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7" r:id="rId4"/>
    <p:sldId id="259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1/20/2021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1/20/2021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LI… To calculate </a:t>
            </a:r>
            <a:r>
              <a:rPr lang="en-GB" dirty="0"/>
              <a:t>t</a:t>
            </a:r>
            <a:r>
              <a:rPr lang="en-GB" dirty="0" smtClean="0"/>
              <a:t>he  total amount.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dirty="0" smtClean="0"/>
              <a:t>SC… I can use my knowledge of addition and multiplication strategies.</a:t>
            </a:r>
          </a:p>
          <a:p>
            <a:pPr lvl="1"/>
            <a:r>
              <a:rPr lang="en-GB" sz="2000" dirty="0" smtClean="0"/>
              <a:t>I can put the decimal in the correct place.</a:t>
            </a:r>
          </a:p>
          <a:p>
            <a:pPr lvl="1"/>
            <a:r>
              <a:rPr lang="en-GB" sz="2000" dirty="0" smtClean="0"/>
              <a:t>I can align numbers </a:t>
            </a:r>
            <a:r>
              <a:rPr lang="en-GB" sz="2000" dirty="0" err="1" smtClean="0"/>
              <a:t>acoording</a:t>
            </a:r>
            <a:r>
              <a:rPr lang="en-GB" sz="2000" dirty="0" smtClean="0"/>
              <a:t> to their place value.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90045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-161117447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63041" y="377953"/>
            <a:ext cx="10307918" cy="592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39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-161117451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36725"/>
          <a:stretch/>
        </p:blipFill>
        <p:spPr>
          <a:xfrm>
            <a:off x="3108960" y="-128409"/>
            <a:ext cx="6074227" cy="685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20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87367" y="825026"/>
            <a:ext cx="11617283" cy="267765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Your task…..</a:t>
            </a:r>
          </a:p>
          <a:p>
            <a:pPr algn="ctr"/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Is to choose the appropriate chili challenge for yourself.  Here is the link to all the worksheets.</a:t>
            </a:r>
          </a:p>
          <a:p>
            <a:pPr algn="ctr"/>
            <a:r>
              <a:rPr lang="en-US" sz="200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</a:p>
          <a:p>
            <a:pPr algn="ctr"/>
            <a:r>
              <a:rPr lang="en-US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en-US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67892341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407</TotalTime>
  <Words>65</Words>
  <Application>Microsoft Office PowerPoint</Application>
  <PresentationFormat>Widescreen</PresentationFormat>
  <Paragraphs>9</Paragraphs>
  <Slides>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Century Gothic</vt:lpstr>
      <vt:lpstr>Wingdings 3</vt:lpstr>
      <vt:lpstr>Wisp</vt:lpstr>
      <vt:lpstr>LI… To calculate the  total amount.</vt:lpstr>
      <vt:lpstr>PowerPoint Presentation</vt:lpstr>
      <vt:lpstr>PowerPoint Presentation</vt:lpstr>
      <vt:lpstr>PowerPoint Presentation</vt:lpstr>
    </vt:vector>
  </TitlesOfParts>
  <Company>West Lothian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Maria Durano</dc:creator>
  <cp:lastModifiedBy>Maria Durano</cp:lastModifiedBy>
  <cp:revision>3</cp:revision>
  <dcterms:created xsi:type="dcterms:W3CDTF">2021-01-20T14:16:29Z</dcterms:created>
  <dcterms:modified xsi:type="dcterms:W3CDTF">2021-01-20T21:03:51Z</dcterms:modified>
</cp:coreProperties>
</file>