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4D6F-B4C5-461E-9D65-C83C62B9A30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4FC-0BC5-4B39-9275-18F30568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206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4D6F-B4C5-461E-9D65-C83C62B9A30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4FC-0BC5-4B39-9275-18F30568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29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4D6F-B4C5-461E-9D65-C83C62B9A30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4FC-0BC5-4B39-9275-18F30568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00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4D6F-B4C5-461E-9D65-C83C62B9A30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4FC-0BC5-4B39-9275-18F30568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829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4D6F-B4C5-461E-9D65-C83C62B9A30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4FC-0BC5-4B39-9275-18F30568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254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4D6F-B4C5-461E-9D65-C83C62B9A30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4FC-0BC5-4B39-9275-18F30568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07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4D6F-B4C5-461E-9D65-C83C62B9A30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4FC-0BC5-4B39-9275-18F30568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708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4D6F-B4C5-461E-9D65-C83C62B9A30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4FC-0BC5-4B39-9275-18F30568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530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4D6F-B4C5-461E-9D65-C83C62B9A30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4FC-0BC5-4B39-9275-18F30568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066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4D6F-B4C5-461E-9D65-C83C62B9A30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4FC-0BC5-4B39-9275-18F30568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503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4D6F-B4C5-461E-9D65-C83C62B9A30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4FC-0BC5-4B39-9275-18F30568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137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64D6F-B4C5-461E-9D65-C83C62B9A30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814FC-0BC5-4B39-9275-18F30568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19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7000" y="85725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332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Jayne Moyes</dc:creator>
  <cp:lastModifiedBy>Jayne Moyes</cp:lastModifiedBy>
  <cp:revision>3</cp:revision>
  <dcterms:created xsi:type="dcterms:W3CDTF">2021-01-18T14:01:01Z</dcterms:created>
  <dcterms:modified xsi:type="dcterms:W3CDTF">2021-01-18T14:04:16Z</dcterms:modified>
</cp:coreProperties>
</file>