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0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9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0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2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25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0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3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06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3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3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Moyes</dc:creator>
  <cp:lastModifiedBy>Jayne Moyes</cp:lastModifiedBy>
  <cp:revision>2</cp:revision>
  <dcterms:created xsi:type="dcterms:W3CDTF">2021-01-18T14:01:01Z</dcterms:created>
  <dcterms:modified xsi:type="dcterms:W3CDTF">2021-01-18T14:03:43Z</dcterms:modified>
</cp:coreProperties>
</file>