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20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29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00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82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25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0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08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53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06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5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37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4D6F-B4C5-461E-9D65-C83C62B9A309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14FC-0BC5-4B39-9275-18F30568B8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1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700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332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Jayne Moyes</dc:creator>
  <cp:lastModifiedBy>Jayne Moyes</cp:lastModifiedBy>
  <cp:revision>1</cp:revision>
  <dcterms:created xsi:type="dcterms:W3CDTF">2021-01-18T14:01:01Z</dcterms:created>
  <dcterms:modified xsi:type="dcterms:W3CDTF">2021-01-18T14:01:25Z</dcterms:modified>
</cp:coreProperties>
</file>