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84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3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46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5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08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0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1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5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77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08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85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7536-4180-4F27-AC12-750237BA5D9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1194C-41AC-4976-BF2B-3F8C7A418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0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4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Moyes</dc:creator>
  <cp:lastModifiedBy>Jayne Moyes</cp:lastModifiedBy>
  <cp:revision>1</cp:revision>
  <dcterms:created xsi:type="dcterms:W3CDTF">2021-01-17T23:09:02Z</dcterms:created>
  <dcterms:modified xsi:type="dcterms:W3CDTF">2021-01-17T23:09:20Z</dcterms:modified>
</cp:coreProperties>
</file>