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2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2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0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9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1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0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5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2</cp:revision>
  <dcterms:created xsi:type="dcterms:W3CDTF">2021-01-17T23:07:33Z</dcterms:created>
  <dcterms:modified xsi:type="dcterms:W3CDTF">2021-01-17T23:08:37Z</dcterms:modified>
</cp:coreProperties>
</file>