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3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42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02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0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0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43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59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1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7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07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30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BBEE0-28A4-4FCD-8B21-2E51C90B81BB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2D2AF-8D51-4EE1-A1AE-ED775476C4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7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55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Moyes</dc:creator>
  <cp:lastModifiedBy>Jayne Moyes</cp:lastModifiedBy>
  <cp:revision>1</cp:revision>
  <dcterms:created xsi:type="dcterms:W3CDTF">2021-01-17T23:07:33Z</dcterms:created>
  <dcterms:modified xsi:type="dcterms:W3CDTF">2021-01-17T23:07:53Z</dcterms:modified>
</cp:coreProperties>
</file>