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1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7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8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0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8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5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7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6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6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4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7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0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7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7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392102-032F-48E0-95A5-324E8470E19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A32957-BA86-407C-B978-75C6A72EE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NFPnVz7JB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Apostrophes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Tuesday 19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January 2021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9" y="1463039"/>
            <a:ext cx="7733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We use apostrophes for two reasons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assoonCRInfant" panose="02010503020300020003" pitchFamily="2" charset="0"/>
              </a:rPr>
              <a:t>To show possession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assoonCRInfant" panose="02010503020300020003" pitchFamily="2" charset="0"/>
              </a:rPr>
              <a:t>In place of a missing letter (contraction)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We DO NOT need an apostrophe before every ‘s’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4" y="4254137"/>
            <a:ext cx="9679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SassoonCRInfant" panose="02010503020300020003" pitchFamily="2" charset="0"/>
              </a:rPr>
              <a:t>Today we are going to focus on using apostrophes to show possession</a:t>
            </a:r>
            <a:endParaRPr lang="en-GB" sz="2800" b="1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537" y="5473338"/>
            <a:ext cx="590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CRInfant" panose="02010503020300020003" pitchFamily="2" charset="0"/>
                <a:hlinkClick r:id="rId2"/>
              </a:rPr>
              <a:t>https://www.youtube.com/watch?v=zNFPnVz7JB4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6366" y="1319348"/>
            <a:ext cx="880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Which is the correct use of an apostrophe for possession?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311" y="2246810"/>
            <a:ext cx="287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A: Toms’ cat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B: Tom’s cat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A: The girl’s bike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B: The girls’ bike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A: The families’ house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B: The </a:t>
            </a:r>
            <a:r>
              <a:rPr lang="en-GB" sz="2400" dirty="0" err="1" smtClean="0">
                <a:latin typeface="SassoonCRInfant" panose="02010503020300020003" pitchFamily="2" charset="0"/>
              </a:rPr>
              <a:t>familie’s</a:t>
            </a:r>
            <a:r>
              <a:rPr lang="en-GB" sz="2400" dirty="0" smtClean="0">
                <a:latin typeface="SassoonCRInfant" panose="02010503020300020003" pitchFamily="2" charset="0"/>
              </a:rPr>
              <a:t> house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057" y="2207622"/>
            <a:ext cx="3762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A: My grandparent’s car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B: My grandparents’ car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A: The dog’s leash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B: The dogs’ leash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A: Deans Primary school’s windows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B: Deans Primary schools’ windows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127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SassoonCRInfant</vt:lpstr>
      <vt:lpstr>Organic</vt:lpstr>
      <vt:lpstr>Apostrophes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Apostrophes</dc:title>
  <dc:creator>Jayne Moyes</dc:creator>
  <cp:lastModifiedBy>Jayne Moyes</cp:lastModifiedBy>
  <cp:revision>2</cp:revision>
  <dcterms:created xsi:type="dcterms:W3CDTF">2021-01-17T21:53:38Z</dcterms:created>
  <dcterms:modified xsi:type="dcterms:W3CDTF">2021-01-17T22:11:35Z</dcterms:modified>
</cp:coreProperties>
</file>