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CF2BE7B-A16A-4FC5-88EA-DE4333E1A6CD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9321FBE-BE69-4F52-8146-ED697485A648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224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BE7B-A16A-4FC5-88EA-DE4333E1A6CD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FBE-BE69-4F52-8146-ED697485A6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296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BE7B-A16A-4FC5-88EA-DE4333E1A6CD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FBE-BE69-4F52-8146-ED697485A648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615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BE7B-A16A-4FC5-88EA-DE4333E1A6CD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FBE-BE69-4F52-8146-ED697485A648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316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BE7B-A16A-4FC5-88EA-DE4333E1A6CD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FBE-BE69-4F52-8146-ED697485A6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899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BE7B-A16A-4FC5-88EA-DE4333E1A6CD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FBE-BE69-4F52-8146-ED697485A648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36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BE7B-A16A-4FC5-88EA-DE4333E1A6CD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FBE-BE69-4F52-8146-ED697485A648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237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BE7B-A16A-4FC5-88EA-DE4333E1A6CD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FBE-BE69-4F52-8146-ED697485A648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426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BE7B-A16A-4FC5-88EA-DE4333E1A6CD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FBE-BE69-4F52-8146-ED697485A648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968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BE7B-A16A-4FC5-88EA-DE4333E1A6CD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FBE-BE69-4F52-8146-ED697485A6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57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BE7B-A16A-4FC5-88EA-DE4333E1A6CD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FBE-BE69-4F52-8146-ED697485A648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78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BE7B-A16A-4FC5-88EA-DE4333E1A6CD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FBE-BE69-4F52-8146-ED697485A6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26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BE7B-A16A-4FC5-88EA-DE4333E1A6CD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FBE-BE69-4F52-8146-ED697485A648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88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BE7B-A16A-4FC5-88EA-DE4333E1A6CD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FBE-BE69-4F52-8146-ED697485A648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083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BE7B-A16A-4FC5-88EA-DE4333E1A6CD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FBE-BE69-4F52-8146-ED697485A6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1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BE7B-A16A-4FC5-88EA-DE4333E1A6CD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FBE-BE69-4F52-8146-ED697485A648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910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BE7B-A16A-4FC5-88EA-DE4333E1A6CD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FBE-BE69-4F52-8146-ED697485A6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44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CF2BE7B-A16A-4FC5-88EA-DE4333E1A6CD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321FBE-BE69-4F52-8146-ED697485A6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86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SassoonCRInfant" panose="02010503020300020003" pitchFamily="2" charset="0"/>
              </a:rPr>
              <a:t>Time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SassoonCRInfant" panose="02010503020300020003" pitchFamily="2" charset="0"/>
              </a:rPr>
              <a:t>Calculating Time Intervals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Monday 18</a:t>
            </a:r>
            <a:r>
              <a:rPr lang="en-GB" baseline="30000" dirty="0" smtClean="0">
                <a:latin typeface="SassoonCRInfant" panose="02010503020300020003" pitchFamily="2" charset="0"/>
              </a:rPr>
              <a:t>th</a:t>
            </a:r>
            <a:r>
              <a:rPr lang="en-GB" dirty="0" smtClean="0">
                <a:latin typeface="SassoonCRInfant" panose="02010503020300020003" pitchFamily="2" charset="0"/>
              </a:rPr>
              <a:t> January 2021</a:t>
            </a:r>
            <a:endParaRPr lang="en-GB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38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1485" y="2246811"/>
            <a:ext cx="3069771" cy="35394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SassoonCRInfant" panose="02010503020300020003" pitchFamily="2" charset="0"/>
              </a:rPr>
              <a:t>For example:</a:t>
            </a:r>
          </a:p>
          <a:p>
            <a:pPr algn="ctr"/>
            <a:r>
              <a:rPr lang="en-GB" sz="2800" dirty="0" smtClean="0">
                <a:latin typeface="SassoonCRInfant" panose="02010503020300020003" pitchFamily="2" charset="0"/>
              </a:rPr>
              <a:t>Break starts at 10:45am and ends at 11:00am</a:t>
            </a:r>
          </a:p>
          <a:p>
            <a:pPr algn="ctr"/>
            <a:endParaRPr lang="en-GB" sz="2800" dirty="0">
              <a:latin typeface="SassoonCRInfant" panose="02010503020300020003" pitchFamily="2" charset="0"/>
            </a:endParaRPr>
          </a:p>
          <a:p>
            <a:pPr algn="ctr"/>
            <a:r>
              <a:rPr lang="en-GB" sz="2800" b="1" dirty="0" smtClean="0">
                <a:latin typeface="SassoonCRInfant" panose="02010503020300020003" pitchFamily="2" charset="0"/>
              </a:rPr>
              <a:t>The time interval here is 15 minutes</a:t>
            </a:r>
            <a:endParaRPr lang="en-GB" sz="2800" b="1" dirty="0">
              <a:latin typeface="SassoonCRInfant" panose="02010503020300020003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3188" y="1275805"/>
            <a:ext cx="9744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SassoonCRInfant" panose="02010503020300020003" pitchFamily="2" charset="0"/>
              </a:rPr>
              <a:t>The time taken to carry out an activity is called a </a:t>
            </a:r>
            <a:r>
              <a:rPr lang="en-GB" sz="2800" b="1" dirty="0" smtClean="0">
                <a:latin typeface="SassoonCRInfant" panose="02010503020300020003" pitchFamily="2" charset="0"/>
              </a:rPr>
              <a:t>time interval</a:t>
            </a:r>
            <a:endParaRPr lang="en-GB" sz="2800" b="1" dirty="0">
              <a:latin typeface="SassoonCRInfant" panose="02010503020300020003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4177" y="2259874"/>
            <a:ext cx="3069771" cy="35394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SassoonCRInfant" panose="02010503020300020003" pitchFamily="2" charset="0"/>
              </a:rPr>
              <a:t>For example:</a:t>
            </a:r>
          </a:p>
          <a:p>
            <a:pPr algn="ctr"/>
            <a:r>
              <a:rPr lang="en-GB" sz="2800" dirty="0" smtClean="0">
                <a:latin typeface="SassoonCRInfant" panose="02010503020300020003" pitchFamily="2" charset="0"/>
              </a:rPr>
              <a:t>A movie starts at 7pm and ends at 8:55pm</a:t>
            </a:r>
          </a:p>
          <a:p>
            <a:pPr algn="ctr"/>
            <a:endParaRPr lang="en-GB" sz="2800" dirty="0">
              <a:latin typeface="SassoonCRInfant" panose="02010503020300020003" pitchFamily="2" charset="0"/>
            </a:endParaRPr>
          </a:p>
          <a:p>
            <a:pPr algn="ctr"/>
            <a:r>
              <a:rPr lang="en-GB" sz="2800" b="1" dirty="0" smtClean="0">
                <a:latin typeface="SassoonCRInfant" panose="02010503020300020003" pitchFamily="2" charset="0"/>
              </a:rPr>
              <a:t>The time interval here is 1hr 55 minutes</a:t>
            </a:r>
            <a:endParaRPr lang="en-GB" sz="2800" b="1" dirty="0">
              <a:latin typeface="SassoonCRInfant" panose="020105030203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46869" y="2259874"/>
            <a:ext cx="3069771" cy="35394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SassoonCRInfant" panose="02010503020300020003" pitchFamily="2" charset="0"/>
              </a:rPr>
              <a:t>For example:</a:t>
            </a:r>
          </a:p>
          <a:p>
            <a:pPr algn="ctr"/>
            <a:r>
              <a:rPr lang="en-GB" sz="2800" dirty="0" smtClean="0">
                <a:latin typeface="SassoonCRInfant" panose="02010503020300020003" pitchFamily="2" charset="0"/>
              </a:rPr>
              <a:t>A flight departs at 9:30am and arrives at 2:05pm</a:t>
            </a:r>
          </a:p>
          <a:p>
            <a:pPr algn="ctr"/>
            <a:endParaRPr lang="en-GB" sz="2800" dirty="0">
              <a:latin typeface="SassoonCRInfant" panose="02010503020300020003" pitchFamily="2" charset="0"/>
            </a:endParaRPr>
          </a:p>
          <a:p>
            <a:pPr algn="ctr"/>
            <a:r>
              <a:rPr lang="en-GB" sz="2800" b="1" dirty="0" smtClean="0">
                <a:latin typeface="SassoonCRInfant" panose="02010503020300020003" pitchFamily="2" charset="0"/>
              </a:rPr>
              <a:t>The time interval here is 4hrs and 35 minutes</a:t>
            </a:r>
            <a:endParaRPr lang="en-GB" sz="2800" b="1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47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2114" y="1275806"/>
            <a:ext cx="9744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SassoonCRInfant" panose="02010503020300020003" pitchFamily="2" charset="0"/>
              </a:rPr>
              <a:t>Why do we need to learn about time intervals? </a:t>
            </a:r>
          </a:p>
          <a:p>
            <a:pPr algn="ctr"/>
            <a:r>
              <a:rPr lang="en-GB" sz="3600" dirty="0" smtClean="0">
                <a:latin typeface="SassoonCRInfant" panose="02010503020300020003" pitchFamily="2" charset="0"/>
              </a:rPr>
              <a:t>When would we use this skill in our lives?</a:t>
            </a:r>
            <a:endParaRPr lang="en-GB" sz="3600" b="1" dirty="0">
              <a:latin typeface="SassoonCRInfant" panose="02010503020300020003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2114" y="3779520"/>
            <a:ext cx="9744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SassoonCRInfant" panose="02010503020300020003" pitchFamily="2" charset="0"/>
              </a:rPr>
              <a:t>Can you think of any strategies to help calculate time intervals?</a:t>
            </a:r>
            <a:endParaRPr lang="en-GB" sz="3600" b="1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85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492" y="1145177"/>
            <a:ext cx="97448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SassoonCRInfant" panose="02010503020300020003" pitchFamily="2" charset="0"/>
              </a:rPr>
              <a:t>Lets try some out together:</a:t>
            </a:r>
          </a:p>
          <a:p>
            <a:pPr algn="ctr"/>
            <a:endParaRPr lang="en-GB" sz="3200" b="1" dirty="0">
              <a:latin typeface="SassoonCRInfant" panose="02010503020300020003" pitchFamily="2" charset="0"/>
            </a:endParaRPr>
          </a:p>
          <a:p>
            <a:r>
              <a:rPr lang="en-GB" sz="3200" dirty="0" smtClean="0">
                <a:latin typeface="SassoonCRInfant" panose="02010503020300020003" pitchFamily="2" charset="0"/>
              </a:rPr>
              <a:t>Starts at 7:30am. Ends at 9am.</a:t>
            </a:r>
          </a:p>
          <a:p>
            <a:r>
              <a:rPr lang="en-GB" sz="3200" dirty="0" smtClean="0">
                <a:latin typeface="SassoonCRInfant" panose="02010503020300020003" pitchFamily="2" charset="0"/>
              </a:rPr>
              <a:t>Starts at 11:05am. Ends at 12:10pm</a:t>
            </a:r>
            <a:endParaRPr lang="en-GB" sz="3200" dirty="0">
              <a:latin typeface="SassoonCRInfant" panose="02010503020300020003" pitchFamily="2" charset="0"/>
            </a:endParaRPr>
          </a:p>
          <a:p>
            <a:r>
              <a:rPr lang="en-GB" sz="3200" dirty="0" smtClean="0">
                <a:latin typeface="SassoonCRInfant" panose="02010503020300020003" pitchFamily="2" charset="0"/>
              </a:rPr>
              <a:t>Starts at 1:45pm. Ends at 4:15pm.</a:t>
            </a:r>
          </a:p>
          <a:p>
            <a:r>
              <a:rPr lang="en-GB" sz="3200" dirty="0" smtClean="0">
                <a:latin typeface="SassoonCRInfant" panose="02010503020300020003" pitchFamily="2" charset="0"/>
              </a:rPr>
              <a:t>Starts at 5:55pm. Ends at 7:25pm.</a:t>
            </a:r>
            <a:endParaRPr lang="en-GB" sz="3200" dirty="0">
              <a:latin typeface="SassoonCRInfant" panose="02010503020300020003" pitchFamily="2" charset="0"/>
            </a:endParaRPr>
          </a:p>
          <a:p>
            <a:r>
              <a:rPr lang="en-GB" sz="3200" dirty="0" smtClean="0">
                <a:latin typeface="SassoonCRInfant" panose="02010503020300020003" pitchFamily="2" charset="0"/>
              </a:rPr>
              <a:t>Starts at 9:15pm. Ends at 11pm.</a:t>
            </a:r>
          </a:p>
          <a:p>
            <a:r>
              <a:rPr lang="en-GB" sz="3200" dirty="0" smtClean="0">
                <a:latin typeface="SassoonCRInfant" panose="02010503020300020003" pitchFamily="2" charset="0"/>
              </a:rPr>
              <a:t>Starts at 11:40pm. Ends at 12:30am.</a:t>
            </a:r>
            <a:endParaRPr lang="en-GB" sz="3200" dirty="0">
              <a:latin typeface="SassoonCRInfant" panose="02010503020300020003" pitchFamily="2" charset="0"/>
            </a:endParaRPr>
          </a:p>
          <a:p>
            <a:r>
              <a:rPr lang="en-GB" sz="3200" dirty="0" smtClean="0">
                <a:latin typeface="SassoonCRInfant" panose="02010503020300020003" pitchFamily="2" charset="0"/>
              </a:rPr>
              <a:t>Starts at 2:25am. Ends at 5:10am.</a:t>
            </a:r>
            <a:endParaRPr lang="en-GB" sz="32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19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</TotalTime>
  <Words>173</Words>
  <Application>Microsoft Office PowerPoint</Application>
  <PresentationFormat>Widescreen</PresentationFormat>
  <Paragraphs>28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Garamond</vt:lpstr>
      <vt:lpstr>SassoonCRInfant</vt:lpstr>
      <vt:lpstr>Organic</vt:lpstr>
      <vt:lpstr>Time</vt:lpstr>
      <vt:lpstr>PowerPoint Presentation</vt:lpstr>
      <vt:lpstr>PowerPoint Presentation</vt:lpstr>
      <vt:lpstr>PowerPoint Presentation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</dc:title>
  <dc:creator>Jayne Moyes</dc:creator>
  <cp:lastModifiedBy>Jayne Moyes</cp:lastModifiedBy>
  <cp:revision>3</cp:revision>
  <dcterms:created xsi:type="dcterms:W3CDTF">2021-01-17T19:47:02Z</dcterms:created>
  <dcterms:modified xsi:type="dcterms:W3CDTF">2021-01-17T20:11:25Z</dcterms:modified>
</cp:coreProperties>
</file>