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5A2F-00C5-4260-9D76-58906C305B9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5E61-292B-43D4-92C3-7693D9578C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148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5A2F-00C5-4260-9D76-58906C305B9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5E61-292B-43D4-92C3-7693D9578C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82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5A2F-00C5-4260-9D76-58906C305B9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5E61-292B-43D4-92C3-7693D9578C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26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5A2F-00C5-4260-9D76-58906C305B9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5E61-292B-43D4-92C3-7693D9578C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95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5A2F-00C5-4260-9D76-58906C305B9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5E61-292B-43D4-92C3-7693D9578C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06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5A2F-00C5-4260-9D76-58906C305B9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5E61-292B-43D4-92C3-7693D9578C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421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5A2F-00C5-4260-9D76-58906C305B9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5E61-292B-43D4-92C3-7693D9578C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13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5A2F-00C5-4260-9D76-58906C305B9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5E61-292B-43D4-92C3-7693D9578C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895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5A2F-00C5-4260-9D76-58906C305B9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5E61-292B-43D4-92C3-7693D9578C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4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5A2F-00C5-4260-9D76-58906C305B9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5E61-292B-43D4-92C3-7693D9578C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781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5A2F-00C5-4260-9D76-58906C305B9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5E61-292B-43D4-92C3-7693D9578C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86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25A2F-00C5-4260-9D76-58906C305B9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55E61-292B-43D4-92C3-7693D9578C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29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26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12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09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19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8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97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Jayne Moyes</dc:creator>
  <cp:lastModifiedBy>Jayne Moyes</cp:lastModifiedBy>
  <cp:revision>1</cp:revision>
  <dcterms:created xsi:type="dcterms:W3CDTF">2021-01-12T20:31:01Z</dcterms:created>
  <dcterms:modified xsi:type="dcterms:W3CDTF">2021-01-12T20:31:10Z</dcterms:modified>
</cp:coreProperties>
</file>