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4620-D0FE-4777-A484-BF8E8A18D31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E71E-E408-4FF0-9E24-8CF678301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32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4620-D0FE-4777-A484-BF8E8A18D31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E71E-E408-4FF0-9E24-8CF678301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69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4620-D0FE-4777-A484-BF8E8A18D31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E71E-E408-4FF0-9E24-8CF678301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9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4620-D0FE-4777-A484-BF8E8A18D31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E71E-E408-4FF0-9E24-8CF678301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57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4620-D0FE-4777-A484-BF8E8A18D31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E71E-E408-4FF0-9E24-8CF678301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4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4620-D0FE-4777-A484-BF8E8A18D31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E71E-E408-4FF0-9E24-8CF678301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49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4620-D0FE-4777-A484-BF8E8A18D31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E71E-E408-4FF0-9E24-8CF678301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6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4620-D0FE-4777-A484-BF8E8A18D31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E71E-E408-4FF0-9E24-8CF678301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4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4620-D0FE-4777-A484-BF8E8A18D31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E71E-E408-4FF0-9E24-8CF678301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40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4620-D0FE-4777-A484-BF8E8A18D31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E71E-E408-4FF0-9E24-8CF678301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4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4620-D0FE-4777-A484-BF8E8A18D31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E71E-E408-4FF0-9E24-8CF678301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8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4620-D0FE-4777-A484-BF8E8A18D31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E71E-E408-4FF0-9E24-8CF678301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1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2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0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2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84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Jayne Moyes</dc:creator>
  <cp:lastModifiedBy>Jayne Moyes</cp:lastModifiedBy>
  <cp:revision>1</cp:revision>
  <dcterms:created xsi:type="dcterms:W3CDTF">2021-01-12T20:25:08Z</dcterms:created>
  <dcterms:modified xsi:type="dcterms:W3CDTF">2021-01-12T20:25:31Z</dcterms:modified>
</cp:coreProperties>
</file>