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9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3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11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5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4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5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1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4ED6-7AFF-425A-91BC-6C0622FC551D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DBDC-BC3B-45E5-9CA4-B7240D4CC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Moyes</dc:creator>
  <cp:lastModifiedBy>Jayne Moyes</cp:lastModifiedBy>
  <cp:revision>1</cp:revision>
  <dcterms:created xsi:type="dcterms:W3CDTF">2021-01-12T20:36:12Z</dcterms:created>
  <dcterms:modified xsi:type="dcterms:W3CDTF">2021-01-12T20:36:24Z</dcterms:modified>
</cp:coreProperties>
</file>