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8DA4-453F-43FC-9868-205B47E008B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B4D2-654B-4DB9-AD01-22CBFADFA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89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8DA4-453F-43FC-9868-205B47E008B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B4D2-654B-4DB9-AD01-22CBFADFA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192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8DA4-453F-43FC-9868-205B47E008B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B4D2-654B-4DB9-AD01-22CBFADFA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971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8DA4-453F-43FC-9868-205B47E008B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B4D2-654B-4DB9-AD01-22CBFADFA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27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8DA4-453F-43FC-9868-205B47E008B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B4D2-654B-4DB9-AD01-22CBFADFA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8DA4-453F-43FC-9868-205B47E008B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B4D2-654B-4DB9-AD01-22CBFADFA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39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8DA4-453F-43FC-9868-205B47E008B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B4D2-654B-4DB9-AD01-22CBFADFA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605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8DA4-453F-43FC-9868-205B47E008B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B4D2-654B-4DB9-AD01-22CBFADFA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624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8DA4-453F-43FC-9868-205B47E008B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B4D2-654B-4DB9-AD01-22CBFADFA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375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8DA4-453F-43FC-9868-205B47E008B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B4D2-654B-4DB9-AD01-22CBFADFA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55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8DA4-453F-43FC-9868-205B47E008B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B4D2-654B-4DB9-AD01-22CBFADFA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296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78DA4-453F-43FC-9868-205B47E008B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2B4D2-654B-4DB9-AD01-22CBFADFA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45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hyperlink" Target="https://www.visitscotland.com/see-do/events/highland-games/fact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7" Type="http://schemas.openxmlformats.org/officeDocument/2006/relationships/image" Target="../media/image11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Wlwilliamston-ps@westlothian.org.u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036" y="3602037"/>
            <a:ext cx="11789064" cy="3066618"/>
          </a:xfrm>
        </p:spPr>
        <p:txBody>
          <a:bodyPr>
            <a:normAutofit fontScale="70000" lnSpcReduction="20000"/>
          </a:bodyPr>
          <a:lstStyle/>
          <a:p>
            <a:endParaRPr lang="en-GB" dirty="0" smtClean="0"/>
          </a:p>
          <a:p>
            <a:r>
              <a:rPr lang="en-GB" sz="7800" b="1" dirty="0" smtClean="0">
                <a:solidFill>
                  <a:srgbClr val="7030A0"/>
                </a:solidFill>
              </a:rPr>
              <a:t>Week 1:</a:t>
            </a:r>
          </a:p>
          <a:p>
            <a:r>
              <a:rPr lang="en-GB" sz="7800" b="1" dirty="0" smtClean="0">
                <a:solidFill>
                  <a:srgbClr val="7030A0"/>
                </a:solidFill>
              </a:rPr>
              <a:t>Introduction &amp; The Caber Toss</a:t>
            </a:r>
            <a:endParaRPr lang="en-GB" sz="7800" dirty="0" smtClean="0">
              <a:solidFill>
                <a:srgbClr val="7030A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FOR YOUR SAFETY</a:t>
            </a:r>
            <a:r>
              <a:rPr lang="en-GB" dirty="0">
                <a:solidFill>
                  <a:srgbClr val="FF0000"/>
                </a:solidFill>
              </a:rPr>
              <a:t>:</a:t>
            </a:r>
          </a:p>
          <a:p>
            <a:r>
              <a:rPr lang="en-GB" dirty="0"/>
              <a:t>Please make sure that you are taking care performing any of the activities. Safety is key in any physical </a:t>
            </a:r>
            <a:r>
              <a:rPr lang="en-GB" dirty="0" smtClean="0"/>
              <a:t>activity and Physical Education (PE).  </a:t>
            </a:r>
            <a:r>
              <a:rPr lang="en-GB" dirty="0"/>
              <a:t>Please make sure that you have enough space around you to perform and complete your activity.  Move any objects out of the way before starting that may be a hazard and wearing clothing that is suitable for PE Activities, your laces are tied and that you are being supervised appropriately.</a:t>
            </a:r>
          </a:p>
          <a:p>
            <a:endParaRPr lang="en-GB" dirty="0" smtClean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84726"/>
            <a:ext cx="9144000" cy="358370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9" y="184726"/>
            <a:ext cx="1435100" cy="13779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84726"/>
            <a:ext cx="1435100" cy="137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5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64" y="161492"/>
            <a:ext cx="10515600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The History behind the highland games..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3964" y="1200727"/>
            <a:ext cx="11159836" cy="554181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What do you already know about the history of the Highland games? Each week we are going to be taking part in different activities with a Highland Games link, for example; Caber Toss, Farmers Dash, Highland steps and the Welly throw to name a few.</a:t>
            </a:r>
          </a:p>
          <a:p>
            <a:pPr marL="0" indent="0">
              <a:buNone/>
            </a:pPr>
            <a:endParaRPr lang="en-GB" sz="600" dirty="0"/>
          </a:p>
          <a:p>
            <a:pPr marL="0" indent="0">
              <a:buNone/>
            </a:pPr>
            <a:r>
              <a:rPr lang="en-GB" b="1" dirty="0" smtClean="0"/>
              <a:t>INTERESTING FACT: </a:t>
            </a:r>
            <a:r>
              <a:rPr lang="en-GB" dirty="0" smtClean="0"/>
              <a:t>Did you know that the Highland Games are a Scottish Tradition that date back more than a 1000 years!!</a:t>
            </a:r>
          </a:p>
          <a:p>
            <a:pPr marL="0" indent="0">
              <a:buNone/>
            </a:pPr>
            <a:endParaRPr lang="en-GB" sz="600" dirty="0"/>
          </a:p>
          <a:p>
            <a:pPr marL="0" indent="0">
              <a:buNone/>
            </a:pPr>
            <a:r>
              <a:rPr lang="en-GB" dirty="0" smtClean="0"/>
              <a:t>Can you find out some interesting facts and share them with your family?</a:t>
            </a:r>
          </a:p>
          <a:p>
            <a:pPr marL="0" indent="0">
              <a:buNone/>
            </a:pPr>
            <a:r>
              <a:rPr lang="en-GB" dirty="0" smtClean="0"/>
              <a:t>Here is a link to get you started:</a:t>
            </a:r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https://www.visitscotland.com/see-do/events/highland-games/facts/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How could you share your interesting facts? </a:t>
            </a:r>
          </a:p>
          <a:p>
            <a:pPr>
              <a:buFontTx/>
              <a:buChar char="-"/>
            </a:pPr>
            <a:r>
              <a:rPr lang="en-GB" dirty="0" smtClean="0"/>
              <a:t>Pictures</a:t>
            </a:r>
          </a:p>
          <a:p>
            <a:pPr>
              <a:buFontTx/>
              <a:buChar char="-"/>
            </a:pPr>
            <a:r>
              <a:rPr lang="en-GB" dirty="0" err="1" smtClean="0"/>
              <a:t>Powerpoint</a:t>
            </a:r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Drawings</a:t>
            </a:r>
          </a:p>
          <a:p>
            <a:pPr>
              <a:buFontTx/>
              <a:buChar char="-"/>
            </a:pPr>
            <a:r>
              <a:rPr lang="en-GB" dirty="0" smtClean="0"/>
              <a:t>Writing</a:t>
            </a:r>
          </a:p>
          <a:p>
            <a:pPr>
              <a:buFontTx/>
              <a:buChar char="-"/>
            </a:pPr>
            <a:r>
              <a:rPr lang="en-GB" dirty="0" smtClean="0"/>
              <a:t>Presentation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744" y="4876798"/>
            <a:ext cx="2429165" cy="176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2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So lets begin… </a:t>
            </a:r>
            <a:r>
              <a:rPr lang="en-GB" b="1" dirty="0" err="1" smtClean="0">
                <a:solidFill>
                  <a:srgbClr val="7030A0"/>
                </a:solidFill>
              </a:rPr>
              <a:t>Whats</a:t>
            </a:r>
            <a:r>
              <a:rPr lang="en-GB" b="1" dirty="0" smtClean="0">
                <a:solidFill>
                  <a:srgbClr val="7030A0"/>
                </a:solidFill>
              </a:rPr>
              <a:t> your ‘Clan’ name going to be?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059" y="1027906"/>
            <a:ext cx="5004566" cy="2269073"/>
          </a:xfr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744" y="4876798"/>
            <a:ext cx="2429165" cy="176414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284" y="2059709"/>
            <a:ext cx="3777327" cy="1481305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96979"/>
            <a:ext cx="6996638" cy="27340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6472" y="6031030"/>
            <a:ext cx="8719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</a:rPr>
              <a:t>Mrs Howard’s would be …. ‘Bonny Coos from </a:t>
            </a:r>
            <a:r>
              <a:rPr lang="en-GB" sz="2400" b="1" dirty="0" err="1" smtClean="0">
                <a:solidFill>
                  <a:srgbClr val="7030A0"/>
                </a:solidFill>
              </a:rPr>
              <a:t>Muiravonside</a:t>
            </a:r>
            <a:r>
              <a:rPr lang="en-GB" sz="2400" b="1" dirty="0" smtClean="0">
                <a:solidFill>
                  <a:srgbClr val="7030A0"/>
                </a:solidFill>
              </a:rPr>
              <a:t> clan’</a:t>
            </a:r>
            <a:endParaRPr lang="en-GB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02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85" y="120019"/>
            <a:ext cx="10515600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Create your Clan Flag ….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85" y="1283855"/>
            <a:ext cx="5640937" cy="1783384"/>
          </a:xfr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858" y="286327"/>
            <a:ext cx="4555823" cy="425905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986" y="2798618"/>
            <a:ext cx="2921860" cy="3673653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07" y="3224415"/>
            <a:ext cx="2284702" cy="186494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223" y="4798716"/>
            <a:ext cx="2303174" cy="1912296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274" y="4835691"/>
            <a:ext cx="2152761" cy="13462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70803" y="3067239"/>
            <a:ext cx="34915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</a:rPr>
              <a:t>Use the flag on next </a:t>
            </a:r>
          </a:p>
          <a:p>
            <a:r>
              <a:rPr lang="en-GB" sz="2400" b="1" dirty="0" smtClean="0">
                <a:solidFill>
                  <a:srgbClr val="7030A0"/>
                </a:solidFill>
              </a:rPr>
              <a:t>slide if you wish or a plain</a:t>
            </a:r>
          </a:p>
          <a:p>
            <a:r>
              <a:rPr lang="en-GB" sz="2400" b="1" dirty="0" smtClean="0">
                <a:solidFill>
                  <a:srgbClr val="7030A0"/>
                </a:solidFill>
              </a:rPr>
              <a:t>piece of paper.</a:t>
            </a:r>
            <a:endParaRPr lang="en-GB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Extract 1"/>
          <p:cNvSpPr/>
          <p:nvPr/>
        </p:nvSpPr>
        <p:spPr>
          <a:xfrm>
            <a:off x="572620" y="129399"/>
            <a:ext cx="11503946" cy="6474730"/>
          </a:xfrm>
          <a:custGeom>
            <a:avLst/>
            <a:gdLst>
              <a:gd name="connsiteX0" fmla="*/ 0 w 10000"/>
              <a:gd name="connsiteY0" fmla="*/ 10000 h 10000"/>
              <a:gd name="connsiteX1" fmla="*/ 5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0" fmla="*/ 0 w 10058"/>
              <a:gd name="connsiteY0" fmla="*/ 0 h 10148"/>
              <a:gd name="connsiteX1" fmla="*/ 5058 w 10058"/>
              <a:gd name="connsiteY1" fmla="*/ 148 h 10148"/>
              <a:gd name="connsiteX2" fmla="*/ 10058 w 10058"/>
              <a:gd name="connsiteY2" fmla="*/ 10148 h 10148"/>
              <a:gd name="connsiteX3" fmla="*/ 0 w 10058"/>
              <a:gd name="connsiteY3" fmla="*/ 0 h 10148"/>
              <a:gd name="connsiteX0" fmla="*/ 0 w 5058"/>
              <a:gd name="connsiteY0" fmla="*/ 0 h 10608"/>
              <a:gd name="connsiteX1" fmla="*/ 5058 w 5058"/>
              <a:gd name="connsiteY1" fmla="*/ 148 h 10608"/>
              <a:gd name="connsiteX2" fmla="*/ 25 w 5058"/>
              <a:gd name="connsiteY2" fmla="*/ 10608 h 10608"/>
              <a:gd name="connsiteX3" fmla="*/ 0 w 5058"/>
              <a:gd name="connsiteY3" fmla="*/ 0 h 10608"/>
              <a:gd name="connsiteX0" fmla="*/ 0 w 20318"/>
              <a:gd name="connsiteY0" fmla="*/ 0 h 10000"/>
              <a:gd name="connsiteX1" fmla="*/ 20318 w 20318"/>
              <a:gd name="connsiteY1" fmla="*/ 5790 h 10000"/>
              <a:gd name="connsiteX2" fmla="*/ 49 w 20318"/>
              <a:gd name="connsiteY2" fmla="*/ 10000 h 10000"/>
              <a:gd name="connsiteX3" fmla="*/ 0 w 20318"/>
              <a:gd name="connsiteY3" fmla="*/ 0 h 10000"/>
              <a:gd name="connsiteX0" fmla="*/ 0 w 20334"/>
              <a:gd name="connsiteY0" fmla="*/ 0 h 10851"/>
              <a:gd name="connsiteX1" fmla="*/ 20334 w 20334"/>
              <a:gd name="connsiteY1" fmla="*/ 6641 h 10851"/>
              <a:gd name="connsiteX2" fmla="*/ 65 w 20334"/>
              <a:gd name="connsiteY2" fmla="*/ 10851 h 10851"/>
              <a:gd name="connsiteX3" fmla="*/ 0 w 20334"/>
              <a:gd name="connsiteY3" fmla="*/ 0 h 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34" h="10851">
                <a:moveTo>
                  <a:pt x="0" y="0"/>
                </a:moveTo>
                <a:lnTo>
                  <a:pt x="20334" y="6641"/>
                </a:lnTo>
                <a:lnTo>
                  <a:pt x="65" y="10851"/>
                </a:lnTo>
                <a:cubicBezTo>
                  <a:pt x="50" y="7518"/>
                  <a:pt x="16" y="3333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71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7030A0"/>
                </a:solidFill>
              </a:rPr>
              <a:t>Activity 1:</a:t>
            </a:r>
            <a:br>
              <a:rPr lang="en-GB" sz="4800" b="1" dirty="0" smtClean="0">
                <a:solidFill>
                  <a:srgbClr val="7030A0"/>
                </a:solidFill>
              </a:rPr>
            </a:br>
            <a:r>
              <a:rPr lang="en-GB" sz="4800" b="1" dirty="0" smtClean="0">
                <a:solidFill>
                  <a:srgbClr val="7030A0"/>
                </a:solidFill>
              </a:rPr>
              <a:t>Caber Toss</a:t>
            </a:r>
            <a:endParaRPr lang="en-GB" sz="4800" b="1" dirty="0">
              <a:solidFill>
                <a:srgbClr val="7030A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577080"/>
          </a:xfrm>
        </p:spPr>
        <p:txBody>
          <a:bodyPr>
            <a:normAutofit/>
          </a:bodyPr>
          <a:lstStyle/>
          <a:p>
            <a:r>
              <a:rPr lang="en-GB" b="1" dirty="0" smtClean="0"/>
              <a:t>Benchmarks: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Flexibiliity</a:t>
            </a:r>
            <a:r>
              <a:rPr lang="en-GB" b="1" dirty="0" smtClean="0"/>
              <a:t>   </a:t>
            </a:r>
            <a:r>
              <a:rPr lang="en-GB" b="1" dirty="0" smtClean="0">
                <a:solidFill>
                  <a:srgbClr val="FFC000"/>
                </a:solidFill>
              </a:rPr>
              <a:t>Rhythm &amp; Timing   </a:t>
            </a:r>
            <a:r>
              <a:rPr lang="en-GB" b="1" dirty="0" smtClean="0">
                <a:solidFill>
                  <a:srgbClr val="0070C0"/>
                </a:solidFill>
              </a:rPr>
              <a:t>Motivation</a:t>
            </a:r>
          </a:p>
          <a:p>
            <a:r>
              <a:rPr lang="en-GB" b="1" dirty="0" smtClean="0"/>
              <a:t>Instructions:</a:t>
            </a:r>
            <a:endParaRPr lang="en-GB" b="1" dirty="0"/>
          </a:p>
          <a:p>
            <a:r>
              <a:rPr lang="en-GB" dirty="0" smtClean="0"/>
              <a:t>1. Get yourself a ‘Caber’ this could be a stick, long roll of cardboard, swimming noodle</a:t>
            </a:r>
          </a:p>
          <a:p>
            <a:r>
              <a:rPr lang="en-GB" dirty="0" smtClean="0"/>
              <a:t>2. Make sure you mark one end of your caber</a:t>
            </a:r>
          </a:p>
          <a:p>
            <a:r>
              <a:rPr lang="en-GB" dirty="0" smtClean="0"/>
              <a:t>3. The Caber toss is NOT about distance it is making sure it does a </a:t>
            </a:r>
            <a:r>
              <a:rPr lang="en-GB" u="sng" dirty="0" smtClean="0"/>
              <a:t>full rotation and as straight as possible</a:t>
            </a:r>
          </a:p>
          <a:p>
            <a:r>
              <a:rPr lang="en-GB" dirty="0" smtClean="0"/>
              <a:t>5. Can you improve your throw and make it straighter?</a:t>
            </a:r>
          </a:p>
          <a:p>
            <a:endParaRPr lang="en-GB" dirty="0"/>
          </a:p>
          <a:p>
            <a:r>
              <a:rPr lang="en-GB" b="1" dirty="0" smtClean="0"/>
              <a:t>Extension Task: </a:t>
            </a:r>
          </a:p>
          <a:p>
            <a:r>
              <a:rPr lang="en-GB" dirty="0" smtClean="0"/>
              <a:t>Can you make your caber heavier?</a:t>
            </a:r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089" y="563417"/>
            <a:ext cx="6742495" cy="5726547"/>
          </a:xfrm>
        </p:spPr>
      </p:pic>
    </p:spTree>
    <p:extLst>
      <p:ext uri="{BB962C8B-B14F-4D97-AF65-F5344CB8AC3E}">
        <p14:creationId xmlns:p14="http://schemas.microsoft.com/office/powerpoint/2010/main" val="3445047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b="1" dirty="0" smtClean="0">
                <a:solidFill>
                  <a:srgbClr val="7030A0"/>
                </a:solidFill>
              </a:rPr>
              <a:t>Activity 1:</a:t>
            </a:r>
            <a:br>
              <a:rPr lang="en-GB" sz="4800" b="1" dirty="0" smtClean="0">
                <a:solidFill>
                  <a:srgbClr val="7030A0"/>
                </a:solidFill>
              </a:rPr>
            </a:br>
            <a:r>
              <a:rPr lang="en-GB" sz="4800" b="1" dirty="0" smtClean="0">
                <a:solidFill>
                  <a:srgbClr val="7030A0"/>
                </a:solidFill>
              </a:rPr>
              <a:t>Caber Toss</a:t>
            </a:r>
            <a:br>
              <a:rPr lang="en-GB" sz="4800" b="1" dirty="0" smtClean="0">
                <a:solidFill>
                  <a:srgbClr val="7030A0"/>
                </a:solidFill>
              </a:rPr>
            </a:br>
            <a:r>
              <a:rPr lang="en-GB" sz="2200" b="1" dirty="0" smtClean="0">
                <a:solidFill>
                  <a:srgbClr val="7030A0"/>
                </a:solidFill>
              </a:rPr>
              <a:t>(Indoor alternative)</a:t>
            </a:r>
            <a:endParaRPr lang="en-GB" sz="2200" b="1" dirty="0">
              <a:solidFill>
                <a:srgbClr val="7030A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577080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Benchmarks: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Speed   </a:t>
            </a:r>
            <a:r>
              <a:rPr lang="en-GB" b="1" dirty="0" smtClean="0">
                <a:solidFill>
                  <a:srgbClr val="FFC000"/>
                </a:solidFill>
              </a:rPr>
              <a:t>Rhythm &amp; Timing   </a:t>
            </a:r>
            <a:r>
              <a:rPr lang="en-GB" b="1" dirty="0" smtClean="0">
                <a:solidFill>
                  <a:srgbClr val="0070C0"/>
                </a:solidFill>
              </a:rPr>
              <a:t>Motivation</a:t>
            </a:r>
          </a:p>
          <a:p>
            <a:r>
              <a:rPr lang="en-GB" b="1" dirty="0" smtClean="0"/>
              <a:t>Instructions:</a:t>
            </a:r>
            <a:endParaRPr lang="en-GB" b="1" dirty="0"/>
          </a:p>
          <a:p>
            <a:pPr marL="342900" indent="-342900">
              <a:buAutoNum type="arabicPeriod"/>
            </a:pPr>
            <a:r>
              <a:rPr lang="en-GB" dirty="0" smtClean="0"/>
              <a:t>Get yourself an empty plastic juice or water bottle (500ml)</a:t>
            </a:r>
          </a:p>
          <a:p>
            <a:pPr marL="342900" indent="-342900">
              <a:buAutoNum type="arabicPeriod"/>
            </a:pPr>
            <a:r>
              <a:rPr lang="en-GB" dirty="0" smtClean="0"/>
              <a:t>Fill slightly with water</a:t>
            </a:r>
          </a:p>
          <a:p>
            <a:pPr marL="342900" indent="-342900">
              <a:buAutoNum type="arabicPeriod"/>
            </a:pPr>
            <a:r>
              <a:rPr lang="en-GB" dirty="0" smtClean="0"/>
              <a:t>Holding the bottle by the lid end, </a:t>
            </a:r>
            <a:r>
              <a:rPr lang="en-GB" b="1" dirty="0" smtClean="0"/>
              <a:t>how many times in 1 minute can you flip the bottle to land upright?</a:t>
            </a:r>
          </a:p>
          <a:p>
            <a:pPr marL="342900" indent="-342900">
              <a:buAutoNum type="arabicPeriod"/>
            </a:pPr>
            <a:r>
              <a:rPr lang="en-GB" dirty="0" smtClean="0"/>
              <a:t>Can you beat your score?</a:t>
            </a:r>
          </a:p>
          <a:p>
            <a:pPr marL="342900" indent="-342900">
              <a:buAutoNum type="arabicPeriod"/>
            </a:pPr>
            <a:r>
              <a:rPr lang="en-GB" dirty="0" smtClean="0"/>
              <a:t>How straight can you keep your flip?</a:t>
            </a:r>
          </a:p>
          <a:p>
            <a:pPr marL="342900" indent="-342900">
              <a:buAutoNum type="arabicPeriod"/>
            </a:pPr>
            <a:endParaRPr lang="en-GB" dirty="0"/>
          </a:p>
          <a:p>
            <a:r>
              <a:rPr lang="en-GB" b="1" dirty="0" smtClean="0"/>
              <a:t>Extension task:</a:t>
            </a:r>
          </a:p>
          <a:p>
            <a:r>
              <a:rPr lang="en-GB" dirty="0" smtClean="0"/>
              <a:t>Can you reduce the space you flip your bottle onto?</a:t>
            </a:r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016" y="1126836"/>
            <a:ext cx="6481322" cy="4562764"/>
          </a:xfrm>
        </p:spPr>
      </p:pic>
    </p:spTree>
    <p:extLst>
      <p:ext uri="{BB962C8B-B14F-4D97-AF65-F5344CB8AC3E}">
        <p14:creationId xmlns:p14="http://schemas.microsoft.com/office/powerpoint/2010/main" val="1457980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Don’t forget…..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Share what you have been getting up to and let me know how you are doing through the following ways;</a:t>
            </a:r>
          </a:p>
          <a:p>
            <a:pPr marL="0" indent="0">
              <a:buNone/>
            </a:pPr>
            <a:endParaRPr lang="en-GB" dirty="0"/>
          </a:p>
          <a:p>
            <a:pPr>
              <a:buFontTx/>
              <a:buChar char="-"/>
            </a:pPr>
            <a:r>
              <a:rPr lang="en-GB" dirty="0" smtClean="0"/>
              <a:t>Teams</a:t>
            </a:r>
          </a:p>
          <a:p>
            <a:pPr>
              <a:buFontTx/>
              <a:buChar char="-"/>
            </a:pPr>
            <a:r>
              <a:rPr lang="en-GB" dirty="0" smtClean="0"/>
              <a:t>Seesaw</a:t>
            </a:r>
          </a:p>
          <a:p>
            <a:pPr>
              <a:buFontTx/>
              <a:buChar char="-"/>
            </a:pPr>
            <a:r>
              <a:rPr lang="en-GB" dirty="0" smtClean="0"/>
              <a:t>School email address FAO: Mrs Howard</a:t>
            </a:r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Wlwilliamston-ps@westlothian.org.uk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Good luck and have fun!</a:t>
            </a:r>
          </a:p>
        </p:txBody>
      </p:sp>
    </p:spTree>
    <p:extLst>
      <p:ext uri="{BB962C8B-B14F-4D97-AF65-F5344CB8AC3E}">
        <p14:creationId xmlns:p14="http://schemas.microsoft.com/office/powerpoint/2010/main" val="463158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479</Words>
  <Application>Microsoft Office PowerPoint</Application>
  <PresentationFormat>Widescreen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The History behind the highland games..</vt:lpstr>
      <vt:lpstr>So lets begin… Whats your ‘Clan’ name going to be?</vt:lpstr>
      <vt:lpstr>Create your Clan Flag ….</vt:lpstr>
      <vt:lpstr>PowerPoint Presentation</vt:lpstr>
      <vt:lpstr>Activity 1: Caber Toss</vt:lpstr>
      <vt:lpstr>Activity 1: Caber Toss (Indoor alternative)</vt:lpstr>
      <vt:lpstr>Don’t forget…..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 Howard</dc:creator>
  <cp:lastModifiedBy>Emma Jack</cp:lastModifiedBy>
  <cp:revision>13</cp:revision>
  <dcterms:created xsi:type="dcterms:W3CDTF">2021-01-06T09:38:21Z</dcterms:created>
  <dcterms:modified xsi:type="dcterms:W3CDTF">2021-01-10T13:48:05Z</dcterms:modified>
</cp:coreProperties>
</file>