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50-600F-47C9-B766-DC80B28B76F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CFEE-D6EC-4E3C-8BF4-E83FB979C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93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50-600F-47C9-B766-DC80B28B76F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CFEE-D6EC-4E3C-8BF4-E83FB979C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77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50-600F-47C9-B766-DC80B28B76F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CFEE-D6EC-4E3C-8BF4-E83FB979C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4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50-600F-47C9-B766-DC80B28B76F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CFEE-D6EC-4E3C-8BF4-E83FB979C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32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50-600F-47C9-B766-DC80B28B76F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CFEE-D6EC-4E3C-8BF4-E83FB979C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7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50-600F-47C9-B766-DC80B28B76F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CFEE-D6EC-4E3C-8BF4-E83FB979C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17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50-600F-47C9-B766-DC80B28B76F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CFEE-D6EC-4E3C-8BF4-E83FB979C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24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50-600F-47C9-B766-DC80B28B76F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CFEE-D6EC-4E3C-8BF4-E83FB979C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9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50-600F-47C9-B766-DC80B28B76F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CFEE-D6EC-4E3C-8BF4-E83FB979C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51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50-600F-47C9-B766-DC80B28B76F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CFEE-D6EC-4E3C-8BF4-E83FB979C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26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F50-600F-47C9-B766-DC80B28B76F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CFEE-D6EC-4E3C-8BF4-E83FB979C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82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68F50-600F-47C9-B766-DC80B28B76F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BCFEE-D6EC-4E3C-8BF4-E83FB979C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57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9435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9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1686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r="48416"/>
          <a:stretch/>
        </p:blipFill>
        <p:spPr>
          <a:xfrm rot="5400000">
            <a:off x="3768069" y="-674893"/>
            <a:ext cx="5119050" cy="806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57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Jayne Moyes</dc:creator>
  <cp:lastModifiedBy>Jayne Moyes</cp:lastModifiedBy>
  <cp:revision>1</cp:revision>
  <dcterms:created xsi:type="dcterms:W3CDTF">2021-01-11T18:42:26Z</dcterms:created>
  <dcterms:modified xsi:type="dcterms:W3CDTF">2021-01-11T18:42:59Z</dcterms:modified>
</cp:coreProperties>
</file>