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289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3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1" y="1473201"/>
            <a:ext cx="7632700" cy="495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</a:rPr>
              <a:t>Alcohol is a drug that can have negative effects on your body.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Alcohol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651" y="2144341"/>
            <a:ext cx="6534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600"/>
              </a:spcBef>
            </a:pPr>
            <a:r>
              <a:rPr lang="en-GB" dirty="0"/>
              <a:t>Maybe you already know some of them. What are they? 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1" y="2689705"/>
            <a:ext cx="3575366" cy="495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</a:rPr>
              <a:t>feeling sick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1" y="3327268"/>
            <a:ext cx="3575366" cy="495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</a:rPr>
              <a:t>loss of balance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3964831"/>
            <a:ext cx="3575366" cy="495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</a:rPr>
              <a:t>can’t speak properly</a:t>
            </a:r>
          </a:p>
        </p:txBody>
      </p:sp>
      <p:sp>
        <p:nvSpPr>
          <p:cNvPr id="9" name="Rectangle 8"/>
          <p:cNvSpPr/>
          <p:nvPr/>
        </p:nvSpPr>
        <p:spPr>
          <a:xfrm>
            <a:off x="4812985" y="2689705"/>
            <a:ext cx="3575366" cy="495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</a:rPr>
              <a:t>tired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12985" y="3327268"/>
            <a:ext cx="3575366" cy="495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</a:rPr>
              <a:t>acting strangely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12985" y="3964831"/>
            <a:ext cx="3575366" cy="495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</a:rPr>
              <a:t>vomiting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1" y="4812003"/>
            <a:ext cx="497403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600"/>
              </a:spcBef>
            </a:pPr>
            <a:r>
              <a:rPr lang="en-GB" dirty="0"/>
              <a:t>These are the effects that you can see or hear.</a:t>
            </a:r>
          </a:p>
          <a:p>
            <a:pPr>
              <a:spcBef>
                <a:spcPts val="1600"/>
              </a:spcBef>
            </a:pPr>
            <a:r>
              <a:rPr lang="en-GB" dirty="0"/>
              <a:t>There are others that happen inside the body that are not so obvious.</a:t>
            </a:r>
          </a:p>
          <a:p>
            <a:pPr lvl="0">
              <a:spcBef>
                <a:spcPts val="1600"/>
              </a:spcBef>
            </a:pPr>
            <a:endParaRPr lang="en-GB" dirty="0"/>
          </a:p>
          <a:p>
            <a:pPr lvl="0">
              <a:spcBef>
                <a:spcPts val="1600"/>
              </a:spcBef>
            </a:pP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6826199" y="3420916"/>
            <a:ext cx="1371367" cy="2813252"/>
            <a:chOff x="6826199" y="3420916"/>
            <a:chExt cx="1371367" cy="281325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09" t="45208"/>
            <a:stretch/>
          </p:blipFill>
          <p:spPr>
            <a:xfrm>
              <a:off x="6826199" y="4644339"/>
              <a:ext cx="684041" cy="158982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06"/>
            <a:stretch/>
          </p:blipFill>
          <p:spPr>
            <a:xfrm>
              <a:off x="7585974" y="3420916"/>
              <a:ext cx="611592" cy="2717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Brain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24493" y="1249960"/>
            <a:ext cx="3125450" cy="5205369"/>
            <a:chOff x="4889601" y="1249960"/>
            <a:chExt cx="3125450" cy="52053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601" y="1249960"/>
              <a:ext cx="3125450" cy="520536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850" y="1355785"/>
              <a:ext cx="998474" cy="692303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682015" y="1389341"/>
            <a:ext cx="5014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600"/>
              </a:spcAft>
            </a:pPr>
            <a:r>
              <a:rPr lang="en-GB" dirty="0"/>
              <a:t>Drinking alcohol can stop your brain from working properly. It makes it more difficult to co-ordinate your arms and legs. It makes it hard for you to concentrate.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99009" y="1579026"/>
            <a:ext cx="4987717" cy="3727955"/>
            <a:chOff x="1799009" y="1579026"/>
            <a:chExt cx="4987717" cy="37279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3551283" y="1701936"/>
              <a:ext cx="3076452" cy="2074973"/>
            </a:xfrm>
            <a:prstGeom prst="line">
              <a:avLst/>
            </a:prstGeom>
            <a:ln w="28575">
              <a:solidFill>
                <a:srgbClr val="AFD2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799009" y="3276845"/>
              <a:ext cx="2030136" cy="203013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AFD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6587007" y="1579026"/>
              <a:ext cx="199719" cy="1997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AFD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891" y="3764874"/>
              <a:ext cx="1520243" cy="1054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134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2015" y="14318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/>
              <a:t>Drinking alcohol can cause bleeding of the oesophagus (food pipe). It reduces your desire to eat and dulls your taste.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Mouth and Oesophagus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24493" y="1431889"/>
            <a:ext cx="3125450" cy="4991449"/>
            <a:chOff x="4889601" y="1249960"/>
            <a:chExt cx="3125450" cy="49914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10"/>
            <a:stretch/>
          </p:blipFill>
          <p:spPr>
            <a:xfrm>
              <a:off x="4889601" y="1249960"/>
              <a:ext cx="3125450" cy="49914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850" y="1355785"/>
              <a:ext cx="998474" cy="692303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799009" y="2461528"/>
            <a:ext cx="4409549" cy="2845453"/>
            <a:chOff x="1799009" y="2461528"/>
            <a:chExt cx="4409549" cy="2845453"/>
          </a:xfrm>
        </p:grpSpPr>
        <p:cxnSp>
          <p:nvCxnSpPr>
            <p:cNvPr id="8" name="Straight Connector 7"/>
            <p:cNvCxnSpPr>
              <a:endCxn id="10" idx="2"/>
            </p:cNvCxnSpPr>
            <p:nvPr/>
          </p:nvCxnSpPr>
          <p:spPr>
            <a:xfrm flipV="1">
              <a:off x="3526116" y="2561388"/>
              <a:ext cx="2482723" cy="1288687"/>
            </a:xfrm>
            <a:prstGeom prst="line">
              <a:avLst/>
            </a:prstGeom>
            <a:ln w="28575">
              <a:solidFill>
                <a:srgbClr val="AFD2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1799009" y="3276845"/>
              <a:ext cx="2030136" cy="203013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AFD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008839" y="2461528"/>
              <a:ext cx="199719" cy="1997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AFD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645" y="3567265"/>
              <a:ext cx="1086864" cy="1449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85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89601" y="1249960"/>
            <a:ext cx="3125450" cy="5205369"/>
            <a:chOff x="4889601" y="1249960"/>
            <a:chExt cx="3125450" cy="52053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601" y="1249960"/>
              <a:ext cx="3125450" cy="52053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6239" y="1398333"/>
              <a:ext cx="998474" cy="692303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77961" y="13983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1600"/>
              </a:spcAft>
            </a:pPr>
            <a:r>
              <a:rPr lang="en-GB" dirty="0"/>
              <a:t>If you drink alcohol over a long period of time, your liver might stop working properly. This disease is called cirrhosis.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99009" y="3276845"/>
            <a:ext cx="4508582" cy="2030136"/>
            <a:chOff x="1799009" y="3276845"/>
            <a:chExt cx="4508582" cy="2030136"/>
          </a:xfrm>
        </p:grpSpPr>
        <p:cxnSp>
          <p:nvCxnSpPr>
            <p:cNvPr id="4" name="Straight Connector 3"/>
            <p:cNvCxnSpPr>
              <a:endCxn id="6" idx="2"/>
            </p:cNvCxnSpPr>
            <p:nvPr/>
          </p:nvCxnSpPr>
          <p:spPr>
            <a:xfrm>
              <a:off x="3682767" y="4311941"/>
              <a:ext cx="2425105" cy="14212"/>
            </a:xfrm>
            <a:prstGeom prst="line">
              <a:avLst/>
            </a:prstGeom>
            <a:ln w="28575">
              <a:solidFill>
                <a:srgbClr val="AFD2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1799009" y="3276845"/>
              <a:ext cx="2030136" cy="203013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AFD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107872" y="4226293"/>
              <a:ext cx="199719" cy="1997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AFD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635" y="3847050"/>
              <a:ext cx="1415481" cy="958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69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89601" y="1249960"/>
            <a:ext cx="3125450" cy="5205369"/>
            <a:chOff x="4889601" y="1249960"/>
            <a:chExt cx="3125450" cy="52053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601" y="1249960"/>
              <a:ext cx="3125450" cy="52053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6239" y="1398333"/>
              <a:ext cx="998474" cy="692303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677961" y="139833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1600"/>
              </a:spcAft>
            </a:pPr>
            <a:r>
              <a:rPr lang="en-GB" dirty="0"/>
              <a:t>Drinking alcohol can cause irritation of stomach lining, inflammation, bleeding and cancer. Drinking alcohol makes you put on weight. It will also make you sick if you drink too much.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Stomach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99009" y="3276845"/>
            <a:ext cx="5129368" cy="2030136"/>
            <a:chOff x="1799009" y="3276845"/>
            <a:chExt cx="5129368" cy="2030136"/>
          </a:xfrm>
        </p:grpSpPr>
        <p:cxnSp>
          <p:nvCxnSpPr>
            <p:cNvPr id="4" name="Straight Connector 3"/>
            <p:cNvCxnSpPr>
              <a:stCxn id="5" idx="6"/>
              <a:endCxn id="6" idx="2"/>
            </p:cNvCxnSpPr>
            <p:nvPr/>
          </p:nvCxnSpPr>
          <p:spPr>
            <a:xfrm>
              <a:off x="3829145" y="4291913"/>
              <a:ext cx="2899513" cy="173863"/>
            </a:xfrm>
            <a:prstGeom prst="line">
              <a:avLst/>
            </a:prstGeom>
            <a:ln w="28575">
              <a:solidFill>
                <a:srgbClr val="AFD2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1799009" y="3276845"/>
              <a:ext cx="2030136" cy="203013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AFD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728658" y="4365916"/>
              <a:ext cx="199719" cy="1997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AFD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527" y="3684378"/>
              <a:ext cx="1361101" cy="1109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637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89601" y="1249960"/>
            <a:ext cx="3125450" cy="5205369"/>
            <a:chOff x="4889601" y="1249960"/>
            <a:chExt cx="3125450" cy="52053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601" y="1249960"/>
              <a:ext cx="3125450" cy="52053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6239" y="1398333"/>
              <a:ext cx="998474" cy="69230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Intestine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677961" y="14058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1600"/>
              </a:spcAft>
            </a:pPr>
            <a:r>
              <a:rPr lang="en-GB" dirty="0"/>
              <a:t>Drinking alcohol can cause diarrhoea, vomiting, sweating and loss of appetite, as well as cancer, in extreme cases.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99009" y="3276845"/>
            <a:ext cx="4853036" cy="2030136"/>
            <a:chOff x="1799009" y="3276845"/>
            <a:chExt cx="4853036" cy="2030136"/>
          </a:xfrm>
        </p:grpSpPr>
        <p:cxnSp>
          <p:nvCxnSpPr>
            <p:cNvPr id="4" name="Straight Connector 3"/>
            <p:cNvCxnSpPr>
              <a:stCxn id="5" idx="6"/>
              <a:endCxn id="6" idx="2"/>
            </p:cNvCxnSpPr>
            <p:nvPr/>
          </p:nvCxnSpPr>
          <p:spPr>
            <a:xfrm>
              <a:off x="3829145" y="4291913"/>
              <a:ext cx="2623181" cy="915209"/>
            </a:xfrm>
            <a:prstGeom prst="line">
              <a:avLst/>
            </a:prstGeom>
            <a:ln w="28575">
              <a:solidFill>
                <a:srgbClr val="AFD2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1799009" y="3276845"/>
              <a:ext cx="2030136" cy="203013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AFD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452326" y="5107262"/>
              <a:ext cx="199719" cy="1997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AFD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123309" y="3572533"/>
              <a:ext cx="1405074" cy="1534729"/>
              <a:chOff x="2131698" y="3572533"/>
              <a:chExt cx="1405074" cy="153472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6420" y="3852049"/>
                <a:ext cx="1174854" cy="100098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1698" y="3572533"/>
                <a:ext cx="1405074" cy="15347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2195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89601" y="1249960"/>
            <a:ext cx="3125450" cy="5205369"/>
            <a:chOff x="4889601" y="1249960"/>
            <a:chExt cx="3125450" cy="52053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601" y="1249960"/>
              <a:ext cx="3125450" cy="52053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6239" y="1398333"/>
              <a:ext cx="998474" cy="692303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677961" y="14058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1600"/>
              </a:spcAft>
            </a:pPr>
            <a:r>
              <a:rPr lang="en-GB" dirty="0"/>
              <a:t>Drinking alcohol weakens the heart’s ability to pump. This means that having a heart attack is more likely.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Heart </a:t>
            </a:r>
            <a:r>
              <a:rPr lang="en-GB" dirty="0"/>
              <a:t>and Blood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99009" y="3276845"/>
            <a:ext cx="4753176" cy="2030136"/>
            <a:chOff x="1799009" y="3276845"/>
            <a:chExt cx="4753176" cy="2030136"/>
          </a:xfrm>
        </p:grpSpPr>
        <p:cxnSp>
          <p:nvCxnSpPr>
            <p:cNvPr id="4" name="Straight Connector 3"/>
            <p:cNvCxnSpPr>
              <a:stCxn id="5" idx="6"/>
              <a:endCxn id="6" idx="2"/>
            </p:cNvCxnSpPr>
            <p:nvPr/>
          </p:nvCxnSpPr>
          <p:spPr>
            <a:xfrm flipV="1">
              <a:off x="3829145" y="3752785"/>
              <a:ext cx="2523321" cy="539128"/>
            </a:xfrm>
            <a:prstGeom prst="line">
              <a:avLst/>
            </a:prstGeom>
            <a:ln w="28575">
              <a:solidFill>
                <a:srgbClr val="AFD2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1799009" y="3276845"/>
              <a:ext cx="2030136" cy="203013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AFD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352466" y="3652925"/>
              <a:ext cx="199719" cy="1997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AFD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184" y="3510783"/>
              <a:ext cx="999786" cy="1551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09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Think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51" y="1473201"/>
            <a:ext cx="7632700" cy="772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 are at your friend’s house. They tell you that there is some alcohol in the kitchen cupboard and that you should try it.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79" y="2809517"/>
            <a:ext cx="4529479" cy="35954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1" y="2561963"/>
            <a:ext cx="3575366" cy="495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</a:rPr>
              <a:t>What do you do?</a:t>
            </a:r>
          </a:p>
        </p:txBody>
      </p:sp>
    </p:spTree>
    <p:extLst>
      <p:ext uri="{BB962C8B-B14F-4D97-AF65-F5344CB8AC3E}">
        <p14:creationId xmlns:p14="http://schemas.microsoft.com/office/powerpoint/2010/main" val="408011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53</TotalTime>
  <Words>262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PowerPoint Presentation</vt:lpstr>
      <vt:lpstr>Alcohol</vt:lpstr>
      <vt:lpstr>Brain</vt:lpstr>
      <vt:lpstr>Mouth and Oesophagus</vt:lpstr>
      <vt:lpstr>Liver</vt:lpstr>
      <vt:lpstr>Stomach</vt:lpstr>
      <vt:lpstr>Intestine</vt:lpstr>
      <vt:lpstr>Heart and Blood</vt:lpstr>
      <vt:lpstr>Let’s Think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Fletcher</dc:creator>
  <cp:lastModifiedBy>susan dobbie</cp:lastModifiedBy>
  <cp:revision>8</cp:revision>
  <dcterms:created xsi:type="dcterms:W3CDTF">2019-06-20T14:24:11Z</dcterms:created>
  <dcterms:modified xsi:type="dcterms:W3CDTF">2020-06-23T09:56:39Z</dcterms:modified>
</cp:coreProperties>
</file>