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9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39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8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3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72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9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75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84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26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61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3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A934-791A-42BA-9803-6F9FE1D5B5F6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0CD30-214C-407A-B2B9-2403D5AB7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ild Literacy Skills with Wordle – Copy / Paste by Peter Pap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72" y="1003526"/>
            <a:ext cx="10828059" cy="5122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14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ere's a school wordle wordart in the shape of an apple! #word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793" y="470262"/>
            <a:ext cx="4998296" cy="556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0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acher Appreciation - Tip #13: Create a Wordle of Thank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689" y="556576"/>
            <a:ext cx="8283031" cy="590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51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d Clouds | MFL Tri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185" y="0"/>
            <a:ext cx="8008711" cy="649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35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at is Wordle? | Deb's Ans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106" y="319585"/>
            <a:ext cx="9641568" cy="625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15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Moyes</dc:creator>
  <cp:lastModifiedBy>Jayne Moyes</cp:lastModifiedBy>
  <cp:revision>3</cp:revision>
  <dcterms:created xsi:type="dcterms:W3CDTF">2020-06-23T08:19:53Z</dcterms:created>
  <dcterms:modified xsi:type="dcterms:W3CDTF">2020-06-23T08:22:40Z</dcterms:modified>
</cp:coreProperties>
</file>