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3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37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966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2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79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31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5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8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8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7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83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5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01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307B-D83B-4A62-8229-3056A85E199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8B895B-43BB-4543-A506-A364C6F16A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8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Nelson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Thursday 4</a:t>
            </a:r>
            <a:r>
              <a:rPr lang="en-GB" baseline="30000" dirty="0" smtClean="0"/>
              <a:t>th</a:t>
            </a:r>
            <a:r>
              <a:rPr lang="en-GB" dirty="0" smtClean="0"/>
              <a:t> 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79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8316" y="917660"/>
            <a:ext cx="7341275" cy="5505955"/>
          </a:xfrm>
        </p:spPr>
      </p:pic>
    </p:spTree>
    <p:extLst>
      <p:ext uri="{BB962C8B-B14F-4D97-AF65-F5344CB8AC3E}">
        <p14:creationId xmlns:p14="http://schemas.microsoft.com/office/powerpoint/2010/main" val="147031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100094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951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Nelson Skills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Skills</dc:title>
  <dc:creator>Jayne Moyes</dc:creator>
  <cp:lastModifiedBy>Jayne Moyes</cp:lastModifiedBy>
  <cp:revision>1</cp:revision>
  <dcterms:created xsi:type="dcterms:W3CDTF">2020-06-02T13:31:55Z</dcterms:created>
  <dcterms:modified xsi:type="dcterms:W3CDTF">2020-06-02T13:34:25Z</dcterms:modified>
</cp:coreProperties>
</file>