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3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37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96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2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79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1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5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8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8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7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3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1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8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Thursday 4</a:t>
            </a:r>
            <a:r>
              <a:rPr lang="en-GB" baseline="30000" dirty="0" smtClean="0"/>
              <a:t>th</a:t>
            </a:r>
            <a:r>
              <a:rPr lang="en-GB" dirty="0" smtClean="0"/>
              <a:t> 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79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1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595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Nelson Skills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Skills</dc:title>
  <dc:creator>Jayne Moyes</dc:creator>
  <cp:lastModifiedBy>Jayne Moyes</cp:lastModifiedBy>
  <cp:revision>2</cp:revision>
  <dcterms:created xsi:type="dcterms:W3CDTF">2020-06-02T13:31:55Z</dcterms:created>
  <dcterms:modified xsi:type="dcterms:W3CDTF">2020-06-02T13:36:52Z</dcterms:modified>
</cp:coreProperties>
</file>