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644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</vt:lpstr>
      <vt:lpstr>Calibri</vt:lpstr>
      <vt:lpstr>Sassoon Infant Rg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ADELE MORRISON</cp:lastModifiedBy>
  <cp:revision>26</cp:revision>
  <dcterms:created xsi:type="dcterms:W3CDTF">2019-01-15T10:46:51Z</dcterms:created>
  <dcterms:modified xsi:type="dcterms:W3CDTF">2020-05-25T09:33:32Z</dcterms:modified>
</cp:coreProperties>
</file>