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itchFamily="2" charset="0"/>
      <p:regular r:id="rId21"/>
      <p:bold r:id="rId22"/>
    </p:embeddedFont>
    <p:embeddedFont>
      <p:font typeface="Twinkl SemiBold" pitchFamily="2" charset="0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0E0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850" autoAdjust="0"/>
  </p:normalViewPr>
  <p:slideViewPr>
    <p:cSldViewPr snapToGrid="0">
      <p:cViewPr varScale="1">
        <p:scale>
          <a:sx n="105" d="100"/>
          <a:sy n="105" d="100"/>
        </p:scale>
        <p:origin x="1224" y="6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6741EF-E352-456B-8945-46DDAF14EDCF}" type="datetimeFigureOut">
              <a:rPr lang="en-GB"/>
              <a:pPr>
                <a:defRPr/>
              </a:pPr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13E9DD-C77D-4CC9-BA88-15E0ECF4B4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F3CCA8-C0F6-484C-9CE2-F0DDED6E5155}" type="datetimeFigureOut">
              <a:rPr lang="en-GB"/>
              <a:pPr>
                <a:defRPr/>
              </a:pPr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BAD945-B3BB-4F06-AE94-4E9E0334E5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57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05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61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328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13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12).m4a" TargetMode="External"/><Relationship Id="rId1" Type="http://schemas.microsoft.com/office/2007/relationships/media" Target="file:///\\twinkl-nas01\resources\1e%20Topics\Language\French\T-T-6233-French-Colours-Powerpoint\%23New\New%20sounds\Enregistrement%20(12)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13).m4a" TargetMode="External"/><Relationship Id="rId1" Type="http://schemas.microsoft.com/office/2007/relationships/media" Target="file:///\\twinkl-nas01\resources\1e%20Topics\Language\French\T-T-6233-French-Colours-Powerpoint\%23New\New%20sounds\Enregistrement%20(13)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14).m4a" TargetMode="External"/><Relationship Id="rId1" Type="http://schemas.microsoft.com/office/2007/relationships/media" Target="file:///\\twinkl-nas01\resources\1e%20Topics\Language\French\T-T-6233-French-Colours-Powerpoint\%23New\New%20sounds\Enregistrement%20(14)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4).m4a" TargetMode="External"/><Relationship Id="rId1" Type="http://schemas.microsoft.com/office/2007/relationships/media" Target="file:///\\twinkl-nas01\resources\1e%20Topics\Language\French\T-T-6233-French-Colours-Powerpoint\%23New\New%20sounds\Enregistrement%20(4)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5).m4a" TargetMode="External"/><Relationship Id="rId1" Type="http://schemas.microsoft.com/office/2007/relationships/media" Target="file:///\\twinkl-nas01\resources\1e%20Topics\Language\French\T-T-6233-French-Colours-Powerpoint\%23New\New%20sounds\Enregistrement%20(5)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6).m4a" TargetMode="External"/><Relationship Id="rId1" Type="http://schemas.microsoft.com/office/2007/relationships/media" Target="file:///\\twinkl-nas01\resources\1e%20Topics\Language\French\T-T-6233-French-Colours-Powerpoint\%23New\New%20sounds\Enregistrement%20(6)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7).m4a" TargetMode="External"/><Relationship Id="rId1" Type="http://schemas.microsoft.com/office/2007/relationships/media" Target="file:///\\twinkl-nas01\resources\1e%20Topics\Language\French\T-T-6233-French-Colours-Powerpoint\%23New\New%20sounds\Enregistrement%20(7)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8).m4a" TargetMode="External"/><Relationship Id="rId1" Type="http://schemas.microsoft.com/office/2007/relationships/media" Target="file:///\\twinkl-nas01\resources\1e%20Topics\Language\French\T-T-6233-French-Colours-Powerpoint\%23New\New%20sounds\Enregistrement%20(8)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9).m4a" TargetMode="External"/><Relationship Id="rId1" Type="http://schemas.microsoft.com/office/2007/relationships/media" Target="file:///\\twinkl-nas01\resources\1e%20Topics\Language\French\T-T-6233-French-Colours-Powerpoint\%23New\New%20sounds\Enregistrement%20(9)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10).m4a" TargetMode="External"/><Relationship Id="rId1" Type="http://schemas.microsoft.com/office/2007/relationships/media" Target="file:///\\twinkl-nas01\resources\1e%20Topics\Language\French\T-T-6233-French-Colours-Powerpoint\%23New\New%20sounds\Enregistrement%20(10)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11).m4a" TargetMode="External"/><Relationship Id="rId1" Type="http://schemas.microsoft.com/office/2007/relationships/media" Target="file:///\\twinkl-nas01\resources\1e%20Topics\Language\French\T-T-6233-French-Colours-Powerpoint\%23New\New%20sounds\Enregistrement%20(11)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5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3182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vert</a:t>
            </a:r>
          </a:p>
        </p:txBody>
      </p:sp>
      <p:pic>
        <p:nvPicPr>
          <p:cNvPr id="4" name="Enregistrement (1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5550" y="22399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3182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rose</a:t>
            </a:r>
          </a:p>
        </p:txBody>
      </p:sp>
      <p:pic>
        <p:nvPicPr>
          <p:cNvPr id="4" name="Enregistrement (1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90871" y="77278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3182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jaune</a:t>
            </a:r>
          </a:p>
        </p:txBody>
      </p:sp>
      <p:pic>
        <p:nvPicPr>
          <p:cNvPr id="4" name="Enregistrement (1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14103" y="3270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49847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blanc</a:t>
            </a:r>
          </a:p>
        </p:txBody>
      </p:sp>
      <p:pic>
        <p:nvPicPr>
          <p:cNvPr id="5" name="Enregistrement (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38842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60400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marron</a:t>
            </a:r>
          </a:p>
        </p:txBody>
      </p:sp>
      <p:pic>
        <p:nvPicPr>
          <p:cNvPr id="2" name="Enregistrement (5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48390" y="4599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3182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bg1"/>
                </a:solidFill>
                <a:latin typeface="Twinkl SemiBold" pitchFamily="2" charset="0"/>
              </a:rPr>
              <a:t>noir</a:t>
            </a:r>
          </a:p>
        </p:txBody>
      </p:sp>
      <p:pic>
        <p:nvPicPr>
          <p:cNvPr id="4" name="Enregistrement (6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51975" y="14208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3182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orange</a:t>
            </a:r>
          </a:p>
        </p:txBody>
      </p:sp>
      <p:pic>
        <p:nvPicPr>
          <p:cNvPr id="4" name="Enregistrement (7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5163" y="21272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3182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gris</a:t>
            </a:r>
          </a:p>
        </p:txBody>
      </p:sp>
      <p:pic>
        <p:nvPicPr>
          <p:cNvPr id="4" name="Enregistrement (8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56725" y="17653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3182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bleu</a:t>
            </a:r>
          </a:p>
        </p:txBody>
      </p:sp>
      <p:pic>
        <p:nvPicPr>
          <p:cNvPr id="4" name="Enregistrement (9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5163" y="1790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3182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violet</a:t>
            </a:r>
          </a:p>
        </p:txBody>
      </p:sp>
      <p:pic>
        <p:nvPicPr>
          <p:cNvPr id="4" name="Enregistrement (1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7550" y="154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3182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rouge</a:t>
            </a:r>
          </a:p>
        </p:txBody>
      </p:sp>
      <p:pic>
        <p:nvPicPr>
          <p:cNvPr id="4" name="Enregistrement (1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7225" y="2119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188</TotalTime>
  <Words>11</Words>
  <Application>Microsoft Office PowerPoint</Application>
  <PresentationFormat>On-screen Show (4:3)</PresentationFormat>
  <Paragraphs>11</Paragraphs>
  <Slides>13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Twinkl</vt:lpstr>
      <vt:lpstr>Arial</vt:lpstr>
      <vt:lpstr>Twinkl SemiBold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Robyn Borsbey</cp:lastModifiedBy>
  <cp:revision>26</cp:revision>
  <dcterms:created xsi:type="dcterms:W3CDTF">2017-12-14T08:40:36Z</dcterms:created>
  <dcterms:modified xsi:type="dcterms:W3CDTF">2020-05-22T14:21:19Z</dcterms:modified>
</cp:coreProperties>
</file>