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7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4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4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A098-3EB5-4488-B62B-4EFD10F67CDA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709" y="1802674"/>
            <a:ext cx="9714411" cy="390579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33" y="436072"/>
            <a:ext cx="10980886" cy="61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3"/>
          </a:xfrm>
        </p:spPr>
        <p:txBody>
          <a:bodyPr>
            <a:normAutofit/>
          </a:bodyPr>
          <a:lstStyle/>
          <a:p>
            <a:pPr algn="ctr"/>
            <a:endParaRPr lang="en-GB" sz="2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906" y="600891"/>
            <a:ext cx="10537893" cy="59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2181"/>
            <a:ext cx="11129517" cy="62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on the Ration</dc:title>
  <dc:creator>Lisa Stanway</dc:creator>
  <cp:lastModifiedBy>Lisa Stanway</cp:lastModifiedBy>
  <cp:revision>10</cp:revision>
  <dcterms:created xsi:type="dcterms:W3CDTF">2020-05-06T15:11:41Z</dcterms:created>
  <dcterms:modified xsi:type="dcterms:W3CDTF">2020-05-19T09:13:47Z</dcterms:modified>
</cp:coreProperties>
</file>