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2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1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4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8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7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8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4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9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54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1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A098-3EB5-4488-B62B-4EFD10F67CDA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B63E-7687-4455-A2FB-5D26A141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4631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Women’s Contributions to WW2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120" y="2491695"/>
            <a:ext cx="9144000" cy="3216774"/>
          </a:xfrm>
        </p:spPr>
        <p:txBody>
          <a:bodyPr>
            <a:normAutofit/>
          </a:bodyPr>
          <a:lstStyle/>
          <a:p>
            <a:r>
              <a:rPr lang="en-GB" dirty="0"/>
              <a:t>Women were central to the war </a:t>
            </a:r>
            <a:r>
              <a:rPr lang="en-GB" dirty="0" smtClean="0"/>
              <a:t>effort </a:t>
            </a:r>
            <a:r>
              <a:rPr lang="en-GB" dirty="0"/>
              <a:t>during WW2 providing a</a:t>
            </a:r>
          </a:p>
          <a:p>
            <a:r>
              <a:rPr lang="en-GB" dirty="0"/>
              <a:t>range of essential services from nursing to engineering. They also</a:t>
            </a:r>
          </a:p>
          <a:p>
            <a:r>
              <a:rPr lang="en-GB" dirty="0"/>
              <a:t>played a vital role on the Home Front, running households and</a:t>
            </a:r>
          </a:p>
          <a:p>
            <a:r>
              <a:rPr lang="en-GB" dirty="0"/>
              <a:t>fighting a daily battle of rationing, recycling, reusing, and growing</a:t>
            </a:r>
          </a:p>
          <a:p>
            <a:r>
              <a:rPr lang="en-GB" dirty="0"/>
              <a:t>food in allotments and gardens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5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What did Women Do?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9" y="1502229"/>
            <a:ext cx="10674531" cy="467473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From 1941, women were called up for war work as mechanics,</a:t>
            </a:r>
          </a:p>
          <a:p>
            <a:pPr marL="0" indent="0">
              <a:buNone/>
            </a:pPr>
            <a:r>
              <a:rPr lang="en-GB" dirty="0"/>
              <a:t>engineers, munitions workers, air raid wardens, bus and fire</a:t>
            </a:r>
          </a:p>
          <a:p>
            <a:pPr marL="0" indent="0">
              <a:buNone/>
            </a:pPr>
            <a:r>
              <a:rPr lang="en-GB" dirty="0"/>
              <a:t>engine drivers. At first, only single women, aged 20-30 were </a:t>
            </a:r>
            <a:r>
              <a:rPr lang="en-GB" dirty="0" smtClean="0"/>
              <a:t>             </a:t>
            </a:r>
            <a:r>
              <a:rPr lang="en-GB" dirty="0" err="1" smtClean="0"/>
              <a:t>calledup</a:t>
            </a:r>
            <a:r>
              <a:rPr lang="en-GB" dirty="0"/>
              <a:t>, but by mid-1943, almost 90 per cent of single women and</a:t>
            </a:r>
          </a:p>
          <a:p>
            <a:pPr marL="0" indent="0">
              <a:buNone/>
            </a:pPr>
            <a:r>
              <a:rPr lang="en-GB" dirty="0"/>
              <a:t>80 per cent of married women were </a:t>
            </a:r>
            <a:r>
              <a:rPr lang="en-GB" dirty="0" smtClean="0"/>
              <a:t>                                                    working </a:t>
            </a:r>
            <a:r>
              <a:rPr lang="en-GB" dirty="0"/>
              <a:t>in factories, on </a:t>
            </a:r>
            <a:r>
              <a:rPr lang="en-GB" dirty="0" smtClean="0"/>
              <a:t>the land or                                                                in the ARMED FORCES!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24" y="3503888"/>
            <a:ext cx="5595257" cy="3117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81" y="31854"/>
            <a:ext cx="1930570" cy="29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3"/>
          </a:xfrm>
        </p:spPr>
        <p:txBody>
          <a:bodyPr>
            <a:normAutofit/>
          </a:bodyPr>
          <a:lstStyle/>
          <a:p>
            <a:pPr algn="ctr"/>
            <a:r>
              <a:rPr lang="en-GB" sz="2400" b="1" u="sng" dirty="0" smtClean="0"/>
              <a:t>It was NOT just men that were in the Armed Forces!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5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There were more than 640,000 women in the Armed Forces, including</a:t>
            </a:r>
          </a:p>
          <a:p>
            <a:pPr marL="0" indent="0">
              <a:buNone/>
            </a:pPr>
            <a:r>
              <a:rPr lang="en-GB" dirty="0"/>
              <a:t>The Women’s Royal Naval Service (WRNS), the Women’s Auxiliary Air</a:t>
            </a:r>
          </a:p>
          <a:p>
            <a:pPr marL="0" indent="0">
              <a:buNone/>
            </a:pPr>
            <a:r>
              <a:rPr lang="en-GB" dirty="0"/>
              <a:t>Force (WAAF) and the Auxiliary Territorial Service (ATS), plus many</a:t>
            </a:r>
          </a:p>
          <a:p>
            <a:pPr marL="0" indent="0">
              <a:buNone/>
            </a:pPr>
            <a:r>
              <a:rPr lang="en-GB" dirty="0"/>
              <a:t>more who flew unarmed </a:t>
            </a:r>
            <a:r>
              <a:rPr lang="en-GB" dirty="0" err="1"/>
              <a:t>aircra</a:t>
            </a:r>
            <a:r>
              <a:rPr lang="en-GB" dirty="0"/>
              <a:t>. and drove ambulances. The WRNS</a:t>
            </a:r>
          </a:p>
          <a:p>
            <a:pPr marL="0" indent="0">
              <a:buNone/>
            </a:pPr>
            <a:r>
              <a:rPr lang="en-GB" dirty="0"/>
              <a:t>were involved in some of the </a:t>
            </a:r>
            <a:r>
              <a:rPr lang="en-GB" dirty="0" smtClean="0"/>
              <a:t>                                                                    most </a:t>
            </a:r>
            <a:r>
              <a:rPr lang="en-GB" dirty="0"/>
              <a:t>secret planning for D-Day.</a:t>
            </a:r>
            <a:endParaRPr lang="en-GB" dirty="0"/>
          </a:p>
        </p:txBody>
      </p:sp>
      <p:pic>
        <p:nvPicPr>
          <p:cNvPr id="5" name="Picture 4" descr="Australian women during World War II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08" y="3487784"/>
            <a:ext cx="3980041" cy="301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Did you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825" y="2495007"/>
            <a:ext cx="9412786" cy="399647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During WW2, 10,000 women worked at the </a:t>
            </a:r>
            <a:r>
              <a:rPr lang="en-GB" dirty="0" smtClean="0"/>
              <a:t>Rolls-Royce factory </a:t>
            </a:r>
            <a:r>
              <a:rPr lang="en-GB" dirty="0"/>
              <a:t>in </a:t>
            </a:r>
            <a:r>
              <a:rPr lang="en-GB" dirty="0" err="1"/>
              <a:t>Hillington</a:t>
            </a:r>
            <a:r>
              <a:rPr lang="en-GB" dirty="0"/>
              <a:t>, Glasgow, building the </a:t>
            </a:r>
            <a:r>
              <a:rPr lang="en-GB" dirty="0" smtClean="0"/>
              <a:t>Merlin engines </a:t>
            </a:r>
            <a:r>
              <a:rPr lang="en-GB" dirty="0"/>
              <a:t>that powered Spitfires and the </a:t>
            </a:r>
            <a:r>
              <a:rPr lang="en-GB" dirty="0" smtClean="0"/>
              <a:t>Lancaster Bomber.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The </a:t>
            </a:r>
            <a:r>
              <a:rPr lang="en-GB" dirty="0">
                <a:solidFill>
                  <a:schemeClr val="accent5"/>
                </a:solidFill>
              </a:rPr>
              <a:t>Women’s Land Army trained teams of girls as “</a:t>
            </a:r>
            <a:r>
              <a:rPr lang="en-GB" dirty="0" smtClean="0">
                <a:solidFill>
                  <a:schemeClr val="accent5"/>
                </a:solidFill>
              </a:rPr>
              <a:t>Anti-vermin Squads</a:t>
            </a:r>
            <a:r>
              <a:rPr lang="en-GB" dirty="0">
                <a:solidFill>
                  <a:schemeClr val="accent5"/>
                </a:solidFill>
              </a:rPr>
              <a:t>”. Their job was to protect the food </a:t>
            </a:r>
            <a:r>
              <a:rPr lang="en-GB" dirty="0" smtClean="0">
                <a:solidFill>
                  <a:schemeClr val="accent5"/>
                </a:solidFill>
              </a:rPr>
              <a:t>and crops </a:t>
            </a:r>
            <a:r>
              <a:rPr lang="en-GB" dirty="0">
                <a:solidFill>
                  <a:schemeClr val="accent5"/>
                </a:solidFill>
              </a:rPr>
              <a:t>growing in the fields from pests such as rats </a:t>
            </a:r>
            <a:r>
              <a:rPr lang="en-GB" dirty="0" smtClean="0">
                <a:solidFill>
                  <a:schemeClr val="accent5"/>
                </a:solidFill>
              </a:rPr>
              <a:t>and foxes</a:t>
            </a:r>
            <a:r>
              <a:rPr lang="en-GB" dirty="0">
                <a:solidFill>
                  <a:schemeClr val="accent5"/>
                </a:solidFill>
              </a:rPr>
              <a:t>. There were thought to be 50 million rats in </a:t>
            </a:r>
            <a:r>
              <a:rPr lang="en-GB" dirty="0" smtClean="0">
                <a:solidFill>
                  <a:schemeClr val="accent5"/>
                </a:solidFill>
              </a:rPr>
              <a:t>Britain during </a:t>
            </a:r>
            <a:r>
              <a:rPr lang="en-GB" dirty="0">
                <a:solidFill>
                  <a:schemeClr val="accent5"/>
                </a:solidFill>
              </a:rPr>
              <a:t>WW2</a:t>
            </a:r>
            <a:r>
              <a:rPr lang="en-GB" dirty="0" smtClean="0">
                <a:solidFill>
                  <a:schemeClr val="accent5"/>
                </a:solidFill>
              </a:rPr>
              <a:t>! </a:t>
            </a:r>
            <a:r>
              <a:rPr lang="en-GB" dirty="0">
                <a:solidFill>
                  <a:schemeClr val="accent5"/>
                </a:solidFill>
              </a:rPr>
              <a:t>In the Special Operations Executive</a:t>
            </a:r>
          </a:p>
          <a:p>
            <a:r>
              <a:rPr lang="en-GB" dirty="0" smtClean="0"/>
              <a:t>Winston </a:t>
            </a:r>
            <a:r>
              <a:rPr lang="en-GB" dirty="0"/>
              <a:t>Churchill </a:t>
            </a:r>
            <a:r>
              <a:rPr lang="en-GB" dirty="0" smtClean="0"/>
              <a:t>recruited around </a:t>
            </a:r>
            <a:r>
              <a:rPr lang="en-GB" dirty="0"/>
              <a:t>60 women ‘to set Europe</a:t>
            </a:r>
          </a:p>
          <a:p>
            <a:pPr marL="0" indent="0">
              <a:buNone/>
            </a:pPr>
            <a:r>
              <a:rPr lang="en-GB" dirty="0"/>
              <a:t>ablaze’. They were deployed </a:t>
            </a:r>
            <a:r>
              <a:rPr lang="en-GB" dirty="0" smtClean="0"/>
              <a:t>behind enemy </a:t>
            </a:r>
            <a:r>
              <a:rPr lang="en-GB" dirty="0"/>
              <a:t>lines, usually by parachute or</a:t>
            </a:r>
          </a:p>
          <a:p>
            <a:pPr marL="0" indent="0">
              <a:buNone/>
            </a:pPr>
            <a:r>
              <a:rPr lang="en-GB" dirty="0"/>
              <a:t>fishing boats, to help form a ‘</a:t>
            </a:r>
            <a:r>
              <a:rPr lang="en-GB" dirty="0" smtClean="0"/>
              <a:t>secret army</a:t>
            </a:r>
            <a:r>
              <a:rPr lang="en-GB" dirty="0"/>
              <a:t>’ of resistance fighters preparing</a:t>
            </a:r>
          </a:p>
          <a:p>
            <a:pPr marL="0" indent="0">
              <a:buNone/>
            </a:pPr>
            <a:r>
              <a:rPr lang="en-GB" dirty="0"/>
              <a:t>the way for the Allied invasion.</a:t>
            </a:r>
            <a:endParaRPr lang="en-GB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8" name="Picture 4" descr="Download Rat Free PNG Image - Free Transparent PNG Images, Icon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6" y="176990"/>
            <a:ext cx="4116220" cy="19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vro Lancaster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24" y="176990"/>
            <a:ext cx="2950776" cy="22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Secret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Many women worked at Bletchley Park in Buckinghamshire helping to</a:t>
            </a:r>
          </a:p>
          <a:p>
            <a:pPr marL="0" indent="0">
              <a:buNone/>
            </a:pPr>
            <a:r>
              <a:rPr lang="en-GB" dirty="0"/>
              <a:t>intercept German communications, crack codes and operating the</a:t>
            </a:r>
          </a:p>
          <a:p>
            <a:pPr marL="0" indent="0">
              <a:buNone/>
            </a:pPr>
            <a:r>
              <a:rPr lang="en-GB" dirty="0"/>
              <a:t>most advanced technology in the world. Their work was top secret and</a:t>
            </a:r>
          </a:p>
          <a:p>
            <a:pPr marL="0" indent="0">
              <a:buNone/>
            </a:pPr>
            <a:r>
              <a:rPr lang="en-GB" dirty="0"/>
              <a:t>remained so for many years following the war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Truth, Beauty, Freedom, and Books: Movie Review: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0" y="3813975"/>
            <a:ext cx="3548335" cy="24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79229" cy="4447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Choose a Learning Activity: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846"/>
            <a:ext cx="10515600" cy="4962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1 </a:t>
            </a:r>
            <a:r>
              <a:rPr lang="en-GB" dirty="0" smtClean="0"/>
              <a:t>Research how </a:t>
            </a:r>
            <a:r>
              <a:rPr lang="en-GB" dirty="0"/>
              <a:t>many </a:t>
            </a:r>
            <a:r>
              <a:rPr lang="en-GB" dirty="0" smtClean="0"/>
              <a:t>different </a:t>
            </a:r>
            <a:r>
              <a:rPr lang="en-GB" dirty="0"/>
              <a:t>organisations </a:t>
            </a:r>
            <a:r>
              <a:rPr lang="en-GB" dirty="0" smtClean="0"/>
              <a:t>could women </a:t>
            </a:r>
            <a:r>
              <a:rPr lang="en-GB" dirty="0"/>
              <a:t>join and what sorts of tasks </a:t>
            </a:r>
            <a:r>
              <a:rPr lang="en-GB" dirty="0" smtClean="0"/>
              <a:t>would they </a:t>
            </a:r>
            <a:r>
              <a:rPr lang="en-GB" dirty="0"/>
              <a:t>be doing?</a:t>
            </a:r>
          </a:p>
          <a:p>
            <a:pPr marL="0" indent="0">
              <a:buNone/>
            </a:pPr>
            <a:r>
              <a:rPr lang="en-GB" b="1" dirty="0"/>
              <a:t>2 </a:t>
            </a:r>
            <a:r>
              <a:rPr lang="en-GB" dirty="0"/>
              <a:t>Create a propaganda poster </a:t>
            </a:r>
            <a:r>
              <a:rPr lang="en-GB" dirty="0" smtClean="0"/>
              <a:t>encouraging women </a:t>
            </a:r>
            <a:r>
              <a:rPr lang="en-GB" dirty="0"/>
              <a:t>to contribute to the war </a:t>
            </a:r>
            <a:r>
              <a:rPr lang="en-GB" dirty="0" smtClean="0"/>
              <a:t>effort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b="1" dirty="0"/>
              <a:t>3 </a:t>
            </a:r>
            <a:r>
              <a:rPr lang="en-GB" dirty="0" smtClean="0"/>
              <a:t>Research </a:t>
            </a:r>
            <a:r>
              <a:rPr lang="en-GB" dirty="0"/>
              <a:t>at some of the </a:t>
            </a:r>
            <a:r>
              <a:rPr lang="en-GB" dirty="0" smtClean="0"/>
              <a:t>different WW2 uniforms for </a:t>
            </a:r>
            <a:r>
              <a:rPr lang="en-GB" dirty="0"/>
              <a:t>women and design a new uniform </a:t>
            </a:r>
            <a:r>
              <a:rPr lang="en-GB" dirty="0" smtClean="0"/>
              <a:t>for one </a:t>
            </a:r>
            <a:r>
              <a:rPr lang="en-GB" dirty="0"/>
              <a:t>of the women’s services. Think </a:t>
            </a:r>
            <a:r>
              <a:rPr lang="en-GB" dirty="0" smtClean="0"/>
              <a:t>about the </a:t>
            </a:r>
            <a:r>
              <a:rPr lang="en-GB" dirty="0"/>
              <a:t>kind of work they would be doing </a:t>
            </a:r>
            <a:r>
              <a:rPr lang="en-GB" dirty="0" smtClean="0"/>
              <a:t>and what </a:t>
            </a:r>
            <a:r>
              <a:rPr lang="en-GB" dirty="0"/>
              <a:t>sort of colour(s) the uniform </a:t>
            </a:r>
            <a:r>
              <a:rPr lang="en-GB" dirty="0" smtClean="0"/>
              <a:t>would be. OR sketch some of the original uniforms-don’t forget to colour them 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(More ideas for learning activities on the next slide.)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13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dirty="0" smtClean="0"/>
              <a:t>More Learning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4. Research what </a:t>
            </a:r>
            <a:r>
              <a:rPr lang="en-GB" dirty="0"/>
              <a:t>happened to women in </a:t>
            </a:r>
            <a:r>
              <a:rPr lang="en-GB" dirty="0" smtClean="0"/>
              <a:t>work following </a:t>
            </a:r>
            <a:r>
              <a:rPr lang="en-GB" dirty="0"/>
              <a:t>VE </a:t>
            </a:r>
            <a:r>
              <a:rPr lang="en-GB" dirty="0" smtClean="0"/>
              <a:t>Day? </a:t>
            </a:r>
            <a:r>
              <a:rPr lang="en-GB" dirty="0"/>
              <a:t>Or when the </a:t>
            </a:r>
            <a:r>
              <a:rPr lang="en-GB" dirty="0" smtClean="0"/>
              <a:t>troops started </a:t>
            </a:r>
            <a:r>
              <a:rPr lang="en-GB" dirty="0"/>
              <a:t>to come home? Did they </a:t>
            </a:r>
            <a:r>
              <a:rPr lang="en-GB" dirty="0" smtClean="0"/>
              <a:t>keep working</a:t>
            </a:r>
            <a:r>
              <a:rPr lang="en-GB" dirty="0"/>
              <a:t>? Did they return to the </a:t>
            </a:r>
            <a:r>
              <a:rPr lang="en-GB" dirty="0" smtClean="0"/>
              <a:t>home? How </a:t>
            </a:r>
            <a:r>
              <a:rPr lang="en-GB" dirty="0"/>
              <a:t>would this </a:t>
            </a:r>
            <a:r>
              <a:rPr lang="en-GB" dirty="0" smtClean="0"/>
              <a:t>affect </a:t>
            </a:r>
            <a:r>
              <a:rPr lang="en-GB" dirty="0"/>
              <a:t>them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5 </a:t>
            </a:r>
            <a:r>
              <a:rPr lang="en-GB" dirty="0"/>
              <a:t>Write a diary entry for a woman </a:t>
            </a:r>
            <a:r>
              <a:rPr lang="en-GB" dirty="0" smtClean="0"/>
              <a:t>working in </a:t>
            </a:r>
            <a:r>
              <a:rPr lang="en-GB" dirty="0"/>
              <a:t>a munitions factory. What would </a:t>
            </a:r>
            <a:r>
              <a:rPr lang="en-GB" dirty="0" smtClean="0"/>
              <a:t>the conditions </a:t>
            </a:r>
            <a:r>
              <a:rPr lang="en-GB" dirty="0"/>
              <a:t>have </a:t>
            </a:r>
            <a:r>
              <a:rPr lang="en-GB" dirty="0" smtClean="0"/>
              <a:t>been like? Would it have been hard work?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57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557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Women’s Contributions to WW2</vt:lpstr>
      <vt:lpstr>What did Women Do?</vt:lpstr>
      <vt:lpstr>It was NOT just men that were in the Armed Forces!</vt:lpstr>
      <vt:lpstr>Did you know?</vt:lpstr>
      <vt:lpstr>Top Secret</vt:lpstr>
      <vt:lpstr>Choose a Learning Activity:</vt:lpstr>
      <vt:lpstr>More Learning Activities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on the Ration</dc:title>
  <dc:creator>Lisa Stanway</dc:creator>
  <cp:lastModifiedBy>Lisa Stanway</cp:lastModifiedBy>
  <cp:revision>8</cp:revision>
  <dcterms:created xsi:type="dcterms:W3CDTF">2020-05-06T15:11:41Z</dcterms:created>
  <dcterms:modified xsi:type="dcterms:W3CDTF">2020-05-12T16:34:13Z</dcterms:modified>
</cp:coreProperties>
</file>