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Triangles </a:t>
            </a:r>
            <a:r>
              <a:rPr lang="en-GB" dirty="0" smtClean="0"/>
              <a:t>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</a:t>
            </a: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May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7843" y="855982"/>
            <a:ext cx="6859449" cy="5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3224" y="276860"/>
            <a:ext cx="7521303" cy="56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Triangles - Fractions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4</cp:revision>
  <dcterms:created xsi:type="dcterms:W3CDTF">2020-04-20T19:00:50Z</dcterms:created>
  <dcterms:modified xsi:type="dcterms:W3CDTF">2020-05-12T08:12:24Z</dcterms:modified>
</cp:coreProperties>
</file>