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9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185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33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0400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894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7124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325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408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816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3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09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937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47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35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55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62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12/05/2020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99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BE7ED-18F7-47A8-8421-A11A83E4C0F5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70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Circles - Fractions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Tuesday 12</a:t>
            </a:r>
            <a:r>
              <a:rPr lang="en-GB" baseline="30000" dirty="0" smtClean="0"/>
              <a:t>th</a:t>
            </a:r>
            <a:r>
              <a:rPr lang="en-GB" dirty="0" smtClean="0"/>
              <a:t> May </a:t>
            </a:r>
            <a:r>
              <a:rPr lang="en-GB" dirty="0" smtClean="0"/>
              <a:t>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9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9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1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</TotalTime>
  <Words>7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Facet</vt:lpstr>
      <vt:lpstr>Circles - Fractions</vt:lpstr>
      <vt:lpstr>PowerPoint Presentation</vt:lpstr>
      <vt:lpstr>PowerPoint Presentation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Triangles - Fractions</dc:title>
  <dc:creator>Jayne Moyes</dc:creator>
  <cp:lastModifiedBy>Jayne Moyes</cp:lastModifiedBy>
  <cp:revision>6</cp:revision>
  <dcterms:created xsi:type="dcterms:W3CDTF">2020-04-20T19:00:50Z</dcterms:created>
  <dcterms:modified xsi:type="dcterms:W3CDTF">2020-05-12T08:16:29Z</dcterms:modified>
</cp:coreProperties>
</file>