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9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185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7330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704009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78944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071246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3258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94081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1816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6326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6091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3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1479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350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9554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622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199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BE7ED-18F7-47A8-8421-A11A83E4C0F5}" type="datetimeFigureOut">
              <a:rPr lang="en-GB" smtClean="0"/>
              <a:t>06/05/2020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0F4FF19-45BC-4298-B901-05107412CB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2703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Circles - Fractions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Wednesday 6</a:t>
            </a:r>
            <a:r>
              <a:rPr lang="en-GB" baseline="30000" dirty="0" smtClean="0"/>
              <a:t>th</a:t>
            </a:r>
            <a:r>
              <a:rPr lang="en-GB" dirty="0" smtClean="0"/>
              <a:t> May 2020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098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99441" y="892709"/>
            <a:ext cx="6817475" cy="51131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08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584343" y="871779"/>
            <a:ext cx="6974235" cy="52306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261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</TotalTime>
  <Words>7</Words>
  <Application>Microsoft Office PowerPoint</Application>
  <PresentationFormat>Widescreen</PresentationFormat>
  <Paragraphs>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Circles - Fractions</vt:lpstr>
      <vt:lpstr>PowerPoint Presentation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 - Fractions</dc:title>
  <dc:creator>Jayne Moyes</dc:creator>
  <cp:lastModifiedBy>Jayne Moyes</cp:lastModifiedBy>
  <cp:revision>5</cp:revision>
  <dcterms:created xsi:type="dcterms:W3CDTF">2020-04-20T19:00:50Z</dcterms:created>
  <dcterms:modified xsi:type="dcterms:W3CDTF">2020-05-06T07:16:36Z</dcterms:modified>
</cp:coreProperties>
</file>