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563" r:id="rId3"/>
    <p:sldId id="580" r:id="rId4"/>
    <p:sldId id="581" r:id="rId5"/>
    <p:sldId id="296" r:id="rId6"/>
    <p:sldId id="583" r:id="rId7"/>
    <p:sldId id="564" r:id="rId8"/>
    <p:sldId id="582" r:id="rId9"/>
    <p:sldId id="297" r:id="rId10"/>
    <p:sldId id="565" r:id="rId11"/>
    <p:sldId id="584" r:id="rId12"/>
    <p:sldId id="585" r:id="rId13"/>
    <p:sldId id="29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A9861-EEE2-4819-97AD-4558EE99CE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8B72D8-07C1-456B-ABB5-9BB1E5EA47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A14DCF-B5EB-4F2D-8E0F-F689ADE22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0730-448A-485A-AB83-99516327AD83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217BC-540B-4F37-BE8D-3F4CA05D5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CF594-FF77-4579-AF6B-3279A66C6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BC4D-A0C0-4D7B-AA27-8D1CE0A5E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479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1C90C-7F23-486A-91DD-73B5B08F7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C94F54-D3CF-4F96-A4E0-A0FAD5631B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9764E-0BB5-4746-AF45-43929DB57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0730-448A-485A-AB83-99516327AD83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229C6-92CB-41D5-8307-B4CBCC65B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1EA5B-D40A-4075-98F4-854E6F329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BC4D-A0C0-4D7B-AA27-8D1CE0A5E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041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E2E58-5A5A-4660-82EC-D5084C5C4F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2735E0-E6B0-4669-B18F-47F76AE0A6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ED967-B9AD-417A-B4A4-27F6C6FF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0730-448A-485A-AB83-99516327AD83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8C6A6-F23A-4F2F-B16C-4188A01C8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D64E0-DEF6-4E01-9797-2675EDC7D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BC4D-A0C0-4D7B-AA27-8D1CE0A5E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434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BF81B-B9FB-4302-BB60-CD4E8400C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3C965-AD7F-4534-87A3-1EFDDF921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8FFFD-5544-40A1-850B-FE6E58F93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0730-448A-485A-AB83-99516327AD83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472443-7DC4-419B-92AB-2BC0290E3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DB17E-0168-41B4-B851-98D7F44E1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BC4D-A0C0-4D7B-AA27-8D1CE0A5E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608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AA8E6-67F0-4B72-B4C9-8D4CB36AC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4A43D8-C8BF-4981-A53F-0472B4AB9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BB13F-DD2B-4946-AE2C-D8E66F436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0730-448A-485A-AB83-99516327AD83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5CD42-2765-4BB9-A8FD-1BA863C53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1EFE3E-8ED2-42F1-8535-1EA1D7F26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BC4D-A0C0-4D7B-AA27-8D1CE0A5E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967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421FD-209E-4EEB-B321-A62D48176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30658-A73F-443A-9361-376CB18632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A2903A-AEF3-4260-8AE7-D7D8990893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260641-8385-404D-B371-4ED1BF8C5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0730-448A-485A-AB83-99516327AD83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82D77-3B7A-41FB-8088-C7841B163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CCC8E-1746-4B8C-BC1D-F52EE34C7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BC4D-A0C0-4D7B-AA27-8D1CE0A5E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848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209B0-8F9C-460C-B26A-A204AA49A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90A85F-52AD-4AD3-9913-2C0E8DD87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3BBBB-91CC-42E4-9361-302796962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9FE9FC-6F0E-4EAE-8B7D-A530A00542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217162-9572-4648-B9B3-1A61B4FEB3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9940CE-729E-4BBF-857E-9C997E64F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0730-448A-485A-AB83-99516327AD83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431CA3-C934-4E14-9073-08C4EBBD6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B79FC1-BD7E-4BB8-AB57-D52D528E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BC4D-A0C0-4D7B-AA27-8D1CE0A5E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403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BF51A-1854-4D27-A619-402F43D1B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032DFE-6C1F-4A90-8D38-C5B6CE6F7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0730-448A-485A-AB83-99516327AD83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E1F117-E782-4B68-B144-FC2F3C11B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C1D67B-3C54-4250-909F-E48AA0D8C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BC4D-A0C0-4D7B-AA27-8D1CE0A5E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920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7FD38B-94B7-4ED0-917A-0F6A45440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0730-448A-485A-AB83-99516327AD83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7E02BC-07A2-48F3-8F9A-8AE531C87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F3EFE8-3A28-419B-AD85-876BC8674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BC4D-A0C0-4D7B-AA27-8D1CE0A5E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823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AC74E-5110-4AB4-91C7-DD5BF3F7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763A6-FC8F-477B-A7B5-931BE43D7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F99E71-B3E1-433E-AAD5-A98890C968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6605C0-33CE-4BAB-B711-66F36C187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0730-448A-485A-AB83-99516327AD83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274112-96CB-481C-A93C-1A3A3EDE1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F37DC5-2112-49A1-A9CE-17C11DE76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BC4D-A0C0-4D7B-AA27-8D1CE0A5E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608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6D368-A804-407F-B306-56097EF38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BD6EFB-8F42-40F2-BE07-3EF8892C5B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A350A9-DBB2-412E-B501-F9C6A41910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B232E5-EB81-497F-9F38-160AE193A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0730-448A-485A-AB83-99516327AD83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EAFD54-6B74-44EF-91BE-D8813617D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FF5D38-852D-4A28-961D-BA7CF8781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BC4D-A0C0-4D7B-AA27-8D1CE0A5E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378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D3CD59-BBDB-4714-A8B7-B8ED906F9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6EF9A2-540E-4CCF-AB33-A26D7F9A6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3A464-46B9-4082-9EA3-79E303D5B4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40730-448A-485A-AB83-99516327AD83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6C01DD-D2CD-4D47-8FB4-C3D76DDF1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FA1B4-437D-4323-BF40-9D4A72C210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2BC4D-A0C0-4D7B-AA27-8D1CE0A5E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22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rq_Omhz4X0Y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nrw4eMndPC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sgLQ05z7hm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PHpop-Y9cI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hlinkClick r:id="rId2"/>
            <a:extLst>
              <a:ext uri="{FF2B5EF4-FFF2-40B4-BE49-F238E27FC236}">
                <a16:creationId xmlns:a16="http://schemas.microsoft.com/office/drawing/2014/main" id="{5D6402FC-FFDC-4FEB-B43C-D9FA9EE530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1275" y="2609850"/>
            <a:ext cx="702945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00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3355FC04-B3F9-449E-BB27-07B5002A53FB}"/>
              </a:ext>
            </a:extLst>
          </p:cNvPr>
          <p:cNvSpPr txBox="1"/>
          <p:nvPr/>
        </p:nvSpPr>
        <p:spPr>
          <a:xfrm>
            <a:off x="567365" y="1622754"/>
            <a:ext cx="18458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Hundred thousands</a:t>
            </a:r>
          </a:p>
          <a:p>
            <a:pPr algn="ctr"/>
            <a:r>
              <a:rPr lang="en-GB" sz="2800" b="1" dirty="0" err="1">
                <a:latin typeface="Comic Sans MS" pitchFamily="66" charset="0"/>
              </a:rPr>
              <a:t>HTh</a:t>
            </a:r>
            <a:endParaRPr lang="en-GB" sz="2800" b="1" dirty="0">
              <a:latin typeface="Comic Sans MS" pitchFamily="66" charset="0"/>
            </a:endParaRPr>
          </a:p>
          <a:p>
            <a:pPr algn="ctr"/>
            <a:r>
              <a:rPr lang="en-GB" sz="2800" b="1" dirty="0">
                <a:latin typeface="Comic Sans MS" pitchFamily="66" charset="0"/>
              </a:rPr>
              <a:t>100,000s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1D46AB5-1451-4210-90C1-081AB50304F6}"/>
              </a:ext>
            </a:extLst>
          </p:cNvPr>
          <p:cNvSpPr txBox="1"/>
          <p:nvPr/>
        </p:nvSpPr>
        <p:spPr>
          <a:xfrm>
            <a:off x="2413194" y="1627382"/>
            <a:ext cx="18458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Ten thousands</a:t>
            </a:r>
          </a:p>
          <a:p>
            <a:pPr algn="ctr"/>
            <a:r>
              <a:rPr lang="en-GB" sz="2800" b="1" dirty="0" err="1">
                <a:latin typeface="Comic Sans MS" pitchFamily="66" charset="0"/>
              </a:rPr>
              <a:t>TTh</a:t>
            </a:r>
            <a:endParaRPr lang="en-GB" sz="2800" b="1" dirty="0">
              <a:latin typeface="Comic Sans MS" pitchFamily="66" charset="0"/>
            </a:endParaRPr>
          </a:p>
          <a:p>
            <a:pPr algn="ctr"/>
            <a:r>
              <a:rPr lang="en-GB" sz="2800" b="1" dirty="0">
                <a:latin typeface="Comic Sans MS" pitchFamily="66" charset="0"/>
              </a:rPr>
              <a:t>10,000s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B187C69-635C-47D2-BDDE-48ADD113253E}"/>
              </a:ext>
            </a:extLst>
          </p:cNvPr>
          <p:cNvSpPr txBox="1"/>
          <p:nvPr/>
        </p:nvSpPr>
        <p:spPr>
          <a:xfrm>
            <a:off x="4246827" y="1941057"/>
            <a:ext cx="184582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Thousands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Th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1,000s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72AD3E7-C866-4434-BFDD-77322A6CDB34}"/>
              </a:ext>
            </a:extLst>
          </p:cNvPr>
          <p:cNvSpPr txBox="1"/>
          <p:nvPr/>
        </p:nvSpPr>
        <p:spPr>
          <a:xfrm>
            <a:off x="6104850" y="1930530"/>
            <a:ext cx="185802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Hundreds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H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100s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B0477F-D6C3-457D-8BB1-753132EC5F36}"/>
              </a:ext>
            </a:extLst>
          </p:cNvPr>
          <p:cNvSpPr txBox="1"/>
          <p:nvPr/>
        </p:nvSpPr>
        <p:spPr>
          <a:xfrm>
            <a:off x="7950679" y="1930530"/>
            <a:ext cx="185802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Tens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T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10s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7FFB76C-39AF-4A85-B7C4-C0EEB862CB9B}"/>
              </a:ext>
            </a:extLst>
          </p:cNvPr>
          <p:cNvSpPr txBox="1"/>
          <p:nvPr/>
        </p:nvSpPr>
        <p:spPr>
          <a:xfrm>
            <a:off x="9796508" y="1930530"/>
            <a:ext cx="185802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Units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U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1s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9F8F3CB-080B-4390-84A3-31296CEC2D75}"/>
              </a:ext>
            </a:extLst>
          </p:cNvPr>
          <p:cNvSpPr txBox="1"/>
          <p:nvPr/>
        </p:nvSpPr>
        <p:spPr>
          <a:xfrm>
            <a:off x="4732762" y="3202941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8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C214252-48D4-4F2E-B41C-936B09244707}"/>
              </a:ext>
            </a:extLst>
          </p:cNvPr>
          <p:cNvSpPr txBox="1"/>
          <p:nvPr/>
        </p:nvSpPr>
        <p:spPr>
          <a:xfrm>
            <a:off x="726310" y="360192"/>
            <a:ext cx="66848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>
                <a:solidFill>
                  <a:srgbClr val="002060"/>
                </a:solidFill>
                <a:latin typeface="Comic Sans MS" pitchFamily="66" charset="0"/>
              </a:rPr>
              <a:t>78000 </a:t>
            </a:r>
            <a:r>
              <a:rPr lang="en-GB" sz="60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÷</a:t>
            </a:r>
            <a:r>
              <a:rPr lang="en-GB" sz="6000" b="1" dirty="0">
                <a:solidFill>
                  <a:srgbClr val="002060"/>
                </a:solidFill>
                <a:latin typeface="Comic Sans MS" pitchFamily="66" charset="0"/>
              </a:rPr>
              <a:t> 1000 =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57398FD-7081-4754-BBB7-1E4CC2623C2D}"/>
              </a:ext>
            </a:extLst>
          </p:cNvPr>
          <p:cNvSpPr txBox="1"/>
          <p:nvPr/>
        </p:nvSpPr>
        <p:spPr>
          <a:xfrm>
            <a:off x="7172006" y="360192"/>
            <a:ext cx="1124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>
                <a:solidFill>
                  <a:srgbClr val="002060"/>
                </a:solidFill>
                <a:latin typeface="Comic Sans MS" pitchFamily="66" charset="0"/>
              </a:rPr>
              <a:t>78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C3A754A-28C5-4E3A-8A36-B9E393203E3C}"/>
              </a:ext>
            </a:extLst>
          </p:cNvPr>
          <p:cNvSpPr txBox="1"/>
          <p:nvPr/>
        </p:nvSpPr>
        <p:spPr>
          <a:xfrm>
            <a:off x="6596882" y="3202941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58235A9-D0E9-4A4D-8D13-22F89E2C4966}"/>
              </a:ext>
            </a:extLst>
          </p:cNvPr>
          <p:cNvSpPr txBox="1"/>
          <p:nvPr/>
        </p:nvSpPr>
        <p:spPr>
          <a:xfrm>
            <a:off x="8442711" y="3204232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35AD790-E2AE-4577-88C3-E3146F15BBB7}"/>
              </a:ext>
            </a:extLst>
          </p:cNvPr>
          <p:cNvSpPr txBox="1"/>
          <p:nvPr/>
        </p:nvSpPr>
        <p:spPr>
          <a:xfrm>
            <a:off x="10288540" y="3192414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3555A4-EA41-4A8C-9BA8-7D081E9891FB}"/>
              </a:ext>
            </a:extLst>
          </p:cNvPr>
          <p:cNvSpPr txBox="1"/>
          <p:nvPr/>
        </p:nvSpPr>
        <p:spPr>
          <a:xfrm>
            <a:off x="2899129" y="3204232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90396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3.7037E-6 L 0.45768 0.00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04" y="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3.7037E-6 L 0.45769 0.0016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04" y="6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4 4.81481E-6 L 0.45768 0.0016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04" y="6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3.33333E-6 L 0.45768 0.0016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04" y="6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4.81481E-6 L 0.45768 0.0016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04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9" grpId="0"/>
      <p:bldP spid="30" grpId="0"/>
      <p:bldP spid="31" grpId="0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3355FC04-B3F9-449E-BB27-07B5002A53FB}"/>
              </a:ext>
            </a:extLst>
          </p:cNvPr>
          <p:cNvSpPr txBox="1"/>
          <p:nvPr/>
        </p:nvSpPr>
        <p:spPr>
          <a:xfrm>
            <a:off x="567365" y="1622754"/>
            <a:ext cx="18458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Hundred thousands</a:t>
            </a:r>
          </a:p>
          <a:p>
            <a:pPr algn="ctr"/>
            <a:r>
              <a:rPr lang="en-GB" sz="2800" b="1" dirty="0" err="1">
                <a:latin typeface="Comic Sans MS" pitchFamily="66" charset="0"/>
              </a:rPr>
              <a:t>HTh</a:t>
            </a:r>
            <a:endParaRPr lang="en-GB" sz="2800" b="1" dirty="0">
              <a:latin typeface="Comic Sans MS" pitchFamily="66" charset="0"/>
            </a:endParaRPr>
          </a:p>
          <a:p>
            <a:pPr algn="ctr"/>
            <a:r>
              <a:rPr lang="en-GB" sz="2800" b="1" dirty="0">
                <a:latin typeface="Comic Sans MS" pitchFamily="66" charset="0"/>
              </a:rPr>
              <a:t>100,000s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1D46AB5-1451-4210-90C1-081AB50304F6}"/>
              </a:ext>
            </a:extLst>
          </p:cNvPr>
          <p:cNvSpPr txBox="1"/>
          <p:nvPr/>
        </p:nvSpPr>
        <p:spPr>
          <a:xfrm>
            <a:off x="2413194" y="1627382"/>
            <a:ext cx="18458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Ten thousands</a:t>
            </a:r>
          </a:p>
          <a:p>
            <a:pPr algn="ctr"/>
            <a:r>
              <a:rPr lang="en-GB" sz="2800" b="1" dirty="0" err="1">
                <a:latin typeface="Comic Sans MS" pitchFamily="66" charset="0"/>
              </a:rPr>
              <a:t>TTh</a:t>
            </a:r>
            <a:endParaRPr lang="en-GB" sz="2800" b="1" dirty="0">
              <a:latin typeface="Comic Sans MS" pitchFamily="66" charset="0"/>
            </a:endParaRPr>
          </a:p>
          <a:p>
            <a:pPr algn="ctr"/>
            <a:r>
              <a:rPr lang="en-GB" sz="2800" b="1" dirty="0">
                <a:latin typeface="Comic Sans MS" pitchFamily="66" charset="0"/>
              </a:rPr>
              <a:t>10,000s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B187C69-635C-47D2-BDDE-48ADD113253E}"/>
              </a:ext>
            </a:extLst>
          </p:cNvPr>
          <p:cNvSpPr txBox="1"/>
          <p:nvPr/>
        </p:nvSpPr>
        <p:spPr>
          <a:xfrm>
            <a:off x="4246827" y="1941057"/>
            <a:ext cx="184582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Thousands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Th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1,000s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72AD3E7-C866-4434-BFDD-77322A6CDB34}"/>
              </a:ext>
            </a:extLst>
          </p:cNvPr>
          <p:cNvSpPr txBox="1"/>
          <p:nvPr/>
        </p:nvSpPr>
        <p:spPr>
          <a:xfrm>
            <a:off x="6104850" y="1930530"/>
            <a:ext cx="185802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Hundreds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H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100s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B0477F-D6C3-457D-8BB1-753132EC5F36}"/>
              </a:ext>
            </a:extLst>
          </p:cNvPr>
          <p:cNvSpPr txBox="1"/>
          <p:nvPr/>
        </p:nvSpPr>
        <p:spPr>
          <a:xfrm>
            <a:off x="7950679" y="1930530"/>
            <a:ext cx="185802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Tens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T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10s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7FFB76C-39AF-4A85-B7C4-C0EEB862CB9B}"/>
              </a:ext>
            </a:extLst>
          </p:cNvPr>
          <p:cNvSpPr txBox="1"/>
          <p:nvPr/>
        </p:nvSpPr>
        <p:spPr>
          <a:xfrm>
            <a:off x="9796508" y="1930530"/>
            <a:ext cx="185802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Units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U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1s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9F8F3CB-080B-4390-84A3-31296CEC2D75}"/>
              </a:ext>
            </a:extLst>
          </p:cNvPr>
          <p:cNvSpPr txBox="1"/>
          <p:nvPr/>
        </p:nvSpPr>
        <p:spPr>
          <a:xfrm>
            <a:off x="4732762" y="3202941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C214252-48D4-4F2E-B41C-936B09244707}"/>
              </a:ext>
            </a:extLst>
          </p:cNvPr>
          <p:cNvSpPr txBox="1"/>
          <p:nvPr/>
        </p:nvSpPr>
        <p:spPr>
          <a:xfrm>
            <a:off x="726310" y="360192"/>
            <a:ext cx="71545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>
                <a:solidFill>
                  <a:srgbClr val="002060"/>
                </a:solidFill>
                <a:latin typeface="Comic Sans MS" pitchFamily="66" charset="0"/>
              </a:rPr>
              <a:t>405000 </a:t>
            </a:r>
            <a:r>
              <a:rPr lang="en-GB" sz="60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÷</a:t>
            </a:r>
            <a:r>
              <a:rPr lang="en-GB" sz="6000" b="1" dirty="0">
                <a:solidFill>
                  <a:srgbClr val="002060"/>
                </a:solidFill>
                <a:latin typeface="Comic Sans MS" pitchFamily="66" charset="0"/>
              </a:rPr>
              <a:t> 1000 =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57398FD-7081-4754-BBB7-1E4CC2623C2D}"/>
              </a:ext>
            </a:extLst>
          </p:cNvPr>
          <p:cNvSpPr txBox="1"/>
          <p:nvPr/>
        </p:nvSpPr>
        <p:spPr>
          <a:xfrm>
            <a:off x="7514906" y="360192"/>
            <a:ext cx="159370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>
                <a:solidFill>
                  <a:srgbClr val="002060"/>
                </a:solidFill>
                <a:latin typeface="Comic Sans MS" pitchFamily="66" charset="0"/>
              </a:rPr>
              <a:t>405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FC3434B-46CD-4829-845E-F16C37F781FC}"/>
              </a:ext>
            </a:extLst>
          </p:cNvPr>
          <p:cNvSpPr txBox="1"/>
          <p:nvPr/>
        </p:nvSpPr>
        <p:spPr>
          <a:xfrm>
            <a:off x="1047203" y="3192414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C3A754A-28C5-4E3A-8A36-B9E393203E3C}"/>
              </a:ext>
            </a:extLst>
          </p:cNvPr>
          <p:cNvSpPr txBox="1"/>
          <p:nvPr/>
        </p:nvSpPr>
        <p:spPr>
          <a:xfrm>
            <a:off x="6596882" y="3202941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58235A9-D0E9-4A4D-8D13-22F89E2C4966}"/>
              </a:ext>
            </a:extLst>
          </p:cNvPr>
          <p:cNvSpPr txBox="1"/>
          <p:nvPr/>
        </p:nvSpPr>
        <p:spPr>
          <a:xfrm>
            <a:off x="8442711" y="3204232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35AD790-E2AE-4577-88C3-E3146F15BBB7}"/>
              </a:ext>
            </a:extLst>
          </p:cNvPr>
          <p:cNvSpPr txBox="1"/>
          <p:nvPr/>
        </p:nvSpPr>
        <p:spPr>
          <a:xfrm>
            <a:off x="10288540" y="3192414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3555A4-EA41-4A8C-9BA8-7D081E9891FB}"/>
              </a:ext>
            </a:extLst>
          </p:cNvPr>
          <p:cNvSpPr txBox="1"/>
          <p:nvPr/>
        </p:nvSpPr>
        <p:spPr>
          <a:xfrm>
            <a:off x="2899129" y="3204232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54038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3.7037E-6 L 0.45768 0.00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04" y="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3.33333E-6 L 0.45769 0.0016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04" y="6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3.7037E-6 L 0.45769 0.0016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04" y="6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4 4.81481E-6 L 0.45768 0.0016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04" y="6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3.33333E-6 L 0.45768 0.0016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04" y="6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4.81481E-6 L 0.45768 0.0016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04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8" grpId="0"/>
      <p:bldP spid="29" grpId="0"/>
      <p:bldP spid="30" grpId="0"/>
      <p:bldP spid="31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3355FC04-B3F9-449E-BB27-07B5002A53FB}"/>
              </a:ext>
            </a:extLst>
          </p:cNvPr>
          <p:cNvSpPr txBox="1"/>
          <p:nvPr/>
        </p:nvSpPr>
        <p:spPr>
          <a:xfrm>
            <a:off x="567365" y="1622754"/>
            <a:ext cx="18458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Hundred thousands</a:t>
            </a:r>
          </a:p>
          <a:p>
            <a:pPr algn="ctr"/>
            <a:r>
              <a:rPr lang="en-GB" sz="2800" b="1" dirty="0" err="1">
                <a:latin typeface="Comic Sans MS" pitchFamily="66" charset="0"/>
              </a:rPr>
              <a:t>HTh</a:t>
            </a:r>
            <a:endParaRPr lang="en-GB" sz="2800" b="1" dirty="0">
              <a:latin typeface="Comic Sans MS" pitchFamily="66" charset="0"/>
            </a:endParaRPr>
          </a:p>
          <a:p>
            <a:pPr algn="ctr"/>
            <a:r>
              <a:rPr lang="en-GB" sz="2800" b="1" dirty="0">
                <a:latin typeface="Comic Sans MS" pitchFamily="66" charset="0"/>
              </a:rPr>
              <a:t>100,000s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1D46AB5-1451-4210-90C1-081AB50304F6}"/>
              </a:ext>
            </a:extLst>
          </p:cNvPr>
          <p:cNvSpPr txBox="1"/>
          <p:nvPr/>
        </p:nvSpPr>
        <p:spPr>
          <a:xfrm>
            <a:off x="2413194" y="1627382"/>
            <a:ext cx="18458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Ten thousands</a:t>
            </a:r>
          </a:p>
          <a:p>
            <a:pPr algn="ctr"/>
            <a:r>
              <a:rPr lang="en-GB" sz="2800" b="1" dirty="0" err="1">
                <a:latin typeface="Comic Sans MS" pitchFamily="66" charset="0"/>
              </a:rPr>
              <a:t>TTh</a:t>
            </a:r>
            <a:endParaRPr lang="en-GB" sz="2800" b="1" dirty="0">
              <a:latin typeface="Comic Sans MS" pitchFamily="66" charset="0"/>
            </a:endParaRPr>
          </a:p>
          <a:p>
            <a:pPr algn="ctr"/>
            <a:r>
              <a:rPr lang="en-GB" sz="2800" b="1" dirty="0">
                <a:latin typeface="Comic Sans MS" pitchFamily="66" charset="0"/>
              </a:rPr>
              <a:t>10,000s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B187C69-635C-47D2-BDDE-48ADD113253E}"/>
              </a:ext>
            </a:extLst>
          </p:cNvPr>
          <p:cNvSpPr txBox="1"/>
          <p:nvPr/>
        </p:nvSpPr>
        <p:spPr>
          <a:xfrm>
            <a:off x="4246827" y="1941057"/>
            <a:ext cx="184582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Thousands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Th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1,000s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72AD3E7-C866-4434-BFDD-77322A6CDB34}"/>
              </a:ext>
            </a:extLst>
          </p:cNvPr>
          <p:cNvSpPr txBox="1"/>
          <p:nvPr/>
        </p:nvSpPr>
        <p:spPr>
          <a:xfrm>
            <a:off x="6104850" y="1930530"/>
            <a:ext cx="185802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Hundreds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H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100s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B0477F-D6C3-457D-8BB1-753132EC5F36}"/>
              </a:ext>
            </a:extLst>
          </p:cNvPr>
          <p:cNvSpPr txBox="1"/>
          <p:nvPr/>
        </p:nvSpPr>
        <p:spPr>
          <a:xfrm>
            <a:off x="7950679" y="1930530"/>
            <a:ext cx="185802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Tens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T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10s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7FFB76C-39AF-4A85-B7C4-C0EEB862CB9B}"/>
              </a:ext>
            </a:extLst>
          </p:cNvPr>
          <p:cNvSpPr txBox="1"/>
          <p:nvPr/>
        </p:nvSpPr>
        <p:spPr>
          <a:xfrm>
            <a:off x="9796508" y="1930530"/>
            <a:ext cx="185802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Units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U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1s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9F8F3CB-080B-4390-84A3-31296CEC2D75}"/>
              </a:ext>
            </a:extLst>
          </p:cNvPr>
          <p:cNvSpPr txBox="1"/>
          <p:nvPr/>
        </p:nvSpPr>
        <p:spPr>
          <a:xfrm>
            <a:off x="4732762" y="3202941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C214252-48D4-4F2E-B41C-936B09244707}"/>
              </a:ext>
            </a:extLst>
          </p:cNvPr>
          <p:cNvSpPr txBox="1"/>
          <p:nvPr/>
        </p:nvSpPr>
        <p:spPr>
          <a:xfrm>
            <a:off x="726310" y="360192"/>
            <a:ext cx="71545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>
                <a:solidFill>
                  <a:srgbClr val="002060"/>
                </a:solidFill>
                <a:latin typeface="Comic Sans MS" pitchFamily="66" charset="0"/>
              </a:rPr>
              <a:t>800000 </a:t>
            </a:r>
            <a:r>
              <a:rPr lang="en-GB" sz="60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÷</a:t>
            </a:r>
            <a:r>
              <a:rPr lang="en-GB" sz="6000" b="1" dirty="0">
                <a:solidFill>
                  <a:srgbClr val="002060"/>
                </a:solidFill>
                <a:latin typeface="Comic Sans MS" pitchFamily="66" charset="0"/>
              </a:rPr>
              <a:t> 1000 =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57398FD-7081-4754-BBB7-1E4CC2623C2D}"/>
              </a:ext>
            </a:extLst>
          </p:cNvPr>
          <p:cNvSpPr txBox="1"/>
          <p:nvPr/>
        </p:nvSpPr>
        <p:spPr>
          <a:xfrm>
            <a:off x="7514906" y="360192"/>
            <a:ext cx="159370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>
                <a:solidFill>
                  <a:srgbClr val="002060"/>
                </a:solidFill>
                <a:latin typeface="Comic Sans MS" pitchFamily="66" charset="0"/>
              </a:rPr>
              <a:t>800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FC3434B-46CD-4829-845E-F16C37F781FC}"/>
              </a:ext>
            </a:extLst>
          </p:cNvPr>
          <p:cNvSpPr txBox="1"/>
          <p:nvPr/>
        </p:nvSpPr>
        <p:spPr>
          <a:xfrm>
            <a:off x="1047203" y="3192414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8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C3A754A-28C5-4E3A-8A36-B9E393203E3C}"/>
              </a:ext>
            </a:extLst>
          </p:cNvPr>
          <p:cNvSpPr txBox="1"/>
          <p:nvPr/>
        </p:nvSpPr>
        <p:spPr>
          <a:xfrm>
            <a:off x="6596882" y="3202941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58235A9-D0E9-4A4D-8D13-22F89E2C4966}"/>
              </a:ext>
            </a:extLst>
          </p:cNvPr>
          <p:cNvSpPr txBox="1"/>
          <p:nvPr/>
        </p:nvSpPr>
        <p:spPr>
          <a:xfrm>
            <a:off x="8442711" y="3204232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35AD790-E2AE-4577-88C3-E3146F15BBB7}"/>
              </a:ext>
            </a:extLst>
          </p:cNvPr>
          <p:cNvSpPr txBox="1"/>
          <p:nvPr/>
        </p:nvSpPr>
        <p:spPr>
          <a:xfrm>
            <a:off x="10288540" y="3192414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3555A4-EA41-4A8C-9BA8-7D081E9891FB}"/>
              </a:ext>
            </a:extLst>
          </p:cNvPr>
          <p:cNvSpPr txBox="1"/>
          <p:nvPr/>
        </p:nvSpPr>
        <p:spPr>
          <a:xfrm>
            <a:off x="2899129" y="3204232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32911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3.7037E-6 L 0.45768 0.00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04" y="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3.33333E-6 L 0.45769 0.0016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04" y="6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3.7037E-6 L 0.45769 0.0016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04" y="6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4 4.81481E-6 L 0.45768 0.0016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04" y="6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3.33333E-6 L 0.45768 0.0016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04" y="6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4.81481E-6 L 0.45768 0.0016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04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8" grpId="0"/>
      <p:bldP spid="29" grpId="0"/>
      <p:bldP spid="30" grpId="0"/>
      <p:bldP spid="31" grpId="0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hlinkClick r:id="rId2"/>
            <a:extLst>
              <a:ext uri="{FF2B5EF4-FFF2-40B4-BE49-F238E27FC236}">
                <a16:creationId xmlns:a16="http://schemas.microsoft.com/office/drawing/2014/main" id="{17378076-6E09-4EDB-9B37-271BCF6DBF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3137" y="2590800"/>
            <a:ext cx="7705725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05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3355FC04-B3F9-449E-BB27-07B5002A53FB}"/>
              </a:ext>
            </a:extLst>
          </p:cNvPr>
          <p:cNvSpPr txBox="1"/>
          <p:nvPr/>
        </p:nvSpPr>
        <p:spPr>
          <a:xfrm>
            <a:off x="567365" y="1622754"/>
            <a:ext cx="18458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Hundred thousands</a:t>
            </a:r>
          </a:p>
          <a:p>
            <a:pPr algn="ctr"/>
            <a:r>
              <a:rPr lang="en-GB" sz="2800" b="1" dirty="0" err="1">
                <a:latin typeface="Comic Sans MS" pitchFamily="66" charset="0"/>
              </a:rPr>
              <a:t>HTh</a:t>
            </a:r>
            <a:endParaRPr lang="en-GB" sz="2800" b="1" dirty="0">
              <a:latin typeface="Comic Sans MS" pitchFamily="66" charset="0"/>
            </a:endParaRPr>
          </a:p>
          <a:p>
            <a:pPr algn="ctr"/>
            <a:r>
              <a:rPr lang="en-GB" sz="2800" b="1" dirty="0">
                <a:latin typeface="Comic Sans MS" pitchFamily="66" charset="0"/>
              </a:rPr>
              <a:t>100,000s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1D46AB5-1451-4210-90C1-081AB50304F6}"/>
              </a:ext>
            </a:extLst>
          </p:cNvPr>
          <p:cNvSpPr txBox="1"/>
          <p:nvPr/>
        </p:nvSpPr>
        <p:spPr>
          <a:xfrm>
            <a:off x="2413194" y="1627382"/>
            <a:ext cx="18458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Ten thousands</a:t>
            </a:r>
          </a:p>
          <a:p>
            <a:pPr algn="ctr"/>
            <a:r>
              <a:rPr lang="en-GB" sz="2800" b="1" dirty="0" err="1">
                <a:latin typeface="Comic Sans MS" pitchFamily="66" charset="0"/>
              </a:rPr>
              <a:t>TTh</a:t>
            </a:r>
            <a:endParaRPr lang="en-GB" sz="2800" b="1" dirty="0">
              <a:latin typeface="Comic Sans MS" pitchFamily="66" charset="0"/>
            </a:endParaRPr>
          </a:p>
          <a:p>
            <a:pPr algn="ctr"/>
            <a:r>
              <a:rPr lang="en-GB" sz="2800" b="1" dirty="0">
                <a:latin typeface="Comic Sans MS" pitchFamily="66" charset="0"/>
              </a:rPr>
              <a:t>10,000s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B187C69-635C-47D2-BDDE-48ADD113253E}"/>
              </a:ext>
            </a:extLst>
          </p:cNvPr>
          <p:cNvSpPr txBox="1"/>
          <p:nvPr/>
        </p:nvSpPr>
        <p:spPr>
          <a:xfrm>
            <a:off x="4246827" y="1941057"/>
            <a:ext cx="184582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Thousands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Th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1,000s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72AD3E7-C866-4434-BFDD-77322A6CDB34}"/>
              </a:ext>
            </a:extLst>
          </p:cNvPr>
          <p:cNvSpPr txBox="1"/>
          <p:nvPr/>
        </p:nvSpPr>
        <p:spPr>
          <a:xfrm>
            <a:off x="6104850" y="1930530"/>
            <a:ext cx="185802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Hundreds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H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100s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B0477F-D6C3-457D-8BB1-753132EC5F36}"/>
              </a:ext>
            </a:extLst>
          </p:cNvPr>
          <p:cNvSpPr txBox="1"/>
          <p:nvPr/>
        </p:nvSpPr>
        <p:spPr>
          <a:xfrm>
            <a:off x="7950679" y="1930530"/>
            <a:ext cx="185802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Tens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T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10s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7FFB76C-39AF-4A85-B7C4-C0EEB862CB9B}"/>
              </a:ext>
            </a:extLst>
          </p:cNvPr>
          <p:cNvSpPr txBox="1"/>
          <p:nvPr/>
        </p:nvSpPr>
        <p:spPr>
          <a:xfrm>
            <a:off x="9796508" y="1930530"/>
            <a:ext cx="185802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Units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U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1s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EC63506-3D5B-4BD2-9DD2-076F5B119BEB}"/>
              </a:ext>
            </a:extLst>
          </p:cNvPr>
          <p:cNvSpPr txBox="1"/>
          <p:nvPr/>
        </p:nvSpPr>
        <p:spPr>
          <a:xfrm>
            <a:off x="726310" y="360192"/>
            <a:ext cx="48061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>
                <a:solidFill>
                  <a:srgbClr val="002060"/>
                </a:solidFill>
                <a:latin typeface="Comic Sans MS" pitchFamily="66" charset="0"/>
              </a:rPr>
              <a:t>250 </a:t>
            </a:r>
            <a:r>
              <a:rPr lang="en-GB" sz="60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÷</a:t>
            </a:r>
            <a:r>
              <a:rPr lang="en-GB" sz="6000" b="1" dirty="0">
                <a:solidFill>
                  <a:srgbClr val="002060"/>
                </a:solidFill>
                <a:latin typeface="Comic Sans MS" pitchFamily="66" charset="0"/>
              </a:rPr>
              <a:t> 10 =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1E21951-0C6C-48F4-A501-E90E905332C4}"/>
              </a:ext>
            </a:extLst>
          </p:cNvPr>
          <p:cNvSpPr txBox="1"/>
          <p:nvPr/>
        </p:nvSpPr>
        <p:spPr>
          <a:xfrm>
            <a:off x="5286056" y="360192"/>
            <a:ext cx="1124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>
                <a:solidFill>
                  <a:srgbClr val="002060"/>
                </a:solidFill>
                <a:latin typeface="Comic Sans MS" pitchFamily="66" charset="0"/>
              </a:rPr>
              <a:t>25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00CA2AA-9881-47AF-ADC2-DB0E8C4ED8F4}"/>
              </a:ext>
            </a:extLst>
          </p:cNvPr>
          <p:cNvSpPr txBox="1"/>
          <p:nvPr/>
        </p:nvSpPr>
        <p:spPr>
          <a:xfrm>
            <a:off x="6596882" y="3202941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6CF36EA-D4E4-4F08-8D45-93EA3F1E7E59}"/>
              </a:ext>
            </a:extLst>
          </p:cNvPr>
          <p:cNvSpPr txBox="1"/>
          <p:nvPr/>
        </p:nvSpPr>
        <p:spPr>
          <a:xfrm>
            <a:off x="8445760" y="3192414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4CF192B-B1F9-4439-9702-8A0FACA10354}"/>
              </a:ext>
            </a:extLst>
          </p:cNvPr>
          <p:cNvSpPr txBox="1"/>
          <p:nvPr/>
        </p:nvSpPr>
        <p:spPr>
          <a:xfrm>
            <a:off x="10294638" y="3192414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23251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3.7037E-6 L 0.15196 -3.703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1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3.33333E-6 L 0.15195 -3.33333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17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3.33333E-6 L 0.15195 -3.33333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4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3355FC04-B3F9-449E-BB27-07B5002A53FB}"/>
              </a:ext>
            </a:extLst>
          </p:cNvPr>
          <p:cNvSpPr txBox="1"/>
          <p:nvPr/>
        </p:nvSpPr>
        <p:spPr>
          <a:xfrm>
            <a:off x="567365" y="1622754"/>
            <a:ext cx="18458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Hundred thousands</a:t>
            </a:r>
          </a:p>
          <a:p>
            <a:pPr algn="ctr"/>
            <a:r>
              <a:rPr lang="en-GB" sz="2800" b="1" dirty="0" err="1">
                <a:latin typeface="Comic Sans MS" pitchFamily="66" charset="0"/>
              </a:rPr>
              <a:t>HTh</a:t>
            </a:r>
            <a:endParaRPr lang="en-GB" sz="2800" b="1" dirty="0">
              <a:latin typeface="Comic Sans MS" pitchFamily="66" charset="0"/>
            </a:endParaRPr>
          </a:p>
          <a:p>
            <a:pPr algn="ctr"/>
            <a:r>
              <a:rPr lang="en-GB" sz="2800" b="1" dirty="0">
                <a:latin typeface="Comic Sans MS" pitchFamily="66" charset="0"/>
              </a:rPr>
              <a:t>100,000s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1D46AB5-1451-4210-90C1-081AB50304F6}"/>
              </a:ext>
            </a:extLst>
          </p:cNvPr>
          <p:cNvSpPr txBox="1"/>
          <p:nvPr/>
        </p:nvSpPr>
        <p:spPr>
          <a:xfrm>
            <a:off x="2413194" y="1627382"/>
            <a:ext cx="18458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Ten thousands</a:t>
            </a:r>
          </a:p>
          <a:p>
            <a:pPr algn="ctr"/>
            <a:r>
              <a:rPr lang="en-GB" sz="2800" b="1" dirty="0" err="1">
                <a:latin typeface="Comic Sans MS" pitchFamily="66" charset="0"/>
              </a:rPr>
              <a:t>TTh</a:t>
            </a:r>
            <a:endParaRPr lang="en-GB" sz="2800" b="1" dirty="0">
              <a:latin typeface="Comic Sans MS" pitchFamily="66" charset="0"/>
            </a:endParaRPr>
          </a:p>
          <a:p>
            <a:pPr algn="ctr"/>
            <a:r>
              <a:rPr lang="en-GB" sz="2800" b="1" dirty="0">
                <a:latin typeface="Comic Sans MS" pitchFamily="66" charset="0"/>
              </a:rPr>
              <a:t>10,000s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B187C69-635C-47D2-BDDE-48ADD113253E}"/>
              </a:ext>
            </a:extLst>
          </p:cNvPr>
          <p:cNvSpPr txBox="1"/>
          <p:nvPr/>
        </p:nvSpPr>
        <p:spPr>
          <a:xfrm>
            <a:off x="4246827" y="1941057"/>
            <a:ext cx="184582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Thousands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Th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1,000s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72AD3E7-C866-4434-BFDD-77322A6CDB34}"/>
              </a:ext>
            </a:extLst>
          </p:cNvPr>
          <p:cNvSpPr txBox="1"/>
          <p:nvPr/>
        </p:nvSpPr>
        <p:spPr>
          <a:xfrm>
            <a:off x="6104850" y="1930530"/>
            <a:ext cx="185802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Hundreds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H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100s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B0477F-D6C3-457D-8BB1-753132EC5F36}"/>
              </a:ext>
            </a:extLst>
          </p:cNvPr>
          <p:cNvSpPr txBox="1"/>
          <p:nvPr/>
        </p:nvSpPr>
        <p:spPr>
          <a:xfrm>
            <a:off x="7950679" y="1930530"/>
            <a:ext cx="185802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Tens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T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10s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7FFB76C-39AF-4A85-B7C4-C0EEB862CB9B}"/>
              </a:ext>
            </a:extLst>
          </p:cNvPr>
          <p:cNvSpPr txBox="1"/>
          <p:nvPr/>
        </p:nvSpPr>
        <p:spPr>
          <a:xfrm>
            <a:off x="9796508" y="1930530"/>
            <a:ext cx="185802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Units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U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1s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EC63506-3D5B-4BD2-9DD2-076F5B119BEB}"/>
              </a:ext>
            </a:extLst>
          </p:cNvPr>
          <p:cNvSpPr txBox="1"/>
          <p:nvPr/>
        </p:nvSpPr>
        <p:spPr>
          <a:xfrm>
            <a:off x="726310" y="360192"/>
            <a:ext cx="52758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>
                <a:solidFill>
                  <a:srgbClr val="002060"/>
                </a:solidFill>
                <a:latin typeface="Comic Sans MS" pitchFamily="66" charset="0"/>
              </a:rPr>
              <a:t>4500 </a:t>
            </a:r>
            <a:r>
              <a:rPr lang="en-GB" sz="60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÷</a:t>
            </a:r>
            <a:r>
              <a:rPr lang="en-GB" sz="6000" b="1" dirty="0">
                <a:solidFill>
                  <a:srgbClr val="002060"/>
                </a:solidFill>
                <a:latin typeface="Comic Sans MS" pitchFamily="66" charset="0"/>
              </a:rPr>
              <a:t> 10 =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1E21951-0C6C-48F4-A501-E90E905332C4}"/>
              </a:ext>
            </a:extLst>
          </p:cNvPr>
          <p:cNvSpPr txBox="1"/>
          <p:nvPr/>
        </p:nvSpPr>
        <p:spPr>
          <a:xfrm>
            <a:off x="5667056" y="360192"/>
            <a:ext cx="159370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>
                <a:solidFill>
                  <a:srgbClr val="002060"/>
                </a:solidFill>
                <a:latin typeface="Comic Sans MS" pitchFamily="66" charset="0"/>
              </a:rPr>
              <a:t>450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00CA2AA-9881-47AF-ADC2-DB0E8C4ED8F4}"/>
              </a:ext>
            </a:extLst>
          </p:cNvPr>
          <p:cNvSpPr txBox="1"/>
          <p:nvPr/>
        </p:nvSpPr>
        <p:spPr>
          <a:xfrm>
            <a:off x="6596882" y="3202941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6CF36EA-D4E4-4F08-8D45-93EA3F1E7E59}"/>
              </a:ext>
            </a:extLst>
          </p:cNvPr>
          <p:cNvSpPr txBox="1"/>
          <p:nvPr/>
        </p:nvSpPr>
        <p:spPr>
          <a:xfrm>
            <a:off x="8445760" y="3192414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4CF192B-B1F9-4439-9702-8A0FACA10354}"/>
              </a:ext>
            </a:extLst>
          </p:cNvPr>
          <p:cNvSpPr txBox="1"/>
          <p:nvPr/>
        </p:nvSpPr>
        <p:spPr>
          <a:xfrm>
            <a:off x="10294638" y="3192414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0488E00-E61F-4ED5-B32F-0530825B395B}"/>
              </a:ext>
            </a:extLst>
          </p:cNvPr>
          <p:cNvSpPr txBox="1"/>
          <p:nvPr/>
        </p:nvSpPr>
        <p:spPr>
          <a:xfrm>
            <a:off x="4738860" y="3202941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27669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3.7037E-6 L 0.15196 -3.703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1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3.33333E-6 L 0.15195 -3.33333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17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3.33333E-6 L 0.15195 -3.33333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17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3.7037E-6 L 0.15195 -3.7037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4" grpId="0"/>
      <p:bldP spid="28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3355FC04-B3F9-449E-BB27-07B5002A53FB}"/>
              </a:ext>
            </a:extLst>
          </p:cNvPr>
          <p:cNvSpPr txBox="1"/>
          <p:nvPr/>
        </p:nvSpPr>
        <p:spPr>
          <a:xfrm>
            <a:off x="567365" y="1622754"/>
            <a:ext cx="18458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Hundred thousands</a:t>
            </a:r>
          </a:p>
          <a:p>
            <a:pPr algn="ctr"/>
            <a:r>
              <a:rPr lang="en-GB" sz="2800" b="1" dirty="0" err="1">
                <a:latin typeface="Comic Sans MS" pitchFamily="66" charset="0"/>
              </a:rPr>
              <a:t>HTh</a:t>
            </a:r>
            <a:endParaRPr lang="en-GB" sz="2800" b="1" dirty="0">
              <a:latin typeface="Comic Sans MS" pitchFamily="66" charset="0"/>
            </a:endParaRPr>
          </a:p>
          <a:p>
            <a:pPr algn="ctr"/>
            <a:r>
              <a:rPr lang="en-GB" sz="2800" b="1" dirty="0">
                <a:latin typeface="Comic Sans MS" pitchFamily="66" charset="0"/>
              </a:rPr>
              <a:t>100,000s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1D46AB5-1451-4210-90C1-081AB50304F6}"/>
              </a:ext>
            </a:extLst>
          </p:cNvPr>
          <p:cNvSpPr txBox="1"/>
          <p:nvPr/>
        </p:nvSpPr>
        <p:spPr>
          <a:xfrm>
            <a:off x="2413194" y="1627382"/>
            <a:ext cx="18458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Ten thousands</a:t>
            </a:r>
          </a:p>
          <a:p>
            <a:pPr algn="ctr"/>
            <a:r>
              <a:rPr lang="en-GB" sz="2800" b="1" dirty="0" err="1">
                <a:latin typeface="Comic Sans MS" pitchFamily="66" charset="0"/>
              </a:rPr>
              <a:t>TTh</a:t>
            </a:r>
            <a:endParaRPr lang="en-GB" sz="2800" b="1" dirty="0">
              <a:latin typeface="Comic Sans MS" pitchFamily="66" charset="0"/>
            </a:endParaRPr>
          </a:p>
          <a:p>
            <a:pPr algn="ctr"/>
            <a:r>
              <a:rPr lang="en-GB" sz="2800" b="1" dirty="0">
                <a:latin typeface="Comic Sans MS" pitchFamily="66" charset="0"/>
              </a:rPr>
              <a:t>10,000s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B187C69-635C-47D2-BDDE-48ADD113253E}"/>
              </a:ext>
            </a:extLst>
          </p:cNvPr>
          <p:cNvSpPr txBox="1"/>
          <p:nvPr/>
        </p:nvSpPr>
        <p:spPr>
          <a:xfrm>
            <a:off x="4246827" y="1941057"/>
            <a:ext cx="184582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Thousands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Th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1,000s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72AD3E7-C866-4434-BFDD-77322A6CDB34}"/>
              </a:ext>
            </a:extLst>
          </p:cNvPr>
          <p:cNvSpPr txBox="1"/>
          <p:nvPr/>
        </p:nvSpPr>
        <p:spPr>
          <a:xfrm>
            <a:off x="6104850" y="1930530"/>
            <a:ext cx="185802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Hundreds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H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100s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B0477F-D6C3-457D-8BB1-753132EC5F36}"/>
              </a:ext>
            </a:extLst>
          </p:cNvPr>
          <p:cNvSpPr txBox="1"/>
          <p:nvPr/>
        </p:nvSpPr>
        <p:spPr>
          <a:xfrm>
            <a:off x="7950679" y="1930530"/>
            <a:ext cx="185802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Tens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T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10s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7FFB76C-39AF-4A85-B7C4-C0EEB862CB9B}"/>
              </a:ext>
            </a:extLst>
          </p:cNvPr>
          <p:cNvSpPr txBox="1"/>
          <p:nvPr/>
        </p:nvSpPr>
        <p:spPr>
          <a:xfrm>
            <a:off x="9796508" y="1930530"/>
            <a:ext cx="185802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Units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U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1s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EC63506-3D5B-4BD2-9DD2-076F5B119BEB}"/>
              </a:ext>
            </a:extLst>
          </p:cNvPr>
          <p:cNvSpPr txBox="1"/>
          <p:nvPr/>
        </p:nvSpPr>
        <p:spPr>
          <a:xfrm>
            <a:off x="726310" y="360192"/>
            <a:ext cx="62151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>
                <a:solidFill>
                  <a:srgbClr val="002060"/>
                </a:solidFill>
                <a:latin typeface="Comic Sans MS" pitchFamily="66" charset="0"/>
              </a:rPr>
              <a:t>607000 </a:t>
            </a:r>
            <a:r>
              <a:rPr lang="en-GB" sz="60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÷</a:t>
            </a:r>
            <a:r>
              <a:rPr lang="en-GB" sz="6000" b="1" dirty="0">
                <a:solidFill>
                  <a:srgbClr val="002060"/>
                </a:solidFill>
                <a:latin typeface="Comic Sans MS" pitchFamily="66" charset="0"/>
              </a:rPr>
              <a:t> 10 =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1E21951-0C6C-48F4-A501-E90E905332C4}"/>
              </a:ext>
            </a:extLst>
          </p:cNvPr>
          <p:cNvSpPr txBox="1"/>
          <p:nvPr/>
        </p:nvSpPr>
        <p:spPr>
          <a:xfrm>
            <a:off x="6686231" y="360192"/>
            <a:ext cx="25330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>
                <a:solidFill>
                  <a:srgbClr val="002060"/>
                </a:solidFill>
                <a:latin typeface="Comic Sans MS" pitchFamily="66" charset="0"/>
              </a:rPr>
              <a:t>60700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00CA2AA-9881-47AF-ADC2-DB0E8C4ED8F4}"/>
              </a:ext>
            </a:extLst>
          </p:cNvPr>
          <p:cNvSpPr txBox="1"/>
          <p:nvPr/>
        </p:nvSpPr>
        <p:spPr>
          <a:xfrm>
            <a:off x="6596882" y="3202941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6CF36EA-D4E4-4F08-8D45-93EA3F1E7E59}"/>
              </a:ext>
            </a:extLst>
          </p:cNvPr>
          <p:cNvSpPr txBox="1"/>
          <p:nvPr/>
        </p:nvSpPr>
        <p:spPr>
          <a:xfrm>
            <a:off x="8445760" y="3192414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4CF192B-B1F9-4439-9702-8A0FACA10354}"/>
              </a:ext>
            </a:extLst>
          </p:cNvPr>
          <p:cNvSpPr txBox="1"/>
          <p:nvPr/>
        </p:nvSpPr>
        <p:spPr>
          <a:xfrm>
            <a:off x="10294638" y="3192414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0488E00-E61F-4ED5-B32F-0530825B395B}"/>
              </a:ext>
            </a:extLst>
          </p:cNvPr>
          <p:cNvSpPr txBox="1"/>
          <p:nvPr/>
        </p:nvSpPr>
        <p:spPr>
          <a:xfrm>
            <a:off x="4738860" y="3202941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60773F-6E4E-420A-9583-2AAD1295957D}"/>
              </a:ext>
            </a:extLst>
          </p:cNvPr>
          <p:cNvSpPr txBox="1"/>
          <p:nvPr/>
        </p:nvSpPr>
        <p:spPr>
          <a:xfrm>
            <a:off x="2907170" y="3192414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BAC87E5-7305-4B75-84F7-EB3DD1A203C0}"/>
              </a:ext>
            </a:extLst>
          </p:cNvPr>
          <p:cNvSpPr txBox="1"/>
          <p:nvPr/>
        </p:nvSpPr>
        <p:spPr>
          <a:xfrm>
            <a:off x="1059398" y="3192414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232185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3.7037E-6 L 0.15196 -3.703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1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3.33333E-6 L 0.15195 -3.33333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17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3.33333E-6 L 0.15195 -3.33333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17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3.7037E-6 L 0.15195 -3.7037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17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3.33333E-6 L 0.15195 -3.33333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17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3.33333E-6 L 0.15195 -3.33333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4" grpId="0"/>
      <p:bldP spid="28" grpId="0"/>
      <p:bldP spid="13" grpId="0"/>
      <p:bldP spid="14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hlinkClick r:id="rId2"/>
            <a:extLst>
              <a:ext uri="{FF2B5EF4-FFF2-40B4-BE49-F238E27FC236}">
                <a16:creationId xmlns:a16="http://schemas.microsoft.com/office/drawing/2014/main" id="{ACD80ADE-E2BE-4DFB-A5AC-730642BB1B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1762" y="2614612"/>
            <a:ext cx="684847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62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3355FC04-B3F9-449E-BB27-07B5002A53FB}"/>
              </a:ext>
            </a:extLst>
          </p:cNvPr>
          <p:cNvSpPr txBox="1"/>
          <p:nvPr/>
        </p:nvSpPr>
        <p:spPr>
          <a:xfrm>
            <a:off x="567365" y="1622754"/>
            <a:ext cx="18458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Hundred thousands</a:t>
            </a:r>
          </a:p>
          <a:p>
            <a:pPr algn="ctr"/>
            <a:r>
              <a:rPr lang="en-GB" sz="2800" b="1" dirty="0" err="1">
                <a:latin typeface="Comic Sans MS" pitchFamily="66" charset="0"/>
              </a:rPr>
              <a:t>HTh</a:t>
            </a:r>
            <a:endParaRPr lang="en-GB" sz="2800" b="1" dirty="0">
              <a:latin typeface="Comic Sans MS" pitchFamily="66" charset="0"/>
            </a:endParaRPr>
          </a:p>
          <a:p>
            <a:pPr algn="ctr"/>
            <a:r>
              <a:rPr lang="en-GB" sz="2800" b="1" dirty="0">
                <a:latin typeface="Comic Sans MS" pitchFamily="66" charset="0"/>
              </a:rPr>
              <a:t>100,000s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1D46AB5-1451-4210-90C1-081AB50304F6}"/>
              </a:ext>
            </a:extLst>
          </p:cNvPr>
          <p:cNvSpPr txBox="1"/>
          <p:nvPr/>
        </p:nvSpPr>
        <p:spPr>
          <a:xfrm>
            <a:off x="2413194" y="1627382"/>
            <a:ext cx="18458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Ten thousands</a:t>
            </a:r>
          </a:p>
          <a:p>
            <a:pPr algn="ctr"/>
            <a:r>
              <a:rPr lang="en-GB" sz="2800" b="1" dirty="0" err="1">
                <a:latin typeface="Comic Sans MS" pitchFamily="66" charset="0"/>
              </a:rPr>
              <a:t>TTh</a:t>
            </a:r>
            <a:endParaRPr lang="en-GB" sz="2800" b="1" dirty="0">
              <a:latin typeface="Comic Sans MS" pitchFamily="66" charset="0"/>
            </a:endParaRPr>
          </a:p>
          <a:p>
            <a:pPr algn="ctr"/>
            <a:r>
              <a:rPr lang="en-GB" sz="2800" b="1" dirty="0">
                <a:latin typeface="Comic Sans MS" pitchFamily="66" charset="0"/>
              </a:rPr>
              <a:t>10,000s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B187C69-635C-47D2-BDDE-48ADD113253E}"/>
              </a:ext>
            </a:extLst>
          </p:cNvPr>
          <p:cNvSpPr txBox="1"/>
          <p:nvPr/>
        </p:nvSpPr>
        <p:spPr>
          <a:xfrm>
            <a:off x="4246827" y="1941057"/>
            <a:ext cx="184582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Thousands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Th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1,000s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72AD3E7-C866-4434-BFDD-77322A6CDB34}"/>
              </a:ext>
            </a:extLst>
          </p:cNvPr>
          <p:cNvSpPr txBox="1"/>
          <p:nvPr/>
        </p:nvSpPr>
        <p:spPr>
          <a:xfrm>
            <a:off x="6104850" y="1930530"/>
            <a:ext cx="185802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Hundreds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H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100s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B0477F-D6C3-457D-8BB1-753132EC5F36}"/>
              </a:ext>
            </a:extLst>
          </p:cNvPr>
          <p:cNvSpPr txBox="1"/>
          <p:nvPr/>
        </p:nvSpPr>
        <p:spPr>
          <a:xfrm>
            <a:off x="7950679" y="1930530"/>
            <a:ext cx="185802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Tens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T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10s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7FFB76C-39AF-4A85-B7C4-C0EEB862CB9B}"/>
              </a:ext>
            </a:extLst>
          </p:cNvPr>
          <p:cNvSpPr txBox="1"/>
          <p:nvPr/>
        </p:nvSpPr>
        <p:spPr>
          <a:xfrm>
            <a:off x="9796508" y="1930530"/>
            <a:ext cx="185802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Units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U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1s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E883D58-A0DD-4E7A-8044-93FBC25E9C4D}"/>
              </a:ext>
            </a:extLst>
          </p:cNvPr>
          <p:cNvSpPr txBox="1"/>
          <p:nvPr/>
        </p:nvSpPr>
        <p:spPr>
          <a:xfrm>
            <a:off x="726310" y="360192"/>
            <a:ext cx="57454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>
                <a:solidFill>
                  <a:srgbClr val="002060"/>
                </a:solidFill>
                <a:latin typeface="Comic Sans MS" pitchFamily="66" charset="0"/>
              </a:rPr>
              <a:t>6700 </a:t>
            </a:r>
            <a:r>
              <a:rPr lang="en-GB" sz="60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÷</a:t>
            </a:r>
            <a:r>
              <a:rPr lang="en-GB" sz="6000" b="1" dirty="0">
                <a:solidFill>
                  <a:srgbClr val="002060"/>
                </a:solidFill>
                <a:latin typeface="Comic Sans MS" pitchFamily="66" charset="0"/>
              </a:rPr>
              <a:t> 100 =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908FF4D-D093-4FDD-AE4C-31DE91A8F85E}"/>
              </a:ext>
            </a:extLst>
          </p:cNvPr>
          <p:cNvSpPr txBox="1"/>
          <p:nvPr/>
        </p:nvSpPr>
        <p:spPr>
          <a:xfrm>
            <a:off x="6190931" y="360192"/>
            <a:ext cx="1124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>
                <a:solidFill>
                  <a:srgbClr val="002060"/>
                </a:solidFill>
                <a:latin typeface="Comic Sans MS" pitchFamily="66" charset="0"/>
              </a:rPr>
              <a:t>67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DE90481-FE25-4941-8596-C805D4BB133D}"/>
              </a:ext>
            </a:extLst>
          </p:cNvPr>
          <p:cNvSpPr txBox="1"/>
          <p:nvPr/>
        </p:nvSpPr>
        <p:spPr>
          <a:xfrm>
            <a:off x="4734360" y="3201670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6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0C29D31-5901-4525-99BF-F868F099AB28}"/>
              </a:ext>
            </a:extLst>
          </p:cNvPr>
          <p:cNvSpPr txBox="1"/>
          <p:nvPr/>
        </p:nvSpPr>
        <p:spPr>
          <a:xfrm>
            <a:off x="6596882" y="3201670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7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0E464F1-02B9-4D42-904E-140CB4DF8AED}"/>
              </a:ext>
            </a:extLst>
          </p:cNvPr>
          <p:cNvSpPr txBox="1"/>
          <p:nvPr/>
        </p:nvSpPr>
        <p:spPr>
          <a:xfrm>
            <a:off x="8442711" y="3192414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CA5312B-83C3-4403-821A-D554F840537E}"/>
              </a:ext>
            </a:extLst>
          </p:cNvPr>
          <p:cNvSpPr txBox="1"/>
          <p:nvPr/>
        </p:nvSpPr>
        <p:spPr>
          <a:xfrm>
            <a:off x="10288540" y="3192414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10427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2.22222E-6 L 0.30469 0.000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47" y="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2.22222E-6 L 0.30469 0.0009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47" y="4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4 -3.33333E-6 L 0.30468 0.0009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47" y="4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3.33333E-6 L 0.30469 0.0009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47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3355FC04-B3F9-449E-BB27-07B5002A53FB}"/>
              </a:ext>
            </a:extLst>
          </p:cNvPr>
          <p:cNvSpPr txBox="1"/>
          <p:nvPr/>
        </p:nvSpPr>
        <p:spPr>
          <a:xfrm>
            <a:off x="567365" y="1622754"/>
            <a:ext cx="18458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Hundred thousands</a:t>
            </a:r>
          </a:p>
          <a:p>
            <a:pPr algn="ctr"/>
            <a:r>
              <a:rPr lang="en-GB" sz="2800" b="1" dirty="0" err="1">
                <a:latin typeface="Comic Sans MS" pitchFamily="66" charset="0"/>
              </a:rPr>
              <a:t>HTh</a:t>
            </a:r>
            <a:endParaRPr lang="en-GB" sz="2800" b="1" dirty="0">
              <a:latin typeface="Comic Sans MS" pitchFamily="66" charset="0"/>
            </a:endParaRPr>
          </a:p>
          <a:p>
            <a:pPr algn="ctr"/>
            <a:r>
              <a:rPr lang="en-GB" sz="2800" b="1" dirty="0">
                <a:latin typeface="Comic Sans MS" pitchFamily="66" charset="0"/>
              </a:rPr>
              <a:t>100,000s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1D46AB5-1451-4210-90C1-081AB50304F6}"/>
              </a:ext>
            </a:extLst>
          </p:cNvPr>
          <p:cNvSpPr txBox="1"/>
          <p:nvPr/>
        </p:nvSpPr>
        <p:spPr>
          <a:xfrm>
            <a:off x="2413194" y="1627382"/>
            <a:ext cx="18458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Ten thousands</a:t>
            </a:r>
          </a:p>
          <a:p>
            <a:pPr algn="ctr"/>
            <a:r>
              <a:rPr lang="en-GB" sz="2800" b="1" dirty="0" err="1">
                <a:latin typeface="Comic Sans MS" pitchFamily="66" charset="0"/>
              </a:rPr>
              <a:t>TTh</a:t>
            </a:r>
            <a:endParaRPr lang="en-GB" sz="2800" b="1" dirty="0">
              <a:latin typeface="Comic Sans MS" pitchFamily="66" charset="0"/>
            </a:endParaRPr>
          </a:p>
          <a:p>
            <a:pPr algn="ctr"/>
            <a:r>
              <a:rPr lang="en-GB" sz="2800" b="1" dirty="0">
                <a:latin typeface="Comic Sans MS" pitchFamily="66" charset="0"/>
              </a:rPr>
              <a:t>10,000s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B187C69-635C-47D2-BDDE-48ADD113253E}"/>
              </a:ext>
            </a:extLst>
          </p:cNvPr>
          <p:cNvSpPr txBox="1"/>
          <p:nvPr/>
        </p:nvSpPr>
        <p:spPr>
          <a:xfrm>
            <a:off x="4246827" y="1941057"/>
            <a:ext cx="184582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Thousands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Th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1,000s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72AD3E7-C866-4434-BFDD-77322A6CDB34}"/>
              </a:ext>
            </a:extLst>
          </p:cNvPr>
          <p:cNvSpPr txBox="1"/>
          <p:nvPr/>
        </p:nvSpPr>
        <p:spPr>
          <a:xfrm>
            <a:off x="6104850" y="1930530"/>
            <a:ext cx="185802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Hundreds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H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100s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B0477F-D6C3-457D-8BB1-753132EC5F36}"/>
              </a:ext>
            </a:extLst>
          </p:cNvPr>
          <p:cNvSpPr txBox="1"/>
          <p:nvPr/>
        </p:nvSpPr>
        <p:spPr>
          <a:xfrm>
            <a:off x="7950679" y="1930530"/>
            <a:ext cx="185802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Tens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T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10s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7FFB76C-39AF-4A85-B7C4-C0EEB862CB9B}"/>
              </a:ext>
            </a:extLst>
          </p:cNvPr>
          <p:cNvSpPr txBox="1"/>
          <p:nvPr/>
        </p:nvSpPr>
        <p:spPr>
          <a:xfrm>
            <a:off x="9796508" y="1930530"/>
            <a:ext cx="185802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Units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U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1s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6D915D6-138C-43AE-83DF-1314EC9C6DD1}"/>
              </a:ext>
            </a:extLst>
          </p:cNvPr>
          <p:cNvSpPr txBox="1"/>
          <p:nvPr/>
        </p:nvSpPr>
        <p:spPr>
          <a:xfrm>
            <a:off x="2899129" y="3201670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E883D58-A0DD-4E7A-8044-93FBC25E9C4D}"/>
              </a:ext>
            </a:extLst>
          </p:cNvPr>
          <p:cNvSpPr txBox="1"/>
          <p:nvPr/>
        </p:nvSpPr>
        <p:spPr>
          <a:xfrm>
            <a:off x="726310" y="360192"/>
            <a:ext cx="62151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>
                <a:solidFill>
                  <a:srgbClr val="002060"/>
                </a:solidFill>
                <a:latin typeface="Comic Sans MS" pitchFamily="66" charset="0"/>
              </a:rPr>
              <a:t>32100 </a:t>
            </a:r>
            <a:r>
              <a:rPr lang="en-GB" sz="60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÷</a:t>
            </a:r>
            <a:r>
              <a:rPr lang="en-GB" sz="6000" b="1" dirty="0">
                <a:solidFill>
                  <a:srgbClr val="002060"/>
                </a:solidFill>
                <a:latin typeface="Comic Sans MS" pitchFamily="66" charset="0"/>
              </a:rPr>
              <a:t> 100 =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908FF4D-D093-4FDD-AE4C-31DE91A8F85E}"/>
              </a:ext>
            </a:extLst>
          </p:cNvPr>
          <p:cNvSpPr txBox="1"/>
          <p:nvPr/>
        </p:nvSpPr>
        <p:spPr>
          <a:xfrm>
            <a:off x="6552881" y="360192"/>
            <a:ext cx="159370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>
                <a:solidFill>
                  <a:srgbClr val="002060"/>
                </a:solidFill>
                <a:latin typeface="Comic Sans MS" pitchFamily="66" charset="0"/>
              </a:rPr>
              <a:t>321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DE90481-FE25-4941-8596-C805D4BB133D}"/>
              </a:ext>
            </a:extLst>
          </p:cNvPr>
          <p:cNvSpPr txBox="1"/>
          <p:nvPr/>
        </p:nvSpPr>
        <p:spPr>
          <a:xfrm>
            <a:off x="4734360" y="3201670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0C29D31-5901-4525-99BF-F868F099AB28}"/>
              </a:ext>
            </a:extLst>
          </p:cNvPr>
          <p:cNvSpPr txBox="1"/>
          <p:nvPr/>
        </p:nvSpPr>
        <p:spPr>
          <a:xfrm>
            <a:off x="6596882" y="3201670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0E464F1-02B9-4D42-904E-140CB4DF8AED}"/>
              </a:ext>
            </a:extLst>
          </p:cNvPr>
          <p:cNvSpPr txBox="1"/>
          <p:nvPr/>
        </p:nvSpPr>
        <p:spPr>
          <a:xfrm>
            <a:off x="8442711" y="3192414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CA5312B-83C3-4403-821A-D554F840537E}"/>
              </a:ext>
            </a:extLst>
          </p:cNvPr>
          <p:cNvSpPr txBox="1"/>
          <p:nvPr/>
        </p:nvSpPr>
        <p:spPr>
          <a:xfrm>
            <a:off x="10288540" y="3192414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56412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2.22222E-6 L 0.30469 0.000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47" y="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2.22222E-6 L 0.30469 0.0009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47" y="4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2.22222E-6 L 0.30469 0.0009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47" y="4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4 -3.33333E-6 L 0.30468 0.0009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47" y="4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3.33333E-6 L 0.30469 0.0009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47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29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3355FC04-B3F9-449E-BB27-07B5002A53FB}"/>
              </a:ext>
            </a:extLst>
          </p:cNvPr>
          <p:cNvSpPr txBox="1"/>
          <p:nvPr/>
        </p:nvSpPr>
        <p:spPr>
          <a:xfrm>
            <a:off x="567365" y="1622754"/>
            <a:ext cx="18458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Hundred thousands</a:t>
            </a:r>
          </a:p>
          <a:p>
            <a:pPr algn="ctr"/>
            <a:r>
              <a:rPr lang="en-GB" sz="2800" b="1" dirty="0" err="1">
                <a:latin typeface="Comic Sans MS" pitchFamily="66" charset="0"/>
              </a:rPr>
              <a:t>HTh</a:t>
            </a:r>
            <a:endParaRPr lang="en-GB" sz="2800" b="1" dirty="0">
              <a:latin typeface="Comic Sans MS" pitchFamily="66" charset="0"/>
            </a:endParaRPr>
          </a:p>
          <a:p>
            <a:pPr algn="ctr"/>
            <a:r>
              <a:rPr lang="en-GB" sz="2800" b="1" dirty="0">
                <a:latin typeface="Comic Sans MS" pitchFamily="66" charset="0"/>
              </a:rPr>
              <a:t>100,000s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1D46AB5-1451-4210-90C1-081AB50304F6}"/>
              </a:ext>
            </a:extLst>
          </p:cNvPr>
          <p:cNvSpPr txBox="1"/>
          <p:nvPr/>
        </p:nvSpPr>
        <p:spPr>
          <a:xfrm>
            <a:off x="2413194" y="1627382"/>
            <a:ext cx="18458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Ten thousands</a:t>
            </a:r>
          </a:p>
          <a:p>
            <a:pPr algn="ctr"/>
            <a:r>
              <a:rPr lang="en-GB" sz="2800" b="1" dirty="0" err="1">
                <a:latin typeface="Comic Sans MS" pitchFamily="66" charset="0"/>
              </a:rPr>
              <a:t>TTh</a:t>
            </a:r>
            <a:endParaRPr lang="en-GB" sz="2800" b="1" dirty="0">
              <a:latin typeface="Comic Sans MS" pitchFamily="66" charset="0"/>
            </a:endParaRPr>
          </a:p>
          <a:p>
            <a:pPr algn="ctr"/>
            <a:r>
              <a:rPr lang="en-GB" sz="2800" b="1" dirty="0">
                <a:latin typeface="Comic Sans MS" pitchFamily="66" charset="0"/>
              </a:rPr>
              <a:t>10,000s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B187C69-635C-47D2-BDDE-48ADD113253E}"/>
              </a:ext>
            </a:extLst>
          </p:cNvPr>
          <p:cNvSpPr txBox="1"/>
          <p:nvPr/>
        </p:nvSpPr>
        <p:spPr>
          <a:xfrm>
            <a:off x="4246827" y="1941057"/>
            <a:ext cx="184582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Thousands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Th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1,000s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72AD3E7-C866-4434-BFDD-77322A6CDB34}"/>
              </a:ext>
            </a:extLst>
          </p:cNvPr>
          <p:cNvSpPr txBox="1"/>
          <p:nvPr/>
        </p:nvSpPr>
        <p:spPr>
          <a:xfrm>
            <a:off x="6104850" y="1930530"/>
            <a:ext cx="185802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Hundreds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H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100s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B0477F-D6C3-457D-8BB1-753132EC5F36}"/>
              </a:ext>
            </a:extLst>
          </p:cNvPr>
          <p:cNvSpPr txBox="1"/>
          <p:nvPr/>
        </p:nvSpPr>
        <p:spPr>
          <a:xfrm>
            <a:off x="7950679" y="1930530"/>
            <a:ext cx="185802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Tens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T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10s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7FFB76C-39AF-4A85-B7C4-C0EEB862CB9B}"/>
              </a:ext>
            </a:extLst>
          </p:cNvPr>
          <p:cNvSpPr txBox="1"/>
          <p:nvPr/>
        </p:nvSpPr>
        <p:spPr>
          <a:xfrm>
            <a:off x="9796508" y="1930530"/>
            <a:ext cx="185802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itchFamily="66" charset="0"/>
              </a:rPr>
              <a:t>Units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U</a:t>
            </a:r>
          </a:p>
          <a:p>
            <a:pPr algn="ctr"/>
            <a:r>
              <a:rPr lang="en-GB" sz="2800" b="1" dirty="0">
                <a:latin typeface="Comic Sans MS" pitchFamily="66" charset="0"/>
              </a:rPr>
              <a:t>1s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6D915D6-138C-43AE-83DF-1314EC9C6DD1}"/>
              </a:ext>
            </a:extLst>
          </p:cNvPr>
          <p:cNvSpPr txBox="1"/>
          <p:nvPr/>
        </p:nvSpPr>
        <p:spPr>
          <a:xfrm>
            <a:off x="2899129" y="3201670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E883D58-A0DD-4E7A-8044-93FBC25E9C4D}"/>
              </a:ext>
            </a:extLst>
          </p:cNvPr>
          <p:cNvSpPr txBox="1"/>
          <p:nvPr/>
        </p:nvSpPr>
        <p:spPr>
          <a:xfrm>
            <a:off x="726310" y="360192"/>
            <a:ext cx="66848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>
                <a:solidFill>
                  <a:srgbClr val="002060"/>
                </a:solidFill>
                <a:latin typeface="Comic Sans MS" pitchFamily="66" charset="0"/>
              </a:rPr>
              <a:t>230000 </a:t>
            </a:r>
            <a:r>
              <a:rPr lang="en-GB" sz="60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÷</a:t>
            </a:r>
            <a:r>
              <a:rPr lang="en-GB" sz="6000" b="1" dirty="0">
                <a:solidFill>
                  <a:srgbClr val="002060"/>
                </a:solidFill>
                <a:latin typeface="Comic Sans MS" pitchFamily="66" charset="0"/>
              </a:rPr>
              <a:t> 100 =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908FF4D-D093-4FDD-AE4C-31DE91A8F85E}"/>
              </a:ext>
            </a:extLst>
          </p:cNvPr>
          <p:cNvSpPr txBox="1"/>
          <p:nvPr/>
        </p:nvSpPr>
        <p:spPr>
          <a:xfrm>
            <a:off x="7067231" y="360192"/>
            <a:ext cx="20633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>
                <a:solidFill>
                  <a:srgbClr val="002060"/>
                </a:solidFill>
                <a:latin typeface="Comic Sans MS" pitchFamily="66" charset="0"/>
              </a:rPr>
              <a:t>2300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DE90481-FE25-4941-8596-C805D4BB133D}"/>
              </a:ext>
            </a:extLst>
          </p:cNvPr>
          <p:cNvSpPr txBox="1"/>
          <p:nvPr/>
        </p:nvSpPr>
        <p:spPr>
          <a:xfrm>
            <a:off x="4734360" y="3201670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0C29D31-5901-4525-99BF-F868F099AB28}"/>
              </a:ext>
            </a:extLst>
          </p:cNvPr>
          <p:cNvSpPr txBox="1"/>
          <p:nvPr/>
        </p:nvSpPr>
        <p:spPr>
          <a:xfrm>
            <a:off x="6596882" y="3201670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0E464F1-02B9-4D42-904E-140CB4DF8AED}"/>
              </a:ext>
            </a:extLst>
          </p:cNvPr>
          <p:cNvSpPr txBox="1"/>
          <p:nvPr/>
        </p:nvSpPr>
        <p:spPr>
          <a:xfrm>
            <a:off x="8442711" y="3192414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CA5312B-83C3-4403-821A-D554F840537E}"/>
              </a:ext>
            </a:extLst>
          </p:cNvPr>
          <p:cNvSpPr txBox="1"/>
          <p:nvPr/>
        </p:nvSpPr>
        <p:spPr>
          <a:xfrm>
            <a:off x="10288540" y="3192414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7C15EA3-56E4-487D-9057-B4B8D7C32248}"/>
              </a:ext>
            </a:extLst>
          </p:cNvPr>
          <p:cNvSpPr txBox="1"/>
          <p:nvPr/>
        </p:nvSpPr>
        <p:spPr>
          <a:xfrm>
            <a:off x="1044954" y="3192414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b="1" dirty="0">
                <a:latin typeface="Comic Sans MS" pitchFamily="66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9836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2.22222E-6 L 0.30469 0.000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47" y="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2.22222E-6 L 0.30469 0.0009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47" y="4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2.22222E-6 L 0.30469 0.0009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47" y="4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4 -3.33333E-6 L 0.30468 0.0009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47" y="4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3.33333E-6 L 0.30469 0.0009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47" y="4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3.33333E-6 L 0.30469 0.0009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47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29" grpId="0"/>
      <p:bldP spid="30" grpId="0"/>
      <p:bldP spid="31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hlinkClick r:id="rId2"/>
            <a:extLst>
              <a:ext uri="{FF2B5EF4-FFF2-40B4-BE49-F238E27FC236}">
                <a16:creationId xmlns:a16="http://schemas.microsoft.com/office/drawing/2014/main" id="{188C24F4-C985-48A4-92EE-2874EEC29D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1300" y="2600325"/>
            <a:ext cx="662940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3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270</Words>
  <Application>Microsoft Office PowerPoint</Application>
  <PresentationFormat>Widescreen</PresentationFormat>
  <Paragraphs>225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Rigelsford</dc:creator>
  <cp:lastModifiedBy>Lisa Stanway</cp:lastModifiedBy>
  <cp:revision>7</cp:revision>
  <dcterms:created xsi:type="dcterms:W3CDTF">2018-09-28T19:59:30Z</dcterms:created>
  <dcterms:modified xsi:type="dcterms:W3CDTF">2020-05-03T09:15:16Z</dcterms:modified>
</cp:coreProperties>
</file>