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18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3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40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89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124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25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08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1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9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3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7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35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5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2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E7ED-18F7-47A8-8421-A11A83E4C0F5}" type="datetimeFigureOut">
              <a:rPr lang="en-GB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0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Circles - </a:t>
            </a:r>
            <a:r>
              <a:rPr lang="en-GB" dirty="0" smtClean="0"/>
              <a:t>Subtraction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Thursday 30</a:t>
            </a:r>
            <a:r>
              <a:rPr lang="en-GB" baseline="30000" dirty="0" smtClean="0"/>
              <a:t>th</a:t>
            </a:r>
            <a:r>
              <a:rPr lang="en-GB" dirty="0" smtClean="0"/>
              <a:t> April </a:t>
            </a:r>
            <a:r>
              <a:rPr lang="en-GB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8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Circles - Subtraction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 - Fractions</dc:title>
  <dc:creator>Jayne Moyes</dc:creator>
  <cp:lastModifiedBy>Jayne Moyes</cp:lastModifiedBy>
  <cp:revision>4</cp:revision>
  <dcterms:created xsi:type="dcterms:W3CDTF">2020-04-20T19:00:50Z</dcterms:created>
  <dcterms:modified xsi:type="dcterms:W3CDTF">2020-04-29T13:34:21Z</dcterms:modified>
</cp:coreProperties>
</file>