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307" r:id="rId2"/>
    <p:sldId id="308" r:id="rId3"/>
    <p:sldId id="309" r:id="rId4"/>
    <p:sldId id="310" r:id="rId5"/>
    <p:sldId id="311" r:id="rId6"/>
    <p:sldId id="312" r:id="rId7"/>
    <p:sldId id="313" r:id="rId8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30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05FF6-337D-421F-8A6D-B3D0AE5108E0}" type="datetimeFigureOut">
              <a:rPr lang="en-GB" smtClean="0"/>
              <a:t>08/09/2014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D35B9-4484-4E76-88F4-E51D4471CC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187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3D12-2B1F-49FA-8ED2-3D89A6E02036}" type="datetimeFigureOut">
              <a:rPr lang="en-GB" smtClean="0"/>
              <a:t>08/09/2014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3EB4-BA89-4071-93E4-8827B0C33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94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3D12-2B1F-49FA-8ED2-3D89A6E02036}" type="datetimeFigureOut">
              <a:rPr lang="en-GB" smtClean="0"/>
              <a:t>08/09/2014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3EB4-BA89-4071-93E4-8827B0C33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99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3D12-2B1F-49FA-8ED2-3D89A6E02036}" type="datetimeFigureOut">
              <a:rPr lang="en-GB" smtClean="0"/>
              <a:t>08/09/2014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3EB4-BA89-4071-93E4-8827B0C33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592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3D12-2B1F-49FA-8ED2-3D89A6E02036}" type="datetimeFigureOut">
              <a:rPr lang="en-GB" smtClean="0"/>
              <a:t>08/09/2014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3EB4-BA89-4071-93E4-8827B0C33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14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3D12-2B1F-49FA-8ED2-3D89A6E02036}" type="datetimeFigureOut">
              <a:rPr lang="en-GB" smtClean="0"/>
              <a:t>08/09/2014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3EB4-BA89-4071-93E4-8827B0C33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97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3D12-2B1F-49FA-8ED2-3D89A6E02036}" type="datetimeFigureOut">
              <a:rPr lang="en-GB" smtClean="0"/>
              <a:t>08/09/2014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3EB4-BA89-4071-93E4-8827B0C33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614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3D12-2B1F-49FA-8ED2-3D89A6E02036}" type="datetimeFigureOut">
              <a:rPr lang="en-GB" smtClean="0"/>
              <a:t>08/09/2014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3EB4-BA89-4071-93E4-8827B0C33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701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3D12-2B1F-49FA-8ED2-3D89A6E02036}" type="datetimeFigureOut">
              <a:rPr lang="en-GB" smtClean="0"/>
              <a:t>08/09/2014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3EB4-BA89-4071-93E4-8827B0C33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237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3D12-2B1F-49FA-8ED2-3D89A6E02036}" type="datetimeFigureOut">
              <a:rPr lang="en-GB" smtClean="0"/>
              <a:t>08/09/2014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3EB4-BA89-4071-93E4-8827B0C33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103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3D12-2B1F-49FA-8ED2-3D89A6E02036}" type="datetimeFigureOut">
              <a:rPr lang="en-GB" smtClean="0"/>
              <a:t>08/09/2014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3EB4-BA89-4071-93E4-8827B0C33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486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3D12-2B1F-49FA-8ED2-3D89A6E02036}" type="datetimeFigureOut">
              <a:rPr lang="en-GB" smtClean="0"/>
              <a:t>08/09/2014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3EB4-BA89-4071-93E4-8827B0C33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290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53D12-2B1F-49FA-8ED2-3D89A6E02036}" type="datetimeFigureOut">
              <a:rPr lang="en-GB" smtClean="0"/>
              <a:t>08/09/2014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73EB4-BA89-4071-93E4-8827B0C33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81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695" name="Group 103"/>
          <p:cNvGraphicFramePr>
            <a:graphicFrameLocks noGrp="1"/>
          </p:cNvGraphicFramePr>
          <p:nvPr>
            <p:extLst/>
          </p:nvPr>
        </p:nvGraphicFramePr>
        <p:xfrm>
          <a:off x="333375" y="539750"/>
          <a:ext cx="6048375" cy="8175618"/>
        </p:xfrm>
        <a:graphic>
          <a:graphicData uri="http://schemas.openxmlformats.org/drawingml/2006/table">
            <a:tbl>
              <a:tblPr/>
              <a:tblGrid>
                <a:gridCol w="3024188"/>
                <a:gridCol w="3024187"/>
              </a:tblGrid>
              <a:tr h="4542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 hermano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brother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2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una hermana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sister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2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 padre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father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2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una madre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mother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2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los padres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parents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2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una abuela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grandmother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2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 abuelo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grandfather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2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unos gemelos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twins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2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 gemelo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twin brother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2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una gemela 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twin sister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2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(una)hija única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 only daughter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2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(un) hijo único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 only son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2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 medio hermano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half-brother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2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una media hermana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half-sister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2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 </a:t>
                      </a: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hermanastro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step-brother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2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una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hermanastra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step-sister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2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 </a:t>
                      </a: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padrastro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step-father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2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una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madrastra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step-mother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477" name="Rectangle 67"/>
          <p:cNvSpPr>
            <a:spLocks noChangeArrowheads="1"/>
          </p:cNvSpPr>
          <p:nvPr/>
        </p:nvSpPr>
        <p:spPr bwMode="auto">
          <a:xfrm>
            <a:off x="260350" y="108099"/>
            <a:ext cx="16033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GB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familia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38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428750" y="928688"/>
            <a:ext cx="3929063" cy="292893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61443" name="Group 5"/>
          <p:cNvGrpSpPr>
            <a:grpSpLocks/>
          </p:cNvGrpSpPr>
          <p:nvPr/>
        </p:nvGrpSpPr>
        <p:grpSpPr bwMode="auto">
          <a:xfrm>
            <a:off x="1071563" y="6429375"/>
            <a:ext cx="1033462" cy="2352675"/>
            <a:chOff x="642910" y="2143116"/>
            <a:chExt cx="1347228" cy="3067191"/>
          </a:xfrm>
        </p:grpSpPr>
        <p:sp>
          <p:nvSpPr>
            <p:cNvPr id="3" name="Oval 2"/>
            <p:cNvSpPr/>
            <p:nvPr/>
          </p:nvSpPr>
          <p:spPr>
            <a:xfrm>
              <a:off x="1770774" y="2710194"/>
              <a:ext cx="215225" cy="14280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841580" y="2352149"/>
              <a:ext cx="1001626" cy="929263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1468" name="Line 3"/>
            <p:cNvSpPr>
              <a:spLocks noChangeShapeType="1"/>
            </p:cNvSpPr>
            <p:nvPr/>
          </p:nvSpPr>
          <p:spPr bwMode="auto">
            <a:xfrm>
              <a:off x="1368157" y="3281481"/>
              <a:ext cx="45719" cy="78581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469" name="Line 4"/>
            <p:cNvSpPr>
              <a:spLocks noChangeShapeType="1"/>
            </p:cNvSpPr>
            <p:nvPr/>
          </p:nvSpPr>
          <p:spPr bwMode="auto">
            <a:xfrm flipH="1">
              <a:off x="766176" y="3995861"/>
              <a:ext cx="647700" cy="115252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470" name="Line 4"/>
            <p:cNvSpPr>
              <a:spLocks noChangeShapeType="1"/>
            </p:cNvSpPr>
            <p:nvPr/>
          </p:nvSpPr>
          <p:spPr bwMode="auto">
            <a:xfrm>
              <a:off x="1418634" y="4067299"/>
              <a:ext cx="495308" cy="11430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471" name="Line 6"/>
            <p:cNvSpPr>
              <a:spLocks noChangeShapeType="1"/>
            </p:cNvSpPr>
            <p:nvPr/>
          </p:nvSpPr>
          <p:spPr bwMode="auto">
            <a:xfrm flipV="1">
              <a:off x="1342438" y="3495795"/>
              <a:ext cx="647700" cy="2159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472" name="Line 7"/>
            <p:cNvSpPr>
              <a:spLocks noChangeShapeType="1"/>
            </p:cNvSpPr>
            <p:nvPr/>
          </p:nvSpPr>
          <p:spPr bwMode="auto">
            <a:xfrm flipH="1">
              <a:off x="1124951" y="3638671"/>
              <a:ext cx="288925" cy="6477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400338" y="2879904"/>
              <a:ext cx="442868" cy="186267"/>
            </a:xfrm>
            <a:custGeom>
              <a:avLst/>
              <a:gdLst>
                <a:gd name="connsiteX0" fmla="*/ 453766 w 519645"/>
                <a:gd name="connsiteY0" fmla="*/ 178130 h 225412"/>
                <a:gd name="connsiteX1" fmla="*/ 382514 w 519645"/>
                <a:gd name="connsiteY1" fmla="*/ 118754 h 225412"/>
                <a:gd name="connsiteX2" fmla="*/ 311262 w 519645"/>
                <a:gd name="connsiteY2" fmla="*/ 71252 h 225412"/>
                <a:gd name="connsiteX3" fmla="*/ 240010 w 519645"/>
                <a:gd name="connsiteY3" fmla="*/ 11876 h 225412"/>
                <a:gd name="connsiteX4" fmla="*/ 204385 w 519645"/>
                <a:gd name="connsiteY4" fmla="*/ 0 h 225412"/>
                <a:gd name="connsiteX5" fmla="*/ 133133 w 519645"/>
                <a:gd name="connsiteY5" fmla="*/ 11876 h 225412"/>
                <a:gd name="connsiteX6" fmla="*/ 61881 w 519645"/>
                <a:gd name="connsiteY6" fmla="*/ 35626 h 225412"/>
                <a:gd name="connsiteX7" fmla="*/ 26255 w 519645"/>
                <a:gd name="connsiteY7" fmla="*/ 59377 h 225412"/>
                <a:gd name="connsiteX8" fmla="*/ 2504 w 519645"/>
                <a:gd name="connsiteY8" fmla="*/ 95003 h 225412"/>
                <a:gd name="connsiteX9" fmla="*/ 14379 w 519645"/>
                <a:gd name="connsiteY9" fmla="*/ 154380 h 225412"/>
                <a:gd name="connsiteX10" fmla="*/ 85631 w 519645"/>
                <a:gd name="connsiteY10" fmla="*/ 213756 h 225412"/>
                <a:gd name="connsiteX11" fmla="*/ 453766 w 519645"/>
                <a:gd name="connsiteY11" fmla="*/ 178130 h 22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19645" h="225412">
                  <a:moveTo>
                    <a:pt x="453766" y="178130"/>
                  </a:moveTo>
                  <a:cubicBezTo>
                    <a:pt x="503247" y="162296"/>
                    <a:pt x="519645" y="225412"/>
                    <a:pt x="382514" y="118754"/>
                  </a:cubicBezTo>
                  <a:cubicBezTo>
                    <a:pt x="359982" y="101229"/>
                    <a:pt x="331446" y="91436"/>
                    <a:pt x="311262" y="71252"/>
                  </a:cubicBezTo>
                  <a:cubicBezTo>
                    <a:pt x="284996" y="44986"/>
                    <a:pt x="273079" y="28411"/>
                    <a:pt x="240010" y="11876"/>
                  </a:cubicBezTo>
                  <a:cubicBezTo>
                    <a:pt x="228814" y="6278"/>
                    <a:pt x="216260" y="3959"/>
                    <a:pt x="204385" y="0"/>
                  </a:cubicBezTo>
                  <a:cubicBezTo>
                    <a:pt x="180634" y="3959"/>
                    <a:pt x="156492" y="6036"/>
                    <a:pt x="133133" y="11876"/>
                  </a:cubicBezTo>
                  <a:cubicBezTo>
                    <a:pt x="108845" y="17948"/>
                    <a:pt x="61881" y="35626"/>
                    <a:pt x="61881" y="35626"/>
                  </a:cubicBezTo>
                  <a:cubicBezTo>
                    <a:pt x="50006" y="43543"/>
                    <a:pt x="36347" y="49285"/>
                    <a:pt x="26255" y="59377"/>
                  </a:cubicBezTo>
                  <a:cubicBezTo>
                    <a:pt x="16163" y="69469"/>
                    <a:pt x="4274" y="80841"/>
                    <a:pt x="2504" y="95003"/>
                  </a:cubicBezTo>
                  <a:cubicBezTo>
                    <a:pt x="0" y="115031"/>
                    <a:pt x="5352" y="136327"/>
                    <a:pt x="14379" y="154380"/>
                  </a:cubicBezTo>
                  <a:cubicBezTo>
                    <a:pt x="25809" y="177240"/>
                    <a:pt x="65170" y="200116"/>
                    <a:pt x="85631" y="213756"/>
                  </a:cubicBezTo>
                  <a:cubicBezTo>
                    <a:pt x="414177" y="201588"/>
                    <a:pt x="404286" y="193964"/>
                    <a:pt x="453766" y="178130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485186" y="2567391"/>
              <a:ext cx="142794" cy="142804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642910" y="2143116"/>
              <a:ext cx="1152697" cy="536035"/>
            </a:xfrm>
            <a:custGeom>
              <a:avLst/>
              <a:gdLst>
                <a:gd name="connsiteX0" fmla="*/ 225631 w 1153571"/>
                <a:gd name="connsiteY0" fmla="*/ 522515 h 536586"/>
                <a:gd name="connsiteX1" fmla="*/ 154379 w 1153571"/>
                <a:gd name="connsiteY1" fmla="*/ 498764 h 536586"/>
                <a:gd name="connsiteX2" fmla="*/ 95003 w 1153571"/>
                <a:gd name="connsiteY2" fmla="*/ 439387 h 536586"/>
                <a:gd name="connsiteX3" fmla="*/ 35626 w 1153571"/>
                <a:gd name="connsiteY3" fmla="*/ 368135 h 536586"/>
                <a:gd name="connsiteX4" fmla="*/ 0 w 1153571"/>
                <a:gd name="connsiteY4" fmla="*/ 344385 h 536586"/>
                <a:gd name="connsiteX5" fmla="*/ 35626 w 1153571"/>
                <a:gd name="connsiteY5" fmla="*/ 320634 h 536586"/>
                <a:gd name="connsiteX6" fmla="*/ 178130 w 1153571"/>
                <a:gd name="connsiteY6" fmla="*/ 308759 h 536586"/>
                <a:gd name="connsiteX7" fmla="*/ 190005 w 1153571"/>
                <a:gd name="connsiteY7" fmla="*/ 190005 h 536586"/>
                <a:gd name="connsiteX8" fmla="*/ 225631 w 1153571"/>
                <a:gd name="connsiteY8" fmla="*/ 201881 h 536586"/>
                <a:gd name="connsiteX9" fmla="*/ 249382 w 1153571"/>
                <a:gd name="connsiteY9" fmla="*/ 237507 h 536586"/>
                <a:gd name="connsiteX10" fmla="*/ 308759 w 1153571"/>
                <a:gd name="connsiteY10" fmla="*/ 225631 h 536586"/>
                <a:gd name="connsiteX11" fmla="*/ 332509 w 1153571"/>
                <a:gd name="connsiteY11" fmla="*/ 190005 h 536586"/>
                <a:gd name="connsiteX12" fmla="*/ 368135 w 1153571"/>
                <a:gd name="connsiteY12" fmla="*/ 118754 h 536586"/>
                <a:gd name="connsiteX13" fmla="*/ 380011 w 1153571"/>
                <a:gd name="connsiteY13" fmla="*/ 71252 h 536586"/>
                <a:gd name="connsiteX14" fmla="*/ 427512 w 1153571"/>
                <a:gd name="connsiteY14" fmla="*/ 142504 h 536586"/>
                <a:gd name="connsiteX15" fmla="*/ 463138 w 1153571"/>
                <a:gd name="connsiteY15" fmla="*/ 154380 h 536586"/>
                <a:gd name="connsiteX16" fmla="*/ 498764 w 1153571"/>
                <a:gd name="connsiteY16" fmla="*/ 142504 h 536586"/>
                <a:gd name="connsiteX17" fmla="*/ 558140 w 1153571"/>
                <a:gd name="connsiteY17" fmla="*/ 71252 h 536586"/>
                <a:gd name="connsiteX18" fmla="*/ 581891 w 1153571"/>
                <a:gd name="connsiteY18" fmla="*/ 106878 h 536586"/>
                <a:gd name="connsiteX19" fmla="*/ 688769 w 1153571"/>
                <a:gd name="connsiteY19" fmla="*/ 106878 h 536586"/>
                <a:gd name="connsiteX20" fmla="*/ 760021 w 1153571"/>
                <a:gd name="connsiteY20" fmla="*/ 35626 h 536586"/>
                <a:gd name="connsiteX21" fmla="*/ 795647 w 1153571"/>
                <a:gd name="connsiteY21" fmla="*/ 0 h 536586"/>
                <a:gd name="connsiteX22" fmla="*/ 831273 w 1153571"/>
                <a:gd name="connsiteY22" fmla="*/ 23751 h 536586"/>
                <a:gd name="connsiteX23" fmla="*/ 855024 w 1153571"/>
                <a:gd name="connsiteY23" fmla="*/ 118754 h 536586"/>
                <a:gd name="connsiteX24" fmla="*/ 1056904 w 1153571"/>
                <a:gd name="connsiteY24" fmla="*/ 106878 h 536586"/>
                <a:gd name="connsiteX25" fmla="*/ 1045029 w 1153571"/>
                <a:gd name="connsiteY25" fmla="*/ 142504 h 536586"/>
                <a:gd name="connsiteX26" fmla="*/ 997527 w 1153571"/>
                <a:gd name="connsiteY26" fmla="*/ 213756 h 536586"/>
                <a:gd name="connsiteX27" fmla="*/ 1140031 w 1153571"/>
                <a:gd name="connsiteY27" fmla="*/ 225631 h 536586"/>
                <a:gd name="connsiteX28" fmla="*/ 1104405 w 1153571"/>
                <a:gd name="connsiteY28" fmla="*/ 249382 h 536586"/>
                <a:gd name="connsiteX29" fmla="*/ 961901 w 1153571"/>
                <a:gd name="connsiteY29" fmla="*/ 273133 h 536586"/>
                <a:gd name="connsiteX30" fmla="*/ 878774 w 1153571"/>
                <a:gd name="connsiteY30" fmla="*/ 285008 h 536586"/>
                <a:gd name="connsiteX31" fmla="*/ 439387 w 1153571"/>
                <a:gd name="connsiteY31" fmla="*/ 308759 h 536586"/>
                <a:gd name="connsiteX32" fmla="*/ 403761 w 1153571"/>
                <a:gd name="connsiteY32" fmla="*/ 344385 h 536586"/>
                <a:gd name="connsiteX33" fmla="*/ 380011 w 1153571"/>
                <a:gd name="connsiteY33" fmla="*/ 380011 h 536586"/>
                <a:gd name="connsiteX34" fmla="*/ 344385 w 1153571"/>
                <a:gd name="connsiteY34" fmla="*/ 403761 h 536586"/>
                <a:gd name="connsiteX35" fmla="*/ 320634 w 1153571"/>
                <a:gd name="connsiteY35" fmla="*/ 439387 h 536586"/>
                <a:gd name="connsiteX36" fmla="*/ 285008 w 1153571"/>
                <a:gd name="connsiteY36" fmla="*/ 451263 h 536586"/>
                <a:gd name="connsiteX37" fmla="*/ 273133 w 1153571"/>
                <a:gd name="connsiteY37" fmla="*/ 486889 h 536586"/>
                <a:gd name="connsiteX38" fmla="*/ 225631 w 1153571"/>
                <a:gd name="connsiteY38" fmla="*/ 522515 h 53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153571" h="536586">
                  <a:moveTo>
                    <a:pt x="225631" y="522515"/>
                  </a:moveTo>
                  <a:cubicBezTo>
                    <a:pt x="205839" y="524494"/>
                    <a:pt x="168266" y="519595"/>
                    <a:pt x="154379" y="498764"/>
                  </a:cubicBezTo>
                  <a:cubicBezTo>
                    <a:pt x="122712" y="451263"/>
                    <a:pt x="142504" y="471055"/>
                    <a:pt x="95003" y="439387"/>
                  </a:cubicBezTo>
                  <a:cubicBezTo>
                    <a:pt x="71650" y="404358"/>
                    <a:pt x="69914" y="396708"/>
                    <a:pt x="35626" y="368135"/>
                  </a:cubicBezTo>
                  <a:cubicBezTo>
                    <a:pt x="24662" y="358998"/>
                    <a:pt x="11875" y="352302"/>
                    <a:pt x="0" y="344385"/>
                  </a:cubicBezTo>
                  <a:cubicBezTo>
                    <a:pt x="11875" y="336468"/>
                    <a:pt x="21631" y="323433"/>
                    <a:pt x="35626" y="320634"/>
                  </a:cubicBezTo>
                  <a:cubicBezTo>
                    <a:pt x="82366" y="311286"/>
                    <a:pt x="141743" y="339549"/>
                    <a:pt x="178130" y="308759"/>
                  </a:cubicBezTo>
                  <a:cubicBezTo>
                    <a:pt x="208499" y="283062"/>
                    <a:pt x="186047" y="229590"/>
                    <a:pt x="190005" y="190005"/>
                  </a:cubicBezTo>
                  <a:cubicBezTo>
                    <a:pt x="201880" y="193964"/>
                    <a:pt x="215856" y="194061"/>
                    <a:pt x="225631" y="201881"/>
                  </a:cubicBezTo>
                  <a:cubicBezTo>
                    <a:pt x="236776" y="210797"/>
                    <a:pt x="235659" y="233586"/>
                    <a:pt x="249382" y="237507"/>
                  </a:cubicBezTo>
                  <a:cubicBezTo>
                    <a:pt x="268790" y="243052"/>
                    <a:pt x="288967" y="229590"/>
                    <a:pt x="308759" y="225631"/>
                  </a:cubicBezTo>
                  <a:cubicBezTo>
                    <a:pt x="316676" y="213756"/>
                    <a:pt x="326126" y="202770"/>
                    <a:pt x="332509" y="190005"/>
                  </a:cubicBezTo>
                  <a:cubicBezTo>
                    <a:pt x="381675" y="91674"/>
                    <a:pt x="300070" y="220854"/>
                    <a:pt x="368135" y="118754"/>
                  </a:cubicBezTo>
                  <a:cubicBezTo>
                    <a:pt x="372094" y="102920"/>
                    <a:pt x="364177" y="75211"/>
                    <a:pt x="380011" y="71252"/>
                  </a:cubicBezTo>
                  <a:cubicBezTo>
                    <a:pt x="416903" y="62029"/>
                    <a:pt x="415980" y="130972"/>
                    <a:pt x="427512" y="142504"/>
                  </a:cubicBezTo>
                  <a:cubicBezTo>
                    <a:pt x="436363" y="151355"/>
                    <a:pt x="451263" y="150421"/>
                    <a:pt x="463138" y="154380"/>
                  </a:cubicBezTo>
                  <a:cubicBezTo>
                    <a:pt x="475013" y="150421"/>
                    <a:pt x="488349" y="149448"/>
                    <a:pt x="498764" y="142504"/>
                  </a:cubicBezTo>
                  <a:cubicBezTo>
                    <a:pt x="526196" y="124216"/>
                    <a:pt x="540614" y="97541"/>
                    <a:pt x="558140" y="71252"/>
                  </a:cubicBezTo>
                  <a:cubicBezTo>
                    <a:pt x="566057" y="83127"/>
                    <a:pt x="570016" y="98961"/>
                    <a:pt x="581891" y="106878"/>
                  </a:cubicBezTo>
                  <a:cubicBezTo>
                    <a:pt x="616724" y="130100"/>
                    <a:pt x="653272" y="113978"/>
                    <a:pt x="688769" y="106878"/>
                  </a:cubicBezTo>
                  <a:lnTo>
                    <a:pt x="760021" y="35626"/>
                  </a:lnTo>
                  <a:lnTo>
                    <a:pt x="795647" y="0"/>
                  </a:lnTo>
                  <a:cubicBezTo>
                    <a:pt x="807522" y="7917"/>
                    <a:pt x="822357" y="12606"/>
                    <a:pt x="831273" y="23751"/>
                  </a:cubicBezTo>
                  <a:cubicBezTo>
                    <a:pt x="841009" y="35922"/>
                    <a:pt x="854433" y="115800"/>
                    <a:pt x="855024" y="118754"/>
                  </a:cubicBezTo>
                  <a:cubicBezTo>
                    <a:pt x="922317" y="114795"/>
                    <a:pt x="990015" y="98517"/>
                    <a:pt x="1056904" y="106878"/>
                  </a:cubicBezTo>
                  <a:cubicBezTo>
                    <a:pt x="1069325" y="108431"/>
                    <a:pt x="1051108" y="131562"/>
                    <a:pt x="1045029" y="142504"/>
                  </a:cubicBezTo>
                  <a:cubicBezTo>
                    <a:pt x="1031166" y="167457"/>
                    <a:pt x="997527" y="213756"/>
                    <a:pt x="997527" y="213756"/>
                  </a:cubicBezTo>
                  <a:cubicBezTo>
                    <a:pt x="1045028" y="217714"/>
                    <a:pt x="1094811" y="210558"/>
                    <a:pt x="1140031" y="225631"/>
                  </a:cubicBezTo>
                  <a:cubicBezTo>
                    <a:pt x="1153571" y="230144"/>
                    <a:pt x="1118196" y="245704"/>
                    <a:pt x="1104405" y="249382"/>
                  </a:cubicBezTo>
                  <a:cubicBezTo>
                    <a:pt x="1057874" y="261790"/>
                    <a:pt x="1009574" y="266323"/>
                    <a:pt x="961901" y="273133"/>
                  </a:cubicBezTo>
                  <a:cubicBezTo>
                    <a:pt x="934192" y="277091"/>
                    <a:pt x="906699" y="283104"/>
                    <a:pt x="878774" y="285008"/>
                  </a:cubicBezTo>
                  <a:cubicBezTo>
                    <a:pt x="732438" y="294985"/>
                    <a:pt x="439387" y="308759"/>
                    <a:pt x="439387" y="308759"/>
                  </a:cubicBezTo>
                  <a:cubicBezTo>
                    <a:pt x="427512" y="320634"/>
                    <a:pt x="414512" y="331483"/>
                    <a:pt x="403761" y="344385"/>
                  </a:cubicBezTo>
                  <a:cubicBezTo>
                    <a:pt x="394624" y="355349"/>
                    <a:pt x="390103" y="369919"/>
                    <a:pt x="380011" y="380011"/>
                  </a:cubicBezTo>
                  <a:cubicBezTo>
                    <a:pt x="369919" y="390103"/>
                    <a:pt x="356260" y="395844"/>
                    <a:pt x="344385" y="403761"/>
                  </a:cubicBezTo>
                  <a:cubicBezTo>
                    <a:pt x="336468" y="415636"/>
                    <a:pt x="331779" y="430471"/>
                    <a:pt x="320634" y="439387"/>
                  </a:cubicBezTo>
                  <a:cubicBezTo>
                    <a:pt x="310859" y="447207"/>
                    <a:pt x="293859" y="442412"/>
                    <a:pt x="285008" y="451263"/>
                  </a:cubicBezTo>
                  <a:cubicBezTo>
                    <a:pt x="276157" y="460114"/>
                    <a:pt x="281984" y="478038"/>
                    <a:pt x="273133" y="486889"/>
                  </a:cubicBezTo>
                  <a:cubicBezTo>
                    <a:pt x="223436" y="536586"/>
                    <a:pt x="245423" y="520536"/>
                    <a:pt x="225631" y="522515"/>
                  </a:cubicBezTo>
                  <a:close/>
                </a:path>
              </a:pathLst>
            </a:custGeom>
            <a:solidFill>
              <a:srgbClr val="996633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61444" name="Group 16"/>
          <p:cNvGrpSpPr>
            <a:grpSpLocks/>
          </p:cNvGrpSpPr>
          <p:nvPr/>
        </p:nvGrpSpPr>
        <p:grpSpPr bwMode="auto">
          <a:xfrm>
            <a:off x="5000625" y="6429375"/>
            <a:ext cx="1149350" cy="2259013"/>
            <a:chOff x="4214810" y="2317914"/>
            <a:chExt cx="1548681" cy="3044793"/>
          </a:xfrm>
        </p:grpSpPr>
        <p:sp>
          <p:nvSpPr>
            <p:cNvPr id="14" name="Oval 13"/>
            <p:cNvSpPr/>
            <p:nvPr/>
          </p:nvSpPr>
          <p:spPr>
            <a:xfrm>
              <a:off x="4214810" y="2861398"/>
              <a:ext cx="213906" cy="14336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353850" y="2506208"/>
              <a:ext cx="998941" cy="92863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1456" name="Line 3"/>
            <p:cNvSpPr>
              <a:spLocks noChangeShapeType="1"/>
            </p:cNvSpPr>
            <p:nvPr/>
          </p:nvSpPr>
          <p:spPr bwMode="auto">
            <a:xfrm>
              <a:off x="4878713" y="3433881"/>
              <a:ext cx="45719" cy="78581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457" name="Line 4"/>
            <p:cNvSpPr>
              <a:spLocks noChangeShapeType="1"/>
            </p:cNvSpPr>
            <p:nvPr/>
          </p:nvSpPr>
          <p:spPr bwMode="auto">
            <a:xfrm flipH="1">
              <a:off x="4276732" y="4148261"/>
              <a:ext cx="647700" cy="115252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458" name="Line 4"/>
            <p:cNvSpPr>
              <a:spLocks noChangeShapeType="1"/>
            </p:cNvSpPr>
            <p:nvPr/>
          </p:nvSpPr>
          <p:spPr bwMode="auto">
            <a:xfrm>
              <a:off x="4929190" y="4219699"/>
              <a:ext cx="495308" cy="11430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459" name="Line 6"/>
            <p:cNvSpPr>
              <a:spLocks noChangeShapeType="1"/>
            </p:cNvSpPr>
            <p:nvPr/>
          </p:nvSpPr>
          <p:spPr bwMode="auto">
            <a:xfrm flipH="1" flipV="1">
              <a:off x="4362444" y="3571876"/>
              <a:ext cx="566746" cy="22078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460" name="Line 7"/>
            <p:cNvSpPr>
              <a:spLocks noChangeShapeType="1"/>
            </p:cNvSpPr>
            <p:nvPr/>
          </p:nvSpPr>
          <p:spPr bwMode="auto">
            <a:xfrm>
              <a:off x="4924430" y="3791071"/>
              <a:ext cx="361949" cy="56662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Oval 20"/>
            <p:cNvSpPr/>
            <p:nvPr/>
          </p:nvSpPr>
          <p:spPr>
            <a:xfrm>
              <a:off x="4501444" y="2720177"/>
              <a:ext cx="141178" cy="14122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61462" name="Group 23"/>
            <p:cNvGrpSpPr>
              <a:grpSpLocks/>
            </p:cNvGrpSpPr>
            <p:nvPr/>
          </p:nvGrpSpPr>
          <p:grpSpPr bwMode="auto">
            <a:xfrm>
              <a:off x="4357686" y="3000372"/>
              <a:ext cx="257175" cy="271462"/>
              <a:chOff x="4377" y="2115"/>
              <a:chExt cx="162" cy="171"/>
            </a:xfrm>
          </p:grpSpPr>
          <p:sp>
            <p:nvSpPr>
              <p:cNvPr id="61464" name="Freeform 24"/>
              <p:cNvSpPr>
                <a:spLocks/>
              </p:cNvSpPr>
              <p:nvPr/>
            </p:nvSpPr>
            <p:spPr bwMode="auto">
              <a:xfrm>
                <a:off x="4377" y="2115"/>
                <a:ext cx="162" cy="171"/>
              </a:xfrm>
              <a:custGeom>
                <a:avLst/>
                <a:gdLst>
                  <a:gd name="T0" fmla="*/ 0 w 162"/>
                  <a:gd name="T1" fmla="*/ 69 h 171"/>
                  <a:gd name="T2" fmla="*/ 47 w 162"/>
                  <a:gd name="T3" fmla="*/ 36 h 171"/>
                  <a:gd name="T4" fmla="*/ 87 w 162"/>
                  <a:gd name="T5" fmla="*/ 36 h 171"/>
                  <a:gd name="T6" fmla="*/ 120 w 162"/>
                  <a:gd name="T7" fmla="*/ 29 h 171"/>
                  <a:gd name="T8" fmla="*/ 120 w 162"/>
                  <a:gd name="T9" fmla="*/ 170 h 171"/>
                  <a:gd name="T10" fmla="*/ 60 w 162"/>
                  <a:gd name="T11" fmla="*/ 163 h 171"/>
                  <a:gd name="T12" fmla="*/ 47 w 162"/>
                  <a:gd name="T13" fmla="*/ 123 h 171"/>
                  <a:gd name="T14" fmla="*/ 13 w 162"/>
                  <a:gd name="T15" fmla="*/ 103 h 171"/>
                  <a:gd name="T16" fmla="*/ 0 w 162"/>
                  <a:gd name="T17" fmla="*/ 69 h 17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2"/>
                  <a:gd name="T28" fmla="*/ 0 h 171"/>
                  <a:gd name="T29" fmla="*/ 162 w 162"/>
                  <a:gd name="T30" fmla="*/ 171 h 17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2" h="171">
                    <a:moveTo>
                      <a:pt x="0" y="69"/>
                    </a:moveTo>
                    <a:cubicBezTo>
                      <a:pt x="23" y="62"/>
                      <a:pt x="30" y="52"/>
                      <a:pt x="47" y="36"/>
                    </a:cubicBezTo>
                    <a:cubicBezTo>
                      <a:pt x="58" y="0"/>
                      <a:pt x="66" y="16"/>
                      <a:pt x="87" y="36"/>
                    </a:cubicBezTo>
                    <a:cubicBezTo>
                      <a:pt x="98" y="34"/>
                      <a:pt x="116" y="19"/>
                      <a:pt x="120" y="29"/>
                    </a:cubicBezTo>
                    <a:cubicBezTo>
                      <a:pt x="162" y="138"/>
                      <a:pt x="161" y="132"/>
                      <a:pt x="120" y="170"/>
                    </a:cubicBezTo>
                    <a:cubicBezTo>
                      <a:pt x="100" y="168"/>
                      <a:pt x="79" y="171"/>
                      <a:pt x="60" y="163"/>
                    </a:cubicBezTo>
                    <a:cubicBezTo>
                      <a:pt x="58" y="162"/>
                      <a:pt x="48" y="124"/>
                      <a:pt x="47" y="123"/>
                    </a:cubicBezTo>
                    <a:cubicBezTo>
                      <a:pt x="38" y="109"/>
                      <a:pt x="27" y="108"/>
                      <a:pt x="13" y="103"/>
                    </a:cubicBezTo>
                    <a:cubicBezTo>
                      <a:pt x="23" y="75"/>
                      <a:pt x="26" y="87"/>
                      <a:pt x="0" y="69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465" name="Oval 25"/>
              <p:cNvSpPr>
                <a:spLocks noChangeArrowheads="1"/>
              </p:cNvSpPr>
              <p:nvPr/>
            </p:nvSpPr>
            <p:spPr bwMode="auto">
              <a:xfrm>
                <a:off x="4422" y="2160"/>
                <a:ext cx="46" cy="9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sz="1800"/>
              </a:p>
            </p:txBody>
          </p:sp>
        </p:grpSp>
        <p:sp>
          <p:nvSpPr>
            <p:cNvPr id="23" name="Freeform 22"/>
            <p:cNvSpPr/>
            <p:nvPr/>
          </p:nvSpPr>
          <p:spPr>
            <a:xfrm>
              <a:off x="4582729" y="2317914"/>
              <a:ext cx="1180762" cy="1435739"/>
            </a:xfrm>
            <a:custGeom>
              <a:avLst/>
              <a:gdLst>
                <a:gd name="connsiteX0" fmla="*/ 57711 w 1179929"/>
                <a:gd name="connsiteY0" fmla="*/ 231322 h 1436668"/>
                <a:gd name="connsiteX1" fmla="*/ 140838 w 1179929"/>
                <a:gd name="connsiteY1" fmla="*/ 148195 h 1436668"/>
                <a:gd name="connsiteX2" fmla="*/ 182402 w 1179929"/>
                <a:gd name="connsiteY2" fmla="*/ 106631 h 1436668"/>
                <a:gd name="connsiteX3" fmla="*/ 279383 w 1179929"/>
                <a:gd name="connsiteY3" fmla="*/ 23504 h 1436668"/>
                <a:gd name="connsiteX4" fmla="*/ 348656 w 1179929"/>
                <a:gd name="connsiteY4" fmla="*/ 37359 h 1436668"/>
                <a:gd name="connsiteX5" fmla="*/ 390220 w 1179929"/>
                <a:gd name="connsiteY5" fmla="*/ 51213 h 1436668"/>
                <a:gd name="connsiteX6" fmla="*/ 404074 w 1179929"/>
                <a:gd name="connsiteY6" fmla="*/ 106631 h 1436668"/>
                <a:gd name="connsiteX7" fmla="*/ 417929 w 1179929"/>
                <a:gd name="connsiteY7" fmla="*/ 148195 h 1436668"/>
                <a:gd name="connsiteX8" fmla="*/ 681165 w 1179929"/>
                <a:gd name="connsiteY8" fmla="*/ 162050 h 1436668"/>
                <a:gd name="connsiteX9" fmla="*/ 722729 w 1179929"/>
                <a:gd name="connsiteY9" fmla="*/ 175904 h 1436668"/>
                <a:gd name="connsiteX10" fmla="*/ 764293 w 1179929"/>
                <a:gd name="connsiteY10" fmla="*/ 328304 h 1436668"/>
                <a:gd name="connsiteX11" fmla="*/ 805856 w 1179929"/>
                <a:gd name="connsiteY11" fmla="*/ 369868 h 1436668"/>
                <a:gd name="connsiteX12" fmla="*/ 847420 w 1179929"/>
                <a:gd name="connsiteY12" fmla="*/ 383722 h 1436668"/>
                <a:gd name="connsiteX13" fmla="*/ 1069093 w 1179929"/>
                <a:gd name="connsiteY13" fmla="*/ 397577 h 1436668"/>
                <a:gd name="connsiteX14" fmla="*/ 1096802 w 1179929"/>
                <a:gd name="connsiteY14" fmla="*/ 508413 h 1436668"/>
                <a:gd name="connsiteX15" fmla="*/ 1082947 w 1179929"/>
                <a:gd name="connsiteY15" fmla="*/ 605395 h 1436668"/>
                <a:gd name="connsiteX16" fmla="*/ 1096802 w 1179929"/>
                <a:gd name="connsiteY16" fmla="*/ 743941 h 1436668"/>
                <a:gd name="connsiteX17" fmla="*/ 1138365 w 1179929"/>
                <a:gd name="connsiteY17" fmla="*/ 771650 h 1436668"/>
                <a:gd name="connsiteX18" fmla="*/ 1152220 w 1179929"/>
                <a:gd name="connsiteY18" fmla="*/ 813213 h 1436668"/>
                <a:gd name="connsiteX19" fmla="*/ 1166074 w 1179929"/>
                <a:gd name="connsiteY19" fmla="*/ 896341 h 1436668"/>
                <a:gd name="connsiteX20" fmla="*/ 1179929 w 1179929"/>
                <a:gd name="connsiteY20" fmla="*/ 937904 h 1436668"/>
                <a:gd name="connsiteX21" fmla="*/ 1166074 w 1179929"/>
                <a:gd name="connsiteY21" fmla="*/ 1007177 h 1436668"/>
                <a:gd name="connsiteX22" fmla="*/ 1069093 w 1179929"/>
                <a:gd name="connsiteY22" fmla="*/ 1090304 h 1436668"/>
                <a:gd name="connsiteX23" fmla="*/ 999820 w 1179929"/>
                <a:gd name="connsiteY23" fmla="*/ 1145722 h 1436668"/>
                <a:gd name="connsiteX24" fmla="*/ 1013674 w 1179929"/>
                <a:gd name="connsiteY24" fmla="*/ 1228850 h 1436668"/>
                <a:gd name="connsiteX25" fmla="*/ 1055238 w 1179929"/>
                <a:gd name="connsiteY25" fmla="*/ 1270413 h 1436668"/>
                <a:gd name="connsiteX26" fmla="*/ 1069093 w 1179929"/>
                <a:gd name="connsiteY26" fmla="*/ 1311977 h 1436668"/>
                <a:gd name="connsiteX27" fmla="*/ 1041383 w 1179929"/>
                <a:gd name="connsiteY27" fmla="*/ 1339686 h 1436668"/>
                <a:gd name="connsiteX28" fmla="*/ 999820 w 1179929"/>
                <a:gd name="connsiteY28" fmla="*/ 1367395 h 1436668"/>
                <a:gd name="connsiteX29" fmla="*/ 930547 w 1179929"/>
                <a:gd name="connsiteY29" fmla="*/ 1422813 h 1436668"/>
                <a:gd name="connsiteX30" fmla="*/ 861274 w 1179929"/>
                <a:gd name="connsiteY30" fmla="*/ 1408959 h 1436668"/>
                <a:gd name="connsiteX31" fmla="*/ 819711 w 1179929"/>
                <a:gd name="connsiteY31" fmla="*/ 1436668 h 1436668"/>
                <a:gd name="connsiteX32" fmla="*/ 736583 w 1179929"/>
                <a:gd name="connsiteY32" fmla="*/ 1408959 h 1436668"/>
                <a:gd name="connsiteX33" fmla="*/ 708874 w 1179929"/>
                <a:gd name="connsiteY33" fmla="*/ 1367395 h 1436668"/>
                <a:gd name="connsiteX34" fmla="*/ 681165 w 1179929"/>
                <a:gd name="connsiteY34" fmla="*/ 1284268 h 1436668"/>
                <a:gd name="connsiteX35" fmla="*/ 708874 w 1179929"/>
                <a:gd name="connsiteY35" fmla="*/ 1201141 h 1436668"/>
                <a:gd name="connsiteX36" fmla="*/ 722729 w 1179929"/>
                <a:gd name="connsiteY36" fmla="*/ 1159577 h 1436668"/>
                <a:gd name="connsiteX37" fmla="*/ 667311 w 1179929"/>
                <a:gd name="connsiteY37" fmla="*/ 993322 h 1436668"/>
                <a:gd name="connsiteX38" fmla="*/ 584183 w 1179929"/>
                <a:gd name="connsiteY38" fmla="*/ 882486 h 1436668"/>
                <a:gd name="connsiteX39" fmla="*/ 570329 w 1179929"/>
                <a:gd name="connsiteY39" fmla="*/ 840922 h 1436668"/>
                <a:gd name="connsiteX40" fmla="*/ 598038 w 1179929"/>
                <a:gd name="connsiteY40" fmla="*/ 743941 h 1436668"/>
                <a:gd name="connsiteX41" fmla="*/ 584183 w 1179929"/>
                <a:gd name="connsiteY41" fmla="*/ 702377 h 1436668"/>
                <a:gd name="connsiteX42" fmla="*/ 556474 w 1179929"/>
                <a:gd name="connsiteY42" fmla="*/ 660813 h 1436668"/>
                <a:gd name="connsiteX43" fmla="*/ 584183 w 1179929"/>
                <a:gd name="connsiteY43" fmla="*/ 508413 h 1436668"/>
                <a:gd name="connsiteX44" fmla="*/ 528765 w 1179929"/>
                <a:gd name="connsiteY44" fmla="*/ 425286 h 1436668"/>
                <a:gd name="connsiteX45" fmla="*/ 473347 w 1179929"/>
                <a:gd name="connsiteY45" fmla="*/ 342159 h 1436668"/>
                <a:gd name="connsiteX46" fmla="*/ 348656 w 1179929"/>
                <a:gd name="connsiteY46" fmla="*/ 342159 h 1436668"/>
                <a:gd name="connsiteX47" fmla="*/ 320947 w 1179929"/>
                <a:gd name="connsiteY47" fmla="*/ 300595 h 1436668"/>
                <a:gd name="connsiteX48" fmla="*/ 279383 w 1179929"/>
                <a:gd name="connsiteY48" fmla="*/ 286741 h 1436668"/>
                <a:gd name="connsiteX49" fmla="*/ 196256 w 1179929"/>
                <a:gd name="connsiteY49" fmla="*/ 314450 h 1436668"/>
                <a:gd name="connsiteX50" fmla="*/ 126983 w 1179929"/>
                <a:gd name="connsiteY50" fmla="*/ 369868 h 1436668"/>
                <a:gd name="connsiteX51" fmla="*/ 30002 w 1179929"/>
                <a:gd name="connsiteY51" fmla="*/ 314450 h 1436668"/>
                <a:gd name="connsiteX52" fmla="*/ 2293 w 1179929"/>
                <a:gd name="connsiteY52" fmla="*/ 272886 h 1436668"/>
                <a:gd name="connsiteX53" fmla="*/ 16147 w 1179929"/>
                <a:gd name="connsiteY53" fmla="*/ 217468 h 1436668"/>
                <a:gd name="connsiteX54" fmla="*/ 113129 w 1179929"/>
                <a:gd name="connsiteY54" fmla="*/ 162050 h 1436668"/>
                <a:gd name="connsiteX55" fmla="*/ 57711 w 1179929"/>
                <a:gd name="connsiteY55" fmla="*/ 231322 h 1436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179929" h="1436668">
                  <a:moveTo>
                    <a:pt x="57711" y="231322"/>
                  </a:moveTo>
                  <a:cubicBezTo>
                    <a:pt x="106972" y="132801"/>
                    <a:pt x="54632" y="209771"/>
                    <a:pt x="140838" y="148195"/>
                  </a:cubicBezTo>
                  <a:cubicBezTo>
                    <a:pt x="156782" y="136807"/>
                    <a:pt x="167526" y="119382"/>
                    <a:pt x="182402" y="106631"/>
                  </a:cubicBezTo>
                  <a:cubicBezTo>
                    <a:pt x="306806" y="0"/>
                    <a:pt x="176256" y="126633"/>
                    <a:pt x="279383" y="23504"/>
                  </a:cubicBezTo>
                  <a:cubicBezTo>
                    <a:pt x="302474" y="28122"/>
                    <a:pt x="325811" y="31648"/>
                    <a:pt x="348656" y="37359"/>
                  </a:cubicBezTo>
                  <a:cubicBezTo>
                    <a:pt x="362824" y="40901"/>
                    <a:pt x="381097" y="39809"/>
                    <a:pt x="390220" y="51213"/>
                  </a:cubicBezTo>
                  <a:cubicBezTo>
                    <a:pt x="402115" y="66082"/>
                    <a:pt x="398843" y="88322"/>
                    <a:pt x="404074" y="106631"/>
                  </a:cubicBezTo>
                  <a:cubicBezTo>
                    <a:pt x="408086" y="120673"/>
                    <a:pt x="403608" y="145331"/>
                    <a:pt x="417929" y="148195"/>
                  </a:cubicBezTo>
                  <a:cubicBezTo>
                    <a:pt x="504089" y="165427"/>
                    <a:pt x="593420" y="157432"/>
                    <a:pt x="681165" y="162050"/>
                  </a:cubicBezTo>
                  <a:cubicBezTo>
                    <a:pt x="695020" y="166668"/>
                    <a:pt x="711325" y="166781"/>
                    <a:pt x="722729" y="175904"/>
                  </a:cubicBezTo>
                  <a:cubicBezTo>
                    <a:pt x="772897" y="216038"/>
                    <a:pt x="744333" y="273414"/>
                    <a:pt x="764293" y="328304"/>
                  </a:cubicBezTo>
                  <a:cubicBezTo>
                    <a:pt x="770989" y="346718"/>
                    <a:pt x="789553" y="359000"/>
                    <a:pt x="805856" y="369868"/>
                  </a:cubicBezTo>
                  <a:cubicBezTo>
                    <a:pt x="818007" y="377969"/>
                    <a:pt x="832896" y="382193"/>
                    <a:pt x="847420" y="383722"/>
                  </a:cubicBezTo>
                  <a:cubicBezTo>
                    <a:pt x="921048" y="391472"/>
                    <a:pt x="995202" y="392959"/>
                    <a:pt x="1069093" y="397577"/>
                  </a:cubicBezTo>
                  <a:cubicBezTo>
                    <a:pt x="1080024" y="430372"/>
                    <a:pt x="1096802" y="474981"/>
                    <a:pt x="1096802" y="508413"/>
                  </a:cubicBezTo>
                  <a:cubicBezTo>
                    <a:pt x="1096802" y="541069"/>
                    <a:pt x="1087565" y="573068"/>
                    <a:pt x="1082947" y="605395"/>
                  </a:cubicBezTo>
                  <a:cubicBezTo>
                    <a:pt x="1087565" y="651577"/>
                    <a:pt x="1082125" y="699910"/>
                    <a:pt x="1096802" y="743941"/>
                  </a:cubicBezTo>
                  <a:cubicBezTo>
                    <a:pt x="1102067" y="759737"/>
                    <a:pt x="1127963" y="758648"/>
                    <a:pt x="1138365" y="771650"/>
                  </a:cubicBezTo>
                  <a:cubicBezTo>
                    <a:pt x="1147488" y="783054"/>
                    <a:pt x="1147602" y="799359"/>
                    <a:pt x="1152220" y="813213"/>
                  </a:cubicBezTo>
                  <a:cubicBezTo>
                    <a:pt x="1156838" y="840922"/>
                    <a:pt x="1159980" y="868918"/>
                    <a:pt x="1166074" y="896341"/>
                  </a:cubicBezTo>
                  <a:cubicBezTo>
                    <a:pt x="1169242" y="910597"/>
                    <a:pt x="1179929" y="923300"/>
                    <a:pt x="1179929" y="937904"/>
                  </a:cubicBezTo>
                  <a:cubicBezTo>
                    <a:pt x="1179929" y="961452"/>
                    <a:pt x="1176605" y="986115"/>
                    <a:pt x="1166074" y="1007177"/>
                  </a:cubicBezTo>
                  <a:cubicBezTo>
                    <a:pt x="1153494" y="1032338"/>
                    <a:pt x="1086787" y="1075559"/>
                    <a:pt x="1069093" y="1090304"/>
                  </a:cubicBezTo>
                  <a:cubicBezTo>
                    <a:pt x="990124" y="1156110"/>
                    <a:pt x="1102584" y="1077212"/>
                    <a:pt x="999820" y="1145722"/>
                  </a:cubicBezTo>
                  <a:cubicBezTo>
                    <a:pt x="1004438" y="1173431"/>
                    <a:pt x="1002265" y="1203180"/>
                    <a:pt x="1013674" y="1228850"/>
                  </a:cubicBezTo>
                  <a:cubicBezTo>
                    <a:pt x="1021632" y="1246755"/>
                    <a:pt x="1044370" y="1254111"/>
                    <a:pt x="1055238" y="1270413"/>
                  </a:cubicBezTo>
                  <a:cubicBezTo>
                    <a:pt x="1063339" y="1282564"/>
                    <a:pt x="1064475" y="1298122"/>
                    <a:pt x="1069093" y="1311977"/>
                  </a:cubicBezTo>
                  <a:cubicBezTo>
                    <a:pt x="1059856" y="1321213"/>
                    <a:pt x="1051583" y="1331526"/>
                    <a:pt x="1041383" y="1339686"/>
                  </a:cubicBezTo>
                  <a:cubicBezTo>
                    <a:pt x="1028381" y="1350088"/>
                    <a:pt x="1011594" y="1355621"/>
                    <a:pt x="999820" y="1367395"/>
                  </a:cubicBezTo>
                  <a:cubicBezTo>
                    <a:pt x="937154" y="1430062"/>
                    <a:pt x="1011462" y="1395843"/>
                    <a:pt x="930547" y="1422813"/>
                  </a:cubicBezTo>
                  <a:cubicBezTo>
                    <a:pt x="907456" y="1418195"/>
                    <a:pt x="884640" y="1406038"/>
                    <a:pt x="861274" y="1408959"/>
                  </a:cubicBezTo>
                  <a:cubicBezTo>
                    <a:pt x="844752" y="1411024"/>
                    <a:pt x="836362" y="1436668"/>
                    <a:pt x="819711" y="1436668"/>
                  </a:cubicBezTo>
                  <a:cubicBezTo>
                    <a:pt x="790503" y="1436668"/>
                    <a:pt x="736583" y="1408959"/>
                    <a:pt x="736583" y="1408959"/>
                  </a:cubicBezTo>
                  <a:cubicBezTo>
                    <a:pt x="727347" y="1395104"/>
                    <a:pt x="715637" y="1382611"/>
                    <a:pt x="708874" y="1367395"/>
                  </a:cubicBezTo>
                  <a:cubicBezTo>
                    <a:pt x="697012" y="1340705"/>
                    <a:pt x="681165" y="1284268"/>
                    <a:pt x="681165" y="1284268"/>
                  </a:cubicBezTo>
                  <a:lnTo>
                    <a:pt x="708874" y="1201141"/>
                  </a:lnTo>
                  <a:lnTo>
                    <a:pt x="722729" y="1159577"/>
                  </a:lnTo>
                  <a:cubicBezTo>
                    <a:pt x="629079" y="1065927"/>
                    <a:pt x="731384" y="1185542"/>
                    <a:pt x="667311" y="993322"/>
                  </a:cubicBezTo>
                  <a:cubicBezTo>
                    <a:pt x="651644" y="946322"/>
                    <a:pt x="617007" y="915309"/>
                    <a:pt x="584183" y="882486"/>
                  </a:cubicBezTo>
                  <a:cubicBezTo>
                    <a:pt x="579565" y="868631"/>
                    <a:pt x="570329" y="855526"/>
                    <a:pt x="570329" y="840922"/>
                  </a:cubicBezTo>
                  <a:cubicBezTo>
                    <a:pt x="570329" y="823521"/>
                    <a:pt x="591503" y="763544"/>
                    <a:pt x="598038" y="743941"/>
                  </a:cubicBezTo>
                  <a:cubicBezTo>
                    <a:pt x="593420" y="730086"/>
                    <a:pt x="590714" y="715439"/>
                    <a:pt x="584183" y="702377"/>
                  </a:cubicBezTo>
                  <a:cubicBezTo>
                    <a:pt x="576736" y="687484"/>
                    <a:pt x="558131" y="677382"/>
                    <a:pt x="556474" y="660813"/>
                  </a:cubicBezTo>
                  <a:cubicBezTo>
                    <a:pt x="552929" y="625357"/>
                    <a:pt x="574125" y="548645"/>
                    <a:pt x="584183" y="508413"/>
                  </a:cubicBezTo>
                  <a:cubicBezTo>
                    <a:pt x="555350" y="393077"/>
                    <a:pt x="595740" y="501828"/>
                    <a:pt x="528765" y="425286"/>
                  </a:cubicBezTo>
                  <a:cubicBezTo>
                    <a:pt x="506835" y="400224"/>
                    <a:pt x="473347" y="342159"/>
                    <a:pt x="473347" y="342159"/>
                  </a:cubicBezTo>
                  <a:cubicBezTo>
                    <a:pt x="425416" y="358135"/>
                    <a:pt x="407174" y="371418"/>
                    <a:pt x="348656" y="342159"/>
                  </a:cubicBezTo>
                  <a:cubicBezTo>
                    <a:pt x="333763" y="334712"/>
                    <a:pt x="333949" y="310997"/>
                    <a:pt x="320947" y="300595"/>
                  </a:cubicBezTo>
                  <a:cubicBezTo>
                    <a:pt x="309543" y="291472"/>
                    <a:pt x="293238" y="291359"/>
                    <a:pt x="279383" y="286741"/>
                  </a:cubicBezTo>
                  <a:cubicBezTo>
                    <a:pt x="251674" y="295977"/>
                    <a:pt x="205492" y="286741"/>
                    <a:pt x="196256" y="314450"/>
                  </a:cubicBezTo>
                  <a:cubicBezTo>
                    <a:pt x="176381" y="374077"/>
                    <a:pt x="196570" y="352471"/>
                    <a:pt x="126983" y="369868"/>
                  </a:cubicBezTo>
                  <a:cubicBezTo>
                    <a:pt x="105250" y="359001"/>
                    <a:pt x="49585" y="334033"/>
                    <a:pt x="30002" y="314450"/>
                  </a:cubicBezTo>
                  <a:cubicBezTo>
                    <a:pt x="18228" y="302676"/>
                    <a:pt x="11529" y="286741"/>
                    <a:pt x="2293" y="272886"/>
                  </a:cubicBezTo>
                  <a:cubicBezTo>
                    <a:pt x="6911" y="254413"/>
                    <a:pt x="0" y="227560"/>
                    <a:pt x="16147" y="217468"/>
                  </a:cubicBezTo>
                  <a:cubicBezTo>
                    <a:pt x="126844" y="148282"/>
                    <a:pt x="113129" y="258912"/>
                    <a:pt x="113129" y="162050"/>
                  </a:cubicBezTo>
                  <a:lnTo>
                    <a:pt x="57711" y="231322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6" name="Rounded Rectangular Callout 25"/>
          <p:cNvSpPr/>
          <p:nvPr/>
        </p:nvSpPr>
        <p:spPr>
          <a:xfrm>
            <a:off x="428625" y="5143500"/>
            <a:ext cx="3000375" cy="1143000"/>
          </a:xfrm>
          <a:prstGeom prst="wedgeRoundRectCallout">
            <a:avLst>
              <a:gd name="adj1" fmla="val 8622"/>
              <a:gd name="adj2" fmla="val 94692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¿</a:t>
            </a:r>
            <a:r>
              <a:rPr lang="en-GB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Tienes</a:t>
            </a:r>
            <a:r>
              <a:rPr lang="en-GB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hermanos</a:t>
            </a:r>
            <a:r>
              <a:rPr lang="en-GB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GB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hermanas</a:t>
            </a:r>
            <a:r>
              <a:rPr lang="en-GB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27" name="Rounded Rectangular Callout 26"/>
          <p:cNvSpPr/>
          <p:nvPr/>
        </p:nvSpPr>
        <p:spPr>
          <a:xfrm>
            <a:off x="3571875" y="5214938"/>
            <a:ext cx="3000375" cy="1143000"/>
          </a:xfrm>
          <a:prstGeom prst="wedgeRoundRectCallout">
            <a:avLst>
              <a:gd name="adj1" fmla="val -6616"/>
              <a:gd name="adj2" fmla="val 92874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No, soy </a:t>
            </a:r>
            <a:r>
              <a:rPr lang="en-GB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hija</a:t>
            </a:r>
            <a:r>
              <a:rPr lang="en-GB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única</a:t>
            </a:r>
            <a:r>
              <a:rPr lang="en-GB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…</a:t>
            </a:r>
          </a:p>
        </p:txBody>
      </p:sp>
      <p:pic>
        <p:nvPicPr>
          <p:cNvPr id="61447" name="Picture 2" descr="j0297731[1]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275" y="1038225"/>
            <a:ext cx="3665538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1785926" y="71406"/>
            <a:ext cx="3339377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Mi </a:t>
            </a: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familia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4929188" y="2857500"/>
            <a:ext cx="1857375" cy="42862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2400" b="1" dirty="0">
                <a:latin typeface="Arial" pitchFamily="34" charset="0"/>
                <a:cs typeface="Arial" pitchFamily="34" charset="0"/>
              </a:rPr>
              <a:t>mi </a:t>
            </a:r>
            <a:r>
              <a:rPr lang="en-GB" sz="2400" b="1" dirty="0" err="1">
                <a:latin typeface="Arial" pitchFamily="34" charset="0"/>
                <a:cs typeface="Arial" pitchFamily="34" charset="0"/>
              </a:rPr>
              <a:t>madre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786063" y="3714750"/>
            <a:ext cx="2214562" cy="42862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2400" b="1" dirty="0">
                <a:latin typeface="Arial" pitchFamily="34" charset="0"/>
                <a:cs typeface="Arial" pitchFamily="34" charset="0"/>
              </a:rPr>
              <a:t>mi </a:t>
            </a:r>
            <a:r>
              <a:rPr lang="en-GB" sz="2400" b="1" dirty="0" err="1">
                <a:latin typeface="Arial" pitchFamily="34" charset="0"/>
                <a:cs typeface="Arial" pitchFamily="34" charset="0"/>
              </a:rPr>
              <a:t>hermana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285750" y="1071563"/>
            <a:ext cx="1857375" cy="42862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2400" b="1" dirty="0">
                <a:latin typeface="Arial" pitchFamily="34" charset="0"/>
                <a:cs typeface="Arial" pitchFamily="34" charset="0"/>
              </a:rPr>
              <a:t>mi padre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85750" y="3571875"/>
            <a:ext cx="2071688" cy="42862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2400" b="1" dirty="0">
                <a:latin typeface="Arial" pitchFamily="34" charset="0"/>
                <a:cs typeface="Arial" pitchFamily="34" charset="0"/>
              </a:rPr>
              <a:t>mi </a:t>
            </a:r>
            <a:r>
              <a:rPr lang="en-GB" sz="2400" b="1" dirty="0" err="1">
                <a:latin typeface="Arial" pitchFamily="34" charset="0"/>
                <a:cs typeface="Arial" pitchFamily="34" charset="0"/>
              </a:rPr>
              <a:t>hermano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80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/>
        </p:nvSpPr>
        <p:spPr bwMode="auto">
          <a:xfrm>
            <a:off x="83635" y="1027565"/>
            <a:ext cx="4038600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eaLnBrk="1" hangingPunct="1">
              <a:buFont typeface="+mj-lt"/>
              <a:buAutoNum type="arabicPeriod"/>
            </a:pPr>
            <a:r>
              <a:rPr lang="en-GB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father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GB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mother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GB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parents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GB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brother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GB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sister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GB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family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GB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grandfather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GB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grandmother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en-GB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44016" y="4438640"/>
          <a:ext cx="685800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500"/>
                <a:gridCol w="1714500"/>
                <a:gridCol w="1714500"/>
                <a:gridCol w="17145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</a:t>
                      </a:r>
                      <a:r>
                        <a:rPr lang="en-GB" sz="2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</a:t>
                      </a:r>
                      <a:endParaRPr lang="en-GB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</a:t>
                      </a:r>
                      <a:r>
                        <a:rPr lang="en-GB" sz="2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abuelo</a:t>
                      </a:r>
                      <a:endParaRPr lang="en-GB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</a:t>
                      </a:r>
                      <a:r>
                        <a:rPr lang="en-GB" sz="2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madre</a:t>
                      </a:r>
                      <a:endParaRPr lang="en-GB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</a:t>
                      </a:r>
                      <a:r>
                        <a:rPr lang="en-GB" sz="2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hermana</a:t>
                      </a:r>
                      <a:endParaRPr lang="en-GB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</a:t>
                      </a:r>
                      <a:r>
                        <a:rPr lang="en-GB" sz="2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hermano</a:t>
                      </a:r>
                      <a:endParaRPr lang="en-GB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padre</a:t>
                      </a:r>
                      <a:endParaRPr lang="en-GB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 padres</a:t>
                      </a:r>
                      <a:endParaRPr lang="en-GB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</a:t>
                      </a:r>
                      <a:r>
                        <a:rPr lang="en-GB" sz="2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abuela</a:t>
                      </a:r>
                      <a:endParaRPr lang="en-GB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Rectangle 67"/>
          <p:cNvSpPr>
            <a:spLocks noChangeArrowheads="1"/>
          </p:cNvSpPr>
          <p:nvPr/>
        </p:nvSpPr>
        <p:spPr bwMode="auto">
          <a:xfrm>
            <a:off x="59271" y="-30871"/>
            <a:ext cx="16033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GB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familia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271" y="305291"/>
            <a:ext cx="63367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A </a:t>
            </a:r>
            <a:r>
              <a:rPr lang="en-GB" dirty="0" smtClean="0"/>
              <a:t> Write in the Spanish family words in the correct boxes. Don’t copy. Look, cover, write and check.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2492896" y="1004090"/>
            <a:ext cx="2160240" cy="33616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2492896" y="3574544"/>
            <a:ext cx="2160240" cy="33616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2492896" y="3142496"/>
            <a:ext cx="2160240" cy="33616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2492896" y="2710448"/>
            <a:ext cx="2160240" cy="33616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2492896" y="2278400"/>
            <a:ext cx="2160240" cy="33616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2492896" y="1846352"/>
            <a:ext cx="2160240" cy="33616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2492896" y="1414304"/>
            <a:ext cx="2160240" cy="33616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2492896" y="4006592"/>
            <a:ext cx="2160240" cy="33616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67919"/>
            <a:ext cx="5650790" cy="316587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60648" y="5381469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B </a:t>
            </a:r>
            <a:r>
              <a:rPr lang="en-GB" dirty="0" smtClean="0"/>
              <a:t> Complete the grid with the Spanish words.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1988840" y="58588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518579" y="62281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551493" y="6634143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1052736" y="702826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83635" y="739759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551493" y="78229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1518579" y="821353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7</a:t>
            </a:r>
            <a:endParaRPr lang="en-GB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4379135" y="6346395"/>
          <a:ext cx="1612190" cy="2346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2190"/>
              </a:tblGrid>
              <a:tr h="318978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family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18978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father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18978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sister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18978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pet / animal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18978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grandfather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18978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family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18978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mother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352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38" y="539551"/>
            <a:ext cx="6423114" cy="5352595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3262473" y="1686561"/>
            <a:ext cx="0" cy="72008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3262473" y="2406641"/>
            <a:ext cx="1779403" cy="8384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750305" y="2415025"/>
            <a:ext cx="1512168" cy="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798613" y="1614553"/>
            <a:ext cx="927720" cy="8384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252637" y="2406641"/>
            <a:ext cx="0" cy="72008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73842" y="2406641"/>
            <a:ext cx="0" cy="72008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62673" y="2406641"/>
            <a:ext cx="0" cy="72008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86609" y="750457"/>
            <a:ext cx="0" cy="72008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894321" y="750457"/>
            <a:ext cx="0" cy="72008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3596907" y="744277"/>
            <a:ext cx="1779403" cy="8384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004619" y="723654"/>
            <a:ext cx="1779403" cy="8384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64559" y="32944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José</a:t>
            </a:r>
            <a:endParaRPr lang="en-GB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18968" y="69955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82 </a:t>
            </a:r>
            <a:r>
              <a:rPr lang="en-GB" i="1" dirty="0" err="1" smtClean="0"/>
              <a:t>años</a:t>
            </a:r>
            <a:endParaRPr lang="en-GB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2157748" y="322037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Carmen</a:t>
            </a:r>
            <a:endParaRPr lang="en-GB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212157" y="692149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79 </a:t>
            </a:r>
            <a:r>
              <a:rPr lang="en-GB" i="1" dirty="0" err="1" smtClean="0"/>
              <a:t>años</a:t>
            </a:r>
            <a:endParaRPr lang="en-GB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3210663" y="344167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Luisa</a:t>
            </a:r>
            <a:endParaRPr lang="en-GB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265072" y="714279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75 </a:t>
            </a:r>
            <a:r>
              <a:rPr lang="en-GB" i="1" dirty="0" err="1" smtClean="0"/>
              <a:t>años</a:t>
            </a:r>
            <a:endParaRPr lang="en-GB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4882853" y="344167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 smtClean="0"/>
              <a:t>Paco</a:t>
            </a:r>
            <a:endParaRPr lang="en-GB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937262" y="714279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4</a:t>
            </a:r>
            <a:r>
              <a:rPr lang="en-GB" i="1" dirty="0" smtClean="0"/>
              <a:t>4 </a:t>
            </a:r>
            <a:r>
              <a:rPr lang="en-GB" i="1" dirty="0" err="1" smtClean="0"/>
              <a:t>años</a:t>
            </a:r>
            <a:endParaRPr lang="en-GB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1939125" y="1248023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Gloria</a:t>
            </a:r>
            <a:endParaRPr lang="en-GB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993534" y="161813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4</a:t>
            </a:r>
            <a:r>
              <a:rPr lang="en-GB" i="1" dirty="0" smtClean="0"/>
              <a:t>2 </a:t>
            </a:r>
            <a:r>
              <a:rPr lang="en-GB" i="1" dirty="0" err="1" smtClean="0"/>
              <a:t>años</a:t>
            </a:r>
            <a:endParaRPr lang="en-GB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3388974" y="1234187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Roberto</a:t>
            </a:r>
            <a:endParaRPr lang="en-GB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443383" y="1604299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43 </a:t>
            </a:r>
            <a:r>
              <a:rPr lang="en-GB" i="1" dirty="0" err="1" smtClean="0"/>
              <a:t>años</a:t>
            </a:r>
            <a:endParaRPr lang="en-GB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1210245" y="308244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Sonia</a:t>
            </a:r>
            <a:endParaRPr lang="en-GB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264654" y="345255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14 </a:t>
            </a:r>
            <a:r>
              <a:rPr lang="en-GB" i="1" dirty="0" err="1" smtClean="0"/>
              <a:t>años</a:t>
            </a:r>
            <a:endParaRPr lang="en-GB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2711653" y="3072833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 smtClean="0"/>
              <a:t>Yo</a:t>
            </a:r>
            <a:endParaRPr lang="en-GB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2766062" y="344294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10 </a:t>
            </a:r>
            <a:r>
              <a:rPr lang="en-GB" i="1" dirty="0" err="1" smtClean="0"/>
              <a:t>años</a:t>
            </a:r>
            <a:endParaRPr lang="en-GB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4521146" y="308244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Jaime</a:t>
            </a:r>
            <a:endParaRPr lang="en-GB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4575555" y="345255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12 </a:t>
            </a:r>
            <a:r>
              <a:rPr lang="en-GB" i="1" dirty="0" err="1" smtClean="0"/>
              <a:t>años</a:t>
            </a:r>
            <a:endParaRPr lang="en-GB" i="1" dirty="0"/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/>
          </p:nvPr>
        </p:nvGraphicFramePr>
        <p:xfrm>
          <a:off x="153271" y="4109770"/>
          <a:ext cx="3790258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4992"/>
                <a:gridCol w="3385266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</a:t>
                      </a:r>
                      <a:r>
                        <a:rPr lang="en-GB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padre se llama Roberto.</a:t>
                      </a:r>
                      <a:endParaRPr lang="en-GB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</a:t>
                      </a:r>
                      <a:r>
                        <a:rPr lang="en-GB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madre</a:t>
                      </a:r>
                      <a:r>
                        <a:rPr lang="en-GB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 llama Sonia.</a:t>
                      </a:r>
                      <a:endParaRPr lang="en-GB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</a:t>
                      </a:r>
                      <a:r>
                        <a:rPr lang="en-GB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abuelo</a:t>
                      </a:r>
                      <a:r>
                        <a:rPr lang="en-GB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 llama José.</a:t>
                      </a:r>
                      <a:endParaRPr lang="en-GB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</a:t>
                      </a:r>
                      <a:r>
                        <a:rPr lang="en-GB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abuela</a:t>
                      </a:r>
                      <a:r>
                        <a:rPr lang="en-GB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 llama Luisa.</a:t>
                      </a:r>
                      <a:endParaRPr lang="en-GB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</a:t>
                      </a:r>
                      <a:r>
                        <a:rPr lang="en-GB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tengo</a:t>
                      </a:r>
                      <a:r>
                        <a:rPr lang="en-GB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b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hermanas</a:t>
                      </a:r>
                      <a:r>
                        <a:rPr lang="en-GB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</a:t>
                      </a:r>
                      <a:r>
                        <a:rPr lang="en-GB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hermano</a:t>
                      </a:r>
                      <a:r>
                        <a:rPr lang="en-GB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 llama </a:t>
                      </a:r>
                      <a:r>
                        <a:rPr lang="en-GB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Paco</a:t>
                      </a:r>
                      <a:r>
                        <a:rPr lang="en-GB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40" name="Rectangle 67"/>
          <p:cNvSpPr>
            <a:spLocks noChangeArrowheads="1"/>
          </p:cNvSpPr>
          <p:nvPr/>
        </p:nvSpPr>
        <p:spPr bwMode="auto">
          <a:xfrm>
            <a:off x="59271" y="-30871"/>
            <a:ext cx="16033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GB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familia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271" y="3740249"/>
            <a:ext cx="3759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¿</a:t>
            </a:r>
            <a:r>
              <a:rPr lang="en-GB" b="1" dirty="0" err="1" smtClean="0"/>
              <a:t>Verdad</a:t>
            </a:r>
            <a:r>
              <a:rPr lang="en-GB" b="1" dirty="0" smtClean="0"/>
              <a:t> o </a:t>
            </a:r>
            <a:r>
              <a:rPr lang="en-GB" b="1" dirty="0" err="1" smtClean="0"/>
              <a:t>mentira</a:t>
            </a:r>
            <a:r>
              <a:rPr lang="en-GB" b="1" dirty="0" smtClean="0"/>
              <a:t>?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46560" y="6418389"/>
            <a:ext cx="3759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¿</a:t>
            </a:r>
            <a:r>
              <a:rPr lang="en-GB" b="1" dirty="0" err="1" smtClean="0"/>
              <a:t>Cuántos</a:t>
            </a:r>
            <a:r>
              <a:rPr lang="en-GB" b="1" dirty="0" smtClean="0"/>
              <a:t> </a:t>
            </a:r>
            <a:r>
              <a:rPr lang="en-GB" b="1" dirty="0" err="1" smtClean="0"/>
              <a:t>años</a:t>
            </a:r>
            <a:r>
              <a:rPr lang="en-GB" b="1" dirty="0" smtClean="0"/>
              <a:t> </a:t>
            </a:r>
            <a:r>
              <a:rPr lang="en-GB" b="1" dirty="0" err="1" smtClean="0"/>
              <a:t>tienen</a:t>
            </a:r>
            <a:r>
              <a:rPr lang="en-GB" b="1" dirty="0" smtClean="0"/>
              <a:t>?</a:t>
            </a:r>
            <a:endParaRPr lang="en-GB" b="1" dirty="0"/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/>
          </p:nvPr>
        </p:nvGraphicFramePr>
        <p:xfrm>
          <a:off x="164948" y="6798827"/>
          <a:ext cx="5436318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0875"/>
                <a:gridCol w="485544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</a:t>
                      </a:r>
                      <a:r>
                        <a:rPr lang="en-GB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abuelo</a:t>
                      </a:r>
                      <a:r>
                        <a:rPr lang="en-GB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Paco</a:t>
                      </a:r>
                      <a:r>
                        <a:rPr lang="en-GB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b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tiene</a:t>
                      </a:r>
                      <a:r>
                        <a:rPr lang="en-GB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r>
                        <a:rPr lang="en-GB" b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años</a:t>
                      </a:r>
                      <a:r>
                        <a:rPr lang="en-GB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</a:t>
                      </a:r>
                      <a:r>
                        <a:rPr lang="en-GB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hermana</a:t>
                      </a:r>
                      <a:r>
                        <a:rPr lang="en-GB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………</a:t>
                      </a:r>
                      <a:endParaRPr lang="en-GB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Jaime………</a:t>
                      </a:r>
                      <a:endParaRPr lang="en-GB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</a:t>
                      </a:r>
                      <a:r>
                        <a:rPr lang="en-GB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abuela</a:t>
                      </a:r>
                      <a:r>
                        <a:rPr lang="en-GB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Carmen……….</a:t>
                      </a:r>
                      <a:endParaRPr lang="en-GB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</a:t>
                      </a:r>
                      <a:r>
                        <a:rPr lang="en-GB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padre…….</a:t>
                      </a:r>
                      <a:endParaRPr lang="en-GB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</a:t>
                      </a:r>
                      <a:r>
                        <a:rPr lang="en-GB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tengo</a:t>
                      </a:r>
                      <a:r>
                        <a:rPr lang="en-GB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…..</a:t>
                      </a:r>
                      <a:endParaRPr lang="en-GB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004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/>
          <p:cNvGraphicFramePr>
            <a:graphicFrameLocks noGrp="1"/>
          </p:cNvGraphicFramePr>
          <p:nvPr>
            <p:extLst/>
          </p:nvPr>
        </p:nvGraphicFramePr>
        <p:xfrm>
          <a:off x="263298" y="858410"/>
          <a:ext cx="6334053" cy="40946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5542"/>
                <a:gridCol w="4608511"/>
              </a:tblGrid>
              <a:tr h="511827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 </a:t>
                      </a:r>
                      <a:r>
                        <a:rPr lang="en-GB" sz="20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Tengo</a:t>
                      </a:r>
                      <a:r>
                        <a:rPr lang="en-GB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dos </a:t>
                      </a:r>
                      <a:r>
                        <a:rPr lang="en-GB" sz="20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hermanas</a:t>
                      </a:r>
                      <a:r>
                        <a:rPr lang="en-GB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11827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 </a:t>
                      </a:r>
                      <a:r>
                        <a:rPr lang="en-GB" sz="20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Tengo</a:t>
                      </a:r>
                      <a:r>
                        <a:rPr lang="en-GB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 </a:t>
                      </a:r>
                      <a:r>
                        <a:rPr lang="en-GB" sz="20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hermano</a:t>
                      </a:r>
                      <a:r>
                        <a:rPr lang="en-GB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dos </a:t>
                      </a:r>
                      <a:r>
                        <a:rPr lang="en-GB" sz="20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hermanas</a:t>
                      </a:r>
                      <a:r>
                        <a:rPr lang="en-GB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11827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 </a:t>
                      </a:r>
                      <a:r>
                        <a:rPr lang="en-GB" sz="20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Tengo</a:t>
                      </a:r>
                      <a:r>
                        <a:rPr lang="en-GB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tres</a:t>
                      </a:r>
                      <a:r>
                        <a:rPr lang="en-GB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hermanos</a:t>
                      </a:r>
                      <a:r>
                        <a:rPr lang="en-GB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11827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 </a:t>
                      </a:r>
                      <a:r>
                        <a:rPr lang="en-GB" sz="20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Tengo</a:t>
                      </a:r>
                      <a:r>
                        <a:rPr lang="en-GB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 </a:t>
                      </a:r>
                      <a:r>
                        <a:rPr lang="en-GB" sz="20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hermano</a:t>
                      </a:r>
                      <a:r>
                        <a:rPr lang="en-GB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11827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 </a:t>
                      </a:r>
                      <a:r>
                        <a:rPr lang="en-GB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Soy </a:t>
                      </a:r>
                      <a:r>
                        <a:rPr lang="en-GB" sz="20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hijo</a:t>
                      </a:r>
                      <a:r>
                        <a:rPr lang="en-GB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único</a:t>
                      </a:r>
                      <a:r>
                        <a:rPr lang="en-GB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11827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</a:t>
                      </a:r>
                      <a:r>
                        <a:rPr lang="en-GB" sz="20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Tengo</a:t>
                      </a:r>
                      <a:r>
                        <a:rPr lang="en-GB" sz="20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dos </a:t>
                      </a:r>
                      <a:r>
                        <a:rPr lang="en-GB" sz="2000" b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hermanos</a:t>
                      </a:r>
                      <a:r>
                        <a:rPr lang="en-GB" sz="20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</a:t>
                      </a:r>
                      <a:r>
                        <a:rPr lang="en-GB" sz="2000" b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una</a:t>
                      </a:r>
                      <a:r>
                        <a:rPr lang="en-GB" sz="20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hermana</a:t>
                      </a:r>
                      <a:r>
                        <a:rPr lang="en-GB" sz="20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11827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 </a:t>
                      </a:r>
                      <a:r>
                        <a:rPr lang="en-GB" sz="20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Tengo</a:t>
                      </a:r>
                      <a:r>
                        <a:rPr lang="en-GB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 </a:t>
                      </a:r>
                      <a:r>
                        <a:rPr lang="en-GB" sz="20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hermano</a:t>
                      </a:r>
                      <a:r>
                        <a:rPr lang="en-GB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</a:t>
                      </a:r>
                      <a:r>
                        <a:rPr lang="en-GB" sz="20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una</a:t>
                      </a:r>
                      <a:r>
                        <a:rPr lang="en-GB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hermana</a:t>
                      </a:r>
                      <a:r>
                        <a:rPr lang="en-GB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11827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  </a:t>
                      </a:r>
                      <a:r>
                        <a:rPr lang="en-GB" sz="20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Tengo</a:t>
                      </a:r>
                      <a:r>
                        <a:rPr lang="en-GB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una</a:t>
                      </a:r>
                      <a:r>
                        <a:rPr lang="en-GB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hermana</a:t>
                      </a:r>
                      <a:r>
                        <a:rPr lang="en-GB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712" y="947407"/>
            <a:ext cx="206125" cy="4108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4491" y="1437711"/>
            <a:ext cx="209346" cy="41729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117" y="4445601"/>
            <a:ext cx="507439" cy="504055"/>
          </a:xfrm>
          <a:prstGeom prst="rect">
            <a:avLst/>
          </a:prstGeom>
        </p:spPr>
      </p:pic>
      <p:sp>
        <p:nvSpPr>
          <p:cNvPr id="17" name="Rectangle 67"/>
          <p:cNvSpPr>
            <a:spLocks noChangeArrowheads="1"/>
          </p:cNvSpPr>
          <p:nvPr/>
        </p:nvSpPr>
        <p:spPr bwMode="auto">
          <a:xfrm>
            <a:off x="122175" y="0"/>
            <a:ext cx="16033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GB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familia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67"/>
          <p:cNvSpPr>
            <a:spLocks noChangeArrowheads="1"/>
          </p:cNvSpPr>
          <p:nvPr/>
        </p:nvSpPr>
        <p:spPr bwMode="auto">
          <a:xfrm>
            <a:off x="2008867" y="-30096"/>
            <a:ext cx="48983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n-GB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Tienes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hermanos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hermanas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4817" y="458124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A </a:t>
            </a:r>
            <a:r>
              <a:rPr lang="en-GB" dirty="0" smtClean="0"/>
              <a:t> Match the pictures to the sentences.</a:t>
            </a:r>
            <a:endParaRPr lang="en-GB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18" y="1936740"/>
            <a:ext cx="206125" cy="41087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8393" y="1916329"/>
            <a:ext cx="209346" cy="41729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5" y="2418181"/>
            <a:ext cx="206125" cy="41087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8393" y="2411760"/>
            <a:ext cx="209346" cy="41729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96752" y="2411760"/>
            <a:ext cx="209346" cy="41729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897" y="2945255"/>
            <a:ext cx="209346" cy="41729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8393" y="2945254"/>
            <a:ext cx="209346" cy="41729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897" y="3471658"/>
            <a:ext cx="209346" cy="417297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27" y="3499441"/>
            <a:ext cx="206125" cy="410876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348" y="3960323"/>
            <a:ext cx="206125" cy="41087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611" y="3960323"/>
            <a:ext cx="206125" cy="410876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874" y="3967088"/>
            <a:ext cx="206125" cy="41087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897" y="4486726"/>
            <a:ext cx="209346" cy="417297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37" y="4482009"/>
            <a:ext cx="206125" cy="410876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284" y="3499441"/>
            <a:ext cx="206125" cy="410876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111087" y="4986064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B </a:t>
            </a:r>
            <a:r>
              <a:rPr lang="en-GB" dirty="0" smtClean="0"/>
              <a:t> Write a sentence for each picture.</a:t>
            </a:r>
            <a:endParaRPr lang="en-GB" dirty="0"/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/>
          </p:nvPr>
        </p:nvGraphicFramePr>
        <p:xfrm>
          <a:off x="260648" y="5338673"/>
          <a:ext cx="6334053" cy="31983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160"/>
                <a:gridCol w="4893893"/>
              </a:tblGrid>
              <a:tr h="639670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639670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 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639670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639670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639670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0" name="Picture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6551" y="5394139"/>
            <a:ext cx="209346" cy="417297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3528" y="5386174"/>
            <a:ext cx="209346" cy="417297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0505" y="5386173"/>
            <a:ext cx="209346" cy="417297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41" y="6066373"/>
            <a:ext cx="206125" cy="410876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20616" y="6045962"/>
            <a:ext cx="209346" cy="417297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262" y="6675763"/>
            <a:ext cx="507439" cy="504055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9042" y="6716888"/>
            <a:ext cx="209346" cy="41729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982" y="6712171"/>
            <a:ext cx="206125" cy="410876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50" y="7371567"/>
            <a:ext cx="206125" cy="410876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13" y="7371567"/>
            <a:ext cx="206125" cy="410876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676" y="7378332"/>
            <a:ext cx="206125" cy="410876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38679" y="7364660"/>
            <a:ext cx="209346" cy="417297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90" y="8016625"/>
            <a:ext cx="206125" cy="410876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53" y="8023390"/>
            <a:ext cx="206125" cy="410876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92079" y="7998195"/>
            <a:ext cx="209346" cy="417297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58425" y="7998194"/>
            <a:ext cx="209346" cy="41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89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389" y="858595"/>
            <a:ext cx="4480669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AR" sz="2200" u="sng" dirty="0">
                <a:latin typeface="Arial" panose="020B0604020202020204" pitchFamily="34" charset="0"/>
              </a:rPr>
              <a:t>Me llamo </a:t>
            </a:r>
            <a:r>
              <a:rPr lang="es-AR" sz="2200" dirty="0" smtClean="0">
                <a:latin typeface="Arial" panose="020B0604020202020204" pitchFamily="34" charset="0"/>
              </a:rPr>
              <a:t>Maya </a:t>
            </a:r>
            <a:r>
              <a:rPr lang="es-AR" sz="2200" dirty="0">
                <a:latin typeface="Arial" panose="020B0604020202020204" pitchFamily="34" charset="0"/>
              </a:rPr>
              <a:t>y </a:t>
            </a:r>
            <a:r>
              <a:rPr lang="es-AR" sz="2200" u="sng" dirty="0">
                <a:latin typeface="Arial" panose="020B0604020202020204" pitchFamily="34" charset="0"/>
              </a:rPr>
              <a:t>tengo</a:t>
            </a:r>
            <a:r>
              <a:rPr lang="es-AR" sz="2200" dirty="0">
                <a:latin typeface="Arial" panose="020B0604020202020204" pitchFamily="34" charset="0"/>
              </a:rPr>
              <a:t> </a:t>
            </a:r>
            <a:r>
              <a:rPr lang="es-AR" sz="2200" dirty="0" smtClean="0">
                <a:latin typeface="Arial" panose="020B0604020202020204" pitchFamily="34" charset="0"/>
              </a:rPr>
              <a:t>diez </a:t>
            </a:r>
            <a:r>
              <a:rPr lang="es-AR" sz="2200" dirty="0">
                <a:latin typeface="Arial" panose="020B0604020202020204" pitchFamily="34" charset="0"/>
              </a:rPr>
              <a:t>años. Mi cumpleaños </a:t>
            </a:r>
            <a:r>
              <a:rPr lang="es-AR" sz="2200" u="sng" dirty="0">
                <a:latin typeface="Arial" panose="020B0604020202020204" pitchFamily="34" charset="0"/>
              </a:rPr>
              <a:t>es</a:t>
            </a:r>
            <a:r>
              <a:rPr lang="es-AR" sz="2200" dirty="0">
                <a:latin typeface="Arial" panose="020B0604020202020204" pitchFamily="34" charset="0"/>
              </a:rPr>
              <a:t> el </a:t>
            </a:r>
            <a:r>
              <a:rPr lang="es-AR" sz="2200" dirty="0" smtClean="0">
                <a:latin typeface="Arial" panose="020B0604020202020204" pitchFamily="34" charset="0"/>
              </a:rPr>
              <a:t>15 </a:t>
            </a:r>
            <a:r>
              <a:rPr lang="es-AR" sz="2200" dirty="0">
                <a:latin typeface="Arial" panose="020B0604020202020204" pitchFamily="34" charset="0"/>
              </a:rPr>
              <a:t>de </a:t>
            </a:r>
            <a:r>
              <a:rPr lang="es-AR" sz="2200" dirty="0" smtClean="0">
                <a:latin typeface="Arial" panose="020B0604020202020204" pitchFamily="34" charset="0"/>
              </a:rPr>
              <a:t>julio. </a:t>
            </a:r>
            <a:endParaRPr lang="es-AR" sz="2200" dirty="0">
              <a:latin typeface="Arial" panose="020B0604020202020204" pitchFamily="34" charset="0"/>
            </a:endParaRPr>
          </a:p>
          <a:p>
            <a:pPr eaLnBrk="1" hangingPunct="1"/>
            <a:endParaRPr lang="es-AR" sz="2200" dirty="0">
              <a:latin typeface="Arial" panose="020B0604020202020204" pitchFamily="34" charset="0"/>
            </a:endParaRPr>
          </a:p>
          <a:p>
            <a:pPr eaLnBrk="1" hangingPunct="1"/>
            <a:r>
              <a:rPr lang="es-AR" sz="2200" dirty="0" smtClean="0">
                <a:latin typeface="Arial" panose="020B0604020202020204" pitchFamily="34" charset="0"/>
              </a:rPr>
              <a:t>Mi </a:t>
            </a:r>
            <a:r>
              <a:rPr lang="es-AR" sz="2200" dirty="0">
                <a:latin typeface="Arial" panose="020B0604020202020204" pitchFamily="34" charset="0"/>
              </a:rPr>
              <a:t>madre </a:t>
            </a:r>
            <a:r>
              <a:rPr lang="es-AR" sz="2200" u="sng" dirty="0">
                <a:latin typeface="Arial" panose="020B0604020202020204" pitchFamily="34" charset="0"/>
              </a:rPr>
              <a:t>se llama </a:t>
            </a:r>
            <a:r>
              <a:rPr lang="es-AR" sz="2200" dirty="0" smtClean="0">
                <a:latin typeface="Arial" panose="020B0604020202020204" pitchFamily="34" charset="0"/>
              </a:rPr>
              <a:t>Roberta. </a:t>
            </a:r>
            <a:br>
              <a:rPr lang="es-AR" sz="2200" dirty="0" smtClean="0">
                <a:latin typeface="Arial" panose="020B0604020202020204" pitchFamily="34" charset="0"/>
              </a:rPr>
            </a:br>
            <a:r>
              <a:rPr lang="es-AR" sz="2200" dirty="0" smtClean="0">
                <a:latin typeface="Arial" panose="020B0604020202020204" pitchFamily="34" charset="0"/>
              </a:rPr>
              <a:t>Mi </a:t>
            </a:r>
            <a:r>
              <a:rPr lang="es-AR" sz="2200" dirty="0">
                <a:latin typeface="Arial" panose="020B0604020202020204" pitchFamily="34" charset="0"/>
              </a:rPr>
              <a:t>padre </a:t>
            </a:r>
            <a:r>
              <a:rPr lang="es-AR" sz="2200" u="sng" dirty="0">
                <a:latin typeface="Arial" panose="020B0604020202020204" pitchFamily="34" charset="0"/>
              </a:rPr>
              <a:t>se llama </a:t>
            </a:r>
            <a:r>
              <a:rPr lang="es-AR" sz="2200" dirty="0">
                <a:latin typeface="Arial" panose="020B0604020202020204" pitchFamily="34" charset="0"/>
              </a:rPr>
              <a:t> </a:t>
            </a:r>
            <a:r>
              <a:rPr lang="es-AR" sz="2200" dirty="0" smtClean="0">
                <a:latin typeface="Arial" panose="020B0604020202020204" pitchFamily="34" charset="0"/>
              </a:rPr>
              <a:t>Eduardo. </a:t>
            </a:r>
            <a:r>
              <a:rPr lang="es-AR" sz="2200" u="sng" dirty="0">
                <a:latin typeface="Arial" panose="020B0604020202020204" pitchFamily="34" charset="0"/>
              </a:rPr>
              <a:t>Tengo</a:t>
            </a:r>
            <a:r>
              <a:rPr lang="es-AR" sz="2200" dirty="0">
                <a:latin typeface="Arial" panose="020B0604020202020204" pitchFamily="34" charset="0"/>
              </a:rPr>
              <a:t> </a:t>
            </a:r>
            <a:r>
              <a:rPr lang="es-AR" sz="2200" dirty="0" smtClean="0">
                <a:latin typeface="Arial" panose="020B0604020202020204" pitchFamily="34" charset="0"/>
              </a:rPr>
              <a:t>dos hermanas que se llaman Victoria y Alicia.  Alicia tiene dieciséis años y Victoria tiene cinco. </a:t>
            </a:r>
            <a:r>
              <a:rPr lang="es-AR" sz="2200" u="sng" dirty="0">
                <a:latin typeface="Arial" panose="020B0604020202020204" pitchFamily="34" charset="0"/>
              </a:rPr>
              <a:t>No tengo </a:t>
            </a:r>
            <a:r>
              <a:rPr lang="es-AR" sz="2200" dirty="0" smtClean="0">
                <a:latin typeface="Arial" panose="020B0604020202020204" pitchFamily="34" charset="0"/>
              </a:rPr>
              <a:t>hermanos</a:t>
            </a:r>
            <a:r>
              <a:rPr lang="es-AR" sz="2200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 bwMode="auto">
          <a:xfrm>
            <a:off x="332656" y="3995936"/>
            <a:ext cx="6063319" cy="281329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s-AR" alt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AR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s-AR" alt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s-AR" alt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</a:t>
            </a:r>
            <a:r>
              <a:rPr lang="es-AR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s-AR" alt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s-AR" alt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Birthday</a:t>
            </a:r>
            <a:r>
              <a:rPr lang="es-AR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s-AR" alt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s-AR" alt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AR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dad:</a:t>
            </a:r>
            <a:endParaRPr lang="es-AR" alt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s-AR" alt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AR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AR" alt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</a:t>
            </a:r>
            <a:r>
              <a:rPr lang="es-AR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s-AR" alt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s-AR" alt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Victoria’s</a:t>
            </a:r>
            <a:r>
              <a:rPr lang="es-AR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alt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</a:t>
            </a:r>
            <a:r>
              <a:rPr lang="es-AR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s-AR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 - </a:t>
            </a:r>
            <a:r>
              <a:rPr lang="es-AR" alt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es-AR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more </a:t>
            </a:r>
            <a:r>
              <a:rPr lang="es-AR" alt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details</a:t>
            </a:r>
            <a:r>
              <a:rPr lang="es-AR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s-AR" alt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42361" b="21197"/>
          <a:stretch/>
        </p:blipFill>
        <p:spPr>
          <a:xfrm>
            <a:off x="4437112" y="1475656"/>
            <a:ext cx="2139942" cy="2179137"/>
          </a:xfrm>
          <a:prstGeom prst="rect">
            <a:avLst/>
          </a:prstGeom>
        </p:spPr>
      </p:pic>
      <p:sp>
        <p:nvSpPr>
          <p:cNvPr id="5" name="Rectangle 67"/>
          <p:cNvSpPr>
            <a:spLocks noChangeArrowheads="1"/>
          </p:cNvSpPr>
          <p:nvPr/>
        </p:nvSpPr>
        <p:spPr bwMode="auto">
          <a:xfrm>
            <a:off x="59271" y="-30871"/>
            <a:ext cx="16033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GB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familia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270" y="305291"/>
            <a:ext cx="6798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A</a:t>
            </a:r>
            <a:r>
              <a:rPr lang="en-GB" sz="2000" dirty="0" smtClean="0"/>
              <a:t>  Read about Maya and complete the details in English.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37389" y="6809235"/>
            <a:ext cx="6798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B</a:t>
            </a:r>
            <a:r>
              <a:rPr lang="en-GB" sz="2000" dirty="0" smtClean="0"/>
              <a:t>  Complete the sentences in Spanish.</a:t>
            </a:r>
            <a:endParaRPr lang="en-GB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32654" y="7209345"/>
          <a:ext cx="606332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8"/>
                <a:gridCol w="55592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Roberta </a:t>
                      </a:r>
                      <a:r>
                        <a:rPr lang="en-GB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 ____________ de Maya.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</a:t>
                      </a:r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padre se llama _____________.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Alicia </a:t>
                      </a:r>
                      <a:r>
                        <a:rPr lang="en-GB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</a:t>
                      </a:r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_________________ de Maya.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Maya </a:t>
                      </a:r>
                      <a:r>
                        <a:rPr lang="en-GB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tiene</a:t>
                      </a:r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____________ </a:t>
                      </a:r>
                      <a:r>
                        <a:rPr lang="en-GB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años</a:t>
                      </a:r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33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36712" y="755576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98305" name="Picture 1" descr="DBZ_Simpsons_Family_Tree_by_Marruche_we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12" y="902291"/>
            <a:ext cx="502761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60648" y="5450681"/>
            <a:ext cx="63367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AR" sz="2000" dirty="0" smtClean="0">
                <a:ea typeface="MS Mincho" panose="02020609040205080304" pitchFamily="49" charset="-128"/>
                <a:cs typeface="Arial" panose="020B0604020202020204" pitchFamily="34" charset="0"/>
              </a:rPr>
              <a:t>1 El </a:t>
            </a:r>
            <a:r>
              <a:rPr lang="es-AR" sz="2000" dirty="0">
                <a:ea typeface="MS Mincho" panose="02020609040205080304" pitchFamily="49" charset="-128"/>
                <a:cs typeface="Arial" panose="020B0604020202020204" pitchFamily="34" charset="0"/>
              </a:rPr>
              <a:t>padre de </a:t>
            </a:r>
            <a:r>
              <a:rPr lang="es-AR" sz="2000" dirty="0" smtClean="0">
                <a:ea typeface="MS Mincho" panose="02020609040205080304" pitchFamily="49" charset="-128"/>
                <a:cs typeface="Arial" panose="020B0604020202020204" pitchFamily="34" charset="0"/>
              </a:rPr>
              <a:t>Bart se </a:t>
            </a:r>
            <a:r>
              <a:rPr lang="es-AR" sz="2000" dirty="0">
                <a:ea typeface="MS Mincho" panose="02020609040205080304" pitchFamily="49" charset="-128"/>
                <a:cs typeface="Arial" panose="020B0604020202020204" pitchFamily="34" charset="0"/>
              </a:rPr>
              <a:t>llama ________________</a:t>
            </a:r>
            <a:endParaRPr lang="en-GB" sz="2000" dirty="0"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s-AR" sz="2000" dirty="0" smtClean="0">
                <a:ea typeface="MS Mincho" panose="02020609040205080304" pitchFamily="49" charset="-128"/>
                <a:cs typeface="Arial" panose="020B0604020202020204" pitchFamily="34" charset="0"/>
              </a:rPr>
              <a:t>2 El </a:t>
            </a:r>
            <a:r>
              <a:rPr lang="es-AR" sz="2000" dirty="0">
                <a:ea typeface="MS Mincho" panose="02020609040205080304" pitchFamily="49" charset="-128"/>
                <a:cs typeface="Arial" panose="020B0604020202020204" pitchFamily="34" charset="0"/>
              </a:rPr>
              <a:t>hermano de </a:t>
            </a:r>
            <a:r>
              <a:rPr lang="es-AR" sz="2000" dirty="0" err="1" smtClean="0">
                <a:ea typeface="MS Mincho" panose="02020609040205080304" pitchFamily="49" charset="-128"/>
                <a:cs typeface="Arial" panose="020B0604020202020204" pitchFamily="34" charset="0"/>
              </a:rPr>
              <a:t>Homer</a:t>
            </a:r>
            <a:r>
              <a:rPr lang="es-AR" sz="2000" dirty="0" smtClean="0">
                <a:ea typeface="MS Mincho" panose="02020609040205080304" pitchFamily="49" charset="-128"/>
                <a:cs typeface="Arial" panose="020B0604020202020204" pitchFamily="34" charset="0"/>
              </a:rPr>
              <a:t> se </a:t>
            </a:r>
            <a:r>
              <a:rPr lang="es-AR" sz="2000" dirty="0">
                <a:ea typeface="MS Mincho" panose="02020609040205080304" pitchFamily="49" charset="-128"/>
                <a:cs typeface="Arial" panose="020B0604020202020204" pitchFamily="34" charset="0"/>
              </a:rPr>
              <a:t>llama __________________</a:t>
            </a:r>
            <a:endParaRPr lang="en-GB" sz="2000" dirty="0"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2000" dirty="0" smtClean="0">
                <a:ea typeface="MS Mincho" panose="02020609040205080304" pitchFamily="49" charset="-128"/>
                <a:cs typeface="Arial" panose="020B0604020202020204" pitchFamily="34" charset="0"/>
              </a:rPr>
              <a:t>3 L</a:t>
            </a:r>
            <a:r>
              <a:rPr lang="es-AR" sz="2000" dirty="0" smtClean="0">
                <a:ea typeface="MS Mincho" panose="02020609040205080304" pitchFamily="49" charset="-128"/>
                <a:cs typeface="Arial" panose="020B0604020202020204" pitchFamily="34" charset="0"/>
              </a:rPr>
              <a:t>as hermanas </a:t>
            </a:r>
            <a:r>
              <a:rPr lang="es-AR" sz="2000" dirty="0">
                <a:ea typeface="MS Mincho" panose="02020609040205080304" pitchFamily="49" charset="-128"/>
                <a:cs typeface="Arial" panose="020B0604020202020204" pitchFamily="34" charset="0"/>
              </a:rPr>
              <a:t>de </a:t>
            </a:r>
            <a:r>
              <a:rPr lang="es-AR" sz="2000" dirty="0" smtClean="0">
                <a:ea typeface="MS Mincho" panose="02020609040205080304" pitchFamily="49" charset="-128"/>
                <a:cs typeface="Arial" panose="020B0604020202020204" pitchFamily="34" charset="0"/>
              </a:rPr>
              <a:t>Marge se llaman ________ y _______.</a:t>
            </a:r>
            <a:endParaRPr lang="en-GB" sz="2000" dirty="0"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s-AR" sz="2000" dirty="0" smtClean="0">
                <a:ea typeface="MS Mincho" panose="02020609040205080304" pitchFamily="49" charset="-128"/>
                <a:cs typeface="Arial" panose="020B0604020202020204" pitchFamily="34" charset="0"/>
              </a:rPr>
              <a:t>4 La madre de Marge se llama  </a:t>
            </a:r>
            <a:r>
              <a:rPr lang="es-AR" sz="2000" dirty="0">
                <a:ea typeface="MS Mincho" panose="02020609040205080304" pitchFamily="49" charset="-128"/>
                <a:cs typeface="Arial" panose="020B0604020202020204" pitchFamily="34" charset="0"/>
              </a:rPr>
              <a:t>________ </a:t>
            </a:r>
            <a:r>
              <a:rPr lang="es-AR" sz="2000" dirty="0" smtClean="0">
                <a:ea typeface="MS Mincho" panose="02020609040205080304" pitchFamily="49" charset="-128"/>
                <a:cs typeface="Arial" panose="020B0604020202020204" pitchFamily="34" charset="0"/>
              </a:rPr>
              <a:t>.</a:t>
            </a:r>
            <a:endParaRPr lang="en-GB" sz="2000" dirty="0"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s-AR" sz="2000" dirty="0" smtClean="0">
                <a:ea typeface="MS Mincho" panose="02020609040205080304" pitchFamily="49" charset="-128"/>
                <a:cs typeface="Arial" panose="020B0604020202020204" pitchFamily="34" charset="0"/>
              </a:rPr>
              <a:t>5 El abuelo de Lisa se llama ____________.</a:t>
            </a:r>
            <a:br>
              <a:rPr lang="es-AR" sz="2000" dirty="0" smtClean="0">
                <a:ea typeface="MS Mincho" panose="02020609040205080304" pitchFamily="49" charset="-128"/>
                <a:cs typeface="Arial" panose="020B0604020202020204" pitchFamily="34" charset="0"/>
              </a:rPr>
            </a:br>
            <a:r>
              <a:rPr lang="es-AR" sz="2000" dirty="0" smtClean="0">
                <a:ea typeface="MS Mincho" panose="02020609040205080304" pitchFamily="49" charset="-128"/>
                <a:cs typeface="Arial" panose="020B0604020202020204" pitchFamily="34" charset="0"/>
              </a:rPr>
              <a:t>6 La hermana de Lisa se llama ______________.</a:t>
            </a:r>
            <a:br>
              <a:rPr lang="es-AR" sz="2000" dirty="0" smtClean="0">
                <a:ea typeface="MS Mincho" panose="02020609040205080304" pitchFamily="49" charset="-128"/>
                <a:cs typeface="Arial" panose="020B0604020202020204" pitchFamily="34" charset="0"/>
              </a:rPr>
            </a:br>
            <a:r>
              <a:rPr lang="es-AR" sz="2000" dirty="0" smtClean="0">
                <a:ea typeface="MS Mincho" panose="02020609040205080304" pitchFamily="49" charset="-128"/>
                <a:cs typeface="Arial" panose="020B0604020202020204" pitchFamily="34" charset="0"/>
              </a:rPr>
              <a:t>7 La madre de Maggie se llama ____________.</a:t>
            </a:r>
            <a:br>
              <a:rPr lang="es-AR" sz="2000" dirty="0" smtClean="0">
                <a:ea typeface="MS Mincho" panose="02020609040205080304" pitchFamily="49" charset="-128"/>
                <a:cs typeface="Arial" panose="020B0604020202020204" pitchFamily="34" charset="0"/>
              </a:rPr>
            </a:br>
            <a:r>
              <a:rPr lang="es-AR" sz="2000" dirty="0" smtClean="0">
                <a:ea typeface="MS Mincho" panose="02020609040205080304" pitchFamily="49" charset="-128"/>
                <a:cs typeface="Arial" panose="020B0604020202020204" pitchFamily="34" charset="0"/>
              </a:rPr>
              <a:t>8 El hermano de Lisa y Maggie se llama _________.</a:t>
            </a:r>
            <a:endParaRPr lang="en-GB" sz="2000" dirty="0">
              <a:effectLst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sp>
        <p:nvSpPr>
          <p:cNvPr id="5" name="Rectangle 67"/>
          <p:cNvSpPr>
            <a:spLocks noChangeArrowheads="1"/>
          </p:cNvSpPr>
          <p:nvPr/>
        </p:nvSpPr>
        <p:spPr bwMode="auto">
          <a:xfrm>
            <a:off x="59271" y="-30871"/>
            <a:ext cx="16033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GB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familia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270" y="305291"/>
            <a:ext cx="67987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A</a:t>
            </a:r>
            <a:r>
              <a:rPr lang="en-GB" sz="2000" dirty="0" smtClean="0"/>
              <a:t>  Look at the family tree and complete the sentences with the correct names.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4282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518</Words>
  <Application>Microsoft Office PowerPoint</Application>
  <PresentationFormat>On-screen Show (4:3)</PresentationFormat>
  <Paragraphs>168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MS Mincho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55WD</dc:creator>
  <cp:lastModifiedBy>55WD</cp:lastModifiedBy>
  <cp:revision>13</cp:revision>
  <dcterms:created xsi:type="dcterms:W3CDTF">2014-09-08T07:33:29Z</dcterms:created>
  <dcterms:modified xsi:type="dcterms:W3CDTF">2014-09-08T08:00:57Z</dcterms:modified>
</cp:coreProperties>
</file>