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8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3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40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89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7124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2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40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81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3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5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2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BE7ED-18F7-47A8-8421-A11A83E4C0F5}" type="datetimeFigureOut">
              <a:rPr lang="en-GB" smtClean="0"/>
              <a:t>27/04/2020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9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BE7ED-18F7-47A8-8421-A11A83E4C0F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F4FF19-45BC-4298-B901-05107412C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7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Circles - Fractions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Tuesday 21</a:t>
            </a:r>
            <a:r>
              <a:rPr lang="en-GB" baseline="30000" dirty="0" smtClean="0"/>
              <a:t>st</a:t>
            </a:r>
            <a:r>
              <a:rPr lang="en-GB" dirty="0" smtClean="0"/>
              <a:t> April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7843" y="855982"/>
            <a:ext cx="6859449" cy="5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3224" y="276860"/>
            <a:ext cx="7521303" cy="564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7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Circles - Fractions</vt:lpstr>
      <vt:lpstr>PowerPoint Presentation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Triangles - Fractions</dc:title>
  <dc:creator>Jayne Moyes</dc:creator>
  <cp:lastModifiedBy>Jayne Moyes</cp:lastModifiedBy>
  <cp:revision>3</cp:revision>
  <dcterms:created xsi:type="dcterms:W3CDTF">2020-04-20T19:00:50Z</dcterms:created>
  <dcterms:modified xsi:type="dcterms:W3CDTF">2020-04-27T14:43:03Z</dcterms:modified>
</cp:coreProperties>
</file>