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Circles - Fractions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Wednesday 22</a:t>
            </a:r>
            <a:r>
              <a:rPr lang="en-GB" baseline="30000" dirty="0" smtClean="0"/>
              <a:t>nd</a:t>
            </a:r>
            <a:r>
              <a:rPr lang="en-GB" dirty="0" smtClean="0"/>
              <a:t> April </a:t>
            </a:r>
            <a:r>
              <a:rPr lang="en-GB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Circles - Fractions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4</cp:revision>
  <dcterms:created xsi:type="dcterms:W3CDTF">2020-04-20T19:00:50Z</dcterms:created>
  <dcterms:modified xsi:type="dcterms:W3CDTF">2020-04-21T12:38:45Z</dcterms:modified>
</cp:coreProperties>
</file>