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8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3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40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89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7124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25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40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1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3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5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5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2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9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70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Triangles - Fractions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Tuesday 21</a:t>
            </a:r>
            <a:r>
              <a:rPr lang="en-GB" baseline="30000" dirty="0" smtClean="0"/>
              <a:t>st</a:t>
            </a:r>
            <a:r>
              <a:rPr lang="en-GB" dirty="0" smtClean="0"/>
              <a:t> April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0201" y="720993"/>
            <a:ext cx="7260048" cy="544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6654" y="694870"/>
            <a:ext cx="8252823" cy="618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4591" y="651327"/>
            <a:ext cx="7921897" cy="594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7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Triangles - Fractions</vt:lpstr>
      <vt:lpstr>PowerPoint Presentation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Triangles - Fractions</dc:title>
  <dc:creator>Jayne Moyes</dc:creator>
  <cp:lastModifiedBy>Jayne Moyes</cp:lastModifiedBy>
  <cp:revision>1</cp:revision>
  <dcterms:created xsi:type="dcterms:W3CDTF">2020-04-20T19:00:50Z</dcterms:created>
  <dcterms:modified xsi:type="dcterms:W3CDTF">2020-04-20T19:03:27Z</dcterms:modified>
</cp:coreProperties>
</file>