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BDA1-0F84-48B2-A8D3-6793022E1B1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71D-4C1B-416D-85FA-3A5C8B0F0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16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BDA1-0F84-48B2-A8D3-6793022E1B1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71D-4C1B-416D-85FA-3A5C8B0F0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16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BDA1-0F84-48B2-A8D3-6793022E1B1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71D-4C1B-416D-85FA-3A5C8B0F0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5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BDA1-0F84-48B2-A8D3-6793022E1B1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71D-4C1B-416D-85FA-3A5C8B0F0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98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BDA1-0F84-48B2-A8D3-6793022E1B1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71D-4C1B-416D-85FA-3A5C8B0F0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12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BDA1-0F84-48B2-A8D3-6793022E1B1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71D-4C1B-416D-85FA-3A5C8B0F0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2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BDA1-0F84-48B2-A8D3-6793022E1B1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71D-4C1B-416D-85FA-3A5C8B0F0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56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BDA1-0F84-48B2-A8D3-6793022E1B1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71D-4C1B-416D-85FA-3A5C8B0F0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24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BDA1-0F84-48B2-A8D3-6793022E1B1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71D-4C1B-416D-85FA-3A5C8B0F0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79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BDA1-0F84-48B2-A8D3-6793022E1B1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71D-4C1B-416D-85FA-3A5C8B0F0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20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BDA1-0F84-48B2-A8D3-6793022E1B1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71D-4C1B-416D-85FA-3A5C8B0F0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43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BBDA1-0F84-48B2-A8D3-6793022E1B1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2871D-4C1B-416D-85FA-3A5C8B0F0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65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75" y="603779"/>
            <a:ext cx="78676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9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15" y="0"/>
            <a:ext cx="49865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8933" y="1964268"/>
            <a:ext cx="1811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SassoonCRInfantMedium" panose="02000603020000020003" pitchFamily="2" charset="0"/>
              </a:rPr>
              <a:t>P3 Sheet 1 </a:t>
            </a:r>
            <a:endParaRPr lang="en-GB" sz="3600" dirty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1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15" y="0"/>
            <a:ext cx="498657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7256" y="2770201"/>
            <a:ext cx="2489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dirty="0">
                <a:solidFill>
                  <a:prstClr val="black"/>
                </a:solidFill>
                <a:latin typeface="SassoonCRInfantMedium" panose="02000603020000020003" pitchFamily="2" charset="0"/>
              </a:rPr>
              <a:t>P3 </a:t>
            </a:r>
            <a:endParaRPr lang="en-GB" sz="3600" dirty="0" smtClean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lvl="0"/>
            <a:r>
              <a:rPr lang="en-GB" sz="3600" dirty="0" smtClean="0">
                <a:solidFill>
                  <a:prstClr val="black"/>
                </a:solidFill>
                <a:latin typeface="SassoonCRInfantMedium" panose="02000603020000020003" pitchFamily="2" charset="0"/>
              </a:rPr>
              <a:t>Sheet 2 </a:t>
            </a:r>
            <a:endParaRPr lang="en-GB" sz="36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6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15" y="0"/>
            <a:ext cx="498657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733" y="2828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3600" dirty="0" smtClean="0">
                <a:solidFill>
                  <a:prstClr val="black"/>
                </a:solidFill>
                <a:latin typeface="SassoonCRInfantMedium" panose="02000603020000020003" pitchFamily="2" charset="0"/>
              </a:rPr>
              <a:t>P4 </a:t>
            </a:r>
            <a:endParaRPr lang="en-GB" sz="36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lvl="0"/>
            <a:r>
              <a:rPr lang="en-GB" sz="3600" dirty="0">
                <a:solidFill>
                  <a:prstClr val="black"/>
                </a:solidFill>
                <a:latin typeface="SassoonCRInfantMedium" panose="02000603020000020003" pitchFamily="2" charset="0"/>
              </a:rPr>
              <a:t>Sheet </a:t>
            </a:r>
            <a:r>
              <a:rPr lang="en-GB" sz="3600" dirty="0" smtClean="0">
                <a:solidFill>
                  <a:prstClr val="black"/>
                </a:solidFill>
                <a:latin typeface="SassoonCRInfantMedium" panose="02000603020000020003" pitchFamily="2" charset="0"/>
              </a:rPr>
              <a:t>1 </a:t>
            </a:r>
            <a:endParaRPr lang="en-GB" sz="36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8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0" y="2320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3600" dirty="0" smtClean="0">
                <a:solidFill>
                  <a:prstClr val="black"/>
                </a:solidFill>
                <a:latin typeface="SassoonCRInfantMedium" panose="02000603020000020003" pitchFamily="2" charset="0"/>
              </a:rPr>
              <a:t>P4 </a:t>
            </a:r>
            <a:endParaRPr lang="en-GB" sz="36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lvl="0"/>
            <a:r>
              <a:rPr lang="en-GB" sz="3600" dirty="0">
                <a:solidFill>
                  <a:prstClr val="black"/>
                </a:solidFill>
                <a:latin typeface="SassoonCRInfantMedium" panose="02000603020000020003" pitchFamily="2" charset="0"/>
              </a:rPr>
              <a:t>Sheet 2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23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377B67E10B0443A07A3BC046076615" ma:contentTypeVersion="7" ma:contentTypeDescription="Create a new document." ma:contentTypeScope="" ma:versionID="e2a0d7bc232cfcb80fd40566004c72de">
  <xsd:schema xmlns:xsd="http://www.w3.org/2001/XMLSchema" xmlns:xs="http://www.w3.org/2001/XMLSchema" xmlns:p="http://schemas.microsoft.com/office/2006/metadata/properties" xmlns:ns2="fd59642a-3e76-4997-be87-00266d4287b8" targetNamespace="http://schemas.microsoft.com/office/2006/metadata/properties" ma:root="true" ma:fieldsID="c689bde470bf2c1fa8fb25e341e3ba7d" ns2:_="">
    <xsd:import namespace="fd59642a-3e76-4997-be87-00266d4287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9642a-3e76-4997-be87-00266d4287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1C9FD9-28AA-4125-AACE-54E2E522A9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59642a-3e76-4997-be87-00266d4287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2BFD97-C123-49CC-985F-4D4E27C37E1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d59642a-3e76-4997-be87-00266d4287b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45C1CBC-B411-4225-BDE1-0C5B0149D3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Turner</dc:creator>
  <cp:lastModifiedBy>Karlyn Wallace</cp:lastModifiedBy>
  <cp:revision>1</cp:revision>
  <dcterms:created xsi:type="dcterms:W3CDTF">2020-03-31T13:04:48Z</dcterms:created>
  <dcterms:modified xsi:type="dcterms:W3CDTF">2020-04-03T09:40:07Z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0x01010099377B67E10B0443A07A3BC046076615</vt:lpwstr>
  </property>
</Properties>
</file>