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48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01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43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692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32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78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6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0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20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83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0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8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1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D94C-07D0-40F0-B726-3BC6B1AC5476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9BFB29-FBFB-4A50-9292-5A7004359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Triangles Addition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are learning to add whole numbers up to 3 digits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 can lay out my addition sums correctly (hundreds, tens and ones)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 can add two 3-digit numbers together with no carrying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84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69548" y="-125458"/>
            <a:ext cx="6858000" cy="710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08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Triangles Addition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Addition</dc:title>
  <dc:creator>Jayne Moyes</dc:creator>
  <cp:lastModifiedBy>Jayne Moyes</cp:lastModifiedBy>
  <cp:revision>1</cp:revision>
  <dcterms:created xsi:type="dcterms:W3CDTF">2020-03-30T17:59:19Z</dcterms:created>
  <dcterms:modified xsi:type="dcterms:W3CDTF">2020-03-30T18:03:43Z</dcterms:modified>
</cp:coreProperties>
</file>