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8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014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4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69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3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7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06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0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0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2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3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0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8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9D94C-07D0-40F0-B726-3BC6B1AC5476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9BFB29-FBFB-4A50-9292-5A7004359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Squares Addition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are learning to add whole numbers up to 2 digits with carrying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 can lay out my addition sums correctly (tens and 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 </a:t>
            </a:r>
            <a:r>
              <a:rPr lang="en-GB" smtClean="0"/>
              <a:t>can </a:t>
            </a:r>
            <a:r>
              <a:rPr lang="en-GB" smtClean="0"/>
              <a:t>add a single digit and 2-digit number </a:t>
            </a:r>
            <a:r>
              <a:rPr lang="en-GB" dirty="0" smtClean="0"/>
              <a:t>together with carrying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84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805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8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40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Squares Addition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Addition</dc:title>
  <dc:creator>Jayne Moyes</dc:creator>
  <cp:lastModifiedBy>Jayne Moyes</cp:lastModifiedBy>
  <cp:revision>3</cp:revision>
  <dcterms:created xsi:type="dcterms:W3CDTF">2020-03-30T17:59:19Z</dcterms:created>
  <dcterms:modified xsi:type="dcterms:W3CDTF">2020-03-30T18:09:43Z</dcterms:modified>
</cp:coreProperties>
</file>