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8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48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3014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843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9692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132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978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06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40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60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20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12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83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0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28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71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61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Circles </a:t>
            </a:r>
            <a:r>
              <a:rPr lang="en-GB" dirty="0" smtClean="0"/>
              <a:t>Addition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are learning to add whole numbers up to </a:t>
            </a:r>
            <a:r>
              <a:rPr lang="en-GB" dirty="0" smtClean="0"/>
              <a:t>3 </a:t>
            </a:r>
            <a:r>
              <a:rPr lang="en-GB" dirty="0" smtClean="0"/>
              <a:t>digits with carrying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 can lay out my addition sums correctly </a:t>
            </a:r>
            <a:r>
              <a:rPr lang="en-GB" dirty="0" smtClean="0"/>
              <a:t>(hundreds, tens </a:t>
            </a:r>
            <a:r>
              <a:rPr lang="en-GB" dirty="0" smtClean="0"/>
              <a:t>and ones)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 can </a:t>
            </a:r>
            <a:r>
              <a:rPr lang="en-GB" dirty="0" smtClean="0"/>
              <a:t>add two 3-digit numbers </a:t>
            </a:r>
            <a:r>
              <a:rPr lang="en-GB" dirty="0" smtClean="0"/>
              <a:t>together with carrying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84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57549" y="94869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7081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39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Circles Addition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Triangles Addition</dc:title>
  <dc:creator>Jayne Moyes</dc:creator>
  <cp:lastModifiedBy>Jayne Moyes</cp:lastModifiedBy>
  <cp:revision>4</cp:revision>
  <dcterms:created xsi:type="dcterms:W3CDTF">2020-03-30T17:59:19Z</dcterms:created>
  <dcterms:modified xsi:type="dcterms:W3CDTF">2020-03-30T18:12:48Z</dcterms:modified>
</cp:coreProperties>
</file>