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2" r:id="rId7"/>
  </p:sldIdLst>
  <p:sldSz cx="10693400" cy="7562850"/>
  <p:notesSz cx="10693400" cy="7562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FFFFF"/>
    <a:srgbClr val="B0470D"/>
    <a:srgbClr val="AF470D"/>
    <a:srgbClr val="F8A238"/>
    <a:srgbClr val="F8A334"/>
    <a:srgbClr val="F8A825"/>
    <a:srgbClr val="F79B08"/>
    <a:srgbClr val="F7B3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46" autoAdjust="0"/>
    <p:restoredTop sz="65579" autoAdjust="0"/>
  </p:normalViewPr>
  <p:slideViewPr>
    <p:cSldViewPr>
      <p:cViewPr varScale="1">
        <p:scale>
          <a:sx n="43" d="100"/>
          <a:sy n="43" d="100"/>
        </p:scale>
        <p:origin x="1854"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5AD5CFF2-0200-4AB3-81E5-D4CD730B34CD}" type="datetimeFigureOut">
              <a:rPr lang="en-GB" smtClean="0"/>
              <a:t>30/03/2020</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FBD26261-FB68-4A74-BAA0-9A21AE8B35C7}" type="slidenum">
              <a:rPr lang="en-GB" smtClean="0"/>
              <a:t>‹#›</a:t>
            </a:fld>
            <a:endParaRPr lang="en-GB"/>
          </a:p>
        </p:txBody>
      </p:sp>
    </p:spTree>
    <p:extLst>
      <p:ext uri="{BB962C8B-B14F-4D97-AF65-F5344CB8AC3E}">
        <p14:creationId xmlns:p14="http://schemas.microsoft.com/office/powerpoint/2010/main" val="251332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Ada Lovelace was an incredibly talented </a:t>
            </a:r>
            <a:r>
              <a:rPr lang="en-GB" b="1" dirty="0"/>
              <a:t>mathematician</a:t>
            </a:r>
            <a:r>
              <a:rPr lang="en-GB" b="0" dirty="0"/>
              <a:t> and was the world’s first computer programmer.</a:t>
            </a:r>
          </a:p>
          <a:p>
            <a:endParaRPr lang="en-GB" b="1" dirty="0"/>
          </a:p>
          <a:p>
            <a:r>
              <a:rPr lang="en-GB" b="1" dirty="0"/>
              <a:t>Ada used maths to write the first set of instructions for a computer and had brand new ideas for what computers could be like in the future.</a:t>
            </a:r>
          </a:p>
          <a:p>
            <a:endParaRPr lang="en-GB" b="1" dirty="0"/>
          </a:p>
          <a:p>
            <a:r>
              <a:rPr lang="en-GB" baseline="0" dirty="0"/>
              <a:t>Today we are going to take a journey through her life to discover:</a:t>
            </a:r>
          </a:p>
          <a:p>
            <a:pPr marL="171450" indent="-171450">
              <a:buFont typeface="Arial" panose="020B0604020202020204" pitchFamily="34" charset="0"/>
              <a:buChar char="•"/>
            </a:pPr>
            <a:r>
              <a:rPr lang="en-GB" b="1" baseline="0" dirty="0"/>
              <a:t>who</a:t>
            </a:r>
            <a:r>
              <a:rPr lang="en-GB" baseline="0" dirty="0"/>
              <a:t> Ada was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a:t>what </a:t>
            </a:r>
            <a:r>
              <a:rPr lang="en-GB" b="0" baseline="0" dirty="0"/>
              <a:t>she worked 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and </a:t>
            </a:r>
            <a:r>
              <a:rPr lang="en-GB" b="1" baseline="0" dirty="0"/>
              <a:t>why </a:t>
            </a:r>
            <a:r>
              <a:rPr lang="en-GB" b="0" baseline="0" dirty="0"/>
              <a:t>she changed the world.</a:t>
            </a:r>
          </a:p>
          <a:p>
            <a:endParaRPr lang="en-GB" dirty="0"/>
          </a:p>
        </p:txBody>
      </p:sp>
      <p:sp>
        <p:nvSpPr>
          <p:cNvPr id="4" name="Slide Number Placeholder 3"/>
          <p:cNvSpPr>
            <a:spLocks noGrp="1"/>
          </p:cNvSpPr>
          <p:nvPr>
            <p:ph type="sldNum" sz="quarter" idx="10"/>
          </p:nvPr>
        </p:nvSpPr>
        <p:spPr/>
        <p:txBody>
          <a:bodyPr/>
          <a:lstStyle/>
          <a:p>
            <a:fld id="{FBD26261-FB68-4A74-BAA0-9A21AE8B35C7}" type="slidenum">
              <a:rPr lang="en-GB" smtClean="0"/>
              <a:t>1</a:t>
            </a:fld>
            <a:endParaRPr lang="en-GB"/>
          </a:p>
        </p:txBody>
      </p:sp>
    </p:spTree>
    <p:extLst>
      <p:ext uri="{BB962C8B-B14F-4D97-AF65-F5344CB8AC3E}">
        <p14:creationId xmlns:p14="http://schemas.microsoft.com/office/powerpoint/2010/main" val="329420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 was born on 10 December 1815 in London, England.</a:t>
            </a:r>
          </a:p>
          <a:p>
            <a:endParaRPr lang="en-GB" dirty="0"/>
          </a:p>
          <a:p>
            <a:r>
              <a:rPr lang="en-GB" dirty="0"/>
              <a:t>Her father was the moody but talented </a:t>
            </a:r>
            <a:r>
              <a:rPr lang="en-GB" b="1" dirty="0"/>
              <a:t>poet Lord Byron</a:t>
            </a:r>
            <a:r>
              <a:rPr lang="en-GB" dirty="0"/>
              <a:t>, who was famously labelled ‘mad, bad and dangerous to know’! Lord Byron wanted a son, and he was disappointed when Ada was born. When she was just a few months old her parents separated, and Lord Byron left England – Ada would never see him again.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Ada’s mother did not take a great interest in her daughter, but she was keen that Ada did not follow in her father’s footsteps and become a poet. Rich girls did not go to school in those days, so </a:t>
            </a:r>
            <a:r>
              <a:rPr lang="en-GB" b="1" dirty="0"/>
              <a:t>Ada’s mother hired a private tutor to teach her daughter maths and science </a:t>
            </a:r>
            <a:r>
              <a:rPr lang="en-GB" dirty="0"/>
              <a:t>– subjects which girls did not usually study, but ones her mother loved.</a:t>
            </a:r>
          </a:p>
          <a:p>
            <a:endParaRPr lang="en-GB" b="1" i="1" dirty="0"/>
          </a:p>
          <a:p>
            <a:r>
              <a:rPr lang="en-GB" b="1" i="1" dirty="0"/>
              <a:t>Q: How would you feel about having</a:t>
            </a:r>
            <a:r>
              <a:rPr lang="en-GB" b="1" i="1" baseline="0" dirty="0"/>
              <a:t> all your lessons at home? </a:t>
            </a:r>
          </a:p>
          <a:p>
            <a:r>
              <a:rPr lang="en-GB" b="1" i="1" baseline="0" dirty="0"/>
              <a:t>Q: Which subjects would you want your tutor to spend the most time on?</a:t>
            </a:r>
            <a:endParaRPr lang="en-GB" b="1" i="1" dirty="0"/>
          </a:p>
        </p:txBody>
      </p:sp>
      <p:sp>
        <p:nvSpPr>
          <p:cNvPr id="4" name="Slide Number Placeholder 3"/>
          <p:cNvSpPr>
            <a:spLocks noGrp="1"/>
          </p:cNvSpPr>
          <p:nvPr>
            <p:ph type="sldNum" sz="quarter" idx="10"/>
          </p:nvPr>
        </p:nvSpPr>
        <p:spPr/>
        <p:txBody>
          <a:bodyPr/>
          <a:lstStyle/>
          <a:p>
            <a:fld id="{FBD26261-FB68-4A74-BAA0-9A21AE8B35C7}" type="slidenum">
              <a:rPr lang="en-GB" smtClean="0"/>
              <a:t>2</a:t>
            </a:fld>
            <a:endParaRPr lang="en-GB"/>
          </a:p>
        </p:txBody>
      </p:sp>
    </p:spTree>
    <p:extLst>
      <p:ext uri="{BB962C8B-B14F-4D97-AF65-F5344CB8AC3E}">
        <p14:creationId xmlns:p14="http://schemas.microsoft.com/office/powerpoint/2010/main" val="1124766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 did very well at her lessons and quickly realised she shared her mother’s passion for numbers.</a:t>
            </a:r>
          </a:p>
          <a:p>
            <a:endParaRPr lang="en-GB" dirty="0"/>
          </a:p>
          <a:p>
            <a:r>
              <a:rPr lang="en-GB" dirty="0"/>
              <a:t>One day, when she was 12, </a:t>
            </a:r>
            <a:r>
              <a:rPr lang="en-GB" b="1" dirty="0"/>
              <a:t>Ada was watching birds fly</a:t>
            </a:r>
            <a:r>
              <a:rPr lang="en-GB" dirty="0"/>
              <a:t>, and wondered whether a machine could be built to allow people to fly too. She tested different wing materials scientifically, studied bird anatomy and </a:t>
            </a:r>
            <a:r>
              <a:rPr lang="en-GB" b="1" dirty="0"/>
              <a:t>created a design for a steam-powered flying machine</a:t>
            </a:r>
            <a:r>
              <a:rPr lang="en-GB" dirty="0"/>
              <a:t>, over 70 years before planes would become a reality. This was her first taste of working with machines and she loved it. </a:t>
            </a:r>
          </a:p>
          <a:p>
            <a:endParaRPr lang="en-GB" dirty="0"/>
          </a:p>
          <a:p>
            <a:r>
              <a:rPr lang="en-GB" dirty="0"/>
              <a:t>At 17 she started going to dances and balls with other wealthy girls. There she mingled with many </a:t>
            </a:r>
            <a:r>
              <a:rPr lang="en-GB" b="1" dirty="0"/>
              <a:t>leading scientists and famous people</a:t>
            </a:r>
            <a:r>
              <a:rPr lang="en-GB" dirty="0"/>
              <a:t>, such as </a:t>
            </a:r>
            <a:r>
              <a:rPr lang="en-GB" b="1" dirty="0"/>
              <a:t>Michael Faraday</a:t>
            </a:r>
            <a:r>
              <a:rPr lang="en-GB" dirty="0"/>
              <a:t>, who worked on electromagnetism, and the author </a:t>
            </a:r>
            <a:r>
              <a:rPr lang="en-GB" b="1" dirty="0"/>
              <a:t>Charles Dickens </a:t>
            </a:r>
            <a:r>
              <a:rPr lang="en-GB" dirty="0"/>
              <a:t>(shown in the photograph above). Her brilliant mind and arrow-sharp wit quickly impressed them, but for a girl of her class, it wasn’t thought proper that she take her interests further.</a:t>
            </a:r>
          </a:p>
          <a:p>
            <a:endParaRPr lang="en-GB" dirty="0"/>
          </a:p>
          <a:p>
            <a:r>
              <a:rPr lang="en-GB" dirty="0"/>
              <a:t>However, that all changed when she was introduced to the </a:t>
            </a:r>
            <a:r>
              <a:rPr lang="en-GB" b="1" dirty="0"/>
              <a:t>mathematician and inventor Charles Babbage</a:t>
            </a:r>
            <a:r>
              <a:rPr lang="en-GB" dirty="0"/>
              <a:t>. Charles immediately saw Ada’s potential, and more importantly did not dismiss her just because she was a girl. It was Charles who would change Ada’s life forever.   </a:t>
            </a:r>
          </a:p>
        </p:txBody>
      </p:sp>
      <p:sp>
        <p:nvSpPr>
          <p:cNvPr id="4" name="Slide Number Placeholder 3"/>
          <p:cNvSpPr>
            <a:spLocks noGrp="1"/>
          </p:cNvSpPr>
          <p:nvPr>
            <p:ph type="sldNum" sz="quarter" idx="10"/>
          </p:nvPr>
        </p:nvSpPr>
        <p:spPr/>
        <p:txBody>
          <a:bodyPr/>
          <a:lstStyle/>
          <a:p>
            <a:fld id="{FBD26261-FB68-4A74-BAA0-9A21AE8B35C7}" type="slidenum">
              <a:rPr lang="en-GB" smtClean="0"/>
              <a:t>3</a:t>
            </a:fld>
            <a:endParaRPr lang="en-GB"/>
          </a:p>
        </p:txBody>
      </p:sp>
    </p:spTree>
    <p:extLst>
      <p:ext uri="{BB962C8B-B14F-4D97-AF65-F5344CB8AC3E}">
        <p14:creationId xmlns:p14="http://schemas.microsoft.com/office/powerpoint/2010/main" val="334624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Charles asked Ada to help him with his big project - designing the Analytical Engine, a steam-powered machine which could solve maths calculations.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machine would be as big as a room, made of brass and iron. Although it would look very different to our modern computers, it was the first step on the road to creating them. It would have some features we recognise today – like memory, a printer, and a way of giving the computer instructions – but it used a card with holes punched in it instead of a keyboard!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Ada was fascinated and soon became an expert on the machine. Her brilliance with numbers paid off when she noticed and corrected mistakes in Charles’ calculations. She also wrote out a fully complete set of instructions which could be given to the machine – we now call this a </a:t>
            </a:r>
            <a:r>
              <a:rPr lang="en-GB" b="1" dirty="0"/>
              <a:t>computer</a:t>
            </a:r>
            <a:r>
              <a:rPr lang="en-GB" dirty="0"/>
              <a:t> </a:t>
            </a:r>
            <a:r>
              <a:rPr lang="en-GB" b="1" dirty="0"/>
              <a:t>algorithm </a:t>
            </a:r>
            <a:r>
              <a:rPr lang="en-GB" b="0" dirty="0"/>
              <a:t>and is why Ada is called the first computer programmer.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Explain that a computer algorithm is a list of steps or a set of rules the computer follows to solve a problem – like a recipe for a meal.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If pupils have created their own algorithms, e.g. using Scratch, ask them to reflect on how it worked.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perhaps more importantly, Ada realised the full potential of the computer to our future. She predicted that you could write instructions for a computer using symbols as well as numbers, so more detailed instructions could be given. This is something all modern computers use 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She also realised that computers could be used for much more than just mathematical calculations – like composing music and drawing pictures. Unfortunately computers wouldn’t be able to do these things for 100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Her ideas were published, but they received little attention until they were republished in </a:t>
            </a:r>
            <a:r>
              <a:rPr lang="en-GB" sz="1200" b="0" i="0" kern="1200" dirty="0">
                <a:solidFill>
                  <a:schemeClr val="tx1"/>
                </a:solidFill>
                <a:effectLst/>
                <a:latin typeface="+mn-lt"/>
                <a:ea typeface="+mn-ea"/>
                <a:cs typeface="+mn-cs"/>
              </a:rPr>
              <a:t>1953, as the digital age finally dawned. </a:t>
            </a:r>
            <a:endParaRPr lang="en-GB" dirty="0"/>
          </a:p>
          <a:p>
            <a:endParaRPr lang="en-GB" dirty="0"/>
          </a:p>
        </p:txBody>
      </p:sp>
      <p:sp>
        <p:nvSpPr>
          <p:cNvPr id="4" name="Slide Number Placeholder 3"/>
          <p:cNvSpPr>
            <a:spLocks noGrp="1"/>
          </p:cNvSpPr>
          <p:nvPr>
            <p:ph type="sldNum" sz="quarter" idx="10"/>
          </p:nvPr>
        </p:nvSpPr>
        <p:spPr/>
        <p:txBody>
          <a:bodyPr/>
          <a:lstStyle/>
          <a:p>
            <a:fld id="{FBD26261-FB68-4A74-BAA0-9A21AE8B35C7}" type="slidenum">
              <a:rPr lang="en-GB" smtClean="0"/>
              <a:t>4</a:t>
            </a:fld>
            <a:endParaRPr lang="en-GB"/>
          </a:p>
        </p:txBody>
      </p:sp>
    </p:spTree>
    <p:extLst>
      <p:ext uri="{BB962C8B-B14F-4D97-AF65-F5344CB8AC3E}">
        <p14:creationId xmlns:p14="http://schemas.microsoft.com/office/powerpoint/2010/main" val="33038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Ada spent the next 20 years working with Charles improving the designs of the machine. </a:t>
            </a:r>
          </a:p>
          <a:p>
            <a:endParaRPr lang="en-GB" dirty="0"/>
          </a:p>
          <a:p>
            <a:r>
              <a:rPr lang="en-GB" dirty="0"/>
              <a:t>However, in 1852, Ada died. She was just 36 – the same age her father had been. They are now buried side by side.</a:t>
            </a:r>
          </a:p>
          <a:p>
            <a:endParaRPr lang="en-GB" dirty="0"/>
          </a:p>
          <a:p>
            <a:r>
              <a:rPr lang="en-GB" dirty="0"/>
              <a:t>Due to a lack of money, Ada and Charles’ great Analytical Engine was never built, but mathematicians today agree that the computer would have worked as predicted. Just imagine what the world would be like today if computers were built 100 years earlier!</a:t>
            </a:r>
          </a:p>
          <a:p>
            <a:endParaRPr lang="en-GB" dirty="0"/>
          </a:p>
          <a:p>
            <a:r>
              <a:rPr lang="en-GB" dirty="0"/>
              <a:t>Ada was not recognised for her amazing work until the 1950s, when the computers Ada imagined started to be built.</a:t>
            </a:r>
          </a:p>
          <a:p>
            <a:endParaRPr lang="en-GB" dirty="0"/>
          </a:p>
          <a:p>
            <a:r>
              <a:rPr lang="en-GB" dirty="0"/>
              <a:t>Today she is known and respected as the first computer programmer. She has a computer language named after her and even her own day dedicated to her.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Ada Lovelace Day is on the second Tuesday of October each year. </a:t>
            </a:r>
          </a:p>
          <a:p>
            <a:endParaRPr lang="en-GB" dirty="0"/>
          </a:p>
        </p:txBody>
      </p:sp>
      <p:sp>
        <p:nvSpPr>
          <p:cNvPr id="4" name="Slide Number Placeholder 3"/>
          <p:cNvSpPr>
            <a:spLocks noGrp="1"/>
          </p:cNvSpPr>
          <p:nvPr>
            <p:ph type="sldNum" sz="quarter" idx="10"/>
          </p:nvPr>
        </p:nvSpPr>
        <p:spPr/>
        <p:txBody>
          <a:bodyPr/>
          <a:lstStyle/>
          <a:p>
            <a:fld id="{FBD26261-FB68-4A74-BAA0-9A21AE8B35C7}" type="slidenum">
              <a:rPr lang="en-GB" smtClean="0"/>
              <a:t>5</a:t>
            </a:fld>
            <a:endParaRPr lang="en-GB"/>
          </a:p>
        </p:txBody>
      </p:sp>
    </p:spTree>
    <p:extLst>
      <p:ext uri="{BB962C8B-B14F-4D97-AF65-F5344CB8AC3E}">
        <p14:creationId xmlns:p14="http://schemas.microsoft.com/office/powerpoint/2010/main" val="266785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
            <a:ext cx="10692130" cy="7560309"/>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F8A238"/>
          </a:solidFill>
        </p:spPr>
        <p:txBody>
          <a:bodyPr wrap="square" lIns="0" tIns="0" rIns="0" bIns="0" rtlCol="0"/>
          <a:lstStyle/>
          <a:p>
            <a:endParaRPr dirty="0"/>
          </a:p>
        </p:txBody>
      </p:sp>
      <p:sp>
        <p:nvSpPr>
          <p:cNvPr id="2" name="Holder 2"/>
          <p:cNvSpPr>
            <a:spLocks noGrp="1"/>
          </p:cNvSpPr>
          <p:nvPr>
            <p:ph type="ctrTitle"/>
          </p:nvPr>
        </p:nvSpPr>
        <p:spPr>
          <a:xfrm>
            <a:off x="2117369" y="2508328"/>
            <a:ext cx="6458661" cy="646331"/>
          </a:xfrm>
          <a:prstGeom prst="rect">
            <a:avLst/>
          </a:prstGeom>
        </p:spPr>
        <p:txBody>
          <a:bodyPr wrap="square" lIns="0" tIns="0" rIns="0" bIns="0">
            <a:spAutoFit/>
          </a:bodyPr>
          <a:lstStyle>
            <a:lvl1pPr>
              <a:defRPr sz="4200" b="1" i="0">
                <a:solidFill>
                  <a:srgbClr val="AF470D"/>
                </a:solidFill>
                <a:latin typeface="Univers LT Std "/>
                <a:cs typeface="Univers LT Std "/>
              </a:defRPr>
            </a:lvl1pPr>
          </a:lstStyle>
          <a:p>
            <a:endParaRPr dirty="0"/>
          </a:p>
        </p:txBody>
      </p:sp>
      <p:sp>
        <p:nvSpPr>
          <p:cNvPr id="3" name="Holder 3"/>
          <p:cNvSpPr>
            <a:spLocks noGrp="1"/>
          </p:cNvSpPr>
          <p:nvPr>
            <p:ph type="subTitle" idx="4"/>
          </p:nvPr>
        </p:nvSpPr>
        <p:spPr>
          <a:xfrm>
            <a:off x="2968713" y="4188580"/>
            <a:ext cx="4755972" cy="922654"/>
          </a:xfrm>
          <a:prstGeom prst="rect">
            <a:avLst/>
          </a:prstGeom>
        </p:spPr>
        <p:txBody>
          <a:bodyPr wrap="square" lIns="0" tIns="0" rIns="0" bIns="0">
            <a:spAutoFit/>
          </a:bodyPr>
          <a:lstStyle>
            <a:lvl1pPr>
              <a:defRPr sz="2250" b="1" i="0">
                <a:solidFill>
                  <a:schemeClr val="bg1"/>
                </a:solidFill>
                <a:latin typeface="Arial Narrow"/>
                <a:cs typeface="Arial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1" i="0">
                <a:solidFill>
                  <a:srgbClr val="AF470D"/>
                </a:solidFill>
                <a:latin typeface="Arial Narrow"/>
                <a:cs typeface="Arial Narrow"/>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1" i="0">
                <a:solidFill>
                  <a:srgbClr val="AF470D"/>
                </a:solidFill>
                <a:latin typeface="Arial Narrow"/>
                <a:cs typeface="Arial Narrow"/>
              </a:defRPr>
            </a:lvl1pPr>
          </a:lstStyle>
          <a:p>
            <a:endParaRPr dirty="0"/>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
            <a:ext cx="10692130" cy="7560309"/>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chemeClr val="accent6">
              <a:lumMod val="75000"/>
            </a:schemeClr>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750" b="1" i="0">
                <a:solidFill>
                  <a:schemeClr val="bg1"/>
                </a:solidFill>
                <a:latin typeface="Arial Narrow"/>
                <a:cs typeface="Arial Narrow"/>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
            <a:ext cx="10692130" cy="7560309"/>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F8A238"/>
          </a:solidFill>
        </p:spPr>
        <p:txBody>
          <a:bodyPr wrap="square" lIns="0" tIns="0" rIns="0" bIns="0" rtlCol="0"/>
          <a:lstStyle/>
          <a:p>
            <a:endParaRPr dirty="0"/>
          </a:p>
        </p:txBody>
      </p:sp>
      <p:sp>
        <p:nvSpPr>
          <p:cNvPr id="2" name="Holder 2"/>
          <p:cNvSpPr>
            <a:spLocks noGrp="1"/>
          </p:cNvSpPr>
          <p:nvPr>
            <p:ph type="title"/>
          </p:nvPr>
        </p:nvSpPr>
        <p:spPr>
          <a:xfrm>
            <a:off x="4155309" y="719335"/>
            <a:ext cx="2382781" cy="423193"/>
          </a:xfrm>
          <a:prstGeom prst="rect">
            <a:avLst/>
          </a:prstGeom>
        </p:spPr>
        <p:txBody>
          <a:bodyPr wrap="square" lIns="0" tIns="0" rIns="0" bIns="0">
            <a:spAutoFit/>
          </a:bodyPr>
          <a:lstStyle>
            <a:lvl1pPr>
              <a:defRPr sz="2750" b="1" i="0">
                <a:solidFill>
                  <a:srgbClr val="006856"/>
                </a:solidFill>
                <a:latin typeface="Arial Narrow"/>
                <a:cs typeface="Arial Narrow"/>
              </a:defRPr>
            </a:lvl1pPr>
          </a:lstStyle>
          <a:p>
            <a:endParaRPr dirty="0"/>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3/30/2020</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solidFill>
            <a:srgbClr val="AF470D"/>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jpg"/><Relationship Id="rId11" Type="http://schemas.openxmlformats.org/officeDocument/2006/relationships/image" Target="../media/image9.emf"/><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jpg"/><Relationship Id="rId3" Type="http://schemas.openxmlformats.org/officeDocument/2006/relationships/image" Target="../media/image10.png"/><Relationship Id="rId7" Type="http://schemas.openxmlformats.org/officeDocument/2006/relationships/image" Target="../media/image14.jp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emf"/><Relationship Id="rId10" Type="http://schemas.openxmlformats.org/officeDocument/2006/relationships/image" Target="../media/image1.jpg"/><Relationship Id="rId4" Type="http://schemas.openxmlformats.org/officeDocument/2006/relationships/image" Target="../media/image21.jpg"/><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g"/><Relationship Id="rId10" Type="http://schemas.openxmlformats.org/officeDocument/2006/relationships/image" Target="../media/image1.jpg"/><Relationship Id="rId4" Type="http://schemas.openxmlformats.org/officeDocument/2006/relationships/image" Target="../media/image26.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bp.com/bpes/superscientist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8"/>
          <p:cNvSpPr txBox="1"/>
          <p:nvPr/>
        </p:nvSpPr>
        <p:spPr>
          <a:xfrm>
            <a:off x="5444447" y="3409238"/>
            <a:ext cx="4191000" cy="824841"/>
          </a:xfrm>
          <a:prstGeom prst="rect">
            <a:avLst/>
          </a:prstGeom>
        </p:spPr>
        <p:txBody>
          <a:bodyPr vert="horz" wrap="square" lIns="0" tIns="0" rIns="0" bIns="0" rtlCol="0">
            <a:spAutoFit/>
          </a:bodyPr>
          <a:lstStyle/>
          <a:p>
            <a:pPr marL="12700">
              <a:lnSpc>
                <a:spcPct val="80000"/>
              </a:lnSpc>
            </a:pPr>
            <a:r>
              <a:rPr lang="en-GB" sz="4200" b="1" dirty="0">
                <a:solidFill>
                  <a:srgbClr val="AF470D"/>
                </a:solidFill>
                <a:latin typeface="Arial Narrow"/>
                <a:cs typeface="Arial Narrow"/>
              </a:rPr>
              <a:t>Ada Lovelace</a:t>
            </a:r>
            <a:endParaRPr sz="4200" b="1" dirty="0">
              <a:solidFill>
                <a:srgbClr val="AF470D"/>
              </a:solidFill>
              <a:latin typeface="Arial Narrow"/>
              <a:cs typeface="Arial Narrow"/>
            </a:endParaRPr>
          </a:p>
          <a:p>
            <a:pPr marL="12700">
              <a:lnSpc>
                <a:spcPct val="80000"/>
              </a:lnSpc>
            </a:pPr>
            <a:r>
              <a:rPr lang="en-GB" sz="2450" b="1" dirty="0">
                <a:solidFill>
                  <a:srgbClr val="AF470D"/>
                </a:solidFill>
                <a:latin typeface="Arial Narrow"/>
                <a:cs typeface="Arial Narrow"/>
              </a:rPr>
              <a:t>First computer programmer</a:t>
            </a:r>
            <a:endParaRPr sz="2450" b="1" dirty="0">
              <a:solidFill>
                <a:srgbClr val="AF470D"/>
              </a:solidFill>
              <a:latin typeface="Arial Narrow"/>
              <a:cs typeface="Arial Narrow"/>
            </a:endParaRPr>
          </a:p>
        </p:txBody>
      </p:sp>
      <p:sp>
        <p:nvSpPr>
          <p:cNvPr id="20" name="object 19"/>
          <p:cNvSpPr/>
          <p:nvPr/>
        </p:nvSpPr>
        <p:spPr>
          <a:xfrm>
            <a:off x="1994347" y="3289058"/>
            <a:ext cx="6890384" cy="0"/>
          </a:xfrm>
          <a:custGeom>
            <a:avLst/>
            <a:gdLst/>
            <a:ahLst/>
            <a:cxnLst/>
            <a:rect l="l" t="t" r="r" b="b"/>
            <a:pathLst>
              <a:path w="6890384">
                <a:moveTo>
                  <a:pt x="0" y="0"/>
                </a:moveTo>
                <a:lnTo>
                  <a:pt x="6889813" y="0"/>
                </a:lnTo>
              </a:path>
            </a:pathLst>
          </a:custGeom>
          <a:ln w="48425">
            <a:solidFill>
              <a:srgbClr val="AF470D"/>
            </a:solidFill>
          </a:ln>
        </p:spPr>
        <p:txBody>
          <a:bodyPr wrap="square" lIns="0" tIns="0" rIns="0" bIns="0" rtlCol="0"/>
          <a:lstStyle/>
          <a:p>
            <a:endParaRPr dirty="0"/>
          </a:p>
        </p:txBody>
      </p:sp>
      <p:sp>
        <p:nvSpPr>
          <p:cNvPr id="21" name="object 20"/>
          <p:cNvSpPr/>
          <p:nvPr/>
        </p:nvSpPr>
        <p:spPr>
          <a:xfrm>
            <a:off x="1994347" y="4335467"/>
            <a:ext cx="6890384" cy="0"/>
          </a:xfrm>
          <a:custGeom>
            <a:avLst/>
            <a:gdLst/>
            <a:ahLst/>
            <a:cxnLst/>
            <a:rect l="l" t="t" r="r" b="b"/>
            <a:pathLst>
              <a:path w="6890384">
                <a:moveTo>
                  <a:pt x="0" y="0"/>
                </a:moveTo>
                <a:lnTo>
                  <a:pt x="6889813" y="0"/>
                </a:lnTo>
              </a:path>
            </a:pathLst>
          </a:custGeom>
          <a:ln w="48425">
            <a:solidFill>
              <a:srgbClr val="AF470D"/>
            </a:solidFill>
          </a:ln>
        </p:spPr>
        <p:txBody>
          <a:bodyPr wrap="square" lIns="0" tIns="0" rIns="0" bIns="0" rtlCol="0"/>
          <a:lstStyle/>
          <a:p>
            <a:endParaRPr/>
          </a:p>
        </p:txBody>
      </p:sp>
      <p:sp>
        <p:nvSpPr>
          <p:cNvPr id="22" name="object 21"/>
          <p:cNvSpPr/>
          <p:nvPr/>
        </p:nvSpPr>
        <p:spPr>
          <a:xfrm>
            <a:off x="1994347" y="4271227"/>
            <a:ext cx="6890384" cy="0"/>
          </a:xfrm>
          <a:custGeom>
            <a:avLst/>
            <a:gdLst/>
            <a:ahLst/>
            <a:cxnLst/>
            <a:rect l="l" t="t" r="r" b="b"/>
            <a:pathLst>
              <a:path w="6890384">
                <a:moveTo>
                  <a:pt x="0" y="0"/>
                </a:moveTo>
                <a:lnTo>
                  <a:pt x="6889813" y="0"/>
                </a:lnTo>
              </a:path>
            </a:pathLst>
          </a:custGeom>
          <a:ln w="16141">
            <a:solidFill>
              <a:srgbClr val="F8A238"/>
            </a:solidFill>
          </a:ln>
        </p:spPr>
        <p:txBody>
          <a:bodyPr wrap="square" lIns="0" tIns="0" rIns="0" bIns="0" rtlCol="0"/>
          <a:lstStyle/>
          <a:p>
            <a:endParaRPr dirty="0"/>
          </a:p>
        </p:txBody>
      </p:sp>
      <p:sp>
        <p:nvSpPr>
          <p:cNvPr id="23" name="object 22"/>
          <p:cNvSpPr/>
          <p:nvPr/>
        </p:nvSpPr>
        <p:spPr>
          <a:xfrm>
            <a:off x="1994347" y="3353299"/>
            <a:ext cx="6890384" cy="0"/>
          </a:xfrm>
          <a:custGeom>
            <a:avLst/>
            <a:gdLst/>
            <a:ahLst/>
            <a:cxnLst/>
            <a:rect l="l" t="t" r="r" b="b"/>
            <a:pathLst>
              <a:path w="6890384">
                <a:moveTo>
                  <a:pt x="0" y="0"/>
                </a:moveTo>
                <a:lnTo>
                  <a:pt x="6889813" y="0"/>
                </a:lnTo>
              </a:path>
            </a:pathLst>
          </a:custGeom>
          <a:ln w="16141">
            <a:solidFill>
              <a:srgbClr val="F8A238"/>
            </a:solidFill>
          </a:ln>
        </p:spPr>
        <p:txBody>
          <a:bodyPr wrap="square" lIns="0" tIns="0" rIns="0" bIns="0" rtlCol="0"/>
          <a:lstStyle/>
          <a:p>
            <a:endParaRPr dirty="0"/>
          </a:p>
        </p:txBody>
      </p:sp>
      <p:sp>
        <p:nvSpPr>
          <p:cNvPr id="25" name="object 18"/>
          <p:cNvSpPr txBox="1"/>
          <p:nvPr/>
        </p:nvSpPr>
        <p:spPr>
          <a:xfrm>
            <a:off x="2015447" y="3409238"/>
            <a:ext cx="1447800" cy="844077"/>
          </a:xfrm>
          <a:prstGeom prst="rect">
            <a:avLst/>
          </a:prstGeom>
        </p:spPr>
        <p:txBody>
          <a:bodyPr vert="horz" wrap="square" lIns="0" tIns="0" rIns="0" bIns="0" rtlCol="0">
            <a:spAutoFit/>
          </a:bodyPr>
          <a:lstStyle/>
          <a:p>
            <a:pPr marL="12700">
              <a:lnSpc>
                <a:spcPct val="80000"/>
              </a:lnSpc>
            </a:pPr>
            <a:r>
              <a:rPr lang="en-GB" sz="4200" b="1" dirty="0">
                <a:solidFill>
                  <a:srgbClr val="AF470D"/>
                </a:solidFill>
                <a:latin typeface="Arial Narrow"/>
                <a:cs typeface="Arial Narrow"/>
              </a:rPr>
              <a:t>Super</a:t>
            </a:r>
            <a:endParaRPr sz="4200" b="1" dirty="0">
              <a:solidFill>
                <a:srgbClr val="AF470D"/>
              </a:solidFill>
              <a:latin typeface="Arial Narrow"/>
              <a:cs typeface="Arial Narrow"/>
            </a:endParaRPr>
          </a:p>
          <a:p>
            <a:pPr marL="12700">
              <a:lnSpc>
                <a:spcPct val="80000"/>
              </a:lnSpc>
            </a:pPr>
            <a:r>
              <a:rPr lang="en-GB" sz="2550" b="1" dirty="0">
                <a:solidFill>
                  <a:srgbClr val="AF470D"/>
                </a:solidFill>
                <a:latin typeface="Arial Narrow"/>
                <a:cs typeface="Arial Narrow"/>
              </a:rPr>
              <a:t>Scientists</a:t>
            </a:r>
            <a:endParaRPr sz="2550" b="1" dirty="0">
              <a:solidFill>
                <a:srgbClr val="AF470D"/>
              </a:solidFill>
              <a:latin typeface="Arial Narrow"/>
              <a:cs typeface="Arial Narrow"/>
            </a:endParaRPr>
          </a:p>
        </p:txBody>
      </p:sp>
      <p:grpSp>
        <p:nvGrpSpPr>
          <p:cNvPr id="13" name="Group 12"/>
          <p:cNvGrpSpPr/>
          <p:nvPr/>
        </p:nvGrpSpPr>
        <p:grpSpPr>
          <a:xfrm>
            <a:off x="3441700" y="2790825"/>
            <a:ext cx="1874709" cy="1861178"/>
            <a:chOff x="3555899" y="2072647"/>
            <a:chExt cx="1874709" cy="1861178"/>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8986" t="7904" r="9773" b="49776"/>
            <a:stretch/>
          </p:blipFill>
          <p:spPr>
            <a:xfrm>
              <a:off x="3555899" y="2072647"/>
              <a:ext cx="1874709" cy="1861178"/>
            </a:xfrm>
            <a:prstGeom prst="ellipse">
              <a:avLst/>
            </a:prstGeom>
          </p:spPr>
        </p:pic>
        <p:sp>
          <p:nvSpPr>
            <p:cNvPr id="15" name="object 24"/>
            <p:cNvSpPr/>
            <p:nvPr/>
          </p:nvSpPr>
          <p:spPr>
            <a:xfrm>
              <a:off x="3572553" y="2090335"/>
              <a:ext cx="1839595" cy="1839595"/>
            </a:xfrm>
            <a:custGeom>
              <a:avLst/>
              <a:gdLst/>
              <a:ahLst/>
              <a:cxnLst/>
              <a:rect l="l" t="t" r="r" b="b"/>
              <a:pathLst>
                <a:path w="1839595" h="1839595">
                  <a:moveTo>
                    <a:pt x="919784" y="1839569"/>
                  </a:moveTo>
                  <a:lnTo>
                    <a:pt x="968633" y="1838294"/>
                  </a:lnTo>
                  <a:lnTo>
                    <a:pt x="1016819" y="1834512"/>
                  </a:lnTo>
                  <a:lnTo>
                    <a:pt x="1064276" y="1828285"/>
                  </a:lnTo>
                  <a:lnTo>
                    <a:pt x="1110942" y="1819679"/>
                  </a:lnTo>
                  <a:lnTo>
                    <a:pt x="1156753" y="1808755"/>
                  </a:lnTo>
                  <a:lnTo>
                    <a:pt x="1201646" y="1795578"/>
                  </a:lnTo>
                  <a:lnTo>
                    <a:pt x="1245557" y="1780212"/>
                  </a:lnTo>
                  <a:lnTo>
                    <a:pt x="1288423" y="1762719"/>
                  </a:lnTo>
                  <a:lnTo>
                    <a:pt x="1330179" y="1743164"/>
                  </a:lnTo>
                  <a:lnTo>
                    <a:pt x="1370763" y="1721610"/>
                  </a:lnTo>
                  <a:lnTo>
                    <a:pt x="1410110" y="1698121"/>
                  </a:lnTo>
                  <a:lnTo>
                    <a:pt x="1448158" y="1672760"/>
                  </a:lnTo>
                  <a:lnTo>
                    <a:pt x="1484843" y="1645590"/>
                  </a:lnTo>
                  <a:lnTo>
                    <a:pt x="1520100" y="1616676"/>
                  </a:lnTo>
                  <a:lnTo>
                    <a:pt x="1553867" y="1586080"/>
                  </a:lnTo>
                  <a:lnTo>
                    <a:pt x="1586080" y="1553867"/>
                  </a:lnTo>
                  <a:lnTo>
                    <a:pt x="1616676" y="1520100"/>
                  </a:lnTo>
                  <a:lnTo>
                    <a:pt x="1645590" y="1484843"/>
                  </a:lnTo>
                  <a:lnTo>
                    <a:pt x="1672760" y="1448158"/>
                  </a:lnTo>
                  <a:lnTo>
                    <a:pt x="1698121" y="1410110"/>
                  </a:lnTo>
                  <a:lnTo>
                    <a:pt x="1721610" y="1370763"/>
                  </a:lnTo>
                  <a:lnTo>
                    <a:pt x="1743164" y="1330179"/>
                  </a:lnTo>
                  <a:lnTo>
                    <a:pt x="1762719" y="1288423"/>
                  </a:lnTo>
                  <a:lnTo>
                    <a:pt x="1780212" y="1245557"/>
                  </a:lnTo>
                  <a:lnTo>
                    <a:pt x="1795578" y="1201646"/>
                  </a:lnTo>
                  <a:lnTo>
                    <a:pt x="1808755" y="1156753"/>
                  </a:lnTo>
                  <a:lnTo>
                    <a:pt x="1819679" y="1110942"/>
                  </a:lnTo>
                  <a:lnTo>
                    <a:pt x="1828285" y="1064276"/>
                  </a:lnTo>
                  <a:lnTo>
                    <a:pt x="1834512" y="1016819"/>
                  </a:lnTo>
                  <a:lnTo>
                    <a:pt x="1838294" y="968633"/>
                  </a:lnTo>
                  <a:lnTo>
                    <a:pt x="1839569" y="919784"/>
                  </a:lnTo>
                  <a:lnTo>
                    <a:pt x="1838294" y="870936"/>
                  </a:lnTo>
                  <a:lnTo>
                    <a:pt x="1834512" y="822752"/>
                  </a:lnTo>
                  <a:lnTo>
                    <a:pt x="1828285" y="775296"/>
                  </a:lnTo>
                  <a:lnTo>
                    <a:pt x="1819679" y="728630"/>
                  </a:lnTo>
                  <a:lnTo>
                    <a:pt x="1808755" y="682820"/>
                  </a:lnTo>
                  <a:lnTo>
                    <a:pt x="1795578" y="637927"/>
                  </a:lnTo>
                  <a:lnTo>
                    <a:pt x="1780212" y="594017"/>
                  </a:lnTo>
                  <a:lnTo>
                    <a:pt x="1762719" y="551151"/>
                  </a:lnTo>
                  <a:lnTo>
                    <a:pt x="1743164" y="509395"/>
                  </a:lnTo>
                  <a:lnTo>
                    <a:pt x="1721610" y="468811"/>
                  </a:lnTo>
                  <a:lnTo>
                    <a:pt x="1698121" y="429464"/>
                  </a:lnTo>
                  <a:lnTo>
                    <a:pt x="1672760" y="391416"/>
                  </a:lnTo>
                  <a:lnTo>
                    <a:pt x="1645590" y="354731"/>
                  </a:lnTo>
                  <a:lnTo>
                    <a:pt x="1616676" y="319474"/>
                  </a:lnTo>
                  <a:lnTo>
                    <a:pt x="1586080" y="285706"/>
                  </a:lnTo>
                  <a:lnTo>
                    <a:pt x="1553867" y="253493"/>
                  </a:lnTo>
                  <a:lnTo>
                    <a:pt x="1520100" y="222897"/>
                  </a:lnTo>
                  <a:lnTo>
                    <a:pt x="1484843" y="193982"/>
                  </a:lnTo>
                  <a:lnTo>
                    <a:pt x="1448158" y="166813"/>
                  </a:lnTo>
                  <a:lnTo>
                    <a:pt x="1410110" y="141451"/>
                  </a:lnTo>
                  <a:lnTo>
                    <a:pt x="1370763" y="117961"/>
                  </a:lnTo>
                  <a:lnTo>
                    <a:pt x="1330179" y="96406"/>
                  </a:lnTo>
                  <a:lnTo>
                    <a:pt x="1288423" y="76851"/>
                  </a:lnTo>
                  <a:lnTo>
                    <a:pt x="1245557" y="59358"/>
                  </a:lnTo>
                  <a:lnTo>
                    <a:pt x="1201646" y="43991"/>
                  </a:lnTo>
                  <a:lnTo>
                    <a:pt x="1156753" y="30814"/>
                  </a:lnTo>
                  <a:lnTo>
                    <a:pt x="1110942" y="19890"/>
                  </a:lnTo>
                  <a:lnTo>
                    <a:pt x="1064276" y="11284"/>
                  </a:lnTo>
                  <a:lnTo>
                    <a:pt x="1016819" y="5057"/>
                  </a:lnTo>
                  <a:lnTo>
                    <a:pt x="968633" y="1274"/>
                  </a:lnTo>
                  <a:lnTo>
                    <a:pt x="919784" y="0"/>
                  </a:lnTo>
                  <a:lnTo>
                    <a:pt x="870935" y="1274"/>
                  </a:lnTo>
                  <a:lnTo>
                    <a:pt x="822750" y="5057"/>
                  </a:lnTo>
                  <a:lnTo>
                    <a:pt x="775293" y="11284"/>
                  </a:lnTo>
                  <a:lnTo>
                    <a:pt x="728627" y="19890"/>
                  </a:lnTo>
                  <a:lnTo>
                    <a:pt x="682815" y="30814"/>
                  </a:lnTo>
                  <a:lnTo>
                    <a:pt x="637922" y="43991"/>
                  </a:lnTo>
                  <a:lnTo>
                    <a:pt x="594011" y="59358"/>
                  </a:lnTo>
                  <a:lnTo>
                    <a:pt x="551146" y="76851"/>
                  </a:lnTo>
                  <a:lnTo>
                    <a:pt x="509390" y="96406"/>
                  </a:lnTo>
                  <a:lnTo>
                    <a:pt x="468806" y="117961"/>
                  </a:lnTo>
                  <a:lnTo>
                    <a:pt x="429458" y="141451"/>
                  </a:lnTo>
                  <a:lnTo>
                    <a:pt x="391410" y="166813"/>
                  </a:lnTo>
                  <a:lnTo>
                    <a:pt x="354726" y="193982"/>
                  </a:lnTo>
                  <a:lnTo>
                    <a:pt x="319468" y="222897"/>
                  </a:lnTo>
                  <a:lnTo>
                    <a:pt x="285701" y="253493"/>
                  </a:lnTo>
                  <a:lnTo>
                    <a:pt x="253488" y="285706"/>
                  </a:lnTo>
                  <a:lnTo>
                    <a:pt x="222893" y="319474"/>
                  </a:lnTo>
                  <a:lnTo>
                    <a:pt x="193979" y="354731"/>
                  </a:lnTo>
                  <a:lnTo>
                    <a:pt x="166809" y="391416"/>
                  </a:lnTo>
                  <a:lnTo>
                    <a:pt x="141448" y="429464"/>
                  </a:lnTo>
                  <a:lnTo>
                    <a:pt x="117958" y="468811"/>
                  </a:lnTo>
                  <a:lnTo>
                    <a:pt x="96404" y="509395"/>
                  </a:lnTo>
                  <a:lnTo>
                    <a:pt x="76849" y="551151"/>
                  </a:lnTo>
                  <a:lnTo>
                    <a:pt x="59357" y="594017"/>
                  </a:lnTo>
                  <a:lnTo>
                    <a:pt x="43990" y="637927"/>
                  </a:lnTo>
                  <a:lnTo>
                    <a:pt x="30813" y="682820"/>
                  </a:lnTo>
                  <a:lnTo>
                    <a:pt x="19890" y="728630"/>
                  </a:lnTo>
                  <a:lnTo>
                    <a:pt x="11283" y="775296"/>
                  </a:lnTo>
                  <a:lnTo>
                    <a:pt x="5057" y="822752"/>
                  </a:lnTo>
                  <a:lnTo>
                    <a:pt x="1274" y="870936"/>
                  </a:lnTo>
                  <a:lnTo>
                    <a:pt x="0" y="919784"/>
                  </a:lnTo>
                  <a:lnTo>
                    <a:pt x="1274" y="968633"/>
                  </a:lnTo>
                  <a:lnTo>
                    <a:pt x="5057" y="1016819"/>
                  </a:lnTo>
                  <a:lnTo>
                    <a:pt x="11283" y="1064276"/>
                  </a:lnTo>
                  <a:lnTo>
                    <a:pt x="19890" y="1110942"/>
                  </a:lnTo>
                  <a:lnTo>
                    <a:pt x="30813" y="1156753"/>
                  </a:lnTo>
                  <a:lnTo>
                    <a:pt x="43990" y="1201646"/>
                  </a:lnTo>
                  <a:lnTo>
                    <a:pt x="59357" y="1245557"/>
                  </a:lnTo>
                  <a:lnTo>
                    <a:pt x="76849" y="1288423"/>
                  </a:lnTo>
                  <a:lnTo>
                    <a:pt x="96404" y="1330179"/>
                  </a:lnTo>
                  <a:lnTo>
                    <a:pt x="117958" y="1370763"/>
                  </a:lnTo>
                  <a:lnTo>
                    <a:pt x="141448" y="1410110"/>
                  </a:lnTo>
                  <a:lnTo>
                    <a:pt x="166809" y="1448158"/>
                  </a:lnTo>
                  <a:lnTo>
                    <a:pt x="193979" y="1484843"/>
                  </a:lnTo>
                  <a:lnTo>
                    <a:pt x="222893" y="1520100"/>
                  </a:lnTo>
                  <a:lnTo>
                    <a:pt x="253488" y="1553867"/>
                  </a:lnTo>
                  <a:lnTo>
                    <a:pt x="285701" y="1586080"/>
                  </a:lnTo>
                  <a:lnTo>
                    <a:pt x="319468" y="1616676"/>
                  </a:lnTo>
                  <a:lnTo>
                    <a:pt x="354726" y="1645590"/>
                  </a:lnTo>
                  <a:lnTo>
                    <a:pt x="391410" y="1672760"/>
                  </a:lnTo>
                  <a:lnTo>
                    <a:pt x="429458" y="1698121"/>
                  </a:lnTo>
                  <a:lnTo>
                    <a:pt x="468806" y="1721610"/>
                  </a:lnTo>
                  <a:lnTo>
                    <a:pt x="509390" y="1743164"/>
                  </a:lnTo>
                  <a:lnTo>
                    <a:pt x="551146" y="1762719"/>
                  </a:lnTo>
                  <a:lnTo>
                    <a:pt x="594011" y="1780212"/>
                  </a:lnTo>
                  <a:lnTo>
                    <a:pt x="637922" y="1795578"/>
                  </a:lnTo>
                  <a:lnTo>
                    <a:pt x="682815" y="1808755"/>
                  </a:lnTo>
                  <a:lnTo>
                    <a:pt x="728627" y="1819679"/>
                  </a:lnTo>
                  <a:lnTo>
                    <a:pt x="775293" y="1828285"/>
                  </a:lnTo>
                  <a:lnTo>
                    <a:pt x="822750" y="1834512"/>
                  </a:lnTo>
                  <a:lnTo>
                    <a:pt x="870935" y="1838294"/>
                  </a:lnTo>
                  <a:lnTo>
                    <a:pt x="919784" y="1839569"/>
                  </a:lnTo>
                  <a:close/>
                </a:path>
              </a:pathLst>
            </a:custGeom>
            <a:ln w="60198">
              <a:solidFill>
                <a:srgbClr val="AF470D"/>
              </a:solidFill>
            </a:ln>
          </p:spPr>
          <p:txBody>
            <a:bodyPr wrap="square" lIns="0" tIns="0" rIns="0" bIns="0" rtlCol="0"/>
            <a:lstStyle/>
            <a:p>
              <a:endParaRPr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573" b="13573"/>
          <a:stretch/>
        </p:blipFill>
        <p:spPr>
          <a:xfrm>
            <a:off x="8625317" y="5534025"/>
            <a:ext cx="1753454" cy="1753454"/>
          </a:xfrm>
          <a:prstGeom prst="ellipse">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2323" r="11449" b="1299"/>
          <a:stretch/>
        </p:blipFill>
        <p:spPr>
          <a:xfrm>
            <a:off x="393700" y="3412007"/>
            <a:ext cx="2361150" cy="2350618"/>
          </a:xfrm>
          <a:prstGeom prst="ellipse">
            <a:avLst/>
          </a:prstGeom>
        </p:spPr>
      </p:pic>
      <p:sp>
        <p:nvSpPr>
          <p:cNvPr id="67" name="object 47"/>
          <p:cNvSpPr/>
          <p:nvPr/>
        </p:nvSpPr>
        <p:spPr>
          <a:xfrm>
            <a:off x="1460500" y="5457825"/>
            <a:ext cx="1785620" cy="1785620"/>
          </a:xfrm>
          <a:custGeom>
            <a:avLst/>
            <a:gdLst/>
            <a:ahLst/>
            <a:cxnLst/>
            <a:rect l="l" t="t" r="r" b="b"/>
            <a:pathLst>
              <a:path w="1643379" h="1643379">
                <a:moveTo>
                  <a:pt x="821639" y="0"/>
                </a:moveTo>
                <a:lnTo>
                  <a:pt x="773361" y="1394"/>
                </a:lnTo>
                <a:lnTo>
                  <a:pt x="725817" y="5527"/>
                </a:lnTo>
                <a:lnTo>
                  <a:pt x="679086" y="12321"/>
                </a:lnTo>
                <a:lnTo>
                  <a:pt x="633243" y="21699"/>
                </a:lnTo>
                <a:lnTo>
                  <a:pt x="588366" y="33584"/>
                </a:lnTo>
                <a:lnTo>
                  <a:pt x="544532" y="47899"/>
                </a:lnTo>
                <a:lnTo>
                  <a:pt x="501818" y="64567"/>
                </a:lnTo>
                <a:lnTo>
                  <a:pt x="460300" y="83511"/>
                </a:lnTo>
                <a:lnTo>
                  <a:pt x="420057" y="104653"/>
                </a:lnTo>
                <a:lnTo>
                  <a:pt x="381165" y="127918"/>
                </a:lnTo>
                <a:lnTo>
                  <a:pt x="343702" y="153226"/>
                </a:lnTo>
                <a:lnTo>
                  <a:pt x="307743" y="180503"/>
                </a:lnTo>
                <a:lnTo>
                  <a:pt x="273367" y="209670"/>
                </a:lnTo>
                <a:lnTo>
                  <a:pt x="240650" y="240650"/>
                </a:lnTo>
                <a:lnTo>
                  <a:pt x="209670" y="273367"/>
                </a:lnTo>
                <a:lnTo>
                  <a:pt x="180503" y="307743"/>
                </a:lnTo>
                <a:lnTo>
                  <a:pt x="153226" y="343702"/>
                </a:lnTo>
                <a:lnTo>
                  <a:pt x="127918" y="381165"/>
                </a:lnTo>
                <a:lnTo>
                  <a:pt x="104653" y="420057"/>
                </a:lnTo>
                <a:lnTo>
                  <a:pt x="83511" y="460300"/>
                </a:lnTo>
                <a:lnTo>
                  <a:pt x="64567" y="501818"/>
                </a:lnTo>
                <a:lnTo>
                  <a:pt x="47899" y="544532"/>
                </a:lnTo>
                <a:lnTo>
                  <a:pt x="33584" y="588366"/>
                </a:lnTo>
                <a:lnTo>
                  <a:pt x="21699" y="633243"/>
                </a:lnTo>
                <a:lnTo>
                  <a:pt x="12321" y="679086"/>
                </a:lnTo>
                <a:lnTo>
                  <a:pt x="5527" y="725817"/>
                </a:lnTo>
                <a:lnTo>
                  <a:pt x="1394" y="773361"/>
                </a:lnTo>
                <a:lnTo>
                  <a:pt x="0" y="821639"/>
                </a:lnTo>
                <a:lnTo>
                  <a:pt x="1394" y="869917"/>
                </a:lnTo>
                <a:lnTo>
                  <a:pt x="5527" y="917460"/>
                </a:lnTo>
                <a:lnTo>
                  <a:pt x="12321" y="964192"/>
                </a:lnTo>
                <a:lnTo>
                  <a:pt x="21699" y="1010035"/>
                </a:lnTo>
                <a:lnTo>
                  <a:pt x="33584" y="1054912"/>
                </a:lnTo>
                <a:lnTo>
                  <a:pt x="47899" y="1098746"/>
                </a:lnTo>
                <a:lnTo>
                  <a:pt x="64567" y="1141460"/>
                </a:lnTo>
                <a:lnTo>
                  <a:pt x="83511" y="1182977"/>
                </a:lnTo>
                <a:lnTo>
                  <a:pt x="104653" y="1223220"/>
                </a:lnTo>
                <a:lnTo>
                  <a:pt x="127918" y="1262112"/>
                </a:lnTo>
                <a:lnTo>
                  <a:pt x="153226" y="1299576"/>
                </a:lnTo>
                <a:lnTo>
                  <a:pt x="180503" y="1335534"/>
                </a:lnTo>
                <a:lnTo>
                  <a:pt x="209670" y="1369910"/>
                </a:lnTo>
                <a:lnTo>
                  <a:pt x="240650" y="1402627"/>
                </a:lnTo>
                <a:lnTo>
                  <a:pt x="273367" y="1433608"/>
                </a:lnTo>
                <a:lnTo>
                  <a:pt x="307743" y="1462775"/>
                </a:lnTo>
                <a:lnTo>
                  <a:pt x="343702" y="1490051"/>
                </a:lnTo>
                <a:lnTo>
                  <a:pt x="381165" y="1515360"/>
                </a:lnTo>
                <a:lnTo>
                  <a:pt x="420057" y="1538624"/>
                </a:lnTo>
                <a:lnTo>
                  <a:pt x="460300" y="1559766"/>
                </a:lnTo>
                <a:lnTo>
                  <a:pt x="501818" y="1578710"/>
                </a:lnTo>
                <a:lnTo>
                  <a:pt x="544532" y="1595378"/>
                </a:lnTo>
                <a:lnTo>
                  <a:pt x="588366" y="1609693"/>
                </a:lnTo>
                <a:lnTo>
                  <a:pt x="633243" y="1621578"/>
                </a:lnTo>
                <a:lnTo>
                  <a:pt x="679086" y="1630956"/>
                </a:lnTo>
                <a:lnTo>
                  <a:pt x="725817" y="1637750"/>
                </a:lnTo>
                <a:lnTo>
                  <a:pt x="773361" y="1641883"/>
                </a:lnTo>
                <a:lnTo>
                  <a:pt x="821639" y="1643278"/>
                </a:lnTo>
                <a:lnTo>
                  <a:pt x="869917" y="1641883"/>
                </a:lnTo>
                <a:lnTo>
                  <a:pt x="917460" y="1637750"/>
                </a:lnTo>
                <a:lnTo>
                  <a:pt x="964192" y="1630956"/>
                </a:lnTo>
                <a:lnTo>
                  <a:pt x="1010035" y="1621578"/>
                </a:lnTo>
                <a:lnTo>
                  <a:pt x="1054912" y="1609693"/>
                </a:lnTo>
                <a:lnTo>
                  <a:pt x="1098746" y="1595378"/>
                </a:lnTo>
                <a:lnTo>
                  <a:pt x="1141460" y="1578710"/>
                </a:lnTo>
                <a:lnTo>
                  <a:pt x="1182977" y="1559766"/>
                </a:lnTo>
                <a:lnTo>
                  <a:pt x="1223220" y="1538624"/>
                </a:lnTo>
                <a:lnTo>
                  <a:pt x="1262112" y="1515360"/>
                </a:lnTo>
                <a:lnTo>
                  <a:pt x="1299576" y="1490051"/>
                </a:lnTo>
                <a:lnTo>
                  <a:pt x="1335534" y="1462775"/>
                </a:lnTo>
                <a:lnTo>
                  <a:pt x="1369910" y="1433608"/>
                </a:lnTo>
                <a:lnTo>
                  <a:pt x="1402627" y="1402627"/>
                </a:lnTo>
                <a:lnTo>
                  <a:pt x="1433608" y="1369910"/>
                </a:lnTo>
                <a:lnTo>
                  <a:pt x="1462775" y="1335534"/>
                </a:lnTo>
                <a:lnTo>
                  <a:pt x="1490051" y="1299576"/>
                </a:lnTo>
                <a:lnTo>
                  <a:pt x="1515360" y="1262112"/>
                </a:lnTo>
                <a:lnTo>
                  <a:pt x="1538624" y="1223220"/>
                </a:lnTo>
                <a:lnTo>
                  <a:pt x="1559766" y="1182977"/>
                </a:lnTo>
                <a:lnTo>
                  <a:pt x="1578710" y="1141460"/>
                </a:lnTo>
                <a:lnTo>
                  <a:pt x="1595378" y="1098746"/>
                </a:lnTo>
                <a:lnTo>
                  <a:pt x="1609693" y="1054912"/>
                </a:lnTo>
                <a:lnTo>
                  <a:pt x="1621578" y="1010035"/>
                </a:lnTo>
                <a:lnTo>
                  <a:pt x="1630956" y="964192"/>
                </a:lnTo>
                <a:lnTo>
                  <a:pt x="1637750" y="917460"/>
                </a:lnTo>
                <a:lnTo>
                  <a:pt x="1641883" y="869917"/>
                </a:lnTo>
                <a:lnTo>
                  <a:pt x="1643278" y="821639"/>
                </a:lnTo>
                <a:lnTo>
                  <a:pt x="1641883" y="773361"/>
                </a:lnTo>
                <a:lnTo>
                  <a:pt x="1637750" y="725817"/>
                </a:lnTo>
                <a:lnTo>
                  <a:pt x="1630956" y="679086"/>
                </a:lnTo>
                <a:lnTo>
                  <a:pt x="1621578" y="633243"/>
                </a:lnTo>
                <a:lnTo>
                  <a:pt x="1609693" y="588366"/>
                </a:lnTo>
                <a:lnTo>
                  <a:pt x="1595378" y="544532"/>
                </a:lnTo>
                <a:lnTo>
                  <a:pt x="1578710" y="501818"/>
                </a:lnTo>
                <a:lnTo>
                  <a:pt x="1559766" y="460300"/>
                </a:lnTo>
                <a:lnTo>
                  <a:pt x="1538624" y="420057"/>
                </a:lnTo>
                <a:lnTo>
                  <a:pt x="1515360" y="381165"/>
                </a:lnTo>
                <a:lnTo>
                  <a:pt x="1490051" y="343702"/>
                </a:lnTo>
                <a:lnTo>
                  <a:pt x="1462775" y="307743"/>
                </a:lnTo>
                <a:lnTo>
                  <a:pt x="1433608" y="273367"/>
                </a:lnTo>
                <a:lnTo>
                  <a:pt x="1402627" y="240650"/>
                </a:lnTo>
                <a:lnTo>
                  <a:pt x="1369910" y="209670"/>
                </a:lnTo>
                <a:lnTo>
                  <a:pt x="1335534" y="180503"/>
                </a:lnTo>
                <a:lnTo>
                  <a:pt x="1299576" y="153226"/>
                </a:lnTo>
                <a:lnTo>
                  <a:pt x="1262112" y="127918"/>
                </a:lnTo>
                <a:lnTo>
                  <a:pt x="1223220" y="104653"/>
                </a:lnTo>
                <a:lnTo>
                  <a:pt x="1182977" y="83511"/>
                </a:lnTo>
                <a:lnTo>
                  <a:pt x="1141460" y="64567"/>
                </a:lnTo>
                <a:lnTo>
                  <a:pt x="1098746" y="47899"/>
                </a:lnTo>
                <a:lnTo>
                  <a:pt x="1054912" y="33584"/>
                </a:lnTo>
                <a:lnTo>
                  <a:pt x="1010035" y="21699"/>
                </a:lnTo>
                <a:lnTo>
                  <a:pt x="964192" y="12321"/>
                </a:lnTo>
                <a:lnTo>
                  <a:pt x="917460" y="5527"/>
                </a:lnTo>
                <a:lnTo>
                  <a:pt x="869917" y="1394"/>
                </a:lnTo>
                <a:lnTo>
                  <a:pt x="821639" y="0"/>
                </a:lnTo>
                <a:close/>
              </a:path>
            </a:pathLst>
          </a:custGeom>
          <a:solidFill>
            <a:srgbClr val="AF470D"/>
          </a:solidFill>
        </p:spPr>
        <p:txBody>
          <a:bodyPr wrap="square" lIns="0" tIns="0" rIns="0" bIns="0" rtlCol="0"/>
          <a:lstStyle/>
          <a:p>
            <a:endParaRPr dirty="0"/>
          </a:p>
        </p:txBody>
      </p:sp>
      <p:sp>
        <p:nvSpPr>
          <p:cNvPr id="46" name="object 42"/>
          <p:cNvSpPr/>
          <p:nvPr/>
        </p:nvSpPr>
        <p:spPr>
          <a:xfrm>
            <a:off x="3365500" y="2028825"/>
            <a:ext cx="1497964" cy="1497964"/>
          </a:xfrm>
          <a:custGeom>
            <a:avLst/>
            <a:gdLst/>
            <a:ahLst/>
            <a:cxnLst/>
            <a:rect l="l" t="t" r="r" b="b"/>
            <a:pathLst>
              <a:path w="1650364" h="1650364">
                <a:moveTo>
                  <a:pt x="825106" y="0"/>
                </a:moveTo>
                <a:lnTo>
                  <a:pt x="776625" y="1400"/>
                </a:lnTo>
                <a:lnTo>
                  <a:pt x="728882" y="5550"/>
                </a:lnTo>
                <a:lnTo>
                  <a:pt x="681954" y="12373"/>
                </a:lnTo>
                <a:lnTo>
                  <a:pt x="635918" y="21791"/>
                </a:lnTo>
                <a:lnTo>
                  <a:pt x="590852" y="33726"/>
                </a:lnTo>
                <a:lnTo>
                  <a:pt x="546833" y="48101"/>
                </a:lnTo>
                <a:lnTo>
                  <a:pt x="503939" y="64839"/>
                </a:lnTo>
                <a:lnTo>
                  <a:pt x="462247" y="83863"/>
                </a:lnTo>
                <a:lnTo>
                  <a:pt x="421834" y="105094"/>
                </a:lnTo>
                <a:lnTo>
                  <a:pt x="382778" y="128456"/>
                </a:lnTo>
                <a:lnTo>
                  <a:pt x="345156" y="153871"/>
                </a:lnTo>
                <a:lnTo>
                  <a:pt x="309046" y="181263"/>
                </a:lnTo>
                <a:lnTo>
                  <a:pt x="274525" y="210552"/>
                </a:lnTo>
                <a:lnTo>
                  <a:pt x="241669" y="241663"/>
                </a:lnTo>
                <a:lnTo>
                  <a:pt x="210558" y="274517"/>
                </a:lnTo>
                <a:lnTo>
                  <a:pt x="181268" y="309038"/>
                </a:lnTo>
                <a:lnTo>
                  <a:pt x="153876" y="345148"/>
                </a:lnTo>
                <a:lnTo>
                  <a:pt x="128460" y="382769"/>
                </a:lnTo>
                <a:lnTo>
                  <a:pt x="105097" y="421825"/>
                </a:lnTo>
                <a:lnTo>
                  <a:pt x="83865" y="462237"/>
                </a:lnTo>
                <a:lnTo>
                  <a:pt x="64841" y="503929"/>
                </a:lnTo>
                <a:lnTo>
                  <a:pt x="48103" y="546822"/>
                </a:lnTo>
                <a:lnTo>
                  <a:pt x="33727" y="590841"/>
                </a:lnTo>
                <a:lnTo>
                  <a:pt x="21791" y="635906"/>
                </a:lnTo>
                <a:lnTo>
                  <a:pt x="12374" y="681941"/>
                </a:lnTo>
                <a:lnTo>
                  <a:pt x="5551" y="728869"/>
                </a:lnTo>
                <a:lnTo>
                  <a:pt x="1400" y="776612"/>
                </a:lnTo>
                <a:lnTo>
                  <a:pt x="0" y="825093"/>
                </a:lnTo>
                <a:lnTo>
                  <a:pt x="1400" y="873575"/>
                </a:lnTo>
                <a:lnTo>
                  <a:pt x="5551" y="921319"/>
                </a:lnTo>
                <a:lnTo>
                  <a:pt x="12374" y="968248"/>
                </a:lnTo>
                <a:lnTo>
                  <a:pt x="21791" y="1014285"/>
                </a:lnTo>
                <a:lnTo>
                  <a:pt x="33727" y="1059351"/>
                </a:lnTo>
                <a:lnTo>
                  <a:pt x="48103" y="1103371"/>
                </a:lnTo>
                <a:lnTo>
                  <a:pt x="64841" y="1146265"/>
                </a:lnTo>
                <a:lnTo>
                  <a:pt x="83865" y="1187957"/>
                </a:lnTo>
                <a:lnTo>
                  <a:pt x="105097" y="1228370"/>
                </a:lnTo>
                <a:lnTo>
                  <a:pt x="128460" y="1267426"/>
                </a:lnTo>
                <a:lnTo>
                  <a:pt x="153876" y="1305048"/>
                </a:lnTo>
                <a:lnTo>
                  <a:pt x="181268" y="1341158"/>
                </a:lnTo>
                <a:lnTo>
                  <a:pt x="210558" y="1375679"/>
                </a:lnTo>
                <a:lnTo>
                  <a:pt x="241669" y="1408534"/>
                </a:lnTo>
                <a:lnTo>
                  <a:pt x="274525" y="1439645"/>
                </a:lnTo>
                <a:lnTo>
                  <a:pt x="309046" y="1468935"/>
                </a:lnTo>
                <a:lnTo>
                  <a:pt x="345156" y="1496327"/>
                </a:lnTo>
                <a:lnTo>
                  <a:pt x="382778" y="1521742"/>
                </a:lnTo>
                <a:lnTo>
                  <a:pt x="421834" y="1545104"/>
                </a:lnTo>
                <a:lnTo>
                  <a:pt x="462247" y="1566336"/>
                </a:lnTo>
                <a:lnTo>
                  <a:pt x="503939" y="1585360"/>
                </a:lnTo>
                <a:lnTo>
                  <a:pt x="546833" y="1602098"/>
                </a:lnTo>
                <a:lnTo>
                  <a:pt x="590852" y="1616473"/>
                </a:lnTo>
                <a:lnTo>
                  <a:pt x="635918" y="1628408"/>
                </a:lnTo>
                <a:lnTo>
                  <a:pt x="681954" y="1637826"/>
                </a:lnTo>
                <a:lnTo>
                  <a:pt x="728882" y="1644648"/>
                </a:lnTo>
                <a:lnTo>
                  <a:pt x="776625" y="1648799"/>
                </a:lnTo>
                <a:lnTo>
                  <a:pt x="825106" y="1650199"/>
                </a:lnTo>
                <a:lnTo>
                  <a:pt x="873587" y="1648799"/>
                </a:lnTo>
                <a:lnTo>
                  <a:pt x="921330" y="1644648"/>
                </a:lnTo>
                <a:lnTo>
                  <a:pt x="968258" y="1637826"/>
                </a:lnTo>
                <a:lnTo>
                  <a:pt x="1014294" y="1628408"/>
                </a:lnTo>
                <a:lnTo>
                  <a:pt x="1059359" y="1616473"/>
                </a:lnTo>
                <a:lnTo>
                  <a:pt x="1103378" y="1602098"/>
                </a:lnTo>
                <a:lnTo>
                  <a:pt x="1146272" y="1585360"/>
                </a:lnTo>
                <a:lnTo>
                  <a:pt x="1187964" y="1566336"/>
                </a:lnTo>
                <a:lnTo>
                  <a:pt x="1228377" y="1545104"/>
                </a:lnTo>
                <a:lnTo>
                  <a:pt x="1267433" y="1521742"/>
                </a:lnTo>
                <a:lnTo>
                  <a:pt x="1305055" y="1496327"/>
                </a:lnTo>
                <a:lnTo>
                  <a:pt x="1341166" y="1468935"/>
                </a:lnTo>
                <a:lnTo>
                  <a:pt x="1375687" y="1439645"/>
                </a:lnTo>
                <a:lnTo>
                  <a:pt x="1408542" y="1408534"/>
                </a:lnTo>
                <a:lnTo>
                  <a:pt x="1439654" y="1375679"/>
                </a:lnTo>
                <a:lnTo>
                  <a:pt x="1468944" y="1341158"/>
                </a:lnTo>
                <a:lnTo>
                  <a:pt x="1496336" y="1305048"/>
                </a:lnTo>
                <a:lnTo>
                  <a:pt x="1521752" y="1267426"/>
                </a:lnTo>
                <a:lnTo>
                  <a:pt x="1545114" y="1228370"/>
                </a:lnTo>
                <a:lnTo>
                  <a:pt x="1566346" y="1187957"/>
                </a:lnTo>
                <a:lnTo>
                  <a:pt x="1585370" y="1146265"/>
                </a:lnTo>
                <a:lnTo>
                  <a:pt x="1602109" y="1103371"/>
                </a:lnTo>
                <a:lnTo>
                  <a:pt x="1616485" y="1059351"/>
                </a:lnTo>
                <a:lnTo>
                  <a:pt x="1628420" y="1014285"/>
                </a:lnTo>
                <a:lnTo>
                  <a:pt x="1637838" y="968248"/>
                </a:lnTo>
                <a:lnTo>
                  <a:pt x="1644661" y="921319"/>
                </a:lnTo>
                <a:lnTo>
                  <a:pt x="1648811" y="873575"/>
                </a:lnTo>
                <a:lnTo>
                  <a:pt x="1650212" y="825093"/>
                </a:lnTo>
                <a:lnTo>
                  <a:pt x="1648811" y="776612"/>
                </a:lnTo>
                <a:lnTo>
                  <a:pt x="1644661" y="728869"/>
                </a:lnTo>
                <a:lnTo>
                  <a:pt x="1637838" y="681941"/>
                </a:lnTo>
                <a:lnTo>
                  <a:pt x="1628420" y="635906"/>
                </a:lnTo>
                <a:lnTo>
                  <a:pt x="1616485" y="590841"/>
                </a:lnTo>
                <a:lnTo>
                  <a:pt x="1602109" y="546822"/>
                </a:lnTo>
                <a:lnTo>
                  <a:pt x="1585370" y="503929"/>
                </a:lnTo>
                <a:lnTo>
                  <a:pt x="1566346" y="462237"/>
                </a:lnTo>
                <a:lnTo>
                  <a:pt x="1545114" y="421825"/>
                </a:lnTo>
                <a:lnTo>
                  <a:pt x="1521752" y="382769"/>
                </a:lnTo>
                <a:lnTo>
                  <a:pt x="1496336" y="345148"/>
                </a:lnTo>
                <a:lnTo>
                  <a:pt x="1468944" y="309038"/>
                </a:lnTo>
                <a:lnTo>
                  <a:pt x="1439654" y="274517"/>
                </a:lnTo>
                <a:lnTo>
                  <a:pt x="1408542" y="241663"/>
                </a:lnTo>
                <a:lnTo>
                  <a:pt x="1375687" y="210552"/>
                </a:lnTo>
                <a:lnTo>
                  <a:pt x="1341166" y="181263"/>
                </a:lnTo>
                <a:lnTo>
                  <a:pt x="1305055" y="153871"/>
                </a:lnTo>
                <a:lnTo>
                  <a:pt x="1267433" y="128456"/>
                </a:lnTo>
                <a:lnTo>
                  <a:pt x="1228377" y="105094"/>
                </a:lnTo>
                <a:lnTo>
                  <a:pt x="1187964" y="83863"/>
                </a:lnTo>
                <a:lnTo>
                  <a:pt x="1146272" y="64839"/>
                </a:lnTo>
                <a:lnTo>
                  <a:pt x="1103378" y="48101"/>
                </a:lnTo>
                <a:lnTo>
                  <a:pt x="1059359" y="33726"/>
                </a:lnTo>
                <a:lnTo>
                  <a:pt x="1014294" y="21791"/>
                </a:lnTo>
                <a:lnTo>
                  <a:pt x="968258" y="12373"/>
                </a:lnTo>
                <a:lnTo>
                  <a:pt x="921330" y="5550"/>
                </a:lnTo>
                <a:lnTo>
                  <a:pt x="873587" y="1400"/>
                </a:lnTo>
                <a:lnTo>
                  <a:pt x="825106" y="0"/>
                </a:lnTo>
                <a:close/>
              </a:path>
            </a:pathLst>
          </a:custGeom>
          <a:solidFill>
            <a:schemeClr val="accent6">
              <a:lumMod val="75000"/>
            </a:schemeClr>
          </a:solidFill>
        </p:spPr>
        <p:txBody>
          <a:bodyPr wrap="square" lIns="0" tIns="0" rIns="0" bIns="0" rtlCol="0"/>
          <a:lstStyle/>
          <a:p>
            <a:endParaRPr dirty="0"/>
          </a:p>
        </p:txBody>
      </p:sp>
      <p:sp>
        <p:nvSpPr>
          <p:cNvPr id="49" name="object 43"/>
          <p:cNvSpPr txBox="1"/>
          <p:nvPr/>
        </p:nvSpPr>
        <p:spPr>
          <a:xfrm>
            <a:off x="3548697" y="2422454"/>
            <a:ext cx="1131570" cy="710707"/>
          </a:xfrm>
          <a:prstGeom prst="rect">
            <a:avLst/>
          </a:prstGeom>
        </p:spPr>
        <p:txBody>
          <a:bodyPr vert="horz" wrap="square" lIns="0" tIns="0" rIns="0" bIns="0" rtlCol="0">
            <a:spAutoFit/>
          </a:bodyPr>
          <a:lstStyle/>
          <a:p>
            <a:pPr marL="12065" marR="5080" algn="ctr">
              <a:lnSpc>
                <a:spcPct val="90000"/>
              </a:lnSpc>
            </a:pPr>
            <a:r>
              <a:rPr lang="en-GB" sz="1700" b="1" spc="-20" dirty="0">
                <a:solidFill>
                  <a:srgbClr val="FFFFFF"/>
                </a:solidFill>
                <a:latin typeface="Arial Narrow"/>
                <a:cs typeface="Arial Narrow"/>
              </a:rPr>
              <a:t>Born </a:t>
            </a:r>
            <a:br>
              <a:rPr lang="en-GB" sz="1700" b="1" spc="-20" dirty="0">
                <a:solidFill>
                  <a:srgbClr val="FFFFFF"/>
                </a:solidFill>
                <a:latin typeface="Arial Narrow"/>
                <a:cs typeface="Arial Narrow"/>
              </a:rPr>
            </a:br>
            <a:r>
              <a:rPr lang="en-GB" sz="1700" b="1" spc="-20" dirty="0">
                <a:solidFill>
                  <a:srgbClr val="FFFFFF"/>
                </a:solidFill>
                <a:latin typeface="Arial Narrow"/>
                <a:cs typeface="Arial Narrow"/>
              </a:rPr>
              <a:t>10 December 1815</a:t>
            </a:r>
            <a:endParaRPr sz="1700" dirty="0">
              <a:latin typeface="Arial Narrow"/>
              <a:cs typeface="Arial Narrow"/>
            </a:endParaRPr>
          </a:p>
        </p:txBody>
      </p:sp>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l="16305" t="12133" r="5554" b="27768"/>
          <a:stretch/>
        </p:blipFill>
        <p:spPr>
          <a:xfrm>
            <a:off x="7569201" y="1264035"/>
            <a:ext cx="2513716" cy="2517390"/>
          </a:xfrm>
          <a:prstGeom prst="ellipse">
            <a:avLst/>
          </a:prstGeom>
        </p:spPr>
      </p:pic>
      <p:sp>
        <p:nvSpPr>
          <p:cNvPr id="51" name="object 6"/>
          <p:cNvSpPr/>
          <p:nvPr/>
        </p:nvSpPr>
        <p:spPr>
          <a:xfrm>
            <a:off x="5422900" y="3933825"/>
            <a:ext cx="1600200" cy="46382"/>
          </a:xfrm>
          <a:custGeom>
            <a:avLst/>
            <a:gdLst/>
            <a:ahLst/>
            <a:cxnLst/>
            <a:rect l="l" t="t" r="r" b="b"/>
            <a:pathLst>
              <a:path w="1345565">
                <a:moveTo>
                  <a:pt x="1344955" y="0"/>
                </a:moveTo>
                <a:lnTo>
                  <a:pt x="0" y="0"/>
                </a:lnTo>
              </a:path>
            </a:pathLst>
          </a:custGeom>
          <a:ln w="38100">
            <a:solidFill>
              <a:srgbClr val="FF6600"/>
            </a:solidFill>
            <a:prstDash val="sysDot"/>
          </a:ln>
        </p:spPr>
        <p:txBody>
          <a:bodyPr wrap="square" lIns="0" tIns="0" rIns="0" bIns="0" rtlCol="0"/>
          <a:lstStyle/>
          <a:p>
            <a:endParaRPr dirty="0"/>
          </a:p>
        </p:txBody>
      </p:sp>
      <p:sp>
        <p:nvSpPr>
          <p:cNvPr id="52" name="object 9"/>
          <p:cNvSpPr/>
          <p:nvPr/>
        </p:nvSpPr>
        <p:spPr>
          <a:xfrm>
            <a:off x="3936639" y="5640706"/>
            <a:ext cx="1486261" cy="45719"/>
          </a:xfrm>
          <a:custGeom>
            <a:avLst/>
            <a:gdLst/>
            <a:ahLst/>
            <a:cxnLst/>
            <a:rect l="l" t="t" r="r" b="b"/>
            <a:pathLst>
              <a:path w="1345564">
                <a:moveTo>
                  <a:pt x="1344955" y="0"/>
                </a:moveTo>
                <a:lnTo>
                  <a:pt x="0" y="0"/>
                </a:lnTo>
              </a:path>
            </a:pathLst>
          </a:custGeom>
          <a:ln w="38100">
            <a:solidFill>
              <a:srgbClr val="FF6600"/>
            </a:solidFill>
            <a:prstDash val="sysDot"/>
          </a:ln>
        </p:spPr>
        <p:txBody>
          <a:bodyPr wrap="square" lIns="0" tIns="0" rIns="0" bIns="0" rtlCol="0"/>
          <a:lstStyle/>
          <a:p>
            <a:endParaRPr dirty="0"/>
          </a:p>
        </p:txBody>
      </p:sp>
      <p:sp>
        <p:nvSpPr>
          <p:cNvPr id="53" name="object 12"/>
          <p:cNvSpPr/>
          <p:nvPr/>
        </p:nvSpPr>
        <p:spPr>
          <a:xfrm>
            <a:off x="5416044" y="3197364"/>
            <a:ext cx="0" cy="3702050"/>
          </a:xfrm>
          <a:custGeom>
            <a:avLst/>
            <a:gdLst/>
            <a:ahLst/>
            <a:cxnLst/>
            <a:rect l="l" t="t" r="r" b="b"/>
            <a:pathLst>
              <a:path h="3702050">
                <a:moveTo>
                  <a:pt x="0" y="0"/>
                </a:moveTo>
                <a:lnTo>
                  <a:pt x="0" y="3701516"/>
                </a:lnTo>
              </a:path>
            </a:pathLst>
          </a:custGeom>
          <a:ln w="38100" cmpd="sng">
            <a:solidFill>
              <a:srgbClr val="FF6600"/>
            </a:solidFill>
            <a:prstDash val="sysDot"/>
          </a:ln>
        </p:spPr>
        <p:style>
          <a:lnRef idx="1">
            <a:schemeClr val="dk1"/>
          </a:lnRef>
          <a:fillRef idx="0">
            <a:schemeClr val="dk1"/>
          </a:fillRef>
          <a:effectRef idx="0">
            <a:schemeClr val="dk1"/>
          </a:effectRef>
          <a:fontRef idx="minor">
            <a:schemeClr val="tx1"/>
          </a:fontRef>
        </p:style>
        <p:txBody>
          <a:bodyPr wrap="square" lIns="0" tIns="0" rIns="0" bIns="0" rtlCol="0"/>
          <a:lstStyle/>
          <a:p>
            <a:endParaRPr dirty="0"/>
          </a:p>
        </p:txBody>
      </p:sp>
      <p:sp>
        <p:nvSpPr>
          <p:cNvPr id="54" name="object 9"/>
          <p:cNvSpPr/>
          <p:nvPr/>
        </p:nvSpPr>
        <p:spPr>
          <a:xfrm>
            <a:off x="5422900" y="5991225"/>
            <a:ext cx="2362200" cy="152400"/>
          </a:xfrm>
          <a:custGeom>
            <a:avLst/>
            <a:gdLst/>
            <a:ahLst/>
            <a:cxnLst/>
            <a:rect l="l" t="t" r="r" b="b"/>
            <a:pathLst>
              <a:path w="1345564">
                <a:moveTo>
                  <a:pt x="1344955" y="0"/>
                </a:moveTo>
                <a:lnTo>
                  <a:pt x="0" y="0"/>
                </a:lnTo>
              </a:path>
            </a:pathLst>
          </a:custGeom>
          <a:ln w="38100">
            <a:solidFill>
              <a:srgbClr val="FF6600"/>
            </a:solidFill>
            <a:prstDash val="sysDot"/>
          </a:ln>
        </p:spPr>
        <p:txBody>
          <a:bodyPr wrap="square" lIns="0" tIns="0" rIns="0" bIns="0" rtlCol="0"/>
          <a:lstStyle/>
          <a:p>
            <a:endParaRPr dirty="0"/>
          </a:p>
        </p:txBody>
      </p:sp>
      <p:sp>
        <p:nvSpPr>
          <p:cNvPr id="5" name="object 5"/>
          <p:cNvSpPr/>
          <p:nvPr/>
        </p:nvSpPr>
        <p:spPr>
          <a:xfrm>
            <a:off x="5517950" y="6013719"/>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6" name="object 6"/>
          <p:cNvSpPr/>
          <p:nvPr/>
        </p:nvSpPr>
        <p:spPr>
          <a:xfrm>
            <a:off x="5949420" y="6041062"/>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7" name="object 7"/>
          <p:cNvSpPr/>
          <p:nvPr/>
        </p:nvSpPr>
        <p:spPr>
          <a:xfrm>
            <a:off x="6628031" y="5999850"/>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8" name="object 8"/>
          <p:cNvSpPr/>
          <p:nvPr/>
        </p:nvSpPr>
        <p:spPr>
          <a:xfrm>
            <a:off x="7063680" y="6013719"/>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1" name="object 11"/>
          <p:cNvSpPr/>
          <p:nvPr/>
        </p:nvSpPr>
        <p:spPr>
          <a:xfrm>
            <a:off x="4164592" y="5467348"/>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2" name="object 12"/>
          <p:cNvSpPr/>
          <p:nvPr/>
        </p:nvSpPr>
        <p:spPr>
          <a:xfrm>
            <a:off x="5119378" y="5467348"/>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3" name="object 13"/>
          <p:cNvSpPr/>
          <p:nvPr/>
        </p:nvSpPr>
        <p:spPr>
          <a:xfrm>
            <a:off x="5438555" y="5467348"/>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6" name="object 16"/>
          <p:cNvSpPr/>
          <p:nvPr/>
        </p:nvSpPr>
        <p:spPr>
          <a:xfrm>
            <a:off x="5363397" y="3979050"/>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7" name="object 17"/>
          <p:cNvSpPr/>
          <p:nvPr/>
        </p:nvSpPr>
        <p:spPr>
          <a:xfrm>
            <a:off x="4742469" y="3943046"/>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8" name="object 18"/>
          <p:cNvSpPr/>
          <p:nvPr/>
        </p:nvSpPr>
        <p:spPr>
          <a:xfrm>
            <a:off x="3047108" y="3841129"/>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23" name="object 23"/>
          <p:cNvSpPr/>
          <p:nvPr/>
        </p:nvSpPr>
        <p:spPr>
          <a:xfrm>
            <a:off x="5309361" y="2245735"/>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24" name="object 24"/>
          <p:cNvSpPr/>
          <p:nvPr/>
        </p:nvSpPr>
        <p:spPr>
          <a:xfrm>
            <a:off x="5385650" y="3835331"/>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25" name="object 25"/>
          <p:cNvSpPr/>
          <p:nvPr/>
        </p:nvSpPr>
        <p:spPr>
          <a:xfrm>
            <a:off x="5499950" y="4749731"/>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26" name="object 26"/>
          <p:cNvSpPr/>
          <p:nvPr/>
        </p:nvSpPr>
        <p:spPr>
          <a:xfrm>
            <a:off x="5431548" y="6007031"/>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27" name="object 27"/>
          <p:cNvSpPr/>
          <p:nvPr/>
        </p:nvSpPr>
        <p:spPr>
          <a:xfrm>
            <a:off x="5469254" y="6992043"/>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31" name="object 31"/>
          <p:cNvSpPr/>
          <p:nvPr/>
        </p:nvSpPr>
        <p:spPr>
          <a:xfrm>
            <a:off x="6792102" y="3095625"/>
            <a:ext cx="1776304" cy="1748790"/>
          </a:xfrm>
          <a:custGeom>
            <a:avLst/>
            <a:gdLst/>
            <a:ahLst/>
            <a:cxnLst/>
            <a:rect l="l" t="t" r="r" b="b"/>
            <a:pathLst>
              <a:path w="1311909" h="1291589">
                <a:moveTo>
                  <a:pt x="655815" y="0"/>
                </a:moveTo>
                <a:lnTo>
                  <a:pt x="606870" y="1771"/>
                </a:lnTo>
                <a:lnTo>
                  <a:pt x="558902" y="7001"/>
                </a:lnTo>
                <a:lnTo>
                  <a:pt x="512037" y="15566"/>
                </a:lnTo>
                <a:lnTo>
                  <a:pt x="466404" y="27340"/>
                </a:lnTo>
                <a:lnTo>
                  <a:pt x="422128" y="42199"/>
                </a:lnTo>
                <a:lnTo>
                  <a:pt x="379336" y="60018"/>
                </a:lnTo>
                <a:lnTo>
                  <a:pt x="338156" y="80671"/>
                </a:lnTo>
                <a:lnTo>
                  <a:pt x="298713" y="104035"/>
                </a:lnTo>
                <a:lnTo>
                  <a:pt x="261135" y="129984"/>
                </a:lnTo>
                <a:lnTo>
                  <a:pt x="225549" y="158393"/>
                </a:lnTo>
                <a:lnTo>
                  <a:pt x="192081" y="189137"/>
                </a:lnTo>
                <a:lnTo>
                  <a:pt x="160857" y="222093"/>
                </a:lnTo>
                <a:lnTo>
                  <a:pt x="132006" y="257133"/>
                </a:lnTo>
                <a:lnTo>
                  <a:pt x="105654" y="294135"/>
                </a:lnTo>
                <a:lnTo>
                  <a:pt x="81926" y="332973"/>
                </a:lnTo>
                <a:lnTo>
                  <a:pt x="60951" y="373522"/>
                </a:lnTo>
                <a:lnTo>
                  <a:pt x="42856" y="415657"/>
                </a:lnTo>
                <a:lnTo>
                  <a:pt x="27765" y="459253"/>
                </a:lnTo>
                <a:lnTo>
                  <a:pt x="15808" y="504186"/>
                </a:lnTo>
                <a:lnTo>
                  <a:pt x="7110" y="550331"/>
                </a:lnTo>
                <a:lnTo>
                  <a:pt x="1798" y="597563"/>
                </a:lnTo>
                <a:lnTo>
                  <a:pt x="0" y="645756"/>
                </a:lnTo>
                <a:lnTo>
                  <a:pt x="1798" y="693950"/>
                </a:lnTo>
                <a:lnTo>
                  <a:pt x="7110" y="741182"/>
                </a:lnTo>
                <a:lnTo>
                  <a:pt x="15808" y="787326"/>
                </a:lnTo>
                <a:lnTo>
                  <a:pt x="27765" y="832259"/>
                </a:lnTo>
                <a:lnTo>
                  <a:pt x="42856" y="875856"/>
                </a:lnTo>
                <a:lnTo>
                  <a:pt x="60951" y="917991"/>
                </a:lnTo>
                <a:lnTo>
                  <a:pt x="81926" y="958540"/>
                </a:lnTo>
                <a:lnTo>
                  <a:pt x="105654" y="997378"/>
                </a:lnTo>
                <a:lnTo>
                  <a:pt x="132006" y="1034379"/>
                </a:lnTo>
                <a:lnTo>
                  <a:pt x="160857" y="1069420"/>
                </a:lnTo>
                <a:lnTo>
                  <a:pt x="192081" y="1102375"/>
                </a:lnTo>
                <a:lnTo>
                  <a:pt x="225549" y="1133120"/>
                </a:lnTo>
                <a:lnTo>
                  <a:pt x="261135" y="1161529"/>
                </a:lnTo>
                <a:lnTo>
                  <a:pt x="298713" y="1187478"/>
                </a:lnTo>
                <a:lnTo>
                  <a:pt x="338156" y="1210841"/>
                </a:lnTo>
                <a:lnTo>
                  <a:pt x="379336" y="1231495"/>
                </a:lnTo>
                <a:lnTo>
                  <a:pt x="422128" y="1249314"/>
                </a:lnTo>
                <a:lnTo>
                  <a:pt x="466404" y="1264173"/>
                </a:lnTo>
                <a:lnTo>
                  <a:pt x="512037" y="1275947"/>
                </a:lnTo>
                <a:lnTo>
                  <a:pt x="558902" y="1284512"/>
                </a:lnTo>
                <a:lnTo>
                  <a:pt x="606870" y="1289742"/>
                </a:lnTo>
                <a:lnTo>
                  <a:pt x="655815" y="1291513"/>
                </a:lnTo>
                <a:lnTo>
                  <a:pt x="704760" y="1289742"/>
                </a:lnTo>
                <a:lnTo>
                  <a:pt x="752728" y="1284512"/>
                </a:lnTo>
                <a:lnTo>
                  <a:pt x="799592" y="1275947"/>
                </a:lnTo>
                <a:lnTo>
                  <a:pt x="845226" y="1264173"/>
                </a:lnTo>
                <a:lnTo>
                  <a:pt x="889501" y="1249314"/>
                </a:lnTo>
                <a:lnTo>
                  <a:pt x="932293" y="1231495"/>
                </a:lnTo>
                <a:lnTo>
                  <a:pt x="973474" y="1210841"/>
                </a:lnTo>
                <a:lnTo>
                  <a:pt x="1012916" y="1187478"/>
                </a:lnTo>
                <a:lnTo>
                  <a:pt x="1050494" y="1161529"/>
                </a:lnTo>
                <a:lnTo>
                  <a:pt x="1086081" y="1133120"/>
                </a:lnTo>
                <a:lnTo>
                  <a:pt x="1119549" y="1102375"/>
                </a:lnTo>
                <a:lnTo>
                  <a:pt x="1150772" y="1069420"/>
                </a:lnTo>
                <a:lnTo>
                  <a:pt x="1179623" y="1034379"/>
                </a:lnTo>
                <a:lnTo>
                  <a:pt x="1205976" y="997378"/>
                </a:lnTo>
                <a:lnTo>
                  <a:pt x="1229703" y="958540"/>
                </a:lnTo>
                <a:lnTo>
                  <a:pt x="1250678" y="917991"/>
                </a:lnTo>
                <a:lnTo>
                  <a:pt x="1268774" y="875856"/>
                </a:lnTo>
                <a:lnTo>
                  <a:pt x="1283864" y="832259"/>
                </a:lnTo>
                <a:lnTo>
                  <a:pt x="1295822" y="787326"/>
                </a:lnTo>
                <a:lnTo>
                  <a:pt x="1304520" y="741182"/>
                </a:lnTo>
                <a:lnTo>
                  <a:pt x="1309831" y="693950"/>
                </a:lnTo>
                <a:lnTo>
                  <a:pt x="1311630" y="645756"/>
                </a:lnTo>
                <a:lnTo>
                  <a:pt x="1309831" y="597563"/>
                </a:lnTo>
                <a:lnTo>
                  <a:pt x="1304520" y="550331"/>
                </a:lnTo>
                <a:lnTo>
                  <a:pt x="1295822" y="504186"/>
                </a:lnTo>
                <a:lnTo>
                  <a:pt x="1283864" y="459253"/>
                </a:lnTo>
                <a:lnTo>
                  <a:pt x="1268774" y="415657"/>
                </a:lnTo>
                <a:lnTo>
                  <a:pt x="1250678" y="373522"/>
                </a:lnTo>
                <a:lnTo>
                  <a:pt x="1229703" y="332973"/>
                </a:lnTo>
                <a:lnTo>
                  <a:pt x="1205976" y="294135"/>
                </a:lnTo>
                <a:lnTo>
                  <a:pt x="1179623" y="257133"/>
                </a:lnTo>
                <a:lnTo>
                  <a:pt x="1150772" y="222093"/>
                </a:lnTo>
                <a:lnTo>
                  <a:pt x="1119549" y="189137"/>
                </a:lnTo>
                <a:lnTo>
                  <a:pt x="1086081" y="158393"/>
                </a:lnTo>
                <a:lnTo>
                  <a:pt x="1050494" y="129984"/>
                </a:lnTo>
                <a:lnTo>
                  <a:pt x="1012916" y="104035"/>
                </a:lnTo>
                <a:lnTo>
                  <a:pt x="973474" y="80671"/>
                </a:lnTo>
                <a:lnTo>
                  <a:pt x="932293" y="60018"/>
                </a:lnTo>
                <a:lnTo>
                  <a:pt x="889501" y="42199"/>
                </a:lnTo>
                <a:lnTo>
                  <a:pt x="845226" y="27340"/>
                </a:lnTo>
                <a:lnTo>
                  <a:pt x="799592" y="15566"/>
                </a:lnTo>
                <a:lnTo>
                  <a:pt x="752728" y="7001"/>
                </a:lnTo>
                <a:lnTo>
                  <a:pt x="704760" y="1771"/>
                </a:lnTo>
                <a:lnTo>
                  <a:pt x="655815" y="0"/>
                </a:lnTo>
                <a:close/>
              </a:path>
            </a:pathLst>
          </a:custGeom>
          <a:solidFill>
            <a:schemeClr val="accent6">
              <a:lumMod val="75000"/>
            </a:schemeClr>
          </a:solidFill>
        </p:spPr>
        <p:txBody>
          <a:bodyPr wrap="square" lIns="0" tIns="0" rIns="0" bIns="0" rtlCol="0"/>
          <a:lstStyle/>
          <a:p>
            <a:endParaRPr dirty="0"/>
          </a:p>
        </p:txBody>
      </p:sp>
      <p:sp>
        <p:nvSpPr>
          <p:cNvPr id="32" name="object 32"/>
          <p:cNvSpPr txBox="1"/>
          <p:nvPr/>
        </p:nvSpPr>
        <p:spPr>
          <a:xfrm>
            <a:off x="7146855" y="3621207"/>
            <a:ext cx="1066799" cy="697627"/>
          </a:xfrm>
          <a:prstGeom prst="rect">
            <a:avLst/>
          </a:prstGeom>
        </p:spPr>
        <p:txBody>
          <a:bodyPr vert="horz" wrap="square" lIns="0" tIns="0" rIns="0" bIns="0" rtlCol="0">
            <a:spAutoFit/>
          </a:bodyPr>
          <a:lstStyle/>
          <a:p>
            <a:pPr marL="12065" marR="5080" algn="ctr">
              <a:lnSpc>
                <a:spcPts val="1800"/>
              </a:lnSpc>
            </a:pPr>
            <a:r>
              <a:rPr lang="en-GB" sz="1700" b="1" dirty="0">
                <a:solidFill>
                  <a:schemeClr val="bg1"/>
                </a:solidFill>
                <a:latin typeface="Arial Narrow"/>
                <a:cs typeface="Arial Narrow"/>
              </a:rPr>
              <a:t>Ada’s father is the poet Lord Byron</a:t>
            </a:r>
          </a:p>
        </p:txBody>
      </p:sp>
      <p:sp>
        <p:nvSpPr>
          <p:cNvPr id="33" name="object 33"/>
          <p:cNvSpPr/>
          <p:nvPr/>
        </p:nvSpPr>
        <p:spPr>
          <a:xfrm>
            <a:off x="4279901" y="565643"/>
            <a:ext cx="2514599" cy="91582"/>
          </a:xfrm>
          <a:custGeom>
            <a:avLst/>
            <a:gdLst/>
            <a:ahLst/>
            <a:cxnLst/>
            <a:rect l="l" t="t" r="r" b="b"/>
            <a:pathLst>
              <a:path w="2850515">
                <a:moveTo>
                  <a:pt x="0" y="0"/>
                </a:moveTo>
                <a:lnTo>
                  <a:pt x="2850451" y="0"/>
                </a:lnTo>
              </a:path>
            </a:pathLst>
          </a:custGeom>
          <a:ln w="51282">
            <a:solidFill>
              <a:srgbClr val="AF470D"/>
            </a:solidFill>
          </a:ln>
        </p:spPr>
        <p:txBody>
          <a:bodyPr wrap="square" lIns="0" tIns="0" rIns="0" bIns="0" rtlCol="0"/>
          <a:lstStyle/>
          <a:p>
            <a:endParaRPr dirty="0"/>
          </a:p>
        </p:txBody>
      </p:sp>
      <p:sp>
        <p:nvSpPr>
          <p:cNvPr id="34" name="object 34"/>
          <p:cNvSpPr/>
          <p:nvPr/>
        </p:nvSpPr>
        <p:spPr>
          <a:xfrm>
            <a:off x="4279901" y="1495425"/>
            <a:ext cx="2514600" cy="76200"/>
          </a:xfrm>
          <a:custGeom>
            <a:avLst/>
            <a:gdLst/>
            <a:ahLst/>
            <a:cxnLst/>
            <a:rect l="l" t="t" r="r" b="b"/>
            <a:pathLst>
              <a:path w="2850515">
                <a:moveTo>
                  <a:pt x="0" y="0"/>
                </a:moveTo>
                <a:lnTo>
                  <a:pt x="2850451" y="0"/>
                </a:lnTo>
              </a:path>
            </a:pathLst>
          </a:custGeom>
          <a:ln w="51282">
            <a:solidFill>
              <a:srgbClr val="AF470D"/>
            </a:solidFill>
          </a:ln>
        </p:spPr>
        <p:txBody>
          <a:bodyPr wrap="square" lIns="0" tIns="0" rIns="0" bIns="0" rtlCol="0"/>
          <a:lstStyle/>
          <a:p>
            <a:endParaRPr dirty="0"/>
          </a:p>
        </p:txBody>
      </p:sp>
      <p:sp>
        <p:nvSpPr>
          <p:cNvPr id="35" name="object 35"/>
          <p:cNvSpPr/>
          <p:nvPr/>
        </p:nvSpPr>
        <p:spPr>
          <a:xfrm flipV="1">
            <a:off x="4279901" y="1399225"/>
            <a:ext cx="2514600" cy="45719"/>
          </a:xfrm>
          <a:custGeom>
            <a:avLst/>
            <a:gdLst/>
            <a:ahLst/>
            <a:cxnLst/>
            <a:rect l="l" t="t" r="r" b="b"/>
            <a:pathLst>
              <a:path w="2850515">
                <a:moveTo>
                  <a:pt x="0" y="0"/>
                </a:moveTo>
                <a:lnTo>
                  <a:pt x="2850451" y="0"/>
                </a:lnTo>
              </a:path>
            </a:pathLst>
          </a:custGeom>
          <a:ln w="17094">
            <a:solidFill>
              <a:schemeClr val="accent6">
                <a:lumMod val="75000"/>
              </a:schemeClr>
            </a:solidFill>
          </a:ln>
        </p:spPr>
        <p:txBody>
          <a:bodyPr wrap="square" lIns="0" tIns="0" rIns="0" bIns="0" rtlCol="0"/>
          <a:lstStyle/>
          <a:p>
            <a:endParaRPr dirty="0"/>
          </a:p>
        </p:txBody>
      </p:sp>
      <p:sp>
        <p:nvSpPr>
          <p:cNvPr id="36" name="object 36"/>
          <p:cNvSpPr/>
          <p:nvPr/>
        </p:nvSpPr>
        <p:spPr>
          <a:xfrm>
            <a:off x="4279901" y="633671"/>
            <a:ext cx="2514600" cy="45719"/>
          </a:xfrm>
          <a:custGeom>
            <a:avLst/>
            <a:gdLst/>
            <a:ahLst/>
            <a:cxnLst/>
            <a:rect l="l" t="t" r="r" b="b"/>
            <a:pathLst>
              <a:path w="2850515">
                <a:moveTo>
                  <a:pt x="0" y="0"/>
                </a:moveTo>
                <a:lnTo>
                  <a:pt x="2850451" y="0"/>
                </a:lnTo>
              </a:path>
            </a:pathLst>
          </a:custGeom>
          <a:ln w="17094">
            <a:solidFill>
              <a:schemeClr val="accent6">
                <a:lumMod val="75000"/>
              </a:schemeClr>
            </a:solidFill>
          </a:ln>
        </p:spPr>
        <p:txBody>
          <a:bodyPr wrap="square" lIns="0" tIns="0" rIns="0" bIns="0" rtlCol="0"/>
          <a:lstStyle/>
          <a:p>
            <a:endParaRPr dirty="0"/>
          </a:p>
        </p:txBody>
      </p:sp>
      <p:sp>
        <p:nvSpPr>
          <p:cNvPr id="37" name="object 37"/>
          <p:cNvSpPr txBox="1">
            <a:spLocks noGrp="1"/>
          </p:cNvSpPr>
          <p:nvPr>
            <p:ph type="title"/>
          </p:nvPr>
        </p:nvSpPr>
        <p:spPr>
          <a:xfrm>
            <a:off x="4262737" y="705600"/>
            <a:ext cx="2562860" cy="691215"/>
          </a:xfrm>
          <a:prstGeom prst="rect">
            <a:avLst/>
          </a:prstGeom>
        </p:spPr>
        <p:txBody>
          <a:bodyPr vert="horz" wrap="square" lIns="0" tIns="0" rIns="0" bIns="0" rtlCol="0">
            <a:spAutoFit/>
          </a:bodyPr>
          <a:lstStyle/>
          <a:p>
            <a:pPr algn="ctr">
              <a:lnSpc>
                <a:spcPct val="80000"/>
              </a:lnSpc>
            </a:pPr>
            <a:r>
              <a:rPr lang="en-GB" dirty="0"/>
              <a:t>Ada studies </a:t>
            </a:r>
            <a:br>
              <a:rPr lang="en-GB" dirty="0"/>
            </a:br>
            <a:r>
              <a:rPr lang="en-GB" dirty="0"/>
              <a:t>maths and science</a:t>
            </a:r>
          </a:p>
        </p:txBody>
      </p:sp>
      <p:grpSp>
        <p:nvGrpSpPr>
          <p:cNvPr id="10" name="Group 9"/>
          <p:cNvGrpSpPr/>
          <p:nvPr/>
        </p:nvGrpSpPr>
        <p:grpSpPr>
          <a:xfrm>
            <a:off x="2730568" y="353442"/>
            <a:ext cx="1346175" cy="1339215"/>
            <a:chOff x="2730568" y="353442"/>
            <a:chExt cx="1346175" cy="1339215"/>
          </a:xfrm>
        </p:grpSpPr>
        <p:pic>
          <p:nvPicPr>
            <p:cNvPr id="38" name="Picture 37"/>
            <p:cNvPicPr>
              <a:picLocks noChangeAspect="1"/>
            </p:cNvPicPr>
            <p:nvPr/>
          </p:nvPicPr>
          <p:blipFill rotWithShape="1">
            <a:blip r:embed="rId6">
              <a:extLst>
                <a:ext uri="{28A0092B-C50C-407E-A947-70E740481C1C}">
                  <a14:useLocalDpi xmlns:a14="http://schemas.microsoft.com/office/drawing/2010/main" val="0"/>
                </a:ext>
              </a:extLst>
            </a:blip>
            <a:srcRect l="26413" t="6849" r="7815" b="48455"/>
            <a:stretch/>
          </p:blipFill>
          <p:spPr>
            <a:xfrm>
              <a:off x="2730568" y="359821"/>
              <a:ext cx="1344115" cy="1312287"/>
            </a:xfrm>
            <a:prstGeom prst="ellipse">
              <a:avLst/>
            </a:prstGeom>
          </p:spPr>
        </p:pic>
        <p:sp>
          <p:nvSpPr>
            <p:cNvPr id="39" name="object 39"/>
            <p:cNvSpPr/>
            <p:nvPr/>
          </p:nvSpPr>
          <p:spPr>
            <a:xfrm>
              <a:off x="2737528" y="353442"/>
              <a:ext cx="1339215" cy="1339215"/>
            </a:xfrm>
            <a:custGeom>
              <a:avLst/>
              <a:gdLst/>
              <a:ahLst/>
              <a:cxnLst/>
              <a:rect l="l" t="t" r="r" b="b"/>
              <a:pathLst>
                <a:path w="1339214" h="1339214">
                  <a:moveTo>
                    <a:pt x="669582" y="1339151"/>
                  </a:moveTo>
                  <a:lnTo>
                    <a:pt x="717400" y="1337470"/>
                  </a:lnTo>
                  <a:lnTo>
                    <a:pt x="764311" y="1332502"/>
                  </a:lnTo>
                  <a:lnTo>
                    <a:pt x="810202" y="1324360"/>
                  </a:lnTo>
                  <a:lnTo>
                    <a:pt x="854958" y="1313158"/>
                  </a:lnTo>
                  <a:lnTo>
                    <a:pt x="898468" y="1299009"/>
                  </a:lnTo>
                  <a:lnTo>
                    <a:pt x="940616" y="1282027"/>
                  </a:lnTo>
                  <a:lnTo>
                    <a:pt x="981290" y="1262324"/>
                  </a:lnTo>
                  <a:lnTo>
                    <a:pt x="1020378" y="1240014"/>
                  </a:lnTo>
                  <a:lnTo>
                    <a:pt x="1057764" y="1215210"/>
                  </a:lnTo>
                  <a:lnTo>
                    <a:pt x="1093337" y="1188026"/>
                  </a:lnTo>
                  <a:lnTo>
                    <a:pt x="1126982" y="1158575"/>
                  </a:lnTo>
                  <a:lnTo>
                    <a:pt x="1158587" y="1126970"/>
                  </a:lnTo>
                  <a:lnTo>
                    <a:pt x="1188039" y="1093324"/>
                  </a:lnTo>
                  <a:lnTo>
                    <a:pt x="1215223" y="1057752"/>
                  </a:lnTo>
                  <a:lnTo>
                    <a:pt x="1240026" y="1020365"/>
                  </a:lnTo>
                  <a:lnTo>
                    <a:pt x="1262336" y="981278"/>
                  </a:lnTo>
                  <a:lnTo>
                    <a:pt x="1282039" y="940603"/>
                  </a:lnTo>
                  <a:lnTo>
                    <a:pt x="1299022" y="898455"/>
                  </a:lnTo>
                  <a:lnTo>
                    <a:pt x="1313171" y="854946"/>
                  </a:lnTo>
                  <a:lnTo>
                    <a:pt x="1324373" y="810189"/>
                  </a:lnTo>
                  <a:lnTo>
                    <a:pt x="1332514" y="764299"/>
                  </a:lnTo>
                  <a:lnTo>
                    <a:pt x="1337482" y="717388"/>
                  </a:lnTo>
                  <a:lnTo>
                    <a:pt x="1339164" y="669569"/>
                  </a:lnTo>
                  <a:lnTo>
                    <a:pt x="1337482" y="621750"/>
                  </a:lnTo>
                  <a:lnTo>
                    <a:pt x="1332514" y="574839"/>
                  </a:lnTo>
                  <a:lnTo>
                    <a:pt x="1324373" y="528949"/>
                  </a:lnTo>
                  <a:lnTo>
                    <a:pt x="1313171" y="484193"/>
                  </a:lnTo>
                  <a:lnTo>
                    <a:pt x="1299022" y="440685"/>
                  </a:lnTo>
                  <a:lnTo>
                    <a:pt x="1282039" y="398537"/>
                  </a:lnTo>
                  <a:lnTo>
                    <a:pt x="1262336" y="357863"/>
                  </a:lnTo>
                  <a:lnTo>
                    <a:pt x="1240026" y="318776"/>
                  </a:lnTo>
                  <a:lnTo>
                    <a:pt x="1215223" y="281391"/>
                  </a:lnTo>
                  <a:lnTo>
                    <a:pt x="1188039" y="245819"/>
                  </a:lnTo>
                  <a:lnTo>
                    <a:pt x="1158587" y="212174"/>
                  </a:lnTo>
                  <a:lnTo>
                    <a:pt x="1126982" y="180570"/>
                  </a:lnTo>
                  <a:lnTo>
                    <a:pt x="1093337" y="151119"/>
                  </a:lnTo>
                  <a:lnTo>
                    <a:pt x="1057764" y="123936"/>
                  </a:lnTo>
                  <a:lnTo>
                    <a:pt x="1020378" y="99133"/>
                  </a:lnTo>
                  <a:lnTo>
                    <a:pt x="981290" y="76824"/>
                  </a:lnTo>
                  <a:lnTo>
                    <a:pt x="940616" y="57122"/>
                  </a:lnTo>
                  <a:lnTo>
                    <a:pt x="898468" y="40140"/>
                  </a:lnTo>
                  <a:lnTo>
                    <a:pt x="854958" y="25991"/>
                  </a:lnTo>
                  <a:lnTo>
                    <a:pt x="810202" y="14790"/>
                  </a:lnTo>
                  <a:lnTo>
                    <a:pt x="764311" y="6649"/>
                  </a:lnTo>
                  <a:lnTo>
                    <a:pt x="717400" y="1681"/>
                  </a:lnTo>
                  <a:lnTo>
                    <a:pt x="669582" y="0"/>
                  </a:lnTo>
                  <a:lnTo>
                    <a:pt x="621763" y="1681"/>
                  </a:lnTo>
                  <a:lnTo>
                    <a:pt x="574852" y="6649"/>
                  </a:lnTo>
                  <a:lnTo>
                    <a:pt x="528961" y="14790"/>
                  </a:lnTo>
                  <a:lnTo>
                    <a:pt x="484205" y="25991"/>
                  </a:lnTo>
                  <a:lnTo>
                    <a:pt x="440696" y="40140"/>
                  </a:lnTo>
                  <a:lnTo>
                    <a:pt x="398547" y="57122"/>
                  </a:lnTo>
                  <a:lnTo>
                    <a:pt x="357873" y="76824"/>
                  </a:lnTo>
                  <a:lnTo>
                    <a:pt x="318786" y="99133"/>
                  </a:lnTo>
                  <a:lnTo>
                    <a:pt x="281399" y="123936"/>
                  </a:lnTo>
                  <a:lnTo>
                    <a:pt x="245826" y="151119"/>
                  </a:lnTo>
                  <a:lnTo>
                    <a:pt x="212181" y="180570"/>
                  </a:lnTo>
                  <a:lnTo>
                    <a:pt x="180576" y="212174"/>
                  </a:lnTo>
                  <a:lnTo>
                    <a:pt x="151124" y="245819"/>
                  </a:lnTo>
                  <a:lnTo>
                    <a:pt x="123940" y="281391"/>
                  </a:lnTo>
                  <a:lnTo>
                    <a:pt x="99137" y="318776"/>
                  </a:lnTo>
                  <a:lnTo>
                    <a:pt x="76827" y="357863"/>
                  </a:lnTo>
                  <a:lnTo>
                    <a:pt x="57124" y="398537"/>
                  </a:lnTo>
                  <a:lnTo>
                    <a:pt x="40141" y="440685"/>
                  </a:lnTo>
                  <a:lnTo>
                    <a:pt x="25992" y="484193"/>
                  </a:lnTo>
                  <a:lnTo>
                    <a:pt x="14790" y="528949"/>
                  </a:lnTo>
                  <a:lnTo>
                    <a:pt x="6649" y="574839"/>
                  </a:lnTo>
                  <a:lnTo>
                    <a:pt x="1681" y="621750"/>
                  </a:lnTo>
                  <a:lnTo>
                    <a:pt x="0" y="669569"/>
                  </a:lnTo>
                  <a:lnTo>
                    <a:pt x="1681" y="717388"/>
                  </a:lnTo>
                  <a:lnTo>
                    <a:pt x="6649" y="764299"/>
                  </a:lnTo>
                  <a:lnTo>
                    <a:pt x="14790" y="810189"/>
                  </a:lnTo>
                  <a:lnTo>
                    <a:pt x="25992" y="854946"/>
                  </a:lnTo>
                  <a:lnTo>
                    <a:pt x="40141" y="898455"/>
                  </a:lnTo>
                  <a:lnTo>
                    <a:pt x="57124" y="940603"/>
                  </a:lnTo>
                  <a:lnTo>
                    <a:pt x="76827" y="981278"/>
                  </a:lnTo>
                  <a:lnTo>
                    <a:pt x="99137" y="1020365"/>
                  </a:lnTo>
                  <a:lnTo>
                    <a:pt x="123940" y="1057752"/>
                  </a:lnTo>
                  <a:lnTo>
                    <a:pt x="151124" y="1093324"/>
                  </a:lnTo>
                  <a:lnTo>
                    <a:pt x="180576" y="1126970"/>
                  </a:lnTo>
                  <a:lnTo>
                    <a:pt x="212181" y="1158575"/>
                  </a:lnTo>
                  <a:lnTo>
                    <a:pt x="245826" y="1188026"/>
                  </a:lnTo>
                  <a:lnTo>
                    <a:pt x="281399" y="1215210"/>
                  </a:lnTo>
                  <a:lnTo>
                    <a:pt x="318786" y="1240014"/>
                  </a:lnTo>
                  <a:lnTo>
                    <a:pt x="357873" y="1262324"/>
                  </a:lnTo>
                  <a:lnTo>
                    <a:pt x="398547" y="1282027"/>
                  </a:lnTo>
                  <a:lnTo>
                    <a:pt x="440696" y="1299009"/>
                  </a:lnTo>
                  <a:lnTo>
                    <a:pt x="484205" y="1313158"/>
                  </a:lnTo>
                  <a:lnTo>
                    <a:pt x="528961" y="1324360"/>
                  </a:lnTo>
                  <a:lnTo>
                    <a:pt x="574852" y="1332502"/>
                  </a:lnTo>
                  <a:lnTo>
                    <a:pt x="621763" y="1337470"/>
                  </a:lnTo>
                  <a:lnTo>
                    <a:pt x="669582" y="1339151"/>
                  </a:lnTo>
                  <a:close/>
                </a:path>
              </a:pathLst>
            </a:custGeom>
            <a:ln w="43827">
              <a:solidFill>
                <a:srgbClr val="AF470D"/>
              </a:solidFill>
            </a:ln>
          </p:spPr>
          <p:txBody>
            <a:bodyPr wrap="square" lIns="0" tIns="0" rIns="0" bIns="0" rtlCol="0"/>
            <a:lstStyle/>
            <a:p>
              <a:endParaRPr dirty="0"/>
            </a:p>
          </p:txBody>
        </p:sp>
      </p:grpSp>
      <p:sp>
        <p:nvSpPr>
          <p:cNvPr id="40" name="object 40"/>
          <p:cNvSpPr>
            <a:spLocks noChangeAspect="1"/>
          </p:cNvSpPr>
          <p:nvPr/>
        </p:nvSpPr>
        <p:spPr>
          <a:xfrm>
            <a:off x="4719082" y="1792466"/>
            <a:ext cx="1404000" cy="1404000"/>
          </a:xfrm>
          <a:custGeom>
            <a:avLst/>
            <a:gdLst/>
            <a:ahLst/>
            <a:cxnLst/>
            <a:rect l="l" t="t" r="r" b="b"/>
            <a:pathLst>
              <a:path w="1394460" h="1394460">
                <a:moveTo>
                  <a:pt x="696963" y="0"/>
                </a:moveTo>
                <a:lnTo>
                  <a:pt x="649244" y="1607"/>
                </a:lnTo>
                <a:lnTo>
                  <a:pt x="602389" y="6362"/>
                </a:lnTo>
                <a:lnTo>
                  <a:pt x="556500" y="14159"/>
                </a:lnTo>
                <a:lnTo>
                  <a:pt x="511682" y="24895"/>
                </a:lnTo>
                <a:lnTo>
                  <a:pt x="468038" y="38467"/>
                </a:lnTo>
                <a:lnTo>
                  <a:pt x="425672" y="54770"/>
                </a:lnTo>
                <a:lnTo>
                  <a:pt x="384689" y="73700"/>
                </a:lnTo>
                <a:lnTo>
                  <a:pt x="345191" y="95154"/>
                </a:lnTo>
                <a:lnTo>
                  <a:pt x="307283" y="119029"/>
                </a:lnTo>
                <a:lnTo>
                  <a:pt x="271068" y="145219"/>
                </a:lnTo>
                <a:lnTo>
                  <a:pt x="236651" y="173622"/>
                </a:lnTo>
                <a:lnTo>
                  <a:pt x="204135" y="204133"/>
                </a:lnTo>
                <a:lnTo>
                  <a:pt x="173623" y="236649"/>
                </a:lnTo>
                <a:lnTo>
                  <a:pt x="145220" y="271066"/>
                </a:lnTo>
                <a:lnTo>
                  <a:pt x="119029" y="307280"/>
                </a:lnTo>
                <a:lnTo>
                  <a:pt x="95155" y="345187"/>
                </a:lnTo>
                <a:lnTo>
                  <a:pt x="73701" y="384684"/>
                </a:lnTo>
                <a:lnTo>
                  <a:pt x="54770" y="425667"/>
                </a:lnTo>
                <a:lnTo>
                  <a:pt x="38467" y="468032"/>
                </a:lnTo>
                <a:lnTo>
                  <a:pt x="24896" y="511674"/>
                </a:lnTo>
                <a:lnTo>
                  <a:pt x="14159" y="556491"/>
                </a:lnTo>
                <a:lnTo>
                  <a:pt x="6362" y="602379"/>
                </a:lnTo>
                <a:lnTo>
                  <a:pt x="1607" y="649233"/>
                </a:lnTo>
                <a:lnTo>
                  <a:pt x="0" y="696950"/>
                </a:lnTo>
                <a:lnTo>
                  <a:pt x="1607" y="744669"/>
                </a:lnTo>
                <a:lnTo>
                  <a:pt x="6362" y="791524"/>
                </a:lnTo>
                <a:lnTo>
                  <a:pt x="14159" y="837413"/>
                </a:lnTo>
                <a:lnTo>
                  <a:pt x="24896" y="882231"/>
                </a:lnTo>
                <a:lnTo>
                  <a:pt x="38467" y="925875"/>
                </a:lnTo>
                <a:lnTo>
                  <a:pt x="54770" y="968241"/>
                </a:lnTo>
                <a:lnTo>
                  <a:pt x="73701" y="1009224"/>
                </a:lnTo>
                <a:lnTo>
                  <a:pt x="95155" y="1048722"/>
                </a:lnTo>
                <a:lnTo>
                  <a:pt x="119029" y="1086630"/>
                </a:lnTo>
                <a:lnTo>
                  <a:pt x="145220" y="1122844"/>
                </a:lnTo>
                <a:lnTo>
                  <a:pt x="173623" y="1157262"/>
                </a:lnTo>
                <a:lnTo>
                  <a:pt x="204135" y="1189778"/>
                </a:lnTo>
                <a:lnTo>
                  <a:pt x="236651" y="1220290"/>
                </a:lnTo>
                <a:lnTo>
                  <a:pt x="271068" y="1248693"/>
                </a:lnTo>
                <a:lnTo>
                  <a:pt x="307283" y="1274884"/>
                </a:lnTo>
                <a:lnTo>
                  <a:pt x="345191" y="1298758"/>
                </a:lnTo>
                <a:lnTo>
                  <a:pt x="384689" y="1320212"/>
                </a:lnTo>
                <a:lnTo>
                  <a:pt x="425672" y="1339143"/>
                </a:lnTo>
                <a:lnTo>
                  <a:pt x="468038" y="1355446"/>
                </a:lnTo>
                <a:lnTo>
                  <a:pt x="511682" y="1369017"/>
                </a:lnTo>
                <a:lnTo>
                  <a:pt x="556500" y="1379754"/>
                </a:lnTo>
                <a:lnTo>
                  <a:pt x="602389" y="1387551"/>
                </a:lnTo>
                <a:lnTo>
                  <a:pt x="649244" y="1392305"/>
                </a:lnTo>
                <a:lnTo>
                  <a:pt x="696963" y="1393913"/>
                </a:lnTo>
                <a:lnTo>
                  <a:pt x="744681" y="1392305"/>
                </a:lnTo>
                <a:lnTo>
                  <a:pt x="791537" y="1387551"/>
                </a:lnTo>
                <a:lnTo>
                  <a:pt x="837426" y="1379754"/>
                </a:lnTo>
                <a:lnTo>
                  <a:pt x="882244" y="1369017"/>
                </a:lnTo>
                <a:lnTo>
                  <a:pt x="925888" y="1355446"/>
                </a:lnTo>
                <a:lnTo>
                  <a:pt x="968253" y="1339143"/>
                </a:lnTo>
                <a:lnTo>
                  <a:pt x="1009237" y="1320212"/>
                </a:lnTo>
                <a:lnTo>
                  <a:pt x="1048734" y="1298758"/>
                </a:lnTo>
                <a:lnTo>
                  <a:pt x="1086643" y="1274884"/>
                </a:lnTo>
                <a:lnTo>
                  <a:pt x="1122857" y="1248693"/>
                </a:lnTo>
                <a:lnTo>
                  <a:pt x="1157275" y="1220290"/>
                </a:lnTo>
                <a:lnTo>
                  <a:pt x="1189791" y="1189778"/>
                </a:lnTo>
                <a:lnTo>
                  <a:pt x="1220303" y="1157262"/>
                </a:lnTo>
                <a:lnTo>
                  <a:pt x="1248706" y="1122844"/>
                </a:lnTo>
                <a:lnTo>
                  <a:pt x="1274896" y="1086630"/>
                </a:lnTo>
                <a:lnTo>
                  <a:pt x="1298771" y="1048722"/>
                </a:lnTo>
                <a:lnTo>
                  <a:pt x="1320225" y="1009224"/>
                </a:lnTo>
                <a:lnTo>
                  <a:pt x="1339156" y="968241"/>
                </a:lnTo>
                <a:lnTo>
                  <a:pt x="1355459" y="925875"/>
                </a:lnTo>
                <a:lnTo>
                  <a:pt x="1369030" y="882231"/>
                </a:lnTo>
                <a:lnTo>
                  <a:pt x="1379766" y="837413"/>
                </a:lnTo>
                <a:lnTo>
                  <a:pt x="1387564" y="791524"/>
                </a:lnTo>
                <a:lnTo>
                  <a:pt x="1392318" y="744669"/>
                </a:lnTo>
                <a:lnTo>
                  <a:pt x="1393926" y="696950"/>
                </a:lnTo>
                <a:lnTo>
                  <a:pt x="1392318" y="649233"/>
                </a:lnTo>
                <a:lnTo>
                  <a:pt x="1387564" y="602379"/>
                </a:lnTo>
                <a:lnTo>
                  <a:pt x="1379766" y="556491"/>
                </a:lnTo>
                <a:lnTo>
                  <a:pt x="1369030" y="511674"/>
                </a:lnTo>
                <a:lnTo>
                  <a:pt x="1355459" y="468032"/>
                </a:lnTo>
                <a:lnTo>
                  <a:pt x="1339156" y="425667"/>
                </a:lnTo>
                <a:lnTo>
                  <a:pt x="1320225" y="384684"/>
                </a:lnTo>
                <a:lnTo>
                  <a:pt x="1298771" y="345187"/>
                </a:lnTo>
                <a:lnTo>
                  <a:pt x="1274896" y="307280"/>
                </a:lnTo>
                <a:lnTo>
                  <a:pt x="1248706" y="271066"/>
                </a:lnTo>
                <a:lnTo>
                  <a:pt x="1220303" y="236649"/>
                </a:lnTo>
                <a:lnTo>
                  <a:pt x="1189791" y="204133"/>
                </a:lnTo>
                <a:lnTo>
                  <a:pt x="1157275" y="173622"/>
                </a:lnTo>
                <a:lnTo>
                  <a:pt x="1122857" y="145219"/>
                </a:lnTo>
                <a:lnTo>
                  <a:pt x="1086643" y="119029"/>
                </a:lnTo>
                <a:lnTo>
                  <a:pt x="1048734" y="95154"/>
                </a:lnTo>
                <a:lnTo>
                  <a:pt x="1009237" y="73700"/>
                </a:lnTo>
                <a:lnTo>
                  <a:pt x="968253" y="54770"/>
                </a:lnTo>
                <a:lnTo>
                  <a:pt x="925888" y="38467"/>
                </a:lnTo>
                <a:lnTo>
                  <a:pt x="882244" y="24895"/>
                </a:lnTo>
                <a:lnTo>
                  <a:pt x="837426" y="14159"/>
                </a:lnTo>
                <a:lnTo>
                  <a:pt x="791537" y="6362"/>
                </a:lnTo>
                <a:lnTo>
                  <a:pt x="744681" y="1607"/>
                </a:lnTo>
                <a:lnTo>
                  <a:pt x="696963" y="0"/>
                </a:lnTo>
                <a:close/>
              </a:path>
            </a:pathLst>
          </a:custGeom>
          <a:solidFill>
            <a:srgbClr val="AF470D"/>
          </a:solidFill>
        </p:spPr>
        <p:txBody>
          <a:bodyPr wrap="square" lIns="0" tIns="0" rIns="0" bIns="0" rtlCol="0"/>
          <a:lstStyle/>
          <a:p>
            <a:endParaRPr dirty="0">
              <a:solidFill>
                <a:srgbClr val="AF470D"/>
              </a:solidFill>
            </a:endParaRPr>
          </a:p>
        </p:txBody>
      </p:sp>
      <p:sp>
        <p:nvSpPr>
          <p:cNvPr id="44" name="object 44"/>
          <p:cNvSpPr/>
          <p:nvPr/>
        </p:nvSpPr>
        <p:spPr>
          <a:xfrm>
            <a:off x="7315712" y="5203014"/>
            <a:ext cx="1536188" cy="1550944"/>
          </a:xfrm>
          <a:custGeom>
            <a:avLst/>
            <a:gdLst/>
            <a:ahLst/>
            <a:cxnLst/>
            <a:rect l="l" t="t" r="r" b="b"/>
            <a:pathLst>
              <a:path w="1586865" h="1602104">
                <a:moveTo>
                  <a:pt x="793254" y="0"/>
                </a:moveTo>
                <a:lnTo>
                  <a:pt x="744932" y="1461"/>
                </a:lnTo>
                <a:lnTo>
                  <a:pt x="697375" y="5789"/>
                </a:lnTo>
                <a:lnTo>
                  <a:pt x="650667" y="12901"/>
                </a:lnTo>
                <a:lnTo>
                  <a:pt x="604890" y="22712"/>
                </a:lnTo>
                <a:lnTo>
                  <a:pt x="560128" y="35138"/>
                </a:lnTo>
                <a:lnTo>
                  <a:pt x="516463" y="50097"/>
                </a:lnTo>
                <a:lnTo>
                  <a:pt x="473979" y="67503"/>
                </a:lnTo>
                <a:lnTo>
                  <a:pt x="432759" y="87274"/>
                </a:lnTo>
                <a:lnTo>
                  <a:pt x="392885" y="109326"/>
                </a:lnTo>
                <a:lnTo>
                  <a:pt x="354440" y="133574"/>
                </a:lnTo>
                <a:lnTo>
                  <a:pt x="317508" y="159936"/>
                </a:lnTo>
                <a:lnTo>
                  <a:pt x="282172" y="188327"/>
                </a:lnTo>
                <a:lnTo>
                  <a:pt x="248513" y="218663"/>
                </a:lnTo>
                <a:lnTo>
                  <a:pt x="216617" y="250862"/>
                </a:lnTo>
                <a:lnTo>
                  <a:pt x="186564" y="284838"/>
                </a:lnTo>
                <a:lnTo>
                  <a:pt x="158439" y="320509"/>
                </a:lnTo>
                <a:lnTo>
                  <a:pt x="132324" y="357791"/>
                </a:lnTo>
                <a:lnTo>
                  <a:pt x="108303" y="396599"/>
                </a:lnTo>
                <a:lnTo>
                  <a:pt x="86458" y="436850"/>
                </a:lnTo>
                <a:lnTo>
                  <a:pt x="66872" y="478461"/>
                </a:lnTo>
                <a:lnTo>
                  <a:pt x="49628" y="521347"/>
                </a:lnTo>
                <a:lnTo>
                  <a:pt x="34809" y="565425"/>
                </a:lnTo>
                <a:lnTo>
                  <a:pt x="22499" y="610611"/>
                </a:lnTo>
                <a:lnTo>
                  <a:pt x="12780" y="656821"/>
                </a:lnTo>
                <a:lnTo>
                  <a:pt x="5735" y="703972"/>
                </a:lnTo>
                <a:lnTo>
                  <a:pt x="1447" y="751979"/>
                </a:lnTo>
                <a:lnTo>
                  <a:pt x="0" y="800760"/>
                </a:lnTo>
                <a:lnTo>
                  <a:pt x="1447" y="849540"/>
                </a:lnTo>
                <a:lnTo>
                  <a:pt x="5735" y="897548"/>
                </a:lnTo>
                <a:lnTo>
                  <a:pt x="12780" y="944699"/>
                </a:lnTo>
                <a:lnTo>
                  <a:pt x="22499" y="990910"/>
                </a:lnTo>
                <a:lnTo>
                  <a:pt x="34809" y="1036096"/>
                </a:lnTo>
                <a:lnTo>
                  <a:pt x="49628" y="1080174"/>
                </a:lnTo>
                <a:lnTo>
                  <a:pt x="66872" y="1123061"/>
                </a:lnTo>
                <a:lnTo>
                  <a:pt x="86458" y="1164672"/>
                </a:lnTo>
                <a:lnTo>
                  <a:pt x="108303" y="1204924"/>
                </a:lnTo>
                <a:lnTo>
                  <a:pt x="132324" y="1243733"/>
                </a:lnTo>
                <a:lnTo>
                  <a:pt x="158439" y="1281015"/>
                </a:lnTo>
                <a:lnTo>
                  <a:pt x="186564" y="1316687"/>
                </a:lnTo>
                <a:lnTo>
                  <a:pt x="216617" y="1350664"/>
                </a:lnTo>
                <a:lnTo>
                  <a:pt x="248513" y="1382863"/>
                </a:lnTo>
                <a:lnTo>
                  <a:pt x="282172" y="1413200"/>
                </a:lnTo>
                <a:lnTo>
                  <a:pt x="317508" y="1441592"/>
                </a:lnTo>
                <a:lnTo>
                  <a:pt x="354440" y="1467954"/>
                </a:lnTo>
                <a:lnTo>
                  <a:pt x="392885" y="1492203"/>
                </a:lnTo>
                <a:lnTo>
                  <a:pt x="432759" y="1514256"/>
                </a:lnTo>
                <a:lnTo>
                  <a:pt x="473979" y="1534027"/>
                </a:lnTo>
                <a:lnTo>
                  <a:pt x="516463" y="1551434"/>
                </a:lnTo>
                <a:lnTo>
                  <a:pt x="560128" y="1566393"/>
                </a:lnTo>
                <a:lnTo>
                  <a:pt x="604890" y="1578820"/>
                </a:lnTo>
                <a:lnTo>
                  <a:pt x="650667" y="1588631"/>
                </a:lnTo>
                <a:lnTo>
                  <a:pt x="697375" y="1595743"/>
                </a:lnTo>
                <a:lnTo>
                  <a:pt x="744932" y="1600072"/>
                </a:lnTo>
                <a:lnTo>
                  <a:pt x="793254" y="1601533"/>
                </a:lnTo>
                <a:lnTo>
                  <a:pt x="841577" y="1600072"/>
                </a:lnTo>
                <a:lnTo>
                  <a:pt x="889134" y="1595743"/>
                </a:lnTo>
                <a:lnTo>
                  <a:pt x="935842" y="1588631"/>
                </a:lnTo>
                <a:lnTo>
                  <a:pt x="981619" y="1578820"/>
                </a:lnTo>
                <a:lnTo>
                  <a:pt x="1026381" y="1566393"/>
                </a:lnTo>
                <a:lnTo>
                  <a:pt x="1070045" y="1551434"/>
                </a:lnTo>
                <a:lnTo>
                  <a:pt x="1112529" y="1534027"/>
                </a:lnTo>
                <a:lnTo>
                  <a:pt x="1153750" y="1514256"/>
                </a:lnTo>
                <a:lnTo>
                  <a:pt x="1193624" y="1492203"/>
                </a:lnTo>
                <a:lnTo>
                  <a:pt x="1232068" y="1467954"/>
                </a:lnTo>
                <a:lnTo>
                  <a:pt x="1269000" y="1441592"/>
                </a:lnTo>
                <a:lnTo>
                  <a:pt x="1304337" y="1413200"/>
                </a:lnTo>
                <a:lnTo>
                  <a:pt x="1337995" y="1382863"/>
                </a:lnTo>
                <a:lnTo>
                  <a:pt x="1369892" y="1350664"/>
                </a:lnTo>
                <a:lnTo>
                  <a:pt x="1399944" y="1316687"/>
                </a:lnTo>
                <a:lnTo>
                  <a:pt x="1428069" y="1281015"/>
                </a:lnTo>
                <a:lnTo>
                  <a:pt x="1454184" y="1243733"/>
                </a:lnTo>
                <a:lnTo>
                  <a:pt x="1478206" y="1204924"/>
                </a:lnTo>
                <a:lnTo>
                  <a:pt x="1500051" y="1164672"/>
                </a:lnTo>
                <a:lnTo>
                  <a:pt x="1519637" y="1123061"/>
                </a:lnTo>
                <a:lnTo>
                  <a:pt x="1536881" y="1080174"/>
                </a:lnTo>
                <a:lnTo>
                  <a:pt x="1551699" y="1036096"/>
                </a:lnTo>
                <a:lnTo>
                  <a:pt x="1564009" y="990910"/>
                </a:lnTo>
                <a:lnTo>
                  <a:pt x="1573728" y="944699"/>
                </a:lnTo>
                <a:lnTo>
                  <a:pt x="1580773" y="897548"/>
                </a:lnTo>
                <a:lnTo>
                  <a:pt x="1585061" y="849540"/>
                </a:lnTo>
                <a:lnTo>
                  <a:pt x="1586509" y="800760"/>
                </a:lnTo>
                <a:lnTo>
                  <a:pt x="1585061" y="751979"/>
                </a:lnTo>
                <a:lnTo>
                  <a:pt x="1580773" y="703972"/>
                </a:lnTo>
                <a:lnTo>
                  <a:pt x="1573728" y="656821"/>
                </a:lnTo>
                <a:lnTo>
                  <a:pt x="1564009" y="610611"/>
                </a:lnTo>
                <a:lnTo>
                  <a:pt x="1551699" y="565425"/>
                </a:lnTo>
                <a:lnTo>
                  <a:pt x="1536881" y="521347"/>
                </a:lnTo>
                <a:lnTo>
                  <a:pt x="1519637" y="478461"/>
                </a:lnTo>
                <a:lnTo>
                  <a:pt x="1500051" y="436850"/>
                </a:lnTo>
                <a:lnTo>
                  <a:pt x="1478206" y="396599"/>
                </a:lnTo>
                <a:lnTo>
                  <a:pt x="1454184" y="357791"/>
                </a:lnTo>
                <a:lnTo>
                  <a:pt x="1428069" y="320509"/>
                </a:lnTo>
                <a:lnTo>
                  <a:pt x="1399944" y="284838"/>
                </a:lnTo>
                <a:lnTo>
                  <a:pt x="1369892" y="250862"/>
                </a:lnTo>
                <a:lnTo>
                  <a:pt x="1337995" y="218663"/>
                </a:lnTo>
                <a:lnTo>
                  <a:pt x="1304337" y="188327"/>
                </a:lnTo>
                <a:lnTo>
                  <a:pt x="1269000" y="159936"/>
                </a:lnTo>
                <a:lnTo>
                  <a:pt x="1232068" y="133574"/>
                </a:lnTo>
                <a:lnTo>
                  <a:pt x="1193624" y="109326"/>
                </a:lnTo>
                <a:lnTo>
                  <a:pt x="1153750" y="87274"/>
                </a:lnTo>
                <a:lnTo>
                  <a:pt x="1112529" y="67503"/>
                </a:lnTo>
                <a:lnTo>
                  <a:pt x="1070045" y="50097"/>
                </a:lnTo>
                <a:lnTo>
                  <a:pt x="1026381" y="35138"/>
                </a:lnTo>
                <a:lnTo>
                  <a:pt x="981619" y="22712"/>
                </a:lnTo>
                <a:lnTo>
                  <a:pt x="935842" y="12901"/>
                </a:lnTo>
                <a:lnTo>
                  <a:pt x="889134" y="5789"/>
                </a:lnTo>
                <a:lnTo>
                  <a:pt x="841577" y="1461"/>
                </a:lnTo>
                <a:lnTo>
                  <a:pt x="793254" y="0"/>
                </a:lnTo>
                <a:close/>
              </a:path>
            </a:pathLst>
          </a:custGeom>
          <a:solidFill>
            <a:srgbClr val="E46C0A"/>
          </a:solidFill>
        </p:spPr>
        <p:txBody>
          <a:bodyPr wrap="square" lIns="0" tIns="0" rIns="0" bIns="0" rtlCol="0"/>
          <a:lstStyle/>
          <a:p>
            <a:endParaRPr dirty="0"/>
          </a:p>
        </p:txBody>
      </p:sp>
      <p:sp>
        <p:nvSpPr>
          <p:cNvPr id="45" name="object 45"/>
          <p:cNvSpPr txBox="1"/>
          <p:nvPr/>
        </p:nvSpPr>
        <p:spPr>
          <a:xfrm>
            <a:off x="7638035" y="5629672"/>
            <a:ext cx="891540" cy="697627"/>
          </a:xfrm>
          <a:prstGeom prst="rect">
            <a:avLst/>
          </a:prstGeom>
        </p:spPr>
        <p:txBody>
          <a:bodyPr vert="horz" wrap="square" lIns="0" tIns="0" rIns="0" bIns="0" rtlCol="0">
            <a:spAutoFit/>
          </a:bodyPr>
          <a:lstStyle/>
          <a:p>
            <a:pPr marL="12700" marR="5080" indent="5715" algn="ctr">
              <a:lnSpc>
                <a:spcPts val="1800"/>
              </a:lnSpc>
            </a:pPr>
            <a:r>
              <a:rPr lang="en-GB" sz="1700" b="1" spc="-20" dirty="0">
                <a:solidFill>
                  <a:srgbClr val="FFFFFF"/>
                </a:solidFill>
                <a:latin typeface="Arial Narrow"/>
                <a:cs typeface="Arial Narrow"/>
              </a:rPr>
              <a:t>H</a:t>
            </a:r>
            <a:r>
              <a:rPr sz="1700" b="1" spc="-20" dirty="0">
                <a:solidFill>
                  <a:srgbClr val="FFFFFF"/>
                </a:solidFill>
                <a:latin typeface="Arial Narrow"/>
                <a:cs typeface="Arial Narrow"/>
              </a:rPr>
              <a:t>e</a:t>
            </a:r>
            <a:r>
              <a:rPr lang="en-GB" sz="1700" b="1" spc="-20" dirty="0">
                <a:solidFill>
                  <a:srgbClr val="FFFFFF"/>
                </a:solidFill>
                <a:latin typeface="Arial Narrow"/>
                <a:cs typeface="Arial Narrow"/>
              </a:rPr>
              <a:t> leaves when she is a baby</a:t>
            </a:r>
            <a:endParaRPr sz="1700" dirty="0">
              <a:latin typeface="Arial Narrow"/>
              <a:cs typeface="Arial Narrow"/>
            </a:endParaRPr>
          </a:p>
        </p:txBody>
      </p:sp>
      <p:sp>
        <p:nvSpPr>
          <p:cNvPr id="47" name="object 47"/>
          <p:cNvSpPr/>
          <p:nvPr/>
        </p:nvSpPr>
        <p:spPr>
          <a:xfrm>
            <a:off x="2984500" y="4848225"/>
            <a:ext cx="1643380" cy="1643380"/>
          </a:xfrm>
          <a:custGeom>
            <a:avLst/>
            <a:gdLst/>
            <a:ahLst/>
            <a:cxnLst/>
            <a:rect l="l" t="t" r="r" b="b"/>
            <a:pathLst>
              <a:path w="1643379" h="1643379">
                <a:moveTo>
                  <a:pt x="821639" y="0"/>
                </a:moveTo>
                <a:lnTo>
                  <a:pt x="773361" y="1394"/>
                </a:lnTo>
                <a:lnTo>
                  <a:pt x="725817" y="5527"/>
                </a:lnTo>
                <a:lnTo>
                  <a:pt x="679086" y="12321"/>
                </a:lnTo>
                <a:lnTo>
                  <a:pt x="633243" y="21699"/>
                </a:lnTo>
                <a:lnTo>
                  <a:pt x="588366" y="33584"/>
                </a:lnTo>
                <a:lnTo>
                  <a:pt x="544532" y="47899"/>
                </a:lnTo>
                <a:lnTo>
                  <a:pt x="501818" y="64567"/>
                </a:lnTo>
                <a:lnTo>
                  <a:pt x="460300" y="83511"/>
                </a:lnTo>
                <a:lnTo>
                  <a:pt x="420057" y="104653"/>
                </a:lnTo>
                <a:lnTo>
                  <a:pt x="381165" y="127918"/>
                </a:lnTo>
                <a:lnTo>
                  <a:pt x="343702" y="153226"/>
                </a:lnTo>
                <a:lnTo>
                  <a:pt x="307743" y="180503"/>
                </a:lnTo>
                <a:lnTo>
                  <a:pt x="273367" y="209670"/>
                </a:lnTo>
                <a:lnTo>
                  <a:pt x="240650" y="240650"/>
                </a:lnTo>
                <a:lnTo>
                  <a:pt x="209670" y="273367"/>
                </a:lnTo>
                <a:lnTo>
                  <a:pt x="180503" y="307743"/>
                </a:lnTo>
                <a:lnTo>
                  <a:pt x="153226" y="343702"/>
                </a:lnTo>
                <a:lnTo>
                  <a:pt x="127918" y="381165"/>
                </a:lnTo>
                <a:lnTo>
                  <a:pt x="104653" y="420057"/>
                </a:lnTo>
                <a:lnTo>
                  <a:pt x="83511" y="460300"/>
                </a:lnTo>
                <a:lnTo>
                  <a:pt x="64567" y="501818"/>
                </a:lnTo>
                <a:lnTo>
                  <a:pt x="47899" y="544532"/>
                </a:lnTo>
                <a:lnTo>
                  <a:pt x="33584" y="588366"/>
                </a:lnTo>
                <a:lnTo>
                  <a:pt x="21699" y="633243"/>
                </a:lnTo>
                <a:lnTo>
                  <a:pt x="12321" y="679086"/>
                </a:lnTo>
                <a:lnTo>
                  <a:pt x="5527" y="725817"/>
                </a:lnTo>
                <a:lnTo>
                  <a:pt x="1394" y="773361"/>
                </a:lnTo>
                <a:lnTo>
                  <a:pt x="0" y="821639"/>
                </a:lnTo>
                <a:lnTo>
                  <a:pt x="1394" y="869917"/>
                </a:lnTo>
                <a:lnTo>
                  <a:pt x="5527" y="917460"/>
                </a:lnTo>
                <a:lnTo>
                  <a:pt x="12321" y="964192"/>
                </a:lnTo>
                <a:lnTo>
                  <a:pt x="21699" y="1010035"/>
                </a:lnTo>
                <a:lnTo>
                  <a:pt x="33584" y="1054912"/>
                </a:lnTo>
                <a:lnTo>
                  <a:pt x="47899" y="1098746"/>
                </a:lnTo>
                <a:lnTo>
                  <a:pt x="64567" y="1141460"/>
                </a:lnTo>
                <a:lnTo>
                  <a:pt x="83511" y="1182977"/>
                </a:lnTo>
                <a:lnTo>
                  <a:pt x="104653" y="1223220"/>
                </a:lnTo>
                <a:lnTo>
                  <a:pt x="127918" y="1262112"/>
                </a:lnTo>
                <a:lnTo>
                  <a:pt x="153226" y="1299576"/>
                </a:lnTo>
                <a:lnTo>
                  <a:pt x="180503" y="1335534"/>
                </a:lnTo>
                <a:lnTo>
                  <a:pt x="209670" y="1369910"/>
                </a:lnTo>
                <a:lnTo>
                  <a:pt x="240650" y="1402627"/>
                </a:lnTo>
                <a:lnTo>
                  <a:pt x="273367" y="1433608"/>
                </a:lnTo>
                <a:lnTo>
                  <a:pt x="307743" y="1462775"/>
                </a:lnTo>
                <a:lnTo>
                  <a:pt x="343702" y="1490051"/>
                </a:lnTo>
                <a:lnTo>
                  <a:pt x="381165" y="1515360"/>
                </a:lnTo>
                <a:lnTo>
                  <a:pt x="420057" y="1538624"/>
                </a:lnTo>
                <a:lnTo>
                  <a:pt x="460300" y="1559766"/>
                </a:lnTo>
                <a:lnTo>
                  <a:pt x="501818" y="1578710"/>
                </a:lnTo>
                <a:lnTo>
                  <a:pt x="544532" y="1595378"/>
                </a:lnTo>
                <a:lnTo>
                  <a:pt x="588366" y="1609693"/>
                </a:lnTo>
                <a:lnTo>
                  <a:pt x="633243" y="1621578"/>
                </a:lnTo>
                <a:lnTo>
                  <a:pt x="679086" y="1630956"/>
                </a:lnTo>
                <a:lnTo>
                  <a:pt x="725817" y="1637750"/>
                </a:lnTo>
                <a:lnTo>
                  <a:pt x="773361" y="1641883"/>
                </a:lnTo>
                <a:lnTo>
                  <a:pt x="821639" y="1643278"/>
                </a:lnTo>
                <a:lnTo>
                  <a:pt x="869917" y="1641883"/>
                </a:lnTo>
                <a:lnTo>
                  <a:pt x="917460" y="1637750"/>
                </a:lnTo>
                <a:lnTo>
                  <a:pt x="964192" y="1630956"/>
                </a:lnTo>
                <a:lnTo>
                  <a:pt x="1010035" y="1621578"/>
                </a:lnTo>
                <a:lnTo>
                  <a:pt x="1054912" y="1609693"/>
                </a:lnTo>
                <a:lnTo>
                  <a:pt x="1098746" y="1595378"/>
                </a:lnTo>
                <a:lnTo>
                  <a:pt x="1141460" y="1578710"/>
                </a:lnTo>
                <a:lnTo>
                  <a:pt x="1182977" y="1559766"/>
                </a:lnTo>
                <a:lnTo>
                  <a:pt x="1223220" y="1538624"/>
                </a:lnTo>
                <a:lnTo>
                  <a:pt x="1262112" y="1515360"/>
                </a:lnTo>
                <a:lnTo>
                  <a:pt x="1299576" y="1490051"/>
                </a:lnTo>
                <a:lnTo>
                  <a:pt x="1335534" y="1462775"/>
                </a:lnTo>
                <a:lnTo>
                  <a:pt x="1369910" y="1433608"/>
                </a:lnTo>
                <a:lnTo>
                  <a:pt x="1402627" y="1402627"/>
                </a:lnTo>
                <a:lnTo>
                  <a:pt x="1433608" y="1369910"/>
                </a:lnTo>
                <a:lnTo>
                  <a:pt x="1462775" y="1335534"/>
                </a:lnTo>
                <a:lnTo>
                  <a:pt x="1490051" y="1299576"/>
                </a:lnTo>
                <a:lnTo>
                  <a:pt x="1515360" y="1262112"/>
                </a:lnTo>
                <a:lnTo>
                  <a:pt x="1538624" y="1223220"/>
                </a:lnTo>
                <a:lnTo>
                  <a:pt x="1559766" y="1182977"/>
                </a:lnTo>
                <a:lnTo>
                  <a:pt x="1578710" y="1141460"/>
                </a:lnTo>
                <a:lnTo>
                  <a:pt x="1595378" y="1098746"/>
                </a:lnTo>
                <a:lnTo>
                  <a:pt x="1609693" y="1054912"/>
                </a:lnTo>
                <a:lnTo>
                  <a:pt x="1621578" y="1010035"/>
                </a:lnTo>
                <a:lnTo>
                  <a:pt x="1630956" y="964192"/>
                </a:lnTo>
                <a:lnTo>
                  <a:pt x="1637750" y="917460"/>
                </a:lnTo>
                <a:lnTo>
                  <a:pt x="1641883" y="869917"/>
                </a:lnTo>
                <a:lnTo>
                  <a:pt x="1643278" y="821639"/>
                </a:lnTo>
                <a:lnTo>
                  <a:pt x="1641883" y="773361"/>
                </a:lnTo>
                <a:lnTo>
                  <a:pt x="1637750" y="725817"/>
                </a:lnTo>
                <a:lnTo>
                  <a:pt x="1630956" y="679086"/>
                </a:lnTo>
                <a:lnTo>
                  <a:pt x="1621578" y="633243"/>
                </a:lnTo>
                <a:lnTo>
                  <a:pt x="1609693" y="588366"/>
                </a:lnTo>
                <a:lnTo>
                  <a:pt x="1595378" y="544532"/>
                </a:lnTo>
                <a:lnTo>
                  <a:pt x="1578710" y="501818"/>
                </a:lnTo>
                <a:lnTo>
                  <a:pt x="1559766" y="460300"/>
                </a:lnTo>
                <a:lnTo>
                  <a:pt x="1538624" y="420057"/>
                </a:lnTo>
                <a:lnTo>
                  <a:pt x="1515360" y="381165"/>
                </a:lnTo>
                <a:lnTo>
                  <a:pt x="1490051" y="343702"/>
                </a:lnTo>
                <a:lnTo>
                  <a:pt x="1462775" y="307743"/>
                </a:lnTo>
                <a:lnTo>
                  <a:pt x="1433608" y="273367"/>
                </a:lnTo>
                <a:lnTo>
                  <a:pt x="1402627" y="240650"/>
                </a:lnTo>
                <a:lnTo>
                  <a:pt x="1369910" y="209670"/>
                </a:lnTo>
                <a:lnTo>
                  <a:pt x="1335534" y="180503"/>
                </a:lnTo>
                <a:lnTo>
                  <a:pt x="1299576" y="153226"/>
                </a:lnTo>
                <a:lnTo>
                  <a:pt x="1262112" y="127918"/>
                </a:lnTo>
                <a:lnTo>
                  <a:pt x="1223220" y="104653"/>
                </a:lnTo>
                <a:lnTo>
                  <a:pt x="1182977" y="83511"/>
                </a:lnTo>
                <a:lnTo>
                  <a:pt x="1141460" y="64567"/>
                </a:lnTo>
                <a:lnTo>
                  <a:pt x="1098746" y="47899"/>
                </a:lnTo>
                <a:lnTo>
                  <a:pt x="1054912" y="33584"/>
                </a:lnTo>
                <a:lnTo>
                  <a:pt x="1010035" y="21699"/>
                </a:lnTo>
                <a:lnTo>
                  <a:pt x="964192" y="12321"/>
                </a:lnTo>
                <a:lnTo>
                  <a:pt x="917460" y="5527"/>
                </a:lnTo>
                <a:lnTo>
                  <a:pt x="869917" y="1394"/>
                </a:lnTo>
                <a:lnTo>
                  <a:pt x="821639" y="0"/>
                </a:lnTo>
                <a:close/>
              </a:path>
            </a:pathLst>
          </a:custGeom>
          <a:solidFill>
            <a:schemeClr val="accent6">
              <a:lumMod val="75000"/>
            </a:schemeClr>
          </a:solidFill>
        </p:spPr>
        <p:txBody>
          <a:bodyPr wrap="square" lIns="0" tIns="0" rIns="0" bIns="0" rtlCol="0"/>
          <a:lstStyle/>
          <a:p>
            <a:endParaRPr dirty="0"/>
          </a:p>
        </p:txBody>
      </p:sp>
      <p:sp>
        <p:nvSpPr>
          <p:cNvPr id="48" name="object 48"/>
          <p:cNvSpPr txBox="1"/>
          <p:nvPr/>
        </p:nvSpPr>
        <p:spPr>
          <a:xfrm>
            <a:off x="3275857" y="5266047"/>
            <a:ext cx="1091565" cy="697627"/>
          </a:xfrm>
          <a:prstGeom prst="rect">
            <a:avLst/>
          </a:prstGeom>
        </p:spPr>
        <p:txBody>
          <a:bodyPr vert="horz" wrap="square" lIns="0" tIns="0" rIns="0" bIns="0" rtlCol="0">
            <a:spAutoFit/>
          </a:bodyPr>
          <a:lstStyle/>
          <a:p>
            <a:pPr marL="12700" marR="5080" algn="ctr">
              <a:lnSpc>
                <a:spcPts val="1800"/>
              </a:lnSpc>
            </a:pPr>
            <a:r>
              <a:rPr lang="en-GB" sz="1700" b="1" spc="-10" dirty="0" err="1">
                <a:solidFill>
                  <a:srgbClr val="FFFFFF"/>
                </a:solidFill>
                <a:latin typeface="Arial Narrow"/>
                <a:cs typeface="Arial Narrow"/>
              </a:rPr>
              <a:t>Sh</a:t>
            </a:r>
            <a:r>
              <a:rPr sz="1700" b="1" spc="-10" dirty="0">
                <a:solidFill>
                  <a:srgbClr val="FFFFFF"/>
                </a:solidFill>
                <a:latin typeface="Arial Narrow"/>
                <a:cs typeface="Arial Narrow"/>
              </a:rPr>
              <a:t>e </a:t>
            </a:r>
            <a:r>
              <a:rPr sz="1700" b="1" spc="-20" dirty="0">
                <a:solidFill>
                  <a:srgbClr val="FFFFFF"/>
                </a:solidFill>
                <a:latin typeface="Arial Narrow"/>
                <a:cs typeface="Arial Narrow"/>
              </a:rPr>
              <a:t>studies</a:t>
            </a:r>
            <a:r>
              <a:rPr lang="en-GB" sz="1700" b="1" spc="-20" dirty="0">
                <a:solidFill>
                  <a:srgbClr val="FFFFFF"/>
                </a:solidFill>
                <a:latin typeface="Arial Narrow"/>
                <a:cs typeface="Arial Narrow"/>
              </a:rPr>
              <a:t> maths and science</a:t>
            </a:r>
            <a:r>
              <a:rPr lang="mr-IN" sz="1700" b="1" spc="-20" dirty="0">
                <a:solidFill>
                  <a:srgbClr val="FFFFFF"/>
                </a:solidFill>
                <a:latin typeface="Arial Narrow"/>
                <a:cs typeface="Arial Narrow"/>
              </a:rPr>
              <a:t>…</a:t>
            </a:r>
            <a:endParaRPr sz="1700" dirty="0">
              <a:latin typeface="Arial Narrow"/>
              <a:cs typeface="Arial Narrow"/>
            </a:endParaRPr>
          </a:p>
        </p:txBody>
      </p:sp>
      <p:sp>
        <p:nvSpPr>
          <p:cNvPr id="68" name="object 48"/>
          <p:cNvSpPr txBox="1"/>
          <p:nvPr/>
        </p:nvSpPr>
        <p:spPr>
          <a:xfrm>
            <a:off x="1736989" y="5886406"/>
            <a:ext cx="1232643" cy="928459"/>
          </a:xfrm>
          <a:prstGeom prst="rect">
            <a:avLst/>
          </a:prstGeom>
        </p:spPr>
        <p:txBody>
          <a:bodyPr vert="horz" wrap="square" lIns="0" tIns="0" rIns="0" bIns="0" rtlCol="0">
            <a:spAutoFit/>
          </a:bodyPr>
          <a:lstStyle/>
          <a:p>
            <a:pPr marL="12700" marR="5080" algn="ctr">
              <a:lnSpc>
                <a:spcPts val="1800"/>
              </a:lnSpc>
            </a:pPr>
            <a:r>
              <a:rPr lang="mr-IN" sz="1700" b="1" spc="-10" dirty="0">
                <a:solidFill>
                  <a:srgbClr val="FFFFFF"/>
                </a:solidFill>
                <a:latin typeface="Arial Narrow"/>
                <a:cs typeface="Arial Narrow"/>
              </a:rPr>
              <a:t>…</a:t>
            </a:r>
            <a:r>
              <a:rPr lang="en-GB" sz="1700" b="1" spc="-10" dirty="0">
                <a:solidFill>
                  <a:srgbClr val="FFFFFF"/>
                </a:solidFill>
                <a:latin typeface="Arial Narrow"/>
                <a:cs typeface="Arial Narrow"/>
              </a:rPr>
              <a:t>subjects not usually taught to girls at that time</a:t>
            </a:r>
            <a:endParaRPr sz="1700" dirty="0">
              <a:latin typeface="Arial Narrow"/>
              <a:cs typeface="Arial Narrow"/>
            </a:endParaRPr>
          </a:p>
        </p:txBody>
      </p:sp>
      <p:pic>
        <p:nvPicPr>
          <p:cNvPr id="20" name="Picture 19" descr="hex.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98900" y="4010025"/>
            <a:ext cx="1298854" cy="1295400"/>
          </a:xfrm>
          <a:prstGeom prst="rect">
            <a:avLst/>
          </a:prstGeom>
        </p:spPr>
      </p:pic>
      <p:pic>
        <p:nvPicPr>
          <p:cNvPr id="22" name="Picture 21" descr="abacu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3700" y="1571625"/>
            <a:ext cx="1575816" cy="1575816"/>
          </a:xfrm>
          <a:prstGeom prst="rect">
            <a:avLst/>
          </a:prstGeom>
        </p:spPr>
      </p:pic>
      <p:pic>
        <p:nvPicPr>
          <p:cNvPr id="50" name="Picture 49" descr="scrol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97391">
            <a:off x="8782963" y="4100126"/>
            <a:ext cx="875553" cy="824187"/>
          </a:xfrm>
          <a:prstGeom prst="rect">
            <a:avLst/>
          </a:prstGeom>
        </p:spPr>
      </p:pic>
      <p:pic>
        <p:nvPicPr>
          <p:cNvPr id="55" name="Picture 54" descr="Pi.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27500" y="6524625"/>
            <a:ext cx="838200" cy="673374"/>
          </a:xfrm>
          <a:prstGeom prst="rect">
            <a:avLst/>
          </a:prstGeom>
        </p:spPr>
      </p:pic>
      <p:pic>
        <p:nvPicPr>
          <p:cNvPr id="2" name="Picture 1"/>
          <p:cNvPicPr>
            <a:picLocks noChangeAspect="1"/>
          </p:cNvPicPr>
          <p:nvPr/>
        </p:nvPicPr>
        <p:blipFill>
          <a:blip r:embed="rId11"/>
          <a:stretch>
            <a:fillRect/>
          </a:stretch>
        </p:blipFill>
        <p:spPr>
          <a:xfrm>
            <a:off x="4964400" y="1783414"/>
            <a:ext cx="918982" cy="1404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perplane.png"/>
          <p:cNvPicPr>
            <a:picLocks noChangeAspect="1"/>
          </p:cNvPicPr>
          <p:nvPr/>
        </p:nvPicPr>
        <p:blipFill rotWithShape="1">
          <a:blip r:embed="rId3" cstate="print">
            <a:extLst>
              <a:ext uri="{28A0092B-C50C-407E-A947-70E740481C1C}">
                <a14:useLocalDpi xmlns:a14="http://schemas.microsoft.com/office/drawing/2010/main" val="0"/>
              </a:ext>
            </a:extLst>
          </a:blip>
          <a:srcRect l="40400" r="-3311" b="8569"/>
          <a:stretch/>
        </p:blipFill>
        <p:spPr>
          <a:xfrm>
            <a:off x="3441700" y="2105026"/>
            <a:ext cx="1255130" cy="1600199"/>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8029" t="3099" r="30938" b="1827"/>
          <a:stretch/>
        </p:blipFill>
        <p:spPr>
          <a:xfrm>
            <a:off x="2755900" y="2943225"/>
            <a:ext cx="2057400" cy="2076750"/>
          </a:xfrm>
          <a:prstGeom prst="ellipse">
            <a:avLst/>
          </a:prstGeom>
        </p:spPr>
      </p:pic>
      <p:sp>
        <p:nvSpPr>
          <p:cNvPr id="52" name="object 52"/>
          <p:cNvSpPr/>
          <p:nvPr/>
        </p:nvSpPr>
        <p:spPr>
          <a:xfrm>
            <a:off x="7625055" y="4543425"/>
            <a:ext cx="1912645" cy="1930806"/>
          </a:xfrm>
          <a:custGeom>
            <a:avLst/>
            <a:gdLst/>
            <a:ahLst/>
            <a:cxnLst/>
            <a:rect l="l" t="t" r="r" b="b"/>
            <a:pathLst>
              <a:path w="1738629" h="1755140">
                <a:moveTo>
                  <a:pt x="869073" y="0"/>
                </a:moveTo>
                <a:lnTo>
                  <a:pt x="821390" y="1298"/>
                </a:lnTo>
                <a:lnTo>
                  <a:pt x="774379" y="5147"/>
                </a:lnTo>
                <a:lnTo>
                  <a:pt x="728106" y="11482"/>
                </a:lnTo>
                <a:lnTo>
                  <a:pt x="682638" y="20234"/>
                </a:lnTo>
                <a:lnTo>
                  <a:pt x="638041" y="31338"/>
                </a:lnTo>
                <a:lnTo>
                  <a:pt x="594381" y="44725"/>
                </a:lnTo>
                <a:lnTo>
                  <a:pt x="551724" y="60330"/>
                </a:lnTo>
                <a:lnTo>
                  <a:pt x="510137" y="78085"/>
                </a:lnTo>
                <a:lnTo>
                  <a:pt x="469686" y="97923"/>
                </a:lnTo>
                <a:lnTo>
                  <a:pt x="430437" y="119778"/>
                </a:lnTo>
                <a:lnTo>
                  <a:pt x="392457" y="143582"/>
                </a:lnTo>
                <a:lnTo>
                  <a:pt x="355812" y="169269"/>
                </a:lnTo>
                <a:lnTo>
                  <a:pt x="320567" y="196772"/>
                </a:lnTo>
                <a:lnTo>
                  <a:pt x="286791" y="226023"/>
                </a:lnTo>
                <a:lnTo>
                  <a:pt x="254547" y="256957"/>
                </a:lnTo>
                <a:lnTo>
                  <a:pt x="223904" y="289506"/>
                </a:lnTo>
                <a:lnTo>
                  <a:pt x="194927" y="323602"/>
                </a:lnTo>
                <a:lnTo>
                  <a:pt x="167682" y="359180"/>
                </a:lnTo>
                <a:lnTo>
                  <a:pt x="142236" y="396173"/>
                </a:lnTo>
                <a:lnTo>
                  <a:pt x="118655" y="434513"/>
                </a:lnTo>
                <a:lnTo>
                  <a:pt x="97005" y="474133"/>
                </a:lnTo>
                <a:lnTo>
                  <a:pt x="77353" y="514967"/>
                </a:lnTo>
                <a:lnTo>
                  <a:pt x="59764" y="556948"/>
                </a:lnTo>
                <a:lnTo>
                  <a:pt x="44306" y="600008"/>
                </a:lnTo>
                <a:lnTo>
                  <a:pt x="31044" y="644082"/>
                </a:lnTo>
                <a:lnTo>
                  <a:pt x="20045" y="689102"/>
                </a:lnTo>
                <a:lnTo>
                  <a:pt x="11374" y="735001"/>
                </a:lnTo>
                <a:lnTo>
                  <a:pt x="5099" y="781712"/>
                </a:lnTo>
                <a:lnTo>
                  <a:pt x="1285" y="829168"/>
                </a:lnTo>
                <a:lnTo>
                  <a:pt x="0" y="877303"/>
                </a:lnTo>
                <a:lnTo>
                  <a:pt x="1285" y="925438"/>
                </a:lnTo>
                <a:lnTo>
                  <a:pt x="5099" y="972894"/>
                </a:lnTo>
                <a:lnTo>
                  <a:pt x="11374" y="1019605"/>
                </a:lnTo>
                <a:lnTo>
                  <a:pt x="20045" y="1065504"/>
                </a:lnTo>
                <a:lnTo>
                  <a:pt x="31044" y="1110524"/>
                </a:lnTo>
                <a:lnTo>
                  <a:pt x="44306" y="1154597"/>
                </a:lnTo>
                <a:lnTo>
                  <a:pt x="59764" y="1197658"/>
                </a:lnTo>
                <a:lnTo>
                  <a:pt x="77353" y="1239639"/>
                </a:lnTo>
                <a:lnTo>
                  <a:pt x="97005" y="1280473"/>
                </a:lnTo>
                <a:lnTo>
                  <a:pt x="118655" y="1320093"/>
                </a:lnTo>
                <a:lnTo>
                  <a:pt x="142236" y="1358433"/>
                </a:lnTo>
                <a:lnTo>
                  <a:pt x="167682" y="1395425"/>
                </a:lnTo>
                <a:lnTo>
                  <a:pt x="194927" y="1431003"/>
                </a:lnTo>
                <a:lnTo>
                  <a:pt x="223904" y="1465100"/>
                </a:lnTo>
                <a:lnTo>
                  <a:pt x="254547" y="1497649"/>
                </a:lnTo>
                <a:lnTo>
                  <a:pt x="286791" y="1528582"/>
                </a:lnTo>
                <a:lnTo>
                  <a:pt x="320567" y="1557834"/>
                </a:lnTo>
                <a:lnTo>
                  <a:pt x="355812" y="1585336"/>
                </a:lnTo>
                <a:lnTo>
                  <a:pt x="392457" y="1611023"/>
                </a:lnTo>
                <a:lnTo>
                  <a:pt x="430437" y="1634828"/>
                </a:lnTo>
                <a:lnTo>
                  <a:pt x="469686" y="1656682"/>
                </a:lnTo>
                <a:lnTo>
                  <a:pt x="510137" y="1676521"/>
                </a:lnTo>
                <a:lnTo>
                  <a:pt x="551724" y="1694276"/>
                </a:lnTo>
                <a:lnTo>
                  <a:pt x="594381" y="1709880"/>
                </a:lnTo>
                <a:lnTo>
                  <a:pt x="638041" y="1723268"/>
                </a:lnTo>
                <a:lnTo>
                  <a:pt x="682638" y="1734371"/>
                </a:lnTo>
                <a:lnTo>
                  <a:pt x="728106" y="1743124"/>
                </a:lnTo>
                <a:lnTo>
                  <a:pt x="774379" y="1749458"/>
                </a:lnTo>
                <a:lnTo>
                  <a:pt x="821390" y="1753308"/>
                </a:lnTo>
                <a:lnTo>
                  <a:pt x="869073" y="1754606"/>
                </a:lnTo>
                <a:lnTo>
                  <a:pt x="916756" y="1753308"/>
                </a:lnTo>
                <a:lnTo>
                  <a:pt x="963767" y="1749458"/>
                </a:lnTo>
                <a:lnTo>
                  <a:pt x="1010040" y="1743124"/>
                </a:lnTo>
                <a:lnTo>
                  <a:pt x="1055508" y="1734371"/>
                </a:lnTo>
                <a:lnTo>
                  <a:pt x="1100106" y="1723268"/>
                </a:lnTo>
                <a:lnTo>
                  <a:pt x="1143766" y="1709880"/>
                </a:lnTo>
                <a:lnTo>
                  <a:pt x="1186422" y="1694276"/>
                </a:lnTo>
                <a:lnTo>
                  <a:pt x="1228009" y="1676521"/>
                </a:lnTo>
                <a:lnTo>
                  <a:pt x="1268460" y="1656682"/>
                </a:lnTo>
                <a:lnTo>
                  <a:pt x="1307709" y="1634828"/>
                </a:lnTo>
                <a:lnTo>
                  <a:pt x="1345689" y="1611023"/>
                </a:lnTo>
                <a:lnTo>
                  <a:pt x="1382335" y="1585336"/>
                </a:lnTo>
                <a:lnTo>
                  <a:pt x="1417579" y="1557834"/>
                </a:lnTo>
                <a:lnTo>
                  <a:pt x="1451356" y="1528582"/>
                </a:lnTo>
                <a:lnTo>
                  <a:pt x="1483599" y="1497649"/>
                </a:lnTo>
                <a:lnTo>
                  <a:pt x="1514243" y="1465100"/>
                </a:lnTo>
                <a:lnTo>
                  <a:pt x="1543220" y="1431003"/>
                </a:lnTo>
                <a:lnTo>
                  <a:pt x="1570465" y="1395425"/>
                </a:lnTo>
                <a:lnTo>
                  <a:pt x="1595911" y="1358433"/>
                </a:lnTo>
                <a:lnTo>
                  <a:pt x="1619492" y="1320093"/>
                </a:lnTo>
                <a:lnTo>
                  <a:pt x="1641142" y="1280473"/>
                </a:lnTo>
                <a:lnTo>
                  <a:pt x="1660794" y="1239639"/>
                </a:lnTo>
                <a:lnTo>
                  <a:pt x="1678382" y="1197658"/>
                </a:lnTo>
                <a:lnTo>
                  <a:pt x="1693840" y="1154597"/>
                </a:lnTo>
                <a:lnTo>
                  <a:pt x="1707102" y="1110524"/>
                </a:lnTo>
                <a:lnTo>
                  <a:pt x="1718102" y="1065504"/>
                </a:lnTo>
                <a:lnTo>
                  <a:pt x="1726772" y="1019605"/>
                </a:lnTo>
                <a:lnTo>
                  <a:pt x="1733047" y="972894"/>
                </a:lnTo>
                <a:lnTo>
                  <a:pt x="1736861" y="925438"/>
                </a:lnTo>
                <a:lnTo>
                  <a:pt x="1738147" y="877303"/>
                </a:lnTo>
                <a:lnTo>
                  <a:pt x="1736861" y="829168"/>
                </a:lnTo>
                <a:lnTo>
                  <a:pt x="1733047" y="781712"/>
                </a:lnTo>
                <a:lnTo>
                  <a:pt x="1726772" y="735001"/>
                </a:lnTo>
                <a:lnTo>
                  <a:pt x="1718102" y="689102"/>
                </a:lnTo>
                <a:lnTo>
                  <a:pt x="1707102" y="644082"/>
                </a:lnTo>
                <a:lnTo>
                  <a:pt x="1693840" y="600008"/>
                </a:lnTo>
                <a:lnTo>
                  <a:pt x="1678382" y="556948"/>
                </a:lnTo>
                <a:lnTo>
                  <a:pt x="1660794" y="514967"/>
                </a:lnTo>
                <a:lnTo>
                  <a:pt x="1641142" y="474133"/>
                </a:lnTo>
                <a:lnTo>
                  <a:pt x="1619492" y="434513"/>
                </a:lnTo>
                <a:lnTo>
                  <a:pt x="1595911" y="396173"/>
                </a:lnTo>
                <a:lnTo>
                  <a:pt x="1570465" y="359180"/>
                </a:lnTo>
                <a:lnTo>
                  <a:pt x="1543220" y="323602"/>
                </a:lnTo>
                <a:lnTo>
                  <a:pt x="1514243" y="289506"/>
                </a:lnTo>
                <a:lnTo>
                  <a:pt x="1483599" y="256957"/>
                </a:lnTo>
                <a:lnTo>
                  <a:pt x="1451356" y="226023"/>
                </a:lnTo>
                <a:lnTo>
                  <a:pt x="1417579" y="196772"/>
                </a:lnTo>
                <a:lnTo>
                  <a:pt x="1382335" y="169269"/>
                </a:lnTo>
                <a:lnTo>
                  <a:pt x="1345689" y="143582"/>
                </a:lnTo>
                <a:lnTo>
                  <a:pt x="1307709" y="119778"/>
                </a:lnTo>
                <a:lnTo>
                  <a:pt x="1268460" y="97923"/>
                </a:lnTo>
                <a:lnTo>
                  <a:pt x="1228009" y="78085"/>
                </a:lnTo>
                <a:lnTo>
                  <a:pt x="1186422" y="60330"/>
                </a:lnTo>
                <a:lnTo>
                  <a:pt x="1143766" y="44725"/>
                </a:lnTo>
                <a:lnTo>
                  <a:pt x="1100106" y="31338"/>
                </a:lnTo>
                <a:lnTo>
                  <a:pt x="1055508" y="20234"/>
                </a:lnTo>
                <a:lnTo>
                  <a:pt x="1010040" y="11482"/>
                </a:lnTo>
                <a:lnTo>
                  <a:pt x="963767" y="5147"/>
                </a:lnTo>
                <a:lnTo>
                  <a:pt x="916756" y="1298"/>
                </a:lnTo>
                <a:lnTo>
                  <a:pt x="869073" y="0"/>
                </a:lnTo>
                <a:close/>
              </a:path>
            </a:pathLst>
          </a:custGeom>
          <a:solidFill>
            <a:srgbClr val="AF470D"/>
          </a:solidFill>
        </p:spPr>
        <p:txBody>
          <a:bodyPr wrap="square" lIns="0" tIns="0" rIns="0" bIns="0" rtlCol="0"/>
          <a:lstStyle/>
          <a:p>
            <a:endParaRPr dirty="0"/>
          </a:p>
        </p:txBody>
      </p:sp>
      <p:sp>
        <p:nvSpPr>
          <p:cNvPr id="53" name="object 53"/>
          <p:cNvSpPr txBox="1"/>
          <p:nvPr/>
        </p:nvSpPr>
        <p:spPr>
          <a:xfrm>
            <a:off x="7804537" y="4966136"/>
            <a:ext cx="1504564" cy="1159292"/>
          </a:xfrm>
          <a:prstGeom prst="rect">
            <a:avLst/>
          </a:prstGeom>
        </p:spPr>
        <p:txBody>
          <a:bodyPr vert="horz" wrap="square" lIns="0" tIns="0" rIns="0" bIns="0" rtlCol="0">
            <a:spAutoFit/>
          </a:bodyPr>
          <a:lstStyle/>
          <a:p>
            <a:pPr marL="12700" marR="5080" algn="ctr">
              <a:lnSpc>
                <a:spcPts val="1800"/>
              </a:lnSpc>
            </a:pPr>
            <a:r>
              <a:rPr lang="mr-IN" sz="1700" b="1" spc="-20" dirty="0">
                <a:solidFill>
                  <a:srgbClr val="FFFFFF"/>
                </a:solidFill>
                <a:latin typeface="Arial Narrow"/>
                <a:cs typeface="Arial Narrow"/>
              </a:rPr>
              <a:t>…</a:t>
            </a:r>
            <a:r>
              <a:rPr lang="en-GB" sz="1700" b="1" spc="-20" dirty="0">
                <a:solidFill>
                  <a:srgbClr val="FFFFFF"/>
                </a:solidFill>
                <a:latin typeface="Arial Narrow"/>
                <a:cs typeface="Arial Narrow"/>
              </a:rPr>
              <a:t>but they </a:t>
            </a:r>
            <a:br>
              <a:rPr lang="en-GB" sz="1700" b="1" spc="-20" dirty="0">
                <a:solidFill>
                  <a:srgbClr val="FFFFFF"/>
                </a:solidFill>
                <a:latin typeface="Arial Narrow"/>
                <a:cs typeface="Arial Narrow"/>
              </a:rPr>
            </a:br>
            <a:r>
              <a:rPr lang="en-GB" sz="1700" b="1" spc="-20" dirty="0">
                <a:solidFill>
                  <a:srgbClr val="FFFFFF"/>
                </a:solidFill>
                <a:latin typeface="Arial Narrow"/>
                <a:cs typeface="Arial Narrow"/>
              </a:rPr>
              <a:t>don’t take her seriously because she is </a:t>
            </a:r>
            <a:br>
              <a:rPr lang="en-GB" sz="1700" b="1" spc="-20" dirty="0">
                <a:solidFill>
                  <a:srgbClr val="FFFFFF"/>
                </a:solidFill>
                <a:latin typeface="Arial Narrow"/>
                <a:cs typeface="Arial Narrow"/>
              </a:rPr>
            </a:br>
            <a:r>
              <a:rPr lang="en-GB" sz="1700" b="1" spc="-20" dirty="0">
                <a:solidFill>
                  <a:srgbClr val="FFFFFF"/>
                </a:solidFill>
                <a:latin typeface="Arial Narrow"/>
                <a:cs typeface="Arial Narrow"/>
              </a:rPr>
              <a:t>a girl</a:t>
            </a:r>
            <a:endParaRPr sz="1700" dirty="0">
              <a:latin typeface="Arial Narrow"/>
              <a:cs typeface="Arial Narrow"/>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4997" y="936219"/>
            <a:ext cx="2805207" cy="2805207"/>
          </a:xfrm>
          <a:prstGeom prst="ellipse">
            <a:avLst/>
          </a:prstGeom>
        </p:spPr>
      </p:pic>
      <p:pic>
        <p:nvPicPr>
          <p:cNvPr id="5" name="Picture 4" descr="steam  engin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428" y="1952625"/>
            <a:ext cx="1566672" cy="1706375"/>
          </a:xfrm>
          <a:prstGeom prst="rect">
            <a:avLst/>
          </a:prstGeom>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4727" t="14242" r="15071" b="27334"/>
          <a:stretch/>
        </p:blipFill>
        <p:spPr>
          <a:xfrm>
            <a:off x="508000" y="4162425"/>
            <a:ext cx="2421467" cy="2418320"/>
          </a:xfrm>
          <a:prstGeom prst="ellipse">
            <a:avLst/>
          </a:prstGeom>
        </p:spPr>
      </p:pic>
      <p:sp>
        <p:nvSpPr>
          <p:cNvPr id="49" name="object 6"/>
          <p:cNvSpPr/>
          <p:nvPr/>
        </p:nvSpPr>
        <p:spPr>
          <a:xfrm>
            <a:off x="5422900" y="4061081"/>
            <a:ext cx="1752601" cy="45719"/>
          </a:xfrm>
          <a:custGeom>
            <a:avLst/>
            <a:gdLst/>
            <a:ahLst/>
            <a:cxnLst/>
            <a:rect l="l" t="t" r="r" b="b"/>
            <a:pathLst>
              <a:path w="1345565">
                <a:moveTo>
                  <a:pt x="1344955" y="0"/>
                </a:moveTo>
                <a:lnTo>
                  <a:pt x="0" y="0"/>
                </a:lnTo>
              </a:path>
            </a:pathLst>
          </a:custGeom>
          <a:ln w="38100">
            <a:solidFill>
              <a:srgbClr val="FF6600"/>
            </a:solidFill>
            <a:prstDash val="sysDot"/>
          </a:ln>
        </p:spPr>
        <p:txBody>
          <a:bodyPr wrap="square" lIns="0" tIns="0" rIns="0" bIns="0" rtlCol="0"/>
          <a:lstStyle/>
          <a:p>
            <a:endParaRPr dirty="0"/>
          </a:p>
        </p:txBody>
      </p:sp>
      <p:sp>
        <p:nvSpPr>
          <p:cNvPr id="54" name="object 9"/>
          <p:cNvSpPr/>
          <p:nvPr/>
        </p:nvSpPr>
        <p:spPr>
          <a:xfrm>
            <a:off x="3936639" y="6097906"/>
            <a:ext cx="1486261" cy="45719"/>
          </a:xfrm>
          <a:custGeom>
            <a:avLst/>
            <a:gdLst/>
            <a:ahLst/>
            <a:cxnLst/>
            <a:rect l="l" t="t" r="r" b="b"/>
            <a:pathLst>
              <a:path w="1345564">
                <a:moveTo>
                  <a:pt x="1344955" y="0"/>
                </a:moveTo>
                <a:lnTo>
                  <a:pt x="0" y="0"/>
                </a:lnTo>
              </a:path>
            </a:pathLst>
          </a:custGeom>
          <a:ln w="38100">
            <a:solidFill>
              <a:srgbClr val="FF6600"/>
            </a:solidFill>
            <a:prstDash val="sysDot"/>
          </a:ln>
        </p:spPr>
        <p:txBody>
          <a:bodyPr wrap="square" lIns="0" tIns="0" rIns="0" bIns="0" rtlCol="0"/>
          <a:lstStyle/>
          <a:p>
            <a:endParaRPr dirty="0"/>
          </a:p>
        </p:txBody>
      </p:sp>
      <p:sp>
        <p:nvSpPr>
          <p:cNvPr id="56" name="object 9"/>
          <p:cNvSpPr/>
          <p:nvPr/>
        </p:nvSpPr>
        <p:spPr>
          <a:xfrm>
            <a:off x="3365500" y="2755424"/>
            <a:ext cx="1981200" cy="76200"/>
          </a:xfrm>
          <a:custGeom>
            <a:avLst/>
            <a:gdLst/>
            <a:ahLst/>
            <a:cxnLst/>
            <a:rect l="l" t="t" r="r" b="b"/>
            <a:pathLst>
              <a:path w="1345564">
                <a:moveTo>
                  <a:pt x="1344955" y="0"/>
                </a:moveTo>
                <a:lnTo>
                  <a:pt x="0" y="0"/>
                </a:lnTo>
              </a:path>
            </a:pathLst>
          </a:custGeom>
          <a:ln w="38100">
            <a:solidFill>
              <a:srgbClr val="FF6600"/>
            </a:solidFill>
            <a:prstDash val="sysDot"/>
          </a:ln>
        </p:spPr>
        <p:txBody>
          <a:bodyPr wrap="square" lIns="0" tIns="0" rIns="0" bIns="0" rtlCol="0"/>
          <a:lstStyle/>
          <a:p>
            <a:endParaRPr dirty="0"/>
          </a:p>
        </p:txBody>
      </p:sp>
      <p:sp>
        <p:nvSpPr>
          <p:cNvPr id="11" name="object 11"/>
          <p:cNvSpPr/>
          <p:nvPr/>
        </p:nvSpPr>
        <p:spPr>
          <a:xfrm>
            <a:off x="5655270" y="6199723"/>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2" name="object 12"/>
          <p:cNvSpPr/>
          <p:nvPr/>
        </p:nvSpPr>
        <p:spPr>
          <a:xfrm>
            <a:off x="6086740" y="6227066"/>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7" name="object 17"/>
          <p:cNvSpPr/>
          <p:nvPr/>
        </p:nvSpPr>
        <p:spPr>
          <a:xfrm>
            <a:off x="4333289" y="4634476"/>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8" name="object 18"/>
          <p:cNvSpPr/>
          <p:nvPr/>
        </p:nvSpPr>
        <p:spPr>
          <a:xfrm>
            <a:off x="5171324" y="4634476"/>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9" name="object 19"/>
          <p:cNvSpPr/>
          <p:nvPr/>
        </p:nvSpPr>
        <p:spPr>
          <a:xfrm>
            <a:off x="5451473" y="4634476"/>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24" name="object 24"/>
          <p:cNvSpPr/>
          <p:nvPr/>
        </p:nvSpPr>
        <p:spPr>
          <a:xfrm>
            <a:off x="3263687" y="2864528"/>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25" name="object 25"/>
          <p:cNvSpPr/>
          <p:nvPr/>
        </p:nvSpPr>
        <p:spPr>
          <a:xfrm>
            <a:off x="3664118" y="2738950"/>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26" name="object 26"/>
          <p:cNvSpPr/>
          <p:nvPr/>
        </p:nvSpPr>
        <p:spPr>
          <a:xfrm>
            <a:off x="4087117" y="2729806"/>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27" name="object 27"/>
          <p:cNvSpPr/>
          <p:nvPr/>
        </p:nvSpPr>
        <p:spPr>
          <a:xfrm>
            <a:off x="4550400" y="2720916"/>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28" name="object 28"/>
          <p:cNvSpPr/>
          <p:nvPr/>
        </p:nvSpPr>
        <p:spPr>
          <a:xfrm>
            <a:off x="5388474" y="2756908"/>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32" name="object 32"/>
          <p:cNvSpPr/>
          <p:nvPr/>
        </p:nvSpPr>
        <p:spPr>
          <a:xfrm>
            <a:off x="5592483" y="3108724"/>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33" name="object 33"/>
          <p:cNvSpPr/>
          <p:nvPr/>
        </p:nvSpPr>
        <p:spPr>
          <a:xfrm>
            <a:off x="6023952" y="3136068"/>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34" name="object 34"/>
          <p:cNvSpPr/>
          <p:nvPr/>
        </p:nvSpPr>
        <p:spPr>
          <a:xfrm>
            <a:off x="6702564" y="3094856"/>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35" name="object 35"/>
          <p:cNvSpPr/>
          <p:nvPr/>
        </p:nvSpPr>
        <p:spPr>
          <a:xfrm>
            <a:off x="7138213" y="3108724"/>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40" name="object 40"/>
          <p:cNvSpPr/>
          <p:nvPr/>
        </p:nvSpPr>
        <p:spPr>
          <a:xfrm>
            <a:off x="4432300" y="565643"/>
            <a:ext cx="1981200" cy="91582"/>
          </a:xfrm>
          <a:custGeom>
            <a:avLst/>
            <a:gdLst/>
            <a:ahLst/>
            <a:cxnLst/>
            <a:rect l="l" t="t" r="r" b="b"/>
            <a:pathLst>
              <a:path w="2171065">
                <a:moveTo>
                  <a:pt x="0" y="0"/>
                </a:moveTo>
                <a:lnTo>
                  <a:pt x="2170760" y="0"/>
                </a:lnTo>
              </a:path>
            </a:pathLst>
          </a:custGeom>
          <a:ln w="51282">
            <a:solidFill>
              <a:srgbClr val="AF470D"/>
            </a:solidFill>
          </a:ln>
        </p:spPr>
        <p:txBody>
          <a:bodyPr wrap="square" lIns="0" tIns="0" rIns="0" bIns="0" rtlCol="0"/>
          <a:lstStyle/>
          <a:p>
            <a:endParaRPr dirty="0"/>
          </a:p>
        </p:txBody>
      </p:sp>
      <p:sp>
        <p:nvSpPr>
          <p:cNvPr id="41" name="object 41"/>
          <p:cNvSpPr/>
          <p:nvPr/>
        </p:nvSpPr>
        <p:spPr>
          <a:xfrm>
            <a:off x="4432300" y="1512973"/>
            <a:ext cx="1981200" cy="58652"/>
          </a:xfrm>
          <a:custGeom>
            <a:avLst/>
            <a:gdLst/>
            <a:ahLst/>
            <a:cxnLst/>
            <a:rect l="l" t="t" r="r" b="b"/>
            <a:pathLst>
              <a:path w="2171065">
                <a:moveTo>
                  <a:pt x="0" y="0"/>
                </a:moveTo>
                <a:lnTo>
                  <a:pt x="2170760" y="0"/>
                </a:lnTo>
              </a:path>
            </a:pathLst>
          </a:custGeom>
          <a:ln w="51282">
            <a:solidFill>
              <a:srgbClr val="AF470D"/>
            </a:solidFill>
          </a:ln>
        </p:spPr>
        <p:txBody>
          <a:bodyPr wrap="square" lIns="0" tIns="0" rIns="0" bIns="0" rtlCol="0"/>
          <a:lstStyle/>
          <a:p>
            <a:endParaRPr dirty="0"/>
          </a:p>
        </p:txBody>
      </p:sp>
      <p:sp>
        <p:nvSpPr>
          <p:cNvPr id="42" name="object 42"/>
          <p:cNvSpPr/>
          <p:nvPr/>
        </p:nvSpPr>
        <p:spPr>
          <a:xfrm>
            <a:off x="4432300" y="1444945"/>
            <a:ext cx="1981200" cy="50480"/>
          </a:xfrm>
          <a:custGeom>
            <a:avLst/>
            <a:gdLst/>
            <a:ahLst/>
            <a:cxnLst/>
            <a:rect l="l" t="t" r="r" b="b"/>
            <a:pathLst>
              <a:path w="2171065">
                <a:moveTo>
                  <a:pt x="0" y="0"/>
                </a:moveTo>
                <a:lnTo>
                  <a:pt x="2170760" y="0"/>
                </a:lnTo>
              </a:path>
            </a:pathLst>
          </a:custGeom>
          <a:ln w="17094">
            <a:solidFill>
              <a:schemeClr val="accent6">
                <a:lumMod val="75000"/>
              </a:schemeClr>
            </a:solidFill>
          </a:ln>
        </p:spPr>
        <p:txBody>
          <a:bodyPr wrap="square" lIns="0" tIns="0" rIns="0" bIns="0" rtlCol="0"/>
          <a:lstStyle/>
          <a:p>
            <a:endParaRPr dirty="0"/>
          </a:p>
        </p:txBody>
      </p:sp>
      <p:sp>
        <p:nvSpPr>
          <p:cNvPr id="43" name="object 43"/>
          <p:cNvSpPr/>
          <p:nvPr/>
        </p:nvSpPr>
        <p:spPr>
          <a:xfrm>
            <a:off x="4432300" y="633671"/>
            <a:ext cx="1981200" cy="99754"/>
          </a:xfrm>
          <a:custGeom>
            <a:avLst/>
            <a:gdLst/>
            <a:ahLst/>
            <a:cxnLst/>
            <a:rect l="l" t="t" r="r" b="b"/>
            <a:pathLst>
              <a:path w="2171065">
                <a:moveTo>
                  <a:pt x="0" y="0"/>
                </a:moveTo>
                <a:lnTo>
                  <a:pt x="2170760" y="0"/>
                </a:lnTo>
              </a:path>
            </a:pathLst>
          </a:custGeom>
          <a:ln w="17094">
            <a:solidFill>
              <a:schemeClr val="accent6">
                <a:lumMod val="75000"/>
              </a:schemeClr>
            </a:solidFill>
          </a:ln>
        </p:spPr>
        <p:txBody>
          <a:bodyPr wrap="square" lIns="0" tIns="0" rIns="0" bIns="0" rtlCol="0"/>
          <a:lstStyle/>
          <a:p>
            <a:endParaRPr dirty="0"/>
          </a:p>
        </p:txBody>
      </p:sp>
      <p:sp>
        <p:nvSpPr>
          <p:cNvPr id="45" name="object 45"/>
          <p:cNvSpPr/>
          <p:nvPr/>
        </p:nvSpPr>
        <p:spPr>
          <a:xfrm>
            <a:off x="1612900" y="1863090"/>
            <a:ext cx="1765935" cy="1765935"/>
          </a:xfrm>
          <a:custGeom>
            <a:avLst/>
            <a:gdLst/>
            <a:ahLst/>
            <a:cxnLst/>
            <a:rect l="l" t="t" r="r" b="b"/>
            <a:pathLst>
              <a:path w="1765935" h="1765935">
                <a:moveTo>
                  <a:pt x="882967" y="0"/>
                </a:moveTo>
                <a:lnTo>
                  <a:pt x="834521" y="1306"/>
                </a:lnTo>
                <a:lnTo>
                  <a:pt x="786757" y="5181"/>
                </a:lnTo>
                <a:lnTo>
                  <a:pt x="739744" y="11556"/>
                </a:lnTo>
                <a:lnTo>
                  <a:pt x="693548" y="20365"/>
                </a:lnTo>
                <a:lnTo>
                  <a:pt x="648237" y="31540"/>
                </a:lnTo>
                <a:lnTo>
                  <a:pt x="603879" y="45014"/>
                </a:lnTo>
                <a:lnTo>
                  <a:pt x="560540" y="60720"/>
                </a:lnTo>
                <a:lnTo>
                  <a:pt x="518288" y="78590"/>
                </a:lnTo>
                <a:lnTo>
                  <a:pt x="477190" y="98556"/>
                </a:lnTo>
                <a:lnTo>
                  <a:pt x="437314" y="120552"/>
                </a:lnTo>
                <a:lnTo>
                  <a:pt x="398727" y="144510"/>
                </a:lnTo>
                <a:lnTo>
                  <a:pt x="361496" y="170363"/>
                </a:lnTo>
                <a:lnTo>
                  <a:pt x="325688" y="198044"/>
                </a:lnTo>
                <a:lnTo>
                  <a:pt x="291371" y="227484"/>
                </a:lnTo>
                <a:lnTo>
                  <a:pt x="258613" y="258618"/>
                </a:lnTo>
                <a:lnTo>
                  <a:pt x="227480" y="291376"/>
                </a:lnTo>
                <a:lnTo>
                  <a:pt x="198040" y="325693"/>
                </a:lnTo>
                <a:lnTo>
                  <a:pt x="170360" y="361501"/>
                </a:lnTo>
                <a:lnTo>
                  <a:pt x="144507" y="398732"/>
                </a:lnTo>
                <a:lnTo>
                  <a:pt x="120549" y="437320"/>
                </a:lnTo>
                <a:lnTo>
                  <a:pt x="98554" y="477196"/>
                </a:lnTo>
                <a:lnTo>
                  <a:pt x="78588" y="518294"/>
                </a:lnTo>
                <a:lnTo>
                  <a:pt x="60718" y="560545"/>
                </a:lnTo>
                <a:lnTo>
                  <a:pt x="45013" y="603884"/>
                </a:lnTo>
                <a:lnTo>
                  <a:pt x="31540" y="648242"/>
                </a:lnTo>
                <a:lnTo>
                  <a:pt x="20365" y="693552"/>
                </a:lnTo>
                <a:lnTo>
                  <a:pt x="11556" y="739747"/>
                </a:lnTo>
                <a:lnTo>
                  <a:pt x="5181" y="786759"/>
                </a:lnTo>
                <a:lnTo>
                  <a:pt x="1306" y="834522"/>
                </a:lnTo>
                <a:lnTo>
                  <a:pt x="0" y="882967"/>
                </a:lnTo>
                <a:lnTo>
                  <a:pt x="1306" y="931413"/>
                </a:lnTo>
                <a:lnTo>
                  <a:pt x="5181" y="979177"/>
                </a:lnTo>
                <a:lnTo>
                  <a:pt x="11556" y="1026190"/>
                </a:lnTo>
                <a:lnTo>
                  <a:pt x="20365" y="1072386"/>
                </a:lnTo>
                <a:lnTo>
                  <a:pt x="31540" y="1117697"/>
                </a:lnTo>
                <a:lnTo>
                  <a:pt x="45013" y="1162055"/>
                </a:lnTo>
                <a:lnTo>
                  <a:pt x="60718" y="1205394"/>
                </a:lnTo>
                <a:lnTo>
                  <a:pt x="78588" y="1247646"/>
                </a:lnTo>
                <a:lnTo>
                  <a:pt x="98554" y="1288744"/>
                </a:lnTo>
                <a:lnTo>
                  <a:pt x="120549" y="1328620"/>
                </a:lnTo>
                <a:lnTo>
                  <a:pt x="144507" y="1367207"/>
                </a:lnTo>
                <a:lnTo>
                  <a:pt x="170360" y="1404438"/>
                </a:lnTo>
                <a:lnTo>
                  <a:pt x="198040" y="1440246"/>
                </a:lnTo>
                <a:lnTo>
                  <a:pt x="227480" y="1474563"/>
                </a:lnTo>
                <a:lnTo>
                  <a:pt x="258613" y="1507321"/>
                </a:lnTo>
                <a:lnTo>
                  <a:pt x="291371" y="1538454"/>
                </a:lnTo>
                <a:lnTo>
                  <a:pt x="325688" y="1567894"/>
                </a:lnTo>
                <a:lnTo>
                  <a:pt x="361496" y="1595574"/>
                </a:lnTo>
                <a:lnTo>
                  <a:pt x="398727" y="1621427"/>
                </a:lnTo>
                <a:lnTo>
                  <a:pt x="437314" y="1645385"/>
                </a:lnTo>
                <a:lnTo>
                  <a:pt x="477190" y="1667380"/>
                </a:lnTo>
                <a:lnTo>
                  <a:pt x="518288" y="1687346"/>
                </a:lnTo>
                <a:lnTo>
                  <a:pt x="560540" y="1705216"/>
                </a:lnTo>
                <a:lnTo>
                  <a:pt x="603879" y="1720921"/>
                </a:lnTo>
                <a:lnTo>
                  <a:pt x="648237" y="1734394"/>
                </a:lnTo>
                <a:lnTo>
                  <a:pt x="693548" y="1745569"/>
                </a:lnTo>
                <a:lnTo>
                  <a:pt x="739744" y="1754378"/>
                </a:lnTo>
                <a:lnTo>
                  <a:pt x="786757" y="1760753"/>
                </a:lnTo>
                <a:lnTo>
                  <a:pt x="834521" y="1764628"/>
                </a:lnTo>
                <a:lnTo>
                  <a:pt x="882967" y="1765935"/>
                </a:lnTo>
                <a:lnTo>
                  <a:pt x="931413" y="1764628"/>
                </a:lnTo>
                <a:lnTo>
                  <a:pt x="979177" y="1760753"/>
                </a:lnTo>
                <a:lnTo>
                  <a:pt x="1026190" y="1754378"/>
                </a:lnTo>
                <a:lnTo>
                  <a:pt x="1072386" y="1745569"/>
                </a:lnTo>
                <a:lnTo>
                  <a:pt x="1117697" y="1734394"/>
                </a:lnTo>
                <a:lnTo>
                  <a:pt x="1162055" y="1720921"/>
                </a:lnTo>
                <a:lnTo>
                  <a:pt x="1205394" y="1705216"/>
                </a:lnTo>
                <a:lnTo>
                  <a:pt x="1247646" y="1687346"/>
                </a:lnTo>
                <a:lnTo>
                  <a:pt x="1288744" y="1667380"/>
                </a:lnTo>
                <a:lnTo>
                  <a:pt x="1328620" y="1645385"/>
                </a:lnTo>
                <a:lnTo>
                  <a:pt x="1367207" y="1621427"/>
                </a:lnTo>
                <a:lnTo>
                  <a:pt x="1404438" y="1595574"/>
                </a:lnTo>
                <a:lnTo>
                  <a:pt x="1440246" y="1567894"/>
                </a:lnTo>
                <a:lnTo>
                  <a:pt x="1474563" y="1538454"/>
                </a:lnTo>
                <a:lnTo>
                  <a:pt x="1507321" y="1507321"/>
                </a:lnTo>
                <a:lnTo>
                  <a:pt x="1538454" y="1474563"/>
                </a:lnTo>
                <a:lnTo>
                  <a:pt x="1567894" y="1440246"/>
                </a:lnTo>
                <a:lnTo>
                  <a:pt x="1595574" y="1404438"/>
                </a:lnTo>
                <a:lnTo>
                  <a:pt x="1621427" y="1367207"/>
                </a:lnTo>
                <a:lnTo>
                  <a:pt x="1645385" y="1328620"/>
                </a:lnTo>
                <a:lnTo>
                  <a:pt x="1667380" y="1288744"/>
                </a:lnTo>
                <a:lnTo>
                  <a:pt x="1687346" y="1247646"/>
                </a:lnTo>
                <a:lnTo>
                  <a:pt x="1705216" y="1205394"/>
                </a:lnTo>
                <a:lnTo>
                  <a:pt x="1720921" y="1162055"/>
                </a:lnTo>
                <a:lnTo>
                  <a:pt x="1734394" y="1117697"/>
                </a:lnTo>
                <a:lnTo>
                  <a:pt x="1745569" y="1072386"/>
                </a:lnTo>
                <a:lnTo>
                  <a:pt x="1754378" y="1026190"/>
                </a:lnTo>
                <a:lnTo>
                  <a:pt x="1760753" y="979177"/>
                </a:lnTo>
                <a:lnTo>
                  <a:pt x="1764628" y="931413"/>
                </a:lnTo>
                <a:lnTo>
                  <a:pt x="1765935" y="882967"/>
                </a:lnTo>
                <a:lnTo>
                  <a:pt x="1764628" y="834522"/>
                </a:lnTo>
                <a:lnTo>
                  <a:pt x="1760753" y="786759"/>
                </a:lnTo>
                <a:lnTo>
                  <a:pt x="1754378" y="739747"/>
                </a:lnTo>
                <a:lnTo>
                  <a:pt x="1745569" y="693552"/>
                </a:lnTo>
                <a:lnTo>
                  <a:pt x="1734394" y="648242"/>
                </a:lnTo>
                <a:lnTo>
                  <a:pt x="1720921" y="603884"/>
                </a:lnTo>
                <a:lnTo>
                  <a:pt x="1705216" y="560545"/>
                </a:lnTo>
                <a:lnTo>
                  <a:pt x="1687346" y="518294"/>
                </a:lnTo>
                <a:lnTo>
                  <a:pt x="1667380" y="477196"/>
                </a:lnTo>
                <a:lnTo>
                  <a:pt x="1645385" y="437320"/>
                </a:lnTo>
                <a:lnTo>
                  <a:pt x="1621427" y="398732"/>
                </a:lnTo>
                <a:lnTo>
                  <a:pt x="1595574" y="361501"/>
                </a:lnTo>
                <a:lnTo>
                  <a:pt x="1567894" y="325693"/>
                </a:lnTo>
                <a:lnTo>
                  <a:pt x="1538454" y="291376"/>
                </a:lnTo>
                <a:lnTo>
                  <a:pt x="1507321" y="258618"/>
                </a:lnTo>
                <a:lnTo>
                  <a:pt x="1474563" y="227484"/>
                </a:lnTo>
                <a:lnTo>
                  <a:pt x="1440246" y="198044"/>
                </a:lnTo>
                <a:lnTo>
                  <a:pt x="1404438" y="170363"/>
                </a:lnTo>
                <a:lnTo>
                  <a:pt x="1367207" y="144510"/>
                </a:lnTo>
                <a:lnTo>
                  <a:pt x="1328620" y="120552"/>
                </a:lnTo>
                <a:lnTo>
                  <a:pt x="1288744" y="98556"/>
                </a:lnTo>
                <a:lnTo>
                  <a:pt x="1247646" y="78590"/>
                </a:lnTo>
                <a:lnTo>
                  <a:pt x="1205394" y="60720"/>
                </a:lnTo>
                <a:lnTo>
                  <a:pt x="1162055" y="45014"/>
                </a:lnTo>
                <a:lnTo>
                  <a:pt x="1117697" y="31540"/>
                </a:lnTo>
                <a:lnTo>
                  <a:pt x="1072386" y="20365"/>
                </a:lnTo>
                <a:lnTo>
                  <a:pt x="1026190" y="11556"/>
                </a:lnTo>
                <a:lnTo>
                  <a:pt x="979177" y="5181"/>
                </a:lnTo>
                <a:lnTo>
                  <a:pt x="931413" y="1306"/>
                </a:lnTo>
                <a:lnTo>
                  <a:pt x="882967" y="0"/>
                </a:lnTo>
                <a:close/>
              </a:path>
            </a:pathLst>
          </a:custGeom>
          <a:solidFill>
            <a:schemeClr val="accent6">
              <a:lumMod val="75000"/>
            </a:schemeClr>
          </a:solidFill>
        </p:spPr>
        <p:txBody>
          <a:bodyPr wrap="square" lIns="0" tIns="0" rIns="0" bIns="0" rtlCol="0"/>
          <a:lstStyle/>
          <a:p>
            <a:endParaRPr dirty="0"/>
          </a:p>
        </p:txBody>
      </p:sp>
      <p:sp>
        <p:nvSpPr>
          <p:cNvPr id="46" name="object 46"/>
          <p:cNvSpPr txBox="1"/>
          <p:nvPr/>
        </p:nvSpPr>
        <p:spPr>
          <a:xfrm>
            <a:off x="1939466" y="2287992"/>
            <a:ext cx="1106170" cy="928459"/>
          </a:xfrm>
          <a:prstGeom prst="rect">
            <a:avLst/>
          </a:prstGeom>
        </p:spPr>
        <p:txBody>
          <a:bodyPr vert="horz" wrap="square" lIns="0" tIns="0" rIns="0" bIns="0" rtlCol="0">
            <a:spAutoFit/>
          </a:bodyPr>
          <a:lstStyle/>
          <a:p>
            <a:pPr marL="12065" marR="5080" algn="ctr">
              <a:lnSpc>
                <a:spcPts val="1800"/>
              </a:lnSpc>
            </a:pPr>
            <a:r>
              <a:rPr lang="en-GB" sz="1700" b="1" spc="-10" dirty="0">
                <a:solidFill>
                  <a:srgbClr val="FFFFFF"/>
                </a:solidFill>
                <a:latin typeface="Arial Narrow"/>
                <a:cs typeface="Arial Narrow"/>
              </a:rPr>
              <a:t>Ada designs a flying machine at 12</a:t>
            </a:r>
            <a:endParaRPr sz="1700" dirty="0">
              <a:latin typeface="Arial Narrow"/>
              <a:cs typeface="Arial Narrow"/>
            </a:endParaRPr>
          </a:p>
        </p:txBody>
      </p:sp>
      <p:sp>
        <p:nvSpPr>
          <p:cNvPr id="47" name="object 47"/>
          <p:cNvSpPr/>
          <p:nvPr/>
        </p:nvSpPr>
        <p:spPr>
          <a:xfrm>
            <a:off x="6718301" y="3146019"/>
            <a:ext cx="1803400" cy="1820545"/>
          </a:xfrm>
          <a:custGeom>
            <a:avLst/>
            <a:gdLst/>
            <a:ahLst/>
            <a:cxnLst/>
            <a:rect l="l" t="t" r="r" b="b"/>
            <a:pathLst>
              <a:path w="1803400" h="1820545">
                <a:moveTo>
                  <a:pt x="901573" y="0"/>
                </a:moveTo>
                <a:lnTo>
                  <a:pt x="853691" y="1261"/>
                </a:lnTo>
                <a:lnTo>
                  <a:pt x="806460" y="5004"/>
                </a:lnTo>
                <a:lnTo>
                  <a:pt x="759942" y="11165"/>
                </a:lnTo>
                <a:lnTo>
                  <a:pt x="714200" y="19681"/>
                </a:lnTo>
                <a:lnTo>
                  <a:pt x="669296" y="30490"/>
                </a:lnTo>
                <a:lnTo>
                  <a:pt x="625292" y="43529"/>
                </a:lnTo>
                <a:lnTo>
                  <a:pt x="582250" y="58734"/>
                </a:lnTo>
                <a:lnTo>
                  <a:pt x="540233" y="76043"/>
                </a:lnTo>
                <a:lnTo>
                  <a:pt x="499304" y="95393"/>
                </a:lnTo>
                <a:lnTo>
                  <a:pt x="459523" y="116721"/>
                </a:lnTo>
                <a:lnTo>
                  <a:pt x="420955" y="139964"/>
                </a:lnTo>
                <a:lnTo>
                  <a:pt x="383661" y="165059"/>
                </a:lnTo>
                <a:lnTo>
                  <a:pt x="347703" y="191943"/>
                </a:lnTo>
                <a:lnTo>
                  <a:pt x="313143" y="220554"/>
                </a:lnTo>
                <a:lnTo>
                  <a:pt x="280045" y="250828"/>
                </a:lnTo>
                <a:lnTo>
                  <a:pt x="248469" y="282703"/>
                </a:lnTo>
                <a:lnTo>
                  <a:pt x="218480" y="316115"/>
                </a:lnTo>
                <a:lnTo>
                  <a:pt x="190138" y="351003"/>
                </a:lnTo>
                <a:lnTo>
                  <a:pt x="163506" y="387302"/>
                </a:lnTo>
                <a:lnTo>
                  <a:pt x="138647" y="424950"/>
                </a:lnTo>
                <a:lnTo>
                  <a:pt x="115623" y="463884"/>
                </a:lnTo>
                <a:lnTo>
                  <a:pt x="94495" y="504041"/>
                </a:lnTo>
                <a:lnTo>
                  <a:pt x="75328" y="545359"/>
                </a:lnTo>
                <a:lnTo>
                  <a:pt x="58181" y="587773"/>
                </a:lnTo>
                <a:lnTo>
                  <a:pt x="43119" y="631223"/>
                </a:lnTo>
                <a:lnTo>
                  <a:pt x="30203" y="675644"/>
                </a:lnTo>
                <a:lnTo>
                  <a:pt x="19496" y="720973"/>
                </a:lnTo>
                <a:lnTo>
                  <a:pt x="11060" y="767148"/>
                </a:lnTo>
                <a:lnTo>
                  <a:pt x="4957" y="814106"/>
                </a:lnTo>
                <a:lnTo>
                  <a:pt x="1249" y="861785"/>
                </a:lnTo>
                <a:lnTo>
                  <a:pt x="0" y="910120"/>
                </a:lnTo>
                <a:lnTo>
                  <a:pt x="1249" y="958455"/>
                </a:lnTo>
                <a:lnTo>
                  <a:pt x="4957" y="1006133"/>
                </a:lnTo>
                <a:lnTo>
                  <a:pt x="11060" y="1053091"/>
                </a:lnTo>
                <a:lnTo>
                  <a:pt x="19496" y="1099266"/>
                </a:lnTo>
                <a:lnTo>
                  <a:pt x="30203" y="1144595"/>
                </a:lnTo>
                <a:lnTo>
                  <a:pt x="43119" y="1189015"/>
                </a:lnTo>
                <a:lnTo>
                  <a:pt x="58181" y="1232464"/>
                </a:lnTo>
                <a:lnTo>
                  <a:pt x="75328" y="1274879"/>
                </a:lnTo>
                <a:lnTo>
                  <a:pt x="94495" y="1316196"/>
                </a:lnTo>
                <a:lnTo>
                  <a:pt x="115623" y="1356352"/>
                </a:lnTo>
                <a:lnTo>
                  <a:pt x="138647" y="1395286"/>
                </a:lnTo>
                <a:lnTo>
                  <a:pt x="163506" y="1432933"/>
                </a:lnTo>
                <a:lnTo>
                  <a:pt x="190138" y="1469232"/>
                </a:lnTo>
                <a:lnTo>
                  <a:pt x="218480" y="1504118"/>
                </a:lnTo>
                <a:lnTo>
                  <a:pt x="248469" y="1537530"/>
                </a:lnTo>
                <a:lnTo>
                  <a:pt x="280045" y="1569404"/>
                </a:lnTo>
                <a:lnTo>
                  <a:pt x="313143" y="1599678"/>
                </a:lnTo>
                <a:lnTo>
                  <a:pt x="347703" y="1628288"/>
                </a:lnTo>
                <a:lnTo>
                  <a:pt x="383661" y="1655172"/>
                </a:lnTo>
                <a:lnTo>
                  <a:pt x="420955" y="1680267"/>
                </a:lnTo>
                <a:lnTo>
                  <a:pt x="459523" y="1703509"/>
                </a:lnTo>
                <a:lnTo>
                  <a:pt x="499304" y="1724836"/>
                </a:lnTo>
                <a:lnTo>
                  <a:pt x="540233" y="1744186"/>
                </a:lnTo>
                <a:lnTo>
                  <a:pt x="582250" y="1761494"/>
                </a:lnTo>
                <a:lnTo>
                  <a:pt x="625292" y="1776699"/>
                </a:lnTo>
                <a:lnTo>
                  <a:pt x="669296" y="1789737"/>
                </a:lnTo>
                <a:lnTo>
                  <a:pt x="714200" y="1800546"/>
                </a:lnTo>
                <a:lnTo>
                  <a:pt x="759942" y="1809062"/>
                </a:lnTo>
                <a:lnTo>
                  <a:pt x="806460" y="1815223"/>
                </a:lnTo>
                <a:lnTo>
                  <a:pt x="853691" y="1818965"/>
                </a:lnTo>
                <a:lnTo>
                  <a:pt x="901573" y="1820227"/>
                </a:lnTo>
                <a:lnTo>
                  <a:pt x="949454" y="1818965"/>
                </a:lnTo>
                <a:lnTo>
                  <a:pt x="996685" y="1815223"/>
                </a:lnTo>
                <a:lnTo>
                  <a:pt x="1043203" y="1809062"/>
                </a:lnTo>
                <a:lnTo>
                  <a:pt x="1088945" y="1800546"/>
                </a:lnTo>
                <a:lnTo>
                  <a:pt x="1133849" y="1789737"/>
                </a:lnTo>
                <a:lnTo>
                  <a:pt x="1177853" y="1776699"/>
                </a:lnTo>
                <a:lnTo>
                  <a:pt x="1220895" y="1761494"/>
                </a:lnTo>
                <a:lnTo>
                  <a:pt x="1262912" y="1744186"/>
                </a:lnTo>
                <a:lnTo>
                  <a:pt x="1303841" y="1724836"/>
                </a:lnTo>
                <a:lnTo>
                  <a:pt x="1343622" y="1703509"/>
                </a:lnTo>
                <a:lnTo>
                  <a:pt x="1382190" y="1680267"/>
                </a:lnTo>
                <a:lnTo>
                  <a:pt x="1419484" y="1655172"/>
                </a:lnTo>
                <a:lnTo>
                  <a:pt x="1455442" y="1628288"/>
                </a:lnTo>
                <a:lnTo>
                  <a:pt x="1490002" y="1599678"/>
                </a:lnTo>
                <a:lnTo>
                  <a:pt x="1523100" y="1569404"/>
                </a:lnTo>
                <a:lnTo>
                  <a:pt x="1554676" y="1537530"/>
                </a:lnTo>
                <a:lnTo>
                  <a:pt x="1584665" y="1504118"/>
                </a:lnTo>
                <a:lnTo>
                  <a:pt x="1613007" y="1469232"/>
                </a:lnTo>
                <a:lnTo>
                  <a:pt x="1639639" y="1432933"/>
                </a:lnTo>
                <a:lnTo>
                  <a:pt x="1664498" y="1395286"/>
                </a:lnTo>
                <a:lnTo>
                  <a:pt x="1687522" y="1356352"/>
                </a:lnTo>
                <a:lnTo>
                  <a:pt x="1708650" y="1316196"/>
                </a:lnTo>
                <a:lnTo>
                  <a:pt x="1727817" y="1274879"/>
                </a:lnTo>
                <a:lnTo>
                  <a:pt x="1744964" y="1232464"/>
                </a:lnTo>
                <a:lnTo>
                  <a:pt x="1760026" y="1189015"/>
                </a:lnTo>
                <a:lnTo>
                  <a:pt x="1772942" y="1144595"/>
                </a:lnTo>
                <a:lnTo>
                  <a:pt x="1783649" y="1099266"/>
                </a:lnTo>
                <a:lnTo>
                  <a:pt x="1792085" y="1053091"/>
                </a:lnTo>
                <a:lnTo>
                  <a:pt x="1798188" y="1006133"/>
                </a:lnTo>
                <a:lnTo>
                  <a:pt x="1801896" y="958455"/>
                </a:lnTo>
                <a:lnTo>
                  <a:pt x="1803146" y="910120"/>
                </a:lnTo>
                <a:lnTo>
                  <a:pt x="1801896" y="861785"/>
                </a:lnTo>
                <a:lnTo>
                  <a:pt x="1798188" y="814106"/>
                </a:lnTo>
                <a:lnTo>
                  <a:pt x="1792085" y="767148"/>
                </a:lnTo>
                <a:lnTo>
                  <a:pt x="1783649" y="720973"/>
                </a:lnTo>
                <a:lnTo>
                  <a:pt x="1772942" y="675644"/>
                </a:lnTo>
                <a:lnTo>
                  <a:pt x="1760026" y="631223"/>
                </a:lnTo>
                <a:lnTo>
                  <a:pt x="1744964" y="587773"/>
                </a:lnTo>
                <a:lnTo>
                  <a:pt x="1727817" y="545359"/>
                </a:lnTo>
                <a:lnTo>
                  <a:pt x="1708650" y="504041"/>
                </a:lnTo>
                <a:lnTo>
                  <a:pt x="1687522" y="463884"/>
                </a:lnTo>
                <a:lnTo>
                  <a:pt x="1664498" y="424950"/>
                </a:lnTo>
                <a:lnTo>
                  <a:pt x="1639639" y="387302"/>
                </a:lnTo>
                <a:lnTo>
                  <a:pt x="1613007" y="351003"/>
                </a:lnTo>
                <a:lnTo>
                  <a:pt x="1584665" y="316115"/>
                </a:lnTo>
                <a:lnTo>
                  <a:pt x="1554676" y="282703"/>
                </a:lnTo>
                <a:lnTo>
                  <a:pt x="1523100" y="250828"/>
                </a:lnTo>
                <a:lnTo>
                  <a:pt x="1490002" y="220554"/>
                </a:lnTo>
                <a:lnTo>
                  <a:pt x="1455442" y="191943"/>
                </a:lnTo>
                <a:lnTo>
                  <a:pt x="1419484" y="165059"/>
                </a:lnTo>
                <a:lnTo>
                  <a:pt x="1382190" y="139964"/>
                </a:lnTo>
                <a:lnTo>
                  <a:pt x="1343622" y="116721"/>
                </a:lnTo>
                <a:lnTo>
                  <a:pt x="1303841" y="95393"/>
                </a:lnTo>
                <a:lnTo>
                  <a:pt x="1262912" y="76043"/>
                </a:lnTo>
                <a:lnTo>
                  <a:pt x="1220895" y="58734"/>
                </a:lnTo>
                <a:lnTo>
                  <a:pt x="1177853" y="43529"/>
                </a:lnTo>
                <a:lnTo>
                  <a:pt x="1133849" y="30490"/>
                </a:lnTo>
                <a:lnTo>
                  <a:pt x="1088945" y="19681"/>
                </a:lnTo>
                <a:lnTo>
                  <a:pt x="1043203" y="11165"/>
                </a:lnTo>
                <a:lnTo>
                  <a:pt x="996685" y="5004"/>
                </a:lnTo>
                <a:lnTo>
                  <a:pt x="949454" y="1261"/>
                </a:lnTo>
                <a:lnTo>
                  <a:pt x="901573" y="0"/>
                </a:lnTo>
                <a:close/>
              </a:path>
            </a:pathLst>
          </a:custGeom>
          <a:solidFill>
            <a:schemeClr val="accent6">
              <a:lumMod val="75000"/>
            </a:schemeClr>
          </a:solidFill>
        </p:spPr>
        <p:txBody>
          <a:bodyPr wrap="square" lIns="0" tIns="0" rIns="0" bIns="0" rtlCol="0"/>
          <a:lstStyle/>
          <a:p>
            <a:endParaRPr dirty="0"/>
          </a:p>
        </p:txBody>
      </p:sp>
      <p:sp>
        <p:nvSpPr>
          <p:cNvPr id="48" name="object 48"/>
          <p:cNvSpPr txBox="1"/>
          <p:nvPr/>
        </p:nvSpPr>
        <p:spPr>
          <a:xfrm>
            <a:off x="6984293" y="3579252"/>
            <a:ext cx="1264920" cy="923330"/>
          </a:xfrm>
          <a:prstGeom prst="rect">
            <a:avLst/>
          </a:prstGeom>
        </p:spPr>
        <p:txBody>
          <a:bodyPr vert="horz" wrap="square" lIns="0" tIns="0" rIns="0" bIns="0" rtlCol="0">
            <a:spAutoFit/>
          </a:bodyPr>
          <a:lstStyle/>
          <a:p>
            <a:pPr marL="12700" marR="5080" indent="-2540" algn="ctr">
              <a:lnSpc>
                <a:spcPts val="1800"/>
              </a:lnSpc>
            </a:pPr>
            <a:r>
              <a:rPr lang="en-GB" sz="1700" b="1" spc="-15" dirty="0">
                <a:solidFill>
                  <a:srgbClr val="FFFFFF"/>
                </a:solidFill>
                <a:latin typeface="Arial Narrow"/>
                <a:cs typeface="Arial Narrow"/>
              </a:rPr>
              <a:t>At 17 she meets famous people at dances</a:t>
            </a:r>
            <a:r>
              <a:rPr lang="mr-IN" sz="1700" b="1" spc="-15" dirty="0">
                <a:solidFill>
                  <a:srgbClr val="FFFFFF"/>
                </a:solidFill>
                <a:latin typeface="Arial Narrow"/>
                <a:cs typeface="Arial Narrow"/>
              </a:rPr>
              <a:t>…</a:t>
            </a:r>
            <a:endParaRPr sz="1700" dirty="0">
              <a:latin typeface="Arial Narrow"/>
              <a:cs typeface="Arial Narrow"/>
            </a:endParaRPr>
          </a:p>
        </p:txBody>
      </p:sp>
      <p:sp>
        <p:nvSpPr>
          <p:cNvPr id="50" name="object 50"/>
          <p:cNvSpPr/>
          <p:nvPr/>
        </p:nvSpPr>
        <p:spPr>
          <a:xfrm>
            <a:off x="2636520" y="5262245"/>
            <a:ext cx="1643380" cy="1643380"/>
          </a:xfrm>
          <a:custGeom>
            <a:avLst/>
            <a:gdLst/>
            <a:ahLst/>
            <a:cxnLst/>
            <a:rect l="l" t="t" r="r" b="b"/>
            <a:pathLst>
              <a:path w="1643379" h="1643379">
                <a:moveTo>
                  <a:pt x="821639" y="0"/>
                </a:moveTo>
                <a:lnTo>
                  <a:pt x="773361" y="1394"/>
                </a:lnTo>
                <a:lnTo>
                  <a:pt x="725817" y="5527"/>
                </a:lnTo>
                <a:lnTo>
                  <a:pt x="679086" y="12321"/>
                </a:lnTo>
                <a:lnTo>
                  <a:pt x="633243" y="21699"/>
                </a:lnTo>
                <a:lnTo>
                  <a:pt x="588366" y="33584"/>
                </a:lnTo>
                <a:lnTo>
                  <a:pt x="544532" y="47899"/>
                </a:lnTo>
                <a:lnTo>
                  <a:pt x="501818" y="64567"/>
                </a:lnTo>
                <a:lnTo>
                  <a:pt x="460300" y="83511"/>
                </a:lnTo>
                <a:lnTo>
                  <a:pt x="420057" y="104653"/>
                </a:lnTo>
                <a:lnTo>
                  <a:pt x="381165" y="127918"/>
                </a:lnTo>
                <a:lnTo>
                  <a:pt x="343702" y="153226"/>
                </a:lnTo>
                <a:lnTo>
                  <a:pt x="307743" y="180503"/>
                </a:lnTo>
                <a:lnTo>
                  <a:pt x="273367" y="209670"/>
                </a:lnTo>
                <a:lnTo>
                  <a:pt x="240650" y="240650"/>
                </a:lnTo>
                <a:lnTo>
                  <a:pt x="209670" y="273367"/>
                </a:lnTo>
                <a:lnTo>
                  <a:pt x="180503" y="307743"/>
                </a:lnTo>
                <a:lnTo>
                  <a:pt x="153226" y="343702"/>
                </a:lnTo>
                <a:lnTo>
                  <a:pt x="127918" y="381165"/>
                </a:lnTo>
                <a:lnTo>
                  <a:pt x="104653" y="420057"/>
                </a:lnTo>
                <a:lnTo>
                  <a:pt x="83511" y="460300"/>
                </a:lnTo>
                <a:lnTo>
                  <a:pt x="64567" y="501818"/>
                </a:lnTo>
                <a:lnTo>
                  <a:pt x="47899" y="544532"/>
                </a:lnTo>
                <a:lnTo>
                  <a:pt x="33584" y="588366"/>
                </a:lnTo>
                <a:lnTo>
                  <a:pt x="21699" y="633243"/>
                </a:lnTo>
                <a:lnTo>
                  <a:pt x="12321" y="679086"/>
                </a:lnTo>
                <a:lnTo>
                  <a:pt x="5527" y="725817"/>
                </a:lnTo>
                <a:lnTo>
                  <a:pt x="1394" y="773361"/>
                </a:lnTo>
                <a:lnTo>
                  <a:pt x="0" y="821639"/>
                </a:lnTo>
                <a:lnTo>
                  <a:pt x="1394" y="869917"/>
                </a:lnTo>
                <a:lnTo>
                  <a:pt x="5527" y="917460"/>
                </a:lnTo>
                <a:lnTo>
                  <a:pt x="12321" y="964192"/>
                </a:lnTo>
                <a:lnTo>
                  <a:pt x="21699" y="1010035"/>
                </a:lnTo>
                <a:lnTo>
                  <a:pt x="33584" y="1054912"/>
                </a:lnTo>
                <a:lnTo>
                  <a:pt x="47899" y="1098746"/>
                </a:lnTo>
                <a:lnTo>
                  <a:pt x="64567" y="1141460"/>
                </a:lnTo>
                <a:lnTo>
                  <a:pt x="83511" y="1182977"/>
                </a:lnTo>
                <a:lnTo>
                  <a:pt x="104653" y="1223220"/>
                </a:lnTo>
                <a:lnTo>
                  <a:pt x="127918" y="1262112"/>
                </a:lnTo>
                <a:lnTo>
                  <a:pt x="153226" y="1299576"/>
                </a:lnTo>
                <a:lnTo>
                  <a:pt x="180503" y="1335534"/>
                </a:lnTo>
                <a:lnTo>
                  <a:pt x="209670" y="1369910"/>
                </a:lnTo>
                <a:lnTo>
                  <a:pt x="240650" y="1402627"/>
                </a:lnTo>
                <a:lnTo>
                  <a:pt x="273367" y="1433608"/>
                </a:lnTo>
                <a:lnTo>
                  <a:pt x="307743" y="1462775"/>
                </a:lnTo>
                <a:lnTo>
                  <a:pt x="343702" y="1490051"/>
                </a:lnTo>
                <a:lnTo>
                  <a:pt x="381165" y="1515360"/>
                </a:lnTo>
                <a:lnTo>
                  <a:pt x="420057" y="1538624"/>
                </a:lnTo>
                <a:lnTo>
                  <a:pt x="460300" y="1559766"/>
                </a:lnTo>
                <a:lnTo>
                  <a:pt x="501818" y="1578710"/>
                </a:lnTo>
                <a:lnTo>
                  <a:pt x="544532" y="1595378"/>
                </a:lnTo>
                <a:lnTo>
                  <a:pt x="588366" y="1609693"/>
                </a:lnTo>
                <a:lnTo>
                  <a:pt x="633243" y="1621578"/>
                </a:lnTo>
                <a:lnTo>
                  <a:pt x="679086" y="1630956"/>
                </a:lnTo>
                <a:lnTo>
                  <a:pt x="725817" y="1637750"/>
                </a:lnTo>
                <a:lnTo>
                  <a:pt x="773361" y="1641883"/>
                </a:lnTo>
                <a:lnTo>
                  <a:pt x="821639" y="1643278"/>
                </a:lnTo>
                <a:lnTo>
                  <a:pt x="869917" y="1641883"/>
                </a:lnTo>
                <a:lnTo>
                  <a:pt x="917460" y="1637750"/>
                </a:lnTo>
                <a:lnTo>
                  <a:pt x="964192" y="1630956"/>
                </a:lnTo>
                <a:lnTo>
                  <a:pt x="1010035" y="1621578"/>
                </a:lnTo>
                <a:lnTo>
                  <a:pt x="1054912" y="1609693"/>
                </a:lnTo>
                <a:lnTo>
                  <a:pt x="1098746" y="1595378"/>
                </a:lnTo>
                <a:lnTo>
                  <a:pt x="1141460" y="1578710"/>
                </a:lnTo>
                <a:lnTo>
                  <a:pt x="1182977" y="1559766"/>
                </a:lnTo>
                <a:lnTo>
                  <a:pt x="1223220" y="1538624"/>
                </a:lnTo>
                <a:lnTo>
                  <a:pt x="1262112" y="1515360"/>
                </a:lnTo>
                <a:lnTo>
                  <a:pt x="1299576" y="1490051"/>
                </a:lnTo>
                <a:lnTo>
                  <a:pt x="1335534" y="1462775"/>
                </a:lnTo>
                <a:lnTo>
                  <a:pt x="1369910" y="1433608"/>
                </a:lnTo>
                <a:lnTo>
                  <a:pt x="1402627" y="1402627"/>
                </a:lnTo>
                <a:lnTo>
                  <a:pt x="1433608" y="1369910"/>
                </a:lnTo>
                <a:lnTo>
                  <a:pt x="1462775" y="1335534"/>
                </a:lnTo>
                <a:lnTo>
                  <a:pt x="1490051" y="1299576"/>
                </a:lnTo>
                <a:lnTo>
                  <a:pt x="1515360" y="1262112"/>
                </a:lnTo>
                <a:lnTo>
                  <a:pt x="1538624" y="1223220"/>
                </a:lnTo>
                <a:lnTo>
                  <a:pt x="1559766" y="1182977"/>
                </a:lnTo>
                <a:lnTo>
                  <a:pt x="1578710" y="1141460"/>
                </a:lnTo>
                <a:lnTo>
                  <a:pt x="1595378" y="1098746"/>
                </a:lnTo>
                <a:lnTo>
                  <a:pt x="1609693" y="1054912"/>
                </a:lnTo>
                <a:lnTo>
                  <a:pt x="1621578" y="1010035"/>
                </a:lnTo>
                <a:lnTo>
                  <a:pt x="1630956" y="964192"/>
                </a:lnTo>
                <a:lnTo>
                  <a:pt x="1637750" y="917460"/>
                </a:lnTo>
                <a:lnTo>
                  <a:pt x="1641883" y="869917"/>
                </a:lnTo>
                <a:lnTo>
                  <a:pt x="1643278" y="821639"/>
                </a:lnTo>
                <a:lnTo>
                  <a:pt x="1641883" y="773361"/>
                </a:lnTo>
                <a:lnTo>
                  <a:pt x="1637750" y="725817"/>
                </a:lnTo>
                <a:lnTo>
                  <a:pt x="1630956" y="679086"/>
                </a:lnTo>
                <a:lnTo>
                  <a:pt x="1621578" y="633243"/>
                </a:lnTo>
                <a:lnTo>
                  <a:pt x="1609693" y="588366"/>
                </a:lnTo>
                <a:lnTo>
                  <a:pt x="1595378" y="544532"/>
                </a:lnTo>
                <a:lnTo>
                  <a:pt x="1578710" y="501818"/>
                </a:lnTo>
                <a:lnTo>
                  <a:pt x="1559766" y="460300"/>
                </a:lnTo>
                <a:lnTo>
                  <a:pt x="1538624" y="420057"/>
                </a:lnTo>
                <a:lnTo>
                  <a:pt x="1515360" y="381165"/>
                </a:lnTo>
                <a:lnTo>
                  <a:pt x="1490051" y="343702"/>
                </a:lnTo>
                <a:lnTo>
                  <a:pt x="1462775" y="307743"/>
                </a:lnTo>
                <a:lnTo>
                  <a:pt x="1433608" y="273367"/>
                </a:lnTo>
                <a:lnTo>
                  <a:pt x="1402627" y="240650"/>
                </a:lnTo>
                <a:lnTo>
                  <a:pt x="1369910" y="209670"/>
                </a:lnTo>
                <a:lnTo>
                  <a:pt x="1335534" y="180503"/>
                </a:lnTo>
                <a:lnTo>
                  <a:pt x="1299576" y="153226"/>
                </a:lnTo>
                <a:lnTo>
                  <a:pt x="1262112" y="127918"/>
                </a:lnTo>
                <a:lnTo>
                  <a:pt x="1223220" y="104653"/>
                </a:lnTo>
                <a:lnTo>
                  <a:pt x="1182977" y="83511"/>
                </a:lnTo>
                <a:lnTo>
                  <a:pt x="1141460" y="64567"/>
                </a:lnTo>
                <a:lnTo>
                  <a:pt x="1098746" y="47899"/>
                </a:lnTo>
                <a:lnTo>
                  <a:pt x="1054912" y="33584"/>
                </a:lnTo>
                <a:lnTo>
                  <a:pt x="1010035" y="21699"/>
                </a:lnTo>
                <a:lnTo>
                  <a:pt x="964192" y="12321"/>
                </a:lnTo>
                <a:lnTo>
                  <a:pt x="917460" y="5527"/>
                </a:lnTo>
                <a:lnTo>
                  <a:pt x="869917" y="1394"/>
                </a:lnTo>
                <a:lnTo>
                  <a:pt x="821639" y="0"/>
                </a:lnTo>
                <a:close/>
              </a:path>
            </a:pathLst>
          </a:custGeom>
          <a:solidFill>
            <a:schemeClr val="accent6">
              <a:lumMod val="75000"/>
            </a:schemeClr>
          </a:solidFill>
        </p:spPr>
        <p:txBody>
          <a:bodyPr wrap="square" lIns="0" tIns="0" rIns="0" bIns="0" rtlCol="0"/>
          <a:lstStyle/>
          <a:p>
            <a:endParaRPr dirty="0"/>
          </a:p>
        </p:txBody>
      </p:sp>
      <p:sp>
        <p:nvSpPr>
          <p:cNvPr id="51" name="object 51"/>
          <p:cNvSpPr txBox="1"/>
          <p:nvPr/>
        </p:nvSpPr>
        <p:spPr>
          <a:xfrm>
            <a:off x="2930637" y="5692887"/>
            <a:ext cx="1035050" cy="697627"/>
          </a:xfrm>
          <a:prstGeom prst="rect">
            <a:avLst/>
          </a:prstGeom>
        </p:spPr>
        <p:txBody>
          <a:bodyPr vert="horz" wrap="square" lIns="0" tIns="0" rIns="0" bIns="0" rtlCol="0">
            <a:spAutoFit/>
          </a:bodyPr>
          <a:lstStyle/>
          <a:p>
            <a:pPr marL="12065" marR="5080" algn="ctr">
              <a:lnSpc>
                <a:spcPts val="1800"/>
              </a:lnSpc>
            </a:pPr>
            <a:r>
              <a:rPr lang="en-GB" sz="1700" b="1" spc="-20" dirty="0">
                <a:solidFill>
                  <a:srgbClr val="FFFFFF"/>
                </a:solidFill>
                <a:latin typeface="Arial Narrow"/>
                <a:cs typeface="Arial Narrow"/>
              </a:rPr>
              <a:t>Ada meets Charles Babbage</a:t>
            </a:r>
            <a:r>
              <a:rPr lang="mr-IN" sz="1700" b="1" spc="-20" dirty="0">
                <a:solidFill>
                  <a:srgbClr val="FFFFFF"/>
                </a:solidFill>
                <a:latin typeface="Arial Narrow"/>
                <a:cs typeface="Arial Narrow"/>
              </a:rPr>
              <a:t>…</a:t>
            </a:r>
            <a:endParaRPr sz="1700" dirty="0">
              <a:latin typeface="Arial Narrow"/>
              <a:cs typeface="Arial Narrow"/>
            </a:endParaRPr>
          </a:p>
        </p:txBody>
      </p:sp>
      <p:sp>
        <p:nvSpPr>
          <p:cNvPr id="83" name="object 50"/>
          <p:cNvSpPr/>
          <p:nvPr/>
        </p:nvSpPr>
        <p:spPr>
          <a:xfrm>
            <a:off x="469900" y="6143625"/>
            <a:ext cx="1252220" cy="1252220"/>
          </a:xfrm>
          <a:custGeom>
            <a:avLst/>
            <a:gdLst/>
            <a:ahLst/>
            <a:cxnLst/>
            <a:rect l="l" t="t" r="r" b="b"/>
            <a:pathLst>
              <a:path w="1643379" h="1643379">
                <a:moveTo>
                  <a:pt x="821639" y="0"/>
                </a:moveTo>
                <a:lnTo>
                  <a:pt x="773361" y="1394"/>
                </a:lnTo>
                <a:lnTo>
                  <a:pt x="725817" y="5527"/>
                </a:lnTo>
                <a:lnTo>
                  <a:pt x="679086" y="12321"/>
                </a:lnTo>
                <a:lnTo>
                  <a:pt x="633243" y="21699"/>
                </a:lnTo>
                <a:lnTo>
                  <a:pt x="588366" y="33584"/>
                </a:lnTo>
                <a:lnTo>
                  <a:pt x="544532" y="47899"/>
                </a:lnTo>
                <a:lnTo>
                  <a:pt x="501818" y="64567"/>
                </a:lnTo>
                <a:lnTo>
                  <a:pt x="460300" y="83511"/>
                </a:lnTo>
                <a:lnTo>
                  <a:pt x="420057" y="104653"/>
                </a:lnTo>
                <a:lnTo>
                  <a:pt x="381165" y="127918"/>
                </a:lnTo>
                <a:lnTo>
                  <a:pt x="343702" y="153226"/>
                </a:lnTo>
                <a:lnTo>
                  <a:pt x="307743" y="180503"/>
                </a:lnTo>
                <a:lnTo>
                  <a:pt x="273367" y="209670"/>
                </a:lnTo>
                <a:lnTo>
                  <a:pt x="240650" y="240650"/>
                </a:lnTo>
                <a:lnTo>
                  <a:pt x="209670" y="273367"/>
                </a:lnTo>
                <a:lnTo>
                  <a:pt x="180503" y="307743"/>
                </a:lnTo>
                <a:lnTo>
                  <a:pt x="153226" y="343702"/>
                </a:lnTo>
                <a:lnTo>
                  <a:pt x="127918" y="381165"/>
                </a:lnTo>
                <a:lnTo>
                  <a:pt x="104653" y="420057"/>
                </a:lnTo>
                <a:lnTo>
                  <a:pt x="83511" y="460300"/>
                </a:lnTo>
                <a:lnTo>
                  <a:pt x="64567" y="501818"/>
                </a:lnTo>
                <a:lnTo>
                  <a:pt x="47899" y="544532"/>
                </a:lnTo>
                <a:lnTo>
                  <a:pt x="33584" y="588366"/>
                </a:lnTo>
                <a:lnTo>
                  <a:pt x="21699" y="633243"/>
                </a:lnTo>
                <a:lnTo>
                  <a:pt x="12321" y="679086"/>
                </a:lnTo>
                <a:lnTo>
                  <a:pt x="5527" y="725817"/>
                </a:lnTo>
                <a:lnTo>
                  <a:pt x="1394" y="773361"/>
                </a:lnTo>
                <a:lnTo>
                  <a:pt x="0" y="821639"/>
                </a:lnTo>
                <a:lnTo>
                  <a:pt x="1394" y="869917"/>
                </a:lnTo>
                <a:lnTo>
                  <a:pt x="5527" y="917460"/>
                </a:lnTo>
                <a:lnTo>
                  <a:pt x="12321" y="964192"/>
                </a:lnTo>
                <a:lnTo>
                  <a:pt x="21699" y="1010035"/>
                </a:lnTo>
                <a:lnTo>
                  <a:pt x="33584" y="1054912"/>
                </a:lnTo>
                <a:lnTo>
                  <a:pt x="47899" y="1098746"/>
                </a:lnTo>
                <a:lnTo>
                  <a:pt x="64567" y="1141460"/>
                </a:lnTo>
                <a:lnTo>
                  <a:pt x="83511" y="1182977"/>
                </a:lnTo>
                <a:lnTo>
                  <a:pt x="104653" y="1223220"/>
                </a:lnTo>
                <a:lnTo>
                  <a:pt x="127918" y="1262112"/>
                </a:lnTo>
                <a:lnTo>
                  <a:pt x="153226" y="1299576"/>
                </a:lnTo>
                <a:lnTo>
                  <a:pt x="180503" y="1335534"/>
                </a:lnTo>
                <a:lnTo>
                  <a:pt x="209670" y="1369910"/>
                </a:lnTo>
                <a:lnTo>
                  <a:pt x="240650" y="1402627"/>
                </a:lnTo>
                <a:lnTo>
                  <a:pt x="273367" y="1433608"/>
                </a:lnTo>
                <a:lnTo>
                  <a:pt x="307743" y="1462775"/>
                </a:lnTo>
                <a:lnTo>
                  <a:pt x="343702" y="1490051"/>
                </a:lnTo>
                <a:lnTo>
                  <a:pt x="381165" y="1515360"/>
                </a:lnTo>
                <a:lnTo>
                  <a:pt x="420057" y="1538624"/>
                </a:lnTo>
                <a:lnTo>
                  <a:pt x="460300" y="1559766"/>
                </a:lnTo>
                <a:lnTo>
                  <a:pt x="501818" y="1578710"/>
                </a:lnTo>
                <a:lnTo>
                  <a:pt x="544532" y="1595378"/>
                </a:lnTo>
                <a:lnTo>
                  <a:pt x="588366" y="1609693"/>
                </a:lnTo>
                <a:lnTo>
                  <a:pt x="633243" y="1621578"/>
                </a:lnTo>
                <a:lnTo>
                  <a:pt x="679086" y="1630956"/>
                </a:lnTo>
                <a:lnTo>
                  <a:pt x="725817" y="1637750"/>
                </a:lnTo>
                <a:lnTo>
                  <a:pt x="773361" y="1641883"/>
                </a:lnTo>
                <a:lnTo>
                  <a:pt x="821639" y="1643278"/>
                </a:lnTo>
                <a:lnTo>
                  <a:pt x="869917" y="1641883"/>
                </a:lnTo>
                <a:lnTo>
                  <a:pt x="917460" y="1637750"/>
                </a:lnTo>
                <a:lnTo>
                  <a:pt x="964192" y="1630956"/>
                </a:lnTo>
                <a:lnTo>
                  <a:pt x="1010035" y="1621578"/>
                </a:lnTo>
                <a:lnTo>
                  <a:pt x="1054912" y="1609693"/>
                </a:lnTo>
                <a:lnTo>
                  <a:pt x="1098746" y="1595378"/>
                </a:lnTo>
                <a:lnTo>
                  <a:pt x="1141460" y="1578710"/>
                </a:lnTo>
                <a:lnTo>
                  <a:pt x="1182977" y="1559766"/>
                </a:lnTo>
                <a:lnTo>
                  <a:pt x="1223220" y="1538624"/>
                </a:lnTo>
                <a:lnTo>
                  <a:pt x="1262112" y="1515360"/>
                </a:lnTo>
                <a:lnTo>
                  <a:pt x="1299576" y="1490051"/>
                </a:lnTo>
                <a:lnTo>
                  <a:pt x="1335534" y="1462775"/>
                </a:lnTo>
                <a:lnTo>
                  <a:pt x="1369910" y="1433608"/>
                </a:lnTo>
                <a:lnTo>
                  <a:pt x="1402627" y="1402627"/>
                </a:lnTo>
                <a:lnTo>
                  <a:pt x="1433608" y="1369910"/>
                </a:lnTo>
                <a:lnTo>
                  <a:pt x="1462775" y="1335534"/>
                </a:lnTo>
                <a:lnTo>
                  <a:pt x="1490051" y="1299576"/>
                </a:lnTo>
                <a:lnTo>
                  <a:pt x="1515360" y="1262112"/>
                </a:lnTo>
                <a:lnTo>
                  <a:pt x="1538624" y="1223220"/>
                </a:lnTo>
                <a:lnTo>
                  <a:pt x="1559766" y="1182977"/>
                </a:lnTo>
                <a:lnTo>
                  <a:pt x="1578710" y="1141460"/>
                </a:lnTo>
                <a:lnTo>
                  <a:pt x="1595378" y="1098746"/>
                </a:lnTo>
                <a:lnTo>
                  <a:pt x="1609693" y="1054912"/>
                </a:lnTo>
                <a:lnTo>
                  <a:pt x="1621578" y="1010035"/>
                </a:lnTo>
                <a:lnTo>
                  <a:pt x="1630956" y="964192"/>
                </a:lnTo>
                <a:lnTo>
                  <a:pt x="1637750" y="917460"/>
                </a:lnTo>
                <a:lnTo>
                  <a:pt x="1641883" y="869917"/>
                </a:lnTo>
                <a:lnTo>
                  <a:pt x="1643278" y="821639"/>
                </a:lnTo>
                <a:lnTo>
                  <a:pt x="1641883" y="773361"/>
                </a:lnTo>
                <a:lnTo>
                  <a:pt x="1637750" y="725817"/>
                </a:lnTo>
                <a:lnTo>
                  <a:pt x="1630956" y="679086"/>
                </a:lnTo>
                <a:lnTo>
                  <a:pt x="1621578" y="633243"/>
                </a:lnTo>
                <a:lnTo>
                  <a:pt x="1609693" y="588366"/>
                </a:lnTo>
                <a:lnTo>
                  <a:pt x="1595378" y="544532"/>
                </a:lnTo>
                <a:lnTo>
                  <a:pt x="1578710" y="501818"/>
                </a:lnTo>
                <a:lnTo>
                  <a:pt x="1559766" y="460300"/>
                </a:lnTo>
                <a:lnTo>
                  <a:pt x="1538624" y="420057"/>
                </a:lnTo>
                <a:lnTo>
                  <a:pt x="1515360" y="381165"/>
                </a:lnTo>
                <a:lnTo>
                  <a:pt x="1490051" y="343702"/>
                </a:lnTo>
                <a:lnTo>
                  <a:pt x="1462775" y="307743"/>
                </a:lnTo>
                <a:lnTo>
                  <a:pt x="1433608" y="273367"/>
                </a:lnTo>
                <a:lnTo>
                  <a:pt x="1402627" y="240650"/>
                </a:lnTo>
                <a:lnTo>
                  <a:pt x="1369910" y="209670"/>
                </a:lnTo>
                <a:lnTo>
                  <a:pt x="1335534" y="180503"/>
                </a:lnTo>
                <a:lnTo>
                  <a:pt x="1299576" y="153226"/>
                </a:lnTo>
                <a:lnTo>
                  <a:pt x="1262112" y="127918"/>
                </a:lnTo>
                <a:lnTo>
                  <a:pt x="1223220" y="104653"/>
                </a:lnTo>
                <a:lnTo>
                  <a:pt x="1182977" y="83511"/>
                </a:lnTo>
                <a:lnTo>
                  <a:pt x="1141460" y="64567"/>
                </a:lnTo>
                <a:lnTo>
                  <a:pt x="1098746" y="47899"/>
                </a:lnTo>
                <a:lnTo>
                  <a:pt x="1054912" y="33584"/>
                </a:lnTo>
                <a:lnTo>
                  <a:pt x="1010035" y="21699"/>
                </a:lnTo>
                <a:lnTo>
                  <a:pt x="964192" y="12321"/>
                </a:lnTo>
                <a:lnTo>
                  <a:pt x="917460" y="5527"/>
                </a:lnTo>
                <a:lnTo>
                  <a:pt x="869917" y="1394"/>
                </a:lnTo>
                <a:lnTo>
                  <a:pt x="821639" y="0"/>
                </a:lnTo>
                <a:close/>
              </a:path>
            </a:pathLst>
          </a:custGeom>
          <a:solidFill>
            <a:srgbClr val="AF470D"/>
          </a:solidFill>
        </p:spPr>
        <p:txBody>
          <a:bodyPr wrap="square" lIns="0" tIns="0" rIns="0" bIns="0" rtlCol="0"/>
          <a:lstStyle/>
          <a:p>
            <a:endParaRPr dirty="0"/>
          </a:p>
        </p:txBody>
      </p:sp>
      <p:sp>
        <p:nvSpPr>
          <p:cNvPr id="84" name="object 51"/>
          <p:cNvSpPr txBox="1"/>
          <p:nvPr/>
        </p:nvSpPr>
        <p:spPr>
          <a:xfrm>
            <a:off x="568437" y="6378687"/>
            <a:ext cx="1035050" cy="697627"/>
          </a:xfrm>
          <a:prstGeom prst="rect">
            <a:avLst/>
          </a:prstGeom>
        </p:spPr>
        <p:txBody>
          <a:bodyPr vert="horz" wrap="square" lIns="0" tIns="0" rIns="0" bIns="0" rtlCol="0">
            <a:spAutoFit/>
          </a:bodyPr>
          <a:lstStyle/>
          <a:p>
            <a:pPr marL="12065" marR="5080" algn="ctr">
              <a:lnSpc>
                <a:spcPts val="1800"/>
              </a:lnSpc>
            </a:pPr>
            <a:r>
              <a:rPr lang="mr-IN" sz="1700" b="1" spc="-20" dirty="0">
                <a:solidFill>
                  <a:srgbClr val="FFFFFF"/>
                </a:solidFill>
                <a:latin typeface="Arial Narrow"/>
                <a:cs typeface="Arial Narrow"/>
              </a:rPr>
              <a:t>…</a:t>
            </a:r>
            <a:r>
              <a:rPr lang="en-GB" sz="1700" b="1" spc="-20" dirty="0">
                <a:solidFill>
                  <a:srgbClr val="FFFFFF"/>
                </a:solidFill>
                <a:latin typeface="Arial Narrow"/>
                <a:cs typeface="Arial Narrow"/>
              </a:rPr>
              <a:t>he realises her potential</a:t>
            </a:r>
            <a:endParaRPr sz="1700" dirty="0">
              <a:latin typeface="Arial Narrow"/>
              <a:cs typeface="Arial Narrow"/>
            </a:endParaRPr>
          </a:p>
        </p:txBody>
      </p:sp>
      <p:sp>
        <p:nvSpPr>
          <p:cNvPr id="39" name="object 33"/>
          <p:cNvSpPr txBox="1">
            <a:spLocks/>
          </p:cNvSpPr>
          <p:nvPr/>
        </p:nvSpPr>
        <p:spPr>
          <a:xfrm>
            <a:off x="4432300" y="705600"/>
            <a:ext cx="1981200" cy="691215"/>
          </a:xfrm>
          <a:prstGeom prst="rect">
            <a:avLst/>
          </a:prstGeom>
        </p:spPr>
        <p:txBody>
          <a:bodyPr vert="horz" wrap="square" lIns="0" tIns="0" rIns="0" bIns="0" rtlCol="0">
            <a:spAutoFit/>
          </a:bodyPr>
          <a:lstStyle>
            <a:lvl1pPr>
              <a:defRPr sz="2750" b="1" i="0">
                <a:solidFill>
                  <a:srgbClr val="AF470D"/>
                </a:solidFill>
                <a:latin typeface="Arial Narrow"/>
                <a:ea typeface="+mj-ea"/>
                <a:cs typeface="Arial Narrow"/>
              </a:defRPr>
            </a:lvl1pPr>
          </a:lstStyle>
          <a:p>
            <a:pPr marL="12700" algn="ctr">
              <a:lnSpc>
                <a:spcPct val="80000"/>
              </a:lnSpc>
            </a:pPr>
            <a:r>
              <a:rPr lang="en-US" dirty="0"/>
              <a:t>Ada discovers her passion</a:t>
            </a:r>
          </a:p>
        </p:txBody>
      </p:sp>
      <p:sp>
        <p:nvSpPr>
          <p:cNvPr id="57" name="object 12"/>
          <p:cNvSpPr/>
          <p:nvPr/>
        </p:nvSpPr>
        <p:spPr>
          <a:xfrm>
            <a:off x="5416044" y="1647825"/>
            <a:ext cx="0" cy="5580000"/>
          </a:xfrm>
          <a:custGeom>
            <a:avLst/>
            <a:gdLst/>
            <a:ahLst/>
            <a:cxnLst/>
            <a:rect l="l" t="t" r="r" b="b"/>
            <a:pathLst>
              <a:path h="3702050">
                <a:moveTo>
                  <a:pt x="0" y="0"/>
                </a:moveTo>
                <a:lnTo>
                  <a:pt x="0" y="3701516"/>
                </a:lnTo>
              </a:path>
            </a:pathLst>
          </a:custGeom>
          <a:ln w="38100" cmpd="sng">
            <a:solidFill>
              <a:srgbClr val="FF6600"/>
            </a:solidFill>
            <a:prstDash val="sysDot"/>
          </a:ln>
        </p:spPr>
        <p:style>
          <a:lnRef idx="1">
            <a:schemeClr val="dk1"/>
          </a:lnRef>
          <a:fillRef idx="0">
            <a:schemeClr val="dk1"/>
          </a:fillRef>
          <a:effectRef idx="0">
            <a:schemeClr val="dk1"/>
          </a:effectRef>
          <a:fontRef idx="minor">
            <a:schemeClr val="tx1"/>
          </a:fontRef>
        </p:style>
        <p:txBody>
          <a:bodyPr wrap="square" lIns="0" tIns="0" rIns="0" bIns="0" rtlCol="0"/>
          <a:lstStyle/>
          <a:p>
            <a:endParaRPr dirty="0"/>
          </a:p>
        </p:txBody>
      </p:sp>
      <p:sp>
        <p:nvSpPr>
          <p:cNvPr id="58" name="object 12"/>
          <p:cNvSpPr/>
          <p:nvPr/>
        </p:nvSpPr>
        <p:spPr>
          <a:xfrm>
            <a:off x="5416043" y="200026"/>
            <a:ext cx="45719" cy="304800"/>
          </a:xfrm>
          <a:custGeom>
            <a:avLst/>
            <a:gdLst/>
            <a:ahLst/>
            <a:cxnLst/>
            <a:rect l="l" t="t" r="r" b="b"/>
            <a:pathLst>
              <a:path h="3702050">
                <a:moveTo>
                  <a:pt x="0" y="0"/>
                </a:moveTo>
                <a:lnTo>
                  <a:pt x="0" y="3701516"/>
                </a:lnTo>
              </a:path>
            </a:pathLst>
          </a:custGeom>
          <a:ln w="38100" cmpd="sng">
            <a:solidFill>
              <a:srgbClr val="FF6600"/>
            </a:solidFill>
            <a:prstDash val="sysDot"/>
          </a:ln>
        </p:spPr>
        <p:style>
          <a:lnRef idx="1">
            <a:schemeClr val="dk1"/>
          </a:lnRef>
          <a:fillRef idx="0">
            <a:schemeClr val="dk1"/>
          </a:fillRef>
          <a:effectRef idx="0">
            <a:schemeClr val="dk1"/>
          </a:effectRef>
          <a:fontRef idx="minor">
            <a:schemeClr val="tx1"/>
          </a:fontRef>
        </p:style>
        <p:txBody>
          <a:bodyPr wrap="square" lIns="0" tIns="0" rIns="0" bIns="0" rtlCol="0"/>
          <a:lstStyle/>
          <a:p>
            <a:endParaRPr dirty="0"/>
          </a:p>
        </p:txBody>
      </p:sp>
      <p:pic>
        <p:nvPicPr>
          <p:cNvPr id="4" name="Picture 3" descr="birdflo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900" y="352425"/>
            <a:ext cx="1079500" cy="1143000"/>
          </a:xfrm>
          <a:prstGeom prst="rect">
            <a:avLst/>
          </a:prstGeom>
        </p:spPr>
      </p:pic>
      <p:pic>
        <p:nvPicPr>
          <p:cNvPr id="6" name="Picture 5" descr="danc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37700" y="3400425"/>
            <a:ext cx="931736" cy="1578864"/>
          </a:xfrm>
          <a:prstGeom prst="rect">
            <a:avLst/>
          </a:prstGeom>
        </p:spPr>
      </p:pic>
      <p:pic>
        <p:nvPicPr>
          <p:cNvPr id="7" name="Picture 6" descr="pencil.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365783">
            <a:off x="4686130" y="2879530"/>
            <a:ext cx="572925" cy="568366"/>
          </a:xfrm>
          <a:prstGeom prst="rect">
            <a:avLst/>
          </a:prstGeom>
        </p:spPr>
      </p:pic>
      <p:pic>
        <p:nvPicPr>
          <p:cNvPr id="8" name="Picture 7" descr="nowomen.png"/>
          <p:cNvPicPr>
            <a:picLocks noChangeAspect="1"/>
          </p:cNvPicPr>
          <p:nvPr/>
        </p:nvPicPr>
        <p:blipFill rotWithShape="1">
          <a:blip r:embed="rId11" cstate="print">
            <a:extLst>
              <a:ext uri="{28A0092B-C50C-407E-A947-70E740481C1C}">
                <a14:useLocalDpi xmlns:a14="http://schemas.microsoft.com/office/drawing/2010/main" val="0"/>
              </a:ext>
            </a:extLst>
          </a:blip>
          <a:srcRect r="76487" b="40969"/>
          <a:stretch/>
        </p:blipFill>
        <p:spPr>
          <a:xfrm>
            <a:off x="6375257" y="5435601"/>
            <a:ext cx="1245246" cy="2127250"/>
          </a:xfrm>
          <a:prstGeom prst="rect">
            <a:avLst/>
          </a:prstGeom>
        </p:spPr>
      </p:pic>
      <p:pic>
        <p:nvPicPr>
          <p:cNvPr id="9" name="Picture 8" descr="exclamation.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5956300" y="4848225"/>
            <a:ext cx="762000" cy="762000"/>
          </a:xfrm>
          <a:prstGeom prst="rect">
            <a:avLst/>
          </a:prstGeom>
        </p:spPr>
      </p:pic>
      <p:grpSp>
        <p:nvGrpSpPr>
          <p:cNvPr id="55" name="Group 54"/>
          <p:cNvGrpSpPr/>
          <p:nvPr/>
        </p:nvGrpSpPr>
        <p:grpSpPr>
          <a:xfrm>
            <a:off x="2933725" y="352425"/>
            <a:ext cx="1346175" cy="1339215"/>
            <a:chOff x="2730568" y="353442"/>
            <a:chExt cx="1346175" cy="1339215"/>
          </a:xfrm>
        </p:grpSpPr>
        <p:pic>
          <p:nvPicPr>
            <p:cNvPr id="59" name="Picture 58"/>
            <p:cNvPicPr>
              <a:picLocks noChangeAspect="1"/>
            </p:cNvPicPr>
            <p:nvPr/>
          </p:nvPicPr>
          <p:blipFill rotWithShape="1">
            <a:blip r:embed="rId13">
              <a:extLst>
                <a:ext uri="{28A0092B-C50C-407E-A947-70E740481C1C}">
                  <a14:useLocalDpi xmlns:a14="http://schemas.microsoft.com/office/drawing/2010/main" val="0"/>
                </a:ext>
              </a:extLst>
            </a:blip>
            <a:srcRect l="26413" t="6849" r="7815" b="48455"/>
            <a:stretch/>
          </p:blipFill>
          <p:spPr>
            <a:xfrm>
              <a:off x="2730568" y="359821"/>
              <a:ext cx="1344115" cy="1312287"/>
            </a:xfrm>
            <a:prstGeom prst="ellipse">
              <a:avLst/>
            </a:prstGeom>
          </p:spPr>
        </p:pic>
        <p:sp>
          <p:nvSpPr>
            <p:cNvPr id="60" name="object 39"/>
            <p:cNvSpPr/>
            <p:nvPr/>
          </p:nvSpPr>
          <p:spPr>
            <a:xfrm>
              <a:off x="2737528" y="353442"/>
              <a:ext cx="1339215" cy="1339215"/>
            </a:xfrm>
            <a:custGeom>
              <a:avLst/>
              <a:gdLst/>
              <a:ahLst/>
              <a:cxnLst/>
              <a:rect l="l" t="t" r="r" b="b"/>
              <a:pathLst>
                <a:path w="1339214" h="1339214">
                  <a:moveTo>
                    <a:pt x="669582" y="1339151"/>
                  </a:moveTo>
                  <a:lnTo>
                    <a:pt x="717400" y="1337470"/>
                  </a:lnTo>
                  <a:lnTo>
                    <a:pt x="764311" y="1332502"/>
                  </a:lnTo>
                  <a:lnTo>
                    <a:pt x="810202" y="1324360"/>
                  </a:lnTo>
                  <a:lnTo>
                    <a:pt x="854958" y="1313158"/>
                  </a:lnTo>
                  <a:lnTo>
                    <a:pt x="898468" y="1299009"/>
                  </a:lnTo>
                  <a:lnTo>
                    <a:pt x="940616" y="1282027"/>
                  </a:lnTo>
                  <a:lnTo>
                    <a:pt x="981290" y="1262324"/>
                  </a:lnTo>
                  <a:lnTo>
                    <a:pt x="1020378" y="1240014"/>
                  </a:lnTo>
                  <a:lnTo>
                    <a:pt x="1057764" y="1215210"/>
                  </a:lnTo>
                  <a:lnTo>
                    <a:pt x="1093337" y="1188026"/>
                  </a:lnTo>
                  <a:lnTo>
                    <a:pt x="1126982" y="1158575"/>
                  </a:lnTo>
                  <a:lnTo>
                    <a:pt x="1158587" y="1126970"/>
                  </a:lnTo>
                  <a:lnTo>
                    <a:pt x="1188039" y="1093324"/>
                  </a:lnTo>
                  <a:lnTo>
                    <a:pt x="1215223" y="1057752"/>
                  </a:lnTo>
                  <a:lnTo>
                    <a:pt x="1240026" y="1020365"/>
                  </a:lnTo>
                  <a:lnTo>
                    <a:pt x="1262336" y="981278"/>
                  </a:lnTo>
                  <a:lnTo>
                    <a:pt x="1282039" y="940603"/>
                  </a:lnTo>
                  <a:lnTo>
                    <a:pt x="1299022" y="898455"/>
                  </a:lnTo>
                  <a:lnTo>
                    <a:pt x="1313171" y="854946"/>
                  </a:lnTo>
                  <a:lnTo>
                    <a:pt x="1324373" y="810189"/>
                  </a:lnTo>
                  <a:lnTo>
                    <a:pt x="1332514" y="764299"/>
                  </a:lnTo>
                  <a:lnTo>
                    <a:pt x="1337482" y="717388"/>
                  </a:lnTo>
                  <a:lnTo>
                    <a:pt x="1339164" y="669569"/>
                  </a:lnTo>
                  <a:lnTo>
                    <a:pt x="1337482" y="621750"/>
                  </a:lnTo>
                  <a:lnTo>
                    <a:pt x="1332514" y="574839"/>
                  </a:lnTo>
                  <a:lnTo>
                    <a:pt x="1324373" y="528949"/>
                  </a:lnTo>
                  <a:lnTo>
                    <a:pt x="1313171" y="484193"/>
                  </a:lnTo>
                  <a:lnTo>
                    <a:pt x="1299022" y="440685"/>
                  </a:lnTo>
                  <a:lnTo>
                    <a:pt x="1282039" y="398537"/>
                  </a:lnTo>
                  <a:lnTo>
                    <a:pt x="1262336" y="357863"/>
                  </a:lnTo>
                  <a:lnTo>
                    <a:pt x="1240026" y="318776"/>
                  </a:lnTo>
                  <a:lnTo>
                    <a:pt x="1215223" y="281391"/>
                  </a:lnTo>
                  <a:lnTo>
                    <a:pt x="1188039" y="245819"/>
                  </a:lnTo>
                  <a:lnTo>
                    <a:pt x="1158587" y="212174"/>
                  </a:lnTo>
                  <a:lnTo>
                    <a:pt x="1126982" y="180570"/>
                  </a:lnTo>
                  <a:lnTo>
                    <a:pt x="1093337" y="151119"/>
                  </a:lnTo>
                  <a:lnTo>
                    <a:pt x="1057764" y="123936"/>
                  </a:lnTo>
                  <a:lnTo>
                    <a:pt x="1020378" y="99133"/>
                  </a:lnTo>
                  <a:lnTo>
                    <a:pt x="981290" y="76824"/>
                  </a:lnTo>
                  <a:lnTo>
                    <a:pt x="940616" y="57122"/>
                  </a:lnTo>
                  <a:lnTo>
                    <a:pt x="898468" y="40140"/>
                  </a:lnTo>
                  <a:lnTo>
                    <a:pt x="854958" y="25991"/>
                  </a:lnTo>
                  <a:lnTo>
                    <a:pt x="810202" y="14790"/>
                  </a:lnTo>
                  <a:lnTo>
                    <a:pt x="764311" y="6649"/>
                  </a:lnTo>
                  <a:lnTo>
                    <a:pt x="717400" y="1681"/>
                  </a:lnTo>
                  <a:lnTo>
                    <a:pt x="669582" y="0"/>
                  </a:lnTo>
                  <a:lnTo>
                    <a:pt x="621763" y="1681"/>
                  </a:lnTo>
                  <a:lnTo>
                    <a:pt x="574852" y="6649"/>
                  </a:lnTo>
                  <a:lnTo>
                    <a:pt x="528961" y="14790"/>
                  </a:lnTo>
                  <a:lnTo>
                    <a:pt x="484205" y="25991"/>
                  </a:lnTo>
                  <a:lnTo>
                    <a:pt x="440696" y="40140"/>
                  </a:lnTo>
                  <a:lnTo>
                    <a:pt x="398547" y="57122"/>
                  </a:lnTo>
                  <a:lnTo>
                    <a:pt x="357873" y="76824"/>
                  </a:lnTo>
                  <a:lnTo>
                    <a:pt x="318786" y="99133"/>
                  </a:lnTo>
                  <a:lnTo>
                    <a:pt x="281399" y="123936"/>
                  </a:lnTo>
                  <a:lnTo>
                    <a:pt x="245826" y="151119"/>
                  </a:lnTo>
                  <a:lnTo>
                    <a:pt x="212181" y="180570"/>
                  </a:lnTo>
                  <a:lnTo>
                    <a:pt x="180576" y="212174"/>
                  </a:lnTo>
                  <a:lnTo>
                    <a:pt x="151124" y="245819"/>
                  </a:lnTo>
                  <a:lnTo>
                    <a:pt x="123940" y="281391"/>
                  </a:lnTo>
                  <a:lnTo>
                    <a:pt x="99137" y="318776"/>
                  </a:lnTo>
                  <a:lnTo>
                    <a:pt x="76827" y="357863"/>
                  </a:lnTo>
                  <a:lnTo>
                    <a:pt x="57124" y="398537"/>
                  </a:lnTo>
                  <a:lnTo>
                    <a:pt x="40141" y="440685"/>
                  </a:lnTo>
                  <a:lnTo>
                    <a:pt x="25992" y="484193"/>
                  </a:lnTo>
                  <a:lnTo>
                    <a:pt x="14790" y="528949"/>
                  </a:lnTo>
                  <a:lnTo>
                    <a:pt x="6649" y="574839"/>
                  </a:lnTo>
                  <a:lnTo>
                    <a:pt x="1681" y="621750"/>
                  </a:lnTo>
                  <a:lnTo>
                    <a:pt x="0" y="669569"/>
                  </a:lnTo>
                  <a:lnTo>
                    <a:pt x="1681" y="717388"/>
                  </a:lnTo>
                  <a:lnTo>
                    <a:pt x="6649" y="764299"/>
                  </a:lnTo>
                  <a:lnTo>
                    <a:pt x="14790" y="810189"/>
                  </a:lnTo>
                  <a:lnTo>
                    <a:pt x="25992" y="854946"/>
                  </a:lnTo>
                  <a:lnTo>
                    <a:pt x="40141" y="898455"/>
                  </a:lnTo>
                  <a:lnTo>
                    <a:pt x="57124" y="940603"/>
                  </a:lnTo>
                  <a:lnTo>
                    <a:pt x="76827" y="981278"/>
                  </a:lnTo>
                  <a:lnTo>
                    <a:pt x="99137" y="1020365"/>
                  </a:lnTo>
                  <a:lnTo>
                    <a:pt x="123940" y="1057752"/>
                  </a:lnTo>
                  <a:lnTo>
                    <a:pt x="151124" y="1093324"/>
                  </a:lnTo>
                  <a:lnTo>
                    <a:pt x="180576" y="1126970"/>
                  </a:lnTo>
                  <a:lnTo>
                    <a:pt x="212181" y="1158575"/>
                  </a:lnTo>
                  <a:lnTo>
                    <a:pt x="245826" y="1188026"/>
                  </a:lnTo>
                  <a:lnTo>
                    <a:pt x="281399" y="1215210"/>
                  </a:lnTo>
                  <a:lnTo>
                    <a:pt x="318786" y="1240014"/>
                  </a:lnTo>
                  <a:lnTo>
                    <a:pt x="357873" y="1262324"/>
                  </a:lnTo>
                  <a:lnTo>
                    <a:pt x="398547" y="1282027"/>
                  </a:lnTo>
                  <a:lnTo>
                    <a:pt x="440696" y="1299009"/>
                  </a:lnTo>
                  <a:lnTo>
                    <a:pt x="484205" y="1313158"/>
                  </a:lnTo>
                  <a:lnTo>
                    <a:pt x="528961" y="1324360"/>
                  </a:lnTo>
                  <a:lnTo>
                    <a:pt x="574852" y="1332502"/>
                  </a:lnTo>
                  <a:lnTo>
                    <a:pt x="621763" y="1337470"/>
                  </a:lnTo>
                  <a:lnTo>
                    <a:pt x="669582" y="1339151"/>
                  </a:lnTo>
                  <a:close/>
                </a:path>
              </a:pathLst>
            </a:custGeom>
            <a:ln w="43827">
              <a:solidFill>
                <a:srgbClr val="AF470D"/>
              </a:solidFill>
            </a:ln>
          </p:spPr>
          <p:txBody>
            <a:bodyPr wrap="square" lIns="0" tIns="0" rIns="0" bIns="0" rtlCol="0"/>
            <a:lstStyle/>
            <a:p>
              <a:endParaRPr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8632" r="5076" b="1023"/>
          <a:stretch/>
        </p:blipFill>
        <p:spPr>
          <a:xfrm>
            <a:off x="210526" y="4924425"/>
            <a:ext cx="1833679" cy="1828800"/>
          </a:xfrm>
          <a:prstGeom prst="ellipse">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4640" r="4034" b="-1000"/>
          <a:stretch/>
        </p:blipFill>
        <p:spPr>
          <a:xfrm>
            <a:off x="3517900" y="5762625"/>
            <a:ext cx="1629833" cy="1647825"/>
          </a:xfrm>
          <a:prstGeom prst="ellipse">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2810" t="6649" r="18395" b="4997"/>
          <a:stretch/>
        </p:blipFill>
        <p:spPr>
          <a:xfrm>
            <a:off x="7327900" y="733425"/>
            <a:ext cx="2695400" cy="2700279"/>
          </a:xfrm>
          <a:prstGeom prst="ellipse">
            <a:avLst/>
          </a:prstGeom>
        </p:spPr>
      </p:pic>
      <p:sp>
        <p:nvSpPr>
          <p:cNvPr id="56" name="object 6"/>
          <p:cNvSpPr/>
          <p:nvPr/>
        </p:nvSpPr>
        <p:spPr>
          <a:xfrm>
            <a:off x="5422900" y="6332204"/>
            <a:ext cx="2971800" cy="45719"/>
          </a:xfrm>
          <a:custGeom>
            <a:avLst/>
            <a:gdLst/>
            <a:ahLst/>
            <a:cxnLst/>
            <a:rect l="l" t="t" r="r" b="b"/>
            <a:pathLst>
              <a:path w="1345565">
                <a:moveTo>
                  <a:pt x="1344955" y="0"/>
                </a:moveTo>
                <a:lnTo>
                  <a:pt x="0" y="0"/>
                </a:lnTo>
              </a:path>
            </a:pathLst>
          </a:custGeom>
          <a:ln w="38100">
            <a:solidFill>
              <a:srgbClr val="FF6600"/>
            </a:solidFill>
            <a:prstDash val="sysDot"/>
          </a:ln>
        </p:spPr>
        <p:txBody>
          <a:bodyPr wrap="square" lIns="0" tIns="0" rIns="0" bIns="0" rtlCol="0"/>
          <a:lstStyle/>
          <a:p>
            <a:endParaRPr dirty="0"/>
          </a:p>
        </p:txBody>
      </p:sp>
      <p:sp>
        <p:nvSpPr>
          <p:cNvPr id="52" name="object 9"/>
          <p:cNvSpPr/>
          <p:nvPr/>
        </p:nvSpPr>
        <p:spPr>
          <a:xfrm>
            <a:off x="3594100" y="4619625"/>
            <a:ext cx="1828800" cy="76200"/>
          </a:xfrm>
          <a:custGeom>
            <a:avLst/>
            <a:gdLst/>
            <a:ahLst/>
            <a:cxnLst/>
            <a:rect l="l" t="t" r="r" b="b"/>
            <a:pathLst>
              <a:path w="1345564">
                <a:moveTo>
                  <a:pt x="1344955" y="0"/>
                </a:moveTo>
                <a:lnTo>
                  <a:pt x="0" y="0"/>
                </a:lnTo>
              </a:path>
            </a:pathLst>
          </a:custGeom>
          <a:ln w="38100">
            <a:solidFill>
              <a:srgbClr val="FF6600"/>
            </a:solidFill>
            <a:prstDash val="sysDot"/>
          </a:ln>
        </p:spPr>
        <p:txBody>
          <a:bodyPr wrap="square" lIns="0" tIns="0" rIns="0" bIns="0" rtlCol="0"/>
          <a:lstStyle/>
          <a:p>
            <a:endParaRPr dirty="0"/>
          </a:p>
        </p:txBody>
      </p:sp>
      <p:sp>
        <p:nvSpPr>
          <p:cNvPr id="45" name="object 6"/>
          <p:cNvSpPr/>
          <p:nvPr/>
        </p:nvSpPr>
        <p:spPr>
          <a:xfrm>
            <a:off x="5422900" y="3857625"/>
            <a:ext cx="1600200" cy="51020"/>
          </a:xfrm>
          <a:custGeom>
            <a:avLst/>
            <a:gdLst/>
            <a:ahLst/>
            <a:cxnLst/>
            <a:rect l="l" t="t" r="r" b="b"/>
            <a:pathLst>
              <a:path w="1345565">
                <a:moveTo>
                  <a:pt x="1344955" y="0"/>
                </a:moveTo>
                <a:lnTo>
                  <a:pt x="0" y="0"/>
                </a:lnTo>
              </a:path>
            </a:pathLst>
          </a:custGeom>
          <a:ln w="38100">
            <a:solidFill>
              <a:srgbClr val="FF6600"/>
            </a:solidFill>
            <a:prstDash val="sysDot"/>
          </a:ln>
        </p:spPr>
        <p:txBody>
          <a:bodyPr wrap="square" lIns="0" tIns="0" rIns="0" bIns="0" rtlCol="0"/>
          <a:lstStyle/>
          <a:p>
            <a:endParaRPr dirty="0"/>
          </a:p>
        </p:txBody>
      </p:sp>
      <p:sp>
        <p:nvSpPr>
          <p:cNvPr id="46" name="object 9"/>
          <p:cNvSpPr/>
          <p:nvPr/>
        </p:nvSpPr>
        <p:spPr>
          <a:xfrm>
            <a:off x="2832100" y="2790825"/>
            <a:ext cx="2514600" cy="76200"/>
          </a:xfrm>
          <a:custGeom>
            <a:avLst/>
            <a:gdLst/>
            <a:ahLst/>
            <a:cxnLst/>
            <a:rect l="l" t="t" r="r" b="b"/>
            <a:pathLst>
              <a:path w="1345564">
                <a:moveTo>
                  <a:pt x="1344955" y="0"/>
                </a:moveTo>
                <a:lnTo>
                  <a:pt x="0" y="0"/>
                </a:lnTo>
              </a:path>
            </a:pathLst>
          </a:custGeom>
          <a:ln w="38100">
            <a:solidFill>
              <a:srgbClr val="FF6600"/>
            </a:solidFill>
            <a:prstDash val="sysDot"/>
          </a:ln>
        </p:spPr>
        <p:txBody>
          <a:bodyPr wrap="square" lIns="0" tIns="0" rIns="0" bIns="0" rtlCol="0"/>
          <a:lstStyle/>
          <a:p>
            <a:endParaRPr dirty="0"/>
          </a:p>
        </p:txBody>
      </p:sp>
      <p:sp>
        <p:nvSpPr>
          <p:cNvPr id="6" name="object 6"/>
          <p:cNvSpPr/>
          <p:nvPr/>
        </p:nvSpPr>
        <p:spPr>
          <a:xfrm>
            <a:off x="5595317" y="3314948"/>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7" name="object 7"/>
          <p:cNvSpPr/>
          <p:nvPr/>
        </p:nvSpPr>
        <p:spPr>
          <a:xfrm>
            <a:off x="6026787" y="3342292"/>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8" name="object 8"/>
          <p:cNvSpPr/>
          <p:nvPr/>
        </p:nvSpPr>
        <p:spPr>
          <a:xfrm>
            <a:off x="6705399" y="3301080"/>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9" name="object 9"/>
          <p:cNvSpPr/>
          <p:nvPr/>
        </p:nvSpPr>
        <p:spPr>
          <a:xfrm>
            <a:off x="7141047" y="3314948"/>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2" name="object 12"/>
          <p:cNvSpPr/>
          <p:nvPr/>
        </p:nvSpPr>
        <p:spPr>
          <a:xfrm>
            <a:off x="4168917" y="4585883"/>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3" name="object 13"/>
          <p:cNvSpPr/>
          <p:nvPr/>
        </p:nvSpPr>
        <p:spPr>
          <a:xfrm>
            <a:off x="5123703" y="4585883"/>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4" name="object 14"/>
          <p:cNvSpPr/>
          <p:nvPr/>
        </p:nvSpPr>
        <p:spPr>
          <a:xfrm>
            <a:off x="5442879" y="4585883"/>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7" name="object 17"/>
          <p:cNvSpPr/>
          <p:nvPr/>
        </p:nvSpPr>
        <p:spPr>
          <a:xfrm>
            <a:off x="5384667" y="2808490"/>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8" name="object 18"/>
          <p:cNvSpPr/>
          <p:nvPr/>
        </p:nvSpPr>
        <p:spPr>
          <a:xfrm>
            <a:off x="4763739" y="2772486"/>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9" name="object 19"/>
          <p:cNvSpPr/>
          <p:nvPr/>
        </p:nvSpPr>
        <p:spPr>
          <a:xfrm>
            <a:off x="3068378" y="2670568"/>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29" name="object 29"/>
          <p:cNvSpPr/>
          <p:nvPr/>
        </p:nvSpPr>
        <p:spPr>
          <a:xfrm>
            <a:off x="4508500" y="565643"/>
            <a:ext cx="1828800" cy="243982"/>
          </a:xfrm>
          <a:custGeom>
            <a:avLst/>
            <a:gdLst/>
            <a:ahLst/>
            <a:cxnLst/>
            <a:rect l="l" t="t" r="r" b="b"/>
            <a:pathLst>
              <a:path w="2930525">
                <a:moveTo>
                  <a:pt x="0" y="0"/>
                </a:moveTo>
                <a:lnTo>
                  <a:pt x="2929953" y="0"/>
                </a:lnTo>
              </a:path>
            </a:pathLst>
          </a:custGeom>
          <a:ln w="51282">
            <a:solidFill>
              <a:srgbClr val="AF470D"/>
            </a:solidFill>
          </a:ln>
        </p:spPr>
        <p:txBody>
          <a:bodyPr wrap="square" lIns="0" tIns="0" rIns="0" bIns="0" rtlCol="0"/>
          <a:lstStyle/>
          <a:p>
            <a:endParaRPr dirty="0"/>
          </a:p>
        </p:txBody>
      </p:sp>
      <p:sp>
        <p:nvSpPr>
          <p:cNvPr id="30" name="object 30"/>
          <p:cNvSpPr/>
          <p:nvPr/>
        </p:nvSpPr>
        <p:spPr>
          <a:xfrm>
            <a:off x="4508500" y="1512973"/>
            <a:ext cx="1828800" cy="58652"/>
          </a:xfrm>
          <a:custGeom>
            <a:avLst/>
            <a:gdLst/>
            <a:ahLst/>
            <a:cxnLst/>
            <a:rect l="l" t="t" r="r" b="b"/>
            <a:pathLst>
              <a:path w="2930525">
                <a:moveTo>
                  <a:pt x="0" y="0"/>
                </a:moveTo>
                <a:lnTo>
                  <a:pt x="2929953" y="0"/>
                </a:lnTo>
              </a:path>
            </a:pathLst>
          </a:custGeom>
          <a:ln w="51282">
            <a:solidFill>
              <a:srgbClr val="AF470D"/>
            </a:solidFill>
          </a:ln>
        </p:spPr>
        <p:txBody>
          <a:bodyPr wrap="square" lIns="0" tIns="0" rIns="0" bIns="0" rtlCol="0"/>
          <a:lstStyle/>
          <a:p>
            <a:endParaRPr dirty="0"/>
          </a:p>
        </p:txBody>
      </p:sp>
      <p:sp>
        <p:nvSpPr>
          <p:cNvPr id="31" name="object 31"/>
          <p:cNvSpPr/>
          <p:nvPr/>
        </p:nvSpPr>
        <p:spPr>
          <a:xfrm flipV="1">
            <a:off x="4508500" y="1399225"/>
            <a:ext cx="1828800" cy="45719"/>
          </a:xfrm>
          <a:custGeom>
            <a:avLst/>
            <a:gdLst/>
            <a:ahLst/>
            <a:cxnLst/>
            <a:rect l="l" t="t" r="r" b="b"/>
            <a:pathLst>
              <a:path w="2930525">
                <a:moveTo>
                  <a:pt x="0" y="0"/>
                </a:moveTo>
                <a:lnTo>
                  <a:pt x="2929953" y="0"/>
                </a:lnTo>
              </a:path>
            </a:pathLst>
          </a:custGeom>
          <a:ln w="17094">
            <a:solidFill>
              <a:schemeClr val="accent6">
                <a:lumMod val="75000"/>
              </a:schemeClr>
            </a:solidFill>
          </a:ln>
        </p:spPr>
        <p:txBody>
          <a:bodyPr wrap="square" lIns="0" tIns="0" rIns="0" bIns="0" rtlCol="0"/>
          <a:lstStyle/>
          <a:p>
            <a:endParaRPr dirty="0"/>
          </a:p>
        </p:txBody>
      </p:sp>
      <p:sp>
        <p:nvSpPr>
          <p:cNvPr id="32" name="object 32"/>
          <p:cNvSpPr/>
          <p:nvPr/>
        </p:nvSpPr>
        <p:spPr>
          <a:xfrm>
            <a:off x="4508500" y="633672"/>
            <a:ext cx="1828800" cy="99754"/>
          </a:xfrm>
          <a:custGeom>
            <a:avLst/>
            <a:gdLst/>
            <a:ahLst/>
            <a:cxnLst/>
            <a:rect l="l" t="t" r="r" b="b"/>
            <a:pathLst>
              <a:path w="2930525">
                <a:moveTo>
                  <a:pt x="0" y="0"/>
                </a:moveTo>
                <a:lnTo>
                  <a:pt x="2929953" y="0"/>
                </a:lnTo>
              </a:path>
            </a:pathLst>
          </a:custGeom>
          <a:ln w="17094">
            <a:solidFill>
              <a:schemeClr val="accent6">
                <a:lumMod val="75000"/>
              </a:schemeClr>
            </a:solidFill>
          </a:ln>
        </p:spPr>
        <p:txBody>
          <a:bodyPr wrap="square" lIns="0" tIns="0" rIns="0" bIns="0" rtlCol="0"/>
          <a:lstStyle/>
          <a:p>
            <a:endParaRPr dirty="0"/>
          </a:p>
        </p:txBody>
      </p:sp>
      <p:sp>
        <p:nvSpPr>
          <p:cNvPr id="33" name="object 33"/>
          <p:cNvSpPr txBox="1">
            <a:spLocks noGrp="1"/>
          </p:cNvSpPr>
          <p:nvPr>
            <p:ph type="title"/>
          </p:nvPr>
        </p:nvSpPr>
        <p:spPr>
          <a:xfrm>
            <a:off x="4432300" y="705600"/>
            <a:ext cx="1981200" cy="691215"/>
          </a:xfrm>
          <a:prstGeom prst="rect">
            <a:avLst/>
          </a:prstGeom>
        </p:spPr>
        <p:txBody>
          <a:bodyPr vert="horz" wrap="square" lIns="0" tIns="0" rIns="0" bIns="0" rtlCol="0">
            <a:spAutoFit/>
          </a:bodyPr>
          <a:lstStyle/>
          <a:p>
            <a:pPr marL="12700" algn="ctr">
              <a:lnSpc>
                <a:spcPct val="80000"/>
              </a:lnSpc>
            </a:pPr>
            <a:r>
              <a:rPr lang="en-GB" dirty="0"/>
              <a:t>Ada designs </a:t>
            </a:r>
            <a:br>
              <a:rPr lang="en-GB" dirty="0"/>
            </a:br>
            <a:r>
              <a:rPr lang="en-GB" dirty="0"/>
              <a:t>a computer</a:t>
            </a:r>
            <a:endParaRPr dirty="0"/>
          </a:p>
        </p:txBody>
      </p:sp>
      <p:sp>
        <p:nvSpPr>
          <p:cNvPr id="34" name="object 34"/>
          <p:cNvSpPr/>
          <p:nvPr/>
        </p:nvSpPr>
        <p:spPr>
          <a:xfrm>
            <a:off x="6870700" y="2943225"/>
            <a:ext cx="1643380" cy="1638300"/>
          </a:xfrm>
          <a:custGeom>
            <a:avLst/>
            <a:gdLst/>
            <a:ahLst/>
            <a:cxnLst/>
            <a:rect l="l" t="t" r="r" b="b"/>
            <a:pathLst>
              <a:path w="1643379" h="1638300">
                <a:moveTo>
                  <a:pt x="821639" y="0"/>
                </a:moveTo>
                <a:lnTo>
                  <a:pt x="773361" y="1390"/>
                </a:lnTo>
                <a:lnTo>
                  <a:pt x="725817" y="5509"/>
                </a:lnTo>
                <a:lnTo>
                  <a:pt x="679086" y="12281"/>
                </a:lnTo>
                <a:lnTo>
                  <a:pt x="633243" y="21629"/>
                </a:lnTo>
                <a:lnTo>
                  <a:pt x="588366" y="33475"/>
                </a:lnTo>
                <a:lnTo>
                  <a:pt x="544532" y="47744"/>
                </a:lnTo>
                <a:lnTo>
                  <a:pt x="501818" y="64358"/>
                </a:lnTo>
                <a:lnTo>
                  <a:pt x="460300" y="83240"/>
                </a:lnTo>
                <a:lnTo>
                  <a:pt x="420057" y="104313"/>
                </a:lnTo>
                <a:lnTo>
                  <a:pt x="381165" y="127502"/>
                </a:lnTo>
                <a:lnTo>
                  <a:pt x="343702" y="152728"/>
                </a:lnTo>
                <a:lnTo>
                  <a:pt x="307743" y="179916"/>
                </a:lnTo>
                <a:lnTo>
                  <a:pt x="273367" y="208988"/>
                </a:lnTo>
                <a:lnTo>
                  <a:pt x="240650" y="239868"/>
                </a:lnTo>
                <a:lnTo>
                  <a:pt x="209670" y="272478"/>
                </a:lnTo>
                <a:lnTo>
                  <a:pt x="180503" y="306742"/>
                </a:lnTo>
                <a:lnTo>
                  <a:pt x="153226" y="342583"/>
                </a:lnTo>
                <a:lnTo>
                  <a:pt x="127918" y="379925"/>
                </a:lnTo>
                <a:lnTo>
                  <a:pt x="104653" y="418690"/>
                </a:lnTo>
                <a:lnTo>
                  <a:pt x="83511" y="458802"/>
                </a:lnTo>
                <a:lnTo>
                  <a:pt x="64567" y="500183"/>
                </a:lnTo>
                <a:lnTo>
                  <a:pt x="47899" y="542758"/>
                </a:lnTo>
                <a:lnTo>
                  <a:pt x="33584" y="586449"/>
                </a:lnTo>
                <a:lnTo>
                  <a:pt x="21699" y="631179"/>
                </a:lnTo>
                <a:lnTo>
                  <a:pt x="12321" y="676872"/>
                </a:lnTo>
                <a:lnTo>
                  <a:pt x="5527" y="723451"/>
                </a:lnTo>
                <a:lnTo>
                  <a:pt x="1394" y="770839"/>
                </a:lnTo>
                <a:lnTo>
                  <a:pt x="0" y="818959"/>
                </a:lnTo>
                <a:lnTo>
                  <a:pt x="1394" y="867078"/>
                </a:lnTo>
                <a:lnTo>
                  <a:pt x="5527" y="914464"/>
                </a:lnTo>
                <a:lnTo>
                  <a:pt x="12321" y="961042"/>
                </a:lnTo>
                <a:lnTo>
                  <a:pt x="21699" y="1006734"/>
                </a:lnTo>
                <a:lnTo>
                  <a:pt x="33584" y="1051463"/>
                </a:lnTo>
                <a:lnTo>
                  <a:pt x="47899" y="1095153"/>
                </a:lnTo>
                <a:lnTo>
                  <a:pt x="64567" y="1137727"/>
                </a:lnTo>
                <a:lnTo>
                  <a:pt x="83511" y="1179108"/>
                </a:lnTo>
                <a:lnTo>
                  <a:pt x="104653" y="1219219"/>
                </a:lnTo>
                <a:lnTo>
                  <a:pt x="127918" y="1257984"/>
                </a:lnTo>
                <a:lnTo>
                  <a:pt x="153226" y="1295325"/>
                </a:lnTo>
                <a:lnTo>
                  <a:pt x="180503" y="1331166"/>
                </a:lnTo>
                <a:lnTo>
                  <a:pt x="209670" y="1365429"/>
                </a:lnTo>
                <a:lnTo>
                  <a:pt x="240650" y="1398039"/>
                </a:lnTo>
                <a:lnTo>
                  <a:pt x="273367" y="1428919"/>
                </a:lnTo>
                <a:lnTo>
                  <a:pt x="307743" y="1457990"/>
                </a:lnTo>
                <a:lnTo>
                  <a:pt x="343702" y="1485178"/>
                </a:lnTo>
                <a:lnTo>
                  <a:pt x="381165" y="1510404"/>
                </a:lnTo>
                <a:lnTo>
                  <a:pt x="420057" y="1533592"/>
                </a:lnTo>
                <a:lnTo>
                  <a:pt x="460300" y="1554666"/>
                </a:lnTo>
                <a:lnTo>
                  <a:pt x="501818" y="1573548"/>
                </a:lnTo>
                <a:lnTo>
                  <a:pt x="544532" y="1590162"/>
                </a:lnTo>
                <a:lnTo>
                  <a:pt x="588366" y="1604430"/>
                </a:lnTo>
                <a:lnTo>
                  <a:pt x="633243" y="1616276"/>
                </a:lnTo>
                <a:lnTo>
                  <a:pt x="679086" y="1625624"/>
                </a:lnTo>
                <a:lnTo>
                  <a:pt x="725817" y="1632396"/>
                </a:lnTo>
                <a:lnTo>
                  <a:pt x="773361" y="1636516"/>
                </a:lnTo>
                <a:lnTo>
                  <a:pt x="821639" y="1637906"/>
                </a:lnTo>
                <a:lnTo>
                  <a:pt x="869917" y="1636516"/>
                </a:lnTo>
                <a:lnTo>
                  <a:pt x="917460" y="1632396"/>
                </a:lnTo>
                <a:lnTo>
                  <a:pt x="964192" y="1625624"/>
                </a:lnTo>
                <a:lnTo>
                  <a:pt x="1010035" y="1616276"/>
                </a:lnTo>
                <a:lnTo>
                  <a:pt x="1054912" y="1604430"/>
                </a:lnTo>
                <a:lnTo>
                  <a:pt x="1098746" y="1590162"/>
                </a:lnTo>
                <a:lnTo>
                  <a:pt x="1141460" y="1573548"/>
                </a:lnTo>
                <a:lnTo>
                  <a:pt x="1182977" y="1554666"/>
                </a:lnTo>
                <a:lnTo>
                  <a:pt x="1223220" y="1533592"/>
                </a:lnTo>
                <a:lnTo>
                  <a:pt x="1262112" y="1510404"/>
                </a:lnTo>
                <a:lnTo>
                  <a:pt x="1299576" y="1485178"/>
                </a:lnTo>
                <a:lnTo>
                  <a:pt x="1335534" y="1457990"/>
                </a:lnTo>
                <a:lnTo>
                  <a:pt x="1369910" y="1428919"/>
                </a:lnTo>
                <a:lnTo>
                  <a:pt x="1402627" y="1398039"/>
                </a:lnTo>
                <a:lnTo>
                  <a:pt x="1433608" y="1365429"/>
                </a:lnTo>
                <a:lnTo>
                  <a:pt x="1462775" y="1331166"/>
                </a:lnTo>
                <a:lnTo>
                  <a:pt x="1490051" y="1295325"/>
                </a:lnTo>
                <a:lnTo>
                  <a:pt x="1515360" y="1257984"/>
                </a:lnTo>
                <a:lnTo>
                  <a:pt x="1538624" y="1219219"/>
                </a:lnTo>
                <a:lnTo>
                  <a:pt x="1559766" y="1179108"/>
                </a:lnTo>
                <a:lnTo>
                  <a:pt x="1578710" y="1137727"/>
                </a:lnTo>
                <a:lnTo>
                  <a:pt x="1595378" y="1095153"/>
                </a:lnTo>
                <a:lnTo>
                  <a:pt x="1609693" y="1051463"/>
                </a:lnTo>
                <a:lnTo>
                  <a:pt x="1621578" y="1006734"/>
                </a:lnTo>
                <a:lnTo>
                  <a:pt x="1630956" y="961042"/>
                </a:lnTo>
                <a:lnTo>
                  <a:pt x="1637750" y="914464"/>
                </a:lnTo>
                <a:lnTo>
                  <a:pt x="1641883" y="867078"/>
                </a:lnTo>
                <a:lnTo>
                  <a:pt x="1643278" y="818959"/>
                </a:lnTo>
                <a:lnTo>
                  <a:pt x="1641883" y="770839"/>
                </a:lnTo>
                <a:lnTo>
                  <a:pt x="1637750" y="723451"/>
                </a:lnTo>
                <a:lnTo>
                  <a:pt x="1630956" y="676872"/>
                </a:lnTo>
                <a:lnTo>
                  <a:pt x="1621578" y="631179"/>
                </a:lnTo>
                <a:lnTo>
                  <a:pt x="1609693" y="586449"/>
                </a:lnTo>
                <a:lnTo>
                  <a:pt x="1595378" y="542758"/>
                </a:lnTo>
                <a:lnTo>
                  <a:pt x="1578710" y="500183"/>
                </a:lnTo>
                <a:lnTo>
                  <a:pt x="1559766" y="458802"/>
                </a:lnTo>
                <a:lnTo>
                  <a:pt x="1538624" y="418690"/>
                </a:lnTo>
                <a:lnTo>
                  <a:pt x="1515360" y="379925"/>
                </a:lnTo>
                <a:lnTo>
                  <a:pt x="1490051" y="342583"/>
                </a:lnTo>
                <a:lnTo>
                  <a:pt x="1462775" y="306742"/>
                </a:lnTo>
                <a:lnTo>
                  <a:pt x="1433608" y="272478"/>
                </a:lnTo>
                <a:lnTo>
                  <a:pt x="1402627" y="239868"/>
                </a:lnTo>
                <a:lnTo>
                  <a:pt x="1369910" y="208988"/>
                </a:lnTo>
                <a:lnTo>
                  <a:pt x="1335534" y="179916"/>
                </a:lnTo>
                <a:lnTo>
                  <a:pt x="1299576" y="152728"/>
                </a:lnTo>
                <a:lnTo>
                  <a:pt x="1262112" y="127502"/>
                </a:lnTo>
                <a:lnTo>
                  <a:pt x="1223220" y="104313"/>
                </a:lnTo>
                <a:lnTo>
                  <a:pt x="1182977" y="83240"/>
                </a:lnTo>
                <a:lnTo>
                  <a:pt x="1141460" y="64358"/>
                </a:lnTo>
                <a:lnTo>
                  <a:pt x="1098746" y="47744"/>
                </a:lnTo>
                <a:lnTo>
                  <a:pt x="1054912" y="33475"/>
                </a:lnTo>
                <a:lnTo>
                  <a:pt x="1010035" y="21629"/>
                </a:lnTo>
                <a:lnTo>
                  <a:pt x="964192" y="12281"/>
                </a:lnTo>
                <a:lnTo>
                  <a:pt x="917460" y="5509"/>
                </a:lnTo>
                <a:lnTo>
                  <a:pt x="869917" y="1390"/>
                </a:lnTo>
                <a:lnTo>
                  <a:pt x="821639" y="0"/>
                </a:lnTo>
                <a:close/>
              </a:path>
            </a:pathLst>
          </a:custGeom>
          <a:solidFill>
            <a:schemeClr val="accent6">
              <a:lumMod val="75000"/>
            </a:schemeClr>
          </a:solidFill>
        </p:spPr>
        <p:txBody>
          <a:bodyPr wrap="square" lIns="0" tIns="0" rIns="0" bIns="0" rtlCol="0"/>
          <a:lstStyle/>
          <a:p>
            <a:endParaRPr dirty="0"/>
          </a:p>
        </p:txBody>
      </p:sp>
      <p:sp>
        <p:nvSpPr>
          <p:cNvPr id="35" name="object 35"/>
          <p:cNvSpPr txBox="1"/>
          <p:nvPr/>
        </p:nvSpPr>
        <p:spPr>
          <a:xfrm>
            <a:off x="7114409" y="3257725"/>
            <a:ext cx="1170940" cy="928459"/>
          </a:xfrm>
          <a:prstGeom prst="rect">
            <a:avLst/>
          </a:prstGeom>
        </p:spPr>
        <p:txBody>
          <a:bodyPr vert="horz" wrap="square" lIns="0" tIns="0" rIns="0" bIns="0" rtlCol="0">
            <a:spAutoFit/>
          </a:bodyPr>
          <a:lstStyle/>
          <a:p>
            <a:pPr marL="12700" marR="5080" indent="-635" algn="ctr">
              <a:lnSpc>
                <a:spcPts val="1800"/>
              </a:lnSpc>
            </a:pPr>
            <a:r>
              <a:rPr lang="en-GB" sz="1700" b="1" spc="-20" dirty="0">
                <a:solidFill>
                  <a:srgbClr val="FFFFFF"/>
                </a:solidFill>
                <a:latin typeface="Arial Narrow"/>
                <a:cs typeface="Arial Narrow"/>
              </a:rPr>
              <a:t>She writes the first computer algorithm</a:t>
            </a:r>
            <a:endParaRPr sz="1700" dirty="0">
              <a:latin typeface="Arial Narrow"/>
              <a:cs typeface="Arial Narrow"/>
            </a:endParaRPr>
          </a:p>
        </p:txBody>
      </p:sp>
      <p:sp>
        <p:nvSpPr>
          <p:cNvPr id="41" name="object 41"/>
          <p:cNvSpPr/>
          <p:nvPr/>
        </p:nvSpPr>
        <p:spPr>
          <a:xfrm>
            <a:off x="1460500" y="4060825"/>
            <a:ext cx="1383030" cy="1397000"/>
          </a:xfrm>
          <a:custGeom>
            <a:avLst/>
            <a:gdLst/>
            <a:ahLst/>
            <a:cxnLst/>
            <a:rect l="l" t="t" r="r" b="b"/>
            <a:pathLst>
              <a:path w="1383030" h="1397000">
                <a:moveTo>
                  <a:pt x="691489" y="0"/>
                </a:moveTo>
                <a:lnTo>
                  <a:pt x="644145" y="1610"/>
                </a:lnTo>
                <a:lnTo>
                  <a:pt x="597658" y="6374"/>
                </a:lnTo>
                <a:lnTo>
                  <a:pt x="552129" y="14186"/>
                </a:lnTo>
                <a:lnTo>
                  <a:pt x="507663" y="24943"/>
                </a:lnTo>
                <a:lnTo>
                  <a:pt x="464362" y="38541"/>
                </a:lnTo>
                <a:lnTo>
                  <a:pt x="422329" y="54875"/>
                </a:lnTo>
                <a:lnTo>
                  <a:pt x="381667" y="73842"/>
                </a:lnTo>
                <a:lnTo>
                  <a:pt x="342480" y="95337"/>
                </a:lnTo>
                <a:lnTo>
                  <a:pt x="304870" y="119257"/>
                </a:lnTo>
                <a:lnTo>
                  <a:pt x="268939" y="145498"/>
                </a:lnTo>
                <a:lnTo>
                  <a:pt x="234792" y="173955"/>
                </a:lnTo>
                <a:lnTo>
                  <a:pt x="202531" y="204525"/>
                </a:lnTo>
                <a:lnTo>
                  <a:pt x="172259" y="237104"/>
                </a:lnTo>
                <a:lnTo>
                  <a:pt x="144079" y="271587"/>
                </a:lnTo>
                <a:lnTo>
                  <a:pt x="118094" y="307871"/>
                </a:lnTo>
                <a:lnTo>
                  <a:pt x="94408" y="345852"/>
                </a:lnTo>
                <a:lnTo>
                  <a:pt x="73122" y="385425"/>
                </a:lnTo>
                <a:lnTo>
                  <a:pt x="54340" y="426487"/>
                </a:lnTo>
                <a:lnTo>
                  <a:pt x="38165" y="468933"/>
                </a:lnTo>
                <a:lnTo>
                  <a:pt x="24700" y="512661"/>
                </a:lnTo>
                <a:lnTo>
                  <a:pt x="14048" y="557564"/>
                </a:lnTo>
                <a:lnTo>
                  <a:pt x="6312" y="603541"/>
                </a:lnTo>
                <a:lnTo>
                  <a:pt x="1595" y="650486"/>
                </a:lnTo>
                <a:lnTo>
                  <a:pt x="0" y="698296"/>
                </a:lnTo>
                <a:lnTo>
                  <a:pt x="1595" y="746106"/>
                </a:lnTo>
                <a:lnTo>
                  <a:pt x="6312" y="793052"/>
                </a:lnTo>
                <a:lnTo>
                  <a:pt x="14048" y="839028"/>
                </a:lnTo>
                <a:lnTo>
                  <a:pt x="24700" y="883932"/>
                </a:lnTo>
                <a:lnTo>
                  <a:pt x="38165" y="927659"/>
                </a:lnTo>
                <a:lnTo>
                  <a:pt x="54340" y="970106"/>
                </a:lnTo>
                <a:lnTo>
                  <a:pt x="73122" y="1011168"/>
                </a:lnTo>
                <a:lnTo>
                  <a:pt x="94408" y="1050741"/>
                </a:lnTo>
                <a:lnTo>
                  <a:pt x="118094" y="1088722"/>
                </a:lnTo>
                <a:lnTo>
                  <a:pt x="144079" y="1125006"/>
                </a:lnTo>
                <a:lnTo>
                  <a:pt x="172259" y="1159489"/>
                </a:lnTo>
                <a:lnTo>
                  <a:pt x="202531" y="1192068"/>
                </a:lnTo>
                <a:lnTo>
                  <a:pt x="234792" y="1222638"/>
                </a:lnTo>
                <a:lnTo>
                  <a:pt x="268939" y="1251095"/>
                </a:lnTo>
                <a:lnTo>
                  <a:pt x="304870" y="1277336"/>
                </a:lnTo>
                <a:lnTo>
                  <a:pt x="342480" y="1301256"/>
                </a:lnTo>
                <a:lnTo>
                  <a:pt x="381667" y="1322751"/>
                </a:lnTo>
                <a:lnTo>
                  <a:pt x="422329" y="1341718"/>
                </a:lnTo>
                <a:lnTo>
                  <a:pt x="464362" y="1358052"/>
                </a:lnTo>
                <a:lnTo>
                  <a:pt x="507663" y="1371649"/>
                </a:lnTo>
                <a:lnTo>
                  <a:pt x="552129" y="1382406"/>
                </a:lnTo>
                <a:lnTo>
                  <a:pt x="597658" y="1390219"/>
                </a:lnTo>
                <a:lnTo>
                  <a:pt x="644145" y="1394982"/>
                </a:lnTo>
                <a:lnTo>
                  <a:pt x="691489" y="1396593"/>
                </a:lnTo>
                <a:lnTo>
                  <a:pt x="738833" y="1394982"/>
                </a:lnTo>
                <a:lnTo>
                  <a:pt x="785321" y="1390219"/>
                </a:lnTo>
                <a:lnTo>
                  <a:pt x="830849" y="1382406"/>
                </a:lnTo>
                <a:lnTo>
                  <a:pt x="875315" y="1371649"/>
                </a:lnTo>
                <a:lnTo>
                  <a:pt x="918616" y="1358052"/>
                </a:lnTo>
                <a:lnTo>
                  <a:pt x="960649" y="1341718"/>
                </a:lnTo>
                <a:lnTo>
                  <a:pt x="1001311" y="1322751"/>
                </a:lnTo>
                <a:lnTo>
                  <a:pt x="1040498" y="1301256"/>
                </a:lnTo>
                <a:lnTo>
                  <a:pt x="1078109" y="1277336"/>
                </a:lnTo>
                <a:lnTo>
                  <a:pt x="1114039" y="1251095"/>
                </a:lnTo>
                <a:lnTo>
                  <a:pt x="1148186" y="1222638"/>
                </a:lnTo>
                <a:lnTo>
                  <a:pt x="1180447" y="1192068"/>
                </a:lnTo>
                <a:lnTo>
                  <a:pt x="1210719" y="1159489"/>
                </a:lnTo>
                <a:lnTo>
                  <a:pt x="1238899" y="1125006"/>
                </a:lnTo>
                <a:lnTo>
                  <a:pt x="1264884" y="1088722"/>
                </a:lnTo>
                <a:lnTo>
                  <a:pt x="1288571" y="1050741"/>
                </a:lnTo>
                <a:lnTo>
                  <a:pt x="1309857" y="1011168"/>
                </a:lnTo>
                <a:lnTo>
                  <a:pt x="1328638" y="970106"/>
                </a:lnTo>
                <a:lnTo>
                  <a:pt x="1344813" y="927659"/>
                </a:lnTo>
                <a:lnTo>
                  <a:pt x="1358278" y="883932"/>
                </a:lnTo>
                <a:lnTo>
                  <a:pt x="1368930" y="839028"/>
                </a:lnTo>
                <a:lnTo>
                  <a:pt x="1376666" y="793052"/>
                </a:lnTo>
                <a:lnTo>
                  <a:pt x="1381383" y="746106"/>
                </a:lnTo>
                <a:lnTo>
                  <a:pt x="1382979" y="698296"/>
                </a:lnTo>
                <a:lnTo>
                  <a:pt x="1381383" y="650486"/>
                </a:lnTo>
                <a:lnTo>
                  <a:pt x="1376666" y="603541"/>
                </a:lnTo>
                <a:lnTo>
                  <a:pt x="1368930" y="557564"/>
                </a:lnTo>
                <a:lnTo>
                  <a:pt x="1358278" y="512661"/>
                </a:lnTo>
                <a:lnTo>
                  <a:pt x="1344813" y="468933"/>
                </a:lnTo>
                <a:lnTo>
                  <a:pt x="1328638" y="426487"/>
                </a:lnTo>
                <a:lnTo>
                  <a:pt x="1309857" y="385425"/>
                </a:lnTo>
                <a:lnTo>
                  <a:pt x="1288571" y="345852"/>
                </a:lnTo>
                <a:lnTo>
                  <a:pt x="1264884" y="307871"/>
                </a:lnTo>
                <a:lnTo>
                  <a:pt x="1238899" y="271587"/>
                </a:lnTo>
                <a:lnTo>
                  <a:pt x="1210719" y="237104"/>
                </a:lnTo>
                <a:lnTo>
                  <a:pt x="1180447" y="204525"/>
                </a:lnTo>
                <a:lnTo>
                  <a:pt x="1148186" y="173955"/>
                </a:lnTo>
                <a:lnTo>
                  <a:pt x="1114039" y="145498"/>
                </a:lnTo>
                <a:lnTo>
                  <a:pt x="1078109" y="119257"/>
                </a:lnTo>
                <a:lnTo>
                  <a:pt x="1040498" y="95337"/>
                </a:lnTo>
                <a:lnTo>
                  <a:pt x="1001311" y="73842"/>
                </a:lnTo>
                <a:lnTo>
                  <a:pt x="960649" y="54875"/>
                </a:lnTo>
                <a:lnTo>
                  <a:pt x="918616" y="38541"/>
                </a:lnTo>
                <a:lnTo>
                  <a:pt x="875315" y="24943"/>
                </a:lnTo>
                <a:lnTo>
                  <a:pt x="830849" y="14186"/>
                </a:lnTo>
                <a:lnTo>
                  <a:pt x="785321" y="6374"/>
                </a:lnTo>
                <a:lnTo>
                  <a:pt x="738833" y="1610"/>
                </a:lnTo>
                <a:lnTo>
                  <a:pt x="691489" y="0"/>
                </a:lnTo>
                <a:close/>
              </a:path>
            </a:pathLst>
          </a:custGeom>
          <a:solidFill>
            <a:srgbClr val="AF470D"/>
          </a:solidFill>
        </p:spPr>
        <p:txBody>
          <a:bodyPr wrap="square" lIns="0" tIns="0" rIns="0" bIns="0" rtlCol="0"/>
          <a:lstStyle/>
          <a:p>
            <a:endParaRPr dirty="0"/>
          </a:p>
        </p:txBody>
      </p:sp>
      <p:sp>
        <p:nvSpPr>
          <p:cNvPr id="43" name="object 43"/>
          <p:cNvSpPr/>
          <p:nvPr/>
        </p:nvSpPr>
        <p:spPr>
          <a:xfrm>
            <a:off x="2374900" y="5381625"/>
            <a:ext cx="1383030" cy="1397000"/>
          </a:xfrm>
          <a:custGeom>
            <a:avLst/>
            <a:gdLst/>
            <a:ahLst/>
            <a:cxnLst/>
            <a:rect l="l" t="t" r="r" b="b"/>
            <a:pathLst>
              <a:path w="1383030" h="1397000">
                <a:moveTo>
                  <a:pt x="691489" y="0"/>
                </a:moveTo>
                <a:lnTo>
                  <a:pt x="644145" y="1610"/>
                </a:lnTo>
                <a:lnTo>
                  <a:pt x="597658" y="6374"/>
                </a:lnTo>
                <a:lnTo>
                  <a:pt x="552129" y="14186"/>
                </a:lnTo>
                <a:lnTo>
                  <a:pt x="507663" y="24943"/>
                </a:lnTo>
                <a:lnTo>
                  <a:pt x="464362" y="38541"/>
                </a:lnTo>
                <a:lnTo>
                  <a:pt x="422329" y="54875"/>
                </a:lnTo>
                <a:lnTo>
                  <a:pt x="381667" y="73842"/>
                </a:lnTo>
                <a:lnTo>
                  <a:pt x="342480" y="95337"/>
                </a:lnTo>
                <a:lnTo>
                  <a:pt x="304870" y="119257"/>
                </a:lnTo>
                <a:lnTo>
                  <a:pt x="268939" y="145498"/>
                </a:lnTo>
                <a:lnTo>
                  <a:pt x="234792" y="173955"/>
                </a:lnTo>
                <a:lnTo>
                  <a:pt x="202531" y="204525"/>
                </a:lnTo>
                <a:lnTo>
                  <a:pt x="172259" y="237104"/>
                </a:lnTo>
                <a:lnTo>
                  <a:pt x="144079" y="271587"/>
                </a:lnTo>
                <a:lnTo>
                  <a:pt x="118094" y="307871"/>
                </a:lnTo>
                <a:lnTo>
                  <a:pt x="94408" y="345852"/>
                </a:lnTo>
                <a:lnTo>
                  <a:pt x="73122" y="385425"/>
                </a:lnTo>
                <a:lnTo>
                  <a:pt x="54340" y="426487"/>
                </a:lnTo>
                <a:lnTo>
                  <a:pt x="38165" y="468933"/>
                </a:lnTo>
                <a:lnTo>
                  <a:pt x="24700" y="512661"/>
                </a:lnTo>
                <a:lnTo>
                  <a:pt x="14048" y="557564"/>
                </a:lnTo>
                <a:lnTo>
                  <a:pt x="6312" y="603541"/>
                </a:lnTo>
                <a:lnTo>
                  <a:pt x="1595" y="650486"/>
                </a:lnTo>
                <a:lnTo>
                  <a:pt x="0" y="698296"/>
                </a:lnTo>
                <a:lnTo>
                  <a:pt x="1595" y="746106"/>
                </a:lnTo>
                <a:lnTo>
                  <a:pt x="6312" y="793052"/>
                </a:lnTo>
                <a:lnTo>
                  <a:pt x="14048" y="839028"/>
                </a:lnTo>
                <a:lnTo>
                  <a:pt x="24700" y="883932"/>
                </a:lnTo>
                <a:lnTo>
                  <a:pt x="38165" y="927659"/>
                </a:lnTo>
                <a:lnTo>
                  <a:pt x="54340" y="970106"/>
                </a:lnTo>
                <a:lnTo>
                  <a:pt x="73122" y="1011168"/>
                </a:lnTo>
                <a:lnTo>
                  <a:pt x="94408" y="1050741"/>
                </a:lnTo>
                <a:lnTo>
                  <a:pt x="118094" y="1088722"/>
                </a:lnTo>
                <a:lnTo>
                  <a:pt x="144079" y="1125006"/>
                </a:lnTo>
                <a:lnTo>
                  <a:pt x="172259" y="1159489"/>
                </a:lnTo>
                <a:lnTo>
                  <a:pt x="202531" y="1192068"/>
                </a:lnTo>
                <a:lnTo>
                  <a:pt x="234792" y="1222638"/>
                </a:lnTo>
                <a:lnTo>
                  <a:pt x="268939" y="1251095"/>
                </a:lnTo>
                <a:lnTo>
                  <a:pt x="304870" y="1277336"/>
                </a:lnTo>
                <a:lnTo>
                  <a:pt x="342480" y="1301256"/>
                </a:lnTo>
                <a:lnTo>
                  <a:pt x="381667" y="1322751"/>
                </a:lnTo>
                <a:lnTo>
                  <a:pt x="422329" y="1341718"/>
                </a:lnTo>
                <a:lnTo>
                  <a:pt x="464362" y="1358052"/>
                </a:lnTo>
                <a:lnTo>
                  <a:pt x="507663" y="1371649"/>
                </a:lnTo>
                <a:lnTo>
                  <a:pt x="552129" y="1382406"/>
                </a:lnTo>
                <a:lnTo>
                  <a:pt x="597658" y="1390219"/>
                </a:lnTo>
                <a:lnTo>
                  <a:pt x="644145" y="1394982"/>
                </a:lnTo>
                <a:lnTo>
                  <a:pt x="691489" y="1396593"/>
                </a:lnTo>
                <a:lnTo>
                  <a:pt x="738833" y="1394982"/>
                </a:lnTo>
                <a:lnTo>
                  <a:pt x="785321" y="1390219"/>
                </a:lnTo>
                <a:lnTo>
                  <a:pt x="830849" y="1382406"/>
                </a:lnTo>
                <a:lnTo>
                  <a:pt x="875315" y="1371649"/>
                </a:lnTo>
                <a:lnTo>
                  <a:pt x="918616" y="1358052"/>
                </a:lnTo>
                <a:lnTo>
                  <a:pt x="960649" y="1341718"/>
                </a:lnTo>
                <a:lnTo>
                  <a:pt x="1001311" y="1322751"/>
                </a:lnTo>
                <a:lnTo>
                  <a:pt x="1040498" y="1301256"/>
                </a:lnTo>
                <a:lnTo>
                  <a:pt x="1078109" y="1277336"/>
                </a:lnTo>
                <a:lnTo>
                  <a:pt x="1114039" y="1251095"/>
                </a:lnTo>
                <a:lnTo>
                  <a:pt x="1148186" y="1222638"/>
                </a:lnTo>
                <a:lnTo>
                  <a:pt x="1180447" y="1192068"/>
                </a:lnTo>
                <a:lnTo>
                  <a:pt x="1210719" y="1159489"/>
                </a:lnTo>
                <a:lnTo>
                  <a:pt x="1238899" y="1125006"/>
                </a:lnTo>
                <a:lnTo>
                  <a:pt x="1264884" y="1088722"/>
                </a:lnTo>
                <a:lnTo>
                  <a:pt x="1288571" y="1050741"/>
                </a:lnTo>
                <a:lnTo>
                  <a:pt x="1309857" y="1011168"/>
                </a:lnTo>
                <a:lnTo>
                  <a:pt x="1328638" y="970106"/>
                </a:lnTo>
                <a:lnTo>
                  <a:pt x="1344813" y="927659"/>
                </a:lnTo>
                <a:lnTo>
                  <a:pt x="1358278" y="883932"/>
                </a:lnTo>
                <a:lnTo>
                  <a:pt x="1368930" y="839028"/>
                </a:lnTo>
                <a:lnTo>
                  <a:pt x="1376666" y="793052"/>
                </a:lnTo>
                <a:lnTo>
                  <a:pt x="1381383" y="746106"/>
                </a:lnTo>
                <a:lnTo>
                  <a:pt x="1382979" y="698296"/>
                </a:lnTo>
                <a:lnTo>
                  <a:pt x="1381383" y="650486"/>
                </a:lnTo>
                <a:lnTo>
                  <a:pt x="1376666" y="603541"/>
                </a:lnTo>
                <a:lnTo>
                  <a:pt x="1368930" y="557564"/>
                </a:lnTo>
                <a:lnTo>
                  <a:pt x="1358278" y="512661"/>
                </a:lnTo>
                <a:lnTo>
                  <a:pt x="1344813" y="468933"/>
                </a:lnTo>
                <a:lnTo>
                  <a:pt x="1328638" y="426487"/>
                </a:lnTo>
                <a:lnTo>
                  <a:pt x="1309857" y="385425"/>
                </a:lnTo>
                <a:lnTo>
                  <a:pt x="1288571" y="345852"/>
                </a:lnTo>
                <a:lnTo>
                  <a:pt x="1264884" y="307871"/>
                </a:lnTo>
                <a:lnTo>
                  <a:pt x="1238899" y="271587"/>
                </a:lnTo>
                <a:lnTo>
                  <a:pt x="1210719" y="237104"/>
                </a:lnTo>
                <a:lnTo>
                  <a:pt x="1180447" y="204525"/>
                </a:lnTo>
                <a:lnTo>
                  <a:pt x="1148186" y="173955"/>
                </a:lnTo>
                <a:lnTo>
                  <a:pt x="1114039" y="145498"/>
                </a:lnTo>
                <a:lnTo>
                  <a:pt x="1078109" y="119257"/>
                </a:lnTo>
                <a:lnTo>
                  <a:pt x="1040498" y="95337"/>
                </a:lnTo>
                <a:lnTo>
                  <a:pt x="1001311" y="73842"/>
                </a:lnTo>
                <a:lnTo>
                  <a:pt x="960649" y="54875"/>
                </a:lnTo>
                <a:lnTo>
                  <a:pt x="918616" y="38541"/>
                </a:lnTo>
                <a:lnTo>
                  <a:pt x="875315" y="24943"/>
                </a:lnTo>
                <a:lnTo>
                  <a:pt x="830849" y="14186"/>
                </a:lnTo>
                <a:lnTo>
                  <a:pt x="785321" y="6374"/>
                </a:lnTo>
                <a:lnTo>
                  <a:pt x="738833" y="1610"/>
                </a:lnTo>
                <a:lnTo>
                  <a:pt x="691489" y="0"/>
                </a:lnTo>
                <a:close/>
              </a:path>
            </a:pathLst>
          </a:custGeom>
          <a:solidFill>
            <a:srgbClr val="AF470D"/>
          </a:solidFill>
        </p:spPr>
        <p:txBody>
          <a:bodyPr wrap="square" lIns="0" tIns="0" rIns="0" bIns="0" rtlCol="0"/>
          <a:lstStyle/>
          <a:p>
            <a:endParaRPr dirty="0"/>
          </a:p>
        </p:txBody>
      </p:sp>
      <p:sp>
        <p:nvSpPr>
          <p:cNvPr id="44" name="object 44"/>
          <p:cNvSpPr txBox="1"/>
          <p:nvPr/>
        </p:nvSpPr>
        <p:spPr>
          <a:xfrm>
            <a:off x="2614931" y="5731312"/>
            <a:ext cx="902969" cy="697627"/>
          </a:xfrm>
          <a:prstGeom prst="rect">
            <a:avLst/>
          </a:prstGeom>
        </p:spPr>
        <p:txBody>
          <a:bodyPr vert="horz" wrap="square" lIns="0" tIns="0" rIns="0" bIns="0" rtlCol="0">
            <a:spAutoFit/>
          </a:bodyPr>
          <a:lstStyle/>
          <a:p>
            <a:pPr marL="12700" marR="5080" algn="ctr">
              <a:lnSpc>
                <a:spcPts val="1800"/>
              </a:lnSpc>
            </a:pPr>
            <a:r>
              <a:rPr sz="1700" b="1" spc="-20" dirty="0">
                <a:solidFill>
                  <a:srgbClr val="FFFFFF"/>
                </a:solidFill>
                <a:latin typeface="Arial Narrow"/>
                <a:cs typeface="Arial Narrow"/>
              </a:rPr>
              <a:t>...</a:t>
            </a:r>
            <a:r>
              <a:rPr lang="en-GB" sz="1700" b="1" spc="-20" dirty="0">
                <a:solidFill>
                  <a:srgbClr val="FFFFFF"/>
                </a:solidFill>
                <a:latin typeface="Arial Narrow"/>
                <a:cs typeface="Arial Narrow"/>
              </a:rPr>
              <a:t>and for drawing pictures</a:t>
            </a:r>
            <a:endParaRPr sz="1700" dirty="0">
              <a:latin typeface="Arial Narrow"/>
              <a:cs typeface="Arial Narrow"/>
            </a:endParaRPr>
          </a:p>
        </p:txBody>
      </p:sp>
      <p:sp>
        <p:nvSpPr>
          <p:cNvPr id="48" name="object 48"/>
          <p:cNvSpPr/>
          <p:nvPr/>
        </p:nvSpPr>
        <p:spPr>
          <a:xfrm>
            <a:off x="5564112" y="5773700"/>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49" name="object 49"/>
          <p:cNvSpPr/>
          <p:nvPr/>
        </p:nvSpPr>
        <p:spPr>
          <a:xfrm>
            <a:off x="5995582" y="5801043"/>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50" name="object 50"/>
          <p:cNvSpPr/>
          <p:nvPr/>
        </p:nvSpPr>
        <p:spPr>
          <a:xfrm>
            <a:off x="6674194" y="5759832"/>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51" name="object 51"/>
          <p:cNvSpPr/>
          <p:nvPr/>
        </p:nvSpPr>
        <p:spPr>
          <a:xfrm>
            <a:off x="7109841" y="5773700"/>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53" name="object 53"/>
          <p:cNvSpPr/>
          <p:nvPr/>
        </p:nvSpPr>
        <p:spPr>
          <a:xfrm>
            <a:off x="8184762" y="5494004"/>
            <a:ext cx="1722251" cy="1716421"/>
          </a:xfrm>
          <a:custGeom>
            <a:avLst/>
            <a:gdLst/>
            <a:ahLst/>
            <a:cxnLst/>
            <a:rect l="l" t="t" r="r" b="b"/>
            <a:pathLst>
              <a:path w="2251075" h="2243454">
                <a:moveTo>
                  <a:pt x="1125245" y="0"/>
                </a:moveTo>
                <a:lnTo>
                  <a:pt x="1076435" y="1036"/>
                </a:lnTo>
                <a:lnTo>
                  <a:pt x="1028155" y="4116"/>
                </a:lnTo>
                <a:lnTo>
                  <a:pt x="980449" y="9199"/>
                </a:lnTo>
                <a:lnTo>
                  <a:pt x="933359" y="16242"/>
                </a:lnTo>
                <a:lnTo>
                  <a:pt x="886926" y="25204"/>
                </a:lnTo>
                <a:lnTo>
                  <a:pt x="841194" y="36041"/>
                </a:lnTo>
                <a:lnTo>
                  <a:pt x="796203" y="48712"/>
                </a:lnTo>
                <a:lnTo>
                  <a:pt x="751997" y="63176"/>
                </a:lnTo>
                <a:lnTo>
                  <a:pt x="708618" y="79389"/>
                </a:lnTo>
                <a:lnTo>
                  <a:pt x="666107" y="97309"/>
                </a:lnTo>
                <a:lnTo>
                  <a:pt x="624508" y="116896"/>
                </a:lnTo>
                <a:lnTo>
                  <a:pt x="583862" y="138106"/>
                </a:lnTo>
                <a:lnTo>
                  <a:pt x="544211" y="160897"/>
                </a:lnTo>
                <a:lnTo>
                  <a:pt x="505599" y="185228"/>
                </a:lnTo>
                <a:lnTo>
                  <a:pt x="468066" y="211056"/>
                </a:lnTo>
                <a:lnTo>
                  <a:pt x="431655" y="238339"/>
                </a:lnTo>
                <a:lnTo>
                  <a:pt x="396409" y="267035"/>
                </a:lnTo>
                <a:lnTo>
                  <a:pt x="362369" y="297103"/>
                </a:lnTo>
                <a:lnTo>
                  <a:pt x="329579" y="328499"/>
                </a:lnTo>
                <a:lnTo>
                  <a:pt x="298079" y="361183"/>
                </a:lnTo>
                <a:lnTo>
                  <a:pt x="267913" y="395111"/>
                </a:lnTo>
                <a:lnTo>
                  <a:pt x="239122" y="430241"/>
                </a:lnTo>
                <a:lnTo>
                  <a:pt x="211749" y="466533"/>
                </a:lnTo>
                <a:lnTo>
                  <a:pt x="185836" y="503943"/>
                </a:lnTo>
                <a:lnTo>
                  <a:pt x="161426" y="542429"/>
                </a:lnTo>
                <a:lnTo>
                  <a:pt x="138559" y="581950"/>
                </a:lnTo>
                <a:lnTo>
                  <a:pt x="117280" y="622463"/>
                </a:lnTo>
                <a:lnTo>
                  <a:pt x="97629" y="663926"/>
                </a:lnTo>
                <a:lnTo>
                  <a:pt x="79650" y="706298"/>
                </a:lnTo>
                <a:lnTo>
                  <a:pt x="63383" y="749535"/>
                </a:lnTo>
                <a:lnTo>
                  <a:pt x="48872" y="793597"/>
                </a:lnTo>
                <a:lnTo>
                  <a:pt x="36160" y="838440"/>
                </a:lnTo>
                <a:lnTo>
                  <a:pt x="25287" y="884023"/>
                </a:lnTo>
                <a:lnTo>
                  <a:pt x="16296" y="930304"/>
                </a:lnTo>
                <a:lnTo>
                  <a:pt x="9230" y="977240"/>
                </a:lnTo>
                <a:lnTo>
                  <a:pt x="4130" y="1024790"/>
                </a:lnTo>
                <a:lnTo>
                  <a:pt x="1039" y="1072911"/>
                </a:lnTo>
                <a:lnTo>
                  <a:pt x="0" y="1121562"/>
                </a:lnTo>
                <a:lnTo>
                  <a:pt x="1039" y="1170213"/>
                </a:lnTo>
                <a:lnTo>
                  <a:pt x="4130" y="1218334"/>
                </a:lnTo>
                <a:lnTo>
                  <a:pt x="9230" y="1265884"/>
                </a:lnTo>
                <a:lnTo>
                  <a:pt x="16296" y="1312820"/>
                </a:lnTo>
                <a:lnTo>
                  <a:pt x="25287" y="1359101"/>
                </a:lnTo>
                <a:lnTo>
                  <a:pt x="36160" y="1404684"/>
                </a:lnTo>
                <a:lnTo>
                  <a:pt x="48872" y="1449527"/>
                </a:lnTo>
                <a:lnTo>
                  <a:pt x="63383" y="1493589"/>
                </a:lnTo>
                <a:lnTo>
                  <a:pt x="79650" y="1536826"/>
                </a:lnTo>
                <a:lnTo>
                  <a:pt x="97629" y="1579197"/>
                </a:lnTo>
                <a:lnTo>
                  <a:pt x="117280" y="1620661"/>
                </a:lnTo>
                <a:lnTo>
                  <a:pt x="138559" y="1661174"/>
                </a:lnTo>
                <a:lnTo>
                  <a:pt x="161426" y="1700695"/>
                </a:lnTo>
                <a:lnTo>
                  <a:pt x="185836" y="1739181"/>
                </a:lnTo>
                <a:lnTo>
                  <a:pt x="211749" y="1776591"/>
                </a:lnTo>
                <a:lnTo>
                  <a:pt x="239122" y="1812882"/>
                </a:lnTo>
                <a:lnTo>
                  <a:pt x="267913" y="1848013"/>
                </a:lnTo>
                <a:lnTo>
                  <a:pt x="298079" y="1881941"/>
                </a:lnTo>
                <a:lnTo>
                  <a:pt x="329579" y="1914625"/>
                </a:lnTo>
                <a:lnTo>
                  <a:pt x="362369" y="1946021"/>
                </a:lnTo>
                <a:lnTo>
                  <a:pt x="396409" y="1976088"/>
                </a:lnTo>
                <a:lnTo>
                  <a:pt x="431655" y="2004785"/>
                </a:lnTo>
                <a:lnTo>
                  <a:pt x="468066" y="2032068"/>
                </a:lnTo>
                <a:lnTo>
                  <a:pt x="505599" y="2057896"/>
                </a:lnTo>
                <a:lnTo>
                  <a:pt x="544211" y="2082227"/>
                </a:lnTo>
                <a:lnTo>
                  <a:pt x="583862" y="2105018"/>
                </a:lnTo>
                <a:lnTo>
                  <a:pt x="624508" y="2126228"/>
                </a:lnTo>
                <a:lnTo>
                  <a:pt x="666107" y="2145815"/>
                </a:lnTo>
                <a:lnTo>
                  <a:pt x="708618" y="2163735"/>
                </a:lnTo>
                <a:lnTo>
                  <a:pt x="751997" y="2179948"/>
                </a:lnTo>
                <a:lnTo>
                  <a:pt x="796203" y="2194411"/>
                </a:lnTo>
                <a:lnTo>
                  <a:pt x="841194" y="2207083"/>
                </a:lnTo>
                <a:lnTo>
                  <a:pt x="886926" y="2217920"/>
                </a:lnTo>
                <a:lnTo>
                  <a:pt x="933359" y="2226881"/>
                </a:lnTo>
                <a:lnTo>
                  <a:pt x="980449" y="2233925"/>
                </a:lnTo>
                <a:lnTo>
                  <a:pt x="1028155" y="2239007"/>
                </a:lnTo>
                <a:lnTo>
                  <a:pt x="1076435" y="2242088"/>
                </a:lnTo>
                <a:lnTo>
                  <a:pt x="1125245" y="2243124"/>
                </a:lnTo>
                <a:lnTo>
                  <a:pt x="1174055" y="2242088"/>
                </a:lnTo>
                <a:lnTo>
                  <a:pt x="1222334" y="2239007"/>
                </a:lnTo>
                <a:lnTo>
                  <a:pt x="1270040" y="2233925"/>
                </a:lnTo>
                <a:lnTo>
                  <a:pt x="1317131" y="2226881"/>
                </a:lnTo>
                <a:lnTo>
                  <a:pt x="1363563" y="2217920"/>
                </a:lnTo>
                <a:lnTo>
                  <a:pt x="1409296" y="2207083"/>
                </a:lnTo>
                <a:lnTo>
                  <a:pt x="1454286" y="2194411"/>
                </a:lnTo>
                <a:lnTo>
                  <a:pt x="1498492" y="2179948"/>
                </a:lnTo>
                <a:lnTo>
                  <a:pt x="1541872" y="2163735"/>
                </a:lnTo>
                <a:lnTo>
                  <a:pt x="1584382" y="2145815"/>
                </a:lnTo>
                <a:lnTo>
                  <a:pt x="1625982" y="2126228"/>
                </a:lnTo>
                <a:lnTo>
                  <a:pt x="1666628" y="2105018"/>
                </a:lnTo>
                <a:lnTo>
                  <a:pt x="1706278" y="2082227"/>
                </a:lnTo>
                <a:lnTo>
                  <a:pt x="1744891" y="2057896"/>
                </a:lnTo>
                <a:lnTo>
                  <a:pt x="1782424" y="2032068"/>
                </a:lnTo>
                <a:lnTo>
                  <a:pt x="1818835" y="2004785"/>
                </a:lnTo>
                <a:lnTo>
                  <a:pt x="1854081" y="1976088"/>
                </a:lnTo>
                <a:lnTo>
                  <a:pt x="1888120" y="1946021"/>
                </a:lnTo>
                <a:lnTo>
                  <a:pt x="1920911" y="1914625"/>
                </a:lnTo>
                <a:lnTo>
                  <a:pt x="1952411" y="1881941"/>
                </a:lnTo>
                <a:lnTo>
                  <a:pt x="1982577" y="1848013"/>
                </a:lnTo>
                <a:lnTo>
                  <a:pt x="2011367" y="1812882"/>
                </a:lnTo>
                <a:lnTo>
                  <a:pt x="2038740" y="1776591"/>
                </a:lnTo>
                <a:lnTo>
                  <a:pt x="2064653" y="1739181"/>
                </a:lnTo>
                <a:lnTo>
                  <a:pt x="2089064" y="1700695"/>
                </a:lnTo>
                <a:lnTo>
                  <a:pt x="2111930" y="1661174"/>
                </a:lnTo>
                <a:lnTo>
                  <a:pt x="2133210" y="1620661"/>
                </a:lnTo>
                <a:lnTo>
                  <a:pt x="2152861" y="1579197"/>
                </a:lnTo>
                <a:lnTo>
                  <a:pt x="2170840" y="1536826"/>
                </a:lnTo>
                <a:lnTo>
                  <a:pt x="2187107" y="1493589"/>
                </a:lnTo>
                <a:lnTo>
                  <a:pt x="2201617" y="1449527"/>
                </a:lnTo>
                <a:lnTo>
                  <a:pt x="2214330" y="1404684"/>
                </a:lnTo>
                <a:lnTo>
                  <a:pt x="2225203" y="1359101"/>
                </a:lnTo>
                <a:lnTo>
                  <a:pt x="2234194" y="1312820"/>
                </a:lnTo>
                <a:lnTo>
                  <a:pt x="2241260" y="1265884"/>
                </a:lnTo>
                <a:lnTo>
                  <a:pt x="2246360" y="1218334"/>
                </a:lnTo>
                <a:lnTo>
                  <a:pt x="2249451" y="1170213"/>
                </a:lnTo>
                <a:lnTo>
                  <a:pt x="2250490" y="1121562"/>
                </a:lnTo>
                <a:lnTo>
                  <a:pt x="2249451" y="1072911"/>
                </a:lnTo>
                <a:lnTo>
                  <a:pt x="2246360" y="1024790"/>
                </a:lnTo>
                <a:lnTo>
                  <a:pt x="2241260" y="977240"/>
                </a:lnTo>
                <a:lnTo>
                  <a:pt x="2234194" y="930304"/>
                </a:lnTo>
                <a:lnTo>
                  <a:pt x="2225203" y="884023"/>
                </a:lnTo>
                <a:lnTo>
                  <a:pt x="2214330" y="838440"/>
                </a:lnTo>
                <a:lnTo>
                  <a:pt x="2201617" y="793597"/>
                </a:lnTo>
                <a:lnTo>
                  <a:pt x="2187107" y="749535"/>
                </a:lnTo>
                <a:lnTo>
                  <a:pt x="2170840" y="706298"/>
                </a:lnTo>
                <a:lnTo>
                  <a:pt x="2152861" y="663926"/>
                </a:lnTo>
                <a:lnTo>
                  <a:pt x="2133210" y="622463"/>
                </a:lnTo>
                <a:lnTo>
                  <a:pt x="2111930" y="581950"/>
                </a:lnTo>
                <a:lnTo>
                  <a:pt x="2089064" y="542429"/>
                </a:lnTo>
                <a:lnTo>
                  <a:pt x="2064653" y="503943"/>
                </a:lnTo>
                <a:lnTo>
                  <a:pt x="2038740" y="466533"/>
                </a:lnTo>
                <a:lnTo>
                  <a:pt x="2011367" y="430241"/>
                </a:lnTo>
                <a:lnTo>
                  <a:pt x="1982577" y="395111"/>
                </a:lnTo>
                <a:lnTo>
                  <a:pt x="1952411" y="361183"/>
                </a:lnTo>
                <a:lnTo>
                  <a:pt x="1920911" y="328499"/>
                </a:lnTo>
                <a:lnTo>
                  <a:pt x="1888120" y="297103"/>
                </a:lnTo>
                <a:lnTo>
                  <a:pt x="1854081" y="267035"/>
                </a:lnTo>
                <a:lnTo>
                  <a:pt x="1818835" y="238339"/>
                </a:lnTo>
                <a:lnTo>
                  <a:pt x="1782424" y="211056"/>
                </a:lnTo>
                <a:lnTo>
                  <a:pt x="1744891" y="185228"/>
                </a:lnTo>
                <a:lnTo>
                  <a:pt x="1706278" y="160897"/>
                </a:lnTo>
                <a:lnTo>
                  <a:pt x="1666628" y="138106"/>
                </a:lnTo>
                <a:lnTo>
                  <a:pt x="1625982" y="116896"/>
                </a:lnTo>
                <a:lnTo>
                  <a:pt x="1584382" y="97309"/>
                </a:lnTo>
                <a:lnTo>
                  <a:pt x="1541872" y="79389"/>
                </a:lnTo>
                <a:lnTo>
                  <a:pt x="1498492" y="63176"/>
                </a:lnTo>
                <a:lnTo>
                  <a:pt x="1454286" y="48712"/>
                </a:lnTo>
                <a:lnTo>
                  <a:pt x="1409296" y="36041"/>
                </a:lnTo>
                <a:lnTo>
                  <a:pt x="1363563" y="25204"/>
                </a:lnTo>
                <a:lnTo>
                  <a:pt x="1317131" y="16242"/>
                </a:lnTo>
                <a:lnTo>
                  <a:pt x="1270040" y="9199"/>
                </a:lnTo>
                <a:lnTo>
                  <a:pt x="1222334" y="4116"/>
                </a:lnTo>
                <a:lnTo>
                  <a:pt x="1174055" y="1036"/>
                </a:lnTo>
                <a:lnTo>
                  <a:pt x="1125245" y="0"/>
                </a:lnTo>
                <a:close/>
              </a:path>
            </a:pathLst>
          </a:custGeom>
          <a:solidFill>
            <a:schemeClr val="accent6">
              <a:lumMod val="75000"/>
            </a:schemeClr>
          </a:solidFill>
        </p:spPr>
        <p:txBody>
          <a:bodyPr wrap="square" lIns="0" tIns="0" rIns="0" bIns="0" rtlCol="0"/>
          <a:lstStyle/>
          <a:p>
            <a:endParaRPr dirty="0"/>
          </a:p>
        </p:txBody>
      </p:sp>
      <p:sp>
        <p:nvSpPr>
          <p:cNvPr id="54" name="object 54"/>
          <p:cNvSpPr txBox="1"/>
          <p:nvPr/>
        </p:nvSpPr>
        <p:spPr>
          <a:xfrm>
            <a:off x="8178795" y="5887985"/>
            <a:ext cx="1734185" cy="928459"/>
          </a:xfrm>
          <a:prstGeom prst="rect">
            <a:avLst/>
          </a:prstGeom>
        </p:spPr>
        <p:txBody>
          <a:bodyPr vert="horz" wrap="square" lIns="0" tIns="0" rIns="0" bIns="0" rtlCol="0">
            <a:spAutoFit/>
          </a:bodyPr>
          <a:lstStyle/>
          <a:p>
            <a:pPr marL="139065" marR="131445" algn="ctr">
              <a:lnSpc>
                <a:spcPts val="1800"/>
              </a:lnSpc>
            </a:pPr>
            <a:r>
              <a:rPr lang="en-GB" sz="1700" b="1" spc="-10" dirty="0">
                <a:solidFill>
                  <a:srgbClr val="FFFFFF"/>
                </a:solidFill>
                <a:latin typeface="Arial Narrow"/>
                <a:cs typeface="Arial Narrow"/>
              </a:rPr>
              <a:t>She </a:t>
            </a:r>
            <a:br>
              <a:rPr lang="en-GB" sz="1700" b="1" spc="-10" dirty="0">
                <a:solidFill>
                  <a:srgbClr val="FFFFFF"/>
                </a:solidFill>
                <a:latin typeface="Arial Narrow"/>
                <a:cs typeface="Arial Narrow"/>
              </a:rPr>
            </a:br>
            <a:r>
              <a:rPr lang="en-GB" sz="1700" b="1" spc="-10" dirty="0">
                <a:solidFill>
                  <a:srgbClr val="FFFFFF"/>
                </a:solidFill>
                <a:latin typeface="Arial Narrow"/>
                <a:cs typeface="Arial Narrow"/>
              </a:rPr>
              <a:t>publishes her work but it gets little attention</a:t>
            </a:r>
            <a:endParaRPr sz="1700" dirty="0">
              <a:latin typeface="Arial Narrow"/>
              <a:cs typeface="Arial Narrow"/>
            </a:endParaRPr>
          </a:p>
        </p:txBody>
      </p:sp>
      <p:sp>
        <p:nvSpPr>
          <p:cNvPr id="66" name="object 44"/>
          <p:cNvSpPr txBox="1"/>
          <p:nvPr/>
        </p:nvSpPr>
        <p:spPr>
          <a:xfrm>
            <a:off x="1618615" y="4410512"/>
            <a:ext cx="1066800" cy="697627"/>
          </a:xfrm>
          <a:prstGeom prst="rect">
            <a:avLst/>
          </a:prstGeom>
        </p:spPr>
        <p:txBody>
          <a:bodyPr vert="horz" wrap="square" lIns="0" tIns="0" rIns="0" bIns="0" rtlCol="0">
            <a:spAutoFit/>
          </a:bodyPr>
          <a:lstStyle/>
          <a:p>
            <a:pPr marL="12700" marR="5080" algn="ctr">
              <a:lnSpc>
                <a:spcPts val="1800"/>
              </a:lnSpc>
            </a:pPr>
            <a:r>
              <a:rPr sz="1700" b="1" spc="-20" dirty="0">
                <a:solidFill>
                  <a:srgbClr val="FFFFFF"/>
                </a:solidFill>
                <a:latin typeface="Arial Narrow"/>
                <a:cs typeface="Arial Narrow"/>
              </a:rPr>
              <a:t>...</a:t>
            </a:r>
            <a:r>
              <a:rPr lang="en-GB" sz="1700" b="1" spc="-20" dirty="0">
                <a:solidFill>
                  <a:srgbClr val="FFFFFF"/>
                </a:solidFill>
                <a:latin typeface="Arial Narrow"/>
                <a:cs typeface="Arial Narrow"/>
              </a:rPr>
              <a:t>for composing music</a:t>
            </a:r>
            <a:endParaRPr sz="1700" dirty="0">
              <a:latin typeface="Arial Narrow"/>
              <a:cs typeface="Arial Narrow"/>
            </a:endParaRPr>
          </a:p>
        </p:txBody>
      </p:sp>
      <p:sp>
        <p:nvSpPr>
          <p:cNvPr id="40" name="object 12"/>
          <p:cNvSpPr/>
          <p:nvPr/>
        </p:nvSpPr>
        <p:spPr>
          <a:xfrm>
            <a:off x="5416044" y="1647825"/>
            <a:ext cx="0" cy="5580000"/>
          </a:xfrm>
          <a:custGeom>
            <a:avLst/>
            <a:gdLst/>
            <a:ahLst/>
            <a:cxnLst/>
            <a:rect l="l" t="t" r="r" b="b"/>
            <a:pathLst>
              <a:path h="3702050">
                <a:moveTo>
                  <a:pt x="0" y="0"/>
                </a:moveTo>
                <a:lnTo>
                  <a:pt x="0" y="3701516"/>
                </a:lnTo>
              </a:path>
            </a:pathLst>
          </a:custGeom>
          <a:ln w="38100" cmpd="sng">
            <a:solidFill>
              <a:srgbClr val="FF6600"/>
            </a:solidFill>
            <a:prstDash val="sysDot"/>
          </a:ln>
        </p:spPr>
        <p:style>
          <a:lnRef idx="1">
            <a:schemeClr val="dk1"/>
          </a:lnRef>
          <a:fillRef idx="0">
            <a:schemeClr val="dk1"/>
          </a:fillRef>
          <a:effectRef idx="0">
            <a:schemeClr val="dk1"/>
          </a:effectRef>
          <a:fontRef idx="minor">
            <a:schemeClr val="tx1"/>
          </a:fontRef>
        </p:style>
        <p:txBody>
          <a:bodyPr wrap="square" lIns="0" tIns="0" rIns="0" bIns="0" rtlCol="0"/>
          <a:lstStyle/>
          <a:p>
            <a:endParaRPr dirty="0"/>
          </a:p>
        </p:txBody>
      </p:sp>
      <p:sp>
        <p:nvSpPr>
          <p:cNvPr id="42" name="object 12"/>
          <p:cNvSpPr/>
          <p:nvPr/>
        </p:nvSpPr>
        <p:spPr>
          <a:xfrm>
            <a:off x="5416043" y="200026"/>
            <a:ext cx="45719" cy="304800"/>
          </a:xfrm>
          <a:custGeom>
            <a:avLst/>
            <a:gdLst/>
            <a:ahLst/>
            <a:cxnLst/>
            <a:rect l="l" t="t" r="r" b="b"/>
            <a:pathLst>
              <a:path h="3702050">
                <a:moveTo>
                  <a:pt x="0" y="0"/>
                </a:moveTo>
                <a:lnTo>
                  <a:pt x="0" y="3701516"/>
                </a:lnTo>
              </a:path>
            </a:pathLst>
          </a:custGeom>
          <a:ln w="38100" cmpd="sng">
            <a:solidFill>
              <a:srgbClr val="FF6600"/>
            </a:solidFill>
            <a:prstDash val="sysDot"/>
          </a:ln>
        </p:spPr>
        <p:style>
          <a:lnRef idx="1">
            <a:schemeClr val="dk1"/>
          </a:lnRef>
          <a:fillRef idx="0">
            <a:schemeClr val="dk1"/>
          </a:fillRef>
          <a:effectRef idx="0">
            <a:schemeClr val="dk1"/>
          </a:effectRef>
          <a:fontRef idx="minor">
            <a:schemeClr val="tx1"/>
          </a:fontRef>
        </p:style>
        <p:txBody>
          <a:bodyPr wrap="square" lIns="0" tIns="0" rIns="0" bIns="0" rtlCol="0"/>
          <a:lstStyle/>
          <a:p>
            <a:endParaRPr dirty="0"/>
          </a:p>
        </p:txBody>
      </p:sp>
      <p:pic>
        <p:nvPicPr>
          <p:cNvPr id="3" name="Picture 2" descr="math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652" y="4540377"/>
            <a:ext cx="1603248" cy="1603248"/>
          </a:xfrm>
          <a:prstGeom prst="rect">
            <a:avLst/>
          </a:prstGeom>
        </p:spPr>
      </p:pic>
      <p:pic>
        <p:nvPicPr>
          <p:cNvPr id="10" name="Picture 9" descr="scroll.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97391">
            <a:off x="8856704" y="3658627"/>
            <a:ext cx="875553" cy="824187"/>
          </a:xfrm>
          <a:prstGeom prst="rect">
            <a:avLst/>
          </a:prstGeom>
        </p:spPr>
      </p:pic>
      <p:pic>
        <p:nvPicPr>
          <p:cNvPr id="55" name="Picture 54" descr="pencil.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90100" y="3517859"/>
            <a:ext cx="572925" cy="568366"/>
          </a:xfrm>
          <a:prstGeom prst="rect">
            <a:avLst/>
          </a:prstGeom>
        </p:spPr>
      </p:pic>
      <p:pic>
        <p:nvPicPr>
          <p:cNvPr id="57" name="Picture 56" descr="computer.jpg"/>
          <p:cNvPicPr>
            <a:picLocks noChangeAspect="1"/>
          </p:cNvPicPr>
          <p:nvPr/>
        </p:nvPicPr>
        <p:blipFill rotWithShape="1">
          <a:blip r:embed="rId9" cstate="print">
            <a:extLst>
              <a:ext uri="{28A0092B-C50C-407E-A947-70E740481C1C}">
                <a14:useLocalDpi xmlns:a14="http://schemas.microsoft.com/office/drawing/2010/main" val="0"/>
              </a:ext>
            </a:extLst>
          </a:blip>
          <a:srcRect l="8296" r="13293"/>
          <a:stretch/>
        </p:blipFill>
        <p:spPr>
          <a:xfrm>
            <a:off x="165100" y="1343025"/>
            <a:ext cx="2596646" cy="2591502"/>
          </a:xfrm>
          <a:prstGeom prst="ellipse">
            <a:avLst/>
          </a:prstGeom>
        </p:spPr>
      </p:pic>
      <p:sp>
        <p:nvSpPr>
          <p:cNvPr id="62" name="object 34"/>
          <p:cNvSpPr/>
          <p:nvPr/>
        </p:nvSpPr>
        <p:spPr>
          <a:xfrm>
            <a:off x="2070100" y="1952625"/>
            <a:ext cx="1643380" cy="1638300"/>
          </a:xfrm>
          <a:custGeom>
            <a:avLst/>
            <a:gdLst/>
            <a:ahLst/>
            <a:cxnLst/>
            <a:rect l="l" t="t" r="r" b="b"/>
            <a:pathLst>
              <a:path w="1643379" h="1638300">
                <a:moveTo>
                  <a:pt x="821639" y="0"/>
                </a:moveTo>
                <a:lnTo>
                  <a:pt x="773361" y="1390"/>
                </a:lnTo>
                <a:lnTo>
                  <a:pt x="725817" y="5509"/>
                </a:lnTo>
                <a:lnTo>
                  <a:pt x="679086" y="12281"/>
                </a:lnTo>
                <a:lnTo>
                  <a:pt x="633243" y="21629"/>
                </a:lnTo>
                <a:lnTo>
                  <a:pt x="588366" y="33475"/>
                </a:lnTo>
                <a:lnTo>
                  <a:pt x="544532" y="47744"/>
                </a:lnTo>
                <a:lnTo>
                  <a:pt x="501818" y="64358"/>
                </a:lnTo>
                <a:lnTo>
                  <a:pt x="460300" y="83240"/>
                </a:lnTo>
                <a:lnTo>
                  <a:pt x="420057" y="104313"/>
                </a:lnTo>
                <a:lnTo>
                  <a:pt x="381165" y="127502"/>
                </a:lnTo>
                <a:lnTo>
                  <a:pt x="343702" y="152728"/>
                </a:lnTo>
                <a:lnTo>
                  <a:pt x="307743" y="179916"/>
                </a:lnTo>
                <a:lnTo>
                  <a:pt x="273367" y="208988"/>
                </a:lnTo>
                <a:lnTo>
                  <a:pt x="240650" y="239868"/>
                </a:lnTo>
                <a:lnTo>
                  <a:pt x="209670" y="272478"/>
                </a:lnTo>
                <a:lnTo>
                  <a:pt x="180503" y="306742"/>
                </a:lnTo>
                <a:lnTo>
                  <a:pt x="153226" y="342583"/>
                </a:lnTo>
                <a:lnTo>
                  <a:pt x="127918" y="379925"/>
                </a:lnTo>
                <a:lnTo>
                  <a:pt x="104653" y="418690"/>
                </a:lnTo>
                <a:lnTo>
                  <a:pt x="83511" y="458802"/>
                </a:lnTo>
                <a:lnTo>
                  <a:pt x="64567" y="500183"/>
                </a:lnTo>
                <a:lnTo>
                  <a:pt x="47899" y="542758"/>
                </a:lnTo>
                <a:lnTo>
                  <a:pt x="33584" y="586449"/>
                </a:lnTo>
                <a:lnTo>
                  <a:pt x="21699" y="631179"/>
                </a:lnTo>
                <a:lnTo>
                  <a:pt x="12321" y="676872"/>
                </a:lnTo>
                <a:lnTo>
                  <a:pt x="5527" y="723451"/>
                </a:lnTo>
                <a:lnTo>
                  <a:pt x="1394" y="770839"/>
                </a:lnTo>
                <a:lnTo>
                  <a:pt x="0" y="818959"/>
                </a:lnTo>
                <a:lnTo>
                  <a:pt x="1394" y="867078"/>
                </a:lnTo>
                <a:lnTo>
                  <a:pt x="5527" y="914464"/>
                </a:lnTo>
                <a:lnTo>
                  <a:pt x="12321" y="961042"/>
                </a:lnTo>
                <a:lnTo>
                  <a:pt x="21699" y="1006734"/>
                </a:lnTo>
                <a:lnTo>
                  <a:pt x="33584" y="1051463"/>
                </a:lnTo>
                <a:lnTo>
                  <a:pt x="47899" y="1095153"/>
                </a:lnTo>
                <a:lnTo>
                  <a:pt x="64567" y="1137727"/>
                </a:lnTo>
                <a:lnTo>
                  <a:pt x="83511" y="1179108"/>
                </a:lnTo>
                <a:lnTo>
                  <a:pt x="104653" y="1219219"/>
                </a:lnTo>
                <a:lnTo>
                  <a:pt x="127918" y="1257984"/>
                </a:lnTo>
                <a:lnTo>
                  <a:pt x="153226" y="1295325"/>
                </a:lnTo>
                <a:lnTo>
                  <a:pt x="180503" y="1331166"/>
                </a:lnTo>
                <a:lnTo>
                  <a:pt x="209670" y="1365429"/>
                </a:lnTo>
                <a:lnTo>
                  <a:pt x="240650" y="1398039"/>
                </a:lnTo>
                <a:lnTo>
                  <a:pt x="273367" y="1428919"/>
                </a:lnTo>
                <a:lnTo>
                  <a:pt x="307743" y="1457990"/>
                </a:lnTo>
                <a:lnTo>
                  <a:pt x="343702" y="1485178"/>
                </a:lnTo>
                <a:lnTo>
                  <a:pt x="381165" y="1510404"/>
                </a:lnTo>
                <a:lnTo>
                  <a:pt x="420057" y="1533592"/>
                </a:lnTo>
                <a:lnTo>
                  <a:pt x="460300" y="1554666"/>
                </a:lnTo>
                <a:lnTo>
                  <a:pt x="501818" y="1573548"/>
                </a:lnTo>
                <a:lnTo>
                  <a:pt x="544532" y="1590162"/>
                </a:lnTo>
                <a:lnTo>
                  <a:pt x="588366" y="1604430"/>
                </a:lnTo>
                <a:lnTo>
                  <a:pt x="633243" y="1616276"/>
                </a:lnTo>
                <a:lnTo>
                  <a:pt x="679086" y="1625624"/>
                </a:lnTo>
                <a:lnTo>
                  <a:pt x="725817" y="1632396"/>
                </a:lnTo>
                <a:lnTo>
                  <a:pt x="773361" y="1636516"/>
                </a:lnTo>
                <a:lnTo>
                  <a:pt x="821639" y="1637906"/>
                </a:lnTo>
                <a:lnTo>
                  <a:pt x="869917" y="1636516"/>
                </a:lnTo>
                <a:lnTo>
                  <a:pt x="917460" y="1632396"/>
                </a:lnTo>
                <a:lnTo>
                  <a:pt x="964192" y="1625624"/>
                </a:lnTo>
                <a:lnTo>
                  <a:pt x="1010035" y="1616276"/>
                </a:lnTo>
                <a:lnTo>
                  <a:pt x="1054912" y="1604430"/>
                </a:lnTo>
                <a:lnTo>
                  <a:pt x="1098746" y="1590162"/>
                </a:lnTo>
                <a:lnTo>
                  <a:pt x="1141460" y="1573548"/>
                </a:lnTo>
                <a:lnTo>
                  <a:pt x="1182977" y="1554666"/>
                </a:lnTo>
                <a:lnTo>
                  <a:pt x="1223220" y="1533592"/>
                </a:lnTo>
                <a:lnTo>
                  <a:pt x="1262112" y="1510404"/>
                </a:lnTo>
                <a:lnTo>
                  <a:pt x="1299576" y="1485178"/>
                </a:lnTo>
                <a:lnTo>
                  <a:pt x="1335534" y="1457990"/>
                </a:lnTo>
                <a:lnTo>
                  <a:pt x="1369910" y="1428919"/>
                </a:lnTo>
                <a:lnTo>
                  <a:pt x="1402627" y="1398039"/>
                </a:lnTo>
                <a:lnTo>
                  <a:pt x="1433608" y="1365429"/>
                </a:lnTo>
                <a:lnTo>
                  <a:pt x="1462775" y="1331166"/>
                </a:lnTo>
                <a:lnTo>
                  <a:pt x="1490051" y="1295325"/>
                </a:lnTo>
                <a:lnTo>
                  <a:pt x="1515360" y="1257984"/>
                </a:lnTo>
                <a:lnTo>
                  <a:pt x="1538624" y="1219219"/>
                </a:lnTo>
                <a:lnTo>
                  <a:pt x="1559766" y="1179108"/>
                </a:lnTo>
                <a:lnTo>
                  <a:pt x="1578710" y="1137727"/>
                </a:lnTo>
                <a:lnTo>
                  <a:pt x="1595378" y="1095153"/>
                </a:lnTo>
                <a:lnTo>
                  <a:pt x="1609693" y="1051463"/>
                </a:lnTo>
                <a:lnTo>
                  <a:pt x="1621578" y="1006734"/>
                </a:lnTo>
                <a:lnTo>
                  <a:pt x="1630956" y="961042"/>
                </a:lnTo>
                <a:lnTo>
                  <a:pt x="1637750" y="914464"/>
                </a:lnTo>
                <a:lnTo>
                  <a:pt x="1641883" y="867078"/>
                </a:lnTo>
                <a:lnTo>
                  <a:pt x="1643278" y="818959"/>
                </a:lnTo>
                <a:lnTo>
                  <a:pt x="1641883" y="770839"/>
                </a:lnTo>
                <a:lnTo>
                  <a:pt x="1637750" y="723451"/>
                </a:lnTo>
                <a:lnTo>
                  <a:pt x="1630956" y="676872"/>
                </a:lnTo>
                <a:lnTo>
                  <a:pt x="1621578" y="631179"/>
                </a:lnTo>
                <a:lnTo>
                  <a:pt x="1609693" y="586449"/>
                </a:lnTo>
                <a:lnTo>
                  <a:pt x="1595378" y="542758"/>
                </a:lnTo>
                <a:lnTo>
                  <a:pt x="1578710" y="500183"/>
                </a:lnTo>
                <a:lnTo>
                  <a:pt x="1559766" y="458802"/>
                </a:lnTo>
                <a:lnTo>
                  <a:pt x="1538624" y="418690"/>
                </a:lnTo>
                <a:lnTo>
                  <a:pt x="1515360" y="379925"/>
                </a:lnTo>
                <a:lnTo>
                  <a:pt x="1490051" y="342583"/>
                </a:lnTo>
                <a:lnTo>
                  <a:pt x="1462775" y="306742"/>
                </a:lnTo>
                <a:lnTo>
                  <a:pt x="1433608" y="272478"/>
                </a:lnTo>
                <a:lnTo>
                  <a:pt x="1402627" y="239868"/>
                </a:lnTo>
                <a:lnTo>
                  <a:pt x="1369910" y="208988"/>
                </a:lnTo>
                <a:lnTo>
                  <a:pt x="1335534" y="179916"/>
                </a:lnTo>
                <a:lnTo>
                  <a:pt x="1299576" y="152728"/>
                </a:lnTo>
                <a:lnTo>
                  <a:pt x="1262112" y="127502"/>
                </a:lnTo>
                <a:lnTo>
                  <a:pt x="1223220" y="104313"/>
                </a:lnTo>
                <a:lnTo>
                  <a:pt x="1182977" y="83240"/>
                </a:lnTo>
                <a:lnTo>
                  <a:pt x="1141460" y="64358"/>
                </a:lnTo>
                <a:lnTo>
                  <a:pt x="1098746" y="47744"/>
                </a:lnTo>
                <a:lnTo>
                  <a:pt x="1054912" y="33475"/>
                </a:lnTo>
                <a:lnTo>
                  <a:pt x="1010035" y="21629"/>
                </a:lnTo>
                <a:lnTo>
                  <a:pt x="964192" y="12281"/>
                </a:lnTo>
                <a:lnTo>
                  <a:pt x="917460" y="5509"/>
                </a:lnTo>
                <a:lnTo>
                  <a:pt x="869917" y="1390"/>
                </a:lnTo>
                <a:lnTo>
                  <a:pt x="821639" y="0"/>
                </a:lnTo>
                <a:close/>
              </a:path>
            </a:pathLst>
          </a:custGeom>
          <a:solidFill>
            <a:schemeClr val="accent6">
              <a:lumMod val="75000"/>
            </a:schemeClr>
          </a:solidFill>
        </p:spPr>
        <p:txBody>
          <a:bodyPr wrap="square" lIns="0" tIns="0" rIns="0" bIns="0" rtlCol="0"/>
          <a:lstStyle/>
          <a:p>
            <a:endParaRPr dirty="0"/>
          </a:p>
        </p:txBody>
      </p:sp>
      <p:sp>
        <p:nvSpPr>
          <p:cNvPr id="39" name="object 39"/>
          <p:cNvSpPr txBox="1"/>
          <p:nvPr/>
        </p:nvSpPr>
        <p:spPr>
          <a:xfrm>
            <a:off x="2298700" y="2409825"/>
            <a:ext cx="1217295" cy="697627"/>
          </a:xfrm>
          <a:prstGeom prst="rect">
            <a:avLst/>
          </a:prstGeom>
        </p:spPr>
        <p:txBody>
          <a:bodyPr vert="horz" wrap="square" lIns="0" tIns="0" rIns="0" bIns="0" rtlCol="0">
            <a:spAutoFit/>
          </a:bodyPr>
          <a:lstStyle/>
          <a:p>
            <a:pPr marL="12700" marR="5080" algn="ctr">
              <a:lnSpc>
                <a:spcPts val="1800"/>
              </a:lnSpc>
            </a:pPr>
            <a:r>
              <a:rPr lang="en-GB" sz="1700" b="1" spc="-15" dirty="0">
                <a:solidFill>
                  <a:srgbClr val="FFFFFF"/>
                </a:solidFill>
                <a:latin typeface="Arial Narrow"/>
                <a:cs typeface="Arial Narrow"/>
              </a:rPr>
              <a:t>Ada works </a:t>
            </a:r>
            <a:br>
              <a:rPr lang="en-GB" sz="1700" b="1" spc="-15" dirty="0">
                <a:solidFill>
                  <a:srgbClr val="FFFFFF"/>
                </a:solidFill>
                <a:latin typeface="Arial Narrow"/>
                <a:cs typeface="Arial Narrow"/>
              </a:rPr>
            </a:br>
            <a:r>
              <a:rPr lang="en-GB" sz="1700" b="1" spc="-15" dirty="0">
                <a:solidFill>
                  <a:srgbClr val="FFFFFF"/>
                </a:solidFill>
                <a:latin typeface="Arial Narrow"/>
                <a:cs typeface="Arial Narrow"/>
              </a:rPr>
              <a:t>on the first computer</a:t>
            </a:r>
            <a:endParaRPr sz="1700" dirty="0">
              <a:latin typeface="Arial Narrow"/>
              <a:cs typeface="Arial Narrow"/>
            </a:endParaRPr>
          </a:p>
        </p:txBody>
      </p:sp>
      <p:sp>
        <p:nvSpPr>
          <p:cNvPr id="37" name="object 37"/>
          <p:cNvSpPr/>
          <p:nvPr/>
        </p:nvSpPr>
        <p:spPr>
          <a:xfrm>
            <a:off x="2755900" y="3785738"/>
            <a:ext cx="1813288" cy="1831603"/>
          </a:xfrm>
          <a:custGeom>
            <a:avLst/>
            <a:gdLst/>
            <a:ahLst/>
            <a:cxnLst/>
            <a:rect l="l" t="t" r="r" b="b"/>
            <a:pathLst>
              <a:path w="1383029" h="1397000">
                <a:moveTo>
                  <a:pt x="691489" y="0"/>
                </a:moveTo>
                <a:lnTo>
                  <a:pt x="644145" y="1610"/>
                </a:lnTo>
                <a:lnTo>
                  <a:pt x="597658" y="6374"/>
                </a:lnTo>
                <a:lnTo>
                  <a:pt x="552129" y="14186"/>
                </a:lnTo>
                <a:lnTo>
                  <a:pt x="507663" y="24943"/>
                </a:lnTo>
                <a:lnTo>
                  <a:pt x="464362" y="38541"/>
                </a:lnTo>
                <a:lnTo>
                  <a:pt x="422329" y="54875"/>
                </a:lnTo>
                <a:lnTo>
                  <a:pt x="381667" y="73842"/>
                </a:lnTo>
                <a:lnTo>
                  <a:pt x="342480" y="95337"/>
                </a:lnTo>
                <a:lnTo>
                  <a:pt x="304870" y="119257"/>
                </a:lnTo>
                <a:lnTo>
                  <a:pt x="268939" y="145498"/>
                </a:lnTo>
                <a:lnTo>
                  <a:pt x="234792" y="173955"/>
                </a:lnTo>
                <a:lnTo>
                  <a:pt x="202531" y="204525"/>
                </a:lnTo>
                <a:lnTo>
                  <a:pt x="172259" y="237104"/>
                </a:lnTo>
                <a:lnTo>
                  <a:pt x="144079" y="271587"/>
                </a:lnTo>
                <a:lnTo>
                  <a:pt x="118094" y="307871"/>
                </a:lnTo>
                <a:lnTo>
                  <a:pt x="94408" y="345852"/>
                </a:lnTo>
                <a:lnTo>
                  <a:pt x="73122" y="385425"/>
                </a:lnTo>
                <a:lnTo>
                  <a:pt x="54340" y="426487"/>
                </a:lnTo>
                <a:lnTo>
                  <a:pt x="38165" y="468933"/>
                </a:lnTo>
                <a:lnTo>
                  <a:pt x="24700" y="512661"/>
                </a:lnTo>
                <a:lnTo>
                  <a:pt x="14048" y="557564"/>
                </a:lnTo>
                <a:lnTo>
                  <a:pt x="6312" y="603541"/>
                </a:lnTo>
                <a:lnTo>
                  <a:pt x="1595" y="650486"/>
                </a:lnTo>
                <a:lnTo>
                  <a:pt x="0" y="698296"/>
                </a:lnTo>
                <a:lnTo>
                  <a:pt x="1595" y="746106"/>
                </a:lnTo>
                <a:lnTo>
                  <a:pt x="6312" y="793052"/>
                </a:lnTo>
                <a:lnTo>
                  <a:pt x="14048" y="839028"/>
                </a:lnTo>
                <a:lnTo>
                  <a:pt x="24700" y="883932"/>
                </a:lnTo>
                <a:lnTo>
                  <a:pt x="38165" y="927659"/>
                </a:lnTo>
                <a:lnTo>
                  <a:pt x="54340" y="970106"/>
                </a:lnTo>
                <a:lnTo>
                  <a:pt x="73122" y="1011168"/>
                </a:lnTo>
                <a:lnTo>
                  <a:pt x="94408" y="1050741"/>
                </a:lnTo>
                <a:lnTo>
                  <a:pt x="118094" y="1088722"/>
                </a:lnTo>
                <a:lnTo>
                  <a:pt x="144079" y="1125006"/>
                </a:lnTo>
                <a:lnTo>
                  <a:pt x="172259" y="1159489"/>
                </a:lnTo>
                <a:lnTo>
                  <a:pt x="202531" y="1192068"/>
                </a:lnTo>
                <a:lnTo>
                  <a:pt x="234792" y="1222638"/>
                </a:lnTo>
                <a:lnTo>
                  <a:pt x="268939" y="1251095"/>
                </a:lnTo>
                <a:lnTo>
                  <a:pt x="304870" y="1277336"/>
                </a:lnTo>
                <a:lnTo>
                  <a:pt x="342480" y="1301256"/>
                </a:lnTo>
                <a:lnTo>
                  <a:pt x="381667" y="1322751"/>
                </a:lnTo>
                <a:lnTo>
                  <a:pt x="422329" y="1341718"/>
                </a:lnTo>
                <a:lnTo>
                  <a:pt x="464362" y="1358052"/>
                </a:lnTo>
                <a:lnTo>
                  <a:pt x="507663" y="1371649"/>
                </a:lnTo>
                <a:lnTo>
                  <a:pt x="552129" y="1382406"/>
                </a:lnTo>
                <a:lnTo>
                  <a:pt x="597658" y="1390219"/>
                </a:lnTo>
                <a:lnTo>
                  <a:pt x="644145" y="1394982"/>
                </a:lnTo>
                <a:lnTo>
                  <a:pt x="691489" y="1396593"/>
                </a:lnTo>
                <a:lnTo>
                  <a:pt x="738833" y="1394982"/>
                </a:lnTo>
                <a:lnTo>
                  <a:pt x="785321" y="1390219"/>
                </a:lnTo>
                <a:lnTo>
                  <a:pt x="830849" y="1382406"/>
                </a:lnTo>
                <a:lnTo>
                  <a:pt x="875315" y="1371649"/>
                </a:lnTo>
                <a:lnTo>
                  <a:pt x="918616" y="1358052"/>
                </a:lnTo>
                <a:lnTo>
                  <a:pt x="960649" y="1341718"/>
                </a:lnTo>
                <a:lnTo>
                  <a:pt x="1001311" y="1322751"/>
                </a:lnTo>
                <a:lnTo>
                  <a:pt x="1040498" y="1301256"/>
                </a:lnTo>
                <a:lnTo>
                  <a:pt x="1078109" y="1277336"/>
                </a:lnTo>
                <a:lnTo>
                  <a:pt x="1114039" y="1251095"/>
                </a:lnTo>
                <a:lnTo>
                  <a:pt x="1148186" y="1222638"/>
                </a:lnTo>
                <a:lnTo>
                  <a:pt x="1180447" y="1192068"/>
                </a:lnTo>
                <a:lnTo>
                  <a:pt x="1210719" y="1159489"/>
                </a:lnTo>
                <a:lnTo>
                  <a:pt x="1238899" y="1125006"/>
                </a:lnTo>
                <a:lnTo>
                  <a:pt x="1264884" y="1088722"/>
                </a:lnTo>
                <a:lnTo>
                  <a:pt x="1288571" y="1050741"/>
                </a:lnTo>
                <a:lnTo>
                  <a:pt x="1309857" y="1011168"/>
                </a:lnTo>
                <a:lnTo>
                  <a:pt x="1328638" y="970106"/>
                </a:lnTo>
                <a:lnTo>
                  <a:pt x="1344813" y="927659"/>
                </a:lnTo>
                <a:lnTo>
                  <a:pt x="1358278" y="883932"/>
                </a:lnTo>
                <a:lnTo>
                  <a:pt x="1368930" y="839028"/>
                </a:lnTo>
                <a:lnTo>
                  <a:pt x="1376666" y="793052"/>
                </a:lnTo>
                <a:lnTo>
                  <a:pt x="1381383" y="746106"/>
                </a:lnTo>
                <a:lnTo>
                  <a:pt x="1382979" y="698296"/>
                </a:lnTo>
                <a:lnTo>
                  <a:pt x="1381383" y="650486"/>
                </a:lnTo>
                <a:lnTo>
                  <a:pt x="1376666" y="603541"/>
                </a:lnTo>
                <a:lnTo>
                  <a:pt x="1368930" y="557564"/>
                </a:lnTo>
                <a:lnTo>
                  <a:pt x="1358278" y="512661"/>
                </a:lnTo>
                <a:lnTo>
                  <a:pt x="1344813" y="468933"/>
                </a:lnTo>
                <a:lnTo>
                  <a:pt x="1328638" y="426487"/>
                </a:lnTo>
                <a:lnTo>
                  <a:pt x="1309857" y="385425"/>
                </a:lnTo>
                <a:lnTo>
                  <a:pt x="1288571" y="345852"/>
                </a:lnTo>
                <a:lnTo>
                  <a:pt x="1264884" y="307871"/>
                </a:lnTo>
                <a:lnTo>
                  <a:pt x="1238899" y="271587"/>
                </a:lnTo>
                <a:lnTo>
                  <a:pt x="1210719" y="237104"/>
                </a:lnTo>
                <a:lnTo>
                  <a:pt x="1180447" y="204525"/>
                </a:lnTo>
                <a:lnTo>
                  <a:pt x="1148186" y="173955"/>
                </a:lnTo>
                <a:lnTo>
                  <a:pt x="1114039" y="145498"/>
                </a:lnTo>
                <a:lnTo>
                  <a:pt x="1078109" y="119257"/>
                </a:lnTo>
                <a:lnTo>
                  <a:pt x="1040498" y="95337"/>
                </a:lnTo>
                <a:lnTo>
                  <a:pt x="1001311" y="73842"/>
                </a:lnTo>
                <a:lnTo>
                  <a:pt x="960649" y="54875"/>
                </a:lnTo>
                <a:lnTo>
                  <a:pt x="918616" y="38541"/>
                </a:lnTo>
                <a:lnTo>
                  <a:pt x="875315" y="24943"/>
                </a:lnTo>
                <a:lnTo>
                  <a:pt x="830849" y="14186"/>
                </a:lnTo>
                <a:lnTo>
                  <a:pt x="785321" y="6374"/>
                </a:lnTo>
                <a:lnTo>
                  <a:pt x="738833" y="1610"/>
                </a:lnTo>
                <a:lnTo>
                  <a:pt x="691489" y="0"/>
                </a:lnTo>
                <a:close/>
              </a:path>
            </a:pathLst>
          </a:custGeom>
          <a:solidFill>
            <a:schemeClr val="accent6">
              <a:lumMod val="75000"/>
            </a:schemeClr>
          </a:solidFill>
        </p:spPr>
        <p:txBody>
          <a:bodyPr wrap="square" lIns="0" tIns="0" rIns="0" bIns="0" rtlCol="0"/>
          <a:lstStyle/>
          <a:p>
            <a:endParaRPr dirty="0"/>
          </a:p>
        </p:txBody>
      </p:sp>
      <p:sp>
        <p:nvSpPr>
          <p:cNvPr id="65" name="object 39"/>
          <p:cNvSpPr txBox="1"/>
          <p:nvPr/>
        </p:nvSpPr>
        <p:spPr>
          <a:xfrm>
            <a:off x="2976744" y="4352726"/>
            <a:ext cx="1371600" cy="697627"/>
          </a:xfrm>
          <a:prstGeom prst="rect">
            <a:avLst/>
          </a:prstGeom>
        </p:spPr>
        <p:txBody>
          <a:bodyPr vert="horz" wrap="square" lIns="0" tIns="0" rIns="0" bIns="0" rtlCol="0">
            <a:spAutoFit/>
          </a:bodyPr>
          <a:lstStyle/>
          <a:p>
            <a:pPr marL="12700" marR="5080" algn="ctr">
              <a:lnSpc>
                <a:spcPts val="1800"/>
              </a:lnSpc>
            </a:pPr>
            <a:r>
              <a:rPr lang="en-GB" sz="1700" b="1" spc="-15" dirty="0">
                <a:solidFill>
                  <a:srgbClr val="FFFFFF"/>
                </a:solidFill>
                <a:latin typeface="Arial Narrow"/>
                <a:cs typeface="Arial Narrow"/>
              </a:rPr>
              <a:t>Ada realises </a:t>
            </a:r>
            <a:br>
              <a:rPr lang="en-GB" sz="1700" b="1" spc="-15" dirty="0">
                <a:solidFill>
                  <a:srgbClr val="FFFFFF"/>
                </a:solidFill>
                <a:latin typeface="Arial Narrow"/>
                <a:cs typeface="Arial Narrow"/>
              </a:rPr>
            </a:br>
            <a:r>
              <a:rPr lang="en-GB" sz="1700" b="1" spc="-15" dirty="0">
                <a:solidFill>
                  <a:srgbClr val="FFFFFF"/>
                </a:solidFill>
                <a:latin typeface="Arial Narrow"/>
                <a:cs typeface="Arial Narrow"/>
              </a:rPr>
              <a:t>the potential of computers</a:t>
            </a:r>
            <a:r>
              <a:rPr lang="mr-IN" sz="1700" b="1" spc="-15" dirty="0">
                <a:solidFill>
                  <a:srgbClr val="FFFFFF"/>
                </a:solidFill>
                <a:latin typeface="Arial Narrow"/>
                <a:cs typeface="Arial Narrow"/>
              </a:rPr>
              <a:t>…</a:t>
            </a:r>
            <a:endParaRPr sz="1700" dirty="0">
              <a:latin typeface="Arial Narrow"/>
              <a:cs typeface="Arial Narrow"/>
            </a:endParaRPr>
          </a:p>
        </p:txBody>
      </p:sp>
      <p:grpSp>
        <p:nvGrpSpPr>
          <p:cNvPr id="58" name="Group 57"/>
          <p:cNvGrpSpPr/>
          <p:nvPr/>
        </p:nvGrpSpPr>
        <p:grpSpPr>
          <a:xfrm>
            <a:off x="2730568" y="353442"/>
            <a:ext cx="1346175" cy="1339215"/>
            <a:chOff x="2730568" y="353442"/>
            <a:chExt cx="1346175" cy="1339215"/>
          </a:xfrm>
        </p:grpSpPr>
        <p:pic>
          <p:nvPicPr>
            <p:cNvPr id="59" name="Picture 58"/>
            <p:cNvPicPr>
              <a:picLocks noChangeAspect="1"/>
            </p:cNvPicPr>
            <p:nvPr/>
          </p:nvPicPr>
          <p:blipFill rotWithShape="1">
            <a:blip r:embed="rId10">
              <a:extLst>
                <a:ext uri="{28A0092B-C50C-407E-A947-70E740481C1C}">
                  <a14:useLocalDpi xmlns:a14="http://schemas.microsoft.com/office/drawing/2010/main" val="0"/>
                </a:ext>
              </a:extLst>
            </a:blip>
            <a:srcRect l="26413" t="6849" r="7815" b="48455"/>
            <a:stretch/>
          </p:blipFill>
          <p:spPr>
            <a:xfrm>
              <a:off x="2730568" y="359821"/>
              <a:ext cx="1344115" cy="1312287"/>
            </a:xfrm>
            <a:prstGeom prst="ellipse">
              <a:avLst/>
            </a:prstGeom>
          </p:spPr>
        </p:pic>
        <p:sp>
          <p:nvSpPr>
            <p:cNvPr id="60" name="object 39"/>
            <p:cNvSpPr/>
            <p:nvPr/>
          </p:nvSpPr>
          <p:spPr>
            <a:xfrm>
              <a:off x="2737528" y="353442"/>
              <a:ext cx="1339215" cy="1339215"/>
            </a:xfrm>
            <a:custGeom>
              <a:avLst/>
              <a:gdLst/>
              <a:ahLst/>
              <a:cxnLst/>
              <a:rect l="l" t="t" r="r" b="b"/>
              <a:pathLst>
                <a:path w="1339214" h="1339214">
                  <a:moveTo>
                    <a:pt x="669582" y="1339151"/>
                  </a:moveTo>
                  <a:lnTo>
                    <a:pt x="717400" y="1337470"/>
                  </a:lnTo>
                  <a:lnTo>
                    <a:pt x="764311" y="1332502"/>
                  </a:lnTo>
                  <a:lnTo>
                    <a:pt x="810202" y="1324360"/>
                  </a:lnTo>
                  <a:lnTo>
                    <a:pt x="854958" y="1313158"/>
                  </a:lnTo>
                  <a:lnTo>
                    <a:pt x="898468" y="1299009"/>
                  </a:lnTo>
                  <a:lnTo>
                    <a:pt x="940616" y="1282027"/>
                  </a:lnTo>
                  <a:lnTo>
                    <a:pt x="981290" y="1262324"/>
                  </a:lnTo>
                  <a:lnTo>
                    <a:pt x="1020378" y="1240014"/>
                  </a:lnTo>
                  <a:lnTo>
                    <a:pt x="1057764" y="1215210"/>
                  </a:lnTo>
                  <a:lnTo>
                    <a:pt x="1093337" y="1188026"/>
                  </a:lnTo>
                  <a:lnTo>
                    <a:pt x="1126982" y="1158575"/>
                  </a:lnTo>
                  <a:lnTo>
                    <a:pt x="1158587" y="1126970"/>
                  </a:lnTo>
                  <a:lnTo>
                    <a:pt x="1188039" y="1093324"/>
                  </a:lnTo>
                  <a:lnTo>
                    <a:pt x="1215223" y="1057752"/>
                  </a:lnTo>
                  <a:lnTo>
                    <a:pt x="1240026" y="1020365"/>
                  </a:lnTo>
                  <a:lnTo>
                    <a:pt x="1262336" y="981278"/>
                  </a:lnTo>
                  <a:lnTo>
                    <a:pt x="1282039" y="940603"/>
                  </a:lnTo>
                  <a:lnTo>
                    <a:pt x="1299022" y="898455"/>
                  </a:lnTo>
                  <a:lnTo>
                    <a:pt x="1313171" y="854946"/>
                  </a:lnTo>
                  <a:lnTo>
                    <a:pt x="1324373" y="810189"/>
                  </a:lnTo>
                  <a:lnTo>
                    <a:pt x="1332514" y="764299"/>
                  </a:lnTo>
                  <a:lnTo>
                    <a:pt x="1337482" y="717388"/>
                  </a:lnTo>
                  <a:lnTo>
                    <a:pt x="1339164" y="669569"/>
                  </a:lnTo>
                  <a:lnTo>
                    <a:pt x="1337482" y="621750"/>
                  </a:lnTo>
                  <a:lnTo>
                    <a:pt x="1332514" y="574839"/>
                  </a:lnTo>
                  <a:lnTo>
                    <a:pt x="1324373" y="528949"/>
                  </a:lnTo>
                  <a:lnTo>
                    <a:pt x="1313171" y="484193"/>
                  </a:lnTo>
                  <a:lnTo>
                    <a:pt x="1299022" y="440685"/>
                  </a:lnTo>
                  <a:lnTo>
                    <a:pt x="1282039" y="398537"/>
                  </a:lnTo>
                  <a:lnTo>
                    <a:pt x="1262336" y="357863"/>
                  </a:lnTo>
                  <a:lnTo>
                    <a:pt x="1240026" y="318776"/>
                  </a:lnTo>
                  <a:lnTo>
                    <a:pt x="1215223" y="281391"/>
                  </a:lnTo>
                  <a:lnTo>
                    <a:pt x="1188039" y="245819"/>
                  </a:lnTo>
                  <a:lnTo>
                    <a:pt x="1158587" y="212174"/>
                  </a:lnTo>
                  <a:lnTo>
                    <a:pt x="1126982" y="180570"/>
                  </a:lnTo>
                  <a:lnTo>
                    <a:pt x="1093337" y="151119"/>
                  </a:lnTo>
                  <a:lnTo>
                    <a:pt x="1057764" y="123936"/>
                  </a:lnTo>
                  <a:lnTo>
                    <a:pt x="1020378" y="99133"/>
                  </a:lnTo>
                  <a:lnTo>
                    <a:pt x="981290" y="76824"/>
                  </a:lnTo>
                  <a:lnTo>
                    <a:pt x="940616" y="57122"/>
                  </a:lnTo>
                  <a:lnTo>
                    <a:pt x="898468" y="40140"/>
                  </a:lnTo>
                  <a:lnTo>
                    <a:pt x="854958" y="25991"/>
                  </a:lnTo>
                  <a:lnTo>
                    <a:pt x="810202" y="14790"/>
                  </a:lnTo>
                  <a:lnTo>
                    <a:pt x="764311" y="6649"/>
                  </a:lnTo>
                  <a:lnTo>
                    <a:pt x="717400" y="1681"/>
                  </a:lnTo>
                  <a:lnTo>
                    <a:pt x="669582" y="0"/>
                  </a:lnTo>
                  <a:lnTo>
                    <a:pt x="621763" y="1681"/>
                  </a:lnTo>
                  <a:lnTo>
                    <a:pt x="574852" y="6649"/>
                  </a:lnTo>
                  <a:lnTo>
                    <a:pt x="528961" y="14790"/>
                  </a:lnTo>
                  <a:lnTo>
                    <a:pt x="484205" y="25991"/>
                  </a:lnTo>
                  <a:lnTo>
                    <a:pt x="440696" y="40140"/>
                  </a:lnTo>
                  <a:lnTo>
                    <a:pt x="398547" y="57122"/>
                  </a:lnTo>
                  <a:lnTo>
                    <a:pt x="357873" y="76824"/>
                  </a:lnTo>
                  <a:lnTo>
                    <a:pt x="318786" y="99133"/>
                  </a:lnTo>
                  <a:lnTo>
                    <a:pt x="281399" y="123936"/>
                  </a:lnTo>
                  <a:lnTo>
                    <a:pt x="245826" y="151119"/>
                  </a:lnTo>
                  <a:lnTo>
                    <a:pt x="212181" y="180570"/>
                  </a:lnTo>
                  <a:lnTo>
                    <a:pt x="180576" y="212174"/>
                  </a:lnTo>
                  <a:lnTo>
                    <a:pt x="151124" y="245819"/>
                  </a:lnTo>
                  <a:lnTo>
                    <a:pt x="123940" y="281391"/>
                  </a:lnTo>
                  <a:lnTo>
                    <a:pt x="99137" y="318776"/>
                  </a:lnTo>
                  <a:lnTo>
                    <a:pt x="76827" y="357863"/>
                  </a:lnTo>
                  <a:lnTo>
                    <a:pt x="57124" y="398537"/>
                  </a:lnTo>
                  <a:lnTo>
                    <a:pt x="40141" y="440685"/>
                  </a:lnTo>
                  <a:lnTo>
                    <a:pt x="25992" y="484193"/>
                  </a:lnTo>
                  <a:lnTo>
                    <a:pt x="14790" y="528949"/>
                  </a:lnTo>
                  <a:lnTo>
                    <a:pt x="6649" y="574839"/>
                  </a:lnTo>
                  <a:lnTo>
                    <a:pt x="1681" y="621750"/>
                  </a:lnTo>
                  <a:lnTo>
                    <a:pt x="0" y="669569"/>
                  </a:lnTo>
                  <a:lnTo>
                    <a:pt x="1681" y="717388"/>
                  </a:lnTo>
                  <a:lnTo>
                    <a:pt x="6649" y="764299"/>
                  </a:lnTo>
                  <a:lnTo>
                    <a:pt x="14790" y="810189"/>
                  </a:lnTo>
                  <a:lnTo>
                    <a:pt x="25992" y="854946"/>
                  </a:lnTo>
                  <a:lnTo>
                    <a:pt x="40141" y="898455"/>
                  </a:lnTo>
                  <a:lnTo>
                    <a:pt x="57124" y="940603"/>
                  </a:lnTo>
                  <a:lnTo>
                    <a:pt x="76827" y="981278"/>
                  </a:lnTo>
                  <a:lnTo>
                    <a:pt x="99137" y="1020365"/>
                  </a:lnTo>
                  <a:lnTo>
                    <a:pt x="123940" y="1057752"/>
                  </a:lnTo>
                  <a:lnTo>
                    <a:pt x="151124" y="1093324"/>
                  </a:lnTo>
                  <a:lnTo>
                    <a:pt x="180576" y="1126970"/>
                  </a:lnTo>
                  <a:lnTo>
                    <a:pt x="212181" y="1158575"/>
                  </a:lnTo>
                  <a:lnTo>
                    <a:pt x="245826" y="1188026"/>
                  </a:lnTo>
                  <a:lnTo>
                    <a:pt x="281399" y="1215210"/>
                  </a:lnTo>
                  <a:lnTo>
                    <a:pt x="318786" y="1240014"/>
                  </a:lnTo>
                  <a:lnTo>
                    <a:pt x="357873" y="1262324"/>
                  </a:lnTo>
                  <a:lnTo>
                    <a:pt x="398547" y="1282027"/>
                  </a:lnTo>
                  <a:lnTo>
                    <a:pt x="440696" y="1299009"/>
                  </a:lnTo>
                  <a:lnTo>
                    <a:pt x="484205" y="1313158"/>
                  </a:lnTo>
                  <a:lnTo>
                    <a:pt x="528961" y="1324360"/>
                  </a:lnTo>
                  <a:lnTo>
                    <a:pt x="574852" y="1332502"/>
                  </a:lnTo>
                  <a:lnTo>
                    <a:pt x="621763" y="1337470"/>
                  </a:lnTo>
                  <a:lnTo>
                    <a:pt x="669582" y="1339151"/>
                  </a:lnTo>
                  <a:close/>
                </a:path>
              </a:pathLst>
            </a:custGeom>
            <a:ln w="43827">
              <a:solidFill>
                <a:srgbClr val="AF470D"/>
              </a:solidFill>
            </a:ln>
          </p:spPr>
          <p:txBody>
            <a:bodyPr wrap="square" lIns="0" tIns="0" rIns="0" bIns="0" rtlCol="0"/>
            <a:lstStyle/>
            <a:p>
              <a:endParaRPr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3026" r="20623" b="699"/>
          <a:stretch/>
        </p:blipFill>
        <p:spPr>
          <a:xfrm>
            <a:off x="8053200" y="548657"/>
            <a:ext cx="2415118" cy="2406191"/>
          </a:xfrm>
          <a:prstGeom prst="ellipse">
            <a:avLst/>
          </a:prstGeom>
        </p:spPr>
      </p:pic>
      <p:sp>
        <p:nvSpPr>
          <p:cNvPr id="64" name="object 47"/>
          <p:cNvSpPr/>
          <p:nvPr/>
        </p:nvSpPr>
        <p:spPr>
          <a:xfrm>
            <a:off x="8166100" y="2714624"/>
            <a:ext cx="1250080" cy="1209637"/>
          </a:xfrm>
          <a:custGeom>
            <a:avLst/>
            <a:gdLst/>
            <a:ahLst/>
            <a:cxnLst/>
            <a:rect l="l" t="t" r="r" b="b"/>
            <a:pathLst>
              <a:path w="1803400" h="1820545">
                <a:moveTo>
                  <a:pt x="901573" y="0"/>
                </a:moveTo>
                <a:lnTo>
                  <a:pt x="853691" y="1261"/>
                </a:lnTo>
                <a:lnTo>
                  <a:pt x="806460" y="5004"/>
                </a:lnTo>
                <a:lnTo>
                  <a:pt x="759942" y="11165"/>
                </a:lnTo>
                <a:lnTo>
                  <a:pt x="714200" y="19681"/>
                </a:lnTo>
                <a:lnTo>
                  <a:pt x="669296" y="30490"/>
                </a:lnTo>
                <a:lnTo>
                  <a:pt x="625292" y="43529"/>
                </a:lnTo>
                <a:lnTo>
                  <a:pt x="582250" y="58734"/>
                </a:lnTo>
                <a:lnTo>
                  <a:pt x="540233" y="76043"/>
                </a:lnTo>
                <a:lnTo>
                  <a:pt x="499304" y="95393"/>
                </a:lnTo>
                <a:lnTo>
                  <a:pt x="459523" y="116721"/>
                </a:lnTo>
                <a:lnTo>
                  <a:pt x="420955" y="139964"/>
                </a:lnTo>
                <a:lnTo>
                  <a:pt x="383661" y="165059"/>
                </a:lnTo>
                <a:lnTo>
                  <a:pt x="347703" y="191943"/>
                </a:lnTo>
                <a:lnTo>
                  <a:pt x="313143" y="220554"/>
                </a:lnTo>
                <a:lnTo>
                  <a:pt x="280045" y="250828"/>
                </a:lnTo>
                <a:lnTo>
                  <a:pt x="248469" y="282703"/>
                </a:lnTo>
                <a:lnTo>
                  <a:pt x="218480" y="316115"/>
                </a:lnTo>
                <a:lnTo>
                  <a:pt x="190138" y="351003"/>
                </a:lnTo>
                <a:lnTo>
                  <a:pt x="163506" y="387302"/>
                </a:lnTo>
                <a:lnTo>
                  <a:pt x="138647" y="424950"/>
                </a:lnTo>
                <a:lnTo>
                  <a:pt x="115623" y="463884"/>
                </a:lnTo>
                <a:lnTo>
                  <a:pt x="94495" y="504041"/>
                </a:lnTo>
                <a:lnTo>
                  <a:pt x="75328" y="545359"/>
                </a:lnTo>
                <a:lnTo>
                  <a:pt x="58181" y="587773"/>
                </a:lnTo>
                <a:lnTo>
                  <a:pt x="43119" y="631223"/>
                </a:lnTo>
                <a:lnTo>
                  <a:pt x="30203" y="675644"/>
                </a:lnTo>
                <a:lnTo>
                  <a:pt x="19496" y="720973"/>
                </a:lnTo>
                <a:lnTo>
                  <a:pt x="11060" y="767148"/>
                </a:lnTo>
                <a:lnTo>
                  <a:pt x="4957" y="814106"/>
                </a:lnTo>
                <a:lnTo>
                  <a:pt x="1249" y="861785"/>
                </a:lnTo>
                <a:lnTo>
                  <a:pt x="0" y="910120"/>
                </a:lnTo>
                <a:lnTo>
                  <a:pt x="1249" y="958455"/>
                </a:lnTo>
                <a:lnTo>
                  <a:pt x="4957" y="1006133"/>
                </a:lnTo>
                <a:lnTo>
                  <a:pt x="11060" y="1053091"/>
                </a:lnTo>
                <a:lnTo>
                  <a:pt x="19496" y="1099266"/>
                </a:lnTo>
                <a:lnTo>
                  <a:pt x="30203" y="1144595"/>
                </a:lnTo>
                <a:lnTo>
                  <a:pt x="43119" y="1189015"/>
                </a:lnTo>
                <a:lnTo>
                  <a:pt x="58181" y="1232464"/>
                </a:lnTo>
                <a:lnTo>
                  <a:pt x="75328" y="1274879"/>
                </a:lnTo>
                <a:lnTo>
                  <a:pt x="94495" y="1316196"/>
                </a:lnTo>
                <a:lnTo>
                  <a:pt x="115623" y="1356352"/>
                </a:lnTo>
                <a:lnTo>
                  <a:pt x="138647" y="1395286"/>
                </a:lnTo>
                <a:lnTo>
                  <a:pt x="163506" y="1432933"/>
                </a:lnTo>
                <a:lnTo>
                  <a:pt x="190138" y="1469232"/>
                </a:lnTo>
                <a:lnTo>
                  <a:pt x="218480" y="1504118"/>
                </a:lnTo>
                <a:lnTo>
                  <a:pt x="248469" y="1537530"/>
                </a:lnTo>
                <a:lnTo>
                  <a:pt x="280045" y="1569404"/>
                </a:lnTo>
                <a:lnTo>
                  <a:pt x="313143" y="1599678"/>
                </a:lnTo>
                <a:lnTo>
                  <a:pt x="347703" y="1628288"/>
                </a:lnTo>
                <a:lnTo>
                  <a:pt x="383661" y="1655172"/>
                </a:lnTo>
                <a:lnTo>
                  <a:pt x="420955" y="1680267"/>
                </a:lnTo>
                <a:lnTo>
                  <a:pt x="459523" y="1703509"/>
                </a:lnTo>
                <a:lnTo>
                  <a:pt x="499304" y="1724836"/>
                </a:lnTo>
                <a:lnTo>
                  <a:pt x="540233" y="1744186"/>
                </a:lnTo>
                <a:lnTo>
                  <a:pt x="582250" y="1761494"/>
                </a:lnTo>
                <a:lnTo>
                  <a:pt x="625292" y="1776699"/>
                </a:lnTo>
                <a:lnTo>
                  <a:pt x="669296" y="1789737"/>
                </a:lnTo>
                <a:lnTo>
                  <a:pt x="714200" y="1800546"/>
                </a:lnTo>
                <a:lnTo>
                  <a:pt x="759942" y="1809062"/>
                </a:lnTo>
                <a:lnTo>
                  <a:pt x="806460" y="1815223"/>
                </a:lnTo>
                <a:lnTo>
                  <a:pt x="853691" y="1818965"/>
                </a:lnTo>
                <a:lnTo>
                  <a:pt x="901573" y="1820227"/>
                </a:lnTo>
                <a:lnTo>
                  <a:pt x="949454" y="1818965"/>
                </a:lnTo>
                <a:lnTo>
                  <a:pt x="996685" y="1815223"/>
                </a:lnTo>
                <a:lnTo>
                  <a:pt x="1043203" y="1809062"/>
                </a:lnTo>
                <a:lnTo>
                  <a:pt x="1088945" y="1800546"/>
                </a:lnTo>
                <a:lnTo>
                  <a:pt x="1133849" y="1789737"/>
                </a:lnTo>
                <a:lnTo>
                  <a:pt x="1177853" y="1776699"/>
                </a:lnTo>
                <a:lnTo>
                  <a:pt x="1220895" y="1761494"/>
                </a:lnTo>
                <a:lnTo>
                  <a:pt x="1262912" y="1744186"/>
                </a:lnTo>
                <a:lnTo>
                  <a:pt x="1303841" y="1724836"/>
                </a:lnTo>
                <a:lnTo>
                  <a:pt x="1343622" y="1703509"/>
                </a:lnTo>
                <a:lnTo>
                  <a:pt x="1382190" y="1680267"/>
                </a:lnTo>
                <a:lnTo>
                  <a:pt x="1419484" y="1655172"/>
                </a:lnTo>
                <a:lnTo>
                  <a:pt x="1455442" y="1628288"/>
                </a:lnTo>
                <a:lnTo>
                  <a:pt x="1490002" y="1599678"/>
                </a:lnTo>
                <a:lnTo>
                  <a:pt x="1523100" y="1569404"/>
                </a:lnTo>
                <a:lnTo>
                  <a:pt x="1554676" y="1537530"/>
                </a:lnTo>
                <a:lnTo>
                  <a:pt x="1584665" y="1504118"/>
                </a:lnTo>
                <a:lnTo>
                  <a:pt x="1613007" y="1469232"/>
                </a:lnTo>
                <a:lnTo>
                  <a:pt x="1639639" y="1432933"/>
                </a:lnTo>
                <a:lnTo>
                  <a:pt x="1664498" y="1395286"/>
                </a:lnTo>
                <a:lnTo>
                  <a:pt x="1687522" y="1356352"/>
                </a:lnTo>
                <a:lnTo>
                  <a:pt x="1708650" y="1316196"/>
                </a:lnTo>
                <a:lnTo>
                  <a:pt x="1727817" y="1274879"/>
                </a:lnTo>
                <a:lnTo>
                  <a:pt x="1744964" y="1232464"/>
                </a:lnTo>
                <a:lnTo>
                  <a:pt x="1760026" y="1189015"/>
                </a:lnTo>
                <a:lnTo>
                  <a:pt x="1772942" y="1144595"/>
                </a:lnTo>
                <a:lnTo>
                  <a:pt x="1783649" y="1099266"/>
                </a:lnTo>
                <a:lnTo>
                  <a:pt x="1792085" y="1053091"/>
                </a:lnTo>
                <a:lnTo>
                  <a:pt x="1798188" y="1006133"/>
                </a:lnTo>
                <a:lnTo>
                  <a:pt x="1801896" y="958455"/>
                </a:lnTo>
                <a:lnTo>
                  <a:pt x="1803146" y="910120"/>
                </a:lnTo>
                <a:lnTo>
                  <a:pt x="1801896" y="861785"/>
                </a:lnTo>
                <a:lnTo>
                  <a:pt x="1798188" y="814106"/>
                </a:lnTo>
                <a:lnTo>
                  <a:pt x="1792085" y="767148"/>
                </a:lnTo>
                <a:lnTo>
                  <a:pt x="1783649" y="720973"/>
                </a:lnTo>
                <a:lnTo>
                  <a:pt x="1772942" y="675644"/>
                </a:lnTo>
                <a:lnTo>
                  <a:pt x="1760026" y="631223"/>
                </a:lnTo>
                <a:lnTo>
                  <a:pt x="1744964" y="587773"/>
                </a:lnTo>
                <a:lnTo>
                  <a:pt x="1727817" y="545359"/>
                </a:lnTo>
                <a:lnTo>
                  <a:pt x="1708650" y="504041"/>
                </a:lnTo>
                <a:lnTo>
                  <a:pt x="1687522" y="463884"/>
                </a:lnTo>
                <a:lnTo>
                  <a:pt x="1664498" y="424950"/>
                </a:lnTo>
                <a:lnTo>
                  <a:pt x="1639639" y="387302"/>
                </a:lnTo>
                <a:lnTo>
                  <a:pt x="1613007" y="351003"/>
                </a:lnTo>
                <a:lnTo>
                  <a:pt x="1584665" y="316115"/>
                </a:lnTo>
                <a:lnTo>
                  <a:pt x="1554676" y="282703"/>
                </a:lnTo>
                <a:lnTo>
                  <a:pt x="1523100" y="250828"/>
                </a:lnTo>
                <a:lnTo>
                  <a:pt x="1490002" y="220554"/>
                </a:lnTo>
                <a:lnTo>
                  <a:pt x="1455442" y="191943"/>
                </a:lnTo>
                <a:lnTo>
                  <a:pt x="1419484" y="165059"/>
                </a:lnTo>
                <a:lnTo>
                  <a:pt x="1382190" y="139964"/>
                </a:lnTo>
                <a:lnTo>
                  <a:pt x="1343622" y="116721"/>
                </a:lnTo>
                <a:lnTo>
                  <a:pt x="1303841" y="95393"/>
                </a:lnTo>
                <a:lnTo>
                  <a:pt x="1262912" y="76043"/>
                </a:lnTo>
                <a:lnTo>
                  <a:pt x="1220895" y="58734"/>
                </a:lnTo>
                <a:lnTo>
                  <a:pt x="1177853" y="43529"/>
                </a:lnTo>
                <a:lnTo>
                  <a:pt x="1133849" y="30490"/>
                </a:lnTo>
                <a:lnTo>
                  <a:pt x="1088945" y="19681"/>
                </a:lnTo>
                <a:lnTo>
                  <a:pt x="1043203" y="11165"/>
                </a:lnTo>
                <a:lnTo>
                  <a:pt x="996685" y="5004"/>
                </a:lnTo>
                <a:lnTo>
                  <a:pt x="949454" y="1261"/>
                </a:lnTo>
                <a:lnTo>
                  <a:pt x="901573" y="0"/>
                </a:lnTo>
                <a:close/>
              </a:path>
            </a:pathLst>
          </a:custGeom>
          <a:solidFill>
            <a:srgbClr val="AF470D"/>
          </a:solidFill>
        </p:spPr>
        <p:txBody>
          <a:bodyPr wrap="square" lIns="0" tIns="0" rIns="0" bIns="0" rtlCol="0"/>
          <a:lstStyle/>
          <a:p>
            <a:endParaRPr dirty="0"/>
          </a:p>
        </p:txBody>
      </p:sp>
      <p:pic>
        <p:nvPicPr>
          <p:cNvPr id="6" name="Picture 5" descr="oldanddea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6300" y="3629025"/>
            <a:ext cx="1461822" cy="144780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1733" t="7703" r="24167" b="11537"/>
          <a:stretch/>
        </p:blipFill>
        <p:spPr>
          <a:xfrm>
            <a:off x="8352564" y="3974436"/>
            <a:ext cx="2258482" cy="2252133"/>
          </a:xfrm>
          <a:prstGeom prst="ellipse">
            <a:avLst/>
          </a:prstGeom>
        </p:spPr>
      </p:pic>
      <p:sp>
        <p:nvSpPr>
          <p:cNvPr id="67" name="object 47"/>
          <p:cNvSpPr/>
          <p:nvPr/>
        </p:nvSpPr>
        <p:spPr>
          <a:xfrm>
            <a:off x="8166100" y="5915025"/>
            <a:ext cx="1250080" cy="1295400"/>
          </a:xfrm>
          <a:custGeom>
            <a:avLst/>
            <a:gdLst/>
            <a:ahLst/>
            <a:cxnLst/>
            <a:rect l="l" t="t" r="r" b="b"/>
            <a:pathLst>
              <a:path w="1803400" h="1820545">
                <a:moveTo>
                  <a:pt x="901573" y="0"/>
                </a:moveTo>
                <a:lnTo>
                  <a:pt x="853691" y="1261"/>
                </a:lnTo>
                <a:lnTo>
                  <a:pt x="806460" y="5004"/>
                </a:lnTo>
                <a:lnTo>
                  <a:pt x="759942" y="11165"/>
                </a:lnTo>
                <a:lnTo>
                  <a:pt x="714200" y="19681"/>
                </a:lnTo>
                <a:lnTo>
                  <a:pt x="669296" y="30490"/>
                </a:lnTo>
                <a:lnTo>
                  <a:pt x="625292" y="43529"/>
                </a:lnTo>
                <a:lnTo>
                  <a:pt x="582250" y="58734"/>
                </a:lnTo>
                <a:lnTo>
                  <a:pt x="540233" y="76043"/>
                </a:lnTo>
                <a:lnTo>
                  <a:pt x="499304" y="95393"/>
                </a:lnTo>
                <a:lnTo>
                  <a:pt x="459523" y="116721"/>
                </a:lnTo>
                <a:lnTo>
                  <a:pt x="420955" y="139964"/>
                </a:lnTo>
                <a:lnTo>
                  <a:pt x="383661" y="165059"/>
                </a:lnTo>
                <a:lnTo>
                  <a:pt x="347703" y="191943"/>
                </a:lnTo>
                <a:lnTo>
                  <a:pt x="313143" y="220554"/>
                </a:lnTo>
                <a:lnTo>
                  <a:pt x="280045" y="250828"/>
                </a:lnTo>
                <a:lnTo>
                  <a:pt x="248469" y="282703"/>
                </a:lnTo>
                <a:lnTo>
                  <a:pt x="218480" y="316115"/>
                </a:lnTo>
                <a:lnTo>
                  <a:pt x="190138" y="351003"/>
                </a:lnTo>
                <a:lnTo>
                  <a:pt x="163506" y="387302"/>
                </a:lnTo>
                <a:lnTo>
                  <a:pt x="138647" y="424950"/>
                </a:lnTo>
                <a:lnTo>
                  <a:pt x="115623" y="463884"/>
                </a:lnTo>
                <a:lnTo>
                  <a:pt x="94495" y="504041"/>
                </a:lnTo>
                <a:lnTo>
                  <a:pt x="75328" y="545359"/>
                </a:lnTo>
                <a:lnTo>
                  <a:pt x="58181" y="587773"/>
                </a:lnTo>
                <a:lnTo>
                  <a:pt x="43119" y="631223"/>
                </a:lnTo>
                <a:lnTo>
                  <a:pt x="30203" y="675644"/>
                </a:lnTo>
                <a:lnTo>
                  <a:pt x="19496" y="720973"/>
                </a:lnTo>
                <a:lnTo>
                  <a:pt x="11060" y="767148"/>
                </a:lnTo>
                <a:lnTo>
                  <a:pt x="4957" y="814106"/>
                </a:lnTo>
                <a:lnTo>
                  <a:pt x="1249" y="861785"/>
                </a:lnTo>
                <a:lnTo>
                  <a:pt x="0" y="910120"/>
                </a:lnTo>
                <a:lnTo>
                  <a:pt x="1249" y="958455"/>
                </a:lnTo>
                <a:lnTo>
                  <a:pt x="4957" y="1006133"/>
                </a:lnTo>
                <a:lnTo>
                  <a:pt x="11060" y="1053091"/>
                </a:lnTo>
                <a:lnTo>
                  <a:pt x="19496" y="1099266"/>
                </a:lnTo>
                <a:lnTo>
                  <a:pt x="30203" y="1144595"/>
                </a:lnTo>
                <a:lnTo>
                  <a:pt x="43119" y="1189015"/>
                </a:lnTo>
                <a:lnTo>
                  <a:pt x="58181" y="1232464"/>
                </a:lnTo>
                <a:lnTo>
                  <a:pt x="75328" y="1274879"/>
                </a:lnTo>
                <a:lnTo>
                  <a:pt x="94495" y="1316196"/>
                </a:lnTo>
                <a:lnTo>
                  <a:pt x="115623" y="1356352"/>
                </a:lnTo>
                <a:lnTo>
                  <a:pt x="138647" y="1395286"/>
                </a:lnTo>
                <a:lnTo>
                  <a:pt x="163506" y="1432933"/>
                </a:lnTo>
                <a:lnTo>
                  <a:pt x="190138" y="1469232"/>
                </a:lnTo>
                <a:lnTo>
                  <a:pt x="218480" y="1504118"/>
                </a:lnTo>
                <a:lnTo>
                  <a:pt x="248469" y="1537530"/>
                </a:lnTo>
                <a:lnTo>
                  <a:pt x="280045" y="1569404"/>
                </a:lnTo>
                <a:lnTo>
                  <a:pt x="313143" y="1599678"/>
                </a:lnTo>
                <a:lnTo>
                  <a:pt x="347703" y="1628288"/>
                </a:lnTo>
                <a:lnTo>
                  <a:pt x="383661" y="1655172"/>
                </a:lnTo>
                <a:lnTo>
                  <a:pt x="420955" y="1680267"/>
                </a:lnTo>
                <a:lnTo>
                  <a:pt x="459523" y="1703509"/>
                </a:lnTo>
                <a:lnTo>
                  <a:pt x="499304" y="1724836"/>
                </a:lnTo>
                <a:lnTo>
                  <a:pt x="540233" y="1744186"/>
                </a:lnTo>
                <a:lnTo>
                  <a:pt x="582250" y="1761494"/>
                </a:lnTo>
                <a:lnTo>
                  <a:pt x="625292" y="1776699"/>
                </a:lnTo>
                <a:lnTo>
                  <a:pt x="669296" y="1789737"/>
                </a:lnTo>
                <a:lnTo>
                  <a:pt x="714200" y="1800546"/>
                </a:lnTo>
                <a:lnTo>
                  <a:pt x="759942" y="1809062"/>
                </a:lnTo>
                <a:lnTo>
                  <a:pt x="806460" y="1815223"/>
                </a:lnTo>
                <a:lnTo>
                  <a:pt x="853691" y="1818965"/>
                </a:lnTo>
                <a:lnTo>
                  <a:pt x="901573" y="1820227"/>
                </a:lnTo>
                <a:lnTo>
                  <a:pt x="949454" y="1818965"/>
                </a:lnTo>
                <a:lnTo>
                  <a:pt x="996685" y="1815223"/>
                </a:lnTo>
                <a:lnTo>
                  <a:pt x="1043203" y="1809062"/>
                </a:lnTo>
                <a:lnTo>
                  <a:pt x="1088945" y="1800546"/>
                </a:lnTo>
                <a:lnTo>
                  <a:pt x="1133849" y="1789737"/>
                </a:lnTo>
                <a:lnTo>
                  <a:pt x="1177853" y="1776699"/>
                </a:lnTo>
                <a:lnTo>
                  <a:pt x="1220895" y="1761494"/>
                </a:lnTo>
                <a:lnTo>
                  <a:pt x="1262912" y="1744186"/>
                </a:lnTo>
                <a:lnTo>
                  <a:pt x="1303841" y="1724836"/>
                </a:lnTo>
                <a:lnTo>
                  <a:pt x="1343622" y="1703509"/>
                </a:lnTo>
                <a:lnTo>
                  <a:pt x="1382190" y="1680267"/>
                </a:lnTo>
                <a:lnTo>
                  <a:pt x="1419484" y="1655172"/>
                </a:lnTo>
                <a:lnTo>
                  <a:pt x="1455442" y="1628288"/>
                </a:lnTo>
                <a:lnTo>
                  <a:pt x="1490002" y="1599678"/>
                </a:lnTo>
                <a:lnTo>
                  <a:pt x="1523100" y="1569404"/>
                </a:lnTo>
                <a:lnTo>
                  <a:pt x="1554676" y="1537530"/>
                </a:lnTo>
                <a:lnTo>
                  <a:pt x="1584665" y="1504118"/>
                </a:lnTo>
                <a:lnTo>
                  <a:pt x="1613007" y="1469232"/>
                </a:lnTo>
                <a:lnTo>
                  <a:pt x="1639639" y="1432933"/>
                </a:lnTo>
                <a:lnTo>
                  <a:pt x="1664498" y="1395286"/>
                </a:lnTo>
                <a:lnTo>
                  <a:pt x="1687522" y="1356352"/>
                </a:lnTo>
                <a:lnTo>
                  <a:pt x="1708650" y="1316196"/>
                </a:lnTo>
                <a:lnTo>
                  <a:pt x="1727817" y="1274879"/>
                </a:lnTo>
                <a:lnTo>
                  <a:pt x="1744964" y="1232464"/>
                </a:lnTo>
                <a:lnTo>
                  <a:pt x="1760026" y="1189015"/>
                </a:lnTo>
                <a:lnTo>
                  <a:pt x="1772942" y="1144595"/>
                </a:lnTo>
                <a:lnTo>
                  <a:pt x="1783649" y="1099266"/>
                </a:lnTo>
                <a:lnTo>
                  <a:pt x="1792085" y="1053091"/>
                </a:lnTo>
                <a:lnTo>
                  <a:pt x="1798188" y="1006133"/>
                </a:lnTo>
                <a:lnTo>
                  <a:pt x="1801896" y="958455"/>
                </a:lnTo>
                <a:lnTo>
                  <a:pt x="1803146" y="910120"/>
                </a:lnTo>
                <a:lnTo>
                  <a:pt x="1801896" y="861785"/>
                </a:lnTo>
                <a:lnTo>
                  <a:pt x="1798188" y="814106"/>
                </a:lnTo>
                <a:lnTo>
                  <a:pt x="1792085" y="767148"/>
                </a:lnTo>
                <a:lnTo>
                  <a:pt x="1783649" y="720973"/>
                </a:lnTo>
                <a:lnTo>
                  <a:pt x="1772942" y="675644"/>
                </a:lnTo>
                <a:lnTo>
                  <a:pt x="1760026" y="631223"/>
                </a:lnTo>
                <a:lnTo>
                  <a:pt x="1744964" y="587773"/>
                </a:lnTo>
                <a:lnTo>
                  <a:pt x="1727817" y="545359"/>
                </a:lnTo>
                <a:lnTo>
                  <a:pt x="1708650" y="504041"/>
                </a:lnTo>
                <a:lnTo>
                  <a:pt x="1687522" y="463884"/>
                </a:lnTo>
                <a:lnTo>
                  <a:pt x="1664498" y="424950"/>
                </a:lnTo>
                <a:lnTo>
                  <a:pt x="1639639" y="387302"/>
                </a:lnTo>
                <a:lnTo>
                  <a:pt x="1613007" y="351003"/>
                </a:lnTo>
                <a:lnTo>
                  <a:pt x="1584665" y="316115"/>
                </a:lnTo>
                <a:lnTo>
                  <a:pt x="1554676" y="282703"/>
                </a:lnTo>
                <a:lnTo>
                  <a:pt x="1523100" y="250828"/>
                </a:lnTo>
                <a:lnTo>
                  <a:pt x="1490002" y="220554"/>
                </a:lnTo>
                <a:lnTo>
                  <a:pt x="1455442" y="191943"/>
                </a:lnTo>
                <a:lnTo>
                  <a:pt x="1419484" y="165059"/>
                </a:lnTo>
                <a:lnTo>
                  <a:pt x="1382190" y="139964"/>
                </a:lnTo>
                <a:lnTo>
                  <a:pt x="1343622" y="116721"/>
                </a:lnTo>
                <a:lnTo>
                  <a:pt x="1303841" y="95393"/>
                </a:lnTo>
                <a:lnTo>
                  <a:pt x="1262912" y="76043"/>
                </a:lnTo>
                <a:lnTo>
                  <a:pt x="1220895" y="58734"/>
                </a:lnTo>
                <a:lnTo>
                  <a:pt x="1177853" y="43529"/>
                </a:lnTo>
                <a:lnTo>
                  <a:pt x="1133849" y="30490"/>
                </a:lnTo>
                <a:lnTo>
                  <a:pt x="1088945" y="19681"/>
                </a:lnTo>
                <a:lnTo>
                  <a:pt x="1043203" y="11165"/>
                </a:lnTo>
                <a:lnTo>
                  <a:pt x="996685" y="5004"/>
                </a:lnTo>
                <a:lnTo>
                  <a:pt x="949454" y="1261"/>
                </a:lnTo>
                <a:lnTo>
                  <a:pt x="901573" y="0"/>
                </a:lnTo>
                <a:close/>
              </a:path>
            </a:pathLst>
          </a:custGeom>
          <a:solidFill>
            <a:srgbClr val="AF470D"/>
          </a:solidFill>
        </p:spPr>
        <p:txBody>
          <a:bodyPr wrap="square" lIns="0" tIns="0" rIns="0" bIns="0" rtlCol="0"/>
          <a:lstStyle/>
          <a:p>
            <a:endParaRPr dirty="0"/>
          </a:p>
        </p:txBody>
      </p:sp>
      <p:sp>
        <p:nvSpPr>
          <p:cNvPr id="68" name="object 48"/>
          <p:cNvSpPr txBox="1"/>
          <p:nvPr/>
        </p:nvSpPr>
        <p:spPr>
          <a:xfrm>
            <a:off x="8365955" y="6196002"/>
            <a:ext cx="918975" cy="697627"/>
          </a:xfrm>
          <a:prstGeom prst="rect">
            <a:avLst/>
          </a:prstGeom>
        </p:spPr>
        <p:txBody>
          <a:bodyPr vert="horz" wrap="square" lIns="0" tIns="0" rIns="0" bIns="0" rtlCol="0">
            <a:spAutoFit/>
          </a:bodyPr>
          <a:lstStyle/>
          <a:p>
            <a:pPr marL="12700" marR="5080" algn="ctr">
              <a:lnSpc>
                <a:spcPts val="1800"/>
              </a:lnSpc>
            </a:pPr>
            <a:r>
              <a:rPr lang="mr-IN" sz="1700" b="1" spc="-10" dirty="0">
                <a:solidFill>
                  <a:srgbClr val="FFFFFF"/>
                </a:solidFill>
                <a:latin typeface="Arial Narrow"/>
                <a:cs typeface="Arial Narrow"/>
              </a:rPr>
              <a:t>…</a:t>
            </a:r>
            <a:r>
              <a:rPr lang="en-GB" sz="1700" b="1" spc="-10" dirty="0">
                <a:solidFill>
                  <a:srgbClr val="FFFFFF"/>
                </a:solidFill>
                <a:latin typeface="Arial Narrow"/>
                <a:cs typeface="Arial Narrow"/>
              </a:rPr>
              <a:t>and </a:t>
            </a:r>
            <a:br>
              <a:rPr lang="en-GB" sz="1700" b="1" spc="-10" dirty="0">
                <a:solidFill>
                  <a:srgbClr val="FFFFFF"/>
                </a:solidFill>
                <a:latin typeface="Arial Narrow"/>
                <a:cs typeface="Arial Narrow"/>
              </a:rPr>
            </a:br>
            <a:r>
              <a:rPr lang="en-GB" sz="1700" b="1" spc="-10" dirty="0">
                <a:solidFill>
                  <a:srgbClr val="FFFFFF"/>
                </a:solidFill>
                <a:latin typeface="Arial Narrow"/>
                <a:cs typeface="Arial Narrow"/>
              </a:rPr>
              <a:t>her very own day</a:t>
            </a:r>
            <a:endParaRPr sz="1700" dirty="0">
              <a:latin typeface="Arial Narrow"/>
              <a:cs typeface="Arial Narrow"/>
            </a:endParaRP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921" t="18746" r="30206" b="12380"/>
          <a:stretch/>
        </p:blipFill>
        <p:spPr>
          <a:xfrm>
            <a:off x="2352760" y="5494686"/>
            <a:ext cx="1831906" cy="1831906"/>
          </a:xfrm>
          <a:prstGeom prst="ellipse">
            <a:avLst/>
          </a:prstGeom>
        </p:spPr>
      </p:pic>
      <p:pic>
        <p:nvPicPr>
          <p:cNvPr id="2" name="Picture 1" descr="computer.jpg"/>
          <p:cNvPicPr>
            <a:picLocks noChangeAspect="1"/>
          </p:cNvPicPr>
          <p:nvPr/>
        </p:nvPicPr>
        <p:blipFill rotWithShape="1">
          <a:blip r:embed="rId7" cstate="print">
            <a:extLst>
              <a:ext uri="{28A0092B-C50C-407E-A947-70E740481C1C}">
                <a14:useLocalDpi xmlns:a14="http://schemas.microsoft.com/office/drawing/2010/main" val="0"/>
              </a:ext>
            </a:extLst>
          </a:blip>
          <a:srcRect l="8296" r="13293"/>
          <a:stretch/>
        </p:blipFill>
        <p:spPr>
          <a:xfrm>
            <a:off x="165100" y="1724025"/>
            <a:ext cx="2596646" cy="2591502"/>
          </a:xfrm>
          <a:prstGeom prst="ellipse">
            <a:avLst/>
          </a:prstGeom>
        </p:spPr>
      </p:pic>
      <p:sp>
        <p:nvSpPr>
          <p:cNvPr id="52" name="object 6"/>
          <p:cNvSpPr/>
          <p:nvPr/>
        </p:nvSpPr>
        <p:spPr>
          <a:xfrm>
            <a:off x="5422900" y="5991225"/>
            <a:ext cx="2438400" cy="45719"/>
          </a:xfrm>
          <a:custGeom>
            <a:avLst/>
            <a:gdLst/>
            <a:ahLst/>
            <a:cxnLst/>
            <a:rect l="l" t="t" r="r" b="b"/>
            <a:pathLst>
              <a:path w="1345565">
                <a:moveTo>
                  <a:pt x="1344955" y="0"/>
                </a:moveTo>
                <a:lnTo>
                  <a:pt x="0" y="0"/>
                </a:lnTo>
              </a:path>
            </a:pathLst>
          </a:custGeom>
          <a:ln w="38100">
            <a:solidFill>
              <a:srgbClr val="FF6600"/>
            </a:solidFill>
            <a:prstDash val="sysDot"/>
          </a:ln>
        </p:spPr>
        <p:txBody>
          <a:bodyPr wrap="square" lIns="0" tIns="0" rIns="0" bIns="0" rtlCol="0"/>
          <a:lstStyle/>
          <a:p>
            <a:endParaRPr dirty="0"/>
          </a:p>
        </p:txBody>
      </p:sp>
      <p:sp>
        <p:nvSpPr>
          <p:cNvPr id="54" name="object 9"/>
          <p:cNvSpPr/>
          <p:nvPr/>
        </p:nvSpPr>
        <p:spPr>
          <a:xfrm>
            <a:off x="2298700" y="5381625"/>
            <a:ext cx="3124200" cy="76200"/>
          </a:xfrm>
          <a:custGeom>
            <a:avLst/>
            <a:gdLst/>
            <a:ahLst/>
            <a:cxnLst/>
            <a:rect l="l" t="t" r="r" b="b"/>
            <a:pathLst>
              <a:path w="1345564">
                <a:moveTo>
                  <a:pt x="1344955" y="0"/>
                </a:moveTo>
                <a:lnTo>
                  <a:pt x="0" y="0"/>
                </a:lnTo>
              </a:path>
            </a:pathLst>
          </a:custGeom>
          <a:ln w="38100">
            <a:solidFill>
              <a:srgbClr val="FF6600"/>
            </a:solidFill>
            <a:prstDash val="sysDot"/>
          </a:ln>
        </p:spPr>
        <p:txBody>
          <a:bodyPr wrap="square" lIns="0" tIns="0" rIns="0" bIns="0" rtlCol="0"/>
          <a:lstStyle/>
          <a:p>
            <a:endParaRPr dirty="0"/>
          </a:p>
        </p:txBody>
      </p:sp>
      <p:sp>
        <p:nvSpPr>
          <p:cNvPr id="55" name="object 6"/>
          <p:cNvSpPr/>
          <p:nvPr/>
        </p:nvSpPr>
        <p:spPr>
          <a:xfrm>
            <a:off x="5422900" y="3400425"/>
            <a:ext cx="1600200" cy="51020"/>
          </a:xfrm>
          <a:custGeom>
            <a:avLst/>
            <a:gdLst/>
            <a:ahLst/>
            <a:cxnLst/>
            <a:rect l="l" t="t" r="r" b="b"/>
            <a:pathLst>
              <a:path w="1345565">
                <a:moveTo>
                  <a:pt x="1344955" y="0"/>
                </a:moveTo>
                <a:lnTo>
                  <a:pt x="0" y="0"/>
                </a:lnTo>
              </a:path>
            </a:pathLst>
          </a:custGeom>
          <a:ln w="38100">
            <a:solidFill>
              <a:srgbClr val="FF6600"/>
            </a:solidFill>
            <a:prstDash val="sysDot"/>
          </a:ln>
        </p:spPr>
        <p:txBody>
          <a:bodyPr wrap="square" lIns="0" tIns="0" rIns="0" bIns="0" rtlCol="0"/>
          <a:lstStyle/>
          <a:p>
            <a:endParaRPr dirty="0"/>
          </a:p>
        </p:txBody>
      </p:sp>
      <p:sp>
        <p:nvSpPr>
          <p:cNvPr id="56" name="object 9"/>
          <p:cNvSpPr/>
          <p:nvPr/>
        </p:nvSpPr>
        <p:spPr>
          <a:xfrm>
            <a:off x="3136900" y="2867025"/>
            <a:ext cx="2209800" cy="76200"/>
          </a:xfrm>
          <a:custGeom>
            <a:avLst/>
            <a:gdLst/>
            <a:ahLst/>
            <a:cxnLst/>
            <a:rect l="l" t="t" r="r" b="b"/>
            <a:pathLst>
              <a:path w="1345564">
                <a:moveTo>
                  <a:pt x="1344955" y="0"/>
                </a:moveTo>
                <a:lnTo>
                  <a:pt x="0" y="0"/>
                </a:lnTo>
              </a:path>
            </a:pathLst>
          </a:custGeom>
          <a:ln w="38100">
            <a:solidFill>
              <a:srgbClr val="FF6600"/>
            </a:solidFill>
            <a:prstDash val="sysDot"/>
          </a:ln>
        </p:spPr>
        <p:txBody>
          <a:bodyPr wrap="square" lIns="0" tIns="0" rIns="0" bIns="0" rtlCol="0"/>
          <a:lstStyle/>
          <a:p>
            <a:endParaRPr dirty="0"/>
          </a:p>
        </p:txBody>
      </p:sp>
      <p:sp>
        <p:nvSpPr>
          <p:cNvPr id="66" name="object 50"/>
          <p:cNvSpPr/>
          <p:nvPr/>
        </p:nvSpPr>
        <p:spPr>
          <a:xfrm>
            <a:off x="6718300" y="5153025"/>
            <a:ext cx="1690430" cy="1690430"/>
          </a:xfrm>
          <a:custGeom>
            <a:avLst/>
            <a:gdLst/>
            <a:ahLst/>
            <a:cxnLst/>
            <a:rect l="l" t="t" r="r" b="b"/>
            <a:pathLst>
              <a:path w="1889760" h="1889760">
                <a:moveTo>
                  <a:pt x="944880" y="0"/>
                </a:moveTo>
                <a:lnTo>
                  <a:pt x="896256" y="1229"/>
                </a:lnTo>
                <a:lnTo>
                  <a:pt x="848271" y="4878"/>
                </a:lnTo>
                <a:lnTo>
                  <a:pt x="800984" y="10887"/>
                </a:lnTo>
                <a:lnTo>
                  <a:pt x="754453" y="19196"/>
                </a:lnTo>
                <a:lnTo>
                  <a:pt x="708739" y="29747"/>
                </a:lnTo>
                <a:lnTo>
                  <a:pt x="663901" y="42480"/>
                </a:lnTo>
                <a:lnTo>
                  <a:pt x="619998" y="57335"/>
                </a:lnTo>
                <a:lnTo>
                  <a:pt x="577089" y="74253"/>
                </a:lnTo>
                <a:lnTo>
                  <a:pt x="535235" y="93175"/>
                </a:lnTo>
                <a:lnTo>
                  <a:pt x="494494" y="114042"/>
                </a:lnTo>
                <a:lnTo>
                  <a:pt x="454925" y="136793"/>
                </a:lnTo>
                <a:lnTo>
                  <a:pt x="416588" y="161371"/>
                </a:lnTo>
                <a:lnTo>
                  <a:pt x="379543" y="187714"/>
                </a:lnTo>
                <a:lnTo>
                  <a:pt x="343848" y="215765"/>
                </a:lnTo>
                <a:lnTo>
                  <a:pt x="309563" y="245463"/>
                </a:lnTo>
                <a:lnTo>
                  <a:pt x="276748" y="276750"/>
                </a:lnTo>
                <a:lnTo>
                  <a:pt x="245462" y="309565"/>
                </a:lnTo>
                <a:lnTo>
                  <a:pt x="215764" y="343850"/>
                </a:lnTo>
                <a:lnTo>
                  <a:pt x="187714" y="379545"/>
                </a:lnTo>
                <a:lnTo>
                  <a:pt x="161370" y="416591"/>
                </a:lnTo>
                <a:lnTo>
                  <a:pt x="136793" y="454928"/>
                </a:lnTo>
                <a:lnTo>
                  <a:pt x="114041" y="494498"/>
                </a:lnTo>
                <a:lnTo>
                  <a:pt x="93175" y="535240"/>
                </a:lnTo>
                <a:lnTo>
                  <a:pt x="74253" y="577095"/>
                </a:lnTo>
                <a:lnTo>
                  <a:pt x="57335" y="620004"/>
                </a:lnTo>
                <a:lnTo>
                  <a:pt x="42479" y="663908"/>
                </a:lnTo>
                <a:lnTo>
                  <a:pt x="29747" y="708747"/>
                </a:lnTo>
                <a:lnTo>
                  <a:pt x="19196" y="754462"/>
                </a:lnTo>
                <a:lnTo>
                  <a:pt x="10887" y="800993"/>
                </a:lnTo>
                <a:lnTo>
                  <a:pt x="4878" y="848281"/>
                </a:lnTo>
                <a:lnTo>
                  <a:pt x="1229" y="896268"/>
                </a:lnTo>
                <a:lnTo>
                  <a:pt x="0" y="944892"/>
                </a:lnTo>
                <a:lnTo>
                  <a:pt x="1229" y="993516"/>
                </a:lnTo>
                <a:lnTo>
                  <a:pt x="4878" y="1041501"/>
                </a:lnTo>
                <a:lnTo>
                  <a:pt x="10887" y="1088788"/>
                </a:lnTo>
                <a:lnTo>
                  <a:pt x="19196" y="1135319"/>
                </a:lnTo>
                <a:lnTo>
                  <a:pt x="29747" y="1181032"/>
                </a:lnTo>
                <a:lnTo>
                  <a:pt x="42479" y="1225871"/>
                </a:lnTo>
                <a:lnTo>
                  <a:pt x="57335" y="1269774"/>
                </a:lnTo>
                <a:lnTo>
                  <a:pt x="74253" y="1312682"/>
                </a:lnTo>
                <a:lnTo>
                  <a:pt x="93175" y="1354537"/>
                </a:lnTo>
                <a:lnTo>
                  <a:pt x="114041" y="1395278"/>
                </a:lnTo>
                <a:lnTo>
                  <a:pt x="136793" y="1434847"/>
                </a:lnTo>
                <a:lnTo>
                  <a:pt x="161370" y="1473184"/>
                </a:lnTo>
                <a:lnTo>
                  <a:pt x="187714" y="1510229"/>
                </a:lnTo>
                <a:lnTo>
                  <a:pt x="215764" y="1545924"/>
                </a:lnTo>
                <a:lnTo>
                  <a:pt x="245462" y="1580208"/>
                </a:lnTo>
                <a:lnTo>
                  <a:pt x="276748" y="1613023"/>
                </a:lnTo>
                <a:lnTo>
                  <a:pt x="309563" y="1644310"/>
                </a:lnTo>
                <a:lnTo>
                  <a:pt x="343848" y="1674008"/>
                </a:lnTo>
                <a:lnTo>
                  <a:pt x="379543" y="1702058"/>
                </a:lnTo>
                <a:lnTo>
                  <a:pt x="416588" y="1728402"/>
                </a:lnTo>
                <a:lnTo>
                  <a:pt x="454925" y="1752979"/>
                </a:lnTo>
                <a:lnTo>
                  <a:pt x="494494" y="1775730"/>
                </a:lnTo>
                <a:lnTo>
                  <a:pt x="535235" y="1796597"/>
                </a:lnTo>
                <a:lnTo>
                  <a:pt x="577089" y="1815519"/>
                </a:lnTo>
                <a:lnTo>
                  <a:pt x="619998" y="1832437"/>
                </a:lnTo>
                <a:lnTo>
                  <a:pt x="663901" y="1847292"/>
                </a:lnTo>
                <a:lnTo>
                  <a:pt x="708739" y="1860025"/>
                </a:lnTo>
                <a:lnTo>
                  <a:pt x="754453" y="1870576"/>
                </a:lnTo>
                <a:lnTo>
                  <a:pt x="800984" y="1878885"/>
                </a:lnTo>
                <a:lnTo>
                  <a:pt x="848271" y="1884894"/>
                </a:lnTo>
                <a:lnTo>
                  <a:pt x="896256" y="1888543"/>
                </a:lnTo>
                <a:lnTo>
                  <a:pt x="944880" y="1889772"/>
                </a:lnTo>
                <a:lnTo>
                  <a:pt x="993503" y="1888543"/>
                </a:lnTo>
                <a:lnTo>
                  <a:pt x="1041488" y="1884894"/>
                </a:lnTo>
                <a:lnTo>
                  <a:pt x="1088775" y="1878885"/>
                </a:lnTo>
                <a:lnTo>
                  <a:pt x="1135306" y="1870576"/>
                </a:lnTo>
                <a:lnTo>
                  <a:pt x="1181020" y="1860025"/>
                </a:lnTo>
                <a:lnTo>
                  <a:pt x="1225858" y="1847292"/>
                </a:lnTo>
                <a:lnTo>
                  <a:pt x="1269761" y="1832437"/>
                </a:lnTo>
                <a:lnTo>
                  <a:pt x="1312670" y="1815519"/>
                </a:lnTo>
                <a:lnTo>
                  <a:pt x="1354524" y="1796597"/>
                </a:lnTo>
                <a:lnTo>
                  <a:pt x="1395265" y="1775730"/>
                </a:lnTo>
                <a:lnTo>
                  <a:pt x="1434834" y="1752979"/>
                </a:lnTo>
                <a:lnTo>
                  <a:pt x="1473171" y="1728402"/>
                </a:lnTo>
                <a:lnTo>
                  <a:pt x="1510216" y="1702058"/>
                </a:lnTo>
                <a:lnTo>
                  <a:pt x="1545911" y="1674008"/>
                </a:lnTo>
                <a:lnTo>
                  <a:pt x="1580196" y="1644310"/>
                </a:lnTo>
                <a:lnTo>
                  <a:pt x="1613011" y="1613023"/>
                </a:lnTo>
                <a:lnTo>
                  <a:pt x="1644297" y="1580208"/>
                </a:lnTo>
                <a:lnTo>
                  <a:pt x="1673995" y="1545924"/>
                </a:lnTo>
                <a:lnTo>
                  <a:pt x="1702045" y="1510229"/>
                </a:lnTo>
                <a:lnTo>
                  <a:pt x="1728389" y="1473184"/>
                </a:lnTo>
                <a:lnTo>
                  <a:pt x="1752966" y="1434847"/>
                </a:lnTo>
                <a:lnTo>
                  <a:pt x="1775718" y="1395278"/>
                </a:lnTo>
                <a:lnTo>
                  <a:pt x="1796584" y="1354537"/>
                </a:lnTo>
                <a:lnTo>
                  <a:pt x="1815506" y="1312682"/>
                </a:lnTo>
                <a:lnTo>
                  <a:pt x="1832424" y="1269774"/>
                </a:lnTo>
                <a:lnTo>
                  <a:pt x="1847280" y="1225871"/>
                </a:lnTo>
                <a:lnTo>
                  <a:pt x="1860012" y="1181032"/>
                </a:lnTo>
                <a:lnTo>
                  <a:pt x="1870563" y="1135319"/>
                </a:lnTo>
                <a:lnTo>
                  <a:pt x="1878872" y="1088788"/>
                </a:lnTo>
                <a:lnTo>
                  <a:pt x="1884881" y="1041501"/>
                </a:lnTo>
                <a:lnTo>
                  <a:pt x="1888530" y="993516"/>
                </a:lnTo>
                <a:lnTo>
                  <a:pt x="1889760" y="944892"/>
                </a:lnTo>
                <a:lnTo>
                  <a:pt x="1888530" y="896268"/>
                </a:lnTo>
                <a:lnTo>
                  <a:pt x="1884881" y="848281"/>
                </a:lnTo>
                <a:lnTo>
                  <a:pt x="1878872" y="800993"/>
                </a:lnTo>
                <a:lnTo>
                  <a:pt x="1870563" y="754462"/>
                </a:lnTo>
                <a:lnTo>
                  <a:pt x="1860012" y="708747"/>
                </a:lnTo>
                <a:lnTo>
                  <a:pt x="1847280" y="663908"/>
                </a:lnTo>
                <a:lnTo>
                  <a:pt x="1832424" y="620004"/>
                </a:lnTo>
                <a:lnTo>
                  <a:pt x="1815506" y="577095"/>
                </a:lnTo>
                <a:lnTo>
                  <a:pt x="1796584" y="535240"/>
                </a:lnTo>
                <a:lnTo>
                  <a:pt x="1775718" y="494498"/>
                </a:lnTo>
                <a:lnTo>
                  <a:pt x="1752966" y="454928"/>
                </a:lnTo>
                <a:lnTo>
                  <a:pt x="1728389" y="416591"/>
                </a:lnTo>
                <a:lnTo>
                  <a:pt x="1702045" y="379545"/>
                </a:lnTo>
                <a:lnTo>
                  <a:pt x="1673995" y="343850"/>
                </a:lnTo>
                <a:lnTo>
                  <a:pt x="1644297" y="309565"/>
                </a:lnTo>
                <a:lnTo>
                  <a:pt x="1613011" y="276750"/>
                </a:lnTo>
                <a:lnTo>
                  <a:pt x="1580196" y="245463"/>
                </a:lnTo>
                <a:lnTo>
                  <a:pt x="1545911" y="215765"/>
                </a:lnTo>
                <a:lnTo>
                  <a:pt x="1510216" y="187714"/>
                </a:lnTo>
                <a:lnTo>
                  <a:pt x="1473171" y="161371"/>
                </a:lnTo>
                <a:lnTo>
                  <a:pt x="1434834" y="136793"/>
                </a:lnTo>
                <a:lnTo>
                  <a:pt x="1395265" y="114042"/>
                </a:lnTo>
                <a:lnTo>
                  <a:pt x="1354524" y="93175"/>
                </a:lnTo>
                <a:lnTo>
                  <a:pt x="1312670" y="74253"/>
                </a:lnTo>
                <a:lnTo>
                  <a:pt x="1269761" y="57335"/>
                </a:lnTo>
                <a:lnTo>
                  <a:pt x="1225858" y="42480"/>
                </a:lnTo>
                <a:lnTo>
                  <a:pt x="1181020" y="29747"/>
                </a:lnTo>
                <a:lnTo>
                  <a:pt x="1135306" y="19196"/>
                </a:lnTo>
                <a:lnTo>
                  <a:pt x="1088775" y="10887"/>
                </a:lnTo>
                <a:lnTo>
                  <a:pt x="1041488" y="4878"/>
                </a:lnTo>
                <a:lnTo>
                  <a:pt x="993503" y="1229"/>
                </a:lnTo>
                <a:lnTo>
                  <a:pt x="944880" y="0"/>
                </a:lnTo>
                <a:close/>
              </a:path>
            </a:pathLst>
          </a:custGeom>
          <a:solidFill>
            <a:schemeClr val="accent6">
              <a:lumMod val="75000"/>
            </a:schemeClr>
          </a:solidFill>
        </p:spPr>
        <p:txBody>
          <a:bodyPr wrap="square" lIns="0" tIns="0" rIns="0" bIns="0" rtlCol="0"/>
          <a:lstStyle/>
          <a:p>
            <a:endParaRPr dirty="0"/>
          </a:p>
        </p:txBody>
      </p:sp>
      <p:sp>
        <p:nvSpPr>
          <p:cNvPr id="11" name="object 11"/>
          <p:cNvSpPr/>
          <p:nvPr/>
        </p:nvSpPr>
        <p:spPr>
          <a:xfrm>
            <a:off x="5563018" y="5565212"/>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2" name="object 12"/>
          <p:cNvSpPr/>
          <p:nvPr/>
        </p:nvSpPr>
        <p:spPr>
          <a:xfrm>
            <a:off x="5994488" y="5592555"/>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3" name="object 13"/>
          <p:cNvSpPr/>
          <p:nvPr/>
        </p:nvSpPr>
        <p:spPr>
          <a:xfrm>
            <a:off x="6673100" y="5551344"/>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4" name="object 14"/>
          <p:cNvSpPr/>
          <p:nvPr/>
        </p:nvSpPr>
        <p:spPr>
          <a:xfrm>
            <a:off x="7108749" y="5565212"/>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7" name="object 17"/>
          <p:cNvSpPr/>
          <p:nvPr/>
        </p:nvSpPr>
        <p:spPr>
          <a:xfrm>
            <a:off x="4333289" y="4634476"/>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8" name="object 18"/>
          <p:cNvSpPr/>
          <p:nvPr/>
        </p:nvSpPr>
        <p:spPr>
          <a:xfrm>
            <a:off x="5171324" y="4634476"/>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19" name="object 19"/>
          <p:cNvSpPr/>
          <p:nvPr/>
        </p:nvSpPr>
        <p:spPr>
          <a:xfrm>
            <a:off x="5451473" y="4634476"/>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20" name="object 20"/>
          <p:cNvSpPr/>
          <p:nvPr/>
        </p:nvSpPr>
        <p:spPr>
          <a:xfrm>
            <a:off x="3393836" y="2795201"/>
            <a:ext cx="252095" cy="78105"/>
          </a:xfrm>
          <a:custGeom>
            <a:avLst/>
            <a:gdLst/>
            <a:ahLst/>
            <a:cxnLst/>
            <a:rect l="l" t="t" r="r" b="b"/>
            <a:pathLst>
              <a:path w="252095" h="78105">
                <a:moveTo>
                  <a:pt x="0" y="78003"/>
                </a:moveTo>
                <a:lnTo>
                  <a:pt x="45592" y="59686"/>
                </a:lnTo>
                <a:lnTo>
                  <a:pt x="95624" y="41274"/>
                </a:lnTo>
                <a:lnTo>
                  <a:pt x="148014" y="24220"/>
                </a:lnTo>
                <a:lnTo>
                  <a:pt x="200683" y="9977"/>
                </a:lnTo>
                <a:lnTo>
                  <a:pt x="251548" y="0"/>
                </a:lnTo>
              </a:path>
            </a:pathLst>
          </a:custGeom>
          <a:ln w="38100">
            <a:solidFill>
              <a:srgbClr val="431B18"/>
            </a:solidFill>
            <a:prstDash val="lgDash"/>
          </a:ln>
        </p:spPr>
        <p:txBody>
          <a:bodyPr wrap="square" lIns="0" tIns="0" rIns="0" bIns="0" rtlCol="0"/>
          <a:lstStyle/>
          <a:p>
            <a:endParaRPr/>
          </a:p>
        </p:txBody>
      </p:sp>
      <p:sp>
        <p:nvSpPr>
          <p:cNvPr id="24" name="object 24"/>
          <p:cNvSpPr/>
          <p:nvPr/>
        </p:nvSpPr>
        <p:spPr>
          <a:xfrm>
            <a:off x="3297524" y="2916449"/>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25" name="object 25"/>
          <p:cNvSpPr/>
          <p:nvPr/>
        </p:nvSpPr>
        <p:spPr>
          <a:xfrm>
            <a:off x="3697955" y="2790872"/>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26" name="object 26"/>
          <p:cNvSpPr/>
          <p:nvPr/>
        </p:nvSpPr>
        <p:spPr>
          <a:xfrm>
            <a:off x="4120954" y="2781728"/>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27" name="object 27"/>
          <p:cNvSpPr/>
          <p:nvPr/>
        </p:nvSpPr>
        <p:spPr>
          <a:xfrm>
            <a:off x="4584237" y="2772837"/>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28" name="object 28"/>
          <p:cNvSpPr/>
          <p:nvPr/>
        </p:nvSpPr>
        <p:spPr>
          <a:xfrm>
            <a:off x="5422310" y="2808829"/>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32" name="object 32"/>
          <p:cNvSpPr/>
          <p:nvPr/>
        </p:nvSpPr>
        <p:spPr>
          <a:xfrm>
            <a:off x="5616814" y="3071646"/>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33" name="object 33"/>
          <p:cNvSpPr/>
          <p:nvPr/>
        </p:nvSpPr>
        <p:spPr>
          <a:xfrm>
            <a:off x="6048284" y="3098989"/>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34" name="object 34"/>
          <p:cNvSpPr/>
          <p:nvPr/>
        </p:nvSpPr>
        <p:spPr>
          <a:xfrm>
            <a:off x="6726896" y="3057777"/>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35" name="object 35"/>
          <p:cNvSpPr/>
          <p:nvPr/>
        </p:nvSpPr>
        <p:spPr>
          <a:xfrm>
            <a:off x="7162544" y="3071646"/>
            <a:ext cx="0" cy="0"/>
          </a:xfrm>
          <a:custGeom>
            <a:avLst/>
            <a:gdLst/>
            <a:ahLst/>
            <a:cxnLst/>
            <a:rect l="l" t="t" r="r" b="b"/>
            <a:pathLst>
              <a:path>
                <a:moveTo>
                  <a:pt x="0" y="0"/>
                </a:moveTo>
                <a:lnTo>
                  <a:pt x="0" y="0"/>
                </a:lnTo>
              </a:path>
            </a:pathLst>
          </a:custGeom>
          <a:ln w="38100">
            <a:solidFill>
              <a:srgbClr val="431B18"/>
            </a:solidFill>
          </a:ln>
        </p:spPr>
        <p:txBody>
          <a:bodyPr wrap="square" lIns="0" tIns="0" rIns="0" bIns="0" rtlCol="0"/>
          <a:lstStyle/>
          <a:p>
            <a:endParaRPr/>
          </a:p>
        </p:txBody>
      </p:sp>
      <p:sp>
        <p:nvSpPr>
          <p:cNvPr id="40" name="object 40"/>
          <p:cNvSpPr/>
          <p:nvPr/>
        </p:nvSpPr>
        <p:spPr>
          <a:xfrm>
            <a:off x="3975100" y="565643"/>
            <a:ext cx="3352800" cy="45719"/>
          </a:xfrm>
          <a:custGeom>
            <a:avLst/>
            <a:gdLst/>
            <a:ahLst/>
            <a:cxnLst/>
            <a:rect l="l" t="t" r="r" b="b"/>
            <a:pathLst>
              <a:path w="2339340">
                <a:moveTo>
                  <a:pt x="0" y="0"/>
                </a:moveTo>
                <a:lnTo>
                  <a:pt x="2339340" y="0"/>
                </a:lnTo>
              </a:path>
            </a:pathLst>
          </a:custGeom>
          <a:ln w="51282">
            <a:solidFill>
              <a:srgbClr val="AF470D"/>
            </a:solidFill>
          </a:ln>
        </p:spPr>
        <p:txBody>
          <a:bodyPr wrap="square" lIns="0" tIns="0" rIns="0" bIns="0" rtlCol="0"/>
          <a:lstStyle/>
          <a:p>
            <a:endParaRPr dirty="0"/>
          </a:p>
        </p:txBody>
      </p:sp>
      <p:sp>
        <p:nvSpPr>
          <p:cNvPr id="41" name="object 41"/>
          <p:cNvSpPr/>
          <p:nvPr/>
        </p:nvSpPr>
        <p:spPr>
          <a:xfrm>
            <a:off x="3975100" y="1512973"/>
            <a:ext cx="3352800" cy="58652"/>
          </a:xfrm>
          <a:custGeom>
            <a:avLst/>
            <a:gdLst/>
            <a:ahLst/>
            <a:cxnLst/>
            <a:rect l="l" t="t" r="r" b="b"/>
            <a:pathLst>
              <a:path w="2339340">
                <a:moveTo>
                  <a:pt x="0" y="0"/>
                </a:moveTo>
                <a:lnTo>
                  <a:pt x="2339340" y="0"/>
                </a:lnTo>
              </a:path>
            </a:pathLst>
          </a:custGeom>
          <a:ln w="51282">
            <a:solidFill>
              <a:srgbClr val="AF470D"/>
            </a:solidFill>
          </a:ln>
        </p:spPr>
        <p:txBody>
          <a:bodyPr wrap="square" lIns="0" tIns="0" rIns="0" bIns="0" rtlCol="0"/>
          <a:lstStyle/>
          <a:p>
            <a:endParaRPr dirty="0"/>
          </a:p>
        </p:txBody>
      </p:sp>
      <p:sp>
        <p:nvSpPr>
          <p:cNvPr id="42" name="object 42"/>
          <p:cNvSpPr/>
          <p:nvPr/>
        </p:nvSpPr>
        <p:spPr>
          <a:xfrm flipV="1">
            <a:off x="3975100" y="1399225"/>
            <a:ext cx="3352800" cy="45719"/>
          </a:xfrm>
          <a:custGeom>
            <a:avLst/>
            <a:gdLst/>
            <a:ahLst/>
            <a:cxnLst/>
            <a:rect l="l" t="t" r="r" b="b"/>
            <a:pathLst>
              <a:path w="2339340">
                <a:moveTo>
                  <a:pt x="0" y="0"/>
                </a:moveTo>
                <a:lnTo>
                  <a:pt x="2339340" y="0"/>
                </a:lnTo>
              </a:path>
            </a:pathLst>
          </a:custGeom>
          <a:ln w="17094">
            <a:solidFill>
              <a:schemeClr val="accent6">
                <a:lumMod val="75000"/>
              </a:schemeClr>
            </a:solidFill>
          </a:ln>
        </p:spPr>
        <p:txBody>
          <a:bodyPr wrap="square" lIns="0" tIns="0" rIns="0" bIns="0" rtlCol="0"/>
          <a:lstStyle/>
          <a:p>
            <a:endParaRPr dirty="0"/>
          </a:p>
        </p:txBody>
      </p:sp>
      <p:sp>
        <p:nvSpPr>
          <p:cNvPr id="43" name="object 43"/>
          <p:cNvSpPr/>
          <p:nvPr/>
        </p:nvSpPr>
        <p:spPr>
          <a:xfrm>
            <a:off x="3975100" y="633671"/>
            <a:ext cx="3352800" cy="99754"/>
          </a:xfrm>
          <a:custGeom>
            <a:avLst/>
            <a:gdLst/>
            <a:ahLst/>
            <a:cxnLst/>
            <a:rect l="l" t="t" r="r" b="b"/>
            <a:pathLst>
              <a:path w="2339340">
                <a:moveTo>
                  <a:pt x="0" y="0"/>
                </a:moveTo>
                <a:lnTo>
                  <a:pt x="2339340" y="0"/>
                </a:lnTo>
              </a:path>
            </a:pathLst>
          </a:custGeom>
          <a:ln w="17094">
            <a:solidFill>
              <a:schemeClr val="accent6">
                <a:lumMod val="75000"/>
              </a:schemeClr>
            </a:solidFill>
          </a:ln>
        </p:spPr>
        <p:txBody>
          <a:bodyPr wrap="square" lIns="0" tIns="0" rIns="0" bIns="0" rtlCol="0"/>
          <a:lstStyle/>
          <a:p>
            <a:endParaRPr dirty="0"/>
          </a:p>
        </p:txBody>
      </p:sp>
      <p:sp>
        <p:nvSpPr>
          <p:cNvPr id="44" name="object 44"/>
          <p:cNvSpPr txBox="1">
            <a:spLocks noGrp="1"/>
          </p:cNvSpPr>
          <p:nvPr>
            <p:ph type="title"/>
          </p:nvPr>
        </p:nvSpPr>
        <p:spPr>
          <a:xfrm>
            <a:off x="3517200" y="705600"/>
            <a:ext cx="3886200" cy="700619"/>
          </a:xfrm>
          <a:prstGeom prst="rect">
            <a:avLst/>
          </a:prstGeom>
        </p:spPr>
        <p:txBody>
          <a:bodyPr vert="horz" wrap="square" lIns="0" tIns="0" rIns="0" bIns="0" rtlCol="0">
            <a:spAutoFit/>
          </a:bodyPr>
          <a:lstStyle/>
          <a:p>
            <a:pPr marL="407034" marR="5080" indent="7620" algn="ctr">
              <a:lnSpc>
                <a:spcPct val="80000"/>
              </a:lnSpc>
            </a:pPr>
            <a:r>
              <a:rPr lang="en-GB" dirty="0"/>
              <a:t>Ada isn’t recognised until long after her death</a:t>
            </a:r>
            <a:endParaRPr dirty="0">
              <a:latin typeface="Arial Narrow"/>
              <a:cs typeface="Arial Narrow"/>
            </a:endParaRPr>
          </a:p>
        </p:txBody>
      </p:sp>
      <p:sp>
        <p:nvSpPr>
          <p:cNvPr id="45" name="object 45"/>
          <p:cNvSpPr/>
          <p:nvPr/>
        </p:nvSpPr>
        <p:spPr>
          <a:xfrm>
            <a:off x="2679700" y="1952625"/>
            <a:ext cx="1765935" cy="1765935"/>
          </a:xfrm>
          <a:custGeom>
            <a:avLst/>
            <a:gdLst/>
            <a:ahLst/>
            <a:cxnLst/>
            <a:rect l="l" t="t" r="r" b="b"/>
            <a:pathLst>
              <a:path w="1765935" h="1765935">
                <a:moveTo>
                  <a:pt x="882967" y="0"/>
                </a:moveTo>
                <a:lnTo>
                  <a:pt x="834521" y="1306"/>
                </a:lnTo>
                <a:lnTo>
                  <a:pt x="786757" y="5181"/>
                </a:lnTo>
                <a:lnTo>
                  <a:pt x="739744" y="11556"/>
                </a:lnTo>
                <a:lnTo>
                  <a:pt x="693548" y="20365"/>
                </a:lnTo>
                <a:lnTo>
                  <a:pt x="648237" y="31540"/>
                </a:lnTo>
                <a:lnTo>
                  <a:pt x="603879" y="45014"/>
                </a:lnTo>
                <a:lnTo>
                  <a:pt x="560540" y="60720"/>
                </a:lnTo>
                <a:lnTo>
                  <a:pt x="518288" y="78590"/>
                </a:lnTo>
                <a:lnTo>
                  <a:pt x="477190" y="98556"/>
                </a:lnTo>
                <a:lnTo>
                  <a:pt x="437314" y="120552"/>
                </a:lnTo>
                <a:lnTo>
                  <a:pt x="398727" y="144510"/>
                </a:lnTo>
                <a:lnTo>
                  <a:pt x="361496" y="170363"/>
                </a:lnTo>
                <a:lnTo>
                  <a:pt x="325688" y="198044"/>
                </a:lnTo>
                <a:lnTo>
                  <a:pt x="291371" y="227484"/>
                </a:lnTo>
                <a:lnTo>
                  <a:pt x="258613" y="258618"/>
                </a:lnTo>
                <a:lnTo>
                  <a:pt x="227480" y="291376"/>
                </a:lnTo>
                <a:lnTo>
                  <a:pt x="198040" y="325693"/>
                </a:lnTo>
                <a:lnTo>
                  <a:pt x="170360" y="361501"/>
                </a:lnTo>
                <a:lnTo>
                  <a:pt x="144507" y="398732"/>
                </a:lnTo>
                <a:lnTo>
                  <a:pt x="120549" y="437320"/>
                </a:lnTo>
                <a:lnTo>
                  <a:pt x="98554" y="477196"/>
                </a:lnTo>
                <a:lnTo>
                  <a:pt x="78588" y="518294"/>
                </a:lnTo>
                <a:lnTo>
                  <a:pt x="60718" y="560545"/>
                </a:lnTo>
                <a:lnTo>
                  <a:pt x="45013" y="603884"/>
                </a:lnTo>
                <a:lnTo>
                  <a:pt x="31540" y="648242"/>
                </a:lnTo>
                <a:lnTo>
                  <a:pt x="20365" y="693552"/>
                </a:lnTo>
                <a:lnTo>
                  <a:pt x="11556" y="739747"/>
                </a:lnTo>
                <a:lnTo>
                  <a:pt x="5181" y="786759"/>
                </a:lnTo>
                <a:lnTo>
                  <a:pt x="1306" y="834522"/>
                </a:lnTo>
                <a:lnTo>
                  <a:pt x="0" y="882967"/>
                </a:lnTo>
                <a:lnTo>
                  <a:pt x="1306" y="931413"/>
                </a:lnTo>
                <a:lnTo>
                  <a:pt x="5181" y="979177"/>
                </a:lnTo>
                <a:lnTo>
                  <a:pt x="11556" y="1026190"/>
                </a:lnTo>
                <a:lnTo>
                  <a:pt x="20365" y="1072386"/>
                </a:lnTo>
                <a:lnTo>
                  <a:pt x="31540" y="1117697"/>
                </a:lnTo>
                <a:lnTo>
                  <a:pt x="45013" y="1162055"/>
                </a:lnTo>
                <a:lnTo>
                  <a:pt x="60718" y="1205394"/>
                </a:lnTo>
                <a:lnTo>
                  <a:pt x="78588" y="1247646"/>
                </a:lnTo>
                <a:lnTo>
                  <a:pt x="98554" y="1288744"/>
                </a:lnTo>
                <a:lnTo>
                  <a:pt x="120549" y="1328620"/>
                </a:lnTo>
                <a:lnTo>
                  <a:pt x="144507" y="1367207"/>
                </a:lnTo>
                <a:lnTo>
                  <a:pt x="170360" y="1404438"/>
                </a:lnTo>
                <a:lnTo>
                  <a:pt x="198040" y="1440246"/>
                </a:lnTo>
                <a:lnTo>
                  <a:pt x="227480" y="1474563"/>
                </a:lnTo>
                <a:lnTo>
                  <a:pt x="258613" y="1507321"/>
                </a:lnTo>
                <a:lnTo>
                  <a:pt x="291371" y="1538454"/>
                </a:lnTo>
                <a:lnTo>
                  <a:pt x="325688" y="1567894"/>
                </a:lnTo>
                <a:lnTo>
                  <a:pt x="361496" y="1595574"/>
                </a:lnTo>
                <a:lnTo>
                  <a:pt x="398727" y="1621427"/>
                </a:lnTo>
                <a:lnTo>
                  <a:pt x="437314" y="1645385"/>
                </a:lnTo>
                <a:lnTo>
                  <a:pt x="477190" y="1667380"/>
                </a:lnTo>
                <a:lnTo>
                  <a:pt x="518288" y="1687346"/>
                </a:lnTo>
                <a:lnTo>
                  <a:pt x="560540" y="1705216"/>
                </a:lnTo>
                <a:lnTo>
                  <a:pt x="603879" y="1720921"/>
                </a:lnTo>
                <a:lnTo>
                  <a:pt x="648237" y="1734394"/>
                </a:lnTo>
                <a:lnTo>
                  <a:pt x="693548" y="1745569"/>
                </a:lnTo>
                <a:lnTo>
                  <a:pt x="739744" y="1754378"/>
                </a:lnTo>
                <a:lnTo>
                  <a:pt x="786757" y="1760753"/>
                </a:lnTo>
                <a:lnTo>
                  <a:pt x="834521" y="1764628"/>
                </a:lnTo>
                <a:lnTo>
                  <a:pt x="882967" y="1765935"/>
                </a:lnTo>
                <a:lnTo>
                  <a:pt x="931413" y="1764628"/>
                </a:lnTo>
                <a:lnTo>
                  <a:pt x="979177" y="1760753"/>
                </a:lnTo>
                <a:lnTo>
                  <a:pt x="1026190" y="1754378"/>
                </a:lnTo>
                <a:lnTo>
                  <a:pt x="1072386" y="1745569"/>
                </a:lnTo>
                <a:lnTo>
                  <a:pt x="1117697" y="1734394"/>
                </a:lnTo>
                <a:lnTo>
                  <a:pt x="1162055" y="1720921"/>
                </a:lnTo>
                <a:lnTo>
                  <a:pt x="1205394" y="1705216"/>
                </a:lnTo>
                <a:lnTo>
                  <a:pt x="1247646" y="1687346"/>
                </a:lnTo>
                <a:lnTo>
                  <a:pt x="1288744" y="1667380"/>
                </a:lnTo>
                <a:lnTo>
                  <a:pt x="1328620" y="1645385"/>
                </a:lnTo>
                <a:lnTo>
                  <a:pt x="1367207" y="1621427"/>
                </a:lnTo>
                <a:lnTo>
                  <a:pt x="1404438" y="1595574"/>
                </a:lnTo>
                <a:lnTo>
                  <a:pt x="1440246" y="1567894"/>
                </a:lnTo>
                <a:lnTo>
                  <a:pt x="1474563" y="1538454"/>
                </a:lnTo>
                <a:lnTo>
                  <a:pt x="1507321" y="1507321"/>
                </a:lnTo>
                <a:lnTo>
                  <a:pt x="1538454" y="1474563"/>
                </a:lnTo>
                <a:lnTo>
                  <a:pt x="1567894" y="1440246"/>
                </a:lnTo>
                <a:lnTo>
                  <a:pt x="1595574" y="1404438"/>
                </a:lnTo>
                <a:lnTo>
                  <a:pt x="1621427" y="1367207"/>
                </a:lnTo>
                <a:lnTo>
                  <a:pt x="1645385" y="1328620"/>
                </a:lnTo>
                <a:lnTo>
                  <a:pt x="1667380" y="1288744"/>
                </a:lnTo>
                <a:lnTo>
                  <a:pt x="1687346" y="1247646"/>
                </a:lnTo>
                <a:lnTo>
                  <a:pt x="1705216" y="1205394"/>
                </a:lnTo>
                <a:lnTo>
                  <a:pt x="1720921" y="1162055"/>
                </a:lnTo>
                <a:lnTo>
                  <a:pt x="1734394" y="1117697"/>
                </a:lnTo>
                <a:lnTo>
                  <a:pt x="1745569" y="1072386"/>
                </a:lnTo>
                <a:lnTo>
                  <a:pt x="1754378" y="1026190"/>
                </a:lnTo>
                <a:lnTo>
                  <a:pt x="1760753" y="979177"/>
                </a:lnTo>
                <a:lnTo>
                  <a:pt x="1764628" y="931413"/>
                </a:lnTo>
                <a:lnTo>
                  <a:pt x="1765935" y="882967"/>
                </a:lnTo>
                <a:lnTo>
                  <a:pt x="1764628" y="834522"/>
                </a:lnTo>
                <a:lnTo>
                  <a:pt x="1760753" y="786759"/>
                </a:lnTo>
                <a:lnTo>
                  <a:pt x="1754378" y="739747"/>
                </a:lnTo>
                <a:lnTo>
                  <a:pt x="1745569" y="693552"/>
                </a:lnTo>
                <a:lnTo>
                  <a:pt x="1734394" y="648242"/>
                </a:lnTo>
                <a:lnTo>
                  <a:pt x="1720921" y="603884"/>
                </a:lnTo>
                <a:lnTo>
                  <a:pt x="1705216" y="560545"/>
                </a:lnTo>
                <a:lnTo>
                  <a:pt x="1687346" y="518294"/>
                </a:lnTo>
                <a:lnTo>
                  <a:pt x="1667380" y="477196"/>
                </a:lnTo>
                <a:lnTo>
                  <a:pt x="1645385" y="437320"/>
                </a:lnTo>
                <a:lnTo>
                  <a:pt x="1621427" y="398732"/>
                </a:lnTo>
                <a:lnTo>
                  <a:pt x="1595574" y="361501"/>
                </a:lnTo>
                <a:lnTo>
                  <a:pt x="1567894" y="325693"/>
                </a:lnTo>
                <a:lnTo>
                  <a:pt x="1538454" y="291376"/>
                </a:lnTo>
                <a:lnTo>
                  <a:pt x="1507321" y="258618"/>
                </a:lnTo>
                <a:lnTo>
                  <a:pt x="1474563" y="227484"/>
                </a:lnTo>
                <a:lnTo>
                  <a:pt x="1440246" y="198044"/>
                </a:lnTo>
                <a:lnTo>
                  <a:pt x="1404438" y="170363"/>
                </a:lnTo>
                <a:lnTo>
                  <a:pt x="1367207" y="144510"/>
                </a:lnTo>
                <a:lnTo>
                  <a:pt x="1328620" y="120552"/>
                </a:lnTo>
                <a:lnTo>
                  <a:pt x="1288744" y="98556"/>
                </a:lnTo>
                <a:lnTo>
                  <a:pt x="1247646" y="78590"/>
                </a:lnTo>
                <a:lnTo>
                  <a:pt x="1205394" y="60720"/>
                </a:lnTo>
                <a:lnTo>
                  <a:pt x="1162055" y="45014"/>
                </a:lnTo>
                <a:lnTo>
                  <a:pt x="1117697" y="31540"/>
                </a:lnTo>
                <a:lnTo>
                  <a:pt x="1072386" y="20365"/>
                </a:lnTo>
                <a:lnTo>
                  <a:pt x="1026190" y="11556"/>
                </a:lnTo>
                <a:lnTo>
                  <a:pt x="979177" y="5181"/>
                </a:lnTo>
                <a:lnTo>
                  <a:pt x="931413" y="1306"/>
                </a:lnTo>
                <a:lnTo>
                  <a:pt x="882967" y="0"/>
                </a:lnTo>
                <a:close/>
              </a:path>
            </a:pathLst>
          </a:custGeom>
          <a:solidFill>
            <a:schemeClr val="accent6">
              <a:lumMod val="75000"/>
            </a:schemeClr>
          </a:solidFill>
        </p:spPr>
        <p:txBody>
          <a:bodyPr wrap="square" lIns="0" tIns="0" rIns="0" bIns="0" rtlCol="0"/>
          <a:lstStyle/>
          <a:p>
            <a:endParaRPr/>
          </a:p>
        </p:txBody>
      </p:sp>
      <p:sp>
        <p:nvSpPr>
          <p:cNvPr id="46" name="object 46"/>
          <p:cNvSpPr txBox="1"/>
          <p:nvPr/>
        </p:nvSpPr>
        <p:spPr>
          <a:xfrm>
            <a:off x="2870498" y="2412039"/>
            <a:ext cx="1362075" cy="928459"/>
          </a:xfrm>
          <a:prstGeom prst="rect">
            <a:avLst/>
          </a:prstGeom>
        </p:spPr>
        <p:txBody>
          <a:bodyPr vert="horz" wrap="square" lIns="0" tIns="0" rIns="0" bIns="0" rtlCol="0">
            <a:spAutoFit/>
          </a:bodyPr>
          <a:lstStyle/>
          <a:p>
            <a:pPr marL="12700" marR="5080" algn="ctr">
              <a:lnSpc>
                <a:spcPts val="1800"/>
              </a:lnSpc>
            </a:pPr>
            <a:r>
              <a:rPr lang="en-GB" sz="1700" b="1" spc="-20" dirty="0">
                <a:solidFill>
                  <a:srgbClr val="FFFFFF"/>
                </a:solidFill>
                <a:latin typeface="Arial Narrow"/>
                <a:cs typeface="Arial Narrow"/>
              </a:rPr>
              <a:t>Ada spends </a:t>
            </a:r>
            <a:br>
              <a:rPr lang="en-GB" sz="1700" b="1" spc="-20" dirty="0">
                <a:solidFill>
                  <a:srgbClr val="FFFFFF"/>
                </a:solidFill>
                <a:latin typeface="Arial Narrow"/>
                <a:cs typeface="Arial Narrow"/>
              </a:rPr>
            </a:br>
            <a:r>
              <a:rPr lang="en-GB" sz="1700" b="1" spc="-20" dirty="0">
                <a:solidFill>
                  <a:srgbClr val="FFFFFF"/>
                </a:solidFill>
                <a:latin typeface="Arial Narrow"/>
                <a:cs typeface="Arial Narrow"/>
              </a:rPr>
              <a:t>20 years working on </a:t>
            </a:r>
            <a:br>
              <a:rPr lang="en-GB" sz="1700" b="1" spc="-20" dirty="0">
                <a:solidFill>
                  <a:srgbClr val="FFFFFF"/>
                </a:solidFill>
                <a:latin typeface="Arial Narrow"/>
                <a:cs typeface="Arial Narrow"/>
              </a:rPr>
            </a:br>
            <a:r>
              <a:rPr lang="en-GB" sz="1700" b="1" spc="-20" dirty="0">
                <a:solidFill>
                  <a:srgbClr val="FFFFFF"/>
                </a:solidFill>
                <a:latin typeface="Arial Narrow"/>
                <a:cs typeface="Arial Narrow"/>
              </a:rPr>
              <a:t>the machine</a:t>
            </a:r>
            <a:endParaRPr sz="1700" dirty="0">
              <a:latin typeface="Arial Narrow"/>
              <a:cs typeface="Arial Narrow"/>
            </a:endParaRPr>
          </a:p>
        </p:txBody>
      </p:sp>
      <p:sp>
        <p:nvSpPr>
          <p:cNvPr id="47" name="object 47"/>
          <p:cNvSpPr/>
          <p:nvPr/>
        </p:nvSpPr>
        <p:spPr>
          <a:xfrm>
            <a:off x="7023100" y="2714625"/>
            <a:ext cx="1318684" cy="1331220"/>
          </a:xfrm>
          <a:custGeom>
            <a:avLst/>
            <a:gdLst/>
            <a:ahLst/>
            <a:cxnLst/>
            <a:rect l="l" t="t" r="r" b="b"/>
            <a:pathLst>
              <a:path w="1803400" h="1820545">
                <a:moveTo>
                  <a:pt x="901573" y="0"/>
                </a:moveTo>
                <a:lnTo>
                  <a:pt x="853691" y="1261"/>
                </a:lnTo>
                <a:lnTo>
                  <a:pt x="806460" y="5004"/>
                </a:lnTo>
                <a:lnTo>
                  <a:pt x="759942" y="11165"/>
                </a:lnTo>
                <a:lnTo>
                  <a:pt x="714200" y="19681"/>
                </a:lnTo>
                <a:lnTo>
                  <a:pt x="669296" y="30490"/>
                </a:lnTo>
                <a:lnTo>
                  <a:pt x="625292" y="43529"/>
                </a:lnTo>
                <a:lnTo>
                  <a:pt x="582250" y="58734"/>
                </a:lnTo>
                <a:lnTo>
                  <a:pt x="540233" y="76043"/>
                </a:lnTo>
                <a:lnTo>
                  <a:pt x="499304" y="95393"/>
                </a:lnTo>
                <a:lnTo>
                  <a:pt x="459523" y="116721"/>
                </a:lnTo>
                <a:lnTo>
                  <a:pt x="420955" y="139964"/>
                </a:lnTo>
                <a:lnTo>
                  <a:pt x="383661" y="165059"/>
                </a:lnTo>
                <a:lnTo>
                  <a:pt x="347703" y="191943"/>
                </a:lnTo>
                <a:lnTo>
                  <a:pt x="313143" y="220554"/>
                </a:lnTo>
                <a:lnTo>
                  <a:pt x="280045" y="250828"/>
                </a:lnTo>
                <a:lnTo>
                  <a:pt x="248469" y="282703"/>
                </a:lnTo>
                <a:lnTo>
                  <a:pt x="218480" y="316115"/>
                </a:lnTo>
                <a:lnTo>
                  <a:pt x="190138" y="351003"/>
                </a:lnTo>
                <a:lnTo>
                  <a:pt x="163506" y="387302"/>
                </a:lnTo>
                <a:lnTo>
                  <a:pt x="138647" y="424950"/>
                </a:lnTo>
                <a:lnTo>
                  <a:pt x="115623" y="463884"/>
                </a:lnTo>
                <a:lnTo>
                  <a:pt x="94495" y="504041"/>
                </a:lnTo>
                <a:lnTo>
                  <a:pt x="75328" y="545359"/>
                </a:lnTo>
                <a:lnTo>
                  <a:pt x="58181" y="587773"/>
                </a:lnTo>
                <a:lnTo>
                  <a:pt x="43119" y="631223"/>
                </a:lnTo>
                <a:lnTo>
                  <a:pt x="30203" y="675644"/>
                </a:lnTo>
                <a:lnTo>
                  <a:pt x="19496" y="720973"/>
                </a:lnTo>
                <a:lnTo>
                  <a:pt x="11060" y="767148"/>
                </a:lnTo>
                <a:lnTo>
                  <a:pt x="4957" y="814106"/>
                </a:lnTo>
                <a:lnTo>
                  <a:pt x="1249" y="861785"/>
                </a:lnTo>
                <a:lnTo>
                  <a:pt x="0" y="910120"/>
                </a:lnTo>
                <a:lnTo>
                  <a:pt x="1249" y="958455"/>
                </a:lnTo>
                <a:lnTo>
                  <a:pt x="4957" y="1006133"/>
                </a:lnTo>
                <a:lnTo>
                  <a:pt x="11060" y="1053091"/>
                </a:lnTo>
                <a:lnTo>
                  <a:pt x="19496" y="1099266"/>
                </a:lnTo>
                <a:lnTo>
                  <a:pt x="30203" y="1144595"/>
                </a:lnTo>
                <a:lnTo>
                  <a:pt x="43119" y="1189015"/>
                </a:lnTo>
                <a:lnTo>
                  <a:pt x="58181" y="1232464"/>
                </a:lnTo>
                <a:lnTo>
                  <a:pt x="75328" y="1274879"/>
                </a:lnTo>
                <a:lnTo>
                  <a:pt x="94495" y="1316196"/>
                </a:lnTo>
                <a:lnTo>
                  <a:pt x="115623" y="1356352"/>
                </a:lnTo>
                <a:lnTo>
                  <a:pt x="138647" y="1395286"/>
                </a:lnTo>
                <a:lnTo>
                  <a:pt x="163506" y="1432933"/>
                </a:lnTo>
                <a:lnTo>
                  <a:pt x="190138" y="1469232"/>
                </a:lnTo>
                <a:lnTo>
                  <a:pt x="218480" y="1504118"/>
                </a:lnTo>
                <a:lnTo>
                  <a:pt x="248469" y="1537530"/>
                </a:lnTo>
                <a:lnTo>
                  <a:pt x="280045" y="1569404"/>
                </a:lnTo>
                <a:lnTo>
                  <a:pt x="313143" y="1599678"/>
                </a:lnTo>
                <a:lnTo>
                  <a:pt x="347703" y="1628288"/>
                </a:lnTo>
                <a:lnTo>
                  <a:pt x="383661" y="1655172"/>
                </a:lnTo>
                <a:lnTo>
                  <a:pt x="420955" y="1680267"/>
                </a:lnTo>
                <a:lnTo>
                  <a:pt x="459523" y="1703509"/>
                </a:lnTo>
                <a:lnTo>
                  <a:pt x="499304" y="1724836"/>
                </a:lnTo>
                <a:lnTo>
                  <a:pt x="540233" y="1744186"/>
                </a:lnTo>
                <a:lnTo>
                  <a:pt x="582250" y="1761494"/>
                </a:lnTo>
                <a:lnTo>
                  <a:pt x="625292" y="1776699"/>
                </a:lnTo>
                <a:lnTo>
                  <a:pt x="669296" y="1789737"/>
                </a:lnTo>
                <a:lnTo>
                  <a:pt x="714200" y="1800546"/>
                </a:lnTo>
                <a:lnTo>
                  <a:pt x="759942" y="1809062"/>
                </a:lnTo>
                <a:lnTo>
                  <a:pt x="806460" y="1815223"/>
                </a:lnTo>
                <a:lnTo>
                  <a:pt x="853691" y="1818965"/>
                </a:lnTo>
                <a:lnTo>
                  <a:pt x="901573" y="1820227"/>
                </a:lnTo>
                <a:lnTo>
                  <a:pt x="949454" y="1818965"/>
                </a:lnTo>
                <a:lnTo>
                  <a:pt x="996685" y="1815223"/>
                </a:lnTo>
                <a:lnTo>
                  <a:pt x="1043203" y="1809062"/>
                </a:lnTo>
                <a:lnTo>
                  <a:pt x="1088945" y="1800546"/>
                </a:lnTo>
                <a:lnTo>
                  <a:pt x="1133849" y="1789737"/>
                </a:lnTo>
                <a:lnTo>
                  <a:pt x="1177853" y="1776699"/>
                </a:lnTo>
                <a:lnTo>
                  <a:pt x="1220895" y="1761494"/>
                </a:lnTo>
                <a:lnTo>
                  <a:pt x="1262912" y="1744186"/>
                </a:lnTo>
                <a:lnTo>
                  <a:pt x="1303841" y="1724836"/>
                </a:lnTo>
                <a:lnTo>
                  <a:pt x="1343622" y="1703509"/>
                </a:lnTo>
                <a:lnTo>
                  <a:pt x="1382190" y="1680267"/>
                </a:lnTo>
                <a:lnTo>
                  <a:pt x="1419484" y="1655172"/>
                </a:lnTo>
                <a:lnTo>
                  <a:pt x="1455442" y="1628288"/>
                </a:lnTo>
                <a:lnTo>
                  <a:pt x="1490002" y="1599678"/>
                </a:lnTo>
                <a:lnTo>
                  <a:pt x="1523100" y="1569404"/>
                </a:lnTo>
                <a:lnTo>
                  <a:pt x="1554676" y="1537530"/>
                </a:lnTo>
                <a:lnTo>
                  <a:pt x="1584665" y="1504118"/>
                </a:lnTo>
                <a:lnTo>
                  <a:pt x="1613007" y="1469232"/>
                </a:lnTo>
                <a:lnTo>
                  <a:pt x="1639639" y="1432933"/>
                </a:lnTo>
                <a:lnTo>
                  <a:pt x="1664498" y="1395286"/>
                </a:lnTo>
                <a:lnTo>
                  <a:pt x="1687522" y="1356352"/>
                </a:lnTo>
                <a:lnTo>
                  <a:pt x="1708650" y="1316196"/>
                </a:lnTo>
                <a:lnTo>
                  <a:pt x="1727817" y="1274879"/>
                </a:lnTo>
                <a:lnTo>
                  <a:pt x="1744964" y="1232464"/>
                </a:lnTo>
                <a:lnTo>
                  <a:pt x="1760026" y="1189015"/>
                </a:lnTo>
                <a:lnTo>
                  <a:pt x="1772942" y="1144595"/>
                </a:lnTo>
                <a:lnTo>
                  <a:pt x="1783649" y="1099266"/>
                </a:lnTo>
                <a:lnTo>
                  <a:pt x="1792085" y="1053091"/>
                </a:lnTo>
                <a:lnTo>
                  <a:pt x="1798188" y="1006133"/>
                </a:lnTo>
                <a:lnTo>
                  <a:pt x="1801896" y="958455"/>
                </a:lnTo>
                <a:lnTo>
                  <a:pt x="1803146" y="910120"/>
                </a:lnTo>
                <a:lnTo>
                  <a:pt x="1801896" y="861785"/>
                </a:lnTo>
                <a:lnTo>
                  <a:pt x="1798188" y="814106"/>
                </a:lnTo>
                <a:lnTo>
                  <a:pt x="1792085" y="767148"/>
                </a:lnTo>
                <a:lnTo>
                  <a:pt x="1783649" y="720973"/>
                </a:lnTo>
                <a:lnTo>
                  <a:pt x="1772942" y="675644"/>
                </a:lnTo>
                <a:lnTo>
                  <a:pt x="1760026" y="631223"/>
                </a:lnTo>
                <a:lnTo>
                  <a:pt x="1744964" y="587773"/>
                </a:lnTo>
                <a:lnTo>
                  <a:pt x="1727817" y="545359"/>
                </a:lnTo>
                <a:lnTo>
                  <a:pt x="1708650" y="504041"/>
                </a:lnTo>
                <a:lnTo>
                  <a:pt x="1687522" y="463884"/>
                </a:lnTo>
                <a:lnTo>
                  <a:pt x="1664498" y="424950"/>
                </a:lnTo>
                <a:lnTo>
                  <a:pt x="1639639" y="387302"/>
                </a:lnTo>
                <a:lnTo>
                  <a:pt x="1613007" y="351003"/>
                </a:lnTo>
                <a:lnTo>
                  <a:pt x="1584665" y="316115"/>
                </a:lnTo>
                <a:lnTo>
                  <a:pt x="1554676" y="282703"/>
                </a:lnTo>
                <a:lnTo>
                  <a:pt x="1523100" y="250828"/>
                </a:lnTo>
                <a:lnTo>
                  <a:pt x="1490002" y="220554"/>
                </a:lnTo>
                <a:lnTo>
                  <a:pt x="1455442" y="191943"/>
                </a:lnTo>
                <a:lnTo>
                  <a:pt x="1419484" y="165059"/>
                </a:lnTo>
                <a:lnTo>
                  <a:pt x="1382190" y="139964"/>
                </a:lnTo>
                <a:lnTo>
                  <a:pt x="1343622" y="116721"/>
                </a:lnTo>
                <a:lnTo>
                  <a:pt x="1303841" y="95393"/>
                </a:lnTo>
                <a:lnTo>
                  <a:pt x="1262912" y="76043"/>
                </a:lnTo>
                <a:lnTo>
                  <a:pt x="1220895" y="58734"/>
                </a:lnTo>
                <a:lnTo>
                  <a:pt x="1177853" y="43529"/>
                </a:lnTo>
                <a:lnTo>
                  <a:pt x="1133849" y="30490"/>
                </a:lnTo>
                <a:lnTo>
                  <a:pt x="1088945" y="19681"/>
                </a:lnTo>
                <a:lnTo>
                  <a:pt x="1043203" y="11165"/>
                </a:lnTo>
                <a:lnTo>
                  <a:pt x="996685" y="5004"/>
                </a:lnTo>
                <a:lnTo>
                  <a:pt x="949454" y="1261"/>
                </a:lnTo>
                <a:lnTo>
                  <a:pt x="901573" y="0"/>
                </a:lnTo>
                <a:close/>
              </a:path>
            </a:pathLst>
          </a:custGeom>
          <a:solidFill>
            <a:schemeClr val="accent6">
              <a:lumMod val="75000"/>
            </a:schemeClr>
          </a:solidFill>
        </p:spPr>
        <p:txBody>
          <a:bodyPr wrap="square" lIns="0" tIns="0" rIns="0" bIns="0" rtlCol="0"/>
          <a:lstStyle/>
          <a:p>
            <a:endParaRPr dirty="0"/>
          </a:p>
        </p:txBody>
      </p:sp>
      <p:sp>
        <p:nvSpPr>
          <p:cNvPr id="48" name="object 48"/>
          <p:cNvSpPr txBox="1"/>
          <p:nvPr/>
        </p:nvSpPr>
        <p:spPr>
          <a:xfrm>
            <a:off x="7162393" y="3076432"/>
            <a:ext cx="918975" cy="692497"/>
          </a:xfrm>
          <a:prstGeom prst="rect">
            <a:avLst/>
          </a:prstGeom>
        </p:spPr>
        <p:txBody>
          <a:bodyPr vert="horz" wrap="square" lIns="0" tIns="0" rIns="0" bIns="0" rtlCol="0">
            <a:spAutoFit/>
          </a:bodyPr>
          <a:lstStyle/>
          <a:p>
            <a:pPr marL="12700" marR="5080" algn="ctr">
              <a:lnSpc>
                <a:spcPts val="1800"/>
              </a:lnSpc>
            </a:pPr>
            <a:r>
              <a:rPr lang="en-GB" sz="1700" b="1" spc="-10" dirty="0">
                <a:solidFill>
                  <a:srgbClr val="FFFFFF"/>
                </a:solidFill>
                <a:latin typeface="Arial Narrow"/>
                <a:cs typeface="Arial Narrow"/>
              </a:rPr>
              <a:t>She dies in 1852 aged 36</a:t>
            </a:r>
            <a:endParaRPr sz="1700" dirty="0">
              <a:latin typeface="Arial Narrow"/>
              <a:cs typeface="Arial Narrow"/>
            </a:endParaRPr>
          </a:p>
        </p:txBody>
      </p:sp>
      <p:sp>
        <p:nvSpPr>
          <p:cNvPr id="50" name="object 50"/>
          <p:cNvSpPr/>
          <p:nvPr/>
        </p:nvSpPr>
        <p:spPr>
          <a:xfrm>
            <a:off x="850900" y="4543425"/>
            <a:ext cx="1690430" cy="1690430"/>
          </a:xfrm>
          <a:custGeom>
            <a:avLst/>
            <a:gdLst/>
            <a:ahLst/>
            <a:cxnLst/>
            <a:rect l="l" t="t" r="r" b="b"/>
            <a:pathLst>
              <a:path w="1889760" h="1889760">
                <a:moveTo>
                  <a:pt x="944880" y="0"/>
                </a:moveTo>
                <a:lnTo>
                  <a:pt x="896256" y="1229"/>
                </a:lnTo>
                <a:lnTo>
                  <a:pt x="848271" y="4878"/>
                </a:lnTo>
                <a:lnTo>
                  <a:pt x="800984" y="10887"/>
                </a:lnTo>
                <a:lnTo>
                  <a:pt x="754453" y="19196"/>
                </a:lnTo>
                <a:lnTo>
                  <a:pt x="708739" y="29747"/>
                </a:lnTo>
                <a:lnTo>
                  <a:pt x="663901" y="42480"/>
                </a:lnTo>
                <a:lnTo>
                  <a:pt x="619998" y="57335"/>
                </a:lnTo>
                <a:lnTo>
                  <a:pt x="577089" y="74253"/>
                </a:lnTo>
                <a:lnTo>
                  <a:pt x="535235" y="93175"/>
                </a:lnTo>
                <a:lnTo>
                  <a:pt x="494494" y="114042"/>
                </a:lnTo>
                <a:lnTo>
                  <a:pt x="454925" y="136793"/>
                </a:lnTo>
                <a:lnTo>
                  <a:pt x="416588" y="161371"/>
                </a:lnTo>
                <a:lnTo>
                  <a:pt x="379543" y="187714"/>
                </a:lnTo>
                <a:lnTo>
                  <a:pt x="343848" y="215765"/>
                </a:lnTo>
                <a:lnTo>
                  <a:pt x="309563" y="245463"/>
                </a:lnTo>
                <a:lnTo>
                  <a:pt x="276748" y="276750"/>
                </a:lnTo>
                <a:lnTo>
                  <a:pt x="245462" y="309565"/>
                </a:lnTo>
                <a:lnTo>
                  <a:pt x="215764" y="343850"/>
                </a:lnTo>
                <a:lnTo>
                  <a:pt x="187714" y="379545"/>
                </a:lnTo>
                <a:lnTo>
                  <a:pt x="161370" y="416591"/>
                </a:lnTo>
                <a:lnTo>
                  <a:pt x="136793" y="454928"/>
                </a:lnTo>
                <a:lnTo>
                  <a:pt x="114041" y="494498"/>
                </a:lnTo>
                <a:lnTo>
                  <a:pt x="93175" y="535240"/>
                </a:lnTo>
                <a:lnTo>
                  <a:pt x="74253" y="577095"/>
                </a:lnTo>
                <a:lnTo>
                  <a:pt x="57335" y="620004"/>
                </a:lnTo>
                <a:lnTo>
                  <a:pt x="42479" y="663908"/>
                </a:lnTo>
                <a:lnTo>
                  <a:pt x="29747" y="708747"/>
                </a:lnTo>
                <a:lnTo>
                  <a:pt x="19196" y="754462"/>
                </a:lnTo>
                <a:lnTo>
                  <a:pt x="10887" y="800993"/>
                </a:lnTo>
                <a:lnTo>
                  <a:pt x="4878" y="848281"/>
                </a:lnTo>
                <a:lnTo>
                  <a:pt x="1229" y="896268"/>
                </a:lnTo>
                <a:lnTo>
                  <a:pt x="0" y="944892"/>
                </a:lnTo>
                <a:lnTo>
                  <a:pt x="1229" y="993516"/>
                </a:lnTo>
                <a:lnTo>
                  <a:pt x="4878" y="1041501"/>
                </a:lnTo>
                <a:lnTo>
                  <a:pt x="10887" y="1088788"/>
                </a:lnTo>
                <a:lnTo>
                  <a:pt x="19196" y="1135319"/>
                </a:lnTo>
                <a:lnTo>
                  <a:pt x="29747" y="1181032"/>
                </a:lnTo>
                <a:lnTo>
                  <a:pt x="42479" y="1225871"/>
                </a:lnTo>
                <a:lnTo>
                  <a:pt x="57335" y="1269774"/>
                </a:lnTo>
                <a:lnTo>
                  <a:pt x="74253" y="1312682"/>
                </a:lnTo>
                <a:lnTo>
                  <a:pt x="93175" y="1354537"/>
                </a:lnTo>
                <a:lnTo>
                  <a:pt x="114041" y="1395278"/>
                </a:lnTo>
                <a:lnTo>
                  <a:pt x="136793" y="1434847"/>
                </a:lnTo>
                <a:lnTo>
                  <a:pt x="161370" y="1473184"/>
                </a:lnTo>
                <a:lnTo>
                  <a:pt x="187714" y="1510229"/>
                </a:lnTo>
                <a:lnTo>
                  <a:pt x="215764" y="1545924"/>
                </a:lnTo>
                <a:lnTo>
                  <a:pt x="245462" y="1580208"/>
                </a:lnTo>
                <a:lnTo>
                  <a:pt x="276748" y="1613023"/>
                </a:lnTo>
                <a:lnTo>
                  <a:pt x="309563" y="1644310"/>
                </a:lnTo>
                <a:lnTo>
                  <a:pt x="343848" y="1674008"/>
                </a:lnTo>
                <a:lnTo>
                  <a:pt x="379543" y="1702058"/>
                </a:lnTo>
                <a:lnTo>
                  <a:pt x="416588" y="1728402"/>
                </a:lnTo>
                <a:lnTo>
                  <a:pt x="454925" y="1752979"/>
                </a:lnTo>
                <a:lnTo>
                  <a:pt x="494494" y="1775730"/>
                </a:lnTo>
                <a:lnTo>
                  <a:pt x="535235" y="1796597"/>
                </a:lnTo>
                <a:lnTo>
                  <a:pt x="577089" y="1815519"/>
                </a:lnTo>
                <a:lnTo>
                  <a:pt x="619998" y="1832437"/>
                </a:lnTo>
                <a:lnTo>
                  <a:pt x="663901" y="1847292"/>
                </a:lnTo>
                <a:lnTo>
                  <a:pt x="708739" y="1860025"/>
                </a:lnTo>
                <a:lnTo>
                  <a:pt x="754453" y="1870576"/>
                </a:lnTo>
                <a:lnTo>
                  <a:pt x="800984" y="1878885"/>
                </a:lnTo>
                <a:lnTo>
                  <a:pt x="848271" y="1884894"/>
                </a:lnTo>
                <a:lnTo>
                  <a:pt x="896256" y="1888543"/>
                </a:lnTo>
                <a:lnTo>
                  <a:pt x="944880" y="1889772"/>
                </a:lnTo>
                <a:lnTo>
                  <a:pt x="993503" y="1888543"/>
                </a:lnTo>
                <a:lnTo>
                  <a:pt x="1041488" y="1884894"/>
                </a:lnTo>
                <a:lnTo>
                  <a:pt x="1088775" y="1878885"/>
                </a:lnTo>
                <a:lnTo>
                  <a:pt x="1135306" y="1870576"/>
                </a:lnTo>
                <a:lnTo>
                  <a:pt x="1181020" y="1860025"/>
                </a:lnTo>
                <a:lnTo>
                  <a:pt x="1225858" y="1847292"/>
                </a:lnTo>
                <a:lnTo>
                  <a:pt x="1269761" y="1832437"/>
                </a:lnTo>
                <a:lnTo>
                  <a:pt x="1312670" y="1815519"/>
                </a:lnTo>
                <a:lnTo>
                  <a:pt x="1354524" y="1796597"/>
                </a:lnTo>
                <a:lnTo>
                  <a:pt x="1395265" y="1775730"/>
                </a:lnTo>
                <a:lnTo>
                  <a:pt x="1434834" y="1752979"/>
                </a:lnTo>
                <a:lnTo>
                  <a:pt x="1473171" y="1728402"/>
                </a:lnTo>
                <a:lnTo>
                  <a:pt x="1510216" y="1702058"/>
                </a:lnTo>
                <a:lnTo>
                  <a:pt x="1545911" y="1674008"/>
                </a:lnTo>
                <a:lnTo>
                  <a:pt x="1580196" y="1644310"/>
                </a:lnTo>
                <a:lnTo>
                  <a:pt x="1613011" y="1613023"/>
                </a:lnTo>
                <a:lnTo>
                  <a:pt x="1644297" y="1580208"/>
                </a:lnTo>
                <a:lnTo>
                  <a:pt x="1673995" y="1545924"/>
                </a:lnTo>
                <a:lnTo>
                  <a:pt x="1702045" y="1510229"/>
                </a:lnTo>
                <a:lnTo>
                  <a:pt x="1728389" y="1473184"/>
                </a:lnTo>
                <a:lnTo>
                  <a:pt x="1752966" y="1434847"/>
                </a:lnTo>
                <a:lnTo>
                  <a:pt x="1775718" y="1395278"/>
                </a:lnTo>
                <a:lnTo>
                  <a:pt x="1796584" y="1354537"/>
                </a:lnTo>
                <a:lnTo>
                  <a:pt x="1815506" y="1312682"/>
                </a:lnTo>
                <a:lnTo>
                  <a:pt x="1832424" y="1269774"/>
                </a:lnTo>
                <a:lnTo>
                  <a:pt x="1847280" y="1225871"/>
                </a:lnTo>
                <a:lnTo>
                  <a:pt x="1860012" y="1181032"/>
                </a:lnTo>
                <a:lnTo>
                  <a:pt x="1870563" y="1135319"/>
                </a:lnTo>
                <a:lnTo>
                  <a:pt x="1878872" y="1088788"/>
                </a:lnTo>
                <a:lnTo>
                  <a:pt x="1884881" y="1041501"/>
                </a:lnTo>
                <a:lnTo>
                  <a:pt x="1888530" y="993516"/>
                </a:lnTo>
                <a:lnTo>
                  <a:pt x="1889760" y="944892"/>
                </a:lnTo>
                <a:lnTo>
                  <a:pt x="1888530" y="896268"/>
                </a:lnTo>
                <a:lnTo>
                  <a:pt x="1884881" y="848281"/>
                </a:lnTo>
                <a:lnTo>
                  <a:pt x="1878872" y="800993"/>
                </a:lnTo>
                <a:lnTo>
                  <a:pt x="1870563" y="754462"/>
                </a:lnTo>
                <a:lnTo>
                  <a:pt x="1860012" y="708747"/>
                </a:lnTo>
                <a:lnTo>
                  <a:pt x="1847280" y="663908"/>
                </a:lnTo>
                <a:lnTo>
                  <a:pt x="1832424" y="620004"/>
                </a:lnTo>
                <a:lnTo>
                  <a:pt x="1815506" y="577095"/>
                </a:lnTo>
                <a:lnTo>
                  <a:pt x="1796584" y="535240"/>
                </a:lnTo>
                <a:lnTo>
                  <a:pt x="1775718" y="494498"/>
                </a:lnTo>
                <a:lnTo>
                  <a:pt x="1752966" y="454928"/>
                </a:lnTo>
                <a:lnTo>
                  <a:pt x="1728389" y="416591"/>
                </a:lnTo>
                <a:lnTo>
                  <a:pt x="1702045" y="379545"/>
                </a:lnTo>
                <a:lnTo>
                  <a:pt x="1673995" y="343850"/>
                </a:lnTo>
                <a:lnTo>
                  <a:pt x="1644297" y="309565"/>
                </a:lnTo>
                <a:lnTo>
                  <a:pt x="1613011" y="276750"/>
                </a:lnTo>
                <a:lnTo>
                  <a:pt x="1580196" y="245463"/>
                </a:lnTo>
                <a:lnTo>
                  <a:pt x="1545911" y="215765"/>
                </a:lnTo>
                <a:lnTo>
                  <a:pt x="1510216" y="187714"/>
                </a:lnTo>
                <a:lnTo>
                  <a:pt x="1473171" y="161371"/>
                </a:lnTo>
                <a:lnTo>
                  <a:pt x="1434834" y="136793"/>
                </a:lnTo>
                <a:lnTo>
                  <a:pt x="1395265" y="114042"/>
                </a:lnTo>
                <a:lnTo>
                  <a:pt x="1354524" y="93175"/>
                </a:lnTo>
                <a:lnTo>
                  <a:pt x="1312670" y="74253"/>
                </a:lnTo>
                <a:lnTo>
                  <a:pt x="1269761" y="57335"/>
                </a:lnTo>
                <a:lnTo>
                  <a:pt x="1225858" y="42480"/>
                </a:lnTo>
                <a:lnTo>
                  <a:pt x="1181020" y="29747"/>
                </a:lnTo>
                <a:lnTo>
                  <a:pt x="1135306" y="19196"/>
                </a:lnTo>
                <a:lnTo>
                  <a:pt x="1088775" y="10887"/>
                </a:lnTo>
                <a:lnTo>
                  <a:pt x="1041488" y="4878"/>
                </a:lnTo>
                <a:lnTo>
                  <a:pt x="993503" y="1229"/>
                </a:lnTo>
                <a:lnTo>
                  <a:pt x="944880" y="0"/>
                </a:lnTo>
                <a:close/>
              </a:path>
            </a:pathLst>
          </a:custGeom>
          <a:solidFill>
            <a:schemeClr val="accent6">
              <a:lumMod val="75000"/>
            </a:schemeClr>
          </a:solidFill>
        </p:spPr>
        <p:txBody>
          <a:bodyPr wrap="square" lIns="0" tIns="0" rIns="0" bIns="0" rtlCol="0"/>
          <a:lstStyle/>
          <a:p>
            <a:endParaRPr dirty="0"/>
          </a:p>
        </p:txBody>
      </p:sp>
      <p:sp>
        <p:nvSpPr>
          <p:cNvPr id="51" name="object 51"/>
          <p:cNvSpPr txBox="1"/>
          <p:nvPr/>
        </p:nvSpPr>
        <p:spPr>
          <a:xfrm>
            <a:off x="1086935" y="5000625"/>
            <a:ext cx="1295400" cy="697627"/>
          </a:xfrm>
          <a:prstGeom prst="rect">
            <a:avLst/>
          </a:prstGeom>
        </p:spPr>
        <p:txBody>
          <a:bodyPr vert="horz" wrap="square" lIns="0" tIns="0" rIns="0" bIns="0" rtlCol="0">
            <a:spAutoFit/>
          </a:bodyPr>
          <a:lstStyle/>
          <a:p>
            <a:pPr marL="12065" marR="5080" indent="635" algn="ctr">
              <a:lnSpc>
                <a:spcPts val="1800"/>
              </a:lnSpc>
            </a:pPr>
            <a:r>
              <a:rPr lang="en-GB" sz="1700" b="1" spc="-20" dirty="0">
                <a:solidFill>
                  <a:srgbClr val="FFFFFF"/>
                </a:solidFill>
                <a:latin typeface="Arial Narrow"/>
                <a:cs typeface="Arial Narrow"/>
              </a:rPr>
              <a:t>Ada was </a:t>
            </a:r>
            <a:br>
              <a:rPr lang="en-GB" sz="1700" b="1" spc="-20" dirty="0">
                <a:solidFill>
                  <a:srgbClr val="FFFFFF"/>
                </a:solidFill>
                <a:latin typeface="Arial Narrow"/>
                <a:cs typeface="Arial Narrow"/>
              </a:rPr>
            </a:br>
            <a:r>
              <a:rPr lang="en-GB" sz="1700" b="1" spc="-20" dirty="0">
                <a:solidFill>
                  <a:srgbClr val="FFFFFF"/>
                </a:solidFill>
                <a:latin typeface="Arial Narrow"/>
                <a:cs typeface="Arial Narrow"/>
              </a:rPr>
              <a:t>not recognised until the 1950s</a:t>
            </a:r>
            <a:endParaRPr sz="1700" dirty="0">
              <a:latin typeface="Arial Narrow"/>
              <a:cs typeface="Arial Narrow"/>
            </a:endParaRPr>
          </a:p>
        </p:txBody>
      </p:sp>
      <p:sp>
        <p:nvSpPr>
          <p:cNvPr id="53" name="object 53"/>
          <p:cNvSpPr txBox="1"/>
          <p:nvPr/>
        </p:nvSpPr>
        <p:spPr>
          <a:xfrm>
            <a:off x="6794500" y="5534025"/>
            <a:ext cx="1537208" cy="928459"/>
          </a:xfrm>
          <a:prstGeom prst="rect">
            <a:avLst/>
          </a:prstGeom>
        </p:spPr>
        <p:txBody>
          <a:bodyPr vert="horz" wrap="square" lIns="0" tIns="0" rIns="0" bIns="0" rtlCol="0">
            <a:spAutoFit/>
          </a:bodyPr>
          <a:lstStyle/>
          <a:p>
            <a:pPr marL="12700" marR="5080" indent="635" algn="ctr">
              <a:lnSpc>
                <a:spcPts val="1800"/>
              </a:lnSpc>
            </a:pPr>
            <a:r>
              <a:rPr lang="en-GB" sz="1700" b="1" spc="-10" dirty="0">
                <a:solidFill>
                  <a:srgbClr val="FFFFFF"/>
                </a:solidFill>
                <a:latin typeface="Arial Narrow"/>
                <a:cs typeface="Arial Narrow"/>
              </a:rPr>
              <a:t>Now she has </a:t>
            </a:r>
            <a:br>
              <a:rPr lang="en-GB" sz="1700" b="1" spc="-10" dirty="0">
                <a:solidFill>
                  <a:srgbClr val="FFFFFF"/>
                </a:solidFill>
                <a:latin typeface="Arial Narrow"/>
                <a:cs typeface="Arial Narrow"/>
              </a:rPr>
            </a:br>
            <a:r>
              <a:rPr lang="en-GB" sz="1700" b="1" spc="-10" dirty="0">
                <a:solidFill>
                  <a:srgbClr val="FFFFFF"/>
                </a:solidFill>
                <a:latin typeface="Arial Narrow"/>
                <a:cs typeface="Arial Narrow"/>
              </a:rPr>
              <a:t>a computing language named after her</a:t>
            </a:r>
            <a:endParaRPr sz="1700" dirty="0">
              <a:latin typeface="Arial Narrow"/>
              <a:cs typeface="Arial Narrow"/>
            </a:endParaRPr>
          </a:p>
        </p:txBody>
      </p:sp>
      <p:sp>
        <p:nvSpPr>
          <p:cNvPr id="65" name="object 48"/>
          <p:cNvSpPr txBox="1"/>
          <p:nvPr/>
        </p:nvSpPr>
        <p:spPr>
          <a:xfrm>
            <a:off x="8341784" y="2830599"/>
            <a:ext cx="918975" cy="923330"/>
          </a:xfrm>
          <a:prstGeom prst="rect">
            <a:avLst/>
          </a:prstGeom>
        </p:spPr>
        <p:txBody>
          <a:bodyPr vert="horz" wrap="square" lIns="0" tIns="0" rIns="0" bIns="0" rtlCol="0">
            <a:spAutoFit/>
          </a:bodyPr>
          <a:lstStyle/>
          <a:p>
            <a:pPr marL="12700" marR="5080" algn="ctr">
              <a:lnSpc>
                <a:spcPts val="1800"/>
              </a:lnSpc>
            </a:pPr>
            <a:r>
              <a:rPr lang="mr-IN" sz="1700" b="1" spc="-10" dirty="0">
                <a:solidFill>
                  <a:srgbClr val="FFFFFF"/>
                </a:solidFill>
                <a:latin typeface="Arial Narrow"/>
                <a:cs typeface="Arial Narrow"/>
              </a:rPr>
              <a:t>…</a:t>
            </a:r>
            <a:r>
              <a:rPr lang="en-GB" sz="1700" b="1" spc="-10" dirty="0">
                <a:solidFill>
                  <a:srgbClr val="FFFFFF"/>
                </a:solidFill>
                <a:latin typeface="Arial Narrow"/>
                <a:cs typeface="Arial Narrow"/>
              </a:rPr>
              <a:t>and is buried next to her father</a:t>
            </a:r>
            <a:endParaRPr sz="1700" dirty="0">
              <a:latin typeface="Arial Narrow"/>
              <a:cs typeface="Arial Narrow"/>
            </a:endParaRPr>
          </a:p>
        </p:txBody>
      </p:sp>
      <p:sp>
        <p:nvSpPr>
          <p:cNvPr id="39" name="object 12"/>
          <p:cNvSpPr/>
          <p:nvPr/>
        </p:nvSpPr>
        <p:spPr>
          <a:xfrm>
            <a:off x="5416044" y="1647825"/>
            <a:ext cx="0" cy="5580000"/>
          </a:xfrm>
          <a:custGeom>
            <a:avLst/>
            <a:gdLst/>
            <a:ahLst/>
            <a:cxnLst/>
            <a:rect l="l" t="t" r="r" b="b"/>
            <a:pathLst>
              <a:path h="3702050">
                <a:moveTo>
                  <a:pt x="0" y="0"/>
                </a:moveTo>
                <a:lnTo>
                  <a:pt x="0" y="3701516"/>
                </a:lnTo>
              </a:path>
            </a:pathLst>
          </a:custGeom>
          <a:ln w="38100" cmpd="sng">
            <a:solidFill>
              <a:srgbClr val="FF6600"/>
            </a:solidFill>
            <a:prstDash val="sysDot"/>
          </a:ln>
        </p:spPr>
        <p:style>
          <a:lnRef idx="1">
            <a:schemeClr val="dk1"/>
          </a:lnRef>
          <a:fillRef idx="0">
            <a:schemeClr val="dk1"/>
          </a:fillRef>
          <a:effectRef idx="0">
            <a:schemeClr val="dk1"/>
          </a:effectRef>
          <a:fontRef idx="minor">
            <a:schemeClr val="tx1"/>
          </a:fontRef>
        </p:style>
        <p:txBody>
          <a:bodyPr wrap="square" lIns="0" tIns="0" rIns="0" bIns="0" rtlCol="0"/>
          <a:lstStyle/>
          <a:p>
            <a:endParaRPr dirty="0"/>
          </a:p>
        </p:txBody>
      </p:sp>
      <p:sp>
        <p:nvSpPr>
          <p:cNvPr id="49" name="object 12"/>
          <p:cNvSpPr/>
          <p:nvPr/>
        </p:nvSpPr>
        <p:spPr>
          <a:xfrm>
            <a:off x="5416043" y="200026"/>
            <a:ext cx="45719" cy="304800"/>
          </a:xfrm>
          <a:custGeom>
            <a:avLst/>
            <a:gdLst/>
            <a:ahLst/>
            <a:cxnLst/>
            <a:rect l="l" t="t" r="r" b="b"/>
            <a:pathLst>
              <a:path h="3702050">
                <a:moveTo>
                  <a:pt x="0" y="0"/>
                </a:moveTo>
                <a:lnTo>
                  <a:pt x="0" y="3701516"/>
                </a:lnTo>
              </a:path>
            </a:pathLst>
          </a:custGeom>
          <a:ln w="38100" cmpd="sng">
            <a:solidFill>
              <a:srgbClr val="FF6600"/>
            </a:solidFill>
            <a:prstDash val="sysDot"/>
          </a:ln>
        </p:spPr>
        <p:style>
          <a:lnRef idx="1">
            <a:schemeClr val="dk1"/>
          </a:lnRef>
          <a:fillRef idx="0">
            <a:schemeClr val="dk1"/>
          </a:fillRef>
          <a:effectRef idx="0">
            <a:schemeClr val="dk1"/>
          </a:effectRef>
          <a:fontRef idx="minor">
            <a:schemeClr val="tx1"/>
          </a:fontRef>
        </p:style>
        <p:txBody>
          <a:bodyPr wrap="square" lIns="0" tIns="0" rIns="0" bIns="0" rtlCol="0"/>
          <a:lstStyle/>
          <a:p>
            <a:endParaRPr dirty="0"/>
          </a:p>
        </p:txBody>
      </p:sp>
      <p:pic>
        <p:nvPicPr>
          <p:cNvPr id="3" name="Picture 2" descr="P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0100" y="6585841"/>
            <a:ext cx="800898" cy="643406"/>
          </a:xfrm>
          <a:prstGeom prst="rect">
            <a:avLst/>
          </a:prstGeom>
        </p:spPr>
      </p:pic>
      <p:pic>
        <p:nvPicPr>
          <p:cNvPr id="7" name="Picture 6" descr="history.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79700" y="3933825"/>
            <a:ext cx="1271016" cy="1271016"/>
          </a:xfrm>
          <a:prstGeom prst="rect">
            <a:avLst/>
          </a:prstGeom>
        </p:spPr>
      </p:pic>
      <p:grpSp>
        <p:nvGrpSpPr>
          <p:cNvPr id="58" name="Group 57"/>
          <p:cNvGrpSpPr/>
          <p:nvPr/>
        </p:nvGrpSpPr>
        <p:grpSpPr>
          <a:xfrm>
            <a:off x="2222500" y="353442"/>
            <a:ext cx="1346175" cy="1339215"/>
            <a:chOff x="2730568" y="353442"/>
            <a:chExt cx="1346175" cy="1339215"/>
          </a:xfrm>
        </p:grpSpPr>
        <p:pic>
          <p:nvPicPr>
            <p:cNvPr id="59" name="Picture 58"/>
            <p:cNvPicPr>
              <a:picLocks noChangeAspect="1"/>
            </p:cNvPicPr>
            <p:nvPr/>
          </p:nvPicPr>
          <p:blipFill rotWithShape="1">
            <a:blip r:embed="rId10">
              <a:extLst>
                <a:ext uri="{28A0092B-C50C-407E-A947-70E740481C1C}">
                  <a14:useLocalDpi xmlns:a14="http://schemas.microsoft.com/office/drawing/2010/main" val="0"/>
                </a:ext>
              </a:extLst>
            </a:blip>
            <a:srcRect l="26413" t="6849" r="7815" b="48455"/>
            <a:stretch/>
          </p:blipFill>
          <p:spPr>
            <a:xfrm>
              <a:off x="2730568" y="359821"/>
              <a:ext cx="1344115" cy="1312287"/>
            </a:xfrm>
            <a:prstGeom prst="ellipse">
              <a:avLst/>
            </a:prstGeom>
          </p:spPr>
        </p:pic>
        <p:sp>
          <p:nvSpPr>
            <p:cNvPr id="60" name="object 39"/>
            <p:cNvSpPr/>
            <p:nvPr/>
          </p:nvSpPr>
          <p:spPr>
            <a:xfrm>
              <a:off x="2737528" y="353442"/>
              <a:ext cx="1339215" cy="1339215"/>
            </a:xfrm>
            <a:custGeom>
              <a:avLst/>
              <a:gdLst/>
              <a:ahLst/>
              <a:cxnLst/>
              <a:rect l="l" t="t" r="r" b="b"/>
              <a:pathLst>
                <a:path w="1339214" h="1339214">
                  <a:moveTo>
                    <a:pt x="669582" y="1339151"/>
                  </a:moveTo>
                  <a:lnTo>
                    <a:pt x="717400" y="1337470"/>
                  </a:lnTo>
                  <a:lnTo>
                    <a:pt x="764311" y="1332502"/>
                  </a:lnTo>
                  <a:lnTo>
                    <a:pt x="810202" y="1324360"/>
                  </a:lnTo>
                  <a:lnTo>
                    <a:pt x="854958" y="1313158"/>
                  </a:lnTo>
                  <a:lnTo>
                    <a:pt x="898468" y="1299009"/>
                  </a:lnTo>
                  <a:lnTo>
                    <a:pt x="940616" y="1282027"/>
                  </a:lnTo>
                  <a:lnTo>
                    <a:pt x="981290" y="1262324"/>
                  </a:lnTo>
                  <a:lnTo>
                    <a:pt x="1020378" y="1240014"/>
                  </a:lnTo>
                  <a:lnTo>
                    <a:pt x="1057764" y="1215210"/>
                  </a:lnTo>
                  <a:lnTo>
                    <a:pt x="1093337" y="1188026"/>
                  </a:lnTo>
                  <a:lnTo>
                    <a:pt x="1126982" y="1158575"/>
                  </a:lnTo>
                  <a:lnTo>
                    <a:pt x="1158587" y="1126970"/>
                  </a:lnTo>
                  <a:lnTo>
                    <a:pt x="1188039" y="1093324"/>
                  </a:lnTo>
                  <a:lnTo>
                    <a:pt x="1215223" y="1057752"/>
                  </a:lnTo>
                  <a:lnTo>
                    <a:pt x="1240026" y="1020365"/>
                  </a:lnTo>
                  <a:lnTo>
                    <a:pt x="1262336" y="981278"/>
                  </a:lnTo>
                  <a:lnTo>
                    <a:pt x="1282039" y="940603"/>
                  </a:lnTo>
                  <a:lnTo>
                    <a:pt x="1299022" y="898455"/>
                  </a:lnTo>
                  <a:lnTo>
                    <a:pt x="1313171" y="854946"/>
                  </a:lnTo>
                  <a:lnTo>
                    <a:pt x="1324373" y="810189"/>
                  </a:lnTo>
                  <a:lnTo>
                    <a:pt x="1332514" y="764299"/>
                  </a:lnTo>
                  <a:lnTo>
                    <a:pt x="1337482" y="717388"/>
                  </a:lnTo>
                  <a:lnTo>
                    <a:pt x="1339164" y="669569"/>
                  </a:lnTo>
                  <a:lnTo>
                    <a:pt x="1337482" y="621750"/>
                  </a:lnTo>
                  <a:lnTo>
                    <a:pt x="1332514" y="574839"/>
                  </a:lnTo>
                  <a:lnTo>
                    <a:pt x="1324373" y="528949"/>
                  </a:lnTo>
                  <a:lnTo>
                    <a:pt x="1313171" y="484193"/>
                  </a:lnTo>
                  <a:lnTo>
                    <a:pt x="1299022" y="440685"/>
                  </a:lnTo>
                  <a:lnTo>
                    <a:pt x="1282039" y="398537"/>
                  </a:lnTo>
                  <a:lnTo>
                    <a:pt x="1262336" y="357863"/>
                  </a:lnTo>
                  <a:lnTo>
                    <a:pt x="1240026" y="318776"/>
                  </a:lnTo>
                  <a:lnTo>
                    <a:pt x="1215223" y="281391"/>
                  </a:lnTo>
                  <a:lnTo>
                    <a:pt x="1188039" y="245819"/>
                  </a:lnTo>
                  <a:lnTo>
                    <a:pt x="1158587" y="212174"/>
                  </a:lnTo>
                  <a:lnTo>
                    <a:pt x="1126982" y="180570"/>
                  </a:lnTo>
                  <a:lnTo>
                    <a:pt x="1093337" y="151119"/>
                  </a:lnTo>
                  <a:lnTo>
                    <a:pt x="1057764" y="123936"/>
                  </a:lnTo>
                  <a:lnTo>
                    <a:pt x="1020378" y="99133"/>
                  </a:lnTo>
                  <a:lnTo>
                    <a:pt x="981290" y="76824"/>
                  </a:lnTo>
                  <a:lnTo>
                    <a:pt x="940616" y="57122"/>
                  </a:lnTo>
                  <a:lnTo>
                    <a:pt x="898468" y="40140"/>
                  </a:lnTo>
                  <a:lnTo>
                    <a:pt x="854958" y="25991"/>
                  </a:lnTo>
                  <a:lnTo>
                    <a:pt x="810202" y="14790"/>
                  </a:lnTo>
                  <a:lnTo>
                    <a:pt x="764311" y="6649"/>
                  </a:lnTo>
                  <a:lnTo>
                    <a:pt x="717400" y="1681"/>
                  </a:lnTo>
                  <a:lnTo>
                    <a:pt x="669582" y="0"/>
                  </a:lnTo>
                  <a:lnTo>
                    <a:pt x="621763" y="1681"/>
                  </a:lnTo>
                  <a:lnTo>
                    <a:pt x="574852" y="6649"/>
                  </a:lnTo>
                  <a:lnTo>
                    <a:pt x="528961" y="14790"/>
                  </a:lnTo>
                  <a:lnTo>
                    <a:pt x="484205" y="25991"/>
                  </a:lnTo>
                  <a:lnTo>
                    <a:pt x="440696" y="40140"/>
                  </a:lnTo>
                  <a:lnTo>
                    <a:pt x="398547" y="57122"/>
                  </a:lnTo>
                  <a:lnTo>
                    <a:pt x="357873" y="76824"/>
                  </a:lnTo>
                  <a:lnTo>
                    <a:pt x="318786" y="99133"/>
                  </a:lnTo>
                  <a:lnTo>
                    <a:pt x="281399" y="123936"/>
                  </a:lnTo>
                  <a:lnTo>
                    <a:pt x="245826" y="151119"/>
                  </a:lnTo>
                  <a:lnTo>
                    <a:pt x="212181" y="180570"/>
                  </a:lnTo>
                  <a:lnTo>
                    <a:pt x="180576" y="212174"/>
                  </a:lnTo>
                  <a:lnTo>
                    <a:pt x="151124" y="245819"/>
                  </a:lnTo>
                  <a:lnTo>
                    <a:pt x="123940" y="281391"/>
                  </a:lnTo>
                  <a:lnTo>
                    <a:pt x="99137" y="318776"/>
                  </a:lnTo>
                  <a:lnTo>
                    <a:pt x="76827" y="357863"/>
                  </a:lnTo>
                  <a:lnTo>
                    <a:pt x="57124" y="398537"/>
                  </a:lnTo>
                  <a:lnTo>
                    <a:pt x="40141" y="440685"/>
                  </a:lnTo>
                  <a:lnTo>
                    <a:pt x="25992" y="484193"/>
                  </a:lnTo>
                  <a:lnTo>
                    <a:pt x="14790" y="528949"/>
                  </a:lnTo>
                  <a:lnTo>
                    <a:pt x="6649" y="574839"/>
                  </a:lnTo>
                  <a:lnTo>
                    <a:pt x="1681" y="621750"/>
                  </a:lnTo>
                  <a:lnTo>
                    <a:pt x="0" y="669569"/>
                  </a:lnTo>
                  <a:lnTo>
                    <a:pt x="1681" y="717388"/>
                  </a:lnTo>
                  <a:lnTo>
                    <a:pt x="6649" y="764299"/>
                  </a:lnTo>
                  <a:lnTo>
                    <a:pt x="14790" y="810189"/>
                  </a:lnTo>
                  <a:lnTo>
                    <a:pt x="25992" y="854946"/>
                  </a:lnTo>
                  <a:lnTo>
                    <a:pt x="40141" y="898455"/>
                  </a:lnTo>
                  <a:lnTo>
                    <a:pt x="57124" y="940603"/>
                  </a:lnTo>
                  <a:lnTo>
                    <a:pt x="76827" y="981278"/>
                  </a:lnTo>
                  <a:lnTo>
                    <a:pt x="99137" y="1020365"/>
                  </a:lnTo>
                  <a:lnTo>
                    <a:pt x="123940" y="1057752"/>
                  </a:lnTo>
                  <a:lnTo>
                    <a:pt x="151124" y="1093324"/>
                  </a:lnTo>
                  <a:lnTo>
                    <a:pt x="180576" y="1126970"/>
                  </a:lnTo>
                  <a:lnTo>
                    <a:pt x="212181" y="1158575"/>
                  </a:lnTo>
                  <a:lnTo>
                    <a:pt x="245826" y="1188026"/>
                  </a:lnTo>
                  <a:lnTo>
                    <a:pt x="281399" y="1215210"/>
                  </a:lnTo>
                  <a:lnTo>
                    <a:pt x="318786" y="1240014"/>
                  </a:lnTo>
                  <a:lnTo>
                    <a:pt x="357873" y="1262324"/>
                  </a:lnTo>
                  <a:lnTo>
                    <a:pt x="398547" y="1282027"/>
                  </a:lnTo>
                  <a:lnTo>
                    <a:pt x="440696" y="1299009"/>
                  </a:lnTo>
                  <a:lnTo>
                    <a:pt x="484205" y="1313158"/>
                  </a:lnTo>
                  <a:lnTo>
                    <a:pt x="528961" y="1324360"/>
                  </a:lnTo>
                  <a:lnTo>
                    <a:pt x="574852" y="1332502"/>
                  </a:lnTo>
                  <a:lnTo>
                    <a:pt x="621763" y="1337470"/>
                  </a:lnTo>
                  <a:lnTo>
                    <a:pt x="669582" y="1339151"/>
                  </a:lnTo>
                  <a:close/>
                </a:path>
              </a:pathLst>
            </a:custGeom>
            <a:ln w="43827">
              <a:solidFill>
                <a:srgbClr val="AF470D"/>
              </a:solidFill>
            </a:ln>
          </p:spPr>
          <p:txBody>
            <a:bodyPr wrap="square" lIns="0" tIns="0" rIns="0" bIns="0" rtlCol="0"/>
            <a:lstStyle/>
            <a:p>
              <a:endParaRPr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subTitle" idx="4"/>
          </p:nvPr>
        </p:nvSpPr>
        <p:spPr>
          <a:xfrm>
            <a:off x="2968713" y="4188580"/>
            <a:ext cx="4755972" cy="933375"/>
          </a:xfrm>
          <a:prstGeom prst="rect">
            <a:avLst/>
          </a:prstGeom>
        </p:spPr>
        <p:txBody>
          <a:bodyPr vert="horz" wrap="square" lIns="0" tIns="0" rIns="0" bIns="0" rtlCol="0">
            <a:spAutoFit/>
          </a:bodyPr>
          <a:lstStyle/>
          <a:p>
            <a:pPr marL="8890" marR="5080" algn="ctr">
              <a:lnSpc>
                <a:spcPts val="2410"/>
              </a:lnSpc>
            </a:pPr>
            <a:r>
              <a:rPr spc="-10" dirty="0"/>
              <a:t>Find more </a:t>
            </a:r>
            <a:r>
              <a:rPr spc="-15" dirty="0"/>
              <a:t>resources </a:t>
            </a:r>
            <a:r>
              <a:rPr spc="-10" dirty="0"/>
              <a:t>about </a:t>
            </a:r>
            <a:r>
              <a:rPr lang="en-GB" spc="-15" dirty="0"/>
              <a:t>Ada Lovelace</a:t>
            </a:r>
            <a:r>
              <a:rPr spc="-15" dirty="0"/>
              <a:t>  </a:t>
            </a:r>
            <a:r>
              <a:rPr spc="-5" dirty="0"/>
              <a:t>as </a:t>
            </a:r>
            <a:r>
              <a:rPr spc="-10" dirty="0"/>
              <a:t>well </a:t>
            </a:r>
            <a:r>
              <a:rPr spc="-5" dirty="0"/>
              <a:t>as </a:t>
            </a:r>
            <a:r>
              <a:rPr spc="-15" dirty="0"/>
              <a:t>other inspiring scientists </a:t>
            </a:r>
            <a:r>
              <a:rPr spc="-20" dirty="0"/>
              <a:t>at:  </a:t>
            </a:r>
            <a:r>
              <a:rPr spc="-20" dirty="0">
                <a:hlinkClick r:id="rId2"/>
              </a:rPr>
              <a:t>www.bp.com/bpes/superscientists</a:t>
            </a:r>
          </a:p>
        </p:txBody>
      </p:sp>
      <p:sp>
        <p:nvSpPr>
          <p:cNvPr id="18" name="object 18"/>
          <p:cNvSpPr txBox="1"/>
          <p:nvPr/>
        </p:nvSpPr>
        <p:spPr>
          <a:xfrm>
            <a:off x="5499100" y="2632548"/>
            <a:ext cx="3962400" cy="831253"/>
          </a:xfrm>
          <a:prstGeom prst="rect">
            <a:avLst/>
          </a:prstGeom>
        </p:spPr>
        <p:txBody>
          <a:bodyPr vert="horz" wrap="square" lIns="0" tIns="0" rIns="0" bIns="0" rtlCol="0">
            <a:spAutoFit/>
          </a:bodyPr>
          <a:lstStyle/>
          <a:p>
            <a:pPr marL="12700">
              <a:lnSpc>
                <a:spcPct val="80000"/>
              </a:lnSpc>
            </a:pPr>
            <a:r>
              <a:rPr lang="en-GB" sz="4200" b="1" dirty="0">
                <a:solidFill>
                  <a:srgbClr val="AF470D"/>
                </a:solidFill>
                <a:latin typeface="Arial Narrow"/>
                <a:cs typeface="Arial Narrow"/>
              </a:rPr>
              <a:t>Ada Lovelace</a:t>
            </a:r>
            <a:endParaRPr sz="4200" b="1" dirty="0">
              <a:solidFill>
                <a:srgbClr val="AF470D"/>
              </a:solidFill>
              <a:latin typeface="Arial Narrow"/>
              <a:cs typeface="Arial Narrow"/>
            </a:endParaRPr>
          </a:p>
          <a:p>
            <a:pPr marL="12700">
              <a:lnSpc>
                <a:spcPct val="80000"/>
              </a:lnSpc>
            </a:pPr>
            <a:r>
              <a:rPr lang="en-US" sz="2450" b="1" dirty="0">
                <a:solidFill>
                  <a:srgbClr val="AF470D"/>
                </a:solidFill>
                <a:latin typeface="Arial Narrow"/>
                <a:cs typeface="Arial Narrow"/>
              </a:rPr>
              <a:t>First computer programmer</a:t>
            </a:r>
          </a:p>
        </p:txBody>
      </p:sp>
      <p:sp>
        <p:nvSpPr>
          <p:cNvPr id="19" name="object 19"/>
          <p:cNvSpPr/>
          <p:nvPr/>
        </p:nvSpPr>
        <p:spPr>
          <a:xfrm>
            <a:off x="2049000" y="2512368"/>
            <a:ext cx="6890384" cy="0"/>
          </a:xfrm>
          <a:custGeom>
            <a:avLst/>
            <a:gdLst/>
            <a:ahLst/>
            <a:cxnLst/>
            <a:rect l="l" t="t" r="r" b="b"/>
            <a:pathLst>
              <a:path w="6890384">
                <a:moveTo>
                  <a:pt x="0" y="0"/>
                </a:moveTo>
                <a:lnTo>
                  <a:pt x="6889813" y="0"/>
                </a:lnTo>
              </a:path>
            </a:pathLst>
          </a:custGeom>
          <a:ln w="48425">
            <a:solidFill>
              <a:srgbClr val="AF470D"/>
            </a:solidFill>
          </a:ln>
        </p:spPr>
        <p:txBody>
          <a:bodyPr wrap="square" lIns="0" tIns="0" rIns="0" bIns="0" rtlCol="0"/>
          <a:lstStyle/>
          <a:p>
            <a:endParaRPr dirty="0"/>
          </a:p>
        </p:txBody>
      </p:sp>
      <p:sp>
        <p:nvSpPr>
          <p:cNvPr id="20" name="object 20"/>
          <p:cNvSpPr/>
          <p:nvPr/>
        </p:nvSpPr>
        <p:spPr>
          <a:xfrm>
            <a:off x="2049000" y="3558777"/>
            <a:ext cx="6890384" cy="0"/>
          </a:xfrm>
          <a:custGeom>
            <a:avLst/>
            <a:gdLst/>
            <a:ahLst/>
            <a:cxnLst/>
            <a:rect l="l" t="t" r="r" b="b"/>
            <a:pathLst>
              <a:path w="6890384">
                <a:moveTo>
                  <a:pt x="0" y="0"/>
                </a:moveTo>
                <a:lnTo>
                  <a:pt x="6889813" y="0"/>
                </a:lnTo>
              </a:path>
            </a:pathLst>
          </a:custGeom>
          <a:ln w="48425">
            <a:solidFill>
              <a:srgbClr val="AF470D"/>
            </a:solidFill>
          </a:ln>
        </p:spPr>
        <p:txBody>
          <a:bodyPr wrap="square" lIns="0" tIns="0" rIns="0" bIns="0" rtlCol="0"/>
          <a:lstStyle/>
          <a:p>
            <a:endParaRPr/>
          </a:p>
        </p:txBody>
      </p:sp>
      <p:sp>
        <p:nvSpPr>
          <p:cNvPr id="21" name="object 21"/>
          <p:cNvSpPr/>
          <p:nvPr/>
        </p:nvSpPr>
        <p:spPr>
          <a:xfrm>
            <a:off x="2049000" y="3494537"/>
            <a:ext cx="6890384" cy="0"/>
          </a:xfrm>
          <a:custGeom>
            <a:avLst/>
            <a:gdLst/>
            <a:ahLst/>
            <a:cxnLst/>
            <a:rect l="l" t="t" r="r" b="b"/>
            <a:pathLst>
              <a:path w="6890384">
                <a:moveTo>
                  <a:pt x="0" y="0"/>
                </a:moveTo>
                <a:lnTo>
                  <a:pt x="6889813" y="0"/>
                </a:lnTo>
              </a:path>
            </a:pathLst>
          </a:custGeom>
          <a:ln w="16141">
            <a:solidFill>
              <a:schemeClr val="accent6">
                <a:lumMod val="75000"/>
              </a:schemeClr>
            </a:solidFill>
          </a:ln>
        </p:spPr>
        <p:txBody>
          <a:bodyPr wrap="square" lIns="0" tIns="0" rIns="0" bIns="0" rtlCol="0"/>
          <a:lstStyle/>
          <a:p>
            <a:endParaRPr dirty="0"/>
          </a:p>
        </p:txBody>
      </p:sp>
      <p:sp>
        <p:nvSpPr>
          <p:cNvPr id="22" name="object 22"/>
          <p:cNvSpPr/>
          <p:nvPr/>
        </p:nvSpPr>
        <p:spPr>
          <a:xfrm>
            <a:off x="2049000" y="2576609"/>
            <a:ext cx="6890384" cy="0"/>
          </a:xfrm>
          <a:custGeom>
            <a:avLst/>
            <a:gdLst/>
            <a:ahLst/>
            <a:cxnLst/>
            <a:rect l="l" t="t" r="r" b="b"/>
            <a:pathLst>
              <a:path w="6890384">
                <a:moveTo>
                  <a:pt x="0" y="0"/>
                </a:moveTo>
                <a:lnTo>
                  <a:pt x="6889813" y="0"/>
                </a:lnTo>
              </a:path>
            </a:pathLst>
          </a:custGeom>
          <a:ln w="16141">
            <a:solidFill>
              <a:schemeClr val="accent6">
                <a:lumMod val="75000"/>
              </a:schemeClr>
            </a:solidFill>
          </a:ln>
        </p:spPr>
        <p:txBody>
          <a:bodyPr wrap="square" lIns="0" tIns="0" rIns="0" bIns="0" rtlCol="0"/>
          <a:lstStyle/>
          <a:p>
            <a:endParaRPr dirty="0"/>
          </a:p>
        </p:txBody>
      </p:sp>
      <p:sp>
        <p:nvSpPr>
          <p:cNvPr id="12" name="object 18"/>
          <p:cNvSpPr txBox="1"/>
          <p:nvPr/>
        </p:nvSpPr>
        <p:spPr>
          <a:xfrm>
            <a:off x="2070100" y="2632548"/>
            <a:ext cx="1447800" cy="844077"/>
          </a:xfrm>
          <a:prstGeom prst="rect">
            <a:avLst/>
          </a:prstGeom>
        </p:spPr>
        <p:txBody>
          <a:bodyPr vert="horz" wrap="square" lIns="0" tIns="0" rIns="0" bIns="0" rtlCol="0">
            <a:spAutoFit/>
          </a:bodyPr>
          <a:lstStyle/>
          <a:p>
            <a:pPr marL="12700">
              <a:lnSpc>
                <a:spcPct val="80000"/>
              </a:lnSpc>
            </a:pPr>
            <a:r>
              <a:rPr lang="en-GB" sz="4200" b="1" dirty="0">
                <a:solidFill>
                  <a:srgbClr val="AF470D"/>
                </a:solidFill>
                <a:latin typeface="Arial Narrow"/>
                <a:cs typeface="Arial Narrow"/>
              </a:rPr>
              <a:t>Super</a:t>
            </a:r>
            <a:endParaRPr sz="4200" b="1" dirty="0">
              <a:solidFill>
                <a:srgbClr val="AF470D"/>
              </a:solidFill>
              <a:latin typeface="Arial Narrow"/>
              <a:cs typeface="Arial Narrow"/>
            </a:endParaRPr>
          </a:p>
          <a:p>
            <a:pPr marL="12700">
              <a:lnSpc>
                <a:spcPct val="80000"/>
              </a:lnSpc>
            </a:pPr>
            <a:r>
              <a:rPr lang="en-GB" sz="2550" b="1" dirty="0">
                <a:solidFill>
                  <a:srgbClr val="AF470D"/>
                </a:solidFill>
                <a:latin typeface="Arial Narrow"/>
                <a:cs typeface="Arial Narrow"/>
              </a:rPr>
              <a:t>Scientists</a:t>
            </a:r>
            <a:endParaRPr sz="2550" b="1" dirty="0">
              <a:solidFill>
                <a:srgbClr val="AF470D"/>
              </a:solidFill>
              <a:latin typeface="Arial Narrow"/>
              <a:cs typeface="Arial Narrow"/>
            </a:endParaRPr>
          </a:p>
        </p:txBody>
      </p:sp>
      <p:grpSp>
        <p:nvGrpSpPr>
          <p:cNvPr id="4" name="Group 3"/>
          <p:cNvGrpSpPr/>
          <p:nvPr/>
        </p:nvGrpSpPr>
        <p:grpSpPr>
          <a:xfrm>
            <a:off x="3555899" y="2072647"/>
            <a:ext cx="1874709" cy="1861178"/>
            <a:chOff x="3555899" y="2072647"/>
            <a:chExt cx="1874709" cy="1861178"/>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8986" t="7904" r="9773" b="49776"/>
            <a:stretch/>
          </p:blipFill>
          <p:spPr>
            <a:xfrm>
              <a:off x="3555899" y="2072647"/>
              <a:ext cx="1874709" cy="1861178"/>
            </a:xfrm>
            <a:prstGeom prst="ellipse">
              <a:avLst/>
            </a:prstGeom>
          </p:spPr>
        </p:pic>
        <p:sp>
          <p:nvSpPr>
            <p:cNvPr id="24" name="object 24"/>
            <p:cNvSpPr/>
            <p:nvPr/>
          </p:nvSpPr>
          <p:spPr>
            <a:xfrm>
              <a:off x="3572553" y="2090335"/>
              <a:ext cx="1839595" cy="1839595"/>
            </a:xfrm>
            <a:custGeom>
              <a:avLst/>
              <a:gdLst/>
              <a:ahLst/>
              <a:cxnLst/>
              <a:rect l="l" t="t" r="r" b="b"/>
              <a:pathLst>
                <a:path w="1839595" h="1839595">
                  <a:moveTo>
                    <a:pt x="919784" y="1839569"/>
                  </a:moveTo>
                  <a:lnTo>
                    <a:pt x="968633" y="1838294"/>
                  </a:lnTo>
                  <a:lnTo>
                    <a:pt x="1016819" y="1834512"/>
                  </a:lnTo>
                  <a:lnTo>
                    <a:pt x="1064276" y="1828285"/>
                  </a:lnTo>
                  <a:lnTo>
                    <a:pt x="1110942" y="1819679"/>
                  </a:lnTo>
                  <a:lnTo>
                    <a:pt x="1156753" y="1808755"/>
                  </a:lnTo>
                  <a:lnTo>
                    <a:pt x="1201646" y="1795578"/>
                  </a:lnTo>
                  <a:lnTo>
                    <a:pt x="1245557" y="1780212"/>
                  </a:lnTo>
                  <a:lnTo>
                    <a:pt x="1288423" y="1762719"/>
                  </a:lnTo>
                  <a:lnTo>
                    <a:pt x="1330179" y="1743164"/>
                  </a:lnTo>
                  <a:lnTo>
                    <a:pt x="1370763" y="1721610"/>
                  </a:lnTo>
                  <a:lnTo>
                    <a:pt x="1410110" y="1698121"/>
                  </a:lnTo>
                  <a:lnTo>
                    <a:pt x="1448158" y="1672760"/>
                  </a:lnTo>
                  <a:lnTo>
                    <a:pt x="1484843" y="1645590"/>
                  </a:lnTo>
                  <a:lnTo>
                    <a:pt x="1520100" y="1616676"/>
                  </a:lnTo>
                  <a:lnTo>
                    <a:pt x="1553867" y="1586080"/>
                  </a:lnTo>
                  <a:lnTo>
                    <a:pt x="1586080" y="1553867"/>
                  </a:lnTo>
                  <a:lnTo>
                    <a:pt x="1616676" y="1520100"/>
                  </a:lnTo>
                  <a:lnTo>
                    <a:pt x="1645590" y="1484843"/>
                  </a:lnTo>
                  <a:lnTo>
                    <a:pt x="1672760" y="1448158"/>
                  </a:lnTo>
                  <a:lnTo>
                    <a:pt x="1698121" y="1410110"/>
                  </a:lnTo>
                  <a:lnTo>
                    <a:pt x="1721610" y="1370763"/>
                  </a:lnTo>
                  <a:lnTo>
                    <a:pt x="1743164" y="1330179"/>
                  </a:lnTo>
                  <a:lnTo>
                    <a:pt x="1762719" y="1288423"/>
                  </a:lnTo>
                  <a:lnTo>
                    <a:pt x="1780212" y="1245557"/>
                  </a:lnTo>
                  <a:lnTo>
                    <a:pt x="1795578" y="1201646"/>
                  </a:lnTo>
                  <a:lnTo>
                    <a:pt x="1808755" y="1156753"/>
                  </a:lnTo>
                  <a:lnTo>
                    <a:pt x="1819679" y="1110942"/>
                  </a:lnTo>
                  <a:lnTo>
                    <a:pt x="1828285" y="1064276"/>
                  </a:lnTo>
                  <a:lnTo>
                    <a:pt x="1834512" y="1016819"/>
                  </a:lnTo>
                  <a:lnTo>
                    <a:pt x="1838294" y="968633"/>
                  </a:lnTo>
                  <a:lnTo>
                    <a:pt x="1839569" y="919784"/>
                  </a:lnTo>
                  <a:lnTo>
                    <a:pt x="1838294" y="870936"/>
                  </a:lnTo>
                  <a:lnTo>
                    <a:pt x="1834512" y="822752"/>
                  </a:lnTo>
                  <a:lnTo>
                    <a:pt x="1828285" y="775296"/>
                  </a:lnTo>
                  <a:lnTo>
                    <a:pt x="1819679" y="728630"/>
                  </a:lnTo>
                  <a:lnTo>
                    <a:pt x="1808755" y="682820"/>
                  </a:lnTo>
                  <a:lnTo>
                    <a:pt x="1795578" y="637927"/>
                  </a:lnTo>
                  <a:lnTo>
                    <a:pt x="1780212" y="594017"/>
                  </a:lnTo>
                  <a:lnTo>
                    <a:pt x="1762719" y="551151"/>
                  </a:lnTo>
                  <a:lnTo>
                    <a:pt x="1743164" y="509395"/>
                  </a:lnTo>
                  <a:lnTo>
                    <a:pt x="1721610" y="468811"/>
                  </a:lnTo>
                  <a:lnTo>
                    <a:pt x="1698121" y="429464"/>
                  </a:lnTo>
                  <a:lnTo>
                    <a:pt x="1672760" y="391416"/>
                  </a:lnTo>
                  <a:lnTo>
                    <a:pt x="1645590" y="354731"/>
                  </a:lnTo>
                  <a:lnTo>
                    <a:pt x="1616676" y="319474"/>
                  </a:lnTo>
                  <a:lnTo>
                    <a:pt x="1586080" y="285706"/>
                  </a:lnTo>
                  <a:lnTo>
                    <a:pt x="1553867" y="253493"/>
                  </a:lnTo>
                  <a:lnTo>
                    <a:pt x="1520100" y="222897"/>
                  </a:lnTo>
                  <a:lnTo>
                    <a:pt x="1484843" y="193982"/>
                  </a:lnTo>
                  <a:lnTo>
                    <a:pt x="1448158" y="166813"/>
                  </a:lnTo>
                  <a:lnTo>
                    <a:pt x="1410110" y="141451"/>
                  </a:lnTo>
                  <a:lnTo>
                    <a:pt x="1370763" y="117961"/>
                  </a:lnTo>
                  <a:lnTo>
                    <a:pt x="1330179" y="96406"/>
                  </a:lnTo>
                  <a:lnTo>
                    <a:pt x="1288423" y="76851"/>
                  </a:lnTo>
                  <a:lnTo>
                    <a:pt x="1245557" y="59358"/>
                  </a:lnTo>
                  <a:lnTo>
                    <a:pt x="1201646" y="43991"/>
                  </a:lnTo>
                  <a:lnTo>
                    <a:pt x="1156753" y="30814"/>
                  </a:lnTo>
                  <a:lnTo>
                    <a:pt x="1110942" y="19890"/>
                  </a:lnTo>
                  <a:lnTo>
                    <a:pt x="1064276" y="11284"/>
                  </a:lnTo>
                  <a:lnTo>
                    <a:pt x="1016819" y="5057"/>
                  </a:lnTo>
                  <a:lnTo>
                    <a:pt x="968633" y="1274"/>
                  </a:lnTo>
                  <a:lnTo>
                    <a:pt x="919784" y="0"/>
                  </a:lnTo>
                  <a:lnTo>
                    <a:pt x="870935" y="1274"/>
                  </a:lnTo>
                  <a:lnTo>
                    <a:pt x="822750" y="5057"/>
                  </a:lnTo>
                  <a:lnTo>
                    <a:pt x="775293" y="11284"/>
                  </a:lnTo>
                  <a:lnTo>
                    <a:pt x="728627" y="19890"/>
                  </a:lnTo>
                  <a:lnTo>
                    <a:pt x="682815" y="30814"/>
                  </a:lnTo>
                  <a:lnTo>
                    <a:pt x="637922" y="43991"/>
                  </a:lnTo>
                  <a:lnTo>
                    <a:pt x="594011" y="59358"/>
                  </a:lnTo>
                  <a:lnTo>
                    <a:pt x="551146" y="76851"/>
                  </a:lnTo>
                  <a:lnTo>
                    <a:pt x="509390" y="96406"/>
                  </a:lnTo>
                  <a:lnTo>
                    <a:pt x="468806" y="117961"/>
                  </a:lnTo>
                  <a:lnTo>
                    <a:pt x="429458" y="141451"/>
                  </a:lnTo>
                  <a:lnTo>
                    <a:pt x="391410" y="166813"/>
                  </a:lnTo>
                  <a:lnTo>
                    <a:pt x="354726" y="193982"/>
                  </a:lnTo>
                  <a:lnTo>
                    <a:pt x="319468" y="222897"/>
                  </a:lnTo>
                  <a:lnTo>
                    <a:pt x="285701" y="253493"/>
                  </a:lnTo>
                  <a:lnTo>
                    <a:pt x="253488" y="285706"/>
                  </a:lnTo>
                  <a:lnTo>
                    <a:pt x="222893" y="319474"/>
                  </a:lnTo>
                  <a:lnTo>
                    <a:pt x="193979" y="354731"/>
                  </a:lnTo>
                  <a:lnTo>
                    <a:pt x="166809" y="391416"/>
                  </a:lnTo>
                  <a:lnTo>
                    <a:pt x="141448" y="429464"/>
                  </a:lnTo>
                  <a:lnTo>
                    <a:pt x="117958" y="468811"/>
                  </a:lnTo>
                  <a:lnTo>
                    <a:pt x="96404" y="509395"/>
                  </a:lnTo>
                  <a:lnTo>
                    <a:pt x="76849" y="551151"/>
                  </a:lnTo>
                  <a:lnTo>
                    <a:pt x="59357" y="594017"/>
                  </a:lnTo>
                  <a:lnTo>
                    <a:pt x="43990" y="637927"/>
                  </a:lnTo>
                  <a:lnTo>
                    <a:pt x="30813" y="682820"/>
                  </a:lnTo>
                  <a:lnTo>
                    <a:pt x="19890" y="728630"/>
                  </a:lnTo>
                  <a:lnTo>
                    <a:pt x="11283" y="775296"/>
                  </a:lnTo>
                  <a:lnTo>
                    <a:pt x="5057" y="822752"/>
                  </a:lnTo>
                  <a:lnTo>
                    <a:pt x="1274" y="870936"/>
                  </a:lnTo>
                  <a:lnTo>
                    <a:pt x="0" y="919784"/>
                  </a:lnTo>
                  <a:lnTo>
                    <a:pt x="1274" y="968633"/>
                  </a:lnTo>
                  <a:lnTo>
                    <a:pt x="5057" y="1016819"/>
                  </a:lnTo>
                  <a:lnTo>
                    <a:pt x="11283" y="1064276"/>
                  </a:lnTo>
                  <a:lnTo>
                    <a:pt x="19890" y="1110942"/>
                  </a:lnTo>
                  <a:lnTo>
                    <a:pt x="30813" y="1156753"/>
                  </a:lnTo>
                  <a:lnTo>
                    <a:pt x="43990" y="1201646"/>
                  </a:lnTo>
                  <a:lnTo>
                    <a:pt x="59357" y="1245557"/>
                  </a:lnTo>
                  <a:lnTo>
                    <a:pt x="76849" y="1288423"/>
                  </a:lnTo>
                  <a:lnTo>
                    <a:pt x="96404" y="1330179"/>
                  </a:lnTo>
                  <a:lnTo>
                    <a:pt x="117958" y="1370763"/>
                  </a:lnTo>
                  <a:lnTo>
                    <a:pt x="141448" y="1410110"/>
                  </a:lnTo>
                  <a:lnTo>
                    <a:pt x="166809" y="1448158"/>
                  </a:lnTo>
                  <a:lnTo>
                    <a:pt x="193979" y="1484843"/>
                  </a:lnTo>
                  <a:lnTo>
                    <a:pt x="222893" y="1520100"/>
                  </a:lnTo>
                  <a:lnTo>
                    <a:pt x="253488" y="1553867"/>
                  </a:lnTo>
                  <a:lnTo>
                    <a:pt x="285701" y="1586080"/>
                  </a:lnTo>
                  <a:lnTo>
                    <a:pt x="319468" y="1616676"/>
                  </a:lnTo>
                  <a:lnTo>
                    <a:pt x="354726" y="1645590"/>
                  </a:lnTo>
                  <a:lnTo>
                    <a:pt x="391410" y="1672760"/>
                  </a:lnTo>
                  <a:lnTo>
                    <a:pt x="429458" y="1698121"/>
                  </a:lnTo>
                  <a:lnTo>
                    <a:pt x="468806" y="1721610"/>
                  </a:lnTo>
                  <a:lnTo>
                    <a:pt x="509390" y="1743164"/>
                  </a:lnTo>
                  <a:lnTo>
                    <a:pt x="551146" y="1762719"/>
                  </a:lnTo>
                  <a:lnTo>
                    <a:pt x="594011" y="1780212"/>
                  </a:lnTo>
                  <a:lnTo>
                    <a:pt x="637922" y="1795578"/>
                  </a:lnTo>
                  <a:lnTo>
                    <a:pt x="682815" y="1808755"/>
                  </a:lnTo>
                  <a:lnTo>
                    <a:pt x="728627" y="1819679"/>
                  </a:lnTo>
                  <a:lnTo>
                    <a:pt x="775293" y="1828285"/>
                  </a:lnTo>
                  <a:lnTo>
                    <a:pt x="822750" y="1834512"/>
                  </a:lnTo>
                  <a:lnTo>
                    <a:pt x="870935" y="1838294"/>
                  </a:lnTo>
                  <a:lnTo>
                    <a:pt x="919784" y="1839569"/>
                  </a:lnTo>
                  <a:close/>
                </a:path>
              </a:pathLst>
            </a:custGeom>
            <a:ln w="60198">
              <a:solidFill>
                <a:srgbClr val="AF470D"/>
              </a:solidFill>
            </a:ln>
          </p:spPr>
          <p:txBody>
            <a:bodyPr wrap="square" lIns="0" tIns="0" rIns="0" bIns="0" rtlCol="0"/>
            <a:lstStyle/>
            <a:p>
              <a:endParaRPr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591</TotalTime>
  <Words>1172</Words>
  <Application>Microsoft Office PowerPoint</Application>
  <PresentationFormat>Custom</PresentationFormat>
  <Paragraphs>89</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Narrow</vt:lpstr>
      <vt:lpstr>Calibri</vt:lpstr>
      <vt:lpstr>Univers LT Std </vt:lpstr>
      <vt:lpstr>Office Theme</vt:lpstr>
      <vt:lpstr>PowerPoint Presentation</vt:lpstr>
      <vt:lpstr>Ada studies  maths and science</vt:lpstr>
      <vt:lpstr>PowerPoint Presentation</vt:lpstr>
      <vt:lpstr>Ada designs  a computer</vt:lpstr>
      <vt:lpstr>Ada isn’t recognised until long after her death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Dixon</dc:creator>
  <cp:lastModifiedBy>susan dobbie</cp:lastModifiedBy>
  <cp:revision>84</cp:revision>
  <dcterms:created xsi:type="dcterms:W3CDTF">2016-04-20T20:35:18Z</dcterms:created>
  <dcterms:modified xsi:type="dcterms:W3CDTF">2020-03-30T09:44:05Z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2016-04-20T00:00:00Z</vt:filetime>
  </property>
  <property fmtid="{D5CDD505-2E9C-101B-9397-08002B2CF9AE}" pid="3" name="Creator">
    <vt:lpwstr>Adobe InDesign CC 2015 (Macintosh)</vt:lpwstr>
  </property>
  <property fmtid="{D5CDD505-2E9C-101B-9397-08002B2CF9AE}" pid="4" name="LastSaved">
    <vt:filetime>2016-04-20T00:00:00Z</vt:filetime>
  </property>
</Properties>
</file>