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75" r:id="rId6"/>
    <p:sldId id="278" r:id="rId7"/>
    <p:sldId id="280" r:id="rId8"/>
    <p:sldId id="281" r:id="rId9"/>
    <p:sldId id="265" r:id="rId10"/>
    <p:sldId id="274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6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49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2080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5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32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94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570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91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65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423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4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87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C45E34-39DF-4388-88C7-829FA7216255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EDFD6-D7D6-46D4-B5DB-7B5B97DA09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56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65525" y="205673"/>
            <a:ext cx="96433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5000" dirty="0">
                <a:latin typeface="SassoonCRInfantMedium" panose="02000603020000020003" pitchFamily="2" charset="0"/>
              </a:rPr>
              <a:t>HALLOWEEN AT CALDERWOOD</a:t>
            </a:r>
          </a:p>
          <a:p>
            <a:pPr algn="ctr"/>
            <a:r>
              <a:rPr lang="en-GB" sz="5000" dirty="0">
                <a:latin typeface="SassoonCRInfantMedium" panose="02000603020000020003" pitchFamily="2" charset="0"/>
              </a:rPr>
              <a:t>Primary 1 -2 Parties 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691" y="4684887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Imag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91" y="1699044"/>
            <a:ext cx="4961821" cy="37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ALLOWEEN-KIDS-07 – Little Puddi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4" descr="HALLOWEEN-KIDS-07 – Little Puddin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Cute Halloween Pumpkin Clipart - Clip Art Ba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" name="Picture 9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39" r="991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5851" y="1699043"/>
            <a:ext cx="3984842" cy="392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13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5982" y="1053823"/>
            <a:ext cx="114428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On Friday morning, I will be celebrating Halloween at Calderwood.  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83" y="4745992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68" y="121641"/>
            <a:ext cx="1021943" cy="9927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5982" y="4093053"/>
            <a:ext cx="117824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</a:rPr>
              <a:t>Different things will be happening in school to celebrate Halloween.</a:t>
            </a:r>
            <a:br>
              <a:rPr lang="en-GB" sz="3000" dirty="0">
                <a:latin typeface="SassoonCRInfantMedium" panose="02000603020000020003" pitchFamily="2" charset="0"/>
              </a:rPr>
            </a:br>
            <a:br>
              <a:rPr lang="en-GB" sz="3000" dirty="0">
                <a:latin typeface="SassoonCRInfantMedium" panose="02000603020000020003" pitchFamily="2" charset="0"/>
              </a:rPr>
            </a:br>
            <a:endParaRPr lang="en-GB" sz="3000" dirty="0"/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439" r="9912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5378" y="1805639"/>
            <a:ext cx="1964075" cy="208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03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570" y="836023"/>
            <a:ext cx="11214463" cy="2056449"/>
          </a:xfrm>
        </p:spPr>
        <p:txBody>
          <a:bodyPr>
            <a:norm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</a:rPr>
              <a:t>My Clan timetable for Friday will be different from usual.  </a:t>
            </a:r>
            <a:br>
              <a:rPr lang="en-GB" sz="3000" dirty="0">
                <a:latin typeface="SassoonCRInfantMedium" panose="02000603020000020003" pitchFamily="2" charset="0"/>
              </a:rPr>
            </a:br>
            <a:br>
              <a:rPr lang="en-GB" sz="3000" dirty="0">
                <a:latin typeface="SassoonCRInfantMedium" panose="02000603020000020003" pitchFamily="2" charset="0"/>
              </a:rPr>
            </a:br>
            <a:endParaRPr lang="en-GB" sz="3000" dirty="0">
              <a:latin typeface="SassoonCRInfantMedium" panose="02000603020000020003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3347" y="2333150"/>
            <a:ext cx="3371850" cy="2667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4205014" y="2118837"/>
            <a:ext cx="3908516" cy="3095625"/>
          </a:xfrm>
          <a:prstGeom prst="line">
            <a:avLst/>
          </a:prstGeom>
          <a:ln w="698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7570" y="5734050"/>
            <a:ext cx="109034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</a:rPr>
              <a:t>I will probably do some fun Halloween activities with my Clan.</a:t>
            </a:r>
          </a:p>
        </p:txBody>
      </p:sp>
    </p:spTree>
    <p:extLst>
      <p:ext uri="{BB962C8B-B14F-4D97-AF65-F5344CB8AC3E}">
        <p14:creationId xmlns:p14="http://schemas.microsoft.com/office/powerpoint/2010/main" val="341159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430" y="0"/>
            <a:ext cx="117523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For Halloween, lots of children and adults will be wearing costumes.</a:t>
            </a: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A costume is different from normal clothes.</a:t>
            </a: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287" y="666477"/>
            <a:ext cx="1309551" cy="1636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865" y="769061"/>
            <a:ext cx="1564958" cy="14317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359" y="3265769"/>
            <a:ext cx="1890449" cy="121386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5098" y="4727936"/>
            <a:ext cx="10650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3000" dirty="0">
              <a:latin typeface="SassoonCRInfantMedium" panose="02000603020000020003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28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9692" y="295901"/>
            <a:ext cx="1175230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 can wear a costume if I want to.</a:t>
            </a: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7842" y="1502500"/>
            <a:ext cx="1309551" cy="16369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584" y="1502500"/>
            <a:ext cx="1789213" cy="163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38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192" y="416809"/>
            <a:ext cx="11752308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If my costume makes me itchy or hot I can ask to take it off.   </a:t>
            </a: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  <a:p>
            <a:pPr algn="ctr"/>
            <a:endParaRPr lang="en-GB" sz="3000" dirty="0">
              <a:latin typeface="SassoonCRInfantMedium" panose="02000603020000020003" pitchFamily="2" charset="0"/>
              <a:ea typeface="A little sunshine" panose="02000603000000000000" pitchFamily="2" charset="0"/>
            </a:endParaRP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368" y="1433998"/>
            <a:ext cx="1239905" cy="13162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312" y="3199906"/>
            <a:ext cx="2001067" cy="139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368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5523" y="5081783"/>
            <a:ext cx="1877731" cy="23898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661" y="2278923"/>
            <a:ext cx="5332702" cy="399777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85750" y="1413689"/>
            <a:ext cx="113347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 will have a drink and a snack in the lunch hall with my Clan.</a:t>
            </a:r>
          </a:p>
        </p:txBody>
      </p:sp>
    </p:spTree>
    <p:extLst>
      <p:ext uri="{BB962C8B-B14F-4D97-AF65-F5344CB8AC3E}">
        <p14:creationId xmlns:p14="http://schemas.microsoft.com/office/powerpoint/2010/main" val="421759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>
                <a:latin typeface="SassoonCRInfantMedium" panose="02000603020000020003" pitchFamily="2" charset="0"/>
              </a:rPr>
              <a:t>There will be a Halloween disco in the hall.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6949" y="1825625"/>
            <a:ext cx="57981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667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412" y="1828490"/>
            <a:ext cx="2338388" cy="16052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924" y="1835077"/>
            <a:ext cx="2009775" cy="15986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8406" y="4202637"/>
            <a:ext cx="10042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000" dirty="0">
                <a:latin typeface="SassoonCRInfantMedium" panose="02000603020000020003" pitchFamily="2" charset="0"/>
              </a:rPr>
              <a:t>There will be loud music at the disco and lots of dancing.</a:t>
            </a:r>
          </a:p>
          <a:p>
            <a:endParaRPr lang="en-GB" sz="3000" dirty="0">
              <a:latin typeface="SassoonCRInfantMedium" panose="02000603020000020003" pitchFamily="2" charset="0"/>
            </a:endParaRPr>
          </a:p>
          <a:p>
            <a:pPr algn="ctr"/>
            <a:r>
              <a:rPr lang="en-GB" sz="3000" dirty="0">
                <a:latin typeface="SassoonCRInfantMedium" panose="02000603020000020003" pitchFamily="2" charset="0"/>
              </a:rPr>
              <a:t>The hall will probably be decorated for Halloween.</a:t>
            </a:r>
          </a:p>
          <a:p>
            <a:endParaRPr lang="en-GB" sz="3000" dirty="0">
              <a:latin typeface="SassoonCRInfantMedium" panose="02000603020000020003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24" y="1930861"/>
            <a:ext cx="2180017" cy="154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96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351" y="237754"/>
            <a:ext cx="118491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If I need some time in a quiet space, I can ask a Champion to help me.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9309" y="5068267"/>
            <a:ext cx="1294736" cy="1365991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661" y="2278923"/>
            <a:ext cx="5332702" cy="399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861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3205" y="333911"/>
            <a:ext cx="108218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500" dirty="0">
                <a:latin typeface="SassoonCRInfantMedium" panose="02000603020000020003" pitchFamily="2" charset="0"/>
                <a:ea typeface="A little sunshine" panose="02000603000000000000" pitchFamily="2" charset="0"/>
              </a:rPr>
              <a:t>At the end of the day I can tell everyone at home about my Halloween day in school.</a:t>
            </a:r>
          </a:p>
        </p:txBody>
      </p:sp>
      <p:pic>
        <p:nvPicPr>
          <p:cNvPr id="6" name="Picture 6" descr="Image previe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506" y="4479636"/>
            <a:ext cx="1777123" cy="1874925"/>
          </a:xfrm>
          <a:prstGeom prst="ellipse">
            <a:avLst/>
          </a:prstGeom>
          <a:solidFill>
            <a:srgbClr val="002060"/>
          </a:solidFill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005" y="2714330"/>
            <a:ext cx="5203825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66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SassoonCRInfantMedium</vt:lpstr>
      <vt:lpstr>Office Theme</vt:lpstr>
      <vt:lpstr>PowerPoint Presentation</vt:lpstr>
      <vt:lpstr>PowerPoint Presentation</vt:lpstr>
      <vt:lpstr>My Clan timetable for Friday will be different from usual.    </vt:lpstr>
      <vt:lpstr>PowerPoint Presentation</vt:lpstr>
      <vt:lpstr>PowerPoint Presentation</vt:lpstr>
      <vt:lpstr>PowerPoint Presentation</vt:lpstr>
      <vt:lpstr> </vt:lpstr>
      <vt:lpstr>There will be a Halloween disco in the hall.</vt:lpstr>
      <vt:lpstr>PowerPoint Presentation</vt:lpstr>
      <vt:lpstr>PowerPoint Presentation</vt:lpstr>
      <vt:lpstr>PowerPoint Presentation</vt:lpstr>
    </vt:vector>
  </TitlesOfParts>
  <Company>West Lothian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Miller</dc:creator>
  <cp:lastModifiedBy>Mrs Warden</cp:lastModifiedBy>
  <cp:revision>44</cp:revision>
  <dcterms:created xsi:type="dcterms:W3CDTF">2021-06-09T10:49:31Z</dcterms:created>
  <dcterms:modified xsi:type="dcterms:W3CDTF">2026-10-28T17:04:11Z</dcterms:modified>
</cp:coreProperties>
</file>