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5" r:id="rId5"/>
    <p:sldId id="27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64" autoAdjust="0"/>
    <p:restoredTop sz="94660"/>
  </p:normalViewPr>
  <p:slideViewPr>
    <p:cSldViewPr snapToGrid="0">
      <p:cViewPr varScale="1">
        <p:scale>
          <a:sx n="74" d="100"/>
          <a:sy n="74" d="100"/>
        </p:scale>
        <p:origin x="420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45E34-39DF-4388-88C7-829FA7216255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EDFD6-D7D6-46D4-B5DB-7B5B97DA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8249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45E34-39DF-4388-88C7-829FA7216255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EDFD6-D7D6-46D4-B5DB-7B5B97DA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2080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45E34-39DF-4388-88C7-829FA7216255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EDFD6-D7D6-46D4-B5DB-7B5B97DA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3654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45E34-39DF-4388-88C7-829FA7216255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EDFD6-D7D6-46D4-B5DB-7B5B97DA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9324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45E34-39DF-4388-88C7-829FA7216255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EDFD6-D7D6-46D4-B5DB-7B5B97DA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5947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45E34-39DF-4388-88C7-829FA7216255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EDFD6-D7D6-46D4-B5DB-7B5B97DA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1570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45E34-39DF-4388-88C7-829FA7216255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EDFD6-D7D6-46D4-B5DB-7B5B97DA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916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45E34-39DF-4388-88C7-829FA7216255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EDFD6-D7D6-46D4-B5DB-7B5B97DA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0653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45E34-39DF-4388-88C7-829FA7216255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EDFD6-D7D6-46D4-B5DB-7B5B97DA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9423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45E34-39DF-4388-88C7-829FA7216255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EDFD6-D7D6-46D4-B5DB-7B5B97DA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384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45E34-39DF-4388-88C7-829FA7216255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EDFD6-D7D6-46D4-B5DB-7B5B97DA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987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C45E34-39DF-4388-88C7-829FA7216255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EDFD6-D7D6-46D4-B5DB-7B5B97DA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9561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65525" y="205673"/>
            <a:ext cx="964334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5000" dirty="0">
                <a:latin typeface="SassoonCRInfantMedium" panose="02000603020000020003" pitchFamily="2" charset="0"/>
              </a:rPr>
              <a:t>HALLOWEEN AT CALDERWOOD</a:t>
            </a:r>
          </a:p>
          <a:p>
            <a:pPr algn="ctr"/>
            <a:r>
              <a:rPr lang="en-GB" sz="5000" dirty="0">
                <a:latin typeface="SassoonCRInfantMedium" panose="02000603020000020003" pitchFamily="2" charset="0"/>
              </a:rPr>
              <a:t>Dress Down Day</a:t>
            </a:r>
          </a:p>
        </p:txBody>
      </p:sp>
      <p:pic>
        <p:nvPicPr>
          <p:cNvPr id="6" name="Picture 6" descr="Image previe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9691" y="4684887"/>
            <a:ext cx="1777123" cy="1874925"/>
          </a:xfrm>
          <a:prstGeom prst="ellipse">
            <a:avLst/>
          </a:prstGeom>
          <a:solidFill>
            <a:srgbClr val="002060"/>
          </a:solidFill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50" name="Picture 2" descr="Image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91" y="1699044"/>
            <a:ext cx="4961821" cy="372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HALLOWEEN-KIDS-07 – Little Puddi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HALLOWEEN-KIDS-07 – Little Puddin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6" descr="Cute Halloween Pumpkin Clipart - Clip Art Bay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" name="Picture 9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439" r="9912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35851" y="1699043"/>
            <a:ext cx="3984842" cy="3923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313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5982" y="1053823"/>
            <a:ext cx="114428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>
                <a:latin typeface="SassoonCRInfantMedium" panose="02000603020000020003" pitchFamily="2" charset="0"/>
                <a:ea typeface="A little sunshine" panose="02000603000000000000" pitchFamily="2" charset="0"/>
              </a:rPr>
              <a:t>On Friday morning, we will be celebrating Halloween at Calderwood.  </a:t>
            </a:r>
          </a:p>
        </p:txBody>
      </p:sp>
      <p:pic>
        <p:nvPicPr>
          <p:cNvPr id="6" name="Picture 6" descr="Image previe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1283" y="4745992"/>
            <a:ext cx="1777123" cy="1874925"/>
          </a:xfrm>
          <a:prstGeom prst="ellipse">
            <a:avLst/>
          </a:prstGeom>
          <a:solidFill>
            <a:srgbClr val="002060"/>
          </a:solidFill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3468" y="121641"/>
            <a:ext cx="1021943" cy="992745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439" r="9912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35378" y="1805639"/>
            <a:ext cx="1964075" cy="2089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703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2430" y="0"/>
            <a:ext cx="1175230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>
                <a:latin typeface="SassoonCRInfantMedium" panose="02000603020000020003" pitchFamily="2" charset="0"/>
                <a:ea typeface="A little sunshine" panose="02000603000000000000" pitchFamily="2" charset="0"/>
              </a:rPr>
              <a:t>For Halloween, lots of children and adults will be wearing costumes.</a:t>
            </a:r>
          </a:p>
          <a:p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pPr algn="ctr"/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pPr algn="ctr"/>
            <a:r>
              <a:rPr lang="en-GB" sz="3000" dirty="0">
                <a:latin typeface="SassoonCRInfantMedium" panose="02000603020000020003" pitchFamily="2" charset="0"/>
                <a:ea typeface="A little sunshine" panose="02000603000000000000" pitchFamily="2" charset="0"/>
              </a:rPr>
              <a:t>A costume is different from normal clothes.</a:t>
            </a:r>
          </a:p>
          <a:p>
            <a:pPr algn="ctr"/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pPr algn="ctr"/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</p:txBody>
      </p:sp>
      <p:pic>
        <p:nvPicPr>
          <p:cNvPr id="6" name="Picture 6" descr="Image previe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1506" y="4479636"/>
            <a:ext cx="1777123" cy="1874925"/>
          </a:xfrm>
          <a:prstGeom prst="ellipse">
            <a:avLst/>
          </a:prstGeom>
          <a:solidFill>
            <a:srgbClr val="002060"/>
          </a:solidFill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287" y="666477"/>
            <a:ext cx="1309551" cy="16369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1865" y="769061"/>
            <a:ext cx="1564958" cy="143177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3359" y="3265769"/>
            <a:ext cx="1890449" cy="121386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79219" y="4714195"/>
            <a:ext cx="106505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3000" dirty="0">
              <a:latin typeface="SassoonCRInfantMedium" panose="02000603020000020003" pitchFamily="2" charset="0"/>
            </a:endParaRPr>
          </a:p>
          <a:p>
            <a:pPr algn="ctr"/>
            <a:endParaRPr lang="en-GB" sz="3000" dirty="0">
              <a:latin typeface="SassoonCRInfantMedium" panose="020006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28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9692" y="295901"/>
            <a:ext cx="1175230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dirty="0">
                <a:latin typeface="SassoonCRInfantMedium" panose="02000603020000020003" pitchFamily="2" charset="0"/>
                <a:ea typeface="A little sunshine" panose="02000603000000000000" pitchFamily="2" charset="0"/>
              </a:rPr>
              <a:t>I can wear a costume if I want to.</a:t>
            </a:r>
          </a:p>
          <a:p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pPr algn="ctr"/>
            <a:r>
              <a:rPr lang="en-GB" sz="3000" dirty="0">
                <a:latin typeface="SassoonCRInfantMedium" panose="02000603020000020003" pitchFamily="2" charset="0"/>
                <a:ea typeface="A little sunshine" panose="02000603000000000000" pitchFamily="2" charset="0"/>
              </a:rPr>
              <a:t>If my costume has a mask, I need to leave this at home.</a:t>
            </a:r>
          </a:p>
          <a:p>
            <a:pPr algn="ctr"/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pPr algn="ctr"/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</p:txBody>
      </p:sp>
      <p:pic>
        <p:nvPicPr>
          <p:cNvPr id="6" name="Picture 6" descr="Image previe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1506" y="4479636"/>
            <a:ext cx="1777123" cy="1874925"/>
          </a:xfrm>
          <a:prstGeom prst="ellipse">
            <a:avLst/>
          </a:prstGeom>
          <a:solidFill>
            <a:srgbClr val="002060"/>
          </a:solidFill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7842" y="1502500"/>
            <a:ext cx="1309551" cy="16369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8584" y="1502500"/>
            <a:ext cx="1789213" cy="16369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5365" y="4625502"/>
            <a:ext cx="1790768" cy="1402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338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9192" y="416809"/>
            <a:ext cx="11752308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SassoonCRInfantMedium" panose="02000603020000020003" pitchFamily="2" charset="0"/>
                <a:ea typeface="A little sunshine" panose="02000603000000000000" pitchFamily="2" charset="0"/>
              </a:rPr>
              <a:t>If my costume makes me itchy or hot I can ask to take it off.   </a:t>
            </a:r>
          </a:p>
          <a:p>
            <a:pPr algn="ctr"/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pPr algn="ctr"/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pPr algn="ctr"/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pPr algn="ctr"/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pPr algn="ctr"/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pPr algn="ctr"/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pPr algn="ctr"/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pPr algn="ctr"/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pPr algn="ctr"/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pPr algn="ctr"/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</p:txBody>
      </p:sp>
      <p:pic>
        <p:nvPicPr>
          <p:cNvPr id="6" name="Picture 6" descr="Image previe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1506" y="4479636"/>
            <a:ext cx="1777123" cy="1874925"/>
          </a:xfrm>
          <a:prstGeom prst="ellipse">
            <a:avLst/>
          </a:prstGeom>
          <a:solidFill>
            <a:srgbClr val="002060"/>
          </a:solidFill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1368" y="1433998"/>
            <a:ext cx="1239905" cy="13162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4312" y="3199906"/>
            <a:ext cx="2001067" cy="139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368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</Words>
  <Application>Microsoft Office PowerPoint</Application>
  <PresentationFormat>Widescreen</PresentationFormat>
  <Paragraphs>29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SassoonCRInfantMedium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West Lothian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Miss Miller</dc:creator>
  <cp:lastModifiedBy>Mrs Warden</cp:lastModifiedBy>
  <cp:revision>45</cp:revision>
  <dcterms:created xsi:type="dcterms:W3CDTF">2021-06-09T10:49:31Z</dcterms:created>
  <dcterms:modified xsi:type="dcterms:W3CDTF">2026-10-28T17:09:53Z</dcterms:modified>
</cp:coreProperties>
</file>