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0" r:id="rId7"/>
    <p:sldId id="264" r:id="rId8"/>
    <p:sldId id="274" r:id="rId9"/>
    <p:sldId id="275" r:id="rId10"/>
    <p:sldId id="269" r:id="rId11"/>
    <p:sldId id="270" r:id="rId12"/>
    <p:sldId id="271" r:id="rId13"/>
    <p:sldId id="259" r:id="rId14"/>
    <p:sldId id="266" r:id="rId15"/>
    <p:sldId id="261" r:id="rId16"/>
    <p:sldId id="262" r:id="rId17"/>
    <p:sldId id="265" r:id="rId18"/>
    <p:sldId id="267" r:id="rId19"/>
    <p:sldId id="273" r:id="rId20"/>
    <p:sldId id="268" r:id="rId21"/>
    <p:sldId id="276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4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98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8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5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2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91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5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2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E34-39DF-4388-88C7-829FA7216255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69" y="278825"/>
            <a:ext cx="11949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After the summer holidays, I will be starting Primary 7 at Calderwood Primary.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51" y="1393892"/>
            <a:ext cx="6833054" cy="51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0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542" y="5213810"/>
            <a:ext cx="1550619" cy="1575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843" y="536071"/>
            <a:ext cx="1175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usually go to school on Mondays, Tuesday, Wednesdays, Thursdays, Fridays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86" y="1021284"/>
            <a:ext cx="17335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871" y="1157292"/>
            <a:ext cx="1600200" cy="1495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955" y="1033467"/>
            <a:ext cx="1657350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630" y="1012900"/>
            <a:ext cx="1666875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5984" y="1133479"/>
            <a:ext cx="1657350" cy="1457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3543" y="1033467"/>
            <a:ext cx="1666875" cy="1619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9203" y="2770931"/>
            <a:ext cx="1175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usually be at home on the weekend – Saturday and Sunday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0272" y="3292950"/>
            <a:ext cx="1485900" cy="1552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5582" y="3283426"/>
            <a:ext cx="1609725" cy="1571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9042" y="3302608"/>
            <a:ext cx="1609725" cy="1571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8767" y="3338051"/>
            <a:ext cx="1524000" cy="14192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78785" y="4874233"/>
            <a:ext cx="1175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sometimes be on holiday</a:t>
            </a:r>
          </a:p>
        </p:txBody>
      </p:sp>
    </p:spTree>
    <p:extLst>
      <p:ext uri="{BB962C8B-B14F-4D97-AF65-F5344CB8AC3E}">
        <p14:creationId xmlns:p14="http://schemas.microsoft.com/office/powerpoint/2010/main" val="149769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5723" y="475077"/>
            <a:ext cx="618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probably have a school bag to take to school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652025" y="3357878"/>
            <a:ext cx="7495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can use it to take a snack to school and for carrying books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205" y="1127491"/>
            <a:ext cx="1700213" cy="2230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499" y="4016374"/>
            <a:ext cx="4271624" cy="24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4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3885" y="894078"/>
            <a:ext cx="8407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There are lots of children at school and in my clan.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471" y="2569890"/>
            <a:ext cx="5876228" cy="25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9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3885" y="684748"/>
            <a:ext cx="8407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Going to school can be fun.</a:t>
            </a:r>
          </a:p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might make some new friends.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235200"/>
            <a:ext cx="3221038" cy="277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8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4105" y="499011"/>
            <a:ext cx="84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learn lots of new things.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24" y="1768474"/>
            <a:ext cx="4473575" cy="33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8688" y="799457"/>
            <a:ext cx="84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At school it is important to do…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361" y="1644650"/>
            <a:ext cx="7542145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111" y="1010327"/>
            <a:ext cx="84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At school it is important to use…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7572048" y="2056339"/>
            <a:ext cx="1879654" cy="2423297"/>
            <a:chOff x="709748" y="3183253"/>
            <a:chExt cx="1879654" cy="2423297"/>
          </a:xfrm>
        </p:grpSpPr>
        <p:sp>
          <p:nvSpPr>
            <p:cNvPr id="7" name="Rounded Rectangle 6"/>
            <p:cNvSpPr/>
            <p:nvPr/>
          </p:nvSpPr>
          <p:spPr>
            <a:xfrm>
              <a:off x="709748" y="3183253"/>
              <a:ext cx="1532104" cy="2423297"/>
            </a:xfrm>
            <a:prstGeom prst="roundRect">
              <a:avLst/>
            </a:prstGeom>
            <a:solidFill>
              <a:schemeClr val="bg1"/>
            </a:solidFill>
            <a:ln w="539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353" y="4023426"/>
              <a:ext cx="1354183" cy="8418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43280" y="4969125"/>
              <a:ext cx="174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SassoonCRInfant" panose="02010503020300020003" pitchFamily="2" charset="0"/>
                </a:rPr>
                <a:t>Kind feet</a:t>
              </a:r>
            </a:p>
          </p:txBody>
        </p:sp>
        <p:sp>
          <p:nvSpPr>
            <p:cNvPr id="10" name="Heart 9"/>
            <p:cNvSpPr/>
            <p:nvPr/>
          </p:nvSpPr>
          <p:spPr>
            <a:xfrm>
              <a:off x="1115797" y="3317966"/>
              <a:ext cx="721712" cy="5815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29129" y="2056342"/>
            <a:ext cx="1804239" cy="2423297"/>
            <a:chOff x="2595100" y="635995"/>
            <a:chExt cx="1764635" cy="2423297"/>
          </a:xfrm>
        </p:grpSpPr>
        <p:sp>
          <p:nvSpPr>
            <p:cNvPr id="12" name="Rounded Rectangle 11"/>
            <p:cNvSpPr/>
            <p:nvPr/>
          </p:nvSpPr>
          <p:spPr>
            <a:xfrm>
              <a:off x="2595100" y="635995"/>
              <a:ext cx="1489220" cy="2423297"/>
            </a:xfrm>
            <a:prstGeom prst="roundRect">
              <a:avLst/>
            </a:prstGeom>
            <a:solidFill>
              <a:schemeClr val="bg1"/>
            </a:solidFill>
            <a:ln w="539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5702" y="1327509"/>
              <a:ext cx="1206190" cy="104026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13613" y="2482701"/>
              <a:ext cx="174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SassoonCRInfant" panose="02010503020300020003" pitchFamily="2" charset="0"/>
                </a:rPr>
                <a:t>Kind hands</a:t>
              </a:r>
            </a:p>
          </p:txBody>
        </p:sp>
        <p:sp>
          <p:nvSpPr>
            <p:cNvPr id="15" name="Heart 14"/>
            <p:cNvSpPr/>
            <p:nvPr/>
          </p:nvSpPr>
          <p:spPr>
            <a:xfrm>
              <a:off x="2987535" y="667623"/>
              <a:ext cx="721712" cy="5815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3517" y="2056340"/>
            <a:ext cx="1746122" cy="2423297"/>
            <a:chOff x="797882" y="3163173"/>
            <a:chExt cx="1746122" cy="2423297"/>
          </a:xfrm>
        </p:grpSpPr>
        <p:sp>
          <p:nvSpPr>
            <p:cNvPr id="17" name="Rounded Rectangle 16"/>
            <p:cNvSpPr/>
            <p:nvPr/>
          </p:nvSpPr>
          <p:spPr>
            <a:xfrm>
              <a:off x="797882" y="3163173"/>
              <a:ext cx="1532105" cy="2423297"/>
            </a:xfrm>
            <a:prstGeom prst="roundRect">
              <a:avLst/>
            </a:prstGeom>
            <a:solidFill>
              <a:schemeClr val="bg1"/>
            </a:solidFill>
            <a:ln w="539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art 17"/>
            <p:cNvSpPr/>
            <p:nvPr/>
          </p:nvSpPr>
          <p:spPr>
            <a:xfrm>
              <a:off x="1203078" y="3272391"/>
              <a:ext cx="721712" cy="5815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7882" y="4993297"/>
              <a:ext cx="174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SassoonCRInfant" panose="02010503020300020003" pitchFamily="2" charset="0"/>
                </a:rPr>
                <a:t>Kind words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481" y="3839108"/>
              <a:ext cx="816816" cy="6516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7520" y="4460343"/>
              <a:ext cx="876300" cy="581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17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4105" y="321211"/>
            <a:ext cx="8407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My champion (teacher) is there to help me.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28636" y="6024562"/>
            <a:ext cx="84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can ask my teacher if I need help.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E6C36912-3293-BC3F-A19F-B63F4B72F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58" y="1905899"/>
            <a:ext cx="2919483" cy="4118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2901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205" y="333911"/>
            <a:ext cx="10821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At the end of the day I can tell everyone at home about my day in school.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24" y="1771650"/>
            <a:ext cx="52038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4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734" y="778411"/>
            <a:ext cx="1082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School</a:t>
            </a:r>
            <a:r>
              <a:rPr lang="en-GB" sz="40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can be fun!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693"/>
          <a:stretch/>
        </p:blipFill>
        <p:spPr>
          <a:xfrm>
            <a:off x="4140200" y="1841499"/>
            <a:ext cx="3848100" cy="36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461" y="303716"/>
            <a:ext cx="1175230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be in Mackintosh Clan (Primary 7).</a:t>
            </a:r>
          </a:p>
          <a:p>
            <a:pPr algn="ctr"/>
            <a:r>
              <a:rPr lang="en-GB" sz="3000" dirty="0">
                <a:latin typeface="SassoonCRInfantMedium"/>
                <a:ea typeface="A little sunshine" panose="02000603000000000000" pitchFamily="2" charset="0"/>
              </a:rPr>
              <a:t>My champion (teacher) is called Miss Kirkwood and this is what she looks like.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AutoShape 2" descr="blob:https://glowscotland-my.sharepoint.com/583b8e9f-5749-4713-a096-dd5276c0b3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blob:https://glowscotland-my.sharepoint.com/583b8e9f-5749-4713-a096-dd5276c0b3d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EFE74BB-7894-0742-E43A-F3E2B6D16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752" y="1870154"/>
            <a:ext cx="3312081" cy="4672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32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9507" y="66827"/>
            <a:ext cx="6562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have a peg to hang my coat on.</a:t>
            </a:r>
          </a:p>
          <a:p>
            <a:pPr algn="ctr"/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It will probably have my name on it.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A hallway with benches and a window&#10;&#10;AI-generated content may be incorrect.">
            <a:extLst>
              <a:ext uri="{FF2B5EF4-FFF2-40B4-BE49-F238E27FC236}">
                <a16:creationId xmlns:a16="http://schemas.microsoft.com/office/drawing/2014/main" id="{25C16CD1-BD8B-26B0-C0AA-A7F91F93A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17" y="1082490"/>
            <a:ext cx="4121601" cy="54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4105" y="499011"/>
            <a:ext cx="84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This will be my Mackintosh Clan room.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139" y="5279282"/>
            <a:ext cx="1294736" cy="1365991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302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4105" y="237754"/>
            <a:ext cx="8407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There are break out spaces for learning and quiet time.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309" y="5068267"/>
            <a:ext cx="1294736" cy="1365991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A room with tables and chairs&#10;&#10;AI-generated content may be incorrect.">
            <a:extLst>
              <a:ext uri="{FF2B5EF4-FFF2-40B4-BE49-F238E27FC236}">
                <a16:creationId xmlns:a16="http://schemas.microsoft.com/office/drawing/2014/main" id="{468EB051-D112-C7A3-9C8F-E47202FA8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13" y="1561193"/>
            <a:ext cx="3988184" cy="4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6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8913" y="224954"/>
            <a:ext cx="5921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These are the toilets I will use.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A bathroom with a wood floor and a white wall&#10;&#10;AI-generated content may be incorrect.">
            <a:extLst>
              <a:ext uri="{FF2B5EF4-FFF2-40B4-BE49-F238E27FC236}">
                <a16:creationId xmlns:a16="http://schemas.microsoft.com/office/drawing/2014/main" id="{FD835ADC-182E-9B87-2896-58A1C397B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75" y="824028"/>
            <a:ext cx="4373849" cy="58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9305" y="295393"/>
            <a:ext cx="970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Most days I will probably go out to play. This is called playtime or break.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1460752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7" y="3335676"/>
            <a:ext cx="4201886" cy="3151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51" y="1877238"/>
            <a:ext cx="3889167" cy="291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601" y="3712994"/>
            <a:ext cx="3862251" cy="2902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620" y="2758032"/>
            <a:ext cx="3651463" cy="27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0343" y="464902"/>
            <a:ext cx="1038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At lunchtime I will eat my lunch in the café.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33" y="1867444"/>
            <a:ext cx="4577430" cy="3436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493" y="1586592"/>
            <a:ext cx="5332702" cy="3997779"/>
          </a:xfrm>
          <a:prstGeom prst="rect">
            <a:avLst/>
          </a:prstGeom>
        </p:spPr>
      </p:pic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1" y="4767019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89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2493" y="326095"/>
            <a:ext cx="94956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have indoor PE in the Arena on PE days.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Hall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84" y="1030329"/>
            <a:ext cx="7369036" cy="55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6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b0a34a-fd3f-4970-843e-e2e0ec48694c">
      <Terms xmlns="http://schemas.microsoft.com/office/infopath/2007/PartnerControls"/>
    </lcf76f155ced4ddcb4097134ff3c332f>
    <TaxCatchAll xmlns="3922559e-ea6d-4057-aa97-db14263c5ba5" xsi:nil="true"/>
    <MediaLengthInSeconds xmlns="aeb0a34a-fd3f-4970-843e-e2e0ec4869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6884D417622408E0C2EDB63B318EB" ma:contentTypeVersion="13" ma:contentTypeDescription="Create a new document." ma:contentTypeScope="" ma:versionID="c3b96c1ad6541e61b050499a787e4b36">
  <xsd:schema xmlns:xsd="http://www.w3.org/2001/XMLSchema" xmlns:xs="http://www.w3.org/2001/XMLSchema" xmlns:p="http://schemas.microsoft.com/office/2006/metadata/properties" xmlns:ns2="aeb0a34a-fd3f-4970-843e-e2e0ec48694c" xmlns:ns3="3922559e-ea6d-4057-aa97-db14263c5ba5" targetNamespace="http://schemas.microsoft.com/office/2006/metadata/properties" ma:root="true" ma:fieldsID="968093366b70ac72d466215da2f9304c" ns2:_="" ns3:_="">
    <xsd:import namespace="aeb0a34a-fd3f-4970-843e-e2e0ec48694c"/>
    <xsd:import namespace="3922559e-ea6d-4057-aa97-db14263c5b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0a34a-fd3f-4970-843e-e2e0ec486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2559e-ea6d-4057-aa97-db14263c5b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53edab2-cc2e-4c36-b84b-c63b9e0d6a91}" ma:internalName="TaxCatchAll" ma:showField="CatchAllData" ma:web="3922559e-ea6d-4057-aa97-db14263c5b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FEA91-796F-4A4F-975E-8C20941021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75EE96-EEE4-4FCF-B821-0A6A54CCC9A7}">
  <ds:schemaRefs>
    <ds:schemaRef ds:uri="http://schemas.microsoft.com/office/2006/documentManagement/types"/>
    <ds:schemaRef ds:uri="http://schemas.microsoft.com/office/infopath/2007/PartnerControls"/>
    <ds:schemaRef ds:uri="2b22fec3-c0ae-4788-8b08-f8df04a14b1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7ade806-3701-4d81-9f8d-92a9ae215d1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5CAE4F-F5F3-48EA-AA97-4A2167B8DCA4}"/>
</file>

<file path=docProps/app.xml><?xml version="1.0" encoding="utf-8"?>
<Properties xmlns="http://schemas.openxmlformats.org/officeDocument/2006/extended-properties" xmlns:vt="http://schemas.openxmlformats.org/officeDocument/2006/docPropsVTypes">
  <TotalTime>4523</TotalTime>
  <Words>289</Words>
  <Application>Microsoft Office PowerPoint</Application>
  <PresentationFormat>Widescreen</PresentationFormat>
  <Paragraphs>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 little sunshine</vt:lpstr>
      <vt:lpstr>Arial</vt:lpstr>
      <vt:lpstr>Calibri</vt:lpstr>
      <vt:lpstr>Calibri Light</vt:lpstr>
      <vt:lpstr>SassoonCRInfant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Miller</dc:creator>
  <cp:lastModifiedBy>Miss Burton</cp:lastModifiedBy>
  <cp:revision>59</cp:revision>
  <dcterms:created xsi:type="dcterms:W3CDTF">2021-06-09T10:49:31Z</dcterms:created>
  <dcterms:modified xsi:type="dcterms:W3CDTF">2026-06-14T19:44:33Z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0x0101009B06884D417622408E0C2EDB63B318EB</vt:lpwstr>
  </property>
  <property fmtid="{D5CDD505-2E9C-101B-9397-08002B2CF9AE}" pid="3" name="Order">
    <vt:r8>10762800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