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1" r:id="rId8"/>
    <p:sldId id="259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2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8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7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4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74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C63B-1BF2-418A-9700-69D57337FA91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510A-0949-45D9-A8AD-B24F99B15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8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082" y="205673"/>
            <a:ext cx="9478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000" dirty="0">
                <a:latin typeface="SassoonCRInfantMedium" panose="02000603020000020003" pitchFamily="2" charset="0"/>
              </a:rPr>
              <a:t>SPORTS DAY AT CALDERWOOD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691" y="4684887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1" y="1699044"/>
            <a:ext cx="4961821" cy="37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ALLOWEEN-KIDS-07 – Little Pudd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ALLOWEEN-KIDS-07 – Little Pudd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Cute Halloween Pumpkin Clipart - Clip Art B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343" y="1988061"/>
            <a:ext cx="3043843" cy="25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25" y="578124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     I can wear PE clothes that I find comfortable.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           SIKA               RED               FALLOW             ROE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553" y="5044192"/>
            <a:ext cx="1388143" cy="1464538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utoShape 2" descr="Image result for jogger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Blue,sports Uniform,angle - Blue Shirt Clipart, HD Png Download , 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4" y="1877853"/>
            <a:ext cx="1098962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83" y="1478357"/>
            <a:ext cx="1133954" cy="938865"/>
          </a:xfrm>
          <a:prstGeom prst="rect">
            <a:avLst/>
          </a:prstGeom>
        </p:spPr>
      </p:pic>
      <p:sp>
        <p:nvSpPr>
          <p:cNvPr id="18" name="AutoShape 6" descr="Yellow Trousers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361" y="1550447"/>
            <a:ext cx="1181142" cy="955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285" y="1742226"/>
            <a:ext cx="1390008" cy="993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9862" y="634161"/>
            <a:ext cx="859611" cy="67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83388" y="1310876"/>
            <a:ext cx="80474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5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556" y="246451"/>
            <a:ext cx="117523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There will be lots of extra adults and families at Sports Day. </a:t>
            </a: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It will be very busy.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669" y="2905044"/>
            <a:ext cx="2486025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82" y="2919654"/>
            <a:ext cx="23336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9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726" y="484384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7975" y="2393707"/>
            <a:ext cx="10042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Some adults might use a microphone at Sports Day so that everyone can hear the announcements.</a:t>
            </a:r>
          </a:p>
          <a:p>
            <a:pPr algn="ctr"/>
            <a:endParaRPr lang="en-GB" sz="3000" dirty="0">
              <a:latin typeface="SassoonCRInfantMedium" panose="02000603020000020003" pitchFamily="2" charset="0"/>
            </a:endParaRP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Other adults might use a whistle so we know when a Sports Activity is about to start or finish.</a:t>
            </a:r>
          </a:p>
          <a:p>
            <a:pPr algn="ctr"/>
            <a:endParaRPr lang="en-GB" sz="3000" dirty="0">
              <a:latin typeface="SassoonCRInfantMedium" panose="02000603020000020003" pitchFamily="2" charset="0"/>
            </a:endParaRP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These voices or sounds might seem very loud        .  </a:t>
            </a:r>
          </a:p>
          <a:p>
            <a:endParaRPr lang="en-GB" sz="3000" dirty="0">
              <a:latin typeface="SassoonCRInfantMedium" panose="02000603020000020003" pitchFamily="2" charset="0"/>
            </a:endParaRP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48" y="419872"/>
            <a:ext cx="2424811" cy="1742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25" y="419872"/>
            <a:ext cx="2141106" cy="1742545"/>
          </a:xfrm>
          <a:prstGeom prst="rect">
            <a:avLst/>
          </a:prstGeom>
        </p:spPr>
      </p:pic>
      <p:sp>
        <p:nvSpPr>
          <p:cNvPr id="4" name="AutoShape 2" descr="Free Ear Transparent, Download Free Ear Transparent png images, Free 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Free Ear Transparent, Download Free Ear Transparent png images, Free  ClipArts on Clipart Libr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692" y="5006796"/>
            <a:ext cx="766338" cy="9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5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1" y="155748"/>
            <a:ext cx="11991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My Clan Champion and all of the other Champions will be there to help me. 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877" y="4836961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appy Young Male Female Teacher Flat Stock Vector (Royalty Free) 662522185  | Shutterstock">
            <a:extLst>
              <a:ext uri="{FF2B5EF4-FFF2-40B4-BE49-F238E27FC236}">
                <a16:creationId xmlns:a16="http://schemas.microsoft.com/office/drawing/2014/main" id="{9B986126-52F4-4E94-B6E8-F147DE570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"/>
          <a:stretch>
            <a:fillRect/>
          </a:stretch>
        </p:blipFill>
        <p:spPr bwMode="auto">
          <a:xfrm>
            <a:off x="3557760" y="1406699"/>
            <a:ext cx="4231166" cy="421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0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1" y="237754"/>
            <a:ext cx="1184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If I need some time in a quiet space, I can ask a Champion to help me.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309" y="5068267"/>
            <a:ext cx="1294736" cy="1365991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888" y="1691821"/>
            <a:ext cx="6087834" cy="45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205" y="333911"/>
            <a:ext cx="10821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At the end of the day I can tell everyone at </a:t>
            </a:r>
            <a:r>
              <a:rPr lang="en-GB" sz="3500">
                <a:latin typeface="SassoonCRInfantMedium" panose="02000603020000020003" pitchFamily="2" charset="0"/>
                <a:ea typeface="A little sunshine" panose="02000603000000000000" pitchFamily="2" charset="0"/>
              </a:rPr>
              <a:t>home about </a:t>
            </a:r>
            <a:r>
              <a:rPr lang="en-GB" sz="35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Sports Day at Calderwood. 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05" y="2714330"/>
            <a:ext cx="52038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230" y="2882623"/>
            <a:ext cx="11442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On Wednesday afternoon, I will be attending Sports Day at Calderwood.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Different things will be happening during Sports Day.</a:t>
            </a:r>
          </a:p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  </a:t>
            </a: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83" y="4745992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42137266-976A-4337-BF31-28CED7CE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38" y="74192"/>
            <a:ext cx="956167" cy="97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044" y="281987"/>
            <a:ext cx="3181917" cy="16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8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0" y="836023"/>
            <a:ext cx="11214463" cy="2056449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My Clan timetable for Wednesday will be different from usual.  </a:t>
            </a:r>
            <a:br>
              <a:rPr lang="en-GB" sz="3000" dirty="0">
                <a:latin typeface="SassoonCRInfantMedium" panose="02000603020000020003" pitchFamily="2" charset="0"/>
              </a:rPr>
            </a:br>
            <a:br>
              <a:rPr lang="en-GB" sz="3000" dirty="0">
                <a:latin typeface="SassoonCRInfantMedium" panose="02000603020000020003" pitchFamily="2" charset="0"/>
              </a:rPr>
            </a:br>
            <a:endParaRPr lang="en-GB" sz="3000" dirty="0">
              <a:latin typeface="SassoonCRInfantMedium" panose="0200060302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91" y="2333149"/>
            <a:ext cx="3371850" cy="266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05014" y="2118837"/>
            <a:ext cx="3908516" cy="3095625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1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0" y="836023"/>
            <a:ext cx="11214463" cy="2056449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My Clan will have lunch at a different time so we can take part in Sports Day.</a:t>
            </a:r>
          </a:p>
        </p:txBody>
      </p:sp>
      <p:pic>
        <p:nvPicPr>
          <p:cNvPr id="1026" name="Picture 2" descr="School Lunch Clip Ar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35" y="3046895"/>
            <a:ext cx="2455890" cy="22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426" y="270813"/>
            <a:ext cx="22098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44" y="281987"/>
            <a:ext cx="3181917" cy="16525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0224" y="2717078"/>
            <a:ext cx="11360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There will be different Sports happening in different places.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My Clan will be able to take part in all of them.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My Clan Champion or another adult will tell me which Sport I am doing First and then Next.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 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 </a:t>
            </a:r>
          </a:p>
        </p:txBody>
      </p:sp>
      <p:sp>
        <p:nvSpPr>
          <p:cNvPr id="13" name="AutoShape 4" descr="Curling – Classes for Kids in Brookl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 descr="Curling – Classes for Kids in Brookly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9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74" y="5311236"/>
            <a:ext cx="1093802" cy="1153998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44" y="80119"/>
            <a:ext cx="1980242" cy="10284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1006" y="1108555"/>
            <a:ext cx="993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 Games in the Field</a:t>
            </a:r>
          </a:p>
        </p:txBody>
      </p:sp>
      <p:sp>
        <p:nvSpPr>
          <p:cNvPr id="13" name="AutoShape 4" descr="Curling – Classes for Kids in Brookl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 descr="Curling – Classes for Kids in Brookly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2" y="1806290"/>
            <a:ext cx="6696075" cy="2114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574" y="4064577"/>
            <a:ext cx="118069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0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During these games, people will be in teams. My teacher will tell me which team I am in. Some people might cheer when we are playing.</a:t>
            </a:r>
          </a:p>
          <a:p>
            <a:pPr lvl="0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/>
            <a:endParaRPr lang="en-GB" sz="3000" dirty="0">
              <a:solidFill>
                <a:prstClr val="black"/>
              </a:solidFill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lvl="0"/>
            <a:r>
              <a:rPr lang="en-GB" sz="3000" dirty="0">
                <a:solidFill>
                  <a:prstClr val="black"/>
                </a:solidFill>
                <a:latin typeface="SassoonCRInfantMedium" panose="02000603020000020003" pitchFamily="2" charset="0"/>
                <a:ea typeface="A little sunshine" panose="02000603000000000000" pitchFamily="2" charset="0"/>
              </a:rPr>
              <a:t>I don’t have to do an activity if I don’t want to.   </a:t>
            </a:r>
          </a:p>
        </p:txBody>
      </p:sp>
    </p:spTree>
    <p:extLst>
      <p:ext uri="{BB962C8B-B14F-4D97-AF65-F5344CB8AC3E}">
        <p14:creationId xmlns:p14="http://schemas.microsoft.com/office/powerpoint/2010/main" val="32701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61" y="5415912"/>
            <a:ext cx="1093802" cy="1153998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043" y="80119"/>
            <a:ext cx="2654417" cy="13785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331" y="3797915"/>
            <a:ext cx="993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My Clan will take part in three races. A running race for girls. A running race for boys. An egg and spoon race for everyone.</a:t>
            </a:r>
          </a:p>
        </p:txBody>
      </p:sp>
      <p:sp>
        <p:nvSpPr>
          <p:cNvPr id="13" name="AutoShape 4" descr="Curling – Classes for Kids in Brookl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6" descr="Curling – Classes for Kids in Brookly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489" y="4984652"/>
            <a:ext cx="2166927" cy="1603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898" y="1859344"/>
            <a:ext cx="5852706" cy="1848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32" y="5008879"/>
            <a:ext cx="2111266" cy="1711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040" y="4927454"/>
            <a:ext cx="2327308" cy="16611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043" y="1382017"/>
            <a:ext cx="993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 Races in the Field</a:t>
            </a:r>
          </a:p>
        </p:txBody>
      </p:sp>
    </p:spTree>
    <p:extLst>
      <p:ext uri="{BB962C8B-B14F-4D97-AF65-F5344CB8AC3E}">
        <p14:creationId xmlns:p14="http://schemas.microsoft.com/office/powerpoint/2010/main" val="40444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92" y="914209"/>
            <a:ext cx="117523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 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506" y="4479636"/>
            <a:ext cx="1777123" cy="1874925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39849" y="1593312"/>
            <a:ext cx="10042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Not everyone can win at a Sports activity.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 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It is ok if I don’t win.</a:t>
            </a:r>
          </a:p>
          <a:p>
            <a:pPr algn="ctr"/>
            <a:r>
              <a:rPr lang="en-GB" sz="3000" dirty="0">
                <a:latin typeface="SassoonCRInfantMedium" panose="02000603020000020003" pitchFamily="2" charset="0"/>
              </a:rPr>
              <a:t>I can say ‘Well done!’ to the winners.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060" y="214744"/>
            <a:ext cx="2654417" cy="1378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219" y="3872094"/>
            <a:ext cx="27146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825" y="160338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On Sports Day, my Clan and Calderwood Champions will be wearing PE clothes. PE tops will be House colours.  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           SIKA               RED               FALLOW             ROE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r>
              <a:rPr lang="en-GB" sz="3000" dirty="0">
                <a:latin typeface="SassoonCRInfantMedium" panose="02000603020000020003" pitchFamily="2" charset="0"/>
                <a:ea typeface="A little sunshine" panose="02000603000000000000" pitchFamily="2" charset="0"/>
              </a:rPr>
              <a:t>PE clothes are different from Calderwood Couture.</a:t>
            </a:r>
          </a:p>
          <a:p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  <a:p>
            <a:pPr algn="ctr"/>
            <a:endParaRPr lang="en-GB" sz="3000" dirty="0">
              <a:latin typeface="SassoonCRInfantMedium" panose="02000603020000020003" pitchFamily="2" charset="0"/>
              <a:ea typeface="A little sunshine" panose="02000603000000000000" pitchFamily="2" charset="0"/>
            </a:endParaRPr>
          </a:p>
        </p:txBody>
      </p:sp>
      <p:pic>
        <p:nvPicPr>
          <p:cNvPr id="6" name="Picture 6" descr="Image pre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553" y="5044192"/>
            <a:ext cx="1388143" cy="1464538"/>
          </a:xfrm>
          <a:prstGeom prst="ellipse">
            <a:avLst/>
          </a:prstGeom>
          <a:solidFill>
            <a:srgbClr val="002060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642" y="4917580"/>
            <a:ext cx="1484690" cy="1754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217" y="4943842"/>
            <a:ext cx="1771216" cy="1819303"/>
          </a:xfrm>
          <a:prstGeom prst="rect">
            <a:avLst/>
          </a:prstGeom>
        </p:spPr>
      </p:pic>
      <p:sp>
        <p:nvSpPr>
          <p:cNvPr id="9" name="AutoShape 2" descr="Image result for jogger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Blue,sports Uniform,angle - Blue Shirt Clipart, HD Png Download ,  Transparent Png Image - PNGit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0" y="1642821"/>
            <a:ext cx="1174898" cy="10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544" y="1461571"/>
            <a:ext cx="1133954" cy="938865"/>
          </a:xfrm>
          <a:prstGeom prst="rect">
            <a:avLst/>
          </a:prstGeom>
        </p:spPr>
      </p:pic>
      <p:sp>
        <p:nvSpPr>
          <p:cNvPr id="18" name="AutoShape 6" descr="Yellow Trousers Clip Art at Clker.com - vector clip art online, royalty  free &amp; public doma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411" y="1494131"/>
            <a:ext cx="1181142" cy="955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7754" y="1031554"/>
            <a:ext cx="856942" cy="6765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30350" y="1708087"/>
            <a:ext cx="806030" cy="1132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5155" y="1657175"/>
            <a:ext cx="1390421" cy="9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7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22fec3-c0ae-4788-8b08-f8df04a14b1d">
      <Terms xmlns="http://schemas.microsoft.com/office/infopath/2007/PartnerControls"/>
    </lcf76f155ced4ddcb4097134ff3c332f>
    <TaxCatchAll xmlns="97ade806-3701-4d81-9f8d-92a9ae215d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FC3CBD12FFC43B6B859D8F25CF575" ma:contentTypeVersion="20" ma:contentTypeDescription="Create a new document." ma:contentTypeScope="" ma:versionID="dda0fea385f9a38d0fc46768a4fff32a">
  <xsd:schema xmlns:xsd="http://www.w3.org/2001/XMLSchema" xmlns:xs="http://www.w3.org/2001/XMLSchema" xmlns:p="http://schemas.microsoft.com/office/2006/metadata/properties" xmlns:ns2="2b22fec3-c0ae-4788-8b08-f8df04a14b1d" xmlns:ns3="97ade806-3701-4d81-9f8d-92a9ae215d11" targetNamespace="http://schemas.microsoft.com/office/2006/metadata/properties" ma:root="true" ma:fieldsID="cac6b5c58437f14513dc63a915866105" ns2:_="" ns3:_="">
    <xsd:import namespace="2b22fec3-c0ae-4788-8b08-f8df04a14b1d"/>
    <xsd:import namespace="97ade806-3701-4d81-9f8d-92a9ae215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2fec3-c0ae-4788-8b08-f8df04a14b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de806-3701-4d81-9f8d-92a9ae215d1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70e11c-dfc1-4974-84e8-dced007027d2}" ma:internalName="TaxCatchAll" ma:showField="CatchAllData" ma:web="97ade806-3701-4d81-9f8d-92a9ae215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1F6D35-5D8F-4808-8C72-65AC58897A22}">
  <ds:schemaRefs>
    <ds:schemaRef ds:uri="http://schemas.microsoft.com/office/2006/metadata/properties"/>
    <ds:schemaRef ds:uri="http://schemas.microsoft.com/office/infopath/2007/PartnerControls"/>
    <ds:schemaRef ds:uri="2b22fec3-c0ae-4788-8b08-f8df04a14b1d"/>
    <ds:schemaRef ds:uri="97ade806-3701-4d81-9f8d-92a9ae215d11"/>
  </ds:schemaRefs>
</ds:datastoreItem>
</file>

<file path=customXml/itemProps2.xml><?xml version="1.0" encoding="utf-8"?>
<ds:datastoreItem xmlns:ds="http://schemas.openxmlformats.org/officeDocument/2006/customXml" ds:itemID="{DD36258F-5C1E-42B7-A332-A5F7E431A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2fec3-c0ae-4788-8b08-f8df04a14b1d"/>
    <ds:schemaRef ds:uri="97ade806-3701-4d81-9f8d-92a9ae215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5BB307-73E1-43D7-A1A6-75805C80A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384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SassoonCRInfantMedium</vt:lpstr>
      <vt:lpstr>Office Theme</vt:lpstr>
      <vt:lpstr>PowerPoint Presentation</vt:lpstr>
      <vt:lpstr>PowerPoint Presentation</vt:lpstr>
      <vt:lpstr>My Clan timetable for Wednesday will be different from usual.    </vt:lpstr>
      <vt:lpstr>My Clan will have lunch at a different time so we can take part in Sports 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Scott</dc:creator>
  <cp:lastModifiedBy>Shannon Quinn</cp:lastModifiedBy>
  <cp:revision>4</cp:revision>
  <dcterms:created xsi:type="dcterms:W3CDTF">2022-05-20T05:26:40Z</dcterms:created>
  <dcterms:modified xsi:type="dcterms:W3CDTF">2026-05-14T16:06:42Z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0x010100206FC3CBD12FFC43B6B859D8F25CF575</vt:lpwstr>
  </property>
</Properties>
</file>