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0" r:id="rId4"/>
  </p:sldMasterIdLst>
  <p:notesMasterIdLst>
    <p:notesMasterId r:id="rId38"/>
  </p:notesMasterIdLst>
  <p:sldIdLst>
    <p:sldId id="256" r:id="rId5"/>
    <p:sldId id="259" r:id="rId6"/>
    <p:sldId id="260" r:id="rId7"/>
    <p:sldId id="261" r:id="rId8"/>
    <p:sldId id="315" r:id="rId9"/>
    <p:sldId id="322" r:id="rId10"/>
    <p:sldId id="263" r:id="rId11"/>
    <p:sldId id="264" r:id="rId12"/>
    <p:sldId id="313" r:id="rId13"/>
    <p:sldId id="312" r:id="rId14"/>
    <p:sldId id="314" r:id="rId15"/>
    <p:sldId id="317" r:id="rId16"/>
    <p:sldId id="316" r:id="rId17"/>
    <p:sldId id="309" r:id="rId18"/>
    <p:sldId id="307" r:id="rId19"/>
    <p:sldId id="308" r:id="rId20"/>
    <p:sldId id="267" r:id="rId21"/>
    <p:sldId id="266" r:id="rId22"/>
    <p:sldId id="321" r:id="rId23"/>
    <p:sldId id="318" r:id="rId24"/>
    <p:sldId id="323" r:id="rId25"/>
    <p:sldId id="271" r:id="rId26"/>
    <p:sldId id="272" r:id="rId27"/>
    <p:sldId id="270" r:id="rId28"/>
    <p:sldId id="311" r:id="rId29"/>
    <p:sldId id="319" r:id="rId30"/>
    <p:sldId id="326" r:id="rId31"/>
    <p:sldId id="269" r:id="rId32"/>
    <p:sldId id="320" r:id="rId33"/>
    <p:sldId id="273" r:id="rId34"/>
    <p:sldId id="265" r:id="rId35"/>
    <p:sldId id="325" r:id="rId36"/>
    <p:sldId id="327" r:id="rId37"/>
  </p:sldIdLst>
  <p:sldSz cx="9144000" cy="5143500" type="screen16x9"/>
  <p:notesSz cx="17348200" cy="9753600"/>
  <p:embeddedFontLst>
    <p:embeddedFont>
      <p:font typeface="Showcard Gothic" panose="04020904020102020604" pitchFamily="82" charset="0"/>
      <p:regular r:id="rId39"/>
    </p:embeddedFont>
    <p:embeddedFont>
      <p:font typeface="Levenim MT" panose="020B0604020202020204" charset="-79"/>
      <p:regular r:id="rId40"/>
      <p:bold r:id="rId41"/>
    </p:embeddedFont>
    <p:embeddedFont>
      <p:font typeface="Tahoma" panose="020B0604030504040204" pitchFamily="34" charset="0"/>
      <p:regular r:id="rId42"/>
      <p:bold r:id="rId43"/>
    </p:embeddedFont>
    <p:embeddedFont>
      <p:font typeface="Calibri" panose="020F0502020204030204" pitchFamily="34" charset="0"/>
      <p:regular r:id="rId44"/>
      <p:bold r:id="rId45"/>
      <p:italic r:id="rId46"/>
      <p:boldItalic r:id="rId47"/>
    </p:embeddedFont>
    <p:embeddedFont>
      <p:font typeface="Barlow Semi Condensed Light" panose="020B0604020202020204" charset="0"/>
      <p:regular r:id="rId48"/>
      <p:italic r:id="rId49"/>
    </p:embeddedFont>
    <p:embeddedFont>
      <p:font typeface="ITC Avant Garde Std Bk" panose="02000503030000020004" charset="0"/>
      <p:regular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71E4BC-42CD-9C39-4E5A-923CFDEAF208}" v="30" dt="2024-05-18T09:43:49.668"/>
  </p1510:revLst>
</p1510:revInfo>
</file>

<file path=ppt/tableStyles.xml><?xml version="1.0" encoding="utf-8"?>
<a:tblStyleLst xmlns:a="http://schemas.openxmlformats.org/drawingml/2006/main" def="{23C3C7C1-86D4-467A-B567-1748E8F68947}">
  <a:tblStyle styleId="{23C3C7C1-86D4-467A-B567-1748E8F6894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6" d="100"/>
          <a:sy n="86" d="100"/>
        </p:scale>
        <p:origin x="72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46" Type="http://schemas.openxmlformats.org/officeDocument/2006/relationships/font" Target="fonts/font8.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3.fntdata"/><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11.fntdata"/><Relationship Id="rId57"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6.fntdata"/><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5.fntdata"/><Relationship Id="rId48" Type="http://schemas.openxmlformats.org/officeDocument/2006/relationships/font" Target="fonts/font10.fntdata"/><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894760" y="731500"/>
            <a:ext cx="11560500" cy="36576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1734800" y="4632950"/>
            <a:ext cx="13878551" cy="43891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6046610587_0_324:notes"/>
          <p:cNvSpPr>
            <a:spLocks noGrp="1" noRot="1" noChangeAspect="1"/>
          </p:cNvSpPr>
          <p:nvPr>
            <p:ph type="sldImg" idx="2"/>
          </p:nvPr>
        </p:nvSpPr>
        <p:spPr>
          <a:xfrm>
            <a:off x="5422900" y="731838"/>
            <a:ext cx="6503988"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6046610587_0_324:notes"/>
          <p:cNvSpPr txBox="1">
            <a:spLocks noGrp="1"/>
          </p:cNvSpPr>
          <p:nvPr>
            <p:ph type="body" idx="1"/>
          </p:nvPr>
        </p:nvSpPr>
        <p:spPr>
          <a:xfrm>
            <a:off x="1734800" y="4632950"/>
            <a:ext cx="13878600" cy="438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4c8996e154_0_28:notes"/>
          <p:cNvSpPr>
            <a:spLocks noGrp="1" noRot="1" noChangeAspect="1"/>
          </p:cNvSpPr>
          <p:nvPr>
            <p:ph type="sldImg" idx="2"/>
          </p:nvPr>
        </p:nvSpPr>
        <p:spPr>
          <a:xfrm>
            <a:off x="5422900" y="731838"/>
            <a:ext cx="6503988"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1" name="Google Shape;671;g4c8996e154_0_28:notes"/>
          <p:cNvSpPr txBox="1">
            <a:spLocks noGrp="1"/>
          </p:cNvSpPr>
          <p:nvPr>
            <p:ph type="body" idx="1"/>
          </p:nvPr>
        </p:nvSpPr>
        <p:spPr>
          <a:xfrm>
            <a:off x="1734800" y="4632950"/>
            <a:ext cx="13878600" cy="438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256623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4c8996e154_0_28:notes"/>
          <p:cNvSpPr>
            <a:spLocks noGrp="1" noRot="1" noChangeAspect="1"/>
          </p:cNvSpPr>
          <p:nvPr>
            <p:ph type="sldImg" idx="2"/>
          </p:nvPr>
        </p:nvSpPr>
        <p:spPr>
          <a:xfrm>
            <a:off x="5422900" y="731838"/>
            <a:ext cx="6503988"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1" name="Google Shape;671;g4c8996e154_0_28:notes"/>
          <p:cNvSpPr txBox="1">
            <a:spLocks noGrp="1"/>
          </p:cNvSpPr>
          <p:nvPr>
            <p:ph type="body" idx="1"/>
          </p:nvPr>
        </p:nvSpPr>
        <p:spPr>
          <a:xfrm>
            <a:off x="1734800" y="4632950"/>
            <a:ext cx="13878600" cy="438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27870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4c8996e154_0_28:notes"/>
          <p:cNvSpPr>
            <a:spLocks noGrp="1" noRot="1" noChangeAspect="1"/>
          </p:cNvSpPr>
          <p:nvPr>
            <p:ph type="sldImg" idx="2"/>
          </p:nvPr>
        </p:nvSpPr>
        <p:spPr>
          <a:xfrm>
            <a:off x="5422900" y="731838"/>
            <a:ext cx="6503988"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1" name="Google Shape;671;g4c8996e154_0_28:notes"/>
          <p:cNvSpPr txBox="1">
            <a:spLocks noGrp="1"/>
          </p:cNvSpPr>
          <p:nvPr>
            <p:ph type="body" idx="1"/>
          </p:nvPr>
        </p:nvSpPr>
        <p:spPr>
          <a:xfrm>
            <a:off x="1734800" y="4632950"/>
            <a:ext cx="13878600" cy="438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57974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4c8996e154_0_28:notes"/>
          <p:cNvSpPr>
            <a:spLocks noGrp="1" noRot="1" noChangeAspect="1"/>
          </p:cNvSpPr>
          <p:nvPr>
            <p:ph type="sldImg" idx="2"/>
          </p:nvPr>
        </p:nvSpPr>
        <p:spPr>
          <a:xfrm>
            <a:off x="5422900" y="731838"/>
            <a:ext cx="6503988"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1" name="Google Shape;671;g4c8996e154_0_28:notes"/>
          <p:cNvSpPr txBox="1">
            <a:spLocks noGrp="1"/>
          </p:cNvSpPr>
          <p:nvPr>
            <p:ph type="body" idx="1"/>
          </p:nvPr>
        </p:nvSpPr>
        <p:spPr>
          <a:xfrm>
            <a:off x="1734800" y="4632950"/>
            <a:ext cx="13878600" cy="438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47728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4c8996e154_0_28:notes"/>
          <p:cNvSpPr>
            <a:spLocks noGrp="1" noRot="1" noChangeAspect="1"/>
          </p:cNvSpPr>
          <p:nvPr>
            <p:ph type="sldImg" idx="2"/>
          </p:nvPr>
        </p:nvSpPr>
        <p:spPr>
          <a:xfrm>
            <a:off x="5422900" y="731838"/>
            <a:ext cx="6503988"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1" name="Google Shape;671;g4c8996e154_0_28:notes"/>
          <p:cNvSpPr txBox="1">
            <a:spLocks noGrp="1"/>
          </p:cNvSpPr>
          <p:nvPr>
            <p:ph type="body" idx="1"/>
          </p:nvPr>
        </p:nvSpPr>
        <p:spPr>
          <a:xfrm>
            <a:off x="1734800" y="4632950"/>
            <a:ext cx="13878600" cy="438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57717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4c8996e154_0_28:notes"/>
          <p:cNvSpPr>
            <a:spLocks noGrp="1" noRot="1" noChangeAspect="1"/>
          </p:cNvSpPr>
          <p:nvPr>
            <p:ph type="sldImg" idx="2"/>
          </p:nvPr>
        </p:nvSpPr>
        <p:spPr>
          <a:xfrm>
            <a:off x="5422900" y="731838"/>
            <a:ext cx="6503988"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1" name="Google Shape;671;g4c8996e154_0_28:notes"/>
          <p:cNvSpPr txBox="1">
            <a:spLocks noGrp="1"/>
          </p:cNvSpPr>
          <p:nvPr>
            <p:ph type="body" idx="1"/>
          </p:nvPr>
        </p:nvSpPr>
        <p:spPr>
          <a:xfrm>
            <a:off x="1734800" y="4632950"/>
            <a:ext cx="13878600" cy="438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65585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4c8996e154_0_28:notes"/>
          <p:cNvSpPr>
            <a:spLocks noGrp="1" noRot="1" noChangeAspect="1"/>
          </p:cNvSpPr>
          <p:nvPr>
            <p:ph type="sldImg" idx="2"/>
          </p:nvPr>
        </p:nvSpPr>
        <p:spPr>
          <a:xfrm>
            <a:off x="5422900" y="731838"/>
            <a:ext cx="6503988"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1" name="Google Shape;671;g4c8996e154_0_28:notes"/>
          <p:cNvSpPr txBox="1">
            <a:spLocks noGrp="1"/>
          </p:cNvSpPr>
          <p:nvPr>
            <p:ph type="body" idx="1"/>
          </p:nvPr>
        </p:nvSpPr>
        <p:spPr>
          <a:xfrm>
            <a:off x="1734800" y="4632950"/>
            <a:ext cx="13878600" cy="438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88899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g6046610587_0_24212:notes"/>
          <p:cNvSpPr>
            <a:spLocks noGrp="1" noRot="1" noChangeAspect="1"/>
          </p:cNvSpPr>
          <p:nvPr>
            <p:ph type="sldImg" idx="2"/>
          </p:nvPr>
        </p:nvSpPr>
        <p:spPr>
          <a:xfrm>
            <a:off x="5422900" y="731838"/>
            <a:ext cx="6503988"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9" name="Google Shape;749;g6046610587_0_24212:notes"/>
          <p:cNvSpPr txBox="1">
            <a:spLocks noGrp="1"/>
          </p:cNvSpPr>
          <p:nvPr>
            <p:ph type="body" idx="1"/>
          </p:nvPr>
        </p:nvSpPr>
        <p:spPr>
          <a:xfrm>
            <a:off x="1734800" y="4632950"/>
            <a:ext cx="13878600" cy="438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8bcf4b1875_12_1385:notes"/>
          <p:cNvSpPr>
            <a:spLocks noGrp="1" noRot="1" noChangeAspect="1"/>
          </p:cNvSpPr>
          <p:nvPr>
            <p:ph type="sldImg" idx="2"/>
          </p:nvPr>
        </p:nvSpPr>
        <p:spPr>
          <a:xfrm>
            <a:off x="5422900" y="731838"/>
            <a:ext cx="6503988"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8bcf4b1875_12_1385:notes"/>
          <p:cNvSpPr txBox="1">
            <a:spLocks noGrp="1"/>
          </p:cNvSpPr>
          <p:nvPr>
            <p:ph type="body" idx="1"/>
          </p:nvPr>
        </p:nvSpPr>
        <p:spPr>
          <a:xfrm>
            <a:off x="1734800" y="4632950"/>
            <a:ext cx="13878600" cy="438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4c68a97855_0_89:notes"/>
          <p:cNvSpPr>
            <a:spLocks noGrp="1" noRot="1" noChangeAspect="1"/>
          </p:cNvSpPr>
          <p:nvPr>
            <p:ph type="sldImg" idx="2"/>
          </p:nvPr>
        </p:nvSpPr>
        <p:spPr>
          <a:xfrm>
            <a:off x="5422900" y="731838"/>
            <a:ext cx="6503988"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5" name="Google Shape;535;g4c68a97855_0_89:notes"/>
          <p:cNvSpPr txBox="1">
            <a:spLocks noGrp="1"/>
          </p:cNvSpPr>
          <p:nvPr>
            <p:ph type="body" idx="1"/>
          </p:nvPr>
        </p:nvSpPr>
        <p:spPr>
          <a:xfrm>
            <a:off x="1734800" y="4632950"/>
            <a:ext cx="13878600" cy="438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9444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8bab9eb189_2_805:notes"/>
          <p:cNvSpPr>
            <a:spLocks noGrp="1" noRot="1" noChangeAspect="1"/>
          </p:cNvSpPr>
          <p:nvPr>
            <p:ph type="sldImg" idx="2"/>
          </p:nvPr>
        </p:nvSpPr>
        <p:spPr>
          <a:xfrm>
            <a:off x="5422900" y="731838"/>
            <a:ext cx="6503988"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8bab9eb189_2_805:notes"/>
          <p:cNvSpPr txBox="1">
            <a:spLocks noGrp="1"/>
          </p:cNvSpPr>
          <p:nvPr>
            <p:ph type="body" idx="1"/>
          </p:nvPr>
        </p:nvSpPr>
        <p:spPr>
          <a:xfrm>
            <a:off x="1734800" y="4632950"/>
            <a:ext cx="13878600" cy="438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8bab9eb189_2_805:notes"/>
          <p:cNvSpPr>
            <a:spLocks noGrp="1" noRot="1" noChangeAspect="1"/>
          </p:cNvSpPr>
          <p:nvPr>
            <p:ph type="sldImg" idx="2"/>
          </p:nvPr>
        </p:nvSpPr>
        <p:spPr>
          <a:xfrm>
            <a:off x="5422900" y="731838"/>
            <a:ext cx="6503988"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8bab9eb189_2_805:notes"/>
          <p:cNvSpPr txBox="1">
            <a:spLocks noGrp="1"/>
          </p:cNvSpPr>
          <p:nvPr>
            <p:ph type="body" idx="1"/>
          </p:nvPr>
        </p:nvSpPr>
        <p:spPr>
          <a:xfrm>
            <a:off x="1734800" y="4632950"/>
            <a:ext cx="13878600" cy="438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82259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8bab9eb189_2_805:notes"/>
          <p:cNvSpPr>
            <a:spLocks noGrp="1" noRot="1" noChangeAspect="1"/>
          </p:cNvSpPr>
          <p:nvPr>
            <p:ph type="sldImg" idx="2"/>
          </p:nvPr>
        </p:nvSpPr>
        <p:spPr>
          <a:xfrm>
            <a:off x="5422900" y="731838"/>
            <a:ext cx="6503988"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8bab9eb189_2_805:notes"/>
          <p:cNvSpPr txBox="1">
            <a:spLocks noGrp="1"/>
          </p:cNvSpPr>
          <p:nvPr>
            <p:ph type="body" idx="1"/>
          </p:nvPr>
        </p:nvSpPr>
        <p:spPr>
          <a:xfrm>
            <a:off x="1734800" y="4632950"/>
            <a:ext cx="13878600" cy="438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36923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
        <p:cNvGrpSpPr/>
        <p:nvPr/>
      </p:nvGrpSpPr>
      <p:grpSpPr>
        <a:xfrm>
          <a:off x="0" y="0"/>
          <a:ext cx="0" cy="0"/>
          <a:chOff x="0" y="0"/>
          <a:chExt cx="0" cy="0"/>
        </a:xfrm>
      </p:grpSpPr>
      <p:sp>
        <p:nvSpPr>
          <p:cNvPr id="881" name="Google Shape;881;g4c68a97855_1_161:notes"/>
          <p:cNvSpPr>
            <a:spLocks noGrp="1" noRot="1" noChangeAspect="1"/>
          </p:cNvSpPr>
          <p:nvPr>
            <p:ph type="sldImg" idx="2"/>
          </p:nvPr>
        </p:nvSpPr>
        <p:spPr>
          <a:xfrm>
            <a:off x="5422900" y="731838"/>
            <a:ext cx="6503988"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2" name="Google Shape;882;g4c68a97855_1_161:notes"/>
          <p:cNvSpPr txBox="1">
            <a:spLocks noGrp="1"/>
          </p:cNvSpPr>
          <p:nvPr>
            <p:ph type="body" idx="1"/>
          </p:nvPr>
        </p:nvSpPr>
        <p:spPr>
          <a:xfrm>
            <a:off x="1734800" y="4632950"/>
            <a:ext cx="13878600" cy="438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Google Shape;927;g4c68a97855_1_210:notes"/>
          <p:cNvSpPr>
            <a:spLocks noGrp="1" noRot="1" noChangeAspect="1"/>
          </p:cNvSpPr>
          <p:nvPr>
            <p:ph type="sldImg" idx="2"/>
          </p:nvPr>
        </p:nvSpPr>
        <p:spPr>
          <a:xfrm>
            <a:off x="5422900" y="731838"/>
            <a:ext cx="6503988"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8" name="Google Shape;928;g4c68a97855_1_210:notes"/>
          <p:cNvSpPr txBox="1">
            <a:spLocks noGrp="1"/>
          </p:cNvSpPr>
          <p:nvPr>
            <p:ph type="body" idx="1"/>
          </p:nvPr>
        </p:nvSpPr>
        <p:spPr>
          <a:xfrm>
            <a:off x="1734800" y="4632950"/>
            <a:ext cx="13878600" cy="438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g4c68a97855_1_141:notes"/>
          <p:cNvSpPr>
            <a:spLocks noGrp="1" noRot="1" noChangeAspect="1"/>
          </p:cNvSpPr>
          <p:nvPr>
            <p:ph type="sldImg" idx="2"/>
          </p:nvPr>
        </p:nvSpPr>
        <p:spPr>
          <a:xfrm>
            <a:off x="5422900" y="731838"/>
            <a:ext cx="6503988"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5" name="Google Shape;875;g4c68a97855_1_141:notes"/>
          <p:cNvSpPr txBox="1">
            <a:spLocks noGrp="1"/>
          </p:cNvSpPr>
          <p:nvPr>
            <p:ph type="body" idx="1"/>
          </p:nvPr>
        </p:nvSpPr>
        <p:spPr>
          <a:xfrm>
            <a:off x="1734800" y="4632950"/>
            <a:ext cx="13878600" cy="438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g4c68a97855_1_141:notes"/>
          <p:cNvSpPr>
            <a:spLocks noGrp="1" noRot="1" noChangeAspect="1"/>
          </p:cNvSpPr>
          <p:nvPr>
            <p:ph type="sldImg" idx="2"/>
          </p:nvPr>
        </p:nvSpPr>
        <p:spPr>
          <a:xfrm>
            <a:off x="5422900" y="731838"/>
            <a:ext cx="6503988"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5" name="Google Shape;875;g4c68a97855_1_141:notes"/>
          <p:cNvSpPr txBox="1">
            <a:spLocks noGrp="1"/>
          </p:cNvSpPr>
          <p:nvPr>
            <p:ph type="body" idx="1"/>
          </p:nvPr>
        </p:nvSpPr>
        <p:spPr>
          <a:xfrm>
            <a:off x="1734800" y="4632950"/>
            <a:ext cx="13878600" cy="438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10931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4c8996e154_0_28:notes"/>
          <p:cNvSpPr>
            <a:spLocks noGrp="1" noRot="1" noChangeAspect="1"/>
          </p:cNvSpPr>
          <p:nvPr>
            <p:ph type="sldImg" idx="2"/>
          </p:nvPr>
        </p:nvSpPr>
        <p:spPr>
          <a:xfrm>
            <a:off x="5422900" y="731838"/>
            <a:ext cx="6503988"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1" name="Google Shape;671;g4c8996e154_0_28:notes"/>
          <p:cNvSpPr txBox="1">
            <a:spLocks noGrp="1"/>
          </p:cNvSpPr>
          <p:nvPr>
            <p:ph type="body" idx="1"/>
          </p:nvPr>
        </p:nvSpPr>
        <p:spPr>
          <a:xfrm>
            <a:off x="1734800" y="4632950"/>
            <a:ext cx="13878600" cy="438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134961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4c8996e154_0_28:notes"/>
          <p:cNvSpPr>
            <a:spLocks noGrp="1" noRot="1" noChangeAspect="1"/>
          </p:cNvSpPr>
          <p:nvPr>
            <p:ph type="sldImg" idx="2"/>
          </p:nvPr>
        </p:nvSpPr>
        <p:spPr>
          <a:xfrm>
            <a:off x="5422900" y="731838"/>
            <a:ext cx="6503988"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1" name="Google Shape;671;g4c8996e154_0_28:notes"/>
          <p:cNvSpPr txBox="1">
            <a:spLocks noGrp="1"/>
          </p:cNvSpPr>
          <p:nvPr>
            <p:ph type="body" idx="1"/>
          </p:nvPr>
        </p:nvSpPr>
        <p:spPr>
          <a:xfrm>
            <a:off x="1734800" y="4632950"/>
            <a:ext cx="13878600" cy="438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05100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g4c68a97855_1_104:notes"/>
          <p:cNvSpPr>
            <a:spLocks noGrp="1" noRot="1" noChangeAspect="1"/>
          </p:cNvSpPr>
          <p:nvPr>
            <p:ph type="sldImg" idx="2"/>
          </p:nvPr>
        </p:nvSpPr>
        <p:spPr>
          <a:xfrm>
            <a:off x="5422900" y="731838"/>
            <a:ext cx="6503988"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 name="Google Shape;826;g4c68a97855_1_104:notes"/>
          <p:cNvSpPr txBox="1">
            <a:spLocks noGrp="1"/>
          </p:cNvSpPr>
          <p:nvPr>
            <p:ph type="body" idx="1"/>
          </p:nvPr>
        </p:nvSpPr>
        <p:spPr>
          <a:xfrm>
            <a:off x="1734800" y="4632950"/>
            <a:ext cx="13878600" cy="438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g4c68a97855_1_104:notes"/>
          <p:cNvSpPr>
            <a:spLocks noGrp="1" noRot="1" noChangeAspect="1"/>
          </p:cNvSpPr>
          <p:nvPr>
            <p:ph type="sldImg" idx="2"/>
          </p:nvPr>
        </p:nvSpPr>
        <p:spPr>
          <a:xfrm>
            <a:off x="5422900" y="731838"/>
            <a:ext cx="6503988"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 name="Google Shape;826;g4c68a97855_1_104:notes"/>
          <p:cNvSpPr txBox="1">
            <a:spLocks noGrp="1"/>
          </p:cNvSpPr>
          <p:nvPr>
            <p:ph type="body" idx="1"/>
          </p:nvPr>
        </p:nvSpPr>
        <p:spPr>
          <a:xfrm>
            <a:off x="1734800" y="4632950"/>
            <a:ext cx="13878600" cy="438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6168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8b0ddfe0e6_0_727:notes"/>
          <p:cNvSpPr>
            <a:spLocks noGrp="1" noRot="1" noChangeAspect="1"/>
          </p:cNvSpPr>
          <p:nvPr>
            <p:ph type="sldImg" idx="2"/>
          </p:nvPr>
        </p:nvSpPr>
        <p:spPr>
          <a:xfrm>
            <a:off x="5422900" y="731838"/>
            <a:ext cx="6503988"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 name="Google Shape;483;g8b0ddfe0e6_0_727:notes"/>
          <p:cNvSpPr txBox="1">
            <a:spLocks noGrp="1"/>
          </p:cNvSpPr>
          <p:nvPr>
            <p:ph type="body" idx="1"/>
          </p:nvPr>
        </p:nvSpPr>
        <p:spPr>
          <a:xfrm>
            <a:off x="1734800" y="4632950"/>
            <a:ext cx="13878600" cy="438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Google Shape;963;g4c68a97855_1_206:notes"/>
          <p:cNvSpPr>
            <a:spLocks noGrp="1" noRot="1" noChangeAspect="1"/>
          </p:cNvSpPr>
          <p:nvPr>
            <p:ph type="sldImg" idx="2"/>
          </p:nvPr>
        </p:nvSpPr>
        <p:spPr>
          <a:xfrm>
            <a:off x="5422900" y="731838"/>
            <a:ext cx="6503988"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4" name="Google Shape;964;g4c68a97855_1_206:notes"/>
          <p:cNvSpPr txBox="1">
            <a:spLocks noGrp="1"/>
          </p:cNvSpPr>
          <p:nvPr>
            <p:ph type="body" idx="1"/>
          </p:nvPr>
        </p:nvSpPr>
        <p:spPr>
          <a:xfrm>
            <a:off x="1734800" y="4632950"/>
            <a:ext cx="13878600" cy="438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4c68a97855_0_397:notes"/>
          <p:cNvSpPr>
            <a:spLocks noGrp="1" noRot="1" noChangeAspect="1"/>
          </p:cNvSpPr>
          <p:nvPr>
            <p:ph type="sldImg" idx="2"/>
          </p:nvPr>
        </p:nvSpPr>
        <p:spPr>
          <a:xfrm>
            <a:off x="5422900" y="731838"/>
            <a:ext cx="6503988"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9" name="Google Shape;699;g4c68a97855_0_397:notes"/>
          <p:cNvSpPr txBox="1">
            <a:spLocks noGrp="1"/>
          </p:cNvSpPr>
          <p:nvPr>
            <p:ph type="body" idx="1"/>
          </p:nvPr>
        </p:nvSpPr>
        <p:spPr>
          <a:xfrm>
            <a:off x="1734800" y="4632950"/>
            <a:ext cx="13878600" cy="438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4c68a97855_0_89:notes"/>
          <p:cNvSpPr>
            <a:spLocks noGrp="1" noRot="1" noChangeAspect="1"/>
          </p:cNvSpPr>
          <p:nvPr>
            <p:ph type="sldImg" idx="2"/>
          </p:nvPr>
        </p:nvSpPr>
        <p:spPr>
          <a:xfrm>
            <a:off x="5422900" y="731838"/>
            <a:ext cx="6503988"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5" name="Google Shape;535;g4c68a97855_0_89:notes"/>
          <p:cNvSpPr txBox="1">
            <a:spLocks noGrp="1"/>
          </p:cNvSpPr>
          <p:nvPr>
            <p:ph type="body" idx="1"/>
          </p:nvPr>
        </p:nvSpPr>
        <p:spPr>
          <a:xfrm>
            <a:off x="1734800" y="4632950"/>
            <a:ext cx="13878600" cy="438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92242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22900" y="731838"/>
            <a:ext cx="6503988" cy="3657600"/>
          </a:xfrm>
        </p:spPr>
      </p:sp>
      <p:sp>
        <p:nvSpPr>
          <p:cNvPr id="3" name="Notes Placeholder 2"/>
          <p:cNvSpPr>
            <a:spLocks noGrp="1"/>
          </p:cNvSpPr>
          <p:nvPr>
            <p:ph type="body" idx="1"/>
          </p:nvPr>
        </p:nvSpPr>
        <p:spPr/>
        <p:txBody>
          <a:bodyPr/>
          <a:lstStyle/>
          <a:p>
            <a:r>
              <a:rPr lang="en-GB" smtClean="0"/>
              <a:t>Ellie Rose Quin</a:t>
            </a:r>
            <a:endParaRPr lang="en-GB"/>
          </a:p>
        </p:txBody>
      </p:sp>
    </p:spTree>
    <p:extLst>
      <p:ext uri="{BB962C8B-B14F-4D97-AF65-F5344CB8AC3E}">
        <p14:creationId xmlns:p14="http://schemas.microsoft.com/office/powerpoint/2010/main" val="1151211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4c68a97855_0_89:notes"/>
          <p:cNvSpPr>
            <a:spLocks noGrp="1" noRot="1" noChangeAspect="1"/>
          </p:cNvSpPr>
          <p:nvPr>
            <p:ph type="sldImg" idx="2"/>
          </p:nvPr>
        </p:nvSpPr>
        <p:spPr>
          <a:xfrm>
            <a:off x="5422900" y="731838"/>
            <a:ext cx="6503988"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5" name="Google Shape;535;g4c68a97855_0_89:notes"/>
          <p:cNvSpPr txBox="1">
            <a:spLocks noGrp="1"/>
          </p:cNvSpPr>
          <p:nvPr>
            <p:ph type="body" idx="1"/>
          </p:nvPr>
        </p:nvSpPr>
        <p:spPr>
          <a:xfrm>
            <a:off x="1734800" y="4632950"/>
            <a:ext cx="13878600" cy="438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4c68a97855_0_54:notes"/>
          <p:cNvSpPr>
            <a:spLocks noGrp="1" noRot="1" noChangeAspect="1"/>
          </p:cNvSpPr>
          <p:nvPr>
            <p:ph type="sldImg" idx="2"/>
          </p:nvPr>
        </p:nvSpPr>
        <p:spPr>
          <a:xfrm>
            <a:off x="5422900" y="731838"/>
            <a:ext cx="6503988"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4c68a97855_0_54:notes"/>
          <p:cNvSpPr txBox="1">
            <a:spLocks noGrp="1"/>
          </p:cNvSpPr>
          <p:nvPr>
            <p:ph type="body" idx="1"/>
          </p:nvPr>
        </p:nvSpPr>
        <p:spPr>
          <a:xfrm>
            <a:off x="1734800" y="4632950"/>
            <a:ext cx="13878600" cy="438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30418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4c8996e154_0_28:notes"/>
          <p:cNvSpPr>
            <a:spLocks noGrp="1" noRot="1" noChangeAspect="1"/>
          </p:cNvSpPr>
          <p:nvPr>
            <p:ph type="sldImg" idx="2"/>
          </p:nvPr>
        </p:nvSpPr>
        <p:spPr>
          <a:xfrm>
            <a:off x="5422900" y="731838"/>
            <a:ext cx="6503988"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1" name="Google Shape;671;g4c8996e154_0_28:notes"/>
          <p:cNvSpPr txBox="1">
            <a:spLocks noGrp="1"/>
          </p:cNvSpPr>
          <p:nvPr>
            <p:ph type="body" idx="1"/>
          </p:nvPr>
        </p:nvSpPr>
        <p:spPr>
          <a:xfrm>
            <a:off x="1734800" y="4632950"/>
            <a:ext cx="13878600" cy="438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94601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4c68a97855_0_302:notes"/>
          <p:cNvSpPr>
            <a:spLocks noGrp="1" noRot="1" noChangeAspect="1"/>
          </p:cNvSpPr>
          <p:nvPr>
            <p:ph type="sldImg" idx="2"/>
          </p:nvPr>
        </p:nvSpPr>
        <p:spPr>
          <a:xfrm>
            <a:off x="5422900" y="731838"/>
            <a:ext cx="6503988"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 name="Google Shape;632;g4c68a97855_0_302:notes"/>
          <p:cNvSpPr txBox="1">
            <a:spLocks noGrp="1"/>
          </p:cNvSpPr>
          <p:nvPr>
            <p:ph type="body" idx="1"/>
          </p:nvPr>
        </p:nvSpPr>
        <p:spPr>
          <a:xfrm>
            <a:off x="1734800" y="4632950"/>
            <a:ext cx="13878600" cy="438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4c8996e154_0_28:notes"/>
          <p:cNvSpPr>
            <a:spLocks noGrp="1" noRot="1" noChangeAspect="1"/>
          </p:cNvSpPr>
          <p:nvPr>
            <p:ph type="sldImg" idx="2"/>
          </p:nvPr>
        </p:nvSpPr>
        <p:spPr>
          <a:xfrm>
            <a:off x="5422900" y="731838"/>
            <a:ext cx="6503988"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1" name="Google Shape;671;g4c8996e154_0_28:notes"/>
          <p:cNvSpPr txBox="1">
            <a:spLocks noGrp="1"/>
          </p:cNvSpPr>
          <p:nvPr>
            <p:ph type="body" idx="1"/>
          </p:nvPr>
        </p:nvSpPr>
        <p:spPr>
          <a:xfrm>
            <a:off x="1734800" y="4632950"/>
            <a:ext cx="13878600" cy="438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4c8996e154_0_28:notes"/>
          <p:cNvSpPr>
            <a:spLocks noGrp="1" noRot="1" noChangeAspect="1"/>
          </p:cNvSpPr>
          <p:nvPr>
            <p:ph type="sldImg" idx="2"/>
          </p:nvPr>
        </p:nvSpPr>
        <p:spPr>
          <a:xfrm>
            <a:off x="5422900" y="731838"/>
            <a:ext cx="6503988"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1" name="Google Shape;671;g4c8996e154_0_28:notes"/>
          <p:cNvSpPr txBox="1">
            <a:spLocks noGrp="1"/>
          </p:cNvSpPr>
          <p:nvPr>
            <p:ph type="body" idx="1"/>
          </p:nvPr>
        </p:nvSpPr>
        <p:spPr>
          <a:xfrm>
            <a:off x="1734800" y="4632950"/>
            <a:ext cx="13878600" cy="438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04595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PENING SLIDE" type="obj">
  <p:cSld name="OBJECT">
    <p:bg>
      <p:bgPr>
        <a:blipFill>
          <a:blip r:embed="rId2">
            <a:alphaModFix/>
          </a:blip>
          <a:stretch>
            <a:fillRect/>
          </a:stretch>
        </a:blipFill>
        <a:effectLst/>
      </p:bgPr>
    </p:bg>
    <p:spTree>
      <p:nvGrpSpPr>
        <p:cNvPr id="1" name="Shape 8"/>
        <p:cNvGrpSpPr/>
        <p:nvPr/>
      </p:nvGrpSpPr>
      <p:grpSpPr>
        <a:xfrm>
          <a:off x="0" y="0"/>
          <a:ext cx="0" cy="0"/>
          <a:chOff x="0" y="0"/>
          <a:chExt cx="0" cy="0"/>
        </a:xfrm>
      </p:grpSpPr>
      <p:grpSp>
        <p:nvGrpSpPr>
          <p:cNvPr id="9" name="Google Shape;9;p2"/>
          <p:cNvGrpSpPr/>
          <p:nvPr/>
        </p:nvGrpSpPr>
        <p:grpSpPr>
          <a:xfrm>
            <a:off x="1597622" y="296259"/>
            <a:ext cx="5948856" cy="4694195"/>
            <a:chOff x="2256903" y="816487"/>
            <a:chExt cx="4630180" cy="3653639"/>
          </a:xfrm>
        </p:grpSpPr>
        <p:sp>
          <p:nvSpPr>
            <p:cNvPr id="10" name="Google Shape;10;p2"/>
            <p:cNvSpPr/>
            <p:nvPr/>
          </p:nvSpPr>
          <p:spPr>
            <a:xfrm>
              <a:off x="2256903" y="816487"/>
              <a:ext cx="4630180" cy="3653639"/>
            </a:xfrm>
            <a:custGeom>
              <a:avLst/>
              <a:gdLst/>
              <a:ahLst/>
              <a:cxnLst/>
              <a:rect l="l" t="t" r="r" b="b"/>
              <a:pathLst>
                <a:path w="90191" h="71169" extrusionOk="0">
                  <a:moveTo>
                    <a:pt x="51262" y="4765"/>
                  </a:moveTo>
                  <a:cubicBezTo>
                    <a:pt x="51543" y="4765"/>
                    <a:pt x="51822" y="4770"/>
                    <a:pt x="52107" y="4781"/>
                  </a:cubicBezTo>
                  <a:cubicBezTo>
                    <a:pt x="53975" y="4833"/>
                    <a:pt x="54987" y="5361"/>
                    <a:pt x="55432" y="6154"/>
                  </a:cubicBezTo>
                  <a:cubicBezTo>
                    <a:pt x="51794" y="7210"/>
                    <a:pt x="48217" y="9267"/>
                    <a:pt x="46121" y="10663"/>
                  </a:cubicBezTo>
                  <a:cubicBezTo>
                    <a:pt x="46025" y="10731"/>
                    <a:pt x="45925" y="10799"/>
                    <a:pt x="45825" y="10863"/>
                  </a:cubicBezTo>
                  <a:cubicBezTo>
                    <a:pt x="45553" y="10363"/>
                    <a:pt x="45052" y="9947"/>
                    <a:pt x="44389" y="9719"/>
                  </a:cubicBezTo>
                  <a:cubicBezTo>
                    <a:pt x="46153" y="8262"/>
                    <a:pt x="44493" y="6181"/>
                    <a:pt x="42360" y="6181"/>
                  </a:cubicBezTo>
                  <a:cubicBezTo>
                    <a:pt x="42252" y="6181"/>
                    <a:pt x="42140" y="6190"/>
                    <a:pt x="42032" y="6198"/>
                  </a:cubicBezTo>
                  <a:cubicBezTo>
                    <a:pt x="44973" y="5302"/>
                    <a:pt x="48058" y="4765"/>
                    <a:pt x="51262" y="4765"/>
                  </a:cubicBezTo>
                  <a:close/>
                  <a:moveTo>
                    <a:pt x="53559" y="12371"/>
                  </a:moveTo>
                  <a:lnTo>
                    <a:pt x="53559" y="12371"/>
                  </a:lnTo>
                  <a:cubicBezTo>
                    <a:pt x="53323" y="12716"/>
                    <a:pt x="53087" y="13044"/>
                    <a:pt x="52859" y="13348"/>
                  </a:cubicBezTo>
                  <a:cubicBezTo>
                    <a:pt x="52583" y="13296"/>
                    <a:pt x="52315" y="13252"/>
                    <a:pt x="52038" y="13216"/>
                  </a:cubicBezTo>
                  <a:cubicBezTo>
                    <a:pt x="52551" y="12916"/>
                    <a:pt x="53059" y="12632"/>
                    <a:pt x="53559" y="12371"/>
                  </a:cubicBezTo>
                  <a:close/>
                  <a:moveTo>
                    <a:pt x="60457" y="10499"/>
                  </a:moveTo>
                  <a:cubicBezTo>
                    <a:pt x="60693" y="10607"/>
                    <a:pt x="60869" y="10772"/>
                    <a:pt x="60978" y="10999"/>
                  </a:cubicBezTo>
                  <a:cubicBezTo>
                    <a:pt x="61593" y="12308"/>
                    <a:pt x="60645" y="13856"/>
                    <a:pt x="59453" y="15213"/>
                  </a:cubicBezTo>
                  <a:cubicBezTo>
                    <a:pt x="58601" y="15592"/>
                    <a:pt x="57772" y="16017"/>
                    <a:pt x="56965" y="16465"/>
                  </a:cubicBezTo>
                  <a:cubicBezTo>
                    <a:pt x="57004" y="16417"/>
                    <a:pt x="57044" y="16369"/>
                    <a:pt x="57080" y="16325"/>
                  </a:cubicBezTo>
                  <a:cubicBezTo>
                    <a:pt x="58365" y="14737"/>
                    <a:pt x="59685" y="12648"/>
                    <a:pt x="60457" y="10499"/>
                  </a:cubicBezTo>
                  <a:close/>
                  <a:moveTo>
                    <a:pt x="48430" y="17945"/>
                  </a:moveTo>
                  <a:lnTo>
                    <a:pt x="48430" y="17945"/>
                  </a:lnTo>
                  <a:cubicBezTo>
                    <a:pt x="47685" y="18670"/>
                    <a:pt x="46889" y="19346"/>
                    <a:pt x="46041" y="19985"/>
                  </a:cubicBezTo>
                  <a:cubicBezTo>
                    <a:pt x="45949" y="19542"/>
                    <a:pt x="45721" y="19121"/>
                    <a:pt x="45397" y="18766"/>
                  </a:cubicBezTo>
                  <a:cubicBezTo>
                    <a:pt x="46389" y="18382"/>
                    <a:pt x="47405" y="18098"/>
                    <a:pt x="48430" y="17945"/>
                  </a:cubicBezTo>
                  <a:close/>
                  <a:moveTo>
                    <a:pt x="14204" y="18897"/>
                  </a:moveTo>
                  <a:lnTo>
                    <a:pt x="14204" y="18897"/>
                  </a:lnTo>
                  <a:cubicBezTo>
                    <a:pt x="11908" y="21130"/>
                    <a:pt x="9710" y="23439"/>
                    <a:pt x="7582" y="25787"/>
                  </a:cubicBezTo>
                  <a:cubicBezTo>
                    <a:pt x="8911" y="23163"/>
                    <a:pt x="11455" y="20874"/>
                    <a:pt x="14204" y="18897"/>
                  </a:cubicBezTo>
                  <a:close/>
                  <a:moveTo>
                    <a:pt x="35198" y="24947"/>
                  </a:moveTo>
                  <a:cubicBezTo>
                    <a:pt x="35198" y="25015"/>
                    <a:pt x="35202" y="25084"/>
                    <a:pt x="35206" y="25152"/>
                  </a:cubicBezTo>
                  <a:cubicBezTo>
                    <a:pt x="34670" y="25728"/>
                    <a:pt x="34138" y="26304"/>
                    <a:pt x="33606" y="26880"/>
                  </a:cubicBezTo>
                  <a:cubicBezTo>
                    <a:pt x="32177" y="27564"/>
                    <a:pt x="30768" y="28253"/>
                    <a:pt x="29412" y="28960"/>
                  </a:cubicBezTo>
                  <a:cubicBezTo>
                    <a:pt x="31313" y="27600"/>
                    <a:pt x="33257" y="26275"/>
                    <a:pt x="35198" y="24947"/>
                  </a:cubicBezTo>
                  <a:close/>
                  <a:moveTo>
                    <a:pt x="82050" y="30753"/>
                  </a:moveTo>
                  <a:cubicBezTo>
                    <a:pt x="83182" y="32002"/>
                    <a:pt x="81618" y="35483"/>
                    <a:pt x="80535" y="37715"/>
                  </a:cubicBezTo>
                  <a:cubicBezTo>
                    <a:pt x="80363" y="37691"/>
                    <a:pt x="80191" y="37683"/>
                    <a:pt x="80015" y="37679"/>
                  </a:cubicBezTo>
                  <a:cubicBezTo>
                    <a:pt x="80631" y="36171"/>
                    <a:pt x="81051" y="34635"/>
                    <a:pt x="81103" y="33122"/>
                  </a:cubicBezTo>
                  <a:cubicBezTo>
                    <a:pt x="81243" y="32969"/>
                    <a:pt x="81383" y="32829"/>
                    <a:pt x="81519" y="32677"/>
                  </a:cubicBezTo>
                  <a:cubicBezTo>
                    <a:pt x="81984" y="32162"/>
                    <a:pt x="82100" y="31625"/>
                    <a:pt x="81995" y="31133"/>
                  </a:cubicBezTo>
                  <a:cubicBezTo>
                    <a:pt x="82113" y="30996"/>
                    <a:pt x="82150" y="30866"/>
                    <a:pt x="82050" y="30753"/>
                  </a:cubicBezTo>
                  <a:close/>
                  <a:moveTo>
                    <a:pt x="24039" y="37231"/>
                  </a:moveTo>
                  <a:lnTo>
                    <a:pt x="24039" y="37231"/>
                  </a:lnTo>
                  <a:cubicBezTo>
                    <a:pt x="21838" y="39604"/>
                    <a:pt x="19629" y="41972"/>
                    <a:pt x="17396" y="44321"/>
                  </a:cubicBezTo>
                  <a:cubicBezTo>
                    <a:pt x="17372" y="44333"/>
                    <a:pt x="17353" y="44341"/>
                    <a:pt x="17329" y="44353"/>
                  </a:cubicBezTo>
                  <a:lnTo>
                    <a:pt x="17329" y="44353"/>
                  </a:lnTo>
                  <a:cubicBezTo>
                    <a:pt x="18181" y="43385"/>
                    <a:pt x="19001" y="42448"/>
                    <a:pt x="19730" y="41552"/>
                  </a:cubicBezTo>
                  <a:cubicBezTo>
                    <a:pt x="20634" y="40444"/>
                    <a:pt x="21462" y="39287"/>
                    <a:pt x="22262" y="38116"/>
                  </a:cubicBezTo>
                  <a:cubicBezTo>
                    <a:pt x="22866" y="37823"/>
                    <a:pt x="23459" y="37527"/>
                    <a:pt x="24039" y="37231"/>
                  </a:cubicBezTo>
                  <a:close/>
                  <a:moveTo>
                    <a:pt x="47909" y="45757"/>
                  </a:moveTo>
                  <a:lnTo>
                    <a:pt x="47909" y="45757"/>
                  </a:lnTo>
                  <a:cubicBezTo>
                    <a:pt x="47757" y="46286"/>
                    <a:pt x="47613" y="46818"/>
                    <a:pt x="47486" y="47350"/>
                  </a:cubicBezTo>
                  <a:cubicBezTo>
                    <a:pt x="45705" y="49346"/>
                    <a:pt x="43813" y="51271"/>
                    <a:pt x="41816" y="53144"/>
                  </a:cubicBezTo>
                  <a:cubicBezTo>
                    <a:pt x="41844" y="52991"/>
                    <a:pt x="41868" y="52843"/>
                    <a:pt x="41896" y="52695"/>
                  </a:cubicBezTo>
                  <a:cubicBezTo>
                    <a:pt x="41988" y="52195"/>
                    <a:pt x="42108" y="51703"/>
                    <a:pt x="42228" y="51207"/>
                  </a:cubicBezTo>
                  <a:cubicBezTo>
                    <a:pt x="42801" y="50491"/>
                    <a:pt x="43377" y="49778"/>
                    <a:pt x="43961" y="49067"/>
                  </a:cubicBezTo>
                  <a:cubicBezTo>
                    <a:pt x="45292" y="47974"/>
                    <a:pt x="46609" y="46873"/>
                    <a:pt x="47909" y="45757"/>
                  </a:cubicBezTo>
                  <a:close/>
                  <a:moveTo>
                    <a:pt x="42628" y="36615"/>
                  </a:moveTo>
                  <a:lnTo>
                    <a:pt x="42628" y="36615"/>
                  </a:lnTo>
                  <a:cubicBezTo>
                    <a:pt x="42092" y="37539"/>
                    <a:pt x="41576" y="38483"/>
                    <a:pt x="41072" y="39440"/>
                  </a:cubicBezTo>
                  <a:cubicBezTo>
                    <a:pt x="38243" y="42389"/>
                    <a:pt x="35550" y="45409"/>
                    <a:pt x="33054" y="48386"/>
                  </a:cubicBezTo>
                  <a:cubicBezTo>
                    <a:pt x="32457" y="49094"/>
                    <a:pt x="31549" y="50295"/>
                    <a:pt x="30624" y="51719"/>
                  </a:cubicBezTo>
                  <a:cubicBezTo>
                    <a:pt x="29200" y="52808"/>
                    <a:pt x="27560" y="53999"/>
                    <a:pt x="25708" y="54564"/>
                  </a:cubicBezTo>
                  <a:cubicBezTo>
                    <a:pt x="25887" y="53667"/>
                    <a:pt x="26260" y="52788"/>
                    <a:pt x="26727" y="51927"/>
                  </a:cubicBezTo>
                  <a:cubicBezTo>
                    <a:pt x="30284" y="47514"/>
                    <a:pt x="34550" y="43436"/>
                    <a:pt x="38747" y="39324"/>
                  </a:cubicBezTo>
                  <a:cubicBezTo>
                    <a:pt x="40083" y="38479"/>
                    <a:pt x="41372" y="37571"/>
                    <a:pt x="42628" y="36615"/>
                  </a:cubicBezTo>
                  <a:close/>
                  <a:moveTo>
                    <a:pt x="64182" y="53560"/>
                  </a:moveTo>
                  <a:lnTo>
                    <a:pt x="64182" y="53560"/>
                  </a:lnTo>
                  <a:cubicBezTo>
                    <a:pt x="63086" y="55377"/>
                    <a:pt x="61750" y="57681"/>
                    <a:pt x="60065" y="59650"/>
                  </a:cubicBezTo>
                  <a:cubicBezTo>
                    <a:pt x="60278" y="58717"/>
                    <a:pt x="60553" y="57777"/>
                    <a:pt x="60885" y="56836"/>
                  </a:cubicBezTo>
                  <a:cubicBezTo>
                    <a:pt x="60954" y="56708"/>
                    <a:pt x="61026" y="56581"/>
                    <a:pt x="61098" y="56452"/>
                  </a:cubicBezTo>
                  <a:cubicBezTo>
                    <a:pt x="62141" y="55504"/>
                    <a:pt x="63170" y="54536"/>
                    <a:pt x="64182" y="53560"/>
                  </a:cubicBezTo>
                  <a:close/>
                  <a:moveTo>
                    <a:pt x="72865" y="51691"/>
                  </a:moveTo>
                  <a:cubicBezTo>
                    <a:pt x="71520" y="53840"/>
                    <a:pt x="70128" y="55876"/>
                    <a:pt x="68499" y="57901"/>
                  </a:cubicBezTo>
                  <a:cubicBezTo>
                    <a:pt x="67219" y="59497"/>
                    <a:pt x="65931" y="61085"/>
                    <a:pt x="64518" y="62598"/>
                  </a:cubicBezTo>
                  <a:cubicBezTo>
                    <a:pt x="65811" y="61118"/>
                    <a:pt x="66939" y="59521"/>
                    <a:pt x="67971" y="58012"/>
                  </a:cubicBezTo>
                  <a:cubicBezTo>
                    <a:pt x="69323" y="56044"/>
                    <a:pt x="70560" y="54020"/>
                    <a:pt x="71768" y="51983"/>
                  </a:cubicBezTo>
                  <a:cubicBezTo>
                    <a:pt x="72148" y="51903"/>
                    <a:pt x="72509" y="51803"/>
                    <a:pt x="72865" y="51691"/>
                  </a:cubicBezTo>
                  <a:close/>
                  <a:moveTo>
                    <a:pt x="40544" y="62790"/>
                  </a:moveTo>
                  <a:lnTo>
                    <a:pt x="40544" y="62790"/>
                  </a:lnTo>
                  <a:cubicBezTo>
                    <a:pt x="40515" y="63059"/>
                    <a:pt x="40544" y="63323"/>
                    <a:pt x="40616" y="63578"/>
                  </a:cubicBezTo>
                  <a:cubicBezTo>
                    <a:pt x="39656" y="63839"/>
                    <a:pt x="38687" y="64010"/>
                    <a:pt x="37715" y="64067"/>
                  </a:cubicBezTo>
                  <a:cubicBezTo>
                    <a:pt x="38675" y="63694"/>
                    <a:pt x="39619" y="63266"/>
                    <a:pt x="40544" y="62790"/>
                  </a:cubicBezTo>
                  <a:close/>
                  <a:moveTo>
                    <a:pt x="50186" y="0"/>
                  </a:moveTo>
                  <a:cubicBezTo>
                    <a:pt x="45685" y="0"/>
                    <a:pt x="40923" y="1348"/>
                    <a:pt x="36618" y="3181"/>
                  </a:cubicBezTo>
                  <a:cubicBezTo>
                    <a:pt x="36178" y="2361"/>
                    <a:pt x="35154" y="1729"/>
                    <a:pt x="34077" y="1729"/>
                  </a:cubicBezTo>
                  <a:cubicBezTo>
                    <a:pt x="33826" y="1729"/>
                    <a:pt x="33573" y="1764"/>
                    <a:pt x="33325" y="1836"/>
                  </a:cubicBezTo>
                  <a:cubicBezTo>
                    <a:pt x="27968" y="3409"/>
                    <a:pt x="24286" y="7651"/>
                    <a:pt x="21090" y="11575"/>
                  </a:cubicBezTo>
                  <a:cubicBezTo>
                    <a:pt x="19313" y="12495"/>
                    <a:pt x="17597" y="13472"/>
                    <a:pt x="15956" y="14456"/>
                  </a:cubicBezTo>
                  <a:cubicBezTo>
                    <a:pt x="10915" y="17477"/>
                    <a:pt x="5053" y="21594"/>
                    <a:pt x="3577" y="26860"/>
                  </a:cubicBezTo>
                  <a:cubicBezTo>
                    <a:pt x="3376" y="27580"/>
                    <a:pt x="3833" y="28441"/>
                    <a:pt x="4774" y="28609"/>
                  </a:cubicBezTo>
                  <a:cubicBezTo>
                    <a:pt x="4861" y="28624"/>
                    <a:pt x="4953" y="28628"/>
                    <a:pt x="5042" y="28640"/>
                  </a:cubicBezTo>
                  <a:cubicBezTo>
                    <a:pt x="3733" y="30133"/>
                    <a:pt x="2445" y="31629"/>
                    <a:pt x="1168" y="33126"/>
                  </a:cubicBezTo>
                  <a:cubicBezTo>
                    <a:pt x="0" y="34490"/>
                    <a:pt x="1320" y="36059"/>
                    <a:pt x="2937" y="36459"/>
                  </a:cubicBezTo>
                  <a:cubicBezTo>
                    <a:pt x="2625" y="37339"/>
                    <a:pt x="2429" y="38247"/>
                    <a:pt x="2373" y="39191"/>
                  </a:cubicBezTo>
                  <a:cubicBezTo>
                    <a:pt x="2329" y="39955"/>
                    <a:pt x="2933" y="40904"/>
                    <a:pt x="3789" y="41236"/>
                  </a:cubicBezTo>
                  <a:cubicBezTo>
                    <a:pt x="4061" y="41340"/>
                    <a:pt x="4342" y="41436"/>
                    <a:pt x="4621" y="41520"/>
                  </a:cubicBezTo>
                  <a:cubicBezTo>
                    <a:pt x="2949" y="44141"/>
                    <a:pt x="1600" y="46878"/>
                    <a:pt x="848" y="49826"/>
                  </a:cubicBezTo>
                  <a:cubicBezTo>
                    <a:pt x="484" y="51263"/>
                    <a:pt x="1876" y="52795"/>
                    <a:pt x="3544" y="52795"/>
                  </a:cubicBezTo>
                  <a:cubicBezTo>
                    <a:pt x="3813" y="52795"/>
                    <a:pt x="4089" y="52755"/>
                    <a:pt x="4366" y="52668"/>
                  </a:cubicBezTo>
                  <a:lnTo>
                    <a:pt x="4366" y="52668"/>
                  </a:lnTo>
                  <a:cubicBezTo>
                    <a:pt x="2809" y="55332"/>
                    <a:pt x="1720" y="58105"/>
                    <a:pt x="1568" y="60982"/>
                  </a:cubicBezTo>
                  <a:cubicBezTo>
                    <a:pt x="1496" y="62334"/>
                    <a:pt x="3016" y="63318"/>
                    <a:pt x="4497" y="63318"/>
                  </a:cubicBezTo>
                  <a:cubicBezTo>
                    <a:pt x="5182" y="63318"/>
                    <a:pt x="5858" y="63107"/>
                    <a:pt x="6370" y="62630"/>
                  </a:cubicBezTo>
                  <a:cubicBezTo>
                    <a:pt x="7862" y="61229"/>
                    <a:pt x="9330" y="59809"/>
                    <a:pt x="10791" y="58381"/>
                  </a:cubicBezTo>
                  <a:cubicBezTo>
                    <a:pt x="10867" y="59585"/>
                    <a:pt x="12395" y="60505"/>
                    <a:pt x="13856" y="60505"/>
                  </a:cubicBezTo>
                  <a:cubicBezTo>
                    <a:pt x="14344" y="60505"/>
                    <a:pt x="14824" y="60406"/>
                    <a:pt x="15241" y="60173"/>
                  </a:cubicBezTo>
                  <a:lnTo>
                    <a:pt x="15241" y="60173"/>
                  </a:lnTo>
                  <a:cubicBezTo>
                    <a:pt x="14912" y="60926"/>
                    <a:pt x="14604" y="61682"/>
                    <a:pt x="14332" y="62459"/>
                  </a:cubicBezTo>
                  <a:cubicBezTo>
                    <a:pt x="13856" y="63827"/>
                    <a:pt x="15272" y="65527"/>
                    <a:pt x="17001" y="65527"/>
                  </a:cubicBezTo>
                  <a:cubicBezTo>
                    <a:pt x="17281" y="65527"/>
                    <a:pt x="17573" y="65483"/>
                    <a:pt x="17861" y="65383"/>
                  </a:cubicBezTo>
                  <a:cubicBezTo>
                    <a:pt x="21290" y="64215"/>
                    <a:pt x="24371" y="62654"/>
                    <a:pt x="27228" y="60858"/>
                  </a:cubicBezTo>
                  <a:lnTo>
                    <a:pt x="27228" y="60858"/>
                  </a:lnTo>
                  <a:cubicBezTo>
                    <a:pt x="27076" y="61590"/>
                    <a:pt x="26960" y="62334"/>
                    <a:pt x="26919" y="63090"/>
                  </a:cubicBezTo>
                  <a:cubicBezTo>
                    <a:pt x="26847" y="64455"/>
                    <a:pt x="28296" y="65427"/>
                    <a:pt x="29820" y="65495"/>
                  </a:cubicBezTo>
                  <a:lnTo>
                    <a:pt x="29893" y="65495"/>
                  </a:lnTo>
                  <a:cubicBezTo>
                    <a:pt x="30513" y="66884"/>
                    <a:pt x="31729" y="68028"/>
                    <a:pt x="33778" y="68612"/>
                  </a:cubicBezTo>
                  <a:cubicBezTo>
                    <a:pt x="34958" y="68948"/>
                    <a:pt x="36158" y="69096"/>
                    <a:pt x="37355" y="69096"/>
                  </a:cubicBezTo>
                  <a:cubicBezTo>
                    <a:pt x="41888" y="69096"/>
                    <a:pt x="46441" y="66952"/>
                    <a:pt x="50262" y="64627"/>
                  </a:cubicBezTo>
                  <a:cubicBezTo>
                    <a:pt x="51059" y="64315"/>
                    <a:pt x="51822" y="63938"/>
                    <a:pt x="52543" y="63506"/>
                  </a:cubicBezTo>
                  <a:lnTo>
                    <a:pt x="52543" y="63506"/>
                  </a:lnTo>
                  <a:cubicBezTo>
                    <a:pt x="52419" y="64287"/>
                    <a:pt x="52339" y="65087"/>
                    <a:pt x="52311" y="65903"/>
                  </a:cubicBezTo>
                  <a:cubicBezTo>
                    <a:pt x="52271" y="67120"/>
                    <a:pt x="53479" y="68160"/>
                    <a:pt x="54871" y="68328"/>
                  </a:cubicBezTo>
                  <a:cubicBezTo>
                    <a:pt x="55900" y="69912"/>
                    <a:pt x="57833" y="71168"/>
                    <a:pt x="59977" y="71168"/>
                  </a:cubicBezTo>
                  <a:cubicBezTo>
                    <a:pt x="60169" y="71168"/>
                    <a:pt x="60365" y="71157"/>
                    <a:pt x="60561" y="71137"/>
                  </a:cubicBezTo>
                  <a:cubicBezTo>
                    <a:pt x="64062" y="70760"/>
                    <a:pt x="66615" y="68263"/>
                    <a:pt x="68712" y="66123"/>
                  </a:cubicBezTo>
                  <a:cubicBezTo>
                    <a:pt x="72237" y="62526"/>
                    <a:pt x="75282" y="58629"/>
                    <a:pt x="77870" y="54536"/>
                  </a:cubicBezTo>
                  <a:cubicBezTo>
                    <a:pt x="81003" y="49582"/>
                    <a:pt x="83964" y="44525"/>
                    <a:pt x="86285" y="39268"/>
                  </a:cubicBezTo>
                  <a:cubicBezTo>
                    <a:pt x="87789" y="35867"/>
                    <a:pt x="90190" y="30217"/>
                    <a:pt x="86388" y="27232"/>
                  </a:cubicBezTo>
                  <a:cubicBezTo>
                    <a:pt x="85184" y="26288"/>
                    <a:pt x="83904" y="25900"/>
                    <a:pt x="82615" y="25900"/>
                  </a:cubicBezTo>
                  <a:cubicBezTo>
                    <a:pt x="81579" y="25900"/>
                    <a:pt x="80539" y="26151"/>
                    <a:pt x="79539" y="26568"/>
                  </a:cubicBezTo>
                  <a:cubicBezTo>
                    <a:pt x="80971" y="24576"/>
                    <a:pt x="82451" y="22611"/>
                    <a:pt x="84048" y="20722"/>
                  </a:cubicBezTo>
                  <a:cubicBezTo>
                    <a:pt x="85533" y="18962"/>
                    <a:pt x="83504" y="17185"/>
                    <a:pt x="81419" y="17185"/>
                  </a:cubicBezTo>
                  <a:cubicBezTo>
                    <a:pt x="80743" y="17185"/>
                    <a:pt x="80063" y="17374"/>
                    <a:pt x="79495" y="17806"/>
                  </a:cubicBezTo>
                  <a:cubicBezTo>
                    <a:pt x="78102" y="18870"/>
                    <a:pt x="76818" y="19990"/>
                    <a:pt x="75602" y="21150"/>
                  </a:cubicBezTo>
                  <a:cubicBezTo>
                    <a:pt x="75057" y="20338"/>
                    <a:pt x="74061" y="19946"/>
                    <a:pt x="72948" y="19946"/>
                  </a:cubicBezTo>
                  <a:cubicBezTo>
                    <a:pt x="72732" y="19946"/>
                    <a:pt x="72512" y="19961"/>
                    <a:pt x="72292" y="19990"/>
                  </a:cubicBezTo>
                  <a:cubicBezTo>
                    <a:pt x="72213" y="20002"/>
                    <a:pt x="72132" y="20018"/>
                    <a:pt x="72052" y="20030"/>
                  </a:cubicBezTo>
                  <a:cubicBezTo>
                    <a:pt x="72252" y="19346"/>
                    <a:pt x="72364" y="18654"/>
                    <a:pt x="72348" y="17957"/>
                  </a:cubicBezTo>
                  <a:cubicBezTo>
                    <a:pt x="72292" y="15797"/>
                    <a:pt x="70576" y="14421"/>
                    <a:pt x="68416" y="13852"/>
                  </a:cubicBezTo>
                  <a:cubicBezTo>
                    <a:pt x="68023" y="13400"/>
                    <a:pt x="67447" y="13080"/>
                    <a:pt x="66735" y="13008"/>
                  </a:cubicBezTo>
                  <a:cubicBezTo>
                    <a:pt x="67147" y="11043"/>
                    <a:pt x="66675" y="9079"/>
                    <a:pt x="64738" y="7267"/>
                  </a:cubicBezTo>
                  <a:cubicBezTo>
                    <a:pt x="63678" y="6270"/>
                    <a:pt x="62385" y="5742"/>
                    <a:pt x="60974" y="5553"/>
                  </a:cubicBezTo>
                  <a:cubicBezTo>
                    <a:pt x="60561" y="3749"/>
                    <a:pt x="59312" y="2177"/>
                    <a:pt x="56773" y="1169"/>
                  </a:cubicBezTo>
                  <a:cubicBezTo>
                    <a:pt x="54708" y="353"/>
                    <a:pt x="52479" y="0"/>
                    <a:pt x="50186" y="0"/>
                  </a:cubicBez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2748611" y="1192720"/>
              <a:ext cx="3311049" cy="2747418"/>
            </a:xfrm>
            <a:custGeom>
              <a:avLst/>
              <a:gdLst/>
              <a:ahLst/>
              <a:cxnLst/>
              <a:rect l="l" t="t" r="r" b="b"/>
              <a:pathLst>
                <a:path w="110793" h="91933" extrusionOk="0">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Google Shape;12;p2"/>
          <p:cNvSpPr txBox="1">
            <a:spLocks noGrp="1"/>
          </p:cNvSpPr>
          <p:nvPr>
            <p:ph type="title"/>
          </p:nvPr>
        </p:nvSpPr>
        <p:spPr>
          <a:xfrm>
            <a:off x="2215050" y="1748638"/>
            <a:ext cx="4713900" cy="1224900"/>
          </a:xfrm>
          <a:prstGeom prst="rect">
            <a:avLst/>
          </a:prstGeom>
          <a:noFill/>
          <a:ln>
            <a:noFill/>
          </a:ln>
        </p:spPr>
        <p:txBody>
          <a:bodyPr spcFirstLastPara="1" wrap="square" lIns="0" tIns="0" rIns="0" bIns="0" anchor="b" anchorCtr="0">
            <a:noAutofit/>
          </a:bodyPr>
          <a:lstStyle>
            <a:lvl1pPr lvl="0" algn="ctr">
              <a:spcBef>
                <a:spcPts val="0"/>
              </a:spcBef>
              <a:spcAft>
                <a:spcPts val="0"/>
              </a:spcAft>
              <a:buClr>
                <a:schemeClr val="accent1"/>
              </a:buClr>
              <a:buSzPts val="6000"/>
              <a:buFont typeface="Joti One"/>
              <a:buNone/>
              <a:defRPr sz="6300" i="0">
                <a:solidFill>
                  <a:schemeClr val="accent1"/>
                </a:solidFill>
              </a:defRPr>
            </a:lvl1pPr>
            <a:lvl2pPr lvl="1">
              <a:spcBef>
                <a:spcPts val="0"/>
              </a:spcBef>
              <a:spcAft>
                <a:spcPts val="0"/>
              </a:spcAft>
              <a:buSzPts val="3300"/>
              <a:buNone/>
              <a:defRPr sz="3300"/>
            </a:lvl2pPr>
            <a:lvl3pPr lvl="2">
              <a:spcBef>
                <a:spcPts val="0"/>
              </a:spcBef>
              <a:spcAft>
                <a:spcPts val="0"/>
              </a:spcAft>
              <a:buSzPts val="3300"/>
              <a:buNone/>
              <a:defRPr sz="3300"/>
            </a:lvl3pPr>
            <a:lvl4pPr lvl="3">
              <a:spcBef>
                <a:spcPts val="0"/>
              </a:spcBef>
              <a:spcAft>
                <a:spcPts val="0"/>
              </a:spcAft>
              <a:buSzPts val="3300"/>
              <a:buNone/>
              <a:defRPr sz="3300"/>
            </a:lvl4pPr>
            <a:lvl5pPr lvl="4">
              <a:spcBef>
                <a:spcPts val="0"/>
              </a:spcBef>
              <a:spcAft>
                <a:spcPts val="0"/>
              </a:spcAft>
              <a:buSzPts val="3300"/>
              <a:buNone/>
              <a:defRPr sz="3300"/>
            </a:lvl5pPr>
            <a:lvl6pPr lvl="5">
              <a:spcBef>
                <a:spcPts val="0"/>
              </a:spcBef>
              <a:spcAft>
                <a:spcPts val="0"/>
              </a:spcAft>
              <a:buSzPts val="3300"/>
              <a:buNone/>
              <a:defRPr sz="3300"/>
            </a:lvl6pPr>
            <a:lvl7pPr lvl="6">
              <a:spcBef>
                <a:spcPts val="0"/>
              </a:spcBef>
              <a:spcAft>
                <a:spcPts val="0"/>
              </a:spcAft>
              <a:buSzPts val="3300"/>
              <a:buNone/>
              <a:defRPr sz="3300"/>
            </a:lvl7pPr>
            <a:lvl8pPr lvl="7">
              <a:spcBef>
                <a:spcPts val="0"/>
              </a:spcBef>
              <a:spcAft>
                <a:spcPts val="0"/>
              </a:spcAft>
              <a:buSzPts val="3300"/>
              <a:buNone/>
              <a:defRPr sz="3300"/>
            </a:lvl8pPr>
            <a:lvl9pPr lvl="8">
              <a:spcBef>
                <a:spcPts val="0"/>
              </a:spcBef>
              <a:spcAft>
                <a:spcPts val="0"/>
              </a:spcAft>
              <a:buSzPts val="3300"/>
              <a:buNone/>
              <a:defRPr sz="3300"/>
            </a:lvl9pPr>
          </a:lstStyle>
          <a:p>
            <a:endParaRPr/>
          </a:p>
        </p:txBody>
      </p:sp>
      <p:sp>
        <p:nvSpPr>
          <p:cNvPr id="13" name="Google Shape;13;p2"/>
          <p:cNvSpPr txBox="1">
            <a:spLocks noGrp="1"/>
          </p:cNvSpPr>
          <p:nvPr>
            <p:ph type="subTitle" idx="1"/>
          </p:nvPr>
        </p:nvSpPr>
        <p:spPr>
          <a:xfrm>
            <a:off x="2754750" y="3028763"/>
            <a:ext cx="3634500" cy="289200"/>
          </a:xfrm>
          <a:prstGeom prst="rect">
            <a:avLst/>
          </a:prstGeom>
        </p:spPr>
        <p:txBody>
          <a:bodyPr spcFirstLastPara="1" wrap="square" lIns="0" tIns="0" rIns="0" bIns="0" anchor="t" anchorCtr="0">
            <a:noAutofit/>
          </a:bodyPr>
          <a:lstStyle>
            <a:lvl1pPr lvl="0" algn="ctr">
              <a:spcBef>
                <a:spcPts val="0"/>
              </a:spcBef>
              <a:spcAft>
                <a:spcPts val="0"/>
              </a:spcAft>
              <a:buNone/>
              <a:defRPr/>
            </a:lvl1pPr>
            <a:lvl2pPr lvl="1" algn="ctr">
              <a:spcBef>
                <a:spcPts val="0"/>
              </a:spcBef>
              <a:spcAft>
                <a:spcPts val="0"/>
              </a:spcAft>
              <a:buNone/>
              <a:defRPr/>
            </a:lvl2pPr>
            <a:lvl3pPr lvl="2" algn="ctr">
              <a:spcBef>
                <a:spcPts val="0"/>
              </a:spcBef>
              <a:spcAft>
                <a:spcPts val="0"/>
              </a:spcAft>
              <a:buNone/>
              <a:defRPr/>
            </a:lvl3pPr>
            <a:lvl4pPr lvl="3" algn="ctr">
              <a:spcBef>
                <a:spcPts val="0"/>
              </a:spcBef>
              <a:spcAft>
                <a:spcPts val="0"/>
              </a:spcAft>
              <a:buNone/>
              <a:defRPr/>
            </a:lvl4pPr>
            <a:lvl5pPr lvl="4" algn="ctr">
              <a:spcBef>
                <a:spcPts val="0"/>
              </a:spcBef>
              <a:spcAft>
                <a:spcPts val="0"/>
              </a:spcAft>
              <a:buNone/>
              <a:defRPr/>
            </a:lvl5pPr>
            <a:lvl6pPr lvl="5" algn="ctr">
              <a:spcBef>
                <a:spcPts val="0"/>
              </a:spcBef>
              <a:spcAft>
                <a:spcPts val="0"/>
              </a:spcAft>
              <a:buNone/>
              <a:defRPr/>
            </a:lvl6pPr>
            <a:lvl7pPr lvl="6" algn="ctr">
              <a:spcBef>
                <a:spcPts val="0"/>
              </a:spcBef>
              <a:spcAft>
                <a:spcPts val="0"/>
              </a:spcAft>
              <a:buNone/>
              <a:defRPr/>
            </a:lvl7pPr>
            <a:lvl8pPr lvl="7" algn="ctr">
              <a:spcBef>
                <a:spcPts val="0"/>
              </a:spcBef>
              <a:spcAft>
                <a:spcPts val="0"/>
              </a:spcAft>
              <a:buNone/>
              <a:defRPr/>
            </a:lvl8pPr>
            <a:lvl9pPr lvl="8" algn="ctr">
              <a:spcBef>
                <a:spcPts val="0"/>
              </a:spcBef>
              <a:spcAft>
                <a:spcPts val="0"/>
              </a:spcAft>
              <a:buNone/>
              <a:defRPr/>
            </a:lvl9pPr>
          </a:lstStyle>
          <a:p>
            <a:endParaRPr/>
          </a:p>
        </p:txBody>
      </p:sp>
      <p:grpSp>
        <p:nvGrpSpPr>
          <p:cNvPr id="14" name="Google Shape;14;p2"/>
          <p:cNvGrpSpPr/>
          <p:nvPr/>
        </p:nvGrpSpPr>
        <p:grpSpPr>
          <a:xfrm>
            <a:off x="307855" y="202772"/>
            <a:ext cx="8584689" cy="4754552"/>
            <a:chOff x="307855" y="202772"/>
            <a:chExt cx="8584689" cy="4754552"/>
          </a:xfrm>
        </p:grpSpPr>
        <p:sp>
          <p:nvSpPr>
            <p:cNvPr id="15" name="Google Shape;15;p2"/>
            <p:cNvSpPr/>
            <p:nvPr/>
          </p:nvSpPr>
          <p:spPr>
            <a:xfrm>
              <a:off x="373196" y="2250346"/>
              <a:ext cx="103324" cy="98651"/>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8413390" y="1748645"/>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07855" y="4796305"/>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7860191" y="4677797"/>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058200" y="202772"/>
              <a:ext cx="97897" cy="93470"/>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8789221" y="702534"/>
              <a:ext cx="103324" cy="98651"/>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21;p2"/>
          <p:cNvSpPr/>
          <p:nvPr/>
        </p:nvSpPr>
        <p:spPr>
          <a:xfrm>
            <a:off x="8789221" y="3664971"/>
            <a:ext cx="103324" cy="98651"/>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7697346" y="256159"/>
            <a:ext cx="103324" cy="98651"/>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TITLE">
  <p:cSld name="CUSTOM_12_1_1">
    <p:bg>
      <p:bgPr>
        <a:blipFill>
          <a:blip r:embed="rId2">
            <a:alphaModFix/>
          </a:blip>
          <a:stretch>
            <a:fillRect/>
          </a:stretch>
        </a:blipFill>
        <a:effectLst/>
      </p:bgPr>
    </p:bg>
    <p:spTree>
      <p:nvGrpSpPr>
        <p:cNvPr id="1" name="Shape 150"/>
        <p:cNvGrpSpPr/>
        <p:nvPr/>
      </p:nvGrpSpPr>
      <p:grpSpPr>
        <a:xfrm>
          <a:off x="0" y="0"/>
          <a:ext cx="0" cy="0"/>
          <a:chOff x="0" y="0"/>
          <a:chExt cx="0" cy="0"/>
        </a:xfrm>
      </p:grpSpPr>
      <p:sp>
        <p:nvSpPr>
          <p:cNvPr id="151" name="Google Shape;151;p13"/>
          <p:cNvSpPr txBox="1">
            <a:spLocks noGrp="1"/>
          </p:cNvSpPr>
          <p:nvPr>
            <p:ph type="title"/>
          </p:nvPr>
        </p:nvSpPr>
        <p:spPr>
          <a:xfrm>
            <a:off x="911909" y="933125"/>
            <a:ext cx="2676300" cy="3277200"/>
          </a:xfrm>
          <a:prstGeom prst="rect">
            <a:avLst/>
          </a:prstGeom>
        </p:spPr>
        <p:txBody>
          <a:bodyPr spcFirstLastPara="1" wrap="square" lIns="0" tIns="0" rIns="0" bIns="0" anchor="ctr" anchorCtr="0">
            <a:noAutofit/>
          </a:bodyPr>
          <a:lstStyle>
            <a:lvl1pPr lvl="0" rtl="0">
              <a:spcBef>
                <a:spcPts val="0"/>
              </a:spcBef>
              <a:spcAft>
                <a:spcPts val="0"/>
              </a:spcAft>
              <a:buNone/>
              <a:defRPr sz="4800"/>
            </a:lvl1pPr>
            <a:lvl2pPr lvl="1" rtl="0">
              <a:spcBef>
                <a:spcPts val="0"/>
              </a:spcBef>
              <a:spcAft>
                <a:spcPts val="0"/>
              </a:spcAft>
              <a:buNone/>
              <a:defRPr sz="4800"/>
            </a:lvl2pPr>
            <a:lvl3pPr lvl="2" rtl="0">
              <a:spcBef>
                <a:spcPts val="0"/>
              </a:spcBef>
              <a:spcAft>
                <a:spcPts val="0"/>
              </a:spcAft>
              <a:buNone/>
              <a:defRPr sz="4800"/>
            </a:lvl3pPr>
            <a:lvl4pPr lvl="3" rtl="0">
              <a:spcBef>
                <a:spcPts val="0"/>
              </a:spcBef>
              <a:spcAft>
                <a:spcPts val="0"/>
              </a:spcAft>
              <a:buNone/>
              <a:defRPr sz="4800"/>
            </a:lvl4pPr>
            <a:lvl5pPr lvl="4" rtl="0">
              <a:spcBef>
                <a:spcPts val="0"/>
              </a:spcBef>
              <a:spcAft>
                <a:spcPts val="0"/>
              </a:spcAft>
              <a:buNone/>
              <a:defRPr sz="4800"/>
            </a:lvl5pPr>
            <a:lvl6pPr lvl="5" rtl="0">
              <a:spcBef>
                <a:spcPts val="0"/>
              </a:spcBef>
              <a:spcAft>
                <a:spcPts val="0"/>
              </a:spcAft>
              <a:buNone/>
              <a:defRPr sz="4800"/>
            </a:lvl6pPr>
            <a:lvl7pPr lvl="6" rtl="0">
              <a:spcBef>
                <a:spcPts val="0"/>
              </a:spcBef>
              <a:spcAft>
                <a:spcPts val="0"/>
              </a:spcAft>
              <a:buNone/>
              <a:defRPr sz="4800"/>
            </a:lvl7pPr>
            <a:lvl8pPr lvl="7" rtl="0">
              <a:spcBef>
                <a:spcPts val="0"/>
              </a:spcBef>
              <a:spcAft>
                <a:spcPts val="0"/>
              </a:spcAft>
              <a:buNone/>
              <a:defRPr sz="4800"/>
            </a:lvl8pPr>
            <a:lvl9pPr lvl="8" rtl="0">
              <a:spcBef>
                <a:spcPts val="0"/>
              </a:spcBef>
              <a:spcAft>
                <a:spcPts val="0"/>
              </a:spcAft>
              <a:buNone/>
              <a:defRPr sz="4800"/>
            </a:lvl9pPr>
          </a:lstStyle>
          <a:p>
            <a:endParaRPr/>
          </a:p>
        </p:txBody>
      </p:sp>
      <p:grpSp>
        <p:nvGrpSpPr>
          <p:cNvPr id="152" name="Google Shape;152;p13"/>
          <p:cNvGrpSpPr/>
          <p:nvPr/>
        </p:nvGrpSpPr>
        <p:grpSpPr>
          <a:xfrm>
            <a:off x="329730" y="281345"/>
            <a:ext cx="8628146" cy="4661127"/>
            <a:chOff x="329730" y="281345"/>
            <a:chExt cx="8628146" cy="4661127"/>
          </a:xfrm>
        </p:grpSpPr>
        <p:sp>
          <p:nvSpPr>
            <p:cNvPr id="153" name="Google Shape;153;p13"/>
            <p:cNvSpPr/>
            <p:nvPr/>
          </p:nvSpPr>
          <p:spPr>
            <a:xfrm>
              <a:off x="1794696" y="4843821"/>
              <a:ext cx="103324" cy="98651"/>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3"/>
            <p:cNvSpPr/>
            <p:nvPr/>
          </p:nvSpPr>
          <p:spPr>
            <a:xfrm>
              <a:off x="1199440" y="281345"/>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3"/>
            <p:cNvSpPr/>
            <p:nvPr/>
          </p:nvSpPr>
          <p:spPr>
            <a:xfrm>
              <a:off x="329730" y="3776930"/>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3"/>
            <p:cNvSpPr/>
            <p:nvPr/>
          </p:nvSpPr>
          <p:spPr>
            <a:xfrm>
              <a:off x="8789216" y="2959547"/>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3"/>
            <p:cNvSpPr/>
            <p:nvPr/>
          </p:nvSpPr>
          <p:spPr>
            <a:xfrm>
              <a:off x="7412116" y="4682797"/>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3"/>
            <p:cNvSpPr/>
            <p:nvPr/>
          </p:nvSpPr>
          <p:spPr>
            <a:xfrm>
              <a:off x="8789221" y="702534"/>
              <a:ext cx="103324" cy="98651"/>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DESIGN">
  <p:cSld name="CUSTOM_8">
    <p:bg>
      <p:bgPr>
        <a:blipFill>
          <a:blip r:embed="rId2">
            <a:alphaModFix/>
          </a:blip>
          <a:stretch>
            <a:fillRect/>
          </a:stretch>
        </a:blipFill>
        <a:effectLst/>
      </p:bgPr>
    </p:bg>
    <p:spTree>
      <p:nvGrpSpPr>
        <p:cNvPr id="1" name="Shape 168"/>
        <p:cNvGrpSpPr/>
        <p:nvPr/>
      </p:nvGrpSpPr>
      <p:grpSpPr>
        <a:xfrm>
          <a:off x="0" y="0"/>
          <a:ext cx="0" cy="0"/>
          <a:chOff x="0" y="0"/>
          <a:chExt cx="0" cy="0"/>
        </a:xfrm>
      </p:grpSpPr>
      <p:sp>
        <p:nvSpPr>
          <p:cNvPr id="169" name="Google Shape;169;p15"/>
          <p:cNvSpPr txBox="1">
            <a:spLocks noGrp="1"/>
          </p:cNvSpPr>
          <p:nvPr>
            <p:ph type="title"/>
          </p:nvPr>
        </p:nvSpPr>
        <p:spPr>
          <a:xfrm>
            <a:off x="1739850" y="534975"/>
            <a:ext cx="5664300" cy="5310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None/>
              <a:defRPr sz="2400" i="0"/>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endParaRPr/>
          </a:p>
        </p:txBody>
      </p:sp>
      <p:grpSp>
        <p:nvGrpSpPr>
          <p:cNvPr id="170" name="Google Shape;170;p15"/>
          <p:cNvGrpSpPr/>
          <p:nvPr/>
        </p:nvGrpSpPr>
        <p:grpSpPr>
          <a:xfrm>
            <a:off x="329730" y="281345"/>
            <a:ext cx="8628146" cy="4661127"/>
            <a:chOff x="329730" y="281345"/>
            <a:chExt cx="8628146" cy="4661127"/>
          </a:xfrm>
        </p:grpSpPr>
        <p:sp>
          <p:nvSpPr>
            <p:cNvPr id="171" name="Google Shape;171;p15"/>
            <p:cNvSpPr/>
            <p:nvPr/>
          </p:nvSpPr>
          <p:spPr>
            <a:xfrm>
              <a:off x="1794696" y="4843821"/>
              <a:ext cx="103324" cy="98651"/>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5"/>
            <p:cNvSpPr/>
            <p:nvPr/>
          </p:nvSpPr>
          <p:spPr>
            <a:xfrm>
              <a:off x="1199440" y="281345"/>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5"/>
            <p:cNvSpPr/>
            <p:nvPr/>
          </p:nvSpPr>
          <p:spPr>
            <a:xfrm>
              <a:off x="329730" y="3776930"/>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5"/>
            <p:cNvSpPr/>
            <p:nvPr/>
          </p:nvSpPr>
          <p:spPr>
            <a:xfrm>
              <a:off x="8789216" y="2959547"/>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5"/>
            <p:cNvSpPr/>
            <p:nvPr/>
          </p:nvSpPr>
          <p:spPr>
            <a:xfrm>
              <a:off x="7412116" y="4682797"/>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5"/>
            <p:cNvSpPr/>
            <p:nvPr/>
          </p:nvSpPr>
          <p:spPr>
            <a:xfrm>
              <a:off x="8789221" y="702534"/>
              <a:ext cx="103324" cy="98651"/>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SLIDE ">
  <p:cSld name="CUSTOM_12_3_1">
    <p:bg>
      <p:bgPr>
        <a:solidFill>
          <a:srgbClr val="FFFFFF"/>
        </a:solidFill>
        <a:effectLst/>
      </p:bgPr>
    </p:bg>
    <p:spTree>
      <p:nvGrpSpPr>
        <p:cNvPr id="1" name="Shape 256"/>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mp; TEXT 4">
  <p:cSld name="OBJECT_1_1">
    <p:bg>
      <p:bgPr>
        <a:blipFill>
          <a:blip r:embed="rId2">
            <a:alphaModFix/>
          </a:blip>
          <a:stretch>
            <a:fillRect/>
          </a:stretch>
        </a:blipFill>
        <a:effectLst/>
      </p:bgPr>
    </p:bg>
    <p:spTree>
      <p:nvGrpSpPr>
        <p:cNvPr id="1" name="Shape 33"/>
        <p:cNvGrpSpPr/>
        <p:nvPr/>
      </p:nvGrpSpPr>
      <p:grpSpPr>
        <a:xfrm>
          <a:off x="0" y="0"/>
          <a:ext cx="0" cy="0"/>
          <a:chOff x="0" y="0"/>
          <a:chExt cx="0" cy="0"/>
        </a:xfrm>
      </p:grpSpPr>
      <p:sp>
        <p:nvSpPr>
          <p:cNvPr id="34" name="Google Shape;34;p4"/>
          <p:cNvSpPr txBox="1">
            <a:spLocks noGrp="1"/>
          </p:cNvSpPr>
          <p:nvPr>
            <p:ph type="title"/>
          </p:nvPr>
        </p:nvSpPr>
        <p:spPr>
          <a:xfrm>
            <a:off x="3137700" y="1475025"/>
            <a:ext cx="2868600" cy="11739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SzPts val="6000"/>
              <a:buNone/>
              <a:defRPr sz="7200" i="0">
                <a:solidFill>
                  <a:schemeClr val="accent4"/>
                </a:solidFill>
              </a:defRPr>
            </a:lvl1pPr>
            <a:lvl2pPr lvl="1" algn="ctr" rtl="0">
              <a:spcBef>
                <a:spcPts val="0"/>
              </a:spcBef>
              <a:spcAft>
                <a:spcPts val="0"/>
              </a:spcAft>
              <a:buSzPts val="3300"/>
              <a:buNone/>
              <a:defRPr sz="3300"/>
            </a:lvl2pPr>
            <a:lvl3pPr lvl="2" algn="ctr" rtl="0">
              <a:spcBef>
                <a:spcPts val="0"/>
              </a:spcBef>
              <a:spcAft>
                <a:spcPts val="0"/>
              </a:spcAft>
              <a:buSzPts val="3300"/>
              <a:buNone/>
              <a:defRPr sz="3300"/>
            </a:lvl3pPr>
            <a:lvl4pPr lvl="3" algn="ctr" rtl="0">
              <a:spcBef>
                <a:spcPts val="0"/>
              </a:spcBef>
              <a:spcAft>
                <a:spcPts val="0"/>
              </a:spcAft>
              <a:buSzPts val="3300"/>
              <a:buNone/>
              <a:defRPr sz="3300"/>
            </a:lvl4pPr>
            <a:lvl5pPr lvl="4" algn="ctr" rtl="0">
              <a:spcBef>
                <a:spcPts val="0"/>
              </a:spcBef>
              <a:spcAft>
                <a:spcPts val="0"/>
              </a:spcAft>
              <a:buSzPts val="3300"/>
              <a:buNone/>
              <a:defRPr sz="3300"/>
            </a:lvl5pPr>
            <a:lvl6pPr lvl="5" algn="ctr" rtl="0">
              <a:spcBef>
                <a:spcPts val="0"/>
              </a:spcBef>
              <a:spcAft>
                <a:spcPts val="0"/>
              </a:spcAft>
              <a:buSzPts val="3300"/>
              <a:buNone/>
              <a:defRPr sz="3300"/>
            </a:lvl6pPr>
            <a:lvl7pPr lvl="6" algn="ctr" rtl="0">
              <a:spcBef>
                <a:spcPts val="0"/>
              </a:spcBef>
              <a:spcAft>
                <a:spcPts val="0"/>
              </a:spcAft>
              <a:buSzPts val="3300"/>
              <a:buNone/>
              <a:defRPr sz="3300"/>
            </a:lvl7pPr>
            <a:lvl8pPr lvl="7" algn="ctr" rtl="0">
              <a:spcBef>
                <a:spcPts val="0"/>
              </a:spcBef>
              <a:spcAft>
                <a:spcPts val="0"/>
              </a:spcAft>
              <a:buSzPts val="3300"/>
              <a:buNone/>
              <a:defRPr sz="3300"/>
            </a:lvl8pPr>
            <a:lvl9pPr lvl="8" algn="ctr" rtl="0">
              <a:spcBef>
                <a:spcPts val="0"/>
              </a:spcBef>
              <a:spcAft>
                <a:spcPts val="0"/>
              </a:spcAft>
              <a:buSzPts val="3300"/>
              <a:buNone/>
              <a:defRPr sz="3300"/>
            </a:lvl9pPr>
          </a:lstStyle>
          <a:p>
            <a:endParaRPr/>
          </a:p>
        </p:txBody>
      </p:sp>
      <p:sp>
        <p:nvSpPr>
          <p:cNvPr id="35" name="Google Shape;35;p4"/>
          <p:cNvSpPr txBox="1">
            <a:spLocks noGrp="1"/>
          </p:cNvSpPr>
          <p:nvPr>
            <p:ph type="subTitle" idx="1"/>
          </p:nvPr>
        </p:nvSpPr>
        <p:spPr>
          <a:xfrm>
            <a:off x="2601950" y="2945225"/>
            <a:ext cx="3940200" cy="967800"/>
          </a:xfrm>
          <a:prstGeom prst="rect">
            <a:avLst/>
          </a:prstGeom>
        </p:spPr>
        <p:txBody>
          <a:bodyPr spcFirstLastPara="1" wrap="square" lIns="0" tIns="0" rIns="0" bIns="0" anchor="t" anchorCtr="0">
            <a:noAutofit/>
          </a:bodyPr>
          <a:lstStyle>
            <a:lvl1pPr lvl="0" algn="ctr" rtl="0">
              <a:spcBef>
                <a:spcPts val="0"/>
              </a:spcBef>
              <a:spcAft>
                <a:spcPts val="0"/>
              </a:spcAft>
              <a:buNone/>
              <a:defRPr sz="1800"/>
            </a:lvl1pPr>
            <a:lvl2pPr lvl="1" algn="ctr" rtl="0">
              <a:spcBef>
                <a:spcPts val="0"/>
              </a:spcBef>
              <a:spcAft>
                <a:spcPts val="0"/>
              </a:spcAft>
              <a:buNone/>
              <a:defRPr sz="1800"/>
            </a:lvl2pPr>
            <a:lvl3pPr lvl="2" algn="ctr" rtl="0">
              <a:spcBef>
                <a:spcPts val="0"/>
              </a:spcBef>
              <a:spcAft>
                <a:spcPts val="0"/>
              </a:spcAft>
              <a:buNone/>
              <a:defRPr sz="1800"/>
            </a:lvl3pPr>
            <a:lvl4pPr lvl="3" algn="ctr" rtl="0">
              <a:spcBef>
                <a:spcPts val="0"/>
              </a:spcBef>
              <a:spcAft>
                <a:spcPts val="0"/>
              </a:spcAft>
              <a:buNone/>
              <a:defRPr sz="1800"/>
            </a:lvl4pPr>
            <a:lvl5pPr lvl="4" algn="ctr" rtl="0">
              <a:spcBef>
                <a:spcPts val="0"/>
              </a:spcBef>
              <a:spcAft>
                <a:spcPts val="0"/>
              </a:spcAft>
              <a:buNone/>
              <a:defRPr sz="1800"/>
            </a:lvl5pPr>
            <a:lvl6pPr lvl="5" algn="ctr" rtl="0">
              <a:spcBef>
                <a:spcPts val="0"/>
              </a:spcBef>
              <a:spcAft>
                <a:spcPts val="0"/>
              </a:spcAft>
              <a:buNone/>
              <a:defRPr sz="1800"/>
            </a:lvl6pPr>
            <a:lvl7pPr lvl="6" algn="ctr" rtl="0">
              <a:spcBef>
                <a:spcPts val="0"/>
              </a:spcBef>
              <a:spcAft>
                <a:spcPts val="0"/>
              </a:spcAft>
              <a:buNone/>
              <a:defRPr sz="1800"/>
            </a:lvl7pPr>
            <a:lvl8pPr lvl="7" algn="ctr" rtl="0">
              <a:spcBef>
                <a:spcPts val="0"/>
              </a:spcBef>
              <a:spcAft>
                <a:spcPts val="0"/>
              </a:spcAft>
              <a:buNone/>
              <a:defRPr sz="1800"/>
            </a:lvl8pPr>
            <a:lvl9pPr lvl="8" algn="ctr" rtl="0">
              <a:spcBef>
                <a:spcPts val="0"/>
              </a:spcBef>
              <a:spcAft>
                <a:spcPts val="0"/>
              </a:spcAft>
              <a:buNone/>
              <a:defRPr sz="1800"/>
            </a:lvl9pPr>
          </a:lstStyle>
          <a:p>
            <a:endParaRPr/>
          </a:p>
        </p:txBody>
      </p:sp>
      <p:grpSp>
        <p:nvGrpSpPr>
          <p:cNvPr id="36" name="Google Shape;36;p4"/>
          <p:cNvGrpSpPr/>
          <p:nvPr/>
        </p:nvGrpSpPr>
        <p:grpSpPr>
          <a:xfrm rot="10800000" flipH="1">
            <a:off x="2103787" y="695732"/>
            <a:ext cx="4936235" cy="3895144"/>
            <a:chOff x="2256903" y="816487"/>
            <a:chExt cx="4630180" cy="3653639"/>
          </a:xfrm>
        </p:grpSpPr>
        <p:sp>
          <p:nvSpPr>
            <p:cNvPr id="37" name="Google Shape;37;p4"/>
            <p:cNvSpPr/>
            <p:nvPr/>
          </p:nvSpPr>
          <p:spPr>
            <a:xfrm>
              <a:off x="2256903" y="816487"/>
              <a:ext cx="4630180" cy="3653639"/>
            </a:xfrm>
            <a:custGeom>
              <a:avLst/>
              <a:gdLst/>
              <a:ahLst/>
              <a:cxnLst/>
              <a:rect l="l" t="t" r="r" b="b"/>
              <a:pathLst>
                <a:path w="90191" h="71169" extrusionOk="0">
                  <a:moveTo>
                    <a:pt x="51262" y="4765"/>
                  </a:moveTo>
                  <a:cubicBezTo>
                    <a:pt x="51543" y="4765"/>
                    <a:pt x="51822" y="4770"/>
                    <a:pt x="52107" y="4781"/>
                  </a:cubicBezTo>
                  <a:cubicBezTo>
                    <a:pt x="53975" y="4833"/>
                    <a:pt x="54987" y="5361"/>
                    <a:pt x="55432" y="6154"/>
                  </a:cubicBezTo>
                  <a:cubicBezTo>
                    <a:pt x="51794" y="7210"/>
                    <a:pt x="48217" y="9267"/>
                    <a:pt x="46121" y="10663"/>
                  </a:cubicBezTo>
                  <a:cubicBezTo>
                    <a:pt x="46025" y="10731"/>
                    <a:pt x="45925" y="10799"/>
                    <a:pt x="45825" y="10863"/>
                  </a:cubicBezTo>
                  <a:cubicBezTo>
                    <a:pt x="45553" y="10363"/>
                    <a:pt x="45052" y="9947"/>
                    <a:pt x="44389" y="9719"/>
                  </a:cubicBezTo>
                  <a:cubicBezTo>
                    <a:pt x="46153" y="8262"/>
                    <a:pt x="44493" y="6181"/>
                    <a:pt x="42360" y="6181"/>
                  </a:cubicBezTo>
                  <a:cubicBezTo>
                    <a:pt x="42252" y="6181"/>
                    <a:pt x="42140" y="6190"/>
                    <a:pt x="42032" y="6198"/>
                  </a:cubicBezTo>
                  <a:cubicBezTo>
                    <a:pt x="44973" y="5302"/>
                    <a:pt x="48058" y="4765"/>
                    <a:pt x="51262" y="4765"/>
                  </a:cubicBezTo>
                  <a:close/>
                  <a:moveTo>
                    <a:pt x="53559" y="12371"/>
                  </a:moveTo>
                  <a:lnTo>
                    <a:pt x="53559" y="12371"/>
                  </a:lnTo>
                  <a:cubicBezTo>
                    <a:pt x="53323" y="12716"/>
                    <a:pt x="53087" y="13044"/>
                    <a:pt x="52859" y="13348"/>
                  </a:cubicBezTo>
                  <a:cubicBezTo>
                    <a:pt x="52583" y="13296"/>
                    <a:pt x="52315" y="13252"/>
                    <a:pt x="52038" y="13216"/>
                  </a:cubicBezTo>
                  <a:cubicBezTo>
                    <a:pt x="52551" y="12916"/>
                    <a:pt x="53059" y="12632"/>
                    <a:pt x="53559" y="12371"/>
                  </a:cubicBezTo>
                  <a:close/>
                  <a:moveTo>
                    <a:pt x="60457" y="10499"/>
                  </a:moveTo>
                  <a:cubicBezTo>
                    <a:pt x="60693" y="10607"/>
                    <a:pt x="60869" y="10772"/>
                    <a:pt x="60978" y="10999"/>
                  </a:cubicBezTo>
                  <a:cubicBezTo>
                    <a:pt x="61593" y="12308"/>
                    <a:pt x="60645" y="13856"/>
                    <a:pt x="59453" y="15213"/>
                  </a:cubicBezTo>
                  <a:cubicBezTo>
                    <a:pt x="58601" y="15592"/>
                    <a:pt x="57772" y="16017"/>
                    <a:pt x="56965" y="16465"/>
                  </a:cubicBezTo>
                  <a:cubicBezTo>
                    <a:pt x="57004" y="16417"/>
                    <a:pt x="57044" y="16369"/>
                    <a:pt x="57080" y="16325"/>
                  </a:cubicBezTo>
                  <a:cubicBezTo>
                    <a:pt x="58365" y="14737"/>
                    <a:pt x="59685" y="12648"/>
                    <a:pt x="60457" y="10499"/>
                  </a:cubicBezTo>
                  <a:close/>
                  <a:moveTo>
                    <a:pt x="48430" y="17945"/>
                  </a:moveTo>
                  <a:lnTo>
                    <a:pt x="48430" y="17945"/>
                  </a:lnTo>
                  <a:cubicBezTo>
                    <a:pt x="47685" y="18670"/>
                    <a:pt x="46889" y="19346"/>
                    <a:pt x="46041" y="19985"/>
                  </a:cubicBezTo>
                  <a:cubicBezTo>
                    <a:pt x="45949" y="19542"/>
                    <a:pt x="45721" y="19121"/>
                    <a:pt x="45397" y="18766"/>
                  </a:cubicBezTo>
                  <a:cubicBezTo>
                    <a:pt x="46389" y="18382"/>
                    <a:pt x="47405" y="18098"/>
                    <a:pt x="48430" y="17945"/>
                  </a:cubicBezTo>
                  <a:close/>
                  <a:moveTo>
                    <a:pt x="14204" y="18897"/>
                  </a:moveTo>
                  <a:lnTo>
                    <a:pt x="14204" y="18897"/>
                  </a:lnTo>
                  <a:cubicBezTo>
                    <a:pt x="11908" y="21130"/>
                    <a:pt x="9710" y="23439"/>
                    <a:pt x="7582" y="25787"/>
                  </a:cubicBezTo>
                  <a:cubicBezTo>
                    <a:pt x="8911" y="23163"/>
                    <a:pt x="11455" y="20874"/>
                    <a:pt x="14204" y="18897"/>
                  </a:cubicBezTo>
                  <a:close/>
                  <a:moveTo>
                    <a:pt x="35198" y="24947"/>
                  </a:moveTo>
                  <a:cubicBezTo>
                    <a:pt x="35198" y="25015"/>
                    <a:pt x="35202" y="25084"/>
                    <a:pt x="35206" y="25152"/>
                  </a:cubicBezTo>
                  <a:cubicBezTo>
                    <a:pt x="34670" y="25728"/>
                    <a:pt x="34138" y="26304"/>
                    <a:pt x="33606" y="26880"/>
                  </a:cubicBezTo>
                  <a:cubicBezTo>
                    <a:pt x="32177" y="27564"/>
                    <a:pt x="30768" y="28253"/>
                    <a:pt x="29412" y="28960"/>
                  </a:cubicBezTo>
                  <a:cubicBezTo>
                    <a:pt x="31313" y="27600"/>
                    <a:pt x="33257" y="26275"/>
                    <a:pt x="35198" y="24947"/>
                  </a:cubicBezTo>
                  <a:close/>
                  <a:moveTo>
                    <a:pt x="82050" y="30753"/>
                  </a:moveTo>
                  <a:cubicBezTo>
                    <a:pt x="83182" y="32002"/>
                    <a:pt x="81618" y="35483"/>
                    <a:pt x="80535" y="37715"/>
                  </a:cubicBezTo>
                  <a:cubicBezTo>
                    <a:pt x="80363" y="37691"/>
                    <a:pt x="80191" y="37683"/>
                    <a:pt x="80015" y="37679"/>
                  </a:cubicBezTo>
                  <a:cubicBezTo>
                    <a:pt x="80631" y="36171"/>
                    <a:pt x="81051" y="34635"/>
                    <a:pt x="81103" y="33122"/>
                  </a:cubicBezTo>
                  <a:cubicBezTo>
                    <a:pt x="81243" y="32969"/>
                    <a:pt x="81383" y="32829"/>
                    <a:pt x="81519" y="32677"/>
                  </a:cubicBezTo>
                  <a:cubicBezTo>
                    <a:pt x="81984" y="32162"/>
                    <a:pt x="82100" y="31625"/>
                    <a:pt x="81995" y="31133"/>
                  </a:cubicBezTo>
                  <a:cubicBezTo>
                    <a:pt x="82113" y="30996"/>
                    <a:pt x="82150" y="30866"/>
                    <a:pt x="82050" y="30753"/>
                  </a:cubicBezTo>
                  <a:close/>
                  <a:moveTo>
                    <a:pt x="24039" y="37231"/>
                  </a:moveTo>
                  <a:lnTo>
                    <a:pt x="24039" y="37231"/>
                  </a:lnTo>
                  <a:cubicBezTo>
                    <a:pt x="21838" y="39604"/>
                    <a:pt x="19629" y="41972"/>
                    <a:pt x="17396" y="44321"/>
                  </a:cubicBezTo>
                  <a:cubicBezTo>
                    <a:pt x="17372" y="44333"/>
                    <a:pt x="17353" y="44341"/>
                    <a:pt x="17329" y="44353"/>
                  </a:cubicBezTo>
                  <a:lnTo>
                    <a:pt x="17329" y="44353"/>
                  </a:lnTo>
                  <a:cubicBezTo>
                    <a:pt x="18181" y="43385"/>
                    <a:pt x="19001" y="42448"/>
                    <a:pt x="19730" y="41552"/>
                  </a:cubicBezTo>
                  <a:cubicBezTo>
                    <a:pt x="20634" y="40444"/>
                    <a:pt x="21462" y="39287"/>
                    <a:pt x="22262" y="38116"/>
                  </a:cubicBezTo>
                  <a:cubicBezTo>
                    <a:pt x="22866" y="37823"/>
                    <a:pt x="23459" y="37527"/>
                    <a:pt x="24039" y="37231"/>
                  </a:cubicBezTo>
                  <a:close/>
                  <a:moveTo>
                    <a:pt x="47909" y="45757"/>
                  </a:moveTo>
                  <a:lnTo>
                    <a:pt x="47909" y="45757"/>
                  </a:lnTo>
                  <a:cubicBezTo>
                    <a:pt x="47757" y="46286"/>
                    <a:pt x="47613" y="46818"/>
                    <a:pt x="47486" y="47350"/>
                  </a:cubicBezTo>
                  <a:cubicBezTo>
                    <a:pt x="45705" y="49346"/>
                    <a:pt x="43813" y="51271"/>
                    <a:pt x="41816" y="53144"/>
                  </a:cubicBezTo>
                  <a:cubicBezTo>
                    <a:pt x="41844" y="52991"/>
                    <a:pt x="41868" y="52843"/>
                    <a:pt x="41896" y="52695"/>
                  </a:cubicBezTo>
                  <a:cubicBezTo>
                    <a:pt x="41988" y="52195"/>
                    <a:pt x="42108" y="51703"/>
                    <a:pt x="42228" y="51207"/>
                  </a:cubicBezTo>
                  <a:cubicBezTo>
                    <a:pt x="42801" y="50491"/>
                    <a:pt x="43377" y="49778"/>
                    <a:pt x="43961" y="49067"/>
                  </a:cubicBezTo>
                  <a:cubicBezTo>
                    <a:pt x="45292" y="47974"/>
                    <a:pt x="46609" y="46873"/>
                    <a:pt x="47909" y="45757"/>
                  </a:cubicBezTo>
                  <a:close/>
                  <a:moveTo>
                    <a:pt x="42628" y="36615"/>
                  </a:moveTo>
                  <a:lnTo>
                    <a:pt x="42628" y="36615"/>
                  </a:lnTo>
                  <a:cubicBezTo>
                    <a:pt x="42092" y="37539"/>
                    <a:pt x="41576" y="38483"/>
                    <a:pt x="41072" y="39440"/>
                  </a:cubicBezTo>
                  <a:cubicBezTo>
                    <a:pt x="38243" y="42389"/>
                    <a:pt x="35550" y="45409"/>
                    <a:pt x="33054" y="48386"/>
                  </a:cubicBezTo>
                  <a:cubicBezTo>
                    <a:pt x="32457" y="49094"/>
                    <a:pt x="31549" y="50295"/>
                    <a:pt x="30624" y="51719"/>
                  </a:cubicBezTo>
                  <a:cubicBezTo>
                    <a:pt x="29200" y="52808"/>
                    <a:pt x="27560" y="53999"/>
                    <a:pt x="25708" y="54564"/>
                  </a:cubicBezTo>
                  <a:cubicBezTo>
                    <a:pt x="25887" y="53667"/>
                    <a:pt x="26260" y="52788"/>
                    <a:pt x="26727" y="51927"/>
                  </a:cubicBezTo>
                  <a:cubicBezTo>
                    <a:pt x="30284" y="47514"/>
                    <a:pt x="34550" y="43436"/>
                    <a:pt x="38747" y="39324"/>
                  </a:cubicBezTo>
                  <a:cubicBezTo>
                    <a:pt x="40083" y="38479"/>
                    <a:pt x="41372" y="37571"/>
                    <a:pt x="42628" y="36615"/>
                  </a:cubicBezTo>
                  <a:close/>
                  <a:moveTo>
                    <a:pt x="64182" y="53560"/>
                  </a:moveTo>
                  <a:lnTo>
                    <a:pt x="64182" y="53560"/>
                  </a:lnTo>
                  <a:cubicBezTo>
                    <a:pt x="63086" y="55377"/>
                    <a:pt x="61750" y="57681"/>
                    <a:pt x="60065" y="59650"/>
                  </a:cubicBezTo>
                  <a:cubicBezTo>
                    <a:pt x="60278" y="58717"/>
                    <a:pt x="60553" y="57777"/>
                    <a:pt x="60885" y="56836"/>
                  </a:cubicBezTo>
                  <a:cubicBezTo>
                    <a:pt x="60954" y="56708"/>
                    <a:pt x="61026" y="56581"/>
                    <a:pt x="61098" y="56452"/>
                  </a:cubicBezTo>
                  <a:cubicBezTo>
                    <a:pt x="62141" y="55504"/>
                    <a:pt x="63170" y="54536"/>
                    <a:pt x="64182" y="53560"/>
                  </a:cubicBezTo>
                  <a:close/>
                  <a:moveTo>
                    <a:pt x="72865" y="51691"/>
                  </a:moveTo>
                  <a:cubicBezTo>
                    <a:pt x="71520" y="53840"/>
                    <a:pt x="70128" y="55876"/>
                    <a:pt x="68499" y="57901"/>
                  </a:cubicBezTo>
                  <a:cubicBezTo>
                    <a:pt x="67219" y="59497"/>
                    <a:pt x="65931" y="61085"/>
                    <a:pt x="64518" y="62598"/>
                  </a:cubicBezTo>
                  <a:cubicBezTo>
                    <a:pt x="65811" y="61118"/>
                    <a:pt x="66939" y="59521"/>
                    <a:pt x="67971" y="58012"/>
                  </a:cubicBezTo>
                  <a:cubicBezTo>
                    <a:pt x="69323" y="56044"/>
                    <a:pt x="70560" y="54020"/>
                    <a:pt x="71768" y="51983"/>
                  </a:cubicBezTo>
                  <a:cubicBezTo>
                    <a:pt x="72148" y="51903"/>
                    <a:pt x="72509" y="51803"/>
                    <a:pt x="72865" y="51691"/>
                  </a:cubicBezTo>
                  <a:close/>
                  <a:moveTo>
                    <a:pt x="40544" y="62790"/>
                  </a:moveTo>
                  <a:lnTo>
                    <a:pt x="40544" y="62790"/>
                  </a:lnTo>
                  <a:cubicBezTo>
                    <a:pt x="40515" y="63059"/>
                    <a:pt x="40544" y="63323"/>
                    <a:pt x="40616" y="63578"/>
                  </a:cubicBezTo>
                  <a:cubicBezTo>
                    <a:pt x="39656" y="63839"/>
                    <a:pt x="38687" y="64010"/>
                    <a:pt x="37715" y="64067"/>
                  </a:cubicBezTo>
                  <a:cubicBezTo>
                    <a:pt x="38675" y="63694"/>
                    <a:pt x="39619" y="63266"/>
                    <a:pt x="40544" y="62790"/>
                  </a:cubicBezTo>
                  <a:close/>
                  <a:moveTo>
                    <a:pt x="50186" y="0"/>
                  </a:moveTo>
                  <a:cubicBezTo>
                    <a:pt x="45685" y="0"/>
                    <a:pt x="40923" y="1348"/>
                    <a:pt x="36618" y="3181"/>
                  </a:cubicBezTo>
                  <a:cubicBezTo>
                    <a:pt x="36178" y="2361"/>
                    <a:pt x="35154" y="1729"/>
                    <a:pt x="34077" y="1729"/>
                  </a:cubicBezTo>
                  <a:cubicBezTo>
                    <a:pt x="33826" y="1729"/>
                    <a:pt x="33573" y="1764"/>
                    <a:pt x="33325" y="1836"/>
                  </a:cubicBezTo>
                  <a:cubicBezTo>
                    <a:pt x="27968" y="3409"/>
                    <a:pt x="24286" y="7651"/>
                    <a:pt x="21090" y="11575"/>
                  </a:cubicBezTo>
                  <a:cubicBezTo>
                    <a:pt x="19313" y="12495"/>
                    <a:pt x="17597" y="13472"/>
                    <a:pt x="15956" y="14456"/>
                  </a:cubicBezTo>
                  <a:cubicBezTo>
                    <a:pt x="10915" y="17477"/>
                    <a:pt x="5053" y="21594"/>
                    <a:pt x="3577" y="26860"/>
                  </a:cubicBezTo>
                  <a:cubicBezTo>
                    <a:pt x="3376" y="27580"/>
                    <a:pt x="3833" y="28441"/>
                    <a:pt x="4774" y="28609"/>
                  </a:cubicBezTo>
                  <a:cubicBezTo>
                    <a:pt x="4861" y="28624"/>
                    <a:pt x="4953" y="28628"/>
                    <a:pt x="5042" y="28640"/>
                  </a:cubicBezTo>
                  <a:cubicBezTo>
                    <a:pt x="3733" y="30133"/>
                    <a:pt x="2445" y="31629"/>
                    <a:pt x="1168" y="33126"/>
                  </a:cubicBezTo>
                  <a:cubicBezTo>
                    <a:pt x="0" y="34490"/>
                    <a:pt x="1320" y="36059"/>
                    <a:pt x="2937" y="36459"/>
                  </a:cubicBezTo>
                  <a:cubicBezTo>
                    <a:pt x="2625" y="37339"/>
                    <a:pt x="2429" y="38247"/>
                    <a:pt x="2373" y="39191"/>
                  </a:cubicBezTo>
                  <a:cubicBezTo>
                    <a:pt x="2329" y="39955"/>
                    <a:pt x="2933" y="40904"/>
                    <a:pt x="3789" y="41236"/>
                  </a:cubicBezTo>
                  <a:cubicBezTo>
                    <a:pt x="4061" y="41340"/>
                    <a:pt x="4342" y="41436"/>
                    <a:pt x="4621" y="41520"/>
                  </a:cubicBezTo>
                  <a:cubicBezTo>
                    <a:pt x="2949" y="44141"/>
                    <a:pt x="1600" y="46878"/>
                    <a:pt x="848" y="49826"/>
                  </a:cubicBezTo>
                  <a:cubicBezTo>
                    <a:pt x="484" y="51263"/>
                    <a:pt x="1876" y="52795"/>
                    <a:pt x="3544" y="52795"/>
                  </a:cubicBezTo>
                  <a:cubicBezTo>
                    <a:pt x="3813" y="52795"/>
                    <a:pt x="4089" y="52755"/>
                    <a:pt x="4366" y="52668"/>
                  </a:cubicBezTo>
                  <a:lnTo>
                    <a:pt x="4366" y="52668"/>
                  </a:lnTo>
                  <a:cubicBezTo>
                    <a:pt x="2809" y="55332"/>
                    <a:pt x="1720" y="58105"/>
                    <a:pt x="1568" y="60982"/>
                  </a:cubicBezTo>
                  <a:cubicBezTo>
                    <a:pt x="1496" y="62334"/>
                    <a:pt x="3016" y="63318"/>
                    <a:pt x="4497" y="63318"/>
                  </a:cubicBezTo>
                  <a:cubicBezTo>
                    <a:pt x="5182" y="63318"/>
                    <a:pt x="5858" y="63107"/>
                    <a:pt x="6370" y="62630"/>
                  </a:cubicBezTo>
                  <a:cubicBezTo>
                    <a:pt x="7862" y="61229"/>
                    <a:pt x="9330" y="59809"/>
                    <a:pt x="10791" y="58381"/>
                  </a:cubicBezTo>
                  <a:cubicBezTo>
                    <a:pt x="10867" y="59585"/>
                    <a:pt x="12395" y="60505"/>
                    <a:pt x="13856" y="60505"/>
                  </a:cubicBezTo>
                  <a:cubicBezTo>
                    <a:pt x="14344" y="60505"/>
                    <a:pt x="14824" y="60406"/>
                    <a:pt x="15241" y="60173"/>
                  </a:cubicBezTo>
                  <a:lnTo>
                    <a:pt x="15241" y="60173"/>
                  </a:lnTo>
                  <a:cubicBezTo>
                    <a:pt x="14912" y="60926"/>
                    <a:pt x="14604" y="61682"/>
                    <a:pt x="14332" y="62459"/>
                  </a:cubicBezTo>
                  <a:cubicBezTo>
                    <a:pt x="13856" y="63827"/>
                    <a:pt x="15272" y="65527"/>
                    <a:pt x="17001" y="65527"/>
                  </a:cubicBezTo>
                  <a:cubicBezTo>
                    <a:pt x="17281" y="65527"/>
                    <a:pt x="17573" y="65483"/>
                    <a:pt x="17861" y="65383"/>
                  </a:cubicBezTo>
                  <a:cubicBezTo>
                    <a:pt x="21290" y="64215"/>
                    <a:pt x="24371" y="62654"/>
                    <a:pt x="27228" y="60858"/>
                  </a:cubicBezTo>
                  <a:lnTo>
                    <a:pt x="27228" y="60858"/>
                  </a:lnTo>
                  <a:cubicBezTo>
                    <a:pt x="27076" y="61590"/>
                    <a:pt x="26960" y="62334"/>
                    <a:pt x="26919" y="63090"/>
                  </a:cubicBezTo>
                  <a:cubicBezTo>
                    <a:pt x="26847" y="64455"/>
                    <a:pt x="28296" y="65427"/>
                    <a:pt x="29820" y="65495"/>
                  </a:cubicBezTo>
                  <a:lnTo>
                    <a:pt x="29893" y="65495"/>
                  </a:lnTo>
                  <a:cubicBezTo>
                    <a:pt x="30513" y="66884"/>
                    <a:pt x="31729" y="68028"/>
                    <a:pt x="33778" y="68612"/>
                  </a:cubicBezTo>
                  <a:cubicBezTo>
                    <a:pt x="34958" y="68948"/>
                    <a:pt x="36158" y="69096"/>
                    <a:pt x="37355" y="69096"/>
                  </a:cubicBezTo>
                  <a:cubicBezTo>
                    <a:pt x="41888" y="69096"/>
                    <a:pt x="46441" y="66952"/>
                    <a:pt x="50262" y="64627"/>
                  </a:cubicBezTo>
                  <a:cubicBezTo>
                    <a:pt x="51059" y="64315"/>
                    <a:pt x="51822" y="63938"/>
                    <a:pt x="52543" y="63506"/>
                  </a:cubicBezTo>
                  <a:lnTo>
                    <a:pt x="52543" y="63506"/>
                  </a:lnTo>
                  <a:cubicBezTo>
                    <a:pt x="52419" y="64287"/>
                    <a:pt x="52339" y="65087"/>
                    <a:pt x="52311" y="65903"/>
                  </a:cubicBezTo>
                  <a:cubicBezTo>
                    <a:pt x="52271" y="67120"/>
                    <a:pt x="53479" y="68160"/>
                    <a:pt x="54871" y="68328"/>
                  </a:cubicBezTo>
                  <a:cubicBezTo>
                    <a:pt x="55900" y="69912"/>
                    <a:pt x="57833" y="71168"/>
                    <a:pt x="59977" y="71168"/>
                  </a:cubicBezTo>
                  <a:cubicBezTo>
                    <a:pt x="60169" y="71168"/>
                    <a:pt x="60365" y="71157"/>
                    <a:pt x="60561" y="71137"/>
                  </a:cubicBezTo>
                  <a:cubicBezTo>
                    <a:pt x="64062" y="70760"/>
                    <a:pt x="66615" y="68263"/>
                    <a:pt x="68712" y="66123"/>
                  </a:cubicBezTo>
                  <a:cubicBezTo>
                    <a:pt x="72237" y="62526"/>
                    <a:pt x="75282" y="58629"/>
                    <a:pt x="77870" y="54536"/>
                  </a:cubicBezTo>
                  <a:cubicBezTo>
                    <a:pt x="81003" y="49582"/>
                    <a:pt x="83964" y="44525"/>
                    <a:pt x="86285" y="39268"/>
                  </a:cubicBezTo>
                  <a:cubicBezTo>
                    <a:pt x="87789" y="35867"/>
                    <a:pt x="90190" y="30217"/>
                    <a:pt x="86388" y="27232"/>
                  </a:cubicBezTo>
                  <a:cubicBezTo>
                    <a:pt x="85184" y="26288"/>
                    <a:pt x="83904" y="25900"/>
                    <a:pt x="82615" y="25900"/>
                  </a:cubicBezTo>
                  <a:cubicBezTo>
                    <a:pt x="81579" y="25900"/>
                    <a:pt x="80539" y="26151"/>
                    <a:pt x="79539" y="26568"/>
                  </a:cubicBezTo>
                  <a:cubicBezTo>
                    <a:pt x="80971" y="24576"/>
                    <a:pt x="82451" y="22611"/>
                    <a:pt x="84048" y="20722"/>
                  </a:cubicBezTo>
                  <a:cubicBezTo>
                    <a:pt x="85533" y="18962"/>
                    <a:pt x="83504" y="17185"/>
                    <a:pt x="81419" y="17185"/>
                  </a:cubicBezTo>
                  <a:cubicBezTo>
                    <a:pt x="80743" y="17185"/>
                    <a:pt x="80063" y="17374"/>
                    <a:pt x="79495" y="17806"/>
                  </a:cubicBezTo>
                  <a:cubicBezTo>
                    <a:pt x="78102" y="18870"/>
                    <a:pt x="76818" y="19990"/>
                    <a:pt x="75602" y="21150"/>
                  </a:cubicBezTo>
                  <a:cubicBezTo>
                    <a:pt x="75057" y="20338"/>
                    <a:pt x="74061" y="19946"/>
                    <a:pt x="72948" y="19946"/>
                  </a:cubicBezTo>
                  <a:cubicBezTo>
                    <a:pt x="72732" y="19946"/>
                    <a:pt x="72512" y="19961"/>
                    <a:pt x="72292" y="19990"/>
                  </a:cubicBezTo>
                  <a:cubicBezTo>
                    <a:pt x="72213" y="20002"/>
                    <a:pt x="72132" y="20018"/>
                    <a:pt x="72052" y="20030"/>
                  </a:cubicBezTo>
                  <a:cubicBezTo>
                    <a:pt x="72252" y="19346"/>
                    <a:pt x="72364" y="18654"/>
                    <a:pt x="72348" y="17957"/>
                  </a:cubicBezTo>
                  <a:cubicBezTo>
                    <a:pt x="72292" y="15797"/>
                    <a:pt x="70576" y="14421"/>
                    <a:pt x="68416" y="13852"/>
                  </a:cubicBezTo>
                  <a:cubicBezTo>
                    <a:pt x="68023" y="13400"/>
                    <a:pt x="67447" y="13080"/>
                    <a:pt x="66735" y="13008"/>
                  </a:cubicBezTo>
                  <a:cubicBezTo>
                    <a:pt x="67147" y="11043"/>
                    <a:pt x="66675" y="9079"/>
                    <a:pt x="64738" y="7267"/>
                  </a:cubicBezTo>
                  <a:cubicBezTo>
                    <a:pt x="63678" y="6270"/>
                    <a:pt x="62385" y="5742"/>
                    <a:pt x="60974" y="5553"/>
                  </a:cubicBezTo>
                  <a:cubicBezTo>
                    <a:pt x="60561" y="3749"/>
                    <a:pt x="59312" y="2177"/>
                    <a:pt x="56773" y="1169"/>
                  </a:cubicBezTo>
                  <a:cubicBezTo>
                    <a:pt x="54708" y="353"/>
                    <a:pt x="52479" y="0"/>
                    <a:pt x="50186" y="0"/>
                  </a:cubicBez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4"/>
            <p:cNvSpPr/>
            <p:nvPr/>
          </p:nvSpPr>
          <p:spPr>
            <a:xfrm>
              <a:off x="2748611" y="1192720"/>
              <a:ext cx="3311049" cy="2747418"/>
            </a:xfrm>
            <a:custGeom>
              <a:avLst/>
              <a:gdLst/>
              <a:ahLst/>
              <a:cxnLst/>
              <a:rect l="l" t="t" r="r" b="b"/>
              <a:pathLst>
                <a:path w="110793" h="91933" extrusionOk="0">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 name="Google Shape;39;p4"/>
          <p:cNvGrpSpPr/>
          <p:nvPr/>
        </p:nvGrpSpPr>
        <p:grpSpPr>
          <a:xfrm>
            <a:off x="307855" y="496497"/>
            <a:ext cx="8584689" cy="4460827"/>
            <a:chOff x="307855" y="496497"/>
            <a:chExt cx="8584689" cy="4460827"/>
          </a:xfrm>
        </p:grpSpPr>
        <p:sp>
          <p:nvSpPr>
            <p:cNvPr id="40" name="Google Shape;40;p4"/>
            <p:cNvSpPr/>
            <p:nvPr/>
          </p:nvSpPr>
          <p:spPr>
            <a:xfrm>
              <a:off x="2037446" y="4413496"/>
              <a:ext cx="103324" cy="98651"/>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4"/>
            <p:cNvSpPr/>
            <p:nvPr/>
          </p:nvSpPr>
          <p:spPr>
            <a:xfrm>
              <a:off x="4636440" y="671345"/>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4"/>
            <p:cNvSpPr/>
            <p:nvPr/>
          </p:nvSpPr>
          <p:spPr>
            <a:xfrm>
              <a:off x="307855" y="4796305"/>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a:off x="7860191" y="4677797"/>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4"/>
            <p:cNvSpPr/>
            <p:nvPr/>
          </p:nvSpPr>
          <p:spPr>
            <a:xfrm>
              <a:off x="646175" y="496497"/>
              <a:ext cx="97897" cy="93470"/>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4"/>
            <p:cNvSpPr/>
            <p:nvPr/>
          </p:nvSpPr>
          <p:spPr>
            <a:xfrm>
              <a:off x="8789221" y="702534"/>
              <a:ext cx="103324" cy="98651"/>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1">
  <p:cSld name="Blank_1">
    <p:bg>
      <p:bgPr>
        <a:blipFill>
          <a:blip r:embed="rId2">
            <a:alphaModFix/>
          </a:blip>
          <a:stretch>
            <a:fillRect/>
          </a:stretch>
        </a:blipFill>
        <a:effectLst/>
      </p:bgPr>
    </p:bg>
    <p:spTree>
      <p:nvGrpSpPr>
        <p:cNvPr id="1" name="Shape 46"/>
        <p:cNvGrpSpPr/>
        <p:nvPr/>
      </p:nvGrpSpPr>
      <p:grpSpPr>
        <a:xfrm>
          <a:off x="0" y="0"/>
          <a:ext cx="0" cy="0"/>
          <a:chOff x="0" y="0"/>
          <a:chExt cx="0" cy="0"/>
        </a:xfrm>
      </p:grpSpPr>
      <p:sp>
        <p:nvSpPr>
          <p:cNvPr id="47" name="Google Shape;47;p5"/>
          <p:cNvSpPr txBox="1">
            <a:spLocks noGrp="1"/>
          </p:cNvSpPr>
          <p:nvPr>
            <p:ph type="title"/>
          </p:nvPr>
        </p:nvSpPr>
        <p:spPr>
          <a:xfrm>
            <a:off x="1417350" y="3570550"/>
            <a:ext cx="6309300" cy="3654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Clr>
                <a:schemeClr val="dk2"/>
              </a:buClr>
              <a:buSzPts val="1400"/>
              <a:buNone/>
              <a:defRPr sz="2400" i="0">
                <a:solidFill>
                  <a:schemeClr val="dk2"/>
                </a:solidFill>
              </a:defRPr>
            </a:lvl1pPr>
            <a:lvl2pPr lvl="1" rtl="0">
              <a:spcBef>
                <a:spcPts val="0"/>
              </a:spcBef>
              <a:spcAft>
                <a:spcPts val="0"/>
              </a:spcAft>
              <a:buSzPts val="1300"/>
              <a:buFont typeface="BenchNine"/>
              <a:buNone/>
              <a:defRPr sz="1300">
                <a:latin typeface="BenchNine"/>
                <a:ea typeface="BenchNine"/>
                <a:cs typeface="BenchNine"/>
                <a:sym typeface="BenchNine"/>
              </a:defRPr>
            </a:lvl2pPr>
            <a:lvl3pPr lvl="2" rtl="0">
              <a:spcBef>
                <a:spcPts val="0"/>
              </a:spcBef>
              <a:spcAft>
                <a:spcPts val="0"/>
              </a:spcAft>
              <a:buSzPts val="1300"/>
              <a:buFont typeface="BenchNine"/>
              <a:buNone/>
              <a:defRPr sz="1300">
                <a:latin typeface="BenchNine"/>
                <a:ea typeface="BenchNine"/>
                <a:cs typeface="BenchNine"/>
                <a:sym typeface="BenchNine"/>
              </a:defRPr>
            </a:lvl3pPr>
            <a:lvl4pPr lvl="3" rtl="0">
              <a:spcBef>
                <a:spcPts val="0"/>
              </a:spcBef>
              <a:spcAft>
                <a:spcPts val="0"/>
              </a:spcAft>
              <a:buSzPts val="1300"/>
              <a:buFont typeface="BenchNine"/>
              <a:buNone/>
              <a:defRPr sz="1300">
                <a:latin typeface="BenchNine"/>
                <a:ea typeface="BenchNine"/>
                <a:cs typeface="BenchNine"/>
                <a:sym typeface="BenchNine"/>
              </a:defRPr>
            </a:lvl4pPr>
            <a:lvl5pPr lvl="4" rtl="0">
              <a:spcBef>
                <a:spcPts val="0"/>
              </a:spcBef>
              <a:spcAft>
                <a:spcPts val="0"/>
              </a:spcAft>
              <a:buSzPts val="1300"/>
              <a:buFont typeface="BenchNine"/>
              <a:buNone/>
              <a:defRPr sz="1300">
                <a:latin typeface="BenchNine"/>
                <a:ea typeface="BenchNine"/>
                <a:cs typeface="BenchNine"/>
                <a:sym typeface="BenchNine"/>
              </a:defRPr>
            </a:lvl5pPr>
            <a:lvl6pPr lvl="5" rtl="0">
              <a:spcBef>
                <a:spcPts val="0"/>
              </a:spcBef>
              <a:spcAft>
                <a:spcPts val="0"/>
              </a:spcAft>
              <a:buSzPts val="1300"/>
              <a:buFont typeface="BenchNine"/>
              <a:buNone/>
              <a:defRPr sz="1300">
                <a:latin typeface="BenchNine"/>
                <a:ea typeface="BenchNine"/>
                <a:cs typeface="BenchNine"/>
                <a:sym typeface="BenchNine"/>
              </a:defRPr>
            </a:lvl6pPr>
            <a:lvl7pPr lvl="6" rtl="0">
              <a:spcBef>
                <a:spcPts val="0"/>
              </a:spcBef>
              <a:spcAft>
                <a:spcPts val="0"/>
              </a:spcAft>
              <a:buSzPts val="1300"/>
              <a:buFont typeface="BenchNine"/>
              <a:buNone/>
              <a:defRPr sz="1300">
                <a:latin typeface="BenchNine"/>
                <a:ea typeface="BenchNine"/>
                <a:cs typeface="BenchNine"/>
                <a:sym typeface="BenchNine"/>
              </a:defRPr>
            </a:lvl7pPr>
            <a:lvl8pPr lvl="7" rtl="0">
              <a:spcBef>
                <a:spcPts val="0"/>
              </a:spcBef>
              <a:spcAft>
                <a:spcPts val="0"/>
              </a:spcAft>
              <a:buSzPts val="1300"/>
              <a:buFont typeface="BenchNine"/>
              <a:buNone/>
              <a:defRPr sz="1300">
                <a:latin typeface="BenchNine"/>
                <a:ea typeface="BenchNine"/>
                <a:cs typeface="BenchNine"/>
                <a:sym typeface="BenchNine"/>
              </a:defRPr>
            </a:lvl8pPr>
            <a:lvl9pPr lvl="8" rtl="0">
              <a:spcBef>
                <a:spcPts val="0"/>
              </a:spcBef>
              <a:spcAft>
                <a:spcPts val="0"/>
              </a:spcAft>
              <a:buSzPts val="1300"/>
              <a:buFont typeface="BenchNine"/>
              <a:buNone/>
              <a:defRPr sz="1300">
                <a:latin typeface="BenchNine"/>
                <a:ea typeface="BenchNine"/>
                <a:cs typeface="BenchNine"/>
                <a:sym typeface="BenchNine"/>
              </a:defRPr>
            </a:lvl9pPr>
          </a:lstStyle>
          <a:p>
            <a:endParaRPr/>
          </a:p>
        </p:txBody>
      </p:sp>
      <p:sp>
        <p:nvSpPr>
          <p:cNvPr id="48" name="Google Shape;48;p5"/>
          <p:cNvSpPr txBox="1">
            <a:spLocks noGrp="1"/>
          </p:cNvSpPr>
          <p:nvPr>
            <p:ph type="subTitle" idx="1"/>
          </p:nvPr>
        </p:nvSpPr>
        <p:spPr>
          <a:xfrm>
            <a:off x="1417375" y="2231075"/>
            <a:ext cx="6309300" cy="699000"/>
          </a:xfrm>
          <a:prstGeom prst="rect">
            <a:avLst/>
          </a:prstGeom>
        </p:spPr>
        <p:txBody>
          <a:bodyPr spcFirstLastPara="1" wrap="square" lIns="0" tIns="0" rIns="0" bIns="0" anchor="b" anchorCtr="0">
            <a:noAutofit/>
          </a:bodyPr>
          <a:lstStyle>
            <a:lvl1pPr lvl="0" algn="ctr" rtl="0">
              <a:spcBef>
                <a:spcPts val="0"/>
              </a:spcBef>
              <a:spcAft>
                <a:spcPts val="0"/>
              </a:spcAft>
              <a:buNone/>
              <a:defRPr sz="2400"/>
            </a:lvl1pPr>
            <a:lvl2pPr lvl="1" algn="ctr" rtl="0">
              <a:spcBef>
                <a:spcPts val="0"/>
              </a:spcBef>
              <a:spcAft>
                <a:spcPts val="0"/>
              </a:spcAft>
              <a:buNone/>
              <a:defRPr sz="2400"/>
            </a:lvl2pPr>
            <a:lvl3pPr lvl="2" algn="ctr" rtl="0">
              <a:spcBef>
                <a:spcPts val="0"/>
              </a:spcBef>
              <a:spcAft>
                <a:spcPts val="0"/>
              </a:spcAft>
              <a:buNone/>
              <a:defRPr sz="2400"/>
            </a:lvl3pPr>
            <a:lvl4pPr lvl="3" algn="ctr" rtl="0">
              <a:spcBef>
                <a:spcPts val="0"/>
              </a:spcBef>
              <a:spcAft>
                <a:spcPts val="0"/>
              </a:spcAft>
              <a:buNone/>
              <a:defRPr sz="2400"/>
            </a:lvl4pPr>
            <a:lvl5pPr lvl="4" algn="ctr" rtl="0">
              <a:spcBef>
                <a:spcPts val="0"/>
              </a:spcBef>
              <a:spcAft>
                <a:spcPts val="0"/>
              </a:spcAft>
              <a:buNone/>
              <a:defRPr sz="2400"/>
            </a:lvl5pPr>
            <a:lvl6pPr lvl="5" algn="ctr" rtl="0">
              <a:spcBef>
                <a:spcPts val="0"/>
              </a:spcBef>
              <a:spcAft>
                <a:spcPts val="0"/>
              </a:spcAft>
              <a:buNone/>
              <a:defRPr sz="2400"/>
            </a:lvl6pPr>
            <a:lvl7pPr lvl="6" algn="ctr" rtl="0">
              <a:spcBef>
                <a:spcPts val="0"/>
              </a:spcBef>
              <a:spcAft>
                <a:spcPts val="0"/>
              </a:spcAft>
              <a:buNone/>
              <a:defRPr sz="2400"/>
            </a:lvl7pPr>
            <a:lvl8pPr lvl="7" algn="ctr" rtl="0">
              <a:spcBef>
                <a:spcPts val="0"/>
              </a:spcBef>
              <a:spcAft>
                <a:spcPts val="0"/>
              </a:spcAft>
              <a:buNone/>
              <a:defRPr sz="2400"/>
            </a:lvl8pPr>
            <a:lvl9pPr lvl="8" algn="ctr" rtl="0">
              <a:spcBef>
                <a:spcPts val="0"/>
              </a:spcBef>
              <a:spcAft>
                <a:spcPts val="0"/>
              </a:spcAft>
              <a:buNone/>
              <a:defRPr sz="2400"/>
            </a:lvl9pPr>
          </a:lstStyle>
          <a:p>
            <a:endParaRPr/>
          </a:p>
        </p:txBody>
      </p:sp>
      <p:grpSp>
        <p:nvGrpSpPr>
          <p:cNvPr id="49" name="Google Shape;49;p5"/>
          <p:cNvGrpSpPr/>
          <p:nvPr/>
        </p:nvGrpSpPr>
        <p:grpSpPr>
          <a:xfrm>
            <a:off x="646175" y="496497"/>
            <a:ext cx="8246369" cy="4435550"/>
            <a:chOff x="646175" y="496497"/>
            <a:chExt cx="8246369" cy="4435550"/>
          </a:xfrm>
        </p:grpSpPr>
        <p:sp>
          <p:nvSpPr>
            <p:cNvPr id="50" name="Google Shape;50;p5"/>
            <p:cNvSpPr/>
            <p:nvPr/>
          </p:nvSpPr>
          <p:spPr>
            <a:xfrm>
              <a:off x="8382375" y="2468797"/>
              <a:ext cx="97897" cy="93470"/>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a:off x="1739846" y="4833396"/>
              <a:ext cx="103324" cy="98651"/>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5"/>
            <p:cNvSpPr/>
            <p:nvPr/>
          </p:nvSpPr>
          <p:spPr>
            <a:xfrm>
              <a:off x="7061966" y="866622"/>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p:nvPr/>
          </p:nvSpPr>
          <p:spPr>
            <a:xfrm>
              <a:off x="8428966" y="4708397"/>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5"/>
            <p:cNvSpPr/>
            <p:nvPr/>
          </p:nvSpPr>
          <p:spPr>
            <a:xfrm>
              <a:off x="646175" y="496497"/>
              <a:ext cx="97897" cy="93470"/>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5"/>
            <p:cNvSpPr/>
            <p:nvPr/>
          </p:nvSpPr>
          <p:spPr>
            <a:xfrm>
              <a:off x="8789221" y="702534"/>
              <a:ext cx="103324" cy="98651"/>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AGENDA">
  <p:cSld name="Title and Content">
    <p:bg>
      <p:bgPr>
        <a:blipFill>
          <a:blip r:embed="rId2">
            <a:alphaModFix/>
          </a:blip>
          <a:stretch>
            <a:fillRect/>
          </a:stretch>
        </a:blipFill>
        <a:effectLst/>
      </p:bgPr>
    </p:bg>
    <p:spTree>
      <p:nvGrpSpPr>
        <p:cNvPr id="1" name="Shape 56"/>
        <p:cNvGrpSpPr/>
        <p:nvPr/>
      </p:nvGrpSpPr>
      <p:grpSpPr>
        <a:xfrm>
          <a:off x="0" y="0"/>
          <a:ext cx="0" cy="0"/>
          <a:chOff x="0" y="0"/>
          <a:chExt cx="0" cy="0"/>
        </a:xfrm>
      </p:grpSpPr>
      <p:sp>
        <p:nvSpPr>
          <p:cNvPr id="57" name="Google Shape;57;p6"/>
          <p:cNvSpPr txBox="1">
            <a:spLocks noGrp="1"/>
          </p:cNvSpPr>
          <p:nvPr>
            <p:ph type="title"/>
          </p:nvPr>
        </p:nvSpPr>
        <p:spPr>
          <a:xfrm>
            <a:off x="1762475" y="1271090"/>
            <a:ext cx="2512500" cy="421500"/>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sz="2400" i="0">
                <a:solidFill>
                  <a:schemeClr val="accent1"/>
                </a:solidFill>
              </a:defRPr>
            </a:lvl1pPr>
            <a:lvl2pPr lvl="1" algn="r">
              <a:spcBef>
                <a:spcPts val="0"/>
              </a:spcBef>
              <a:spcAft>
                <a:spcPts val="0"/>
              </a:spcAft>
              <a:buSzPts val="1400"/>
              <a:buNone/>
              <a:defRPr sz="1400"/>
            </a:lvl2pPr>
            <a:lvl3pPr lvl="2" algn="r">
              <a:spcBef>
                <a:spcPts val="0"/>
              </a:spcBef>
              <a:spcAft>
                <a:spcPts val="0"/>
              </a:spcAft>
              <a:buSzPts val="1400"/>
              <a:buNone/>
              <a:defRPr sz="1400"/>
            </a:lvl3pPr>
            <a:lvl4pPr lvl="3" algn="r">
              <a:spcBef>
                <a:spcPts val="0"/>
              </a:spcBef>
              <a:spcAft>
                <a:spcPts val="0"/>
              </a:spcAft>
              <a:buSzPts val="1400"/>
              <a:buNone/>
              <a:defRPr sz="1400"/>
            </a:lvl4pPr>
            <a:lvl5pPr lvl="4" algn="r">
              <a:spcBef>
                <a:spcPts val="0"/>
              </a:spcBef>
              <a:spcAft>
                <a:spcPts val="0"/>
              </a:spcAft>
              <a:buSzPts val="1400"/>
              <a:buNone/>
              <a:defRPr sz="1400"/>
            </a:lvl5pPr>
            <a:lvl6pPr lvl="5" algn="r">
              <a:spcBef>
                <a:spcPts val="0"/>
              </a:spcBef>
              <a:spcAft>
                <a:spcPts val="0"/>
              </a:spcAft>
              <a:buSzPts val="1400"/>
              <a:buNone/>
              <a:defRPr sz="1400"/>
            </a:lvl6pPr>
            <a:lvl7pPr lvl="6" algn="r">
              <a:spcBef>
                <a:spcPts val="0"/>
              </a:spcBef>
              <a:spcAft>
                <a:spcPts val="0"/>
              </a:spcAft>
              <a:buSzPts val="1400"/>
              <a:buNone/>
              <a:defRPr sz="1400"/>
            </a:lvl7pPr>
            <a:lvl8pPr lvl="7" algn="r">
              <a:spcBef>
                <a:spcPts val="0"/>
              </a:spcBef>
              <a:spcAft>
                <a:spcPts val="0"/>
              </a:spcAft>
              <a:buSzPts val="1400"/>
              <a:buNone/>
              <a:defRPr sz="1400"/>
            </a:lvl8pPr>
            <a:lvl9pPr lvl="8" algn="r">
              <a:spcBef>
                <a:spcPts val="0"/>
              </a:spcBef>
              <a:spcAft>
                <a:spcPts val="0"/>
              </a:spcAft>
              <a:buSzPts val="1400"/>
              <a:buNone/>
              <a:defRPr sz="1400"/>
            </a:lvl9pPr>
          </a:lstStyle>
          <a:p>
            <a:endParaRPr/>
          </a:p>
        </p:txBody>
      </p:sp>
      <p:sp>
        <p:nvSpPr>
          <p:cNvPr id="58" name="Google Shape;58;p6"/>
          <p:cNvSpPr txBox="1">
            <a:spLocks noGrp="1"/>
          </p:cNvSpPr>
          <p:nvPr>
            <p:ph type="subTitle" idx="1"/>
          </p:nvPr>
        </p:nvSpPr>
        <p:spPr>
          <a:xfrm>
            <a:off x="1762475" y="1730900"/>
            <a:ext cx="2512500" cy="495600"/>
          </a:xfrm>
          <a:prstGeom prst="rect">
            <a:avLst/>
          </a:prstGeom>
        </p:spPr>
        <p:txBody>
          <a:bodyPr spcFirstLastPara="1" wrap="square" lIns="0" tIns="0" rIns="0" bIns="0" anchor="t"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59" name="Google Shape;59;p6"/>
          <p:cNvSpPr txBox="1">
            <a:spLocks noGrp="1"/>
          </p:cNvSpPr>
          <p:nvPr>
            <p:ph type="title" idx="2" hasCustomPrompt="1"/>
          </p:nvPr>
        </p:nvSpPr>
        <p:spPr>
          <a:xfrm>
            <a:off x="1762475" y="534975"/>
            <a:ext cx="2512500" cy="697800"/>
          </a:xfrm>
          <a:prstGeom prst="rect">
            <a:avLst/>
          </a:prstGeom>
        </p:spPr>
        <p:txBody>
          <a:bodyPr spcFirstLastPara="1" wrap="square" lIns="0" tIns="0" rIns="0" bIns="0" anchor="b" anchorCtr="0">
            <a:noAutofit/>
          </a:bodyPr>
          <a:lstStyle>
            <a:lvl1pPr lvl="0" algn="ctr" rtl="0">
              <a:spcBef>
                <a:spcPts val="0"/>
              </a:spcBef>
              <a:spcAft>
                <a:spcPts val="0"/>
              </a:spcAft>
              <a:buClr>
                <a:schemeClr val="accent1"/>
              </a:buClr>
              <a:buSzPts val="7200"/>
              <a:buNone/>
              <a:defRPr sz="5800">
                <a:solidFill>
                  <a:schemeClr val="accent1"/>
                </a:solidFill>
              </a:defRPr>
            </a:lvl1pPr>
            <a:lvl2pPr lvl="1" algn="r" rtl="0">
              <a:spcBef>
                <a:spcPts val="0"/>
              </a:spcBef>
              <a:spcAft>
                <a:spcPts val="0"/>
              </a:spcAft>
              <a:buSzPts val="7200"/>
              <a:buNone/>
              <a:defRPr sz="7200"/>
            </a:lvl2pPr>
            <a:lvl3pPr lvl="2" algn="r" rtl="0">
              <a:spcBef>
                <a:spcPts val="0"/>
              </a:spcBef>
              <a:spcAft>
                <a:spcPts val="0"/>
              </a:spcAft>
              <a:buSzPts val="7200"/>
              <a:buNone/>
              <a:defRPr sz="7200"/>
            </a:lvl3pPr>
            <a:lvl4pPr lvl="3" algn="r" rtl="0">
              <a:spcBef>
                <a:spcPts val="0"/>
              </a:spcBef>
              <a:spcAft>
                <a:spcPts val="0"/>
              </a:spcAft>
              <a:buSzPts val="7200"/>
              <a:buNone/>
              <a:defRPr sz="7200"/>
            </a:lvl4pPr>
            <a:lvl5pPr lvl="4" algn="r" rtl="0">
              <a:spcBef>
                <a:spcPts val="0"/>
              </a:spcBef>
              <a:spcAft>
                <a:spcPts val="0"/>
              </a:spcAft>
              <a:buSzPts val="7200"/>
              <a:buNone/>
              <a:defRPr sz="7200"/>
            </a:lvl5pPr>
            <a:lvl6pPr lvl="5" algn="r" rtl="0">
              <a:spcBef>
                <a:spcPts val="0"/>
              </a:spcBef>
              <a:spcAft>
                <a:spcPts val="0"/>
              </a:spcAft>
              <a:buSzPts val="7200"/>
              <a:buNone/>
              <a:defRPr sz="7200"/>
            </a:lvl6pPr>
            <a:lvl7pPr lvl="6" algn="r" rtl="0">
              <a:spcBef>
                <a:spcPts val="0"/>
              </a:spcBef>
              <a:spcAft>
                <a:spcPts val="0"/>
              </a:spcAft>
              <a:buSzPts val="7200"/>
              <a:buNone/>
              <a:defRPr sz="7200"/>
            </a:lvl7pPr>
            <a:lvl8pPr lvl="7" algn="r" rtl="0">
              <a:spcBef>
                <a:spcPts val="0"/>
              </a:spcBef>
              <a:spcAft>
                <a:spcPts val="0"/>
              </a:spcAft>
              <a:buSzPts val="7200"/>
              <a:buNone/>
              <a:defRPr sz="7200"/>
            </a:lvl8pPr>
            <a:lvl9pPr lvl="8" algn="r" rtl="0">
              <a:spcBef>
                <a:spcPts val="0"/>
              </a:spcBef>
              <a:spcAft>
                <a:spcPts val="0"/>
              </a:spcAft>
              <a:buSzPts val="7200"/>
              <a:buNone/>
              <a:defRPr sz="7200"/>
            </a:lvl9pPr>
          </a:lstStyle>
          <a:p>
            <a:r>
              <a:t>xx%</a:t>
            </a:r>
          </a:p>
        </p:txBody>
      </p:sp>
      <p:sp>
        <p:nvSpPr>
          <p:cNvPr id="60" name="Google Shape;60;p6"/>
          <p:cNvSpPr txBox="1">
            <a:spLocks noGrp="1"/>
          </p:cNvSpPr>
          <p:nvPr>
            <p:ph type="title" idx="3"/>
          </p:nvPr>
        </p:nvSpPr>
        <p:spPr>
          <a:xfrm>
            <a:off x="1762475" y="3590474"/>
            <a:ext cx="2512500" cy="421500"/>
          </a:xfrm>
          <a:prstGeom prst="rect">
            <a:avLst/>
          </a:prstGeom>
          <a:noFill/>
          <a:ln>
            <a:noFill/>
          </a:ln>
        </p:spPr>
        <p:txBody>
          <a:bodyPr spcFirstLastPara="1" wrap="square" lIns="0" tIns="0" rIns="0" bIns="0" anchor="ctr" anchorCtr="0">
            <a:noAutofit/>
          </a:bodyPr>
          <a:lstStyle>
            <a:lvl1pPr lvl="0" algn="ctr" rtl="0">
              <a:spcBef>
                <a:spcPts val="0"/>
              </a:spcBef>
              <a:spcAft>
                <a:spcPts val="0"/>
              </a:spcAft>
              <a:buSzPts val="1400"/>
              <a:buNone/>
              <a:defRPr sz="2400" i="0">
                <a:solidFill>
                  <a:schemeClr val="accent1"/>
                </a:solidFill>
              </a:defRPr>
            </a:lvl1pPr>
            <a:lvl2pPr lvl="1" algn="r" rtl="0">
              <a:spcBef>
                <a:spcPts val="0"/>
              </a:spcBef>
              <a:spcAft>
                <a:spcPts val="0"/>
              </a:spcAft>
              <a:buSzPts val="1400"/>
              <a:buNone/>
              <a:defRPr sz="1400"/>
            </a:lvl2pPr>
            <a:lvl3pPr lvl="2" algn="r" rtl="0">
              <a:spcBef>
                <a:spcPts val="0"/>
              </a:spcBef>
              <a:spcAft>
                <a:spcPts val="0"/>
              </a:spcAft>
              <a:buSzPts val="1400"/>
              <a:buNone/>
              <a:defRPr sz="1400"/>
            </a:lvl3pPr>
            <a:lvl4pPr lvl="3" algn="r" rtl="0">
              <a:spcBef>
                <a:spcPts val="0"/>
              </a:spcBef>
              <a:spcAft>
                <a:spcPts val="0"/>
              </a:spcAft>
              <a:buSzPts val="1400"/>
              <a:buNone/>
              <a:defRPr sz="1400"/>
            </a:lvl4pPr>
            <a:lvl5pPr lvl="4" algn="r" rtl="0">
              <a:spcBef>
                <a:spcPts val="0"/>
              </a:spcBef>
              <a:spcAft>
                <a:spcPts val="0"/>
              </a:spcAft>
              <a:buSzPts val="1400"/>
              <a:buNone/>
              <a:defRPr sz="1400"/>
            </a:lvl5pPr>
            <a:lvl6pPr lvl="5" algn="r" rtl="0">
              <a:spcBef>
                <a:spcPts val="0"/>
              </a:spcBef>
              <a:spcAft>
                <a:spcPts val="0"/>
              </a:spcAft>
              <a:buSzPts val="1400"/>
              <a:buNone/>
              <a:defRPr sz="1400"/>
            </a:lvl6pPr>
            <a:lvl7pPr lvl="6" algn="r" rtl="0">
              <a:spcBef>
                <a:spcPts val="0"/>
              </a:spcBef>
              <a:spcAft>
                <a:spcPts val="0"/>
              </a:spcAft>
              <a:buSzPts val="1400"/>
              <a:buNone/>
              <a:defRPr sz="1400"/>
            </a:lvl7pPr>
            <a:lvl8pPr lvl="7" algn="r" rtl="0">
              <a:spcBef>
                <a:spcPts val="0"/>
              </a:spcBef>
              <a:spcAft>
                <a:spcPts val="0"/>
              </a:spcAft>
              <a:buSzPts val="1400"/>
              <a:buNone/>
              <a:defRPr sz="1400"/>
            </a:lvl8pPr>
            <a:lvl9pPr lvl="8" algn="r" rtl="0">
              <a:spcBef>
                <a:spcPts val="0"/>
              </a:spcBef>
              <a:spcAft>
                <a:spcPts val="0"/>
              </a:spcAft>
              <a:buSzPts val="1400"/>
              <a:buNone/>
              <a:defRPr sz="1400"/>
            </a:lvl9pPr>
          </a:lstStyle>
          <a:p>
            <a:endParaRPr/>
          </a:p>
        </p:txBody>
      </p:sp>
      <p:sp>
        <p:nvSpPr>
          <p:cNvPr id="61" name="Google Shape;61;p6"/>
          <p:cNvSpPr txBox="1">
            <a:spLocks noGrp="1"/>
          </p:cNvSpPr>
          <p:nvPr>
            <p:ph type="subTitle" idx="4"/>
          </p:nvPr>
        </p:nvSpPr>
        <p:spPr>
          <a:xfrm>
            <a:off x="1762475" y="4050275"/>
            <a:ext cx="2512500" cy="495600"/>
          </a:xfrm>
          <a:prstGeom prst="rect">
            <a:avLst/>
          </a:prstGeom>
        </p:spPr>
        <p:txBody>
          <a:bodyPr spcFirstLastPara="1" wrap="square" lIns="0" tIns="0" rIns="0" bIns="0" anchor="t"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62" name="Google Shape;62;p6"/>
          <p:cNvSpPr txBox="1">
            <a:spLocks noGrp="1"/>
          </p:cNvSpPr>
          <p:nvPr>
            <p:ph type="title" idx="5" hasCustomPrompt="1"/>
          </p:nvPr>
        </p:nvSpPr>
        <p:spPr>
          <a:xfrm>
            <a:off x="1762475" y="2854359"/>
            <a:ext cx="2512500" cy="697800"/>
          </a:xfrm>
          <a:prstGeom prst="rect">
            <a:avLst/>
          </a:prstGeom>
        </p:spPr>
        <p:txBody>
          <a:bodyPr spcFirstLastPara="1" wrap="square" lIns="0" tIns="0" rIns="0" bIns="0" anchor="b" anchorCtr="0">
            <a:noAutofit/>
          </a:bodyPr>
          <a:lstStyle>
            <a:lvl1pPr lvl="0" algn="ctr" rtl="0">
              <a:spcBef>
                <a:spcPts val="0"/>
              </a:spcBef>
              <a:spcAft>
                <a:spcPts val="0"/>
              </a:spcAft>
              <a:buClr>
                <a:schemeClr val="accent1"/>
              </a:buClr>
              <a:buSzPts val="7200"/>
              <a:buNone/>
              <a:defRPr sz="5800">
                <a:solidFill>
                  <a:schemeClr val="accent1"/>
                </a:solidFill>
              </a:defRPr>
            </a:lvl1pPr>
            <a:lvl2pPr lvl="1" algn="r" rtl="0">
              <a:spcBef>
                <a:spcPts val="0"/>
              </a:spcBef>
              <a:spcAft>
                <a:spcPts val="0"/>
              </a:spcAft>
              <a:buSzPts val="7200"/>
              <a:buNone/>
              <a:defRPr sz="7200"/>
            </a:lvl2pPr>
            <a:lvl3pPr lvl="2" algn="r" rtl="0">
              <a:spcBef>
                <a:spcPts val="0"/>
              </a:spcBef>
              <a:spcAft>
                <a:spcPts val="0"/>
              </a:spcAft>
              <a:buSzPts val="7200"/>
              <a:buNone/>
              <a:defRPr sz="7200"/>
            </a:lvl3pPr>
            <a:lvl4pPr lvl="3" algn="r" rtl="0">
              <a:spcBef>
                <a:spcPts val="0"/>
              </a:spcBef>
              <a:spcAft>
                <a:spcPts val="0"/>
              </a:spcAft>
              <a:buSzPts val="7200"/>
              <a:buNone/>
              <a:defRPr sz="7200"/>
            </a:lvl4pPr>
            <a:lvl5pPr lvl="4" algn="r" rtl="0">
              <a:spcBef>
                <a:spcPts val="0"/>
              </a:spcBef>
              <a:spcAft>
                <a:spcPts val="0"/>
              </a:spcAft>
              <a:buSzPts val="7200"/>
              <a:buNone/>
              <a:defRPr sz="7200"/>
            </a:lvl5pPr>
            <a:lvl6pPr lvl="5" algn="r" rtl="0">
              <a:spcBef>
                <a:spcPts val="0"/>
              </a:spcBef>
              <a:spcAft>
                <a:spcPts val="0"/>
              </a:spcAft>
              <a:buSzPts val="7200"/>
              <a:buNone/>
              <a:defRPr sz="7200"/>
            </a:lvl6pPr>
            <a:lvl7pPr lvl="6" algn="r" rtl="0">
              <a:spcBef>
                <a:spcPts val="0"/>
              </a:spcBef>
              <a:spcAft>
                <a:spcPts val="0"/>
              </a:spcAft>
              <a:buSzPts val="7200"/>
              <a:buNone/>
              <a:defRPr sz="7200"/>
            </a:lvl7pPr>
            <a:lvl8pPr lvl="7" algn="r" rtl="0">
              <a:spcBef>
                <a:spcPts val="0"/>
              </a:spcBef>
              <a:spcAft>
                <a:spcPts val="0"/>
              </a:spcAft>
              <a:buSzPts val="7200"/>
              <a:buNone/>
              <a:defRPr sz="7200"/>
            </a:lvl8pPr>
            <a:lvl9pPr lvl="8" algn="r" rtl="0">
              <a:spcBef>
                <a:spcPts val="0"/>
              </a:spcBef>
              <a:spcAft>
                <a:spcPts val="0"/>
              </a:spcAft>
              <a:buSzPts val="7200"/>
              <a:buNone/>
              <a:defRPr sz="7200"/>
            </a:lvl9pPr>
          </a:lstStyle>
          <a:p>
            <a:r>
              <a:t>xx%</a:t>
            </a:r>
          </a:p>
        </p:txBody>
      </p:sp>
      <p:sp>
        <p:nvSpPr>
          <p:cNvPr id="63" name="Google Shape;63;p6"/>
          <p:cNvSpPr txBox="1">
            <a:spLocks noGrp="1"/>
          </p:cNvSpPr>
          <p:nvPr>
            <p:ph type="title" idx="6"/>
          </p:nvPr>
        </p:nvSpPr>
        <p:spPr>
          <a:xfrm>
            <a:off x="4869047" y="1271090"/>
            <a:ext cx="2512500" cy="421500"/>
          </a:xfrm>
          <a:prstGeom prst="rect">
            <a:avLst/>
          </a:prstGeom>
          <a:noFill/>
          <a:ln>
            <a:noFill/>
          </a:ln>
        </p:spPr>
        <p:txBody>
          <a:bodyPr spcFirstLastPara="1" wrap="square" lIns="0" tIns="0" rIns="0" bIns="0" anchor="ctr" anchorCtr="0">
            <a:noAutofit/>
          </a:bodyPr>
          <a:lstStyle>
            <a:lvl1pPr lvl="0" algn="ctr" rtl="0">
              <a:spcBef>
                <a:spcPts val="0"/>
              </a:spcBef>
              <a:spcAft>
                <a:spcPts val="0"/>
              </a:spcAft>
              <a:buSzPts val="1400"/>
              <a:buNone/>
              <a:defRPr sz="2400" i="0">
                <a:solidFill>
                  <a:schemeClr val="accent1"/>
                </a:solidFill>
              </a:defRPr>
            </a:lvl1pPr>
            <a:lvl2pPr lvl="1" algn="r" rtl="0">
              <a:spcBef>
                <a:spcPts val="0"/>
              </a:spcBef>
              <a:spcAft>
                <a:spcPts val="0"/>
              </a:spcAft>
              <a:buSzPts val="1400"/>
              <a:buNone/>
              <a:defRPr sz="1400"/>
            </a:lvl2pPr>
            <a:lvl3pPr lvl="2" algn="r" rtl="0">
              <a:spcBef>
                <a:spcPts val="0"/>
              </a:spcBef>
              <a:spcAft>
                <a:spcPts val="0"/>
              </a:spcAft>
              <a:buSzPts val="1400"/>
              <a:buNone/>
              <a:defRPr sz="1400"/>
            </a:lvl3pPr>
            <a:lvl4pPr lvl="3" algn="r" rtl="0">
              <a:spcBef>
                <a:spcPts val="0"/>
              </a:spcBef>
              <a:spcAft>
                <a:spcPts val="0"/>
              </a:spcAft>
              <a:buSzPts val="1400"/>
              <a:buNone/>
              <a:defRPr sz="1400"/>
            </a:lvl4pPr>
            <a:lvl5pPr lvl="4" algn="r" rtl="0">
              <a:spcBef>
                <a:spcPts val="0"/>
              </a:spcBef>
              <a:spcAft>
                <a:spcPts val="0"/>
              </a:spcAft>
              <a:buSzPts val="1400"/>
              <a:buNone/>
              <a:defRPr sz="1400"/>
            </a:lvl5pPr>
            <a:lvl6pPr lvl="5" algn="r" rtl="0">
              <a:spcBef>
                <a:spcPts val="0"/>
              </a:spcBef>
              <a:spcAft>
                <a:spcPts val="0"/>
              </a:spcAft>
              <a:buSzPts val="1400"/>
              <a:buNone/>
              <a:defRPr sz="1400"/>
            </a:lvl6pPr>
            <a:lvl7pPr lvl="6" algn="r" rtl="0">
              <a:spcBef>
                <a:spcPts val="0"/>
              </a:spcBef>
              <a:spcAft>
                <a:spcPts val="0"/>
              </a:spcAft>
              <a:buSzPts val="1400"/>
              <a:buNone/>
              <a:defRPr sz="1400"/>
            </a:lvl7pPr>
            <a:lvl8pPr lvl="7" algn="r" rtl="0">
              <a:spcBef>
                <a:spcPts val="0"/>
              </a:spcBef>
              <a:spcAft>
                <a:spcPts val="0"/>
              </a:spcAft>
              <a:buSzPts val="1400"/>
              <a:buNone/>
              <a:defRPr sz="1400"/>
            </a:lvl8pPr>
            <a:lvl9pPr lvl="8" algn="r" rtl="0">
              <a:spcBef>
                <a:spcPts val="0"/>
              </a:spcBef>
              <a:spcAft>
                <a:spcPts val="0"/>
              </a:spcAft>
              <a:buSzPts val="1400"/>
              <a:buNone/>
              <a:defRPr sz="1400"/>
            </a:lvl9pPr>
          </a:lstStyle>
          <a:p>
            <a:endParaRPr/>
          </a:p>
        </p:txBody>
      </p:sp>
      <p:sp>
        <p:nvSpPr>
          <p:cNvPr id="64" name="Google Shape;64;p6"/>
          <p:cNvSpPr txBox="1">
            <a:spLocks noGrp="1"/>
          </p:cNvSpPr>
          <p:nvPr>
            <p:ph type="subTitle" idx="7"/>
          </p:nvPr>
        </p:nvSpPr>
        <p:spPr>
          <a:xfrm>
            <a:off x="4869049" y="1730900"/>
            <a:ext cx="2512500" cy="495600"/>
          </a:xfrm>
          <a:prstGeom prst="rect">
            <a:avLst/>
          </a:prstGeom>
        </p:spPr>
        <p:txBody>
          <a:bodyPr spcFirstLastPara="1" wrap="square" lIns="0" tIns="0" rIns="0" bIns="0" anchor="t"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65" name="Google Shape;65;p6"/>
          <p:cNvSpPr txBox="1">
            <a:spLocks noGrp="1"/>
          </p:cNvSpPr>
          <p:nvPr>
            <p:ph type="title" idx="8" hasCustomPrompt="1"/>
          </p:nvPr>
        </p:nvSpPr>
        <p:spPr>
          <a:xfrm>
            <a:off x="4869047" y="534975"/>
            <a:ext cx="2512500" cy="697800"/>
          </a:xfrm>
          <a:prstGeom prst="rect">
            <a:avLst/>
          </a:prstGeom>
        </p:spPr>
        <p:txBody>
          <a:bodyPr spcFirstLastPara="1" wrap="square" lIns="0" tIns="0" rIns="0" bIns="0" anchor="b" anchorCtr="0">
            <a:noAutofit/>
          </a:bodyPr>
          <a:lstStyle>
            <a:lvl1pPr lvl="0" algn="ctr" rtl="0">
              <a:spcBef>
                <a:spcPts val="0"/>
              </a:spcBef>
              <a:spcAft>
                <a:spcPts val="0"/>
              </a:spcAft>
              <a:buClr>
                <a:schemeClr val="accent1"/>
              </a:buClr>
              <a:buSzPts val="7200"/>
              <a:buNone/>
              <a:defRPr sz="5800">
                <a:solidFill>
                  <a:schemeClr val="accent1"/>
                </a:solidFill>
              </a:defRPr>
            </a:lvl1pPr>
            <a:lvl2pPr lvl="1" algn="r" rtl="0">
              <a:spcBef>
                <a:spcPts val="0"/>
              </a:spcBef>
              <a:spcAft>
                <a:spcPts val="0"/>
              </a:spcAft>
              <a:buSzPts val="7200"/>
              <a:buNone/>
              <a:defRPr sz="7200"/>
            </a:lvl2pPr>
            <a:lvl3pPr lvl="2" algn="r" rtl="0">
              <a:spcBef>
                <a:spcPts val="0"/>
              </a:spcBef>
              <a:spcAft>
                <a:spcPts val="0"/>
              </a:spcAft>
              <a:buSzPts val="7200"/>
              <a:buNone/>
              <a:defRPr sz="7200"/>
            </a:lvl3pPr>
            <a:lvl4pPr lvl="3" algn="r" rtl="0">
              <a:spcBef>
                <a:spcPts val="0"/>
              </a:spcBef>
              <a:spcAft>
                <a:spcPts val="0"/>
              </a:spcAft>
              <a:buSzPts val="7200"/>
              <a:buNone/>
              <a:defRPr sz="7200"/>
            </a:lvl4pPr>
            <a:lvl5pPr lvl="4" algn="r" rtl="0">
              <a:spcBef>
                <a:spcPts val="0"/>
              </a:spcBef>
              <a:spcAft>
                <a:spcPts val="0"/>
              </a:spcAft>
              <a:buSzPts val="7200"/>
              <a:buNone/>
              <a:defRPr sz="7200"/>
            </a:lvl5pPr>
            <a:lvl6pPr lvl="5" algn="r" rtl="0">
              <a:spcBef>
                <a:spcPts val="0"/>
              </a:spcBef>
              <a:spcAft>
                <a:spcPts val="0"/>
              </a:spcAft>
              <a:buSzPts val="7200"/>
              <a:buNone/>
              <a:defRPr sz="7200"/>
            </a:lvl6pPr>
            <a:lvl7pPr lvl="6" algn="r" rtl="0">
              <a:spcBef>
                <a:spcPts val="0"/>
              </a:spcBef>
              <a:spcAft>
                <a:spcPts val="0"/>
              </a:spcAft>
              <a:buSzPts val="7200"/>
              <a:buNone/>
              <a:defRPr sz="7200"/>
            </a:lvl7pPr>
            <a:lvl8pPr lvl="7" algn="r" rtl="0">
              <a:spcBef>
                <a:spcPts val="0"/>
              </a:spcBef>
              <a:spcAft>
                <a:spcPts val="0"/>
              </a:spcAft>
              <a:buSzPts val="7200"/>
              <a:buNone/>
              <a:defRPr sz="7200"/>
            </a:lvl8pPr>
            <a:lvl9pPr lvl="8" algn="r" rtl="0">
              <a:spcBef>
                <a:spcPts val="0"/>
              </a:spcBef>
              <a:spcAft>
                <a:spcPts val="0"/>
              </a:spcAft>
              <a:buSzPts val="7200"/>
              <a:buNone/>
              <a:defRPr sz="7200"/>
            </a:lvl9pPr>
          </a:lstStyle>
          <a:p>
            <a:r>
              <a:t>xx%</a:t>
            </a:r>
          </a:p>
        </p:txBody>
      </p:sp>
      <p:sp>
        <p:nvSpPr>
          <p:cNvPr id="66" name="Google Shape;66;p6"/>
          <p:cNvSpPr txBox="1">
            <a:spLocks noGrp="1"/>
          </p:cNvSpPr>
          <p:nvPr>
            <p:ph type="title" idx="9"/>
          </p:nvPr>
        </p:nvSpPr>
        <p:spPr>
          <a:xfrm>
            <a:off x="4869047" y="3590474"/>
            <a:ext cx="2512500" cy="421500"/>
          </a:xfrm>
          <a:prstGeom prst="rect">
            <a:avLst/>
          </a:prstGeom>
          <a:noFill/>
          <a:ln>
            <a:noFill/>
          </a:ln>
        </p:spPr>
        <p:txBody>
          <a:bodyPr spcFirstLastPara="1" wrap="square" lIns="0" tIns="0" rIns="0" bIns="0" anchor="ctr" anchorCtr="0">
            <a:noAutofit/>
          </a:bodyPr>
          <a:lstStyle>
            <a:lvl1pPr lvl="0" algn="ctr" rtl="0">
              <a:spcBef>
                <a:spcPts val="0"/>
              </a:spcBef>
              <a:spcAft>
                <a:spcPts val="0"/>
              </a:spcAft>
              <a:buSzPts val="1400"/>
              <a:buNone/>
              <a:defRPr sz="2400" i="0">
                <a:solidFill>
                  <a:schemeClr val="accent1"/>
                </a:solidFill>
              </a:defRPr>
            </a:lvl1pPr>
            <a:lvl2pPr lvl="1" algn="r" rtl="0">
              <a:spcBef>
                <a:spcPts val="0"/>
              </a:spcBef>
              <a:spcAft>
                <a:spcPts val="0"/>
              </a:spcAft>
              <a:buSzPts val="1400"/>
              <a:buNone/>
              <a:defRPr sz="1400"/>
            </a:lvl2pPr>
            <a:lvl3pPr lvl="2" algn="r" rtl="0">
              <a:spcBef>
                <a:spcPts val="0"/>
              </a:spcBef>
              <a:spcAft>
                <a:spcPts val="0"/>
              </a:spcAft>
              <a:buSzPts val="1400"/>
              <a:buNone/>
              <a:defRPr sz="1400"/>
            </a:lvl3pPr>
            <a:lvl4pPr lvl="3" algn="r" rtl="0">
              <a:spcBef>
                <a:spcPts val="0"/>
              </a:spcBef>
              <a:spcAft>
                <a:spcPts val="0"/>
              </a:spcAft>
              <a:buSzPts val="1400"/>
              <a:buNone/>
              <a:defRPr sz="1400"/>
            </a:lvl4pPr>
            <a:lvl5pPr lvl="4" algn="r" rtl="0">
              <a:spcBef>
                <a:spcPts val="0"/>
              </a:spcBef>
              <a:spcAft>
                <a:spcPts val="0"/>
              </a:spcAft>
              <a:buSzPts val="1400"/>
              <a:buNone/>
              <a:defRPr sz="1400"/>
            </a:lvl5pPr>
            <a:lvl6pPr lvl="5" algn="r" rtl="0">
              <a:spcBef>
                <a:spcPts val="0"/>
              </a:spcBef>
              <a:spcAft>
                <a:spcPts val="0"/>
              </a:spcAft>
              <a:buSzPts val="1400"/>
              <a:buNone/>
              <a:defRPr sz="1400"/>
            </a:lvl6pPr>
            <a:lvl7pPr lvl="6" algn="r" rtl="0">
              <a:spcBef>
                <a:spcPts val="0"/>
              </a:spcBef>
              <a:spcAft>
                <a:spcPts val="0"/>
              </a:spcAft>
              <a:buSzPts val="1400"/>
              <a:buNone/>
              <a:defRPr sz="1400"/>
            </a:lvl7pPr>
            <a:lvl8pPr lvl="7" algn="r" rtl="0">
              <a:spcBef>
                <a:spcPts val="0"/>
              </a:spcBef>
              <a:spcAft>
                <a:spcPts val="0"/>
              </a:spcAft>
              <a:buSzPts val="1400"/>
              <a:buNone/>
              <a:defRPr sz="1400"/>
            </a:lvl8pPr>
            <a:lvl9pPr lvl="8" algn="r" rtl="0">
              <a:spcBef>
                <a:spcPts val="0"/>
              </a:spcBef>
              <a:spcAft>
                <a:spcPts val="0"/>
              </a:spcAft>
              <a:buSzPts val="1400"/>
              <a:buNone/>
              <a:defRPr sz="1400"/>
            </a:lvl9pPr>
          </a:lstStyle>
          <a:p>
            <a:endParaRPr/>
          </a:p>
        </p:txBody>
      </p:sp>
      <p:sp>
        <p:nvSpPr>
          <p:cNvPr id="67" name="Google Shape;67;p6"/>
          <p:cNvSpPr txBox="1">
            <a:spLocks noGrp="1"/>
          </p:cNvSpPr>
          <p:nvPr>
            <p:ph type="subTitle" idx="13"/>
          </p:nvPr>
        </p:nvSpPr>
        <p:spPr>
          <a:xfrm>
            <a:off x="4869049" y="4050275"/>
            <a:ext cx="2512500" cy="495600"/>
          </a:xfrm>
          <a:prstGeom prst="rect">
            <a:avLst/>
          </a:prstGeom>
        </p:spPr>
        <p:txBody>
          <a:bodyPr spcFirstLastPara="1" wrap="square" lIns="0" tIns="0" rIns="0" bIns="0" anchor="t"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68" name="Google Shape;68;p6"/>
          <p:cNvSpPr txBox="1">
            <a:spLocks noGrp="1"/>
          </p:cNvSpPr>
          <p:nvPr>
            <p:ph type="title" idx="14" hasCustomPrompt="1"/>
          </p:nvPr>
        </p:nvSpPr>
        <p:spPr>
          <a:xfrm>
            <a:off x="4869047" y="2854359"/>
            <a:ext cx="2512500" cy="697800"/>
          </a:xfrm>
          <a:prstGeom prst="rect">
            <a:avLst/>
          </a:prstGeom>
        </p:spPr>
        <p:txBody>
          <a:bodyPr spcFirstLastPara="1" wrap="square" lIns="0" tIns="0" rIns="0" bIns="0" anchor="b" anchorCtr="0">
            <a:noAutofit/>
          </a:bodyPr>
          <a:lstStyle>
            <a:lvl1pPr lvl="0" algn="ctr" rtl="0">
              <a:spcBef>
                <a:spcPts val="0"/>
              </a:spcBef>
              <a:spcAft>
                <a:spcPts val="0"/>
              </a:spcAft>
              <a:buClr>
                <a:schemeClr val="accent1"/>
              </a:buClr>
              <a:buSzPts val="7200"/>
              <a:buNone/>
              <a:defRPr sz="5800">
                <a:solidFill>
                  <a:schemeClr val="accent1"/>
                </a:solidFill>
              </a:defRPr>
            </a:lvl1pPr>
            <a:lvl2pPr lvl="1" algn="r" rtl="0">
              <a:spcBef>
                <a:spcPts val="0"/>
              </a:spcBef>
              <a:spcAft>
                <a:spcPts val="0"/>
              </a:spcAft>
              <a:buSzPts val="7200"/>
              <a:buNone/>
              <a:defRPr sz="7200"/>
            </a:lvl2pPr>
            <a:lvl3pPr lvl="2" algn="r" rtl="0">
              <a:spcBef>
                <a:spcPts val="0"/>
              </a:spcBef>
              <a:spcAft>
                <a:spcPts val="0"/>
              </a:spcAft>
              <a:buSzPts val="7200"/>
              <a:buNone/>
              <a:defRPr sz="7200"/>
            </a:lvl3pPr>
            <a:lvl4pPr lvl="3" algn="r" rtl="0">
              <a:spcBef>
                <a:spcPts val="0"/>
              </a:spcBef>
              <a:spcAft>
                <a:spcPts val="0"/>
              </a:spcAft>
              <a:buSzPts val="7200"/>
              <a:buNone/>
              <a:defRPr sz="7200"/>
            </a:lvl4pPr>
            <a:lvl5pPr lvl="4" algn="r" rtl="0">
              <a:spcBef>
                <a:spcPts val="0"/>
              </a:spcBef>
              <a:spcAft>
                <a:spcPts val="0"/>
              </a:spcAft>
              <a:buSzPts val="7200"/>
              <a:buNone/>
              <a:defRPr sz="7200"/>
            </a:lvl5pPr>
            <a:lvl6pPr lvl="5" algn="r" rtl="0">
              <a:spcBef>
                <a:spcPts val="0"/>
              </a:spcBef>
              <a:spcAft>
                <a:spcPts val="0"/>
              </a:spcAft>
              <a:buSzPts val="7200"/>
              <a:buNone/>
              <a:defRPr sz="7200"/>
            </a:lvl6pPr>
            <a:lvl7pPr lvl="6" algn="r" rtl="0">
              <a:spcBef>
                <a:spcPts val="0"/>
              </a:spcBef>
              <a:spcAft>
                <a:spcPts val="0"/>
              </a:spcAft>
              <a:buSzPts val="7200"/>
              <a:buNone/>
              <a:defRPr sz="7200"/>
            </a:lvl7pPr>
            <a:lvl8pPr lvl="7" algn="r" rtl="0">
              <a:spcBef>
                <a:spcPts val="0"/>
              </a:spcBef>
              <a:spcAft>
                <a:spcPts val="0"/>
              </a:spcAft>
              <a:buSzPts val="7200"/>
              <a:buNone/>
              <a:defRPr sz="7200"/>
            </a:lvl8pPr>
            <a:lvl9pPr lvl="8" algn="r" rtl="0">
              <a:spcBef>
                <a:spcPts val="0"/>
              </a:spcBef>
              <a:spcAft>
                <a:spcPts val="0"/>
              </a:spcAft>
              <a:buSzPts val="7200"/>
              <a:buNone/>
              <a:defRPr sz="7200"/>
            </a:lvl9pPr>
          </a:lstStyle>
          <a:p>
            <a:r>
              <a:t>xx%</a:t>
            </a:r>
          </a:p>
        </p:txBody>
      </p:sp>
      <p:grpSp>
        <p:nvGrpSpPr>
          <p:cNvPr id="69" name="Google Shape;69;p6"/>
          <p:cNvGrpSpPr/>
          <p:nvPr/>
        </p:nvGrpSpPr>
        <p:grpSpPr>
          <a:xfrm>
            <a:off x="646175" y="496497"/>
            <a:ext cx="8246369" cy="4435550"/>
            <a:chOff x="646175" y="496497"/>
            <a:chExt cx="8246369" cy="4435550"/>
          </a:xfrm>
        </p:grpSpPr>
        <p:sp>
          <p:nvSpPr>
            <p:cNvPr id="70" name="Google Shape;70;p6"/>
            <p:cNvSpPr/>
            <p:nvPr/>
          </p:nvSpPr>
          <p:spPr>
            <a:xfrm>
              <a:off x="1739846" y="4833396"/>
              <a:ext cx="103324" cy="98651"/>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6"/>
            <p:cNvSpPr/>
            <p:nvPr/>
          </p:nvSpPr>
          <p:spPr>
            <a:xfrm>
              <a:off x="7061966" y="866622"/>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6"/>
            <p:cNvSpPr/>
            <p:nvPr/>
          </p:nvSpPr>
          <p:spPr>
            <a:xfrm>
              <a:off x="8428966" y="4708397"/>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6"/>
            <p:cNvSpPr/>
            <p:nvPr/>
          </p:nvSpPr>
          <p:spPr>
            <a:xfrm>
              <a:off x="646175" y="496497"/>
              <a:ext cx="97897" cy="93470"/>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6"/>
            <p:cNvSpPr/>
            <p:nvPr/>
          </p:nvSpPr>
          <p:spPr>
            <a:xfrm>
              <a:off x="8789221" y="702534"/>
              <a:ext cx="103324" cy="98651"/>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extLst>
    <p:ext uri="{DCECCB84-F9BA-43D5-87BE-67443E8EF086}">
      <p15:sldGuideLst xmlns:p15="http://schemas.microsoft.com/office/powerpoint/2012/main">
        <p15:guide id="1" pos="5507">
          <p15:clr>
            <a:srgbClr val="F9AD4C"/>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HEADLINE DESIGN ">
  <p:cSld name="Two Content">
    <p:bg>
      <p:bgPr>
        <a:blipFill>
          <a:blip r:embed="rId2">
            <a:alphaModFix/>
          </a:blip>
          <a:stretch>
            <a:fillRect/>
          </a:stretch>
        </a:blipFill>
        <a:effectLst/>
      </p:bgPr>
    </p:bg>
    <p:spTree>
      <p:nvGrpSpPr>
        <p:cNvPr id="1" name="Shape 75"/>
        <p:cNvGrpSpPr/>
        <p:nvPr/>
      </p:nvGrpSpPr>
      <p:grpSpPr>
        <a:xfrm>
          <a:off x="0" y="0"/>
          <a:ext cx="0" cy="0"/>
          <a:chOff x="0" y="0"/>
          <a:chExt cx="0" cy="0"/>
        </a:xfrm>
      </p:grpSpPr>
      <p:sp>
        <p:nvSpPr>
          <p:cNvPr id="76" name="Google Shape;76;p7"/>
          <p:cNvSpPr txBox="1">
            <a:spLocks noGrp="1"/>
          </p:cNvSpPr>
          <p:nvPr>
            <p:ph type="title"/>
          </p:nvPr>
        </p:nvSpPr>
        <p:spPr>
          <a:xfrm>
            <a:off x="2887051" y="1332225"/>
            <a:ext cx="3369900" cy="22428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SzPts val="4800"/>
              <a:buNone/>
              <a:defRPr sz="4800" i="0"/>
            </a:lvl1pPr>
            <a:lvl2pPr lvl="1" rtl="0">
              <a:spcBef>
                <a:spcPts val="0"/>
              </a:spcBef>
              <a:spcAft>
                <a:spcPts val="0"/>
              </a:spcAft>
              <a:buClr>
                <a:schemeClr val="accent1"/>
              </a:buClr>
              <a:buSzPts val="6000"/>
              <a:buNone/>
              <a:defRPr sz="6000">
                <a:solidFill>
                  <a:schemeClr val="accent1"/>
                </a:solidFill>
              </a:defRPr>
            </a:lvl2pPr>
            <a:lvl3pPr lvl="2" rtl="0">
              <a:spcBef>
                <a:spcPts val="0"/>
              </a:spcBef>
              <a:spcAft>
                <a:spcPts val="0"/>
              </a:spcAft>
              <a:buClr>
                <a:schemeClr val="accent1"/>
              </a:buClr>
              <a:buSzPts val="6000"/>
              <a:buNone/>
              <a:defRPr sz="6000">
                <a:solidFill>
                  <a:schemeClr val="accent1"/>
                </a:solidFill>
              </a:defRPr>
            </a:lvl3pPr>
            <a:lvl4pPr lvl="3" rtl="0">
              <a:spcBef>
                <a:spcPts val="0"/>
              </a:spcBef>
              <a:spcAft>
                <a:spcPts val="0"/>
              </a:spcAft>
              <a:buClr>
                <a:schemeClr val="accent1"/>
              </a:buClr>
              <a:buSzPts val="6000"/>
              <a:buNone/>
              <a:defRPr sz="6000">
                <a:solidFill>
                  <a:schemeClr val="accent1"/>
                </a:solidFill>
              </a:defRPr>
            </a:lvl4pPr>
            <a:lvl5pPr lvl="4" rtl="0">
              <a:spcBef>
                <a:spcPts val="0"/>
              </a:spcBef>
              <a:spcAft>
                <a:spcPts val="0"/>
              </a:spcAft>
              <a:buClr>
                <a:schemeClr val="accent1"/>
              </a:buClr>
              <a:buSzPts val="6000"/>
              <a:buNone/>
              <a:defRPr sz="6000">
                <a:solidFill>
                  <a:schemeClr val="accent1"/>
                </a:solidFill>
              </a:defRPr>
            </a:lvl5pPr>
            <a:lvl6pPr lvl="5" rtl="0">
              <a:spcBef>
                <a:spcPts val="0"/>
              </a:spcBef>
              <a:spcAft>
                <a:spcPts val="0"/>
              </a:spcAft>
              <a:buClr>
                <a:schemeClr val="accent1"/>
              </a:buClr>
              <a:buSzPts val="6000"/>
              <a:buNone/>
              <a:defRPr sz="6000">
                <a:solidFill>
                  <a:schemeClr val="accent1"/>
                </a:solidFill>
              </a:defRPr>
            </a:lvl6pPr>
            <a:lvl7pPr lvl="6" rtl="0">
              <a:spcBef>
                <a:spcPts val="0"/>
              </a:spcBef>
              <a:spcAft>
                <a:spcPts val="0"/>
              </a:spcAft>
              <a:buClr>
                <a:schemeClr val="accent1"/>
              </a:buClr>
              <a:buSzPts val="6000"/>
              <a:buNone/>
              <a:defRPr sz="6000">
                <a:solidFill>
                  <a:schemeClr val="accent1"/>
                </a:solidFill>
              </a:defRPr>
            </a:lvl7pPr>
            <a:lvl8pPr lvl="7" rtl="0">
              <a:spcBef>
                <a:spcPts val="0"/>
              </a:spcBef>
              <a:spcAft>
                <a:spcPts val="0"/>
              </a:spcAft>
              <a:buClr>
                <a:schemeClr val="accent1"/>
              </a:buClr>
              <a:buSzPts val="6000"/>
              <a:buNone/>
              <a:defRPr sz="6000">
                <a:solidFill>
                  <a:schemeClr val="accent1"/>
                </a:solidFill>
              </a:defRPr>
            </a:lvl8pPr>
            <a:lvl9pPr lvl="8" rtl="0">
              <a:spcBef>
                <a:spcPts val="0"/>
              </a:spcBef>
              <a:spcAft>
                <a:spcPts val="0"/>
              </a:spcAft>
              <a:buClr>
                <a:schemeClr val="accent1"/>
              </a:buClr>
              <a:buSzPts val="6000"/>
              <a:buNone/>
              <a:defRPr sz="6000">
                <a:solidFill>
                  <a:schemeClr val="accent1"/>
                </a:solidFill>
              </a:defRPr>
            </a:lvl9pPr>
          </a:lstStyle>
          <a:p>
            <a:endParaRPr/>
          </a:p>
        </p:txBody>
      </p:sp>
      <p:sp>
        <p:nvSpPr>
          <p:cNvPr id="77" name="Google Shape;77;p7"/>
          <p:cNvSpPr txBox="1">
            <a:spLocks noGrp="1"/>
          </p:cNvSpPr>
          <p:nvPr>
            <p:ph type="subTitle" idx="1"/>
          </p:nvPr>
        </p:nvSpPr>
        <p:spPr>
          <a:xfrm>
            <a:off x="2480101" y="3882801"/>
            <a:ext cx="4183800" cy="355200"/>
          </a:xfrm>
          <a:prstGeom prst="rect">
            <a:avLst/>
          </a:prstGeom>
        </p:spPr>
        <p:txBody>
          <a:bodyPr spcFirstLastPara="1" wrap="square" lIns="0" tIns="0" rIns="0" bIns="0" anchor="t" anchorCtr="0">
            <a:noAutofit/>
          </a:bodyPr>
          <a:lstStyle>
            <a:lvl1pPr lvl="0" algn="ctr" rtl="0">
              <a:spcBef>
                <a:spcPts val="0"/>
              </a:spcBef>
              <a:spcAft>
                <a:spcPts val="0"/>
              </a:spcAft>
              <a:buNone/>
              <a:defRPr sz="1800"/>
            </a:lvl1pPr>
            <a:lvl2pPr lvl="1" algn="ctr" rtl="0">
              <a:spcBef>
                <a:spcPts val="0"/>
              </a:spcBef>
              <a:spcAft>
                <a:spcPts val="0"/>
              </a:spcAft>
              <a:buNone/>
              <a:defRPr sz="1800"/>
            </a:lvl2pPr>
            <a:lvl3pPr lvl="2" algn="ctr" rtl="0">
              <a:spcBef>
                <a:spcPts val="0"/>
              </a:spcBef>
              <a:spcAft>
                <a:spcPts val="0"/>
              </a:spcAft>
              <a:buNone/>
              <a:defRPr sz="1800"/>
            </a:lvl3pPr>
            <a:lvl4pPr lvl="3" algn="ctr" rtl="0">
              <a:spcBef>
                <a:spcPts val="0"/>
              </a:spcBef>
              <a:spcAft>
                <a:spcPts val="0"/>
              </a:spcAft>
              <a:buNone/>
              <a:defRPr sz="1800"/>
            </a:lvl4pPr>
            <a:lvl5pPr lvl="4" algn="ctr" rtl="0">
              <a:spcBef>
                <a:spcPts val="0"/>
              </a:spcBef>
              <a:spcAft>
                <a:spcPts val="0"/>
              </a:spcAft>
              <a:buNone/>
              <a:defRPr sz="1800"/>
            </a:lvl5pPr>
            <a:lvl6pPr lvl="5" algn="ctr" rtl="0">
              <a:spcBef>
                <a:spcPts val="0"/>
              </a:spcBef>
              <a:spcAft>
                <a:spcPts val="0"/>
              </a:spcAft>
              <a:buNone/>
              <a:defRPr sz="1800"/>
            </a:lvl6pPr>
            <a:lvl7pPr lvl="6" algn="ctr" rtl="0">
              <a:spcBef>
                <a:spcPts val="0"/>
              </a:spcBef>
              <a:spcAft>
                <a:spcPts val="0"/>
              </a:spcAft>
              <a:buNone/>
              <a:defRPr sz="1800"/>
            </a:lvl7pPr>
            <a:lvl8pPr lvl="7" algn="ctr" rtl="0">
              <a:spcBef>
                <a:spcPts val="0"/>
              </a:spcBef>
              <a:spcAft>
                <a:spcPts val="0"/>
              </a:spcAft>
              <a:buNone/>
              <a:defRPr sz="1800"/>
            </a:lvl8pPr>
            <a:lvl9pPr lvl="8" algn="ctr" rtl="0">
              <a:spcBef>
                <a:spcPts val="0"/>
              </a:spcBef>
              <a:spcAft>
                <a:spcPts val="0"/>
              </a:spcAft>
              <a:buNone/>
              <a:defRPr sz="1800"/>
            </a:lvl9pPr>
          </a:lstStyle>
          <a:p>
            <a:endParaRPr/>
          </a:p>
        </p:txBody>
      </p:sp>
      <p:grpSp>
        <p:nvGrpSpPr>
          <p:cNvPr id="78" name="Google Shape;78;p7"/>
          <p:cNvGrpSpPr/>
          <p:nvPr/>
        </p:nvGrpSpPr>
        <p:grpSpPr>
          <a:xfrm rot="10800000">
            <a:off x="2326312" y="871270"/>
            <a:ext cx="4491275" cy="3544029"/>
            <a:chOff x="2256903" y="816487"/>
            <a:chExt cx="4630180" cy="3653639"/>
          </a:xfrm>
        </p:grpSpPr>
        <p:sp>
          <p:nvSpPr>
            <p:cNvPr id="79" name="Google Shape;79;p7"/>
            <p:cNvSpPr/>
            <p:nvPr/>
          </p:nvSpPr>
          <p:spPr>
            <a:xfrm>
              <a:off x="2256903" y="816487"/>
              <a:ext cx="4630180" cy="3653639"/>
            </a:xfrm>
            <a:custGeom>
              <a:avLst/>
              <a:gdLst/>
              <a:ahLst/>
              <a:cxnLst/>
              <a:rect l="l" t="t" r="r" b="b"/>
              <a:pathLst>
                <a:path w="90191" h="71169" extrusionOk="0">
                  <a:moveTo>
                    <a:pt x="51262" y="4765"/>
                  </a:moveTo>
                  <a:cubicBezTo>
                    <a:pt x="51543" y="4765"/>
                    <a:pt x="51822" y="4770"/>
                    <a:pt x="52107" y="4781"/>
                  </a:cubicBezTo>
                  <a:cubicBezTo>
                    <a:pt x="53975" y="4833"/>
                    <a:pt x="54987" y="5361"/>
                    <a:pt x="55432" y="6154"/>
                  </a:cubicBezTo>
                  <a:cubicBezTo>
                    <a:pt x="51794" y="7210"/>
                    <a:pt x="48217" y="9267"/>
                    <a:pt x="46121" y="10663"/>
                  </a:cubicBezTo>
                  <a:cubicBezTo>
                    <a:pt x="46025" y="10731"/>
                    <a:pt x="45925" y="10799"/>
                    <a:pt x="45825" y="10863"/>
                  </a:cubicBezTo>
                  <a:cubicBezTo>
                    <a:pt x="45553" y="10363"/>
                    <a:pt x="45052" y="9947"/>
                    <a:pt x="44389" y="9719"/>
                  </a:cubicBezTo>
                  <a:cubicBezTo>
                    <a:pt x="46153" y="8262"/>
                    <a:pt x="44493" y="6181"/>
                    <a:pt x="42360" y="6181"/>
                  </a:cubicBezTo>
                  <a:cubicBezTo>
                    <a:pt x="42252" y="6181"/>
                    <a:pt x="42140" y="6190"/>
                    <a:pt x="42032" y="6198"/>
                  </a:cubicBezTo>
                  <a:cubicBezTo>
                    <a:pt x="44973" y="5302"/>
                    <a:pt x="48058" y="4765"/>
                    <a:pt x="51262" y="4765"/>
                  </a:cubicBezTo>
                  <a:close/>
                  <a:moveTo>
                    <a:pt x="53559" y="12371"/>
                  </a:moveTo>
                  <a:lnTo>
                    <a:pt x="53559" y="12371"/>
                  </a:lnTo>
                  <a:cubicBezTo>
                    <a:pt x="53323" y="12716"/>
                    <a:pt x="53087" y="13044"/>
                    <a:pt x="52859" y="13348"/>
                  </a:cubicBezTo>
                  <a:cubicBezTo>
                    <a:pt x="52583" y="13296"/>
                    <a:pt x="52315" y="13252"/>
                    <a:pt x="52038" y="13216"/>
                  </a:cubicBezTo>
                  <a:cubicBezTo>
                    <a:pt x="52551" y="12916"/>
                    <a:pt x="53059" y="12632"/>
                    <a:pt x="53559" y="12371"/>
                  </a:cubicBezTo>
                  <a:close/>
                  <a:moveTo>
                    <a:pt x="60457" y="10499"/>
                  </a:moveTo>
                  <a:cubicBezTo>
                    <a:pt x="60693" y="10607"/>
                    <a:pt x="60869" y="10772"/>
                    <a:pt x="60978" y="10999"/>
                  </a:cubicBezTo>
                  <a:cubicBezTo>
                    <a:pt x="61593" y="12308"/>
                    <a:pt x="60645" y="13856"/>
                    <a:pt x="59453" y="15213"/>
                  </a:cubicBezTo>
                  <a:cubicBezTo>
                    <a:pt x="58601" y="15592"/>
                    <a:pt x="57772" y="16017"/>
                    <a:pt x="56965" y="16465"/>
                  </a:cubicBezTo>
                  <a:cubicBezTo>
                    <a:pt x="57004" y="16417"/>
                    <a:pt x="57044" y="16369"/>
                    <a:pt x="57080" y="16325"/>
                  </a:cubicBezTo>
                  <a:cubicBezTo>
                    <a:pt x="58365" y="14737"/>
                    <a:pt x="59685" y="12648"/>
                    <a:pt x="60457" y="10499"/>
                  </a:cubicBezTo>
                  <a:close/>
                  <a:moveTo>
                    <a:pt x="48430" y="17945"/>
                  </a:moveTo>
                  <a:lnTo>
                    <a:pt x="48430" y="17945"/>
                  </a:lnTo>
                  <a:cubicBezTo>
                    <a:pt x="47685" y="18670"/>
                    <a:pt x="46889" y="19346"/>
                    <a:pt x="46041" y="19985"/>
                  </a:cubicBezTo>
                  <a:cubicBezTo>
                    <a:pt x="45949" y="19542"/>
                    <a:pt x="45721" y="19121"/>
                    <a:pt x="45397" y="18766"/>
                  </a:cubicBezTo>
                  <a:cubicBezTo>
                    <a:pt x="46389" y="18382"/>
                    <a:pt x="47405" y="18098"/>
                    <a:pt x="48430" y="17945"/>
                  </a:cubicBezTo>
                  <a:close/>
                  <a:moveTo>
                    <a:pt x="14204" y="18897"/>
                  </a:moveTo>
                  <a:lnTo>
                    <a:pt x="14204" y="18897"/>
                  </a:lnTo>
                  <a:cubicBezTo>
                    <a:pt x="11908" y="21130"/>
                    <a:pt x="9710" y="23439"/>
                    <a:pt x="7582" y="25787"/>
                  </a:cubicBezTo>
                  <a:cubicBezTo>
                    <a:pt x="8911" y="23163"/>
                    <a:pt x="11455" y="20874"/>
                    <a:pt x="14204" y="18897"/>
                  </a:cubicBezTo>
                  <a:close/>
                  <a:moveTo>
                    <a:pt x="35198" y="24947"/>
                  </a:moveTo>
                  <a:cubicBezTo>
                    <a:pt x="35198" y="25015"/>
                    <a:pt x="35202" y="25084"/>
                    <a:pt x="35206" y="25152"/>
                  </a:cubicBezTo>
                  <a:cubicBezTo>
                    <a:pt x="34670" y="25728"/>
                    <a:pt x="34138" y="26304"/>
                    <a:pt x="33606" y="26880"/>
                  </a:cubicBezTo>
                  <a:cubicBezTo>
                    <a:pt x="32177" y="27564"/>
                    <a:pt x="30768" y="28253"/>
                    <a:pt x="29412" y="28960"/>
                  </a:cubicBezTo>
                  <a:cubicBezTo>
                    <a:pt x="31313" y="27600"/>
                    <a:pt x="33257" y="26275"/>
                    <a:pt x="35198" y="24947"/>
                  </a:cubicBezTo>
                  <a:close/>
                  <a:moveTo>
                    <a:pt x="82050" y="30753"/>
                  </a:moveTo>
                  <a:cubicBezTo>
                    <a:pt x="83182" y="32002"/>
                    <a:pt x="81618" y="35483"/>
                    <a:pt x="80535" y="37715"/>
                  </a:cubicBezTo>
                  <a:cubicBezTo>
                    <a:pt x="80363" y="37691"/>
                    <a:pt x="80191" y="37683"/>
                    <a:pt x="80015" y="37679"/>
                  </a:cubicBezTo>
                  <a:cubicBezTo>
                    <a:pt x="80631" y="36171"/>
                    <a:pt x="81051" y="34635"/>
                    <a:pt x="81103" y="33122"/>
                  </a:cubicBezTo>
                  <a:cubicBezTo>
                    <a:pt x="81243" y="32969"/>
                    <a:pt x="81383" y="32829"/>
                    <a:pt x="81519" y="32677"/>
                  </a:cubicBezTo>
                  <a:cubicBezTo>
                    <a:pt x="81984" y="32162"/>
                    <a:pt x="82100" y="31625"/>
                    <a:pt x="81995" y="31133"/>
                  </a:cubicBezTo>
                  <a:cubicBezTo>
                    <a:pt x="82113" y="30996"/>
                    <a:pt x="82150" y="30866"/>
                    <a:pt x="82050" y="30753"/>
                  </a:cubicBezTo>
                  <a:close/>
                  <a:moveTo>
                    <a:pt x="24039" y="37231"/>
                  </a:moveTo>
                  <a:lnTo>
                    <a:pt x="24039" y="37231"/>
                  </a:lnTo>
                  <a:cubicBezTo>
                    <a:pt x="21838" y="39604"/>
                    <a:pt x="19629" y="41972"/>
                    <a:pt x="17396" y="44321"/>
                  </a:cubicBezTo>
                  <a:cubicBezTo>
                    <a:pt x="17372" y="44333"/>
                    <a:pt x="17353" y="44341"/>
                    <a:pt x="17329" y="44353"/>
                  </a:cubicBezTo>
                  <a:lnTo>
                    <a:pt x="17329" y="44353"/>
                  </a:lnTo>
                  <a:cubicBezTo>
                    <a:pt x="18181" y="43385"/>
                    <a:pt x="19001" y="42448"/>
                    <a:pt x="19730" y="41552"/>
                  </a:cubicBezTo>
                  <a:cubicBezTo>
                    <a:pt x="20634" y="40444"/>
                    <a:pt x="21462" y="39287"/>
                    <a:pt x="22262" y="38116"/>
                  </a:cubicBezTo>
                  <a:cubicBezTo>
                    <a:pt x="22866" y="37823"/>
                    <a:pt x="23459" y="37527"/>
                    <a:pt x="24039" y="37231"/>
                  </a:cubicBezTo>
                  <a:close/>
                  <a:moveTo>
                    <a:pt x="47909" y="45757"/>
                  </a:moveTo>
                  <a:lnTo>
                    <a:pt x="47909" y="45757"/>
                  </a:lnTo>
                  <a:cubicBezTo>
                    <a:pt x="47757" y="46286"/>
                    <a:pt x="47613" y="46818"/>
                    <a:pt x="47486" y="47350"/>
                  </a:cubicBezTo>
                  <a:cubicBezTo>
                    <a:pt x="45705" y="49346"/>
                    <a:pt x="43813" y="51271"/>
                    <a:pt x="41816" y="53144"/>
                  </a:cubicBezTo>
                  <a:cubicBezTo>
                    <a:pt x="41844" y="52991"/>
                    <a:pt x="41868" y="52843"/>
                    <a:pt x="41896" y="52695"/>
                  </a:cubicBezTo>
                  <a:cubicBezTo>
                    <a:pt x="41988" y="52195"/>
                    <a:pt x="42108" y="51703"/>
                    <a:pt x="42228" y="51207"/>
                  </a:cubicBezTo>
                  <a:cubicBezTo>
                    <a:pt x="42801" y="50491"/>
                    <a:pt x="43377" y="49778"/>
                    <a:pt x="43961" y="49067"/>
                  </a:cubicBezTo>
                  <a:cubicBezTo>
                    <a:pt x="45292" y="47974"/>
                    <a:pt x="46609" y="46873"/>
                    <a:pt x="47909" y="45757"/>
                  </a:cubicBezTo>
                  <a:close/>
                  <a:moveTo>
                    <a:pt x="42628" y="36615"/>
                  </a:moveTo>
                  <a:lnTo>
                    <a:pt x="42628" y="36615"/>
                  </a:lnTo>
                  <a:cubicBezTo>
                    <a:pt x="42092" y="37539"/>
                    <a:pt x="41576" y="38483"/>
                    <a:pt x="41072" y="39440"/>
                  </a:cubicBezTo>
                  <a:cubicBezTo>
                    <a:pt x="38243" y="42389"/>
                    <a:pt x="35550" y="45409"/>
                    <a:pt x="33054" y="48386"/>
                  </a:cubicBezTo>
                  <a:cubicBezTo>
                    <a:pt x="32457" y="49094"/>
                    <a:pt x="31549" y="50295"/>
                    <a:pt x="30624" y="51719"/>
                  </a:cubicBezTo>
                  <a:cubicBezTo>
                    <a:pt x="29200" y="52808"/>
                    <a:pt x="27560" y="53999"/>
                    <a:pt x="25708" y="54564"/>
                  </a:cubicBezTo>
                  <a:cubicBezTo>
                    <a:pt x="25887" y="53667"/>
                    <a:pt x="26260" y="52788"/>
                    <a:pt x="26727" y="51927"/>
                  </a:cubicBezTo>
                  <a:cubicBezTo>
                    <a:pt x="30284" y="47514"/>
                    <a:pt x="34550" y="43436"/>
                    <a:pt x="38747" y="39324"/>
                  </a:cubicBezTo>
                  <a:cubicBezTo>
                    <a:pt x="40083" y="38479"/>
                    <a:pt x="41372" y="37571"/>
                    <a:pt x="42628" y="36615"/>
                  </a:cubicBezTo>
                  <a:close/>
                  <a:moveTo>
                    <a:pt x="64182" y="53560"/>
                  </a:moveTo>
                  <a:lnTo>
                    <a:pt x="64182" y="53560"/>
                  </a:lnTo>
                  <a:cubicBezTo>
                    <a:pt x="63086" y="55377"/>
                    <a:pt x="61750" y="57681"/>
                    <a:pt x="60065" y="59650"/>
                  </a:cubicBezTo>
                  <a:cubicBezTo>
                    <a:pt x="60278" y="58717"/>
                    <a:pt x="60553" y="57777"/>
                    <a:pt x="60885" y="56836"/>
                  </a:cubicBezTo>
                  <a:cubicBezTo>
                    <a:pt x="60954" y="56708"/>
                    <a:pt x="61026" y="56581"/>
                    <a:pt x="61098" y="56452"/>
                  </a:cubicBezTo>
                  <a:cubicBezTo>
                    <a:pt x="62141" y="55504"/>
                    <a:pt x="63170" y="54536"/>
                    <a:pt x="64182" y="53560"/>
                  </a:cubicBezTo>
                  <a:close/>
                  <a:moveTo>
                    <a:pt x="72865" y="51691"/>
                  </a:moveTo>
                  <a:cubicBezTo>
                    <a:pt x="71520" y="53840"/>
                    <a:pt x="70128" y="55876"/>
                    <a:pt x="68499" y="57901"/>
                  </a:cubicBezTo>
                  <a:cubicBezTo>
                    <a:pt x="67219" y="59497"/>
                    <a:pt x="65931" y="61085"/>
                    <a:pt x="64518" y="62598"/>
                  </a:cubicBezTo>
                  <a:cubicBezTo>
                    <a:pt x="65811" y="61118"/>
                    <a:pt x="66939" y="59521"/>
                    <a:pt x="67971" y="58012"/>
                  </a:cubicBezTo>
                  <a:cubicBezTo>
                    <a:pt x="69323" y="56044"/>
                    <a:pt x="70560" y="54020"/>
                    <a:pt x="71768" y="51983"/>
                  </a:cubicBezTo>
                  <a:cubicBezTo>
                    <a:pt x="72148" y="51903"/>
                    <a:pt x="72509" y="51803"/>
                    <a:pt x="72865" y="51691"/>
                  </a:cubicBezTo>
                  <a:close/>
                  <a:moveTo>
                    <a:pt x="40544" y="62790"/>
                  </a:moveTo>
                  <a:lnTo>
                    <a:pt x="40544" y="62790"/>
                  </a:lnTo>
                  <a:cubicBezTo>
                    <a:pt x="40515" y="63059"/>
                    <a:pt x="40544" y="63323"/>
                    <a:pt x="40616" y="63578"/>
                  </a:cubicBezTo>
                  <a:cubicBezTo>
                    <a:pt x="39656" y="63839"/>
                    <a:pt x="38687" y="64010"/>
                    <a:pt x="37715" y="64067"/>
                  </a:cubicBezTo>
                  <a:cubicBezTo>
                    <a:pt x="38675" y="63694"/>
                    <a:pt x="39619" y="63266"/>
                    <a:pt x="40544" y="62790"/>
                  </a:cubicBezTo>
                  <a:close/>
                  <a:moveTo>
                    <a:pt x="50186" y="0"/>
                  </a:moveTo>
                  <a:cubicBezTo>
                    <a:pt x="45685" y="0"/>
                    <a:pt x="40923" y="1348"/>
                    <a:pt x="36618" y="3181"/>
                  </a:cubicBezTo>
                  <a:cubicBezTo>
                    <a:pt x="36178" y="2361"/>
                    <a:pt x="35154" y="1729"/>
                    <a:pt x="34077" y="1729"/>
                  </a:cubicBezTo>
                  <a:cubicBezTo>
                    <a:pt x="33826" y="1729"/>
                    <a:pt x="33573" y="1764"/>
                    <a:pt x="33325" y="1836"/>
                  </a:cubicBezTo>
                  <a:cubicBezTo>
                    <a:pt x="27968" y="3409"/>
                    <a:pt x="24286" y="7651"/>
                    <a:pt x="21090" y="11575"/>
                  </a:cubicBezTo>
                  <a:cubicBezTo>
                    <a:pt x="19313" y="12495"/>
                    <a:pt x="17597" y="13472"/>
                    <a:pt x="15956" y="14456"/>
                  </a:cubicBezTo>
                  <a:cubicBezTo>
                    <a:pt x="10915" y="17477"/>
                    <a:pt x="5053" y="21594"/>
                    <a:pt x="3577" y="26860"/>
                  </a:cubicBezTo>
                  <a:cubicBezTo>
                    <a:pt x="3376" y="27580"/>
                    <a:pt x="3833" y="28441"/>
                    <a:pt x="4774" y="28609"/>
                  </a:cubicBezTo>
                  <a:cubicBezTo>
                    <a:pt x="4861" y="28624"/>
                    <a:pt x="4953" y="28628"/>
                    <a:pt x="5042" y="28640"/>
                  </a:cubicBezTo>
                  <a:cubicBezTo>
                    <a:pt x="3733" y="30133"/>
                    <a:pt x="2445" y="31629"/>
                    <a:pt x="1168" y="33126"/>
                  </a:cubicBezTo>
                  <a:cubicBezTo>
                    <a:pt x="0" y="34490"/>
                    <a:pt x="1320" y="36059"/>
                    <a:pt x="2937" y="36459"/>
                  </a:cubicBezTo>
                  <a:cubicBezTo>
                    <a:pt x="2625" y="37339"/>
                    <a:pt x="2429" y="38247"/>
                    <a:pt x="2373" y="39191"/>
                  </a:cubicBezTo>
                  <a:cubicBezTo>
                    <a:pt x="2329" y="39955"/>
                    <a:pt x="2933" y="40904"/>
                    <a:pt x="3789" y="41236"/>
                  </a:cubicBezTo>
                  <a:cubicBezTo>
                    <a:pt x="4061" y="41340"/>
                    <a:pt x="4342" y="41436"/>
                    <a:pt x="4621" y="41520"/>
                  </a:cubicBezTo>
                  <a:cubicBezTo>
                    <a:pt x="2949" y="44141"/>
                    <a:pt x="1600" y="46878"/>
                    <a:pt x="848" y="49826"/>
                  </a:cubicBezTo>
                  <a:cubicBezTo>
                    <a:pt x="484" y="51263"/>
                    <a:pt x="1876" y="52795"/>
                    <a:pt x="3544" y="52795"/>
                  </a:cubicBezTo>
                  <a:cubicBezTo>
                    <a:pt x="3813" y="52795"/>
                    <a:pt x="4089" y="52755"/>
                    <a:pt x="4366" y="52668"/>
                  </a:cubicBezTo>
                  <a:lnTo>
                    <a:pt x="4366" y="52668"/>
                  </a:lnTo>
                  <a:cubicBezTo>
                    <a:pt x="2809" y="55332"/>
                    <a:pt x="1720" y="58105"/>
                    <a:pt x="1568" y="60982"/>
                  </a:cubicBezTo>
                  <a:cubicBezTo>
                    <a:pt x="1496" y="62334"/>
                    <a:pt x="3016" y="63318"/>
                    <a:pt x="4497" y="63318"/>
                  </a:cubicBezTo>
                  <a:cubicBezTo>
                    <a:pt x="5182" y="63318"/>
                    <a:pt x="5858" y="63107"/>
                    <a:pt x="6370" y="62630"/>
                  </a:cubicBezTo>
                  <a:cubicBezTo>
                    <a:pt x="7862" y="61229"/>
                    <a:pt x="9330" y="59809"/>
                    <a:pt x="10791" y="58381"/>
                  </a:cubicBezTo>
                  <a:cubicBezTo>
                    <a:pt x="10867" y="59585"/>
                    <a:pt x="12395" y="60505"/>
                    <a:pt x="13856" y="60505"/>
                  </a:cubicBezTo>
                  <a:cubicBezTo>
                    <a:pt x="14344" y="60505"/>
                    <a:pt x="14824" y="60406"/>
                    <a:pt x="15241" y="60173"/>
                  </a:cubicBezTo>
                  <a:lnTo>
                    <a:pt x="15241" y="60173"/>
                  </a:lnTo>
                  <a:cubicBezTo>
                    <a:pt x="14912" y="60926"/>
                    <a:pt x="14604" y="61682"/>
                    <a:pt x="14332" y="62459"/>
                  </a:cubicBezTo>
                  <a:cubicBezTo>
                    <a:pt x="13856" y="63827"/>
                    <a:pt x="15272" y="65527"/>
                    <a:pt x="17001" y="65527"/>
                  </a:cubicBezTo>
                  <a:cubicBezTo>
                    <a:pt x="17281" y="65527"/>
                    <a:pt x="17573" y="65483"/>
                    <a:pt x="17861" y="65383"/>
                  </a:cubicBezTo>
                  <a:cubicBezTo>
                    <a:pt x="21290" y="64215"/>
                    <a:pt x="24371" y="62654"/>
                    <a:pt x="27228" y="60858"/>
                  </a:cubicBezTo>
                  <a:lnTo>
                    <a:pt x="27228" y="60858"/>
                  </a:lnTo>
                  <a:cubicBezTo>
                    <a:pt x="27076" y="61590"/>
                    <a:pt x="26960" y="62334"/>
                    <a:pt x="26919" y="63090"/>
                  </a:cubicBezTo>
                  <a:cubicBezTo>
                    <a:pt x="26847" y="64455"/>
                    <a:pt x="28296" y="65427"/>
                    <a:pt x="29820" y="65495"/>
                  </a:cubicBezTo>
                  <a:lnTo>
                    <a:pt x="29893" y="65495"/>
                  </a:lnTo>
                  <a:cubicBezTo>
                    <a:pt x="30513" y="66884"/>
                    <a:pt x="31729" y="68028"/>
                    <a:pt x="33778" y="68612"/>
                  </a:cubicBezTo>
                  <a:cubicBezTo>
                    <a:pt x="34958" y="68948"/>
                    <a:pt x="36158" y="69096"/>
                    <a:pt x="37355" y="69096"/>
                  </a:cubicBezTo>
                  <a:cubicBezTo>
                    <a:pt x="41888" y="69096"/>
                    <a:pt x="46441" y="66952"/>
                    <a:pt x="50262" y="64627"/>
                  </a:cubicBezTo>
                  <a:cubicBezTo>
                    <a:pt x="51059" y="64315"/>
                    <a:pt x="51822" y="63938"/>
                    <a:pt x="52543" y="63506"/>
                  </a:cubicBezTo>
                  <a:lnTo>
                    <a:pt x="52543" y="63506"/>
                  </a:lnTo>
                  <a:cubicBezTo>
                    <a:pt x="52419" y="64287"/>
                    <a:pt x="52339" y="65087"/>
                    <a:pt x="52311" y="65903"/>
                  </a:cubicBezTo>
                  <a:cubicBezTo>
                    <a:pt x="52271" y="67120"/>
                    <a:pt x="53479" y="68160"/>
                    <a:pt x="54871" y="68328"/>
                  </a:cubicBezTo>
                  <a:cubicBezTo>
                    <a:pt x="55900" y="69912"/>
                    <a:pt x="57833" y="71168"/>
                    <a:pt x="59977" y="71168"/>
                  </a:cubicBezTo>
                  <a:cubicBezTo>
                    <a:pt x="60169" y="71168"/>
                    <a:pt x="60365" y="71157"/>
                    <a:pt x="60561" y="71137"/>
                  </a:cubicBezTo>
                  <a:cubicBezTo>
                    <a:pt x="64062" y="70760"/>
                    <a:pt x="66615" y="68263"/>
                    <a:pt x="68712" y="66123"/>
                  </a:cubicBezTo>
                  <a:cubicBezTo>
                    <a:pt x="72237" y="62526"/>
                    <a:pt x="75282" y="58629"/>
                    <a:pt x="77870" y="54536"/>
                  </a:cubicBezTo>
                  <a:cubicBezTo>
                    <a:pt x="81003" y="49582"/>
                    <a:pt x="83964" y="44525"/>
                    <a:pt x="86285" y="39268"/>
                  </a:cubicBezTo>
                  <a:cubicBezTo>
                    <a:pt x="87789" y="35867"/>
                    <a:pt x="90190" y="30217"/>
                    <a:pt x="86388" y="27232"/>
                  </a:cubicBezTo>
                  <a:cubicBezTo>
                    <a:pt x="85184" y="26288"/>
                    <a:pt x="83904" y="25900"/>
                    <a:pt x="82615" y="25900"/>
                  </a:cubicBezTo>
                  <a:cubicBezTo>
                    <a:pt x="81579" y="25900"/>
                    <a:pt x="80539" y="26151"/>
                    <a:pt x="79539" y="26568"/>
                  </a:cubicBezTo>
                  <a:cubicBezTo>
                    <a:pt x="80971" y="24576"/>
                    <a:pt x="82451" y="22611"/>
                    <a:pt x="84048" y="20722"/>
                  </a:cubicBezTo>
                  <a:cubicBezTo>
                    <a:pt x="85533" y="18962"/>
                    <a:pt x="83504" y="17185"/>
                    <a:pt x="81419" y="17185"/>
                  </a:cubicBezTo>
                  <a:cubicBezTo>
                    <a:pt x="80743" y="17185"/>
                    <a:pt x="80063" y="17374"/>
                    <a:pt x="79495" y="17806"/>
                  </a:cubicBezTo>
                  <a:cubicBezTo>
                    <a:pt x="78102" y="18870"/>
                    <a:pt x="76818" y="19990"/>
                    <a:pt x="75602" y="21150"/>
                  </a:cubicBezTo>
                  <a:cubicBezTo>
                    <a:pt x="75057" y="20338"/>
                    <a:pt x="74061" y="19946"/>
                    <a:pt x="72948" y="19946"/>
                  </a:cubicBezTo>
                  <a:cubicBezTo>
                    <a:pt x="72732" y="19946"/>
                    <a:pt x="72512" y="19961"/>
                    <a:pt x="72292" y="19990"/>
                  </a:cubicBezTo>
                  <a:cubicBezTo>
                    <a:pt x="72213" y="20002"/>
                    <a:pt x="72132" y="20018"/>
                    <a:pt x="72052" y="20030"/>
                  </a:cubicBezTo>
                  <a:cubicBezTo>
                    <a:pt x="72252" y="19346"/>
                    <a:pt x="72364" y="18654"/>
                    <a:pt x="72348" y="17957"/>
                  </a:cubicBezTo>
                  <a:cubicBezTo>
                    <a:pt x="72292" y="15797"/>
                    <a:pt x="70576" y="14421"/>
                    <a:pt x="68416" y="13852"/>
                  </a:cubicBezTo>
                  <a:cubicBezTo>
                    <a:pt x="68023" y="13400"/>
                    <a:pt x="67447" y="13080"/>
                    <a:pt x="66735" y="13008"/>
                  </a:cubicBezTo>
                  <a:cubicBezTo>
                    <a:pt x="67147" y="11043"/>
                    <a:pt x="66675" y="9079"/>
                    <a:pt x="64738" y="7267"/>
                  </a:cubicBezTo>
                  <a:cubicBezTo>
                    <a:pt x="63678" y="6270"/>
                    <a:pt x="62385" y="5742"/>
                    <a:pt x="60974" y="5553"/>
                  </a:cubicBezTo>
                  <a:cubicBezTo>
                    <a:pt x="60561" y="3749"/>
                    <a:pt x="59312" y="2177"/>
                    <a:pt x="56773" y="1169"/>
                  </a:cubicBezTo>
                  <a:cubicBezTo>
                    <a:pt x="54708" y="353"/>
                    <a:pt x="52479" y="0"/>
                    <a:pt x="50186" y="0"/>
                  </a:cubicBez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7"/>
            <p:cNvSpPr/>
            <p:nvPr/>
          </p:nvSpPr>
          <p:spPr>
            <a:xfrm>
              <a:off x="2748611" y="1192720"/>
              <a:ext cx="3311049" cy="2747418"/>
            </a:xfrm>
            <a:custGeom>
              <a:avLst/>
              <a:gdLst/>
              <a:ahLst/>
              <a:cxnLst/>
              <a:rect l="l" t="t" r="r" b="b"/>
              <a:pathLst>
                <a:path w="110793" h="91933" extrusionOk="0">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 name="Google Shape;81;p7"/>
          <p:cNvGrpSpPr/>
          <p:nvPr/>
        </p:nvGrpSpPr>
        <p:grpSpPr>
          <a:xfrm>
            <a:off x="329730" y="496497"/>
            <a:ext cx="8562814" cy="4347320"/>
            <a:chOff x="329730" y="496497"/>
            <a:chExt cx="8562814" cy="4347320"/>
          </a:xfrm>
        </p:grpSpPr>
        <p:sp>
          <p:nvSpPr>
            <p:cNvPr id="82" name="Google Shape;82;p7"/>
            <p:cNvSpPr/>
            <p:nvPr/>
          </p:nvSpPr>
          <p:spPr>
            <a:xfrm>
              <a:off x="2037446" y="4413496"/>
              <a:ext cx="103324" cy="98651"/>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7"/>
            <p:cNvSpPr/>
            <p:nvPr/>
          </p:nvSpPr>
          <p:spPr>
            <a:xfrm>
              <a:off x="4682315" y="589970"/>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7"/>
            <p:cNvSpPr/>
            <p:nvPr/>
          </p:nvSpPr>
          <p:spPr>
            <a:xfrm>
              <a:off x="329730" y="3776930"/>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7"/>
            <p:cNvSpPr/>
            <p:nvPr/>
          </p:nvSpPr>
          <p:spPr>
            <a:xfrm>
              <a:off x="6319091" y="1948597"/>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7"/>
            <p:cNvSpPr/>
            <p:nvPr/>
          </p:nvSpPr>
          <p:spPr>
            <a:xfrm>
              <a:off x="7412116" y="4682797"/>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7"/>
            <p:cNvSpPr/>
            <p:nvPr/>
          </p:nvSpPr>
          <p:spPr>
            <a:xfrm>
              <a:off x="646175" y="496497"/>
              <a:ext cx="97897" cy="93470"/>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7"/>
            <p:cNvSpPr/>
            <p:nvPr/>
          </p:nvSpPr>
          <p:spPr>
            <a:xfrm>
              <a:off x="8789221" y="702534"/>
              <a:ext cx="103324" cy="98651"/>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mp; TEXT LIST">
  <p:cSld name="Title Slide">
    <p:bg>
      <p:bgPr>
        <a:blipFill>
          <a:blip r:embed="rId2">
            <a:alphaModFix/>
          </a:blip>
          <a:stretch>
            <a:fillRect/>
          </a:stretch>
        </a:blipFill>
        <a:effectLst/>
      </p:bgPr>
    </p:bg>
    <p:spTree>
      <p:nvGrpSpPr>
        <p:cNvPr id="1" name="Shape 103"/>
        <p:cNvGrpSpPr/>
        <p:nvPr/>
      </p:nvGrpSpPr>
      <p:grpSpPr>
        <a:xfrm>
          <a:off x="0" y="0"/>
          <a:ext cx="0" cy="0"/>
          <a:chOff x="0" y="0"/>
          <a:chExt cx="0" cy="0"/>
        </a:xfrm>
      </p:grpSpPr>
      <p:sp>
        <p:nvSpPr>
          <p:cNvPr id="104" name="Google Shape;104;p9"/>
          <p:cNvSpPr txBox="1">
            <a:spLocks noGrp="1"/>
          </p:cNvSpPr>
          <p:nvPr>
            <p:ph type="title"/>
          </p:nvPr>
        </p:nvSpPr>
        <p:spPr>
          <a:xfrm>
            <a:off x="712675" y="688400"/>
            <a:ext cx="3636000" cy="1306800"/>
          </a:xfrm>
          <a:prstGeom prst="rect">
            <a:avLst/>
          </a:prstGeom>
          <a:noFill/>
          <a:ln>
            <a:noFill/>
          </a:ln>
        </p:spPr>
        <p:txBody>
          <a:bodyPr spcFirstLastPara="1" wrap="square" lIns="0" tIns="0" rIns="0" bIns="0" anchor="t" anchorCtr="0">
            <a:noAutofit/>
          </a:bodyPr>
          <a:lstStyle>
            <a:lvl1pPr lvl="0" rtl="0">
              <a:spcBef>
                <a:spcPts val="0"/>
              </a:spcBef>
              <a:spcAft>
                <a:spcPts val="0"/>
              </a:spcAft>
              <a:buSzPts val="700"/>
              <a:buNone/>
              <a:defRPr sz="4200" i="0"/>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a:endParaRPr/>
          </a:p>
        </p:txBody>
      </p:sp>
      <p:sp>
        <p:nvSpPr>
          <p:cNvPr id="105" name="Google Shape;105;p9"/>
          <p:cNvSpPr txBox="1">
            <a:spLocks noGrp="1"/>
          </p:cNvSpPr>
          <p:nvPr>
            <p:ph type="subTitle" idx="1"/>
          </p:nvPr>
        </p:nvSpPr>
        <p:spPr>
          <a:xfrm>
            <a:off x="712675" y="2294246"/>
            <a:ext cx="7718700" cy="22428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None/>
              <a:defRPr sz="1600"/>
            </a:lvl1pPr>
            <a:lvl2pPr lvl="1" rtl="0">
              <a:lnSpc>
                <a:spcPct val="115000"/>
              </a:lnSpc>
              <a:spcBef>
                <a:spcPts val="0"/>
              </a:spcBef>
              <a:spcAft>
                <a:spcPts val="0"/>
              </a:spcAft>
              <a:buNone/>
              <a:defRPr sz="1600"/>
            </a:lvl2pPr>
            <a:lvl3pPr lvl="2" rtl="0">
              <a:lnSpc>
                <a:spcPct val="115000"/>
              </a:lnSpc>
              <a:spcBef>
                <a:spcPts val="0"/>
              </a:spcBef>
              <a:spcAft>
                <a:spcPts val="0"/>
              </a:spcAft>
              <a:buNone/>
              <a:defRPr sz="1600"/>
            </a:lvl3pPr>
            <a:lvl4pPr lvl="3" rtl="0">
              <a:lnSpc>
                <a:spcPct val="115000"/>
              </a:lnSpc>
              <a:spcBef>
                <a:spcPts val="0"/>
              </a:spcBef>
              <a:spcAft>
                <a:spcPts val="0"/>
              </a:spcAft>
              <a:buNone/>
              <a:defRPr sz="1600"/>
            </a:lvl4pPr>
            <a:lvl5pPr lvl="4" rtl="0">
              <a:lnSpc>
                <a:spcPct val="115000"/>
              </a:lnSpc>
              <a:spcBef>
                <a:spcPts val="0"/>
              </a:spcBef>
              <a:spcAft>
                <a:spcPts val="0"/>
              </a:spcAft>
              <a:buNone/>
              <a:defRPr sz="1600"/>
            </a:lvl5pPr>
            <a:lvl6pPr lvl="5" rtl="0">
              <a:lnSpc>
                <a:spcPct val="115000"/>
              </a:lnSpc>
              <a:spcBef>
                <a:spcPts val="0"/>
              </a:spcBef>
              <a:spcAft>
                <a:spcPts val="0"/>
              </a:spcAft>
              <a:buNone/>
              <a:defRPr sz="1600"/>
            </a:lvl6pPr>
            <a:lvl7pPr lvl="6" rtl="0">
              <a:lnSpc>
                <a:spcPct val="115000"/>
              </a:lnSpc>
              <a:spcBef>
                <a:spcPts val="0"/>
              </a:spcBef>
              <a:spcAft>
                <a:spcPts val="0"/>
              </a:spcAft>
              <a:buNone/>
              <a:defRPr sz="1600"/>
            </a:lvl7pPr>
            <a:lvl8pPr lvl="7" rtl="0">
              <a:lnSpc>
                <a:spcPct val="115000"/>
              </a:lnSpc>
              <a:spcBef>
                <a:spcPts val="0"/>
              </a:spcBef>
              <a:spcAft>
                <a:spcPts val="0"/>
              </a:spcAft>
              <a:buNone/>
              <a:defRPr sz="1600"/>
            </a:lvl8pPr>
            <a:lvl9pPr lvl="8" rtl="0">
              <a:lnSpc>
                <a:spcPct val="115000"/>
              </a:lnSpc>
              <a:spcBef>
                <a:spcPts val="0"/>
              </a:spcBef>
              <a:spcAft>
                <a:spcPts val="0"/>
              </a:spcAft>
              <a:buNone/>
              <a:defRPr sz="1600"/>
            </a:lvl9pPr>
          </a:lstStyle>
          <a:p>
            <a:endParaRPr/>
          </a:p>
        </p:txBody>
      </p:sp>
      <p:sp>
        <p:nvSpPr>
          <p:cNvPr id="106" name="Google Shape;106;p9"/>
          <p:cNvSpPr/>
          <p:nvPr/>
        </p:nvSpPr>
        <p:spPr>
          <a:xfrm flipH="1">
            <a:off x="365938" y="481772"/>
            <a:ext cx="1999760" cy="1577995"/>
          </a:xfrm>
          <a:custGeom>
            <a:avLst/>
            <a:gdLst/>
            <a:ahLst/>
            <a:cxnLst/>
            <a:rect l="l" t="t" r="r" b="b"/>
            <a:pathLst>
              <a:path w="90191" h="71169" extrusionOk="0">
                <a:moveTo>
                  <a:pt x="51262" y="4765"/>
                </a:moveTo>
                <a:cubicBezTo>
                  <a:pt x="51543" y="4765"/>
                  <a:pt x="51822" y="4770"/>
                  <a:pt x="52107" y="4781"/>
                </a:cubicBezTo>
                <a:cubicBezTo>
                  <a:pt x="53975" y="4833"/>
                  <a:pt x="54987" y="5361"/>
                  <a:pt x="55432" y="6154"/>
                </a:cubicBezTo>
                <a:cubicBezTo>
                  <a:pt x="51794" y="7210"/>
                  <a:pt x="48217" y="9267"/>
                  <a:pt x="46121" y="10663"/>
                </a:cubicBezTo>
                <a:cubicBezTo>
                  <a:pt x="46025" y="10731"/>
                  <a:pt x="45925" y="10799"/>
                  <a:pt x="45825" y="10863"/>
                </a:cubicBezTo>
                <a:cubicBezTo>
                  <a:pt x="45553" y="10363"/>
                  <a:pt x="45052" y="9947"/>
                  <a:pt x="44389" y="9719"/>
                </a:cubicBezTo>
                <a:cubicBezTo>
                  <a:pt x="46153" y="8262"/>
                  <a:pt x="44493" y="6181"/>
                  <a:pt x="42360" y="6181"/>
                </a:cubicBezTo>
                <a:cubicBezTo>
                  <a:pt x="42252" y="6181"/>
                  <a:pt x="42140" y="6190"/>
                  <a:pt x="42032" y="6198"/>
                </a:cubicBezTo>
                <a:cubicBezTo>
                  <a:pt x="44973" y="5302"/>
                  <a:pt x="48058" y="4765"/>
                  <a:pt x="51262" y="4765"/>
                </a:cubicBezTo>
                <a:close/>
                <a:moveTo>
                  <a:pt x="53559" y="12371"/>
                </a:moveTo>
                <a:lnTo>
                  <a:pt x="53559" y="12371"/>
                </a:lnTo>
                <a:cubicBezTo>
                  <a:pt x="53323" y="12716"/>
                  <a:pt x="53087" y="13044"/>
                  <a:pt x="52859" y="13348"/>
                </a:cubicBezTo>
                <a:cubicBezTo>
                  <a:pt x="52583" y="13296"/>
                  <a:pt x="52315" y="13252"/>
                  <a:pt x="52038" y="13216"/>
                </a:cubicBezTo>
                <a:cubicBezTo>
                  <a:pt x="52551" y="12916"/>
                  <a:pt x="53059" y="12632"/>
                  <a:pt x="53559" y="12371"/>
                </a:cubicBezTo>
                <a:close/>
                <a:moveTo>
                  <a:pt x="60457" y="10499"/>
                </a:moveTo>
                <a:cubicBezTo>
                  <a:pt x="60693" y="10607"/>
                  <a:pt x="60869" y="10772"/>
                  <a:pt x="60978" y="10999"/>
                </a:cubicBezTo>
                <a:cubicBezTo>
                  <a:pt x="61593" y="12308"/>
                  <a:pt x="60645" y="13856"/>
                  <a:pt x="59453" y="15213"/>
                </a:cubicBezTo>
                <a:cubicBezTo>
                  <a:pt x="58601" y="15592"/>
                  <a:pt x="57772" y="16017"/>
                  <a:pt x="56965" y="16465"/>
                </a:cubicBezTo>
                <a:cubicBezTo>
                  <a:pt x="57004" y="16417"/>
                  <a:pt x="57044" y="16369"/>
                  <a:pt x="57080" y="16325"/>
                </a:cubicBezTo>
                <a:cubicBezTo>
                  <a:pt x="58365" y="14737"/>
                  <a:pt x="59685" y="12648"/>
                  <a:pt x="60457" y="10499"/>
                </a:cubicBezTo>
                <a:close/>
                <a:moveTo>
                  <a:pt x="48430" y="17945"/>
                </a:moveTo>
                <a:lnTo>
                  <a:pt x="48430" y="17945"/>
                </a:lnTo>
                <a:cubicBezTo>
                  <a:pt x="47685" y="18670"/>
                  <a:pt x="46889" y="19346"/>
                  <a:pt x="46041" y="19985"/>
                </a:cubicBezTo>
                <a:cubicBezTo>
                  <a:pt x="45949" y="19542"/>
                  <a:pt x="45721" y="19121"/>
                  <a:pt x="45397" y="18766"/>
                </a:cubicBezTo>
                <a:cubicBezTo>
                  <a:pt x="46389" y="18382"/>
                  <a:pt x="47405" y="18098"/>
                  <a:pt x="48430" y="17945"/>
                </a:cubicBezTo>
                <a:close/>
                <a:moveTo>
                  <a:pt x="14204" y="18897"/>
                </a:moveTo>
                <a:lnTo>
                  <a:pt x="14204" y="18897"/>
                </a:lnTo>
                <a:cubicBezTo>
                  <a:pt x="11908" y="21130"/>
                  <a:pt x="9710" y="23439"/>
                  <a:pt x="7582" y="25787"/>
                </a:cubicBezTo>
                <a:cubicBezTo>
                  <a:pt x="8911" y="23163"/>
                  <a:pt x="11455" y="20874"/>
                  <a:pt x="14204" y="18897"/>
                </a:cubicBezTo>
                <a:close/>
                <a:moveTo>
                  <a:pt x="35198" y="24947"/>
                </a:moveTo>
                <a:cubicBezTo>
                  <a:pt x="35198" y="25015"/>
                  <a:pt x="35202" y="25084"/>
                  <a:pt x="35206" y="25152"/>
                </a:cubicBezTo>
                <a:cubicBezTo>
                  <a:pt x="34670" y="25728"/>
                  <a:pt x="34138" y="26304"/>
                  <a:pt x="33606" y="26880"/>
                </a:cubicBezTo>
                <a:cubicBezTo>
                  <a:pt x="32177" y="27564"/>
                  <a:pt x="30768" y="28253"/>
                  <a:pt x="29412" y="28960"/>
                </a:cubicBezTo>
                <a:cubicBezTo>
                  <a:pt x="31313" y="27600"/>
                  <a:pt x="33257" y="26275"/>
                  <a:pt x="35198" y="24947"/>
                </a:cubicBezTo>
                <a:close/>
                <a:moveTo>
                  <a:pt x="82050" y="30753"/>
                </a:moveTo>
                <a:cubicBezTo>
                  <a:pt x="83182" y="32002"/>
                  <a:pt x="81618" y="35483"/>
                  <a:pt x="80535" y="37715"/>
                </a:cubicBezTo>
                <a:cubicBezTo>
                  <a:pt x="80363" y="37691"/>
                  <a:pt x="80191" y="37683"/>
                  <a:pt x="80015" y="37679"/>
                </a:cubicBezTo>
                <a:cubicBezTo>
                  <a:pt x="80631" y="36171"/>
                  <a:pt x="81051" y="34635"/>
                  <a:pt x="81103" y="33122"/>
                </a:cubicBezTo>
                <a:cubicBezTo>
                  <a:pt x="81243" y="32969"/>
                  <a:pt x="81383" y="32829"/>
                  <a:pt x="81519" y="32677"/>
                </a:cubicBezTo>
                <a:cubicBezTo>
                  <a:pt x="81984" y="32162"/>
                  <a:pt x="82100" y="31625"/>
                  <a:pt x="81995" y="31133"/>
                </a:cubicBezTo>
                <a:cubicBezTo>
                  <a:pt x="82113" y="30996"/>
                  <a:pt x="82150" y="30866"/>
                  <a:pt x="82050" y="30753"/>
                </a:cubicBezTo>
                <a:close/>
                <a:moveTo>
                  <a:pt x="24039" y="37231"/>
                </a:moveTo>
                <a:lnTo>
                  <a:pt x="24039" y="37231"/>
                </a:lnTo>
                <a:cubicBezTo>
                  <a:pt x="21838" y="39604"/>
                  <a:pt x="19629" y="41972"/>
                  <a:pt x="17396" y="44321"/>
                </a:cubicBezTo>
                <a:cubicBezTo>
                  <a:pt x="17372" y="44333"/>
                  <a:pt x="17353" y="44341"/>
                  <a:pt x="17329" y="44353"/>
                </a:cubicBezTo>
                <a:lnTo>
                  <a:pt x="17329" y="44353"/>
                </a:lnTo>
                <a:cubicBezTo>
                  <a:pt x="18181" y="43385"/>
                  <a:pt x="19001" y="42448"/>
                  <a:pt x="19730" y="41552"/>
                </a:cubicBezTo>
                <a:cubicBezTo>
                  <a:pt x="20634" y="40444"/>
                  <a:pt x="21462" y="39287"/>
                  <a:pt x="22262" y="38116"/>
                </a:cubicBezTo>
                <a:cubicBezTo>
                  <a:pt x="22866" y="37823"/>
                  <a:pt x="23459" y="37527"/>
                  <a:pt x="24039" y="37231"/>
                </a:cubicBezTo>
                <a:close/>
                <a:moveTo>
                  <a:pt x="47909" y="45757"/>
                </a:moveTo>
                <a:lnTo>
                  <a:pt x="47909" y="45757"/>
                </a:lnTo>
                <a:cubicBezTo>
                  <a:pt x="47757" y="46286"/>
                  <a:pt x="47613" y="46818"/>
                  <a:pt x="47486" y="47350"/>
                </a:cubicBezTo>
                <a:cubicBezTo>
                  <a:pt x="45705" y="49346"/>
                  <a:pt x="43813" y="51271"/>
                  <a:pt x="41816" y="53144"/>
                </a:cubicBezTo>
                <a:cubicBezTo>
                  <a:pt x="41844" y="52991"/>
                  <a:pt x="41868" y="52843"/>
                  <a:pt x="41896" y="52695"/>
                </a:cubicBezTo>
                <a:cubicBezTo>
                  <a:pt x="41988" y="52195"/>
                  <a:pt x="42108" y="51703"/>
                  <a:pt x="42228" y="51207"/>
                </a:cubicBezTo>
                <a:cubicBezTo>
                  <a:pt x="42801" y="50491"/>
                  <a:pt x="43377" y="49778"/>
                  <a:pt x="43961" y="49067"/>
                </a:cubicBezTo>
                <a:cubicBezTo>
                  <a:pt x="45292" y="47974"/>
                  <a:pt x="46609" y="46873"/>
                  <a:pt x="47909" y="45757"/>
                </a:cubicBezTo>
                <a:close/>
                <a:moveTo>
                  <a:pt x="42628" y="36615"/>
                </a:moveTo>
                <a:lnTo>
                  <a:pt x="42628" y="36615"/>
                </a:lnTo>
                <a:cubicBezTo>
                  <a:pt x="42092" y="37539"/>
                  <a:pt x="41576" y="38483"/>
                  <a:pt x="41072" y="39440"/>
                </a:cubicBezTo>
                <a:cubicBezTo>
                  <a:pt x="38243" y="42389"/>
                  <a:pt x="35550" y="45409"/>
                  <a:pt x="33054" y="48386"/>
                </a:cubicBezTo>
                <a:cubicBezTo>
                  <a:pt x="32457" y="49094"/>
                  <a:pt x="31549" y="50295"/>
                  <a:pt x="30624" y="51719"/>
                </a:cubicBezTo>
                <a:cubicBezTo>
                  <a:pt x="29200" y="52808"/>
                  <a:pt x="27560" y="53999"/>
                  <a:pt x="25708" y="54564"/>
                </a:cubicBezTo>
                <a:cubicBezTo>
                  <a:pt x="25887" y="53667"/>
                  <a:pt x="26260" y="52788"/>
                  <a:pt x="26727" y="51927"/>
                </a:cubicBezTo>
                <a:cubicBezTo>
                  <a:pt x="30284" y="47514"/>
                  <a:pt x="34550" y="43436"/>
                  <a:pt x="38747" y="39324"/>
                </a:cubicBezTo>
                <a:cubicBezTo>
                  <a:pt x="40083" y="38479"/>
                  <a:pt x="41372" y="37571"/>
                  <a:pt x="42628" y="36615"/>
                </a:cubicBezTo>
                <a:close/>
                <a:moveTo>
                  <a:pt x="64182" y="53560"/>
                </a:moveTo>
                <a:lnTo>
                  <a:pt x="64182" y="53560"/>
                </a:lnTo>
                <a:cubicBezTo>
                  <a:pt x="63086" y="55377"/>
                  <a:pt x="61750" y="57681"/>
                  <a:pt x="60065" y="59650"/>
                </a:cubicBezTo>
                <a:cubicBezTo>
                  <a:pt x="60278" y="58717"/>
                  <a:pt x="60553" y="57777"/>
                  <a:pt x="60885" y="56836"/>
                </a:cubicBezTo>
                <a:cubicBezTo>
                  <a:pt x="60954" y="56708"/>
                  <a:pt x="61026" y="56581"/>
                  <a:pt x="61098" y="56452"/>
                </a:cubicBezTo>
                <a:cubicBezTo>
                  <a:pt x="62141" y="55504"/>
                  <a:pt x="63170" y="54536"/>
                  <a:pt x="64182" y="53560"/>
                </a:cubicBezTo>
                <a:close/>
                <a:moveTo>
                  <a:pt x="72865" y="51691"/>
                </a:moveTo>
                <a:cubicBezTo>
                  <a:pt x="71520" y="53840"/>
                  <a:pt x="70128" y="55876"/>
                  <a:pt x="68499" y="57901"/>
                </a:cubicBezTo>
                <a:cubicBezTo>
                  <a:pt x="67219" y="59497"/>
                  <a:pt x="65931" y="61085"/>
                  <a:pt x="64518" y="62598"/>
                </a:cubicBezTo>
                <a:cubicBezTo>
                  <a:pt x="65811" y="61118"/>
                  <a:pt x="66939" y="59521"/>
                  <a:pt x="67971" y="58012"/>
                </a:cubicBezTo>
                <a:cubicBezTo>
                  <a:pt x="69323" y="56044"/>
                  <a:pt x="70560" y="54020"/>
                  <a:pt x="71768" y="51983"/>
                </a:cubicBezTo>
                <a:cubicBezTo>
                  <a:pt x="72148" y="51903"/>
                  <a:pt x="72509" y="51803"/>
                  <a:pt x="72865" y="51691"/>
                </a:cubicBezTo>
                <a:close/>
                <a:moveTo>
                  <a:pt x="40544" y="62790"/>
                </a:moveTo>
                <a:lnTo>
                  <a:pt x="40544" y="62790"/>
                </a:lnTo>
                <a:cubicBezTo>
                  <a:pt x="40515" y="63059"/>
                  <a:pt x="40544" y="63323"/>
                  <a:pt x="40616" y="63578"/>
                </a:cubicBezTo>
                <a:cubicBezTo>
                  <a:pt x="39656" y="63839"/>
                  <a:pt x="38687" y="64010"/>
                  <a:pt x="37715" y="64067"/>
                </a:cubicBezTo>
                <a:cubicBezTo>
                  <a:pt x="38675" y="63694"/>
                  <a:pt x="39619" y="63266"/>
                  <a:pt x="40544" y="62790"/>
                </a:cubicBezTo>
                <a:close/>
                <a:moveTo>
                  <a:pt x="50186" y="0"/>
                </a:moveTo>
                <a:cubicBezTo>
                  <a:pt x="45685" y="0"/>
                  <a:pt x="40923" y="1348"/>
                  <a:pt x="36618" y="3181"/>
                </a:cubicBezTo>
                <a:cubicBezTo>
                  <a:pt x="36178" y="2361"/>
                  <a:pt x="35154" y="1729"/>
                  <a:pt x="34077" y="1729"/>
                </a:cubicBezTo>
                <a:cubicBezTo>
                  <a:pt x="33826" y="1729"/>
                  <a:pt x="33573" y="1764"/>
                  <a:pt x="33325" y="1836"/>
                </a:cubicBezTo>
                <a:cubicBezTo>
                  <a:pt x="27968" y="3409"/>
                  <a:pt x="24286" y="7651"/>
                  <a:pt x="21090" y="11575"/>
                </a:cubicBezTo>
                <a:cubicBezTo>
                  <a:pt x="19313" y="12495"/>
                  <a:pt x="17597" y="13472"/>
                  <a:pt x="15956" y="14456"/>
                </a:cubicBezTo>
                <a:cubicBezTo>
                  <a:pt x="10915" y="17477"/>
                  <a:pt x="5053" y="21594"/>
                  <a:pt x="3577" y="26860"/>
                </a:cubicBezTo>
                <a:cubicBezTo>
                  <a:pt x="3376" y="27580"/>
                  <a:pt x="3833" y="28441"/>
                  <a:pt x="4774" y="28609"/>
                </a:cubicBezTo>
                <a:cubicBezTo>
                  <a:pt x="4861" y="28624"/>
                  <a:pt x="4953" y="28628"/>
                  <a:pt x="5042" y="28640"/>
                </a:cubicBezTo>
                <a:cubicBezTo>
                  <a:pt x="3733" y="30133"/>
                  <a:pt x="2445" y="31629"/>
                  <a:pt x="1168" y="33126"/>
                </a:cubicBezTo>
                <a:cubicBezTo>
                  <a:pt x="0" y="34490"/>
                  <a:pt x="1320" y="36059"/>
                  <a:pt x="2937" y="36459"/>
                </a:cubicBezTo>
                <a:cubicBezTo>
                  <a:pt x="2625" y="37339"/>
                  <a:pt x="2429" y="38247"/>
                  <a:pt x="2373" y="39191"/>
                </a:cubicBezTo>
                <a:cubicBezTo>
                  <a:pt x="2329" y="39955"/>
                  <a:pt x="2933" y="40904"/>
                  <a:pt x="3789" y="41236"/>
                </a:cubicBezTo>
                <a:cubicBezTo>
                  <a:pt x="4061" y="41340"/>
                  <a:pt x="4342" y="41436"/>
                  <a:pt x="4621" y="41520"/>
                </a:cubicBezTo>
                <a:cubicBezTo>
                  <a:pt x="2949" y="44141"/>
                  <a:pt x="1600" y="46878"/>
                  <a:pt x="848" y="49826"/>
                </a:cubicBezTo>
                <a:cubicBezTo>
                  <a:pt x="484" y="51263"/>
                  <a:pt x="1876" y="52795"/>
                  <a:pt x="3544" y="52795"/>
                </a:cubicBezTo>
                <a:cubicBezTo>
                  <a:pt x="3813" y="52795"/>
                  <a:pt x="4089" y="52755"/>
                  <a:pt x="4366" y="52668"/>
                </a:cubicBezTo>
                <a:lnTo>
                  <a:pt x="4366" y="52668"/>
                </a:lnTo>
                <a:cubicBezTo>
                  <a:pt x="2809" y="55332"/>
                  <a:pt x="1720" y="58105"/>
                  <a:pt x="1568" y="60982"/>
                </a:cubicBezTo>
                <a:cubicBezTo>
                  <a:pt x="1496" y="62334"/>
                  <a:pt x="3016" y="63318"/>
                  <a:pt x="4497" y="63318"/>
                </a:cubicBezTo>
                <a:cubicBezTo>
                  <a:pt x="5182" y="63318"/>
                  <a:pt x="5858" y="63107"/>
                  <a:pt x="6370" y="62630"/>
                </a:cubicBezTo>
                <a:cubicBezTo>
                  <a:pt x="7862" y="61229"/>
                  <a:pt x="9330" y="59809"/>
                  <a:pt x="10791" y="58381"/>
                </a:cubicBezTo>
                <a:cubicBezTo>
                  <a:pt x="10867" y="59585"/>
                  <a:pt x="12395" y="60505"/>
                  <a:pt x="13856" y="60505"/>
                </a:cubicBezTo>
                <a:cubicBezTo>
                  <a:pt x="14344" y="60505"/>
                  <a:pt x="14824" y="60406"/>
                  <a:pt x="15241" y="60173"/>
                </a:cubicBezTo>
                <a:lnTo>
                  <a:pt x="15241" y="60173"/>
                </a:lnTo>
                <a:cubicBezTo>
                  <a:pt x="14912" y="60926"/>
                  <a:pt x="14604" y="61682"/>
                  <a:pt x="14332" y="62459"/>
                </a:cubicBezTo>
                <a:cubicBezTo>
                  <a:pt x="13856" y="63827"/>
                  <a:pt x="15272" y="65527"/>
                  <a:pt x="17001" y="65527"/>
                </a:cubicBezTo>
                <a:cubicBezTo>
                  <a:pt x="17281" y="65527"/>
                  <a:pt x="17573" y="65483"/>
                  <a:pt x="17861" y="65383"/>
                </a:cubicBezTo>
                <a:cubicBezTo>
                  <a:pt x="21290" y="64215"/>
                  <a:pt x="24371" y="62654"/>
                  <a:pt x="27228" y="60858"/>
                </a:cubicBezTo>
                <a:lnTo>
                  <a:pt x="27228" y="60858"/>
                </a:lnTo>
                <a:cubicBezTo>
                  <a:pt x="27076" y="61590"/>
                  <a:pt x="26960" y="62334"/>
                  <a:pt x="26919" y="63090"/>
                </a:cubicBezTo>
                <a:cubicBezTo>
                  <a:pt x="26847" y="64455"/>
                  <a:pt x="28296" y="65427"/>
                  <a:pt x="29820" y="65495"/>
                </a:cubicBezTo>
                <a:lnTo>
                  <a:pt x="29893" y="65495"/>
                </a:lnTo>
                <a:cubicBezTo>
                  <a:pt x="30513" y="66884"/>
                  <a:pt x="31729" y="68028"/>
                  <a:pt x="33778" y="68612"/>
                </a:cubicBezTo>
                <a:cubicBezTo>
                  <a:pt x="34958" y="68948"/>
                  <a:pt x="36158" y="69096"/>
                  <a:pt x="37355" y="69096"/>
                </a:cubicBezTo>
                <a:cubicBezTo>
                  <a:pt x="41888" y="69096"/>
                  <a:pt x="46441" y="66952"/>
                  <a:pt x="50262" y="64627"/>
                </a:cubicBezTo>
                <a:cubicBezTo>
                  <a:pt x="51059" y="64315"/>
                  <a:pt x="51822" y="63938"/>
                  <a:pt x="52543" y="63506"/>
                </a:cubicBezTo>
                <a:lnTo>
                  <a:pt x="52543" y="63506"/>
                </a:lnTo>
                <a:cubicBezTo>
                  <a:pt x="52419" y="64287"/>
                  <a:pt x="52339" y="65087"/>
                  <a:pt x="52311" y="65903"/>
                </a:cubicBezTo>
                <a:cubicBezTo>
                  <a:pt x="52271" y="67120"/>
                  <a:pt x="53479" y="68160"/>
                  <a:pt x="54871" y="68328"/>
                </a:cubicBezTo>
                <a:cubicBezTo>
                  <a:pt x="55900" y="69912"/>
                  <a:pt x="57833" y="71168"/>
                  <a:pt x="59977" y="71168"/>
                </a:cubicBezTo>
                <a:cubicBezTo>
                  <a:pt x="60169" y="71168"/>
                  <a:pt x="60365" y="71157"/>
                  <a:pt x="60561" y="71137"/>
                </a:cubicBezTo>
                <a:cubicBezTo>
                  <a:pt x="64062" y="70760"/>
                  <a:pt x="66615" y="68263"/>
                  <a:pt x="68712" y="66123"/>
                </a:cubicBezTo>
                <a:cubicBezTo>
                  <a:pt x="72237" y="62526"/>
                  <a:pt x="75282" y="58629"/>
                  <a:pt x="77870" y="54536"/>
                </a:cubicBezTo>
                <a:cubicBezTo>
                  <a:pt x="81003" y="49582"/>
                  <a:pt x="83964" y="44525"/>
                  <a:pt x="86285" y="39268"/>
                </a:cubicBezTo>
                <a:cubicBezTo>
                  <a:pt x="87789" y="35867"/>
                  <a:pt x="90190" y="30217"/>
                  <a:pt x="86388" y="27232"/>
                </a:cubicBezTo>
                <a:cubicBezTo>
                  <a:pt x="85184" y="26288"/>
                  <a:pt x="83904" y="25900"/>
                  <a:pt x="82615" y="25900"/>
                </a:cubicBezTo>
                <a:cubicBezTo>
                  <a:pt x="81579" y="25900"/>
                  <a:pt x="80539" y="26151"/>
                  <a:pt x="79539" y="26568"/>
                </a:cubicBezTo>
                <a:cubicBezTo>
                  <a:pt x="80971" y="24576"/>
                  <a:pt x="82451" y="22611"/>
                  <a:pt x="84048" y="20722"/>
                </a:cubicBezTo>
                <a:cubicBezTo>
                  <a:pt x="85533" y="18962"/>
                  <a:pt x="83504" y="17185"/>
                  <a:pt x="81419" y="17185"/>
                </a:cubicBezTo>
                <a:cubicBezTo>
                  <a:pt x="80743" y="17185"/>
                  <a:pt x="80063" y="17374"/>
                  <a:pt x="79495" y="17806"/>
                </a:cubicBezTo>
                <a:cubicBezTo>
                  <a:pt x="78102" y="18870"/>
                  <a:pt x="76818" y="19990"/>
                  <a:pt x="75602" y="21150"/>
                </a:cubicBezTo>
                <a:cubicBezTo>
                  <a:pt x="75057" y="20338"/>
                  <a:pt x="74061" y="19946"/>
                  <a:pt x="72948" y="19946"/>
                </a:cubicBezTo>
                <a:cubicBezTo>
                  <a:pt x="72732" y="19946"/>
                  <a:pt x="72512" y="19961"/>
                  <a:pt x="72292" y="19990"/>
                </a:cubicBezTo>
                <a:cubicBezTo>
                  <a:pt x="72213" y="20002"/>
                  <a:pt x="72132" y="20018"/>
                  <a:pt x="72052" y="20030"/>
                </a:cubicBezTo>
                <a:cubicBezTo>
                  <a:pt x="72252" y="19346"/>
                  <a:pt x="72364" y="18654"/>
                  <a:pt x="72348" y="17957"/>
                </a:cubicBezTo>
                <a:cubicBezTo>
                  <a:pt x="72292" y="15797"/>
                  <a:pt x="70576" y="14421"/>
                  <a:pt x="68416" y="13852"/>
                </a:cubicBezTo>
                <a:cubicBezTo>
                  <a:pt x="68023" y="13400"/>
                  <a:pt x="67447" y="13080"/>
                  <a:pt x="66735" y="13008"/>
                </a:cubicBezTo>
                <a:cubicBezTo>
                  <a:pt x="67147" y="11043"/>
                  <a:pt x="66675" y="9079"/>
                  <a:pt x="64738" y="7267"/>
                </a:cubicBezTo>
                <a:cubicBezTo>
                  <a:pt x="63678" y="6270"/>
                  <a:pt x="62385" y="5742"/>
                  <a:pt x="60974" y="5553"/>
                </a:cubicBezTo>
                <a:cubicBezTo>
                  <a:pt x="60561" y="3749"/>
                  <a:pt x="59312" y="2177"/>
                  <a:pt x="56773" y="1169"/>
                </a:cubicBezTo>
                <a:cubicBezTo>
                  <a:pt x="54708" y="353"/>
                  <a:pt x="52479" y="0"/>
                  <a:pt x="50186" y="0"/>
                </a:cubicBezTo>
                <a:close/>
              </a:path>
            </a:pathLst>
          </a:custGeom>
          <a:solidFill>
            <a:srgbClr val="FFFFFF">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 name="Google Shape;107;p9"/>
          <p:cNvGrpSpPr/>
          <p:nvPr/>
        </p:nvGrpSpPr>
        <p:grpSpPr>
          <a:xfrm>
            <a:off x="329730" y="162020"/>
            <a:ext cx="8628146" cy="4650615"/>
            <a:chOff x="329730" y="162020"/>
            <a:chExt cx="8628146" cy="4650615"/>
          </a:xfrm>
        </p:grpSpPr>
        <p:sp>
          <p:nvSpPr>
            <p:cNvPr id="108" name="Google Shape;108;p9"/>
            <p:cNvSpPr/>
            <p:nvPr/>
          </p:nvSpPr>
          <p:spPr>
            <a:xfrm>
              <a:off x="1900171" y="4713984"/>
              <a:ext cx="103324" cy="98651"/>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9"/>
            <p:cNvSpPr/>
            <p:nvPr/>
          </p:nvSpPr>
          <p:spPr>
            <a:xfrm>
              <a:off x="2120015" y="162020"/>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9"/>
            <p:cNvSpPr/>
            <p:nvPr/>
          </p:nvSpPr>
          <p:spPr>
            <a:xfrm>
              <a:off x="329730" y="3776930"/>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9"/>
            <p:cNvSpPr/>
            <p:nvPr/>
          </p:nvSpPr>
          <p:spPr>
            <a:xfrm>
              <a:off x="8789216" y="4230622"/>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9"/>
            <p:cNvSpPr/>
            <p:nvPr/>
          </p:nvSpPr>
          <p:spPr>
            <a:xfrm>
              <a:off x="8789221" y="702534"/>
              <a:ext cx="103324" cy="98651"/>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LUMNS">
  <p:cSld name="CUSTOM">
    <p:bg>
      <p:bgPr>
        <a:blipFill>
          <a:blip r:embed="rId2">
            <a:alphaModFix/>
          </a:blip>
          <a:stretch>
            <a:fillRect/>
          </a:stretch>
        </a:blipFill>
        <a:effectLst/>
      </p:bgPr>
    </p:bg>
    <p:spTree>
      <p:nvGrpSpPr>
        <p:cNvPr id="1" name="Shape 113"/>
        <p:cNvGrpSpPr/>
        <p:nvPr/>
      </p:nvGrpSpPr>
      <p:grpSpPr>
        <a:xfrm>
          <a:off x="0" y="0"/>
          <a:ext cx="0" cy="0"/>
          <a:chOff x="0" y="0"/>
          <a:chExt cx="0" cy="0"/>
        </a:xfrm>
      </p:grpSpPr>
      <p:sp>
        <p:nvSpPr>
          <p:cNvPr id="114" name="Google Shape;114;p10"/>
          <p:cNvSpPr txBox="1">
            <a:spLocks noGrp="1"/>
          </p:cNvSpPr>
          <p:nvPr>
            <p:ph type="subTitle" idx="1"/>
          </p:nvPr>
        </p:nvSpPr>
        <p:spPr>
          <a:xfrm>
            <a:off x="1096000" y="3186925"/>
            <a:ext cx="2962800" cy="1011000"/>
          </a:xfrm>
          <a:prstGeom prst="rect">
            <a:avLst/>
          </a:prstGeom>
        </p:spPr>
        <p:txBody>
          <a:bodyPr spcFirstLastPara="1" wrap="square" lIns="0" tIns="0" rIns="0" bIns="0" anchor="t"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115" name="Google Shape;115;p10"/>
          <p:cNvSpPr txBox="1">
            <a:spLocks noGrp="1"/>
          </p:cNvSpPr>
          <p:nvPr>
            <p:ph type="title"/>
          </p:nvPr>
        </p:nvSpPr>
        <p:spPr>
          <a:xfrm>
            <a:off x="1794700" y="2580875"/>
            <a:ext cx="15654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rgbClr val="FFC39F"/>
              </a:buClr>
              <a:buSzPts val="1600"/>
              <a:buNone/>
              <a:defRPr sz="2200" i="0">
                <a:solidFill>
                  <a:schemeClr val="dk2"/>
                </a:solidFill>
              </a:defRPr>
            </a:lvl1pPr>
            <a:lvl2pPr lvl="1" algn="ctr" rtl="0">
              <a:spcBef>
                <a:spcPts val="0"/>
              </a:spcBef>
              <a:spcAft>
                <a:spcPts val="0"/>
              </a:spcAft>
              <a:buClr>
                <a:schemeClr val="accent1"/>
              </a:buClr>
              <a:buSzPts val="1600"/>
              <a:buNone/>
              <a:defRPr sz="1600">
                <a:solidFill>
                  <a:schemeClr val="accent1"/>
                </a:solidFill>
              </a:defRPr>
            </a:lvl2pPr>
            <a:lvl3pPr lvl="2" algn="ctr" rtl="0">
              <a:spcBef>
                <a:spcPts val="0"/>
              </a:spcBef>
              <a:spcAft>
                <a:spcPts val="0"/>
              </a:spcAft>
              <a:buClr>
                <a:schemeClr val="accent1"/>
              </a:buClr>
              <a:buSzPts val="1600"/>
              <a:buNone/>
              <a:defRPr sz="1600">
                <a:solidFill>
                  <a:schemeClr val="accent1"/>
                </a:solidFill>
              </a:defRPr>
            </a:lvl3pPr>
            <a:lvl4pPr lvl="3" algn="ctr" rtl="0">
              <a:spcBef>
                <a:spcPts val="0"/>
              </a:spcBef>
              <a:spcAft>
                <a:spcPts val="0"/>
              </a:spcAft>
              <a:buClr>
                <a:schemeClr val="accent1"/>
              </a:buClr>
              <a:buSzPts val="1600"/>
              <a:buNone/>
              <a:defRPr sz="1600">
                <a:solidFill>
                  <a:schemeClr val="accent1"/>
                </a:solidFill>
              </a:defRPr>
            </a:lvl4pPr>
            <a:lvl5pPr lvl="4" algn="ctr" rtl="0">
              <a:spcBef>
                <a:spcPts val="0"/>
              </a:spcBef>
              <a:spcAft>
                <a:spcPts val="0"/>
              </a:spcAft>
              <a:buClr>
                <a:schemeClr val="accent1"/>
              </a:buClr>
              <a:buSzPts val="1600"/>
              <a:buNone/>
              <a:defRPr sz="1600">
                <a:solidFill>
                  <a:schemeClr val="accent1"/>
                </a:solidFill>
              </a:defRPr>
            </a:lvl5pPr>
            <a:lvl6pPr lvl="5" algn="ctr" rtl="0">
              <a:spcBef>
                <a:spcPts val="0"/>
              </a:spcBef>
              <a:spcAft>
                <a:spcPts val="0"/>
              </a:spcAft>
              <a:buClr>
                <a:schemeClr val="accent1"/>
              </a:buClr>
              <a:buSzPts val="1600"/>
              <a:buNone/>
              <a:defRPr sz="1600">
                <a:solidFill>
                  <a:schemeClr val="accent1"/>
                </a:solidFill>
              </a:defRPr>
            </a:lvl6pPr>
            <a:lvl7pPr lvl="6" algn="ctr" rtl="0">
              <a:spcBef>
                <a:spcPts val="0"/>
              </a:spcBef>
              <a:spcAft>
                <a:spcPts val="0"/>
              </a:spcAft>
              <a:buClr>
                <a:schemeClr val="accent1"/>
              </a:buClr>
              <a:buSzPts val="1600"/>
              <a:buNone/>
              <a:defRPr sz="1600">
                <a:solidFill>
                  <a:schemeClr val="accent1"/>
                </a:solidFill>
              </a:defRPr>
            </a:lvl7pPr>
            <a:lvl8pPr lvl="7" algn="ctr" rtl="0">
              <a:spcBef>
                <a:spcPts val="0"/>
              </a:spcBef>
              <a:spcAft>
                <a:spcPts val="0"/>
              </a:spcAft>
              <a:buClr>
                <a:schemeClr val="accent1"/>
              </a:buClr>
              <a:buSzPts val="1600"/>
              <a:buNone/>
              <a:defRPr sz="1600">
                <a:solidFill>
                  <a:schemeClr val="accent1"/>
                </a:solidFill>
              </a:defRPr>
            </a:lvl8pPr>
            <a:lvl9pPr lvl="8" algn="ctr" rtl="0">
              <a:spcBef>
                <a:spcPts val="0"/>
              </a:spcBef>
              <a:spcAft>
                <a:spcPts val="0"/>
              </a:spcAft>
              <a:buClr>
                <a:schemeClr val="accent1"/>
              </a:buClr>
              <a:buSzPts val="1600"/>
              <a:buNone/>
              <a:defRPr sz="1600">
                <a:solidFill>
                  <a:schemeClr val="accent1"/>
                </a:solidFill>
              </a:defRPr>
            </a:lvl9pPr>
          </a:lstStyle>
          <a:p>
            <a:endParaRPr/>
          </a:p>
        </p:txBody>
      </p:sp>
      <p:sp>
        <p:nvSpPr>
          <p:cNvPr id="116" name="Google Shape;116;p10"/>
          <p:cNvSpPr txBox="1">
            <a:spLocks noGrp="1"/>
          </p:cNvSpPr>
          <p:nvPr>
            <p:ph type="subTitle" idx="2"/>
          </p:nvPr>
        </p:nvSpPr>
        <p:spPr>
          <a:xfrm>
            <a:off x="5085212" y="3186917"/>
            <a:ext cx="2962800" cy="1011000"/>
          </a:xfrm>
          <a:prstGeom prst="rect">
            <a:avLst/>
          </a:prstGeom>
        </p:spPr>
        <p:txBody>
          <a:bodyPr spcFirstLastPara="1" wrap="square" lIns="0" tIns="0" rIns="0" bIns="0" anchor="t"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117" name="Google Shape;117;p10"/>
          <p:cNvSpPr txBox="1">
            <a:spLocks noGrp="1"/>
          </p:cNvSpPr>
          <p:nvPr>
            <p:ph type="title" idx="3"/>
          </p:nvPr>
        </p:nvSpPr>
        <p:spPr>
          <a:xfrm>
            <a:off x="5783912" y="2580875"/>
            <a:ext cx="15654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rgbClr val="FFC39F"/>
              </a:buClr>
              <a:buSzPts val="1600"/>
              <a:buNone/>
              <a:defRPr sz="2200" i="0">
                <a:solidFill>
                  <a:schemeClr val="accent6"/>
                </a:solidFill>
              </a:defRPr>
            </a:lvl1pPr>
            <a:lvl2pPr lvl="1" algn="ctr" rtl="0">
              <a:spcBef>
                <a:spcPts val="0"/>
              </a:spcBef>
              <a:spcAft>
                <a:spcPts val="0"/>
              </a:spcAft>
              <a:buClr>
                <a:schemeClr val="accent1"/>
              </a:buClr>
              <a:buSzPts val="1600"/>
              <a:buNone/>
              <a:defRPr sz="1600">
                <a:solidFill>
                  <a:schemeClr val="accent1"/>
                </a:solidFill>
              </a:defRPr>
            </a:lvl2pPr>
            <a:lvl3pPr lvl="2" algn="ctr" rtl="0">
              <a:spcBef>
                <a:spcPts val="0"/>
              </a:spcBef>
              <a:spcAft>
                <a:spcPts val="0"/>
              </a:spcAft>
              <a:buClr>
                <a:schemeClr val="accent1"/>
              </a:buClr>
              <a:buSzPts val="1600"/>
              <a:buNone/>
              <a:defRPr sz="1600">
                <a:solidFill>
                  <a:schemeClr val="accent1"/>
                </a:solidFill>
              </a:defRPr>
            </a:lvl3pPr>
            <a:lvl4pPr lvl="3" algn="ctr" rtl="0">
              <a:spcBef>
                <a:spcPts val="0"/>
              </a:spcBef>
              <a:spcAft>
                <a:spcPts val="0"/>
              </a:spcAft>
              <a:buClr>
                <a:schemeClr val="accent1"/>
              </a:buClr>
              <a:buSzPts val="1600"/>
              <a:buNone/>
              <a:defRPr sz="1600">
                <a:solidFill>
                  <a:schemeClr val="accent1"/>
                </a:solidFill>
              </a:defRPr>
            </a:lvl4pPr>
            <a:lvl5pPr lvl="4" algn="ctr" rtl="0">
              <a:spcBef>
                <a:spcPts val="0"/>
              </a:spcBef>
              <a:spcAft>
                <a:spcPts val="0"/>
              </a:spcAft>
              <a:buClr>
                <a:schemeClr val="accent1"/>
              </a:buClr>
              <a:buSzPts val="1600"/>
              <a:buNone/>
              <a:defRPr sz="1600">
                <a:solidFill>
                  <a:schemeClr val="accent1"/>
                </a:solidFill>
              </a:defRPr>
            </a:lvl5pPr>
            <a:lvl6pPr lvl="5" algn="ctr" rtl="0">
              <a:spcBef>
                <a:spcPts val="0"/>
              </a:spcBef>
              <a:spcAft>
                <a:spcPts val="0"/>
              </a:spcAft>
              <a:buClr>
                <a:schemeClr val="accent1"/>
              </a:buClr>
              <a:buSzPts val="1600"/>
              <a:buNone/>
              <a:defRPr sz="1600">
                <a:solidFill>
                  <a:schemeClr val="accent1"/>
                </a:solidFill>
              </a:defRPr>
            </a:lvl6pPr>
            <a:lvl7pPr lvl="6" algn="ctr" rtl="0">
              <a:spcBef>
                <a:spcPts val="0"/>
              </a:spcBef>
              <a:spcAft>
                <a:spcPts val="0"/>
              </a:spcAft>
              <a:buClr>
                <a:schemeClr val="accent1"/>
              </a:buClr>
              <a:buSzPts val="1600"/>
              <a:buNone/>
              <a:defRPr sz="1600">
                <a:solidFill>
                  <a:schemeClr val="accent1"/>
                </a:solidFill>
              </a:defRPr>
            </a:lvl7pPr>
            <a:lvl8pPr lvl="7" algn="ctr" rtl="0">
              <a:spcBef>
                <a:spcPts val="0"/>
              </a:spcBef>
              <a:spcAft>
                <a:spcPts val="0"/>
              </a:spcAft>
              <a:buClr>
                <a:schemeClr val="accent1"/>
              </a:buClr>
              <a:buSzPts val="1600"/>
              <a:buNone/>
              <a:defRPr sz="1600">
                <a:solidFill>
                  <a:schemeClr val="accent1"/>
                </a:solidFill>
              </a:defRPr>
            </a:lvl8pPr>
            <a:lvl9pPr lvl="8" algn="ctr" rtl="0">
              <a:spcBef>
                <a:spcPts val="0"/>
              </a:spcBef>
              <a:spcAft>
                <a:spcPts val="0"/>
              </a:spcAft>
              <a:buClr>
                <a:schemeClr val="accent1"/>
              </a:buClr>
              <a:buSzPts val="1600"/>
              <a:buNone/>
              <a:defRPr sz="1600">
                <a:solidFill>
                  <a:schemeClr val="accent1"/>
                </a:solidFill>
              </a:defRPr>
            </a:lvl9pPr>
          </a:lstStyle>
          <a:p>
            <a:endParaRPr/>
          </a:p>
        </p:txBody>
      </p:sp>
      <p:sp>
        <p:nvSpPr>
          <p:cNvPr id="118" name="Google Shape;118;p10"/>
          <p:cNvSpPr txBox="1">
            <a:spLocks noGrp="1"/>
          </p:cNvSpPr>
          <p:nvPr>
            <p:ph type="title" idx="4"/>
          </p:nvPr>
        </p:nvSpPr>
        <p:spPr>
          <a:xfrm>
            <a:off x="1739850" y="534975"/>
            <a:ext cx="5664300" cy="5310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2400"/>
              <a:buNone/>
              <a:defRPr sz="2400" i="0"/>
            </a:lvl1pPr>
            <a:lvl2pPr lvl="1" algn="ctr" rtl="0">
              <a:spcBef>
                <a:spcPts val="0"/>
              </a:spcBef>
              <a:spcAft>
                <a:spcPts val="0"/>
              </a:spcAft>
              <a:buClr>
                <a:schemeClr val="accent1"/>
              </a:buClr>
              <a:buSzPts val="2400"/>
              <a:buNone/>
              <a:defRPr sz="2400">
                <a:solidFill>
                  <a:schemeClr val="accent1"/>
                </a:solidFill>
              </a:defRPr>
            </a:lvl2pPr>
            <a:lvl3pPr lvl="2" algn="ctr" rtl="0">
              <a:spcBef>
                <a:spcPts val="0"/>
              </a:spcBef>
              <a:spcAft>
                <a:spcPts val="0"/>
              </a:spcAft>
              <a:buClr>
                <a:schemeClr val="accent1"/>
              </a:buClr>
              <a:buSzPts val="2400"/>
              <a:buNone/>
              <a:defRPr sz="2400">
                <a:solidFill>
                  <a:schemeClr val="accent1"/>
                </a:solidFill>
              </a:defRPr>
            </a:lvl3pPr>
            <a:lvl4pPr lvl="3" algn="ctr" rtl="0">
              <a:spcBef>
                <a:spcPts val="0"/>
              </a:spcBef>
              <a:spcAft>
                <a:spcPts val="0"/>
              </a:spcAft>
              <a:buClr>
                <a:schemeClr val="accent1"/>
              </a:buClr>
              <a:buSzPts val="2400"/>
              <a:buNone/>
              <a:defRPr sz="2400">
                <a:solidFill>
                  <a:schemeClr val="accent1"/>
                </a:solidFill>
              </a:defRPr>
            </a:lvl4pPr>
            <a:lvl5pPr lvl="4" algn="ctr" rtl="0">
              <a:spcBef>
                <a:spcPts val="0"/>
              </a:spcBef>
              <a:spcAft>
                <a:spcPts val="0"/>
              </a:spcAft>
              <a:buClr>
                <a:schemeClr val="accent1"/>
              </a:buClr>
              <a:buSzPts val="2400"/>
              <a:buNone/>
              <a:defRPr sz="2400">
                <a:solidFill>
                  <a:schemeClr val="accent1"/>
                </a:solidFill>
              </a:defRPr>
            </a:lvl5pPr>
            <a:lvl6pPr lvl="5" algn="ctr" rtl="0">
              <a:spcBef>
                <a:spcPts val="0"/>
              </a:spcBef>
              <a:spcAft>
                <a:spcPts val="0"/>
              </a:spcAft>
              <a:buClr>
                <a:schemeClr val="accent1"/>
              </a:buClr>
              <a:buSzPts val="2400"/>
              <a:buNone/>
              <a:defRPr sz="2400">
                <a:solidFill>
                  <a:schemeClr val="accent1"/>
                </a:solidFill>
              </a:defRPr>
            </a:lvl6pPr>
            <a:lvl7pPr lvl="6" algn="ctr" rtl="0">
              <a:spcBef>
                <a:spcPts val="0"/>
              </a:spcBef>
              <a:spcAft>
                <a:spcPts val="0"/>
              </a:spcAft>
              <a:buClr>
                <a:schemeClr val="accent1"/>
              </a:buClr>
              <a:buSzPts val="2400"/>
              <a:buNone/>
              <a:defRPr sz="2400">
                <a:solidFill>
                  <a:schemeClr val="accent1"/>
                </a:solidFill>
              </a:defRPr>
            </a:lvl7pPr>
            <a:lvl8pPr lvl="7" algn="ctr" rtl="0">
              <a:spcBef>
                <a:spcPts val="0"/>
              </a:spcBef>
              <a:spcAft>
                <a:spcPts val="0"/>
              </a:spcAft>
              <a:buClr>
                <a:schemeClr val="accent1"/>
              </a:buClr>
              <a:buSzPts val="2400"/>
              <a:buNone/>
              <a:defRPr sz="2400">
                <a:solidFill>
                  <a:schemeClr val="accent1"/>
                </a:solidFill>
              </a:defRPr>
            </a:lvl8pPr>
            <a:lvl9pPr lvl="8" algn="ctr" rtl="0">
              <a:spcBef>
                <a:spcPts val="0"/>
              </a:spcBef>
              <a:spcAft>
                <a:spcPts val="0"/>
              </a:spcAft>
              <a:buClr>
                <a:schemeClr val="accent1"/>
              </a:buClr>
              <a:buSzPts val="2400"/>
              <a:buNone/>
              <a:defRPr sz="2400">
                <a:solidFill>
                  <a:schemeClr val="accent1"/>
                </a:solidFill>
              </a:defRPr>
            </a:lvl9pPr>
          </a:lstStyle>
          <a:p>
            <a:endParaRPr/>
          </a:p>
        </p:txBody>
      </p:sp>
      <p:grpSp>
        <p:nvGrpSpPr>
          <p:cNvPr id="119" name="Google Shape;119;p10"/>
          <p:cNvGrpSpPr/>
          <p:nvPr/>
        </p:nvGrpSpPr>
        <p:grpSpPr>
          <a:xfrm>
            <a:off x="329730" y="281345"/>
            <a:ext cx="8562814" cy="4661127"/>
            <a:chOff x="329730" y="281345"/>
            <a:chExt cx="8562814" cy="4661127"/>
          </a:xfrm>
        </p:grpSpPr>
        <p:sp>
          <p:nvSpPr>
            <p:cNvPr id="120" name="Google Shape;120;p10"/>
            <p:cNvSpPr/>
            <p:nvPr/>
          </p:nvSpPr>
          <p:spPr>
            <a:xfrm>
              <a:off x="1794696" y="4843821"/>
              <a:ext cx="103324" cy="98651"/>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0"/>
            <p:cNvSpPr/>
            <p:nvPr/>
          </p:nvSpPr>
          <p:spPr>
            <a:xfrm>
              <a:off x="1199440" y="281345"/>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0"/>
            <p:cNvSpPr/>
            <p:nvPr/>
          </p:nvSpPr>
          <p:spPr>
            <a:xfrm>
              <a:off x="329730" y="3776930"/>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0"/>
            <p:cNvSpPr/>
            <p:nvPr/>
          </p:nvSpPr>
          <p:spPr>
            <a:xfrm>
              <a:off x="7412116" y="4682797"/>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0"/>
            <p:cNvSpPr/>
            <p:nvPr/>
          </p:nvSpPr>
          <p:spPr>
            <a:xfrm>
              <a:off x="8789221" y="702534"/>
              <a:ext cx="103324" cy="98651"/>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HREE COLUMNS">
  <p:cSld name="CUSTOM_1">
    <p:bg>
      <p:bgPr>
        <a:blipFill>
          <a:blip r:embed="rId2">
            <a:alphaModFix/>
          </a:blip>
          <a:stretch>
            <a:fillRect/>
          </a:stretch>
        </a:blipFill>
        <a:effectLst/>
      </p:bgPr>
    </p:bg>
    <p:spTree>
      <p:nvGrpSpPr>
        <p:cNvPr id="1" name="Shape 125"/>
        <p:cNvGrpSpPr/>
        <p:nvPr/>
      </p:nvGrpSpPr>
      <p:grpSpPr>
        <a:xfrm>
          <a:off x="0" y="0"/>
          <a:ext cx="0" cy="0"/>
          <a:chOff x="0" y="0"/>
          <a:chExt cx="0" cy="0"/>
        </a:xfrm>
      </p:grpSpPr>
      <p:sp>
        <p:nvSpPr>
          <p:cNvPr id="126" name="Google Shape;126;p11"/>
          <p:cNvSpPr txBox="1">
            <a:spLocks noGrp="1"/>
          </p:cNvSpPr>
          <p:nvPr>
            <p:ph type="title"/>
          </p:nvPr>
        </p:nvSpPr>
        <p:spPr>
          <a:xfrm>
            <a:off x="900987" y="2813325"/>
            <a:ext cx="20109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SzPts val="1400"/>
              <a:buNone/>
              <a:defRPr sz="2200" i="0">
                <a:solidFill>
                  <a:schemeClr val="accent1"/>
                </a:solidFill>
              </a:defRPr>
            </a:lvl1pPr>
            <a:lvl2pPr lvl="1" algn="ctr" rtl="0">
              <a:spcBef>
                <a:spcPts val="0"/>
              </a:spcBef>
              <a:spcAft>
                <a:spcPts val="0"/>
              </a:spcAft>
              <a:buClr>
                <a:srgbClr val="FF778A"/>
              </a:buClr>
              <a:buSzPts val="1400"/>
              <a:buNone/>
              <a:defRPr sz="1400">
                <a:solidFill>
                  <a:srgbClr val="FF778A"/>
                </a:solidFill>
              </a:defRPr>
            </a:lvl2pPr>
            <a:lvl3pPr lvl="2" algn="ctr" rtl="0">
              <a:spcBef>
                <a:spcPts val="0"/>
              </a:spcBef>
              <a:spcAft>
                <a:spcPts val="0"/>
              </a:spcAft>
              <a:buClr>
                <a:srgbClr val="FF778A"/>
              </a:buClr>
              <a:buSzPts val="1400"/>
              <a:buNone/>
              <a:defRPr sz="1400">
                <a:solidFill>
                  <a:srgbClr val="FF778A"/>
                </a:solidFill>
              </a:defRPr>
            </a:lvl3pPr>
            <a:lvl4pPr lvl="3" algn="ctr" rtl="0">
              <a:spcBef>
                <a:spcPts val="0"/>
              </a:spcBef>
              <a:spcAft>
                <a:spcPts val="0"/>
              </a:spcAft>
              <a:buClr>
                <a:srgbClr val="FF778A"/>
              </a:buClr>
              <a:buSzPts val="1400"/>
              <a:buNone/>
              <a:defRPr sz="1400">
                <a:solidFill>
                  <a:srgbClr val="FF778A"/>
                </a:solidFill>
              </a:defRPr>
            </a:lvl4pPr>
            <a:lvl5pPr lvl="4" algn="ctr" rtl="0">
              <a:spcBef>
                <a:spcPts val="0"/>
              </a:spcBef>
              <a:spcAft>
                <a:spcPts val="0"/>
              </a:spcAft>
              <a:buClr>
                <a:srgbClr val="FF778A"/>
              </a:buClr>
              <a:buSzPts val="1400"/>
              <a:buNone/>
              <a:defRPr sz="1400">
                <a:solidFill>
                  <a:srgbClr val="FF778A"/>
                </a:solidFill>
              </a:defRPr>
            </a:lvl5pPr>
            <a:lvl6pPr lvl="5" algn="ctr" rtl="0">
              <a:spcBef>
                <a:spcPts val="0"/>
              </a:spcBef>
              <a:spcAft>
                <a:spcPts val="0"/>
              </a:spcAft>
              <a:buClr>
                <a:srgbClr val="FF778A"/>
              </a:buClr>
              <a:buSzPts val="1400"/>
              <a:buNone/>
              <a:defRPr sz="1400">
                <a:solidFill>
                  <a:srgbClr val="FF778A"/>
                </a:solidFill>
              </a:defRPr>
            </a:lvl6pPr>
            <a:lvl7pPr lvl="6" algn="ctr" rtl="0">
              <a:spcBef>
                <a:spcPts val="0"/>
              </a:spcBef>
              <a:spcAft>
                <a:spcPts val="0"/>
              </a:spcAft>
              <a:buClr>
                <a:srgbClr val="FF778A"/>
              </a:buClr>
              <a:buSzPts val="1400"/>
              <a:buNone/>
              <a:defRPr sz="1400">
                <a:solidFill>
                  <a:srgbClr val="FF778A"/>
                </a:solidFill>
              </a:defRPr>
            </a:lvl7pPr>
            <a:lvl8pPr lvl="7" algn="ctr" rtl="0">
              <a:spcBef>
                <a:spcPts val="0"/>
              </a:spcBef>
              <a:spcAft>
                <a:spcPts val="0"/>
              </a:spcAft>
              <a:buClr>
                <a:srgbClr val="FF778A"/>
              </a:buClr>
              <a:buSzPts val="1400"/>
              <a:buNone/>
              <a:defRPr sz="1400">
                <a:solidFill>
                  <a:srgbClr val="FF778A"/>
                </a:solidFill>
              </a:defRPr>
            </a:lvl8pPr>
            <a:lvl9pPr lvl="8" algn="ctr" rtl="0">
              <a:spcBef>
                <a:spcPts val="0"/>
              </a:spcBef>
              <a:spcAft>
                <a:spcPts val="0"/>
              </a:spcAft>
              <a:buClr>
                <a:srgbClr val="FF778A"/>
              </a:buClr>
              <a:buSzPts val="1400"/>
              <a:buNone/>
              <a:defRPr sz="1400">
                <a:solidFill>
                  <a:srgbClr val="FF778A"/>
                </a:solidFill>
              </a:defRPr>
            </a:lvl9pPr>
          </a:lstStyle>
          <a:p>
            <a:endParaRPr/>
          </a:p>
        </p:txBody>
      </p:sp>
      <p:sp>
        <p:nvSpPr>
          <p:cNvPr id="127" name="Google Shape;127;p11"/>
          <p:cNvSpPr txBox="1">
            <a:spLocks noGrp="1"/>
          </p:cNvSpPr>
          <p:nvPr>
            <p:ph type="subTitle" idx="1"/>
          </p:nvPr>
        </p:nvSpPr>
        <p:spPr>
          <a:xfrm>
            <a:off x="901850" y="3432200"/>
            <a:ext cx="2010900" cy="903900"/>
          </a:xfrm>
          <a:prstGeom prst="rect">
            <a:avLst/>
          </a:prstGeom>
        </p:spPr>
        <p:txBody>
          <a:bodyPr spcFirstLastPara="1" wrap="square" lIns="0" tIns="0" rIns="0" bIns="0" anchor="t"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128" name="Google Shape;128;p11"/>
          <p:cNvSpPr txBox="1">
            <a:spLocks noGrp="1"/>
          </p:cNvSpPr>
          <p:nvPr>
            <p:ph type="title" idx="2"/>
          </p:nvPr>
        </p:nvSpPr>
        <p:spPr>
          <a:xfrm>
            <a:off x="3567000" y="2813325"/>
            <a:ext cx="20109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SzPts val="1400"/>
              <a:buNone/>
              <a:defRPr sz="2200" i="0">
                <a:solidFill>
                  <a:schemeClr val="accent2"/>
                </a:solidFill>
              </a:defRPr>
            </a:lvl1pPr>
            <a:lvl2pPr lvl="1" algn="ctr" rtl="0">
              <a:spcBef>
                <a:spcPts val="0"/>
              </a:spcBef>
              <a:spcAft>
                <a:spcPts val="0"/>
              </a:spcAft>
              <a:buClr>
                <a:srgbClr val="FF778A"/>
              </a:buClr>
              <a:buSzPts val="1400"/>
              <a:buNone/>
              <a:defRPr sz="1400">
                <a:solidFill>
                  <a:srgbClr val="FF778A"/>
                </a:solidFill>
              </a:defRPr>
            </a:lvl2pPr>
            <a:lvl3pPr lvl="2" algn="ctr" rtl="0">
              <a:spcBef>
                <a:spcPts val="0"/>
              </a:spcBef>
              <a:spcAft>
                <a:spcPts val="0"/>
              </a:spcAft>
              <a:buClr>
                <a:srgbClr val="FF778A"/>
              </a:buClr>
              <a:buSzPts val="1400"/>
              <a:buNone/>
              <a:defRPr sz="1400">
                <a:solidFill>
                  <a:srgbClr val="FF778A"/>
                </a:solidFill>
              </a:defRPr>
            </a:lvl3pPr>
            <a:lvl4pPr lvl="3" algn="ctr" rtl="0">
              <a:spcBef>
                <a:spcPts val="0"/>
              </a:spcBef>
              <a:spcAft>
                <a:spcPts val="0"/>
              </a:spcAft>
              <a:buClr>
                <a:srgbClr val="FF778A"/>
              </a:buClr>
              <a:buSzPts val="1400"/>
              <a:buNone/>
              <a:defRPr sz="1400">
                <a:solidFill>
                  <a:srgbClr val="FF778A"/>
                </a:solidFill>
              </a:defRPr>
            </a:lvl4pPr>
            <a:lvl5pPr lvl="4" algn="ctr" rtl="0">
              <a:spcBef>
                <a:spcPts val="0"/>
              </a:spcBef>
              <a:spcAft>
                <a:spcPts val="0"/>
              </a:spcAft>
              <a:buClr>
                <a:srgbClr val="FF778A"/>
              </a:buClr>
              <a:buSzPts val="1400"/>
              <a:buNone/>
              <a:defRPr sz="1400">
                <a:solidFill>
                  <a:srgbClr val="FF778A"/>
                </a:solidFill>
              </a:defRPr>
            </a:lvl5pPr>
            <a:lvl6pPr lvl="5" algn="ctr" rtl="0">
              <a:spcBef>
                <a:spcPts val="0"/>
              </a:spcBef>
              <a:spcAft>
                <a:spcPts val="0"/>
              </a:spcAft>
              <a:buClr>
                <a:srgbClr val="FF778A"/>
              </a:buClr>
              <a:buSzPts val="1400"/>
              <a:buNone/>
              <a:defRPr sz="1400">
                <a:solidFill>
                  <a:srgbClr val="FF778A"/>
                </a:solidFill>
              </a:defRPr>
            </a:lvl6pPr>
            <a:lvl7pPr lvl="6" algn="ctr" rtl="0">
              <a:spcBef>
                <a:spcPts val="0"/>
              </a:spcBef>
              <a:spcAft>
                <a:spcPts val="0"/>
              </a:spcAft>
              <a:buClr>
                <a:srgbClr val="FF778A"/>
              </a:buClr>
              <a:buSzPts val="1400"/>
              <a:buNone/>
              <a:defRPr sz="1400">
                <a:solidFill>
                  <a:srgbClr val="FF778A"/>
                </a:solidFill>
              </a:defRPr>
            </a:lvl7pPr>
            <a:lvl8pPr lvl="7" algn="ctr" rtl="0">
              <a:spcBef>
                <a:spcPts val="0"/>
              </a:spcBef>
              <a:spcAft>
                <a:spcPts val="0"/>
              </a:spcAft>
              <a:buClr>
                <a:srgbClr val="FF778A"/>
              </a:buClr>
              <a:buSzPts val="1400"/>
              <a:buNone/>
              <a:defRPr sz="1400">
                <a:solidFill>
                  <a:srgbClr val="FF778A"/>
                </a:solidFill>
              </a:defRPr>
            </a:lvl8pPr>
            <a:lvl9pPr lvl="8" algn="ctr" rtl="0">
              <a:spcBef>
                <a:spcPts val="0"/>
              </a:spcBef>
              <a:spcAft>
                <a:spcPts val="0"/>
              </a:spcAft>
              <a:buClr>
                <a:srgbClr val="FF778A"/>
              </a:buClr>
              <a:buSzPts val="1400"/>
              <a:buNone/>
              <a:defRPr sz="1400">
                <a:solidFill>
                  <a:srgbClr val="FF778A"/>
                </a:solidFill>
              </a:defRPr>
            </a:lvl9pPr>
          </a:lstStyle>
          <a:p>
            <a:endParaRPr/>
          </a:p>
        </p:txBody>
      </p:sp>
      <p:sp>
        <p:nvSpPr>
          <p:cNvPr id="129" name="Google Shape;129;p11"/>
          <p:cNvSpPr txBox="1">
            <a:spLocks noGrp="1"/>
          </p:cNvSpPr>
          <p:nvPr>
            <p:ph type="subTitle" idx="3"/>
          </p:nvPr>
        </p:nvSpPr>
        <p:spPr>
          <a:xfrm>
            <a:off x="3566928" y="3432200"/>
            <a:ext cx="2010900" cy="903900"/>
          </a:xfrm>
          <a:prstGeom prst="rect">
            <a:avLst/>
          </a:prstGeom>
        </p:spPr>
        <p:txBody>
          <a:bodyPr spcFirstLastPara="1" wrap="square" lIns="0" tIns="0" rIns="0" bIns="0" anchor="t"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130" name="Google Shape;130;p11"/>
          <p:cNvSpPr txBox="1">
            <a:spLocks noGrp="1"/>
          </p:cNvSpPr>
          <p:nvPr>
            <p:ph type="title" idx="4"/>
          </p:nvPr>
        </p:nvSpPr>
        <p:spPr>
          <a:xfrm>
            <a:off x="6233087" y="2813325"/>
            <a:ext cx="20109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SzPts val="1400"/>
              <a:buNone/>
              <a:defRPr sz="2200" i="0">
                <a:solidFill>
                  <a:schemeClr val="accent3"/>
                </a:solidFill>
              </a:defRPr>
            </a:lvl1pPr>
            <a:lvl2pPr lvl="1" algn="ctr" rtl="0">
              <a:spcBef>
                <a:spcPts val="0"/>
              </a:spcBef>
              <a:spcAft>
                <a:spcPts val="0"/>
              </a:spcAft>
              <a:buClr>
                <a:srgbClr val="FF778A"/>
              </a:buClr>
              <a:buSzPts val="1400"/>
              <a:buNone/>
              <a:defRPr sz="1400">
                <a:solidFill>
                  <a:srgbClr val="FF778A"/>
                </a:solidFill>
              </a:defRPr>
            </a:lvl2pPr>
            <a:lvl3pPr lvl="2" algn="ctr" rtl="0">
              <a:spcBef>
                <a:spcPts val="0"/>
              </a:spcBef>
              <a:spcAft>
                <a:spcPts val="0"/>
              </a:spcAft>
              <a:buClr>
                <a:srgbClr val="FF778A"/>
              </a:buClr>
              <a:buSzPts val="1400"/>
              <a:buNone/>
              <a:defRPr sz="1400">
                <a:solidFill>
                  <a:srgbClr val="FF778A"/>
                </a:solidFill>
              </a:defRPr>
            </a:lvl3pPr>
            <a:lvl4pPr lvl="3" algn="ctr" rtl="0">
              <a:spcBef>
                <a:spcPts val="0"/>
              </a:spcBef>
              <a:spcAft>
                <a:spcPts val="0"/>
              </a:spcAft>
              <a:buClr>
                <a:srgbClr val="FF778A"/>
              </a:buClr>
              <a:buSzPts val="1400"/>
              <a:buNone/>
              <a:defRPr sz="1400">
                <a:solidFill>
                  <a:srgbClr val="FF778A"/>
                </a:solidFill>
              </a:defRPr>
            </a:lvl4pPr>
            <a:lvl5pPr lvl="4" algn="ctr" rtl="0">
              <a:spcBef>
                <a:spcPts val="0"/>
              </a:spcBef>
              <a:spcAft>
                <a:spcPts val="0"/>
              </a:spcAft>
              <a:buClr>
                <a:srgbClr val="FF778A"/>
              </a:buClr>
              <a:buSzPts val="1400"/>
              <a:buNone/>
              <a:defRPr sz="1400">
                <a:solidFill>
                  <a:srgbClr val="FF778A"/>
                </a:solidFill>
              </a:defRPr>
            </a:lvl5pPr>
            <a:lvl6pPr lvl="5" algn="ctr" rtl="0">
              <a:spcBef>
                <a:spcPts val="0"/>
              </a:spcBef>
              <a:spcAft>
                <a:spcPts val="0"/>
              </a:spcAft>
              <a:buClr>
                <a:srgbClr val="FF778A"/>
              </a:buClr>
              <a:buSzPts val="1400"/>
              <a:buNone/>
              <a:defRPr sz="1400">
                <a:solidFill>
                  <a:srgbClr val="FF778A"/>
                </a:solidFill>
              </a:defRPr>
            </a:lvl6pPr>
            <a:lvl7pPr lvl="6" algn="ctr" rtl="0">
              <a:spcBef>
                <a:spcPts val="0"/>
              </a:spcBef>
              <a:spcAft>
                <a:spcPts val="0"/>
              </a:spcAft>
              <a:buClr>
                <a:srgbClr val="FF778A"/>
              </a:buClr>
              <a:buSzPts val="1400"/>
              <a:buNone/>
              <a:defRPr sz="1400">
                <a:solidFill>
                  <a:srgbClr val="FF778A"/>
                </a:solidFill>
              </a:defRPr>
            </a:lvl7pPr>
            <a:lvl8pPr lvl="7" algn="ctr" rtl="0">
              <a:spcBef>
                <a:spcPts val="0"/>
              </a:spcBef>
              <a:spcAft>
                <a:spcPts val="0"/>
              </a:spcAft>
              <a:buClr>
                <a:srgbClr val="FF778A"/>
              </a:buClr>
              <a:buSzPts val="1400"/>
              <a:buNone/>
              <a:defRPr sz="1400">
                <a:solidFill>
                  <a:srgbClr val="FF778A"/>
                </a:solidFill>
              </a:defRPr>
            </a:lvl8pPr>
            <a:lvl9pPr lvl="8" algn="ctr" rtl="0">
              <a:spcBef>
                <a:spcPts val="0"/>
              </a:spcBef>
              <a:spcAft>
                <a:spcPts val="0"/>
              </a:spcAft>
              <a:buClr>
                <a:srgbClr val="FF778A"/>
              </a:buClr>
              <a:buSzPts val="1400"/>
              <a:buNone/>
              <a:defRPr sz="1400">
                <a:solidFill>
                  <a:srgbClr val="FF778A"/>
                </a:solidFill>
              </a:defRPr>
            </a:lvl9pPr>
          </a:lstStyle>
          <a:p>
            <a:endParaRPr/>
          </a:p>
        </p:txBody>
      </p:sp>
      <p:sp>
        <p:nvSpPr>
          <p:cNvPr id="131" name="Google Shape;131;p11"/>
          <p:cNvSpPr txBox="1">
            <a:spLocks noGrp="1"/>
          </p:cNvSpPr>
          <p:nvPr>
            <p:ph type="subTitle" idx="5"/>
          </p:nvPr>
        </p:nvSpPr>
        <p:spPr>
          <a:xfrm>
            <a:off x="6233037" y="3432200"/>
            <a:ext cx="2010900" cy="903900"/>
          </a:xfrm>
          <a:prstGeom prst="rect">
            <a:avLst/>
          </a:prstGeom>
        </p:spPr>
        <p:txBody>
          <a:bodyPr spcFirstLastPara="1" wrap="square" lIns="0" tIns="0" rIns="0" bIns="0" anchor="t"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132" name="Google Shape;132;p11"/>
          <p:cNvSpPr txBox="1">
            <a:spLocks noGrp="1"/>
          </p:cNvSpPr>
          <p:nvPr>
            <p:ph type="title" idx="6"/>
          </p:nvPr>
        </p:nvSpPr>
        <p:spPr>
          <a:xfrm>
            <a:off x="1739850" y="534975"/>
            <a:ext cx="5664300" cy="5310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None/>
              <a:defRPr sz="2400" i="0"/>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endParaRPr/>
          </a:p>
        </p:txBody>
      </p:sp>
      <p:grpSp>
        <p:nvGrpSpPr>
          <p:cNvPr id="133" name="Google Shape;133;p11"/>
          <p:cNvGrpSpPr/>
          <p:nvPr/>
        </p:nvGrpSpPr>
        <p:grpSpPr>
          <a:xfrm>
            <a:off x="329730" y="281345"/>
            <a:ext cx="8628146" cy="4661127"/>
            <a:chOff x="329730" y="281345"/>
            <a:chExt cx="8628146" cy="4661127"/>
          </a:xfrm>
        </p:grpSpPr>
        <p:sp>
          <p:nvSpPr>
            <p:cNvPr id="134" name="Google Shape;134;p11"/>
            <p:cNvSpPr/>
            <p:nvPr/>
          </p:nvSpPr>
          <p:spPr>
            <a:xfrm>
              <a:off x="1794696" y="4843821"/>
              <a:ext cx="103324" cy="98651"/>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1"/>
            <p:cNvSpPr/>
            <p:nvPr/>
          </p:nvSpPr>
          <p:spPr>
            <a:xfrm>
              <a:off x="1199440" y="281345"/>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1"/>
            <p:cNvSpPr/>
            <p:nvPr/>
          </p:nvSpPr>
          <p:spPr>
            <a:xfrm>
              <a:off x="329730" y="3776930"/>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1"/>
            <p:cNvSpPr/>
            <p:nvPr/>
          </p:nvSpPr>
          <p:spPr>
            <a:xfrm>
              <a:off x="8789216" y="2959547"/>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1"/>
            <p:cNvSpPr/>
            <p:nvPr/>
          </p:nvSpPr>
          <p:spPr>
            <a:xfrm>
              <a:off x="7412116" y="4682797"/>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1"/>
            <p:cNvSpPr/>
            <p:nvPr/>
          </p:nvSpPr>
          <p:spPr>
            <a:xfrm>
              <a:off x="8789221" y="702534"/>
              <a:ext cx="103324" cy="98651"/>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mp; PICTURE">
  <p:cSld name="CUSTOM_12_1">
    <p:bg>
      <p:bgPr>
        <a:blipFill>
          <a:blip r:embed="rId2">
            <a:alphaModFix/>
          </a:blip>
          <a:stretch>
            <a:fillRect/>
          </a:stretch>
        </a:blipFill>
        <a:effectLst/>
      </p:bgPr>
    </p:bg>
    <p:spTree>
      <p:nvGrpSpPr>
        <p:cNvPr id="1" name="Shape 140"/>
        <p:cNvGrpSpPr/>
        <p:nvPr/>
      </p:nvGrpSpPr>
      <p:grpSpPr>
        <a:xfrm>
          <a:off x="0" y="0"/>
          <a:ext cx="0" cy="0"/>
          <a:chOff x="0" y="0"/>
          <a:chExt cx="0" cy="0"/>
        </a:xfrm>
      </p:grpSpPr>
      <p:sp>
        <p:nvSpPr>
          <p:cNvPr id="141" name="Google Shape;141;p12"/>
          <p:cNvSpPr txBox="1">
            <a:spLocks noGrp="1"/>
          </p:cNvSpPr>
          <p:nvPr>
            <p:ph type="title"/>
          </p:nvPr>
        </p:nvSpPr>
        <p:spPr>
          <a:xfrm flipH="1">
            <a:off x="5365325" y="947700"/>
            <a:ext cx="3066000" cy="1967700"/>
          </a:xfrm>
          <a:prstGeom prst="rect">
            <a:avLst/>
          </a:prstGeom>
          <a:noFill/>
          <a:ln>
            <a:noFill/>
          </a:ln>
        </p:spPr>
        <p:txBody>
          <a:bodyPr spcFirstLastPara="1" wrap="square" lIns="0" tIns="0" rIns="0" bIns="0" anchor="b" anchorCtr="0">
            <a:noAutofit/>
          </a:bodyPr>
          <a:lstStyle>
            <a:lvl1pPr lvl="0" algn="r" rtl="0">
              <a:spcBef>
                <a:spcPts val="0"/>
              </a:spcBef>
              <a:spcAft>
                <a:spcPts val="0"/>
              </a:spcAft>
              <a:buClr>
                <a:srgbClr val="FFC39F"/>
              </a:buClr>
              <a:buSzPts val="3300"/>
              <a:buNone/>
              <a:defRPr i="0">
                <a:solidFill>
                  <a:srgbClr val="C9DAF8"/>
                </a:solidFill>
              </a:defRPr>
            </a:lvl1pPr>
            <a:lvl2pPr lvl="1" algn="r" rtl="0">
              <a:spcBef>
                <a:spcPts val="0"/>
              </a:spcBef>
              <a:spcAft>
                <a:spcPts val="0"/>
              </a:spcAft>
              <a:buClr>
                <a:schemeClr val="accent1"/>
              </a:buClr>
              <a:buSzPts val="2500"/>
              <a:buNone/>
              <a:defRPr sz="2500">
                <a:solidFill>
                  <a:schemeClr val="accent1"/>
                </a:solidFill>
              </a:defRPr>
            </a:lvl2pPr>
            <a:lvl3pPr lvl="2" algn="r" rtl="0">
              <a:spcBef>
                <a:spcPts val="0"/>
              </a:spcBef>
              <a:spcAft>
                <a:spcPts val="0"/>
              </a:spcAft>
              <a:buClr>
                <a:schemeClr val="accent1"/>
              </a:buClr>
              <a:buSzPts val="2500"/>
              <a:buNone/>
              <a:defRPr sz="2500">
                <a:solidFill>
                  <a:schemeClr val="accent1"/>
                </a:solidFill>
              </a:defRPr>
            </a:lvl3pPr>
            <a:lvl4pPr lvl="3" algn="r" rtl="0">
              <a:spcBef>
                <a:spcPts val="0"/>
              </a:spcBef>
              <a:spcAft>
                <a:spcPts val="0"/>
              </a:spcAft>
              <a:buClr>
                <a:schemeClr val="accent1"/>
              </a:buClr>
              <a:buSzPts val="2500"/>
              <a:buNone/>
              <a:defRPr sz="2500">
                <a:solidFill>
                  <a:schemeClr val="accent1"/>
                </a:solidFill>
              </a:defRPr>
            </a:lvl4pPr>
            <a:lvl5pPr lvl="4" algn="r" rtl="0">
              <a:spcBef>
                <a:spcPts val="0"/>
              </a:spcBef>
              <a:spcAft>
                <a:spcPts val="0"/>
              </a:spcAft>
              <a:buClr>
                <a:schemeClr val="accent1"/>
              </a:buClr>
              <a:buSzPts val="2500"/>
              <a:buNone/>
              <a:defRPr sz="2500">
                <a:solidFill>
                  <a:schemeClr val="accent1"/>
                </a:solidFill>
              </a:defRPr>
            </a:lvl5pPr>
            <a:lvl6pPr lvl="5" algn="r" rtl="0">
              <a:spcBef>
                <a:spcPts val="0"/>
              </a:spcBef>
              <a:spcAft>
                <a:spcPts val="0"/>
              </a:spcAft>
              <a:buClr>
                <a:schemeClr val="accent1"/>
              </a:buClr>
              <a:buSzPts val="2500"/>
              <a:buNone/>
              <a:defRPr sz="2500">
                <a:solidFill>
                  <a:schemeClr val="accent1"/>
                </a:solidFill>
              </a:defRPr>
            </a:lvl6pPr>
            <a:lvl7pPr lvl="6" algn="r" rtl="0">
              <a:spcBef>
                <a:spcPts val="0"/>
              </a:spcBef>
              <a:spcAft>
                <a:spcPts val="0"/>
              </a:spcAft>
              <a:buClr>
                <a:schemeClr val="accent1"/>
              </a:buClr>
              <a:buSzPts val="2500"/>
              <a:buNone/>
              <a:defRPr sz="2500">
                <a:solidFill>
                  <a:schemeClr val="accent1"/>
                </a:solidFill>
              </a:defRPr>
            </a:lvl7pPr>
            <a:lvl8pPr lvl="7" algn="r" rtl="0">
              <a:spcBef>
                <a:spcPts val="0"/>
              </a:spcBef>
              <a:spcAft>
                <a:spcPts val="0"/>
              </a:spcAft>
              <a:buClr>
                <a:schemeClr val="accent1"/>
              </a:buClr>
              <a:buSzPts val="2500"/>
              <a:buNone/>
              <a:defRPr sz="2500">
                <a:solidFill>
                  <a:schemeClr val="accent1"/>
                </a:solidFill>
              </a:defRPr>
            </a:lvl8pPr>
            <a:lvl9pPr lvl="8" algn="r" rtl="0">
              <a:spcBef>
                <a:spcPts val="0"/>
              </a:spcBef>
              <a:spcAft>
                <a:spcPts val="0"/>
              </a:spcAft>
              <a:buClr>
                <a:schemeClr val="accent1"/>
              </a:buClr>
              <a:buSzPts val="2500"/>
              <a:buNone/>
              <a:defRPr sz="2500">
                <a:solidFill>
                  <a:schemeClr val="accent1"/>
                </a:solidFill>
              </a:defRPr>
            </a:lvl9pPr>
          </a:lstStyle>
          <a:p>
            <a:endParaRPr/>
          </a:p>
        </p:txBody>
      </p:sp>
      <p:sp>
        <p:nvSpPr>
          <p:cNvPr id="142" name="Google Shape;142;p12"/>
          <p:cNvSpPr txBox="1">
            <a:spLocks noGrp="1"/>
          </p:cNvSpPr>
          <p:nvPr>
            <p:ph type="subTitle" idx="1"/>
          </p:nvPr>
        </p:nvSpPr>
        <p:spPr>
          <a:xfrm flipH="1">
            <a:off x="5365325" y="2998550"/>
            <a:ext cx="3066000" cy="1197300"/>
          </a:xfrm>
          <a:prstGeom prst="rect">
            <a:avLst/>
          </a:prstGeom>
        </p:spPr>
        <p:txBody>
          <a:bodyPr spcFirstLastPara="1" wrap="square" lIns="0" tIns="0" rIns="0" bIns="0" anchor="t" anchorCtr="0">
            <a:noAutofit/>
          </a:bodyPr>
          <a:lstStyle>
            <a:lvl1pPr lvl="0" algn="r" rtl="0">
              <a:spcBef>
                <a:spcPts val="0"/>
              </a:spcBef>
              <a:spcAft>
                <a:spcPts val="0"/>
              </a:spcAft>
              <a:buNone/>
              <a:defRPr/>
            </a:lvl1pPr>
            <a:lvl2pPr lvl="1" algn="r" rtl="0">
              <a:spcBef>
                <a:spcPts val="0"/>
              </a:spcBef>
              <a:spcAft>
                <a:spcPts val="0"/>
              </a:spcAft>
              <a:buNone/>
              <a:defRPr/>
            </a:lvl2pPr>
            <a:lvl3pPr lvl="2" algn="r" rtl="0">
              <a:spcBef>
                <a:spcPts val="0"/>
              </a:spcBef>
              <a:spcAft>
                <a:spcPts val="0"/>
              </a:spcAft>
              <a:buNone/>
              <a:defRPr/>
            </a:lvl3pPr>
            <a:lvl4pPr lvl="3" algn="r" rtl="0">
              <a:spcBef>
                <a:spcPts val="0"/>
              </a:spcBef>
              <a:spcAft>
                <a:spcPts val="0"/>
              </a:spcAft>
              <a:buNone/>
              <a:defRPr/>
            </a:lvl4pPr>
            <a:lvl5pPr lvl="4" algn="r" rtl="0">
              <a:spcBef>
                <a:spcPts val="0"/>
              </a:spcBef>
              <a:spcAft>
                <a:spcPts val="0"/>
              </a:spcAft>
              <a:buNone/>
              <a:defRPr/>
            </a:lvl5pPr>
            <a:lvl6pPr lvl="5" algn="r" rtl="0">
              <a:spcBef>
                <a:spcPts val="0"/>
              </a:spcBef>
              <a:spcAft>
                <a:spcPts val="0"/>
              </a:spcAft>
              <a:buNone/>
              <a:defRPr/>
            </a:lvl6pPr>
            <a:lvl7pPr lvl="6" algn="r" rtl="0">
              <a:spcBef>
                <a:spcPts val="0"/>
              </a:spcBef>
              <a:spcAft>
                <a:spcPts val="0"/>
              </a:spcAft>
              <a:buNone/>
              <a:defRPr/>
            </a:lvl7pPr>
            <a:lvl8pPr lvl="7" algn="r" rtl="0">
              <a:spcBef>
                <a:spcPts val="0"/>
              </a:spcBef>
              <a:spcAft>
                <a:spcPts val="0"/>
              </a:spcAft>
              <a:buNone/>
              <a:defRPr/>
            </a:lvl8pPr>
            <a:lvl9pPr lvl="8" algn="r" rtl="0">
              <a:spcBef>
                <a:spcPts val="0"/>
              </a:spcBef>
              <a:spcAft>
                <a:spcPts val="0"/>
              </a:spcAft>
              <a:buNone/>
              <a:defRPr/>
            </a:lvl9pPr>
          </a:lstStyle>
          <a:p>
            <a:endParaRPr/>
          </a:p>
        </p:txBody>
      </p:sp>
      <p:grpSp>
        <p:nvGrpSpPr>
          <p:cNvPr id="143" name="Google Shape;143;p12"/>
          <p:cNvGrpSpPr/>
          <p:nvPr/>
        </p:nvGrpSpPr>
        <p:grpSpPr>
          <a:xfrm>
            <a:off x="329730" y="281345"/>
            <a:ext cx="8628146" cy="4661127"/>
            <a:chOff x="329730" y="281345"/>
            <a:chExt cx="8628146" cy="4661127"/>
          </a:xfrm>
        </p:grpSpPr>
        <p:sp>
          <p:nvSpPr>
            <p:cNvPr id="144" name="Google Shape;144;p12"/>
            <p:cNvSpPr/>
            <p:nvPr/>
          </p:nvSpPr>
          <p:spPr>
            <a:xfrm>
              <a:off x="1794696" y="4843821"/>
              <a:ext cx="103324" cy="98651"/>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2"/>
            <p:cNvSpPr/>
            <p:nvPr/>
          </p:nvSpPr>
          <p:spPr>
            <a:xfrm>
              <a:off x="1199440" y="281345"/>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2"/>
            <p:cNvSpPr/>
            <p:nvPr/>
          </p:nvSpPr>
          <p:spPr>
            <a:xfrm>
              <a:off x="329730" y="3776930"/>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2"/>
            <p:cNvSpPr/>
            <p:nvPr/>
          </p:nvSpPr>
          <p:spPr>
            <a:xfrm>
              <a:off x="8789216" y="2959547"/>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2"/>
            <p:cNvSpPr/>
            <p:nvPr/>
          </p:nvSpPr>
          <p:spPr>
            <a:xfrm>
              <a:off x="7412116" y="4682797"/>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2"/>
            <p:cNvSpPr/>
            <p:nvPr/>
          </p:nvSpPr>
          <p:spPr>
            <a:xfrm>
              <a:off x="8789221" y="702534"/>
              <a:ext cx="103324" cy="98651"/>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629349" y="731450"/>
            <a:ext cx="5885400" cy="12522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lt1"/>
              </a:buClr>
              <a:buSzPts val="700"/>
              <a:buFont typeface="Sue Ellen Francisco"/>
              <a:buNone/>
              <a:defRPr sz="3300" i="0" u="none" strike="noStrike" cap="none">
                <a:solidFill>
                  <a:schemeClr val="lt1"/>
                </a:solidFill>
                <a:latin typeface="Sue Ellen Francisco"/>
                <a:ea typeface="Sue Ellen Francisco"/>
                <a:cs typeface="Sue Ellen Francisco"/>
                <a:sym typeface="Sue Ellen Francisco"/>
              </a:defRPr>
            </a:lvl1pPr>
            <a:lvl2pPr lvl="1">
              <a:spcBef>
                <a:spcPts val="0"/>
              </a:spcBef>
              <a:spcAft>
                <a:spcPts val="0"/>
              </a:spcAft>
              <a:buClr>
                <a:schemeClr val="lt1"/>
              </a:buClr>
              <a:buSzPts val="700"/>
              <a:buFont typeface="Joti One"/>
              <a:buNone/>
              <a:defRPr sz="900">
                <a:solidFill>
                  <a:schemeClr val="lt1"/>
                </a:solidFill>
                <a:latin typeface="Joti One"/>
                <a:ea typeface="Joti One"/>
                <a:cs typeface="Joti One"/>
                <a:sym typeface="Joti One"/>
              </a:defRPr>
            </a:lvl2pPr>
            <a:lvl3pPr lvl="2">
              <a:spcBef>
                <a:spcPts val="0"/>
              </a:spcBef>
              <a:spcAft>
                <a:spcPts val="0"/>
              </a:spcAft>
              <a:buClr>
                <a:schemeClr val="lt1"/>
              </a:buClr>
              <a:buSzPts val="700"/>
              <a:buFont typeface="Joti One"/>
              <a:buNone/>
              <a:defRPr sz="900">
                <a:solidFill>
                  <a:schemeClr val="lt1"/>
                </a:solidFill>
                <a:latin typeface="Joti One"/>
                <a:ea typeface="Joti One"/>
                <a:cs typeface="Joti One"/>
                <a:sym typeface="Joti One"/>
              </a:defRPr>
            </a:lvl3pPr>
            <a:lvl4pPr lvl="3">
              <a:spcBef>
                <a:spcPts val="0"/>
              </a:spcBef>
              <a:spcAft>
                <a:spcPts val="0"/>
              </a:spcAft>
              <a:buClr>
                <a:schemeClr val="lt1"/>
              </a:buClr>
              <a:buSzPts val="700"/>
              <a:buFont typeface="Joti One"/>
              <a:buNone/>
              <a:defRPr sz="900">
                <a:solidFill>
                  <a:schemeClr val="lt1"/>
                </a:solidFill>
                <a:latin typeface="Joti One"/>
                <a:ea typeface="Joti One"/>
                <a:cs typeface="Joti One"/>
                <a:sym typeface="Joti One"/>
              </a:defRPr>
            </a:lvl4pPr>
            <a:lvl5pPr lvl="4">
              <a:spcBef>
                <a:spcPts val="0"/>
              </a:spcBef>
              <a:spcAft>
                <a:spcPts val="0"/>
              </a:spcAft>
              <a:buClr>
                <a:schemeClr val="lt1"/>
              </a:buClr>
              <a:buSzPts val="700"/>
              <a:buFont typeface="Joti One"/>
              <a:buNone/>
              <a:defRPr sz="900">
                <a:solidFill>
                  <a:schemeClr val="lt1"/>
                </a:solidFill>
                <a:latin typeface="Joti One"/>
                <a:ea typeface="Joti One"/>
                <a:cs typeface="Joti One"/>
                <a:sym typeface="Joti One"/>
              </a:defRPr>
            </a:lvl5pPr>
            <a:lvl6pPr lvl="5">
              <a:spcBef>
                <a:spcPts val="0"/>
              </a:spcBef>
              <a:spcAft>
                <a:spcPts val="0"/>
              </a:spcAft>
              <a:buClr>
                <a:schemeClr val="lt1"/>
              </a:buClr>
              <a:buSzPts val="700"/>
              <a:buFont typeface="Joti One"/>
              <a:buNone/>
              <a:defRPr sz="900">
                <a:solidFill>
                  <a:schemeClr val="lt1"/>
                </a:solidFill>
                <a:latin typeface="Joti One"/>
                <a:ea typeface="Joti One"/>
                <a:cs typeface="Joti One"/>
                <a:sym typeface="Joti One"/>
              </a:defRPr>
            </a:lvl6pPr>
            <a:lvl7pPr lvl="6">
              <a:spcBef>
                <a:spcPts val="0"/>
              </a:spcBef>
              <a:spcAft>
                <a:spcPts val="0"/>
              </a:spcAft>
              <a:buClr>
                <a:schemeClr val="lt1"/>
              </a:buClr>
              <a:buSzPts val="700"/>
              <a:buFont typeface="Joti One"/>
              <a:buNone/>
              <a:defRPr sz="900">
                <a:solidFill>
                  <a:schemeClr val="lt1"/>
                </a:solidFill>
                <a:latin typeface="Joti One"/>
                <a:ea typeface="Joti One"/>
                <a:cs typeface="Joti One"/>
                <a:sym typeface="Joti One"/>
              </a:defRPr>
            </a:lvl7pPr>
            <a:lvl8pPr lvl="7">
              <a:spcBef>
                <a:spcPts val="0"/>
              </a:spcBef>
              <a:spcAft>
                <a:spcPts val="0"/>
              </a:spcAft>
              <a:buClr>
                <a:schemeClr val="lt1"/>
              </a:buClr>
              <a:buSzPts val="700"/>
              <a:buFont typeface="Joti One"/>
              <a:buNone/>
              <a:defRPr sz="900">
                <a:solidFill>
                  <a:schemeClr val="lt1"/>
                </a:solidFill>
                <a:latin typeface="Joti One"/>
                <a:ea typeface="Joti One"/>
                <a:cs typeface="Joti One"/>
                <a:sym typeface="Joti One"/>
              </a:defRPr>
            </a:lvl8pPr>
            <a:lvl9pPr lvl="8">
              <a:spcBef>
                <a:spcPts val="0"/>
              </a:spcBef>
              <a:spcAft>
                <a:spcPts val="0"/>
              </a:spcAft>
              <a:buClr>
                <a:schemeClr val="lt1"/>
              </a:buClr>
              <a:buSzPts val="700"/>
              <a:buFont typeface="Joti One"/>
              <a:buNone/>
              <a:defRPr sz="900">
                <a:solidFill>
                  <a:schemeClr val="lt1"/>
                </a:solidFill>
                <a:latin typeface="Joti One"/>
                <a:ea typeface="Joti One"/>
                <a:cs typeface="Joti One"/>
                <a:sym typeface="Joti One"/>
              </a:defRPr>
            </a:lvl9pPr>
          </a:lstStyle>
          <a:p>
            <a:endParaRPr/>
          </a:p>
        </p:txBody>
      </p:sp>
      <p:sp>
        <p:nvSpPr>
          <p:cNvPr id="7" name="Google Shape;7;p1"/>
          <p:cNvSpPr txBox="1">
            <a:spLocks noGrp="1"/>
          </p:cNvSpPr>
          <p:nvPr>
            <p:ph type="body" idx="1"/>
          </p:nvPr>
        </p:nvSpPr>
        <p:spPr>
          <a:xfrm>
            <a:off x="1390725" y="2374775"/>
            <a:ext cx="4365900" cy="1477500"/>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Clr>
                <a:schemeClr val="lt1"/>
              </a:buClr>
              <a:buSzPts val="1600"/>
              <a:buFont typeface="Barlow Semi Condensed Light"/>
              <a:buNone/>
              <a:defRPr sz="1600" i="0" u="none" strike="noStrike" cap="none">
                <a:solidFill>
                  <a:schemeClr val="lt1"/>
                </a:solidFill>
                <a:latin typeface="Barlow Semi Condensed Light"/>
                <a:ea typeface="Barlow Semi Condensed Light"/>
                <a:cs typeface="Barlow Semi Condensed Light"/>
                <a:sym typeface="Barlow Semi Condensed Light"/>
              </a:defRPr>
            </a:lvl1pPr>
            <a:lvl2pPr marL="914400" marR="0" lvl="1" indent="-228600" algn="l" rtl="0">
              <a:spcBef>
                <a:spcPts val="0"/>
              </a:spcBef>
              <a:spcAft>
                <a:spcPts val="0"/>
              </a:spcAft>
              <a:buClr>
                <a:schemeClr val="lt1"/>
              </a:buClr>
              <a:buSzPts val="1600"/>
              <a:buFont typeface="Barlow Semi Condensed Light"/>
              <a:buNone/>
              <a:defRPr sz="1600" i="0" u="none" strike="noStrike" cap="none">
                <a:solidFill>
                  <a:schemeClr val="lt1"/>
                </a:solidFill>
                <a:latin typeface="Barlow Semi Condensed Light"/>
                <a:ea typeface="Barlow Semi Condensed Light"/>
                <a:cs typeface="Barlow Semi Condensed Light"/>
                <a:sym typeface="Barlow Semi Condensed Light"/>
              </a:defRPr>
            </a:lvl2pPr>
            <a:lvl3pPr marL="1371600" marR="0" lvl="2" indent="-228600" algn="l" rtl="0">
              <a:spcBef>
                <a:spcPts val="0"/>
              </a:spcBef>
              <a:spcAft>
                <a:spcPts val="0"/>
              </a:spcAft>
              <a:buClr>
                <a:schemeClr val="lt1"/>
              </a:buClr>
              <a:buSzPts val="1600"/>
              <a:buFont typeface="Barlow Semi Condensed Light"/>
              <a:buNone/>
              <a:defRPr sz="1600" i="0" u="none" strike="noStrike" cap="none">
                <a:solidFill>
                  <a:schemeClr val="lt1"/>
                </a:solidFill>
                <a:latin typeface="Barlow Semi Condensed Light"/>
                <a:ea typeface="Barlow Semi Condensed Light"/>
                <a:cs typeface="Barlow Semi Condensed Light"/>
                <a:sym typeface="Barlow Semi Condensed Light"/>
              </a:defRPr>
            </a:lvl3pPr>
            <a:lvl4pPr marL="1828800" marR="0" lvl="3" indent="-228600" algn="l" rtl="0">
              <a:spcBef>
                <a:spcPts val="0"/>
              </a:spcBef>
              <a:spcAft>
                <a:spcPts val="0"/>
              </a:spcAft>
              <a:buClr>
                <a:schemeClr val="lt1"/>
              </a:buClr>
              <a:buSzPts val="1600"/>
              <a:buFont typeface="Barlow Semi Condensed Light"/>
              <a:buNone/>
              <a:defRPr sz="1600" i="0" u="none" strike="noStrike" cap="none">
                <a:solidFill>
                  <a:schemeClr val="lt1"/>
                </a:solidFill>
                <a:latin typeface="Barlow Semi Condensed Light"/>
                <a:ea typeface="Barlow Semi Condensed Light"/>
                <a:cs typeface="Barlow Semi Condensed Light"/>
                <a:sym typeface="Barlow Semi Condensed Light"/>
              </a:defRPr>
            </a:lvl4pPr>
            <a:lvl5pPr marL="2286000" marR="0" lvl="4" indent="-228600" algn="l" rtl="0">
              <a:spcBef>
                <a:spcPts val="0"/>
              </a:spcBef>
              <a:spcAft>
                <a:spcPts val="0"/>
              </a:spcAft>
              <a:buClr>
                <a:schemeClr val="lt1"/>
              </a:buClr>
              <a:buSzPts val="1600"/>
              <a:buFont typeface="Barlow Semi Condensed Light"/>
              <a:buNone/>
              <a:defRPr sz="1600" i="0" u="none" strike="noStrike" cap="none">
                <a:solidFill>
                  <a:schemeClr val="lt1"/>
                </a:solidFill>
                <a:latin typeface="Barlow Semi Condensed Light"/>
                <a:ea typeface="Barlow Semi Condensed Light"/>
                <a:cs typeface="Barlow Semi Condensed Light"/>
                <a:sym typeface="Barlow Semi Condensed Light"/>
              </a:defRPr>
            </a:lvl5pPr>
            <a:lvl6pPr marL="2743200" marR="0" lvl="5" indent="-228600" algn="l" rtl="0">
              <a:spcBef>
                <a:spcPts val="0"/>
              </a:spcBef>
              <a:spcAft>
                <a:spcPts val="0"/>
              </a:spcAft>
              <a:buClr>
                <a:schemeClr val="lt1"/>
              </a:buClr>
              <a:buSzPts val="1600"/>
              <a:buFont typeface="Barlow Semi Condensed Light"/>
              <a:buNone/>
              <a:defRPr sz="1600" i="0" u="none" strike="noStrike" cap="none">
                <a:solidFill>
                  <a:schemeClr val="lt1"/>
                </a:solidFill>
                <a:latin typeface="Barlow Semi Condensed Light"/>
                <a:ea typeface="Barlow Semi Condensed Light"/>
                <a:cs typeface="Barlow Semi Condensed Light"/>
                <a:sym typeface="Barlow Semi Condensed Light"/>
              </a:defRPr>
            </a:lvl6pPr>
            <a:lvl7pPr marL="3200400" marR="0" lvl="6" indent="-228600" algn="l" rtl="0">
              <a:spcBef>
                <a:spcPts val="0"/>
              </a:spcBef>
              <a:spcAft>
                <a:spcPts val="0"/>
              </a:spcAft>
              <a:buClr>
                <a:schemeClr val="lt1"/>
              </a:buClr>
              <a:buSzPts val="1600"/>
              <a:buFont typeface="Barlow Semi Condensed Light"/>
              <a:buNone/>
              <a:defRPr sz="1600" i="0" u="none" strike="noStrike" cap="none">
                <a:solidFill>
                  <a:schemeClr val="lt1"/>
                </a:solidFill>
                <a:latin typeface="Barlow Semi Condensed Light"/>
                <a:ea typeface="Barlow Semi Condensed Light"/>
                <a:cs typeface="Barlow Semi Condensed Light"/>
                <a:sym typeface="Barlow Semi Condensed Light"/>
              </a:defRPr>
            </a:lvl7pPr>
            <a:lvl8pPr marL="3657600" marR="0" lvl="7" indent="-228600" algn="l" rtl="0">
              <a:spcBef>
                <a:spcPts val="0"/>
              </a:spcBef>
              <a:spcAft>
                <a:spcPts val="0"/>
              </a:spcAft>
              <a:buClr>
                <a:schemeClr val="lt1"/>
              </a:buClr>
              <a:buSzPts val="1600"/>
              <a:buFont typeface="Barlow Semi Condensed Light"/>
              <a:buNone/>
              <a:defRPr sz="1600" i="0" u="none" strike="noStrike" cap="none">
                <a:solidFill>
                  <a:schemeClr val="lt1"/>
                </a:solidFill>
                <a:latin typeface="Barlow Semi Condensed Light"/>
                <a:ea typeface="Barlow Semi Condensed Light"/>
                <a:cs typeface="Barlow Semi Condensed Light"/>
                <a:sym typeface="Barlow Semi Condensed Light"/>
              </a:defRPr>
            </a:lvl8pPr>
            <a:lvl9pPr marL="4114800" marR="0" lvl="8" indent="-228600" algn="l" rtl="0">
              <a:spcBef>
                <a:spcPts val="0"/>
              </a:spcBef>
              <a:spcAft>
                <a:spcPts val="0"/>
              </a:spcAft>
              <a:buClr>
                <a:schemeClr val="lt1"/>
              </a:buClr>
              <a:buSzPts val="1600"/>
              <a:buFont typeface="Barlow Semi Condensed Light"/>
              <a:buNone/>
              <a:defRPr sz="1600" i="0" u="none" strike="noStrike" cap="none">
                <a:solidFill>
                  <a:schemeClr val="lt1"/>
                </a:solidFill>
                <a:latin typeface="Barlow Semi Condensed Light"/>
                <a:ea typeface="Barlow Semi Condensed Light"/>
                <a:cs typeface="Barlow Semi Condensed Light"/>
                <a:sym typeface="Barlow Semi Condensed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5" r:id="rId6"/>
    <p:sldLayoutId id="2147483656" r:id="rId7"/>
    <p:sldLayoutId id="2147483657" r:id="rId8"/>
    <p:sldLayoutId id="2147483658" r:id="rId9"/>
    <p:sldLayoutId id="2147483659" r:id="rId10"/>
    <p:sldLayoutId id="2147483661" r:id="rId11"/>
    <p:sldLayoutId id="214748366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1.xml"/><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1.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4"/>
        <p:cNvGrpSpPr/>
        <p:nvPr/>
      </p:nvGrpSpPr>
      <p:grpSpPr>
        <a:xfrm>
          <a:off x="0" y="0"/>
          <a:ext cx="0" cy="0"/>
          <a:chOff x="0" y="0"/>
          <a:chExt cx="0" cy="0"/>
        </a:xfrm>
      </p:grpSpPr>
      <p:sp>
        <p:nvSpPr>
          <p:cNvPr id="265" name="Google Shape;265;p25"/>
          <p:cNvSpPr txBox="1">
            <a:spLocks noGrp="1"/>
          </p:cNvSpPr>
          <p:nvPr>
            <p:ph type="title"/>
          </p:nvPr>
        </p:nvSpPr>
        <p:spPr>
          <a:xfrm>
            <a:off x="1964114" y="1324951"/>
            <a:ext cx="5200516" cy="12249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GB" sz="2500" dirty="0">
                <a:solidFill>
                  <a:schemeClr val="tx1">
                    <a:lumMod val="10000"/>
                    <a:lumOff val="90000"/>
                  </a:schemeClr>
                </a:solidFill>
                <a:latin typeface="Showcard Gothic" panose="04020904020102020604" pitchFamily="82" charset="0"/>
              </a:rPr>
              <a:t>Primary 1 </a:t>
            </a:r>
            <a:br>
              <a:rPr lang="en-GB" sz="2500" dirty="0">
                <a:solidFill>
                  <a:schemeClr val="tx1">
                    <a:lumMod val="10000"/>
                    <a:lumOff val="90000"/>
                  </a:schemeClr>
                </a:solidFill>
                <a:latin typeface="Showcard Gothic" panose="04020904020102020604" pitchFamily="82" charset="0"/>
              </a:rPr>
            </a:br>
            <a:r>
              <a:rPr lang="en-GB" sz="2500" dirty="0">
                <a:solidFill>
                  <a:schemeClr val="tx1">
                    <a:lumMod val="10000"/>
                    <a:lumOff val="90000"/>
                  </a:schemeClr>
                </a:solidFill>
                <a:latin typeface="Showcard Gothic" panose="04020904020102020604" pitchFamily="82" charset="0"/>
              </a:rPr>
              <a:t>at Calderwood Primary</a:t>
            </a:r>
            <a:endParaRPr sz="2500" dirty="0">
              <a:solidFill>
                <a:schemeClr val="tx1">
                  <a:lumMod val="10000"/>
                  <a:lumOff val="90000"/>
                </a:schemeClr>
              </a:solidFill>
              <a:latin typeface="Showcard Gothic" panose="04020904020102020604" pitchFamily="82" charset="0"/>
            </a:endParaRPr>
          </a:p>
        </p:txBody>
      </p:sp>
      <p:sp>
        <p:nvSpPr>
          <p:cNvPr id="267" name="Google Shape;267;p25"/>
          <p:cNvSpPr/>
          <p:nvPr/>
        </p:nvSpPr>
        <p:spPr>
          <a:xfrm>
            <a:off x="3352631" y="4056857"/>
            <a:ext cx="782233" cy="783355"/>
          </a:xfrm>
          <a:custGeom>
            <a:avLst/>
            <a:gdLst/>
            <a:ahLst/>
            <a:cxnLst/>
            <a:rect l="l" t="t" r="r" b="b"/>
            <a:pathLst>
              <a:path w="19379" h="19408" extrusionOk="0">
                <a:moveTo>
                  <a:pt x="8356" y="1"/>
                </a:moveTo>
                <a:cubicBezTo>
                  <a:pt x="8333" y="1"/>
                  <a:pt x="8316" y="12"/>
                  <a:pt x="8298" y="25"/>
                </a:cubicBezTo>
                <a:cubicBezTo>
                  <a:pt x="8209" y="94"/>
                  <a:pt x="8209" y="94"/>
                  <a:pt x="8898" y="1113"/>
                </a:cubicBezTo>
                <a:cubicBezTo>
                  <a:pt x="12498" y="6432"/>
                  <a:pt x="15023" y="10170"/>
                  <a:pt x="16458" y="12302"/>
                </a:cubicBezTo>
                <a:cubicBezTo>
                  <a:pt x="14674" y="9973"/>
                  <a:pt x="11788" y="6096"/>
                  <a:pt x="9961" y="3646"/>
                </a:cubicBezTo>
                <a:cubicBezTo>
                  <a:pt x="9296" y="2752"/>
                  <a:pt x="8724" y="1986"/>
                  <a:pt x="8319" y="1442"/>
                </a:cubicBezTo>
                <a:cubicBezTo>
                  <a:pt x="7756" y="688"/>
                  <a:pt x="7637" y="531"/>
                  <a:pt x="7561" y="531"/>
                </a:cubicBezTo>
                <a:cubicBezTo>
                  <a:pt x="7541" y="531"/>
                  <a:pt x="7524" y="542"/>
                  <a:pt x="7502" y="556"/>
                </a:cubicBezTo>
                <a:cubicBezTo>
                  <a:pt x="7473" y="573"/>
                  <a:pt x="7456" y="604"/>
                  <a:pt x="7449" y="635"/>
                </a:cubicBezTo>
                <a:cubicBezTo>
                  <a:pt x="7449" y="646"/>
                  <a:pt x="7446" y="656"/>
                  <a:pt x="7491" y="739"/>
                </a:cubicBezTo>
                <a:lnTo>
                  <a:pt x="7484" y="743"/>
                </a:lnTo>
                <a:cubicBezTo>
                  <a:pt x="7491" y="746"/>
                  <a:pt x="7498" y="756"/>
                  <a:pt x="7508" y="770"/>
                </a:cubicBezTo>
                <a:cubicBezTo>
                  <a:pt x="7764" y="1214"/>
                  <a:pt x="9061" y="3203"/>
                  <a:pt x="15564" y="12748"/>
                </a:cubicBezTo>
                <a:cubicBezTo>
                  <a:pt x="14483" y="11304"/>
                  <a:pt x="13076" y="9374"/>
                  <a:pt x="11832" y="7669"/>
                </a:cubicBezTo>
                <a:cubicBezTo>
                  <a:pt x="7359" y="1535"/>
                  <a:pt x="6798" y="830"/>
                  <a:pt x="6607" y="830"/>
                </a:cubicBezTo>
                <a:cubicBezTo>
                  <a:pt x="6581" y="830"/>
                  <a:pt x="6562" y="843"/>
                  <a:pt x="6541" y="857"/>
                </a:cubicBezTo>
                <a:cubicBezTo>
                  <a:pt x="6514" y="874"/>
                  <a:pt x="6496" y="902"/>
                  <a:pt x="6490" y="933"/>
                </a:cubicBezTo>
                <a:cubicBezTo>
                  <a:pt x="6483" y="967"/>
                  <a:pt x="6490" y="999"/>
                  <a:pt x="6507" y="1027"/>
                </a:cubicBezTo>
                <a:lnTo>
                  <a:pt x="13281" y="11068"/>
                </a:lnTo>
                <a:cubicBezTo>
                  <a:pt x="12637" y="10198"/>
                  <a:pt x="11946" y="9273"/>
                  <a:pt x="11257" y="8348"/>
                </a:cubicBezTo>
                <a:cubicBezTo>
                  <a:pt x="7238" y="2963"/>
                  <a:pt x="6171" y="1612"/>
                  <a:pt x="5831" y="1314"/>
                </a:cubicBezTo>
                <a:lnTo>
                  <a:pt x="5814" y="1290"/>
                </a:lnTo>
                <a:lnTo>
                  <a:pt x="5807" y="1293"/>
                </a:lnTo>
                <a:cubicBezTo>
                  <a:pt x="5755" y="1251"/>
                  <a:pt x="5722" y="1237"/>
                  <a:pt x="5698" y="1237"/>
                </a:cubicBezTo>
                <a:cubicBezTo>
                  <a:pt x="5677" y="1237"/>
                  <a:pt x="5662" y="1247"/>
                  <a:pt x="5647" y="1259"/>
                </a:cubicBezTo>
                <a:cubicBezTo>
                  <a:pt x="5592" y="1293"/>
                  <a:pt x="5578" y="1370"/>
                  <a:pt x="5613" y="1425"/>
                </a:cubicBezTo>
                <a:lnTo>
                  <a:pt x="13118" y="12551"/>
                </a:lnTo>
                <a:cubicBezTo>
                  <a:pt x="12293" y="11453"/>
                  <a:pt x="11368" y="10215"/>
                  <a:pt x="10440" y="8982"/>
                </a:cubicBezTo>
                <a:cubicBezTo>
                  <a:pt x="9040" y="7114"/>
                  <a:pt x="7640" y="5250"/>
                  <a:pt x="6587" y="3854"/>
                </a:cubicBezTo>
                <a:cubicBezTo>
                  <a:pt x="5460" y="2365"/>
                  <a:pt x="5031" y="1792"/>
                  <a:pt x="4837" y="1588"/>
                </a:cubicBezTo>
                <a:cubicBezTo>
                  <a:pt x="4837" y="1585"/>
                  <a:pt x="4833" y="1581"/>
                  <a:pt x="4833" y="1578"/>
                </a:cubicBezTo>
                <a:lnTo>
                  <a:pt x="4830" y="1578"/>
                </a:lnTo>
                <a:cubicBezTo>
                  <a:pt x="4763" y="1509"/>
                  <a:pt x="4727" y="1488"/>
                  <a:pt x="4699" y="1488"/>
                </a:cubicBezTo>
                <a:cubicBezTo>
                  <a:pt x="4681" y="1488"/>
                  <a:pt x="4666" y="1497"/>
                  <a:pt x="4649" y="1508"/>
                </a:cubicBezTo>
                <a:cubicBezTo>
                  <a:pt x="4625" y="1525"/>
                  <a:pt x="4605" y="1554"/>
                  <a:pt x="4598" y="1585"/>
                </a:cubicBezTo>
                <a:cubicBezTo>
                  <a:pt x="4598" y="1599"/>
                  <a:pt x="4595" y="1609"/>
                  <a:pt x="4639" y="1692"/>
                </a:cubicBezTo>
                <a:lnTo>
                  <a:pt x="4636" y="1695"/>
                </a:lnTo>
                <a:cubicBezTo>
                  <a:pt x="4639" y="1695"/>
                  <a:pt x="4639" y="1699"/>
                  <a:pt x="4643" y="1703"/>
                </a:cubicBezTo>
                <a:cubicBezTo>
                  <a:pt x="4862" y="2111"/>
                  <a:pt x="6101" y="4055"/>
                  <a:pt x="13000" y="14148"/>
                </a:cubicBezTo>
                <a:cubicBezTo>
                  <a:pt x="10308" y="10579"/>
                  <a:pt x="6036" y="4810"/>
                  <a:pt x="3995" y="2042"/>
                </a:cubicBezTo>
                <a:cubicBezTo>
                  <a:pt x="3972" y="2010"/>
                  <a:pt x="3936" y="1994"/>
                  <a:pt x="3899" y="1994"/>
                </a:cubicBezTo>
                <a:cubicBezTo>
                  <a:pt x="3875" y="1994"/>
                  <a:pt x="3850" y="2001"/>
                  <a:pt x="3829" y="2014"/>
                </a:cubicBezTo>
                <a:cubicBezTo>
                  <a:pt x="3776" y="2053"/>
                  <a:pt x="3749" y="2069"/>
                  <a:pt x="3808" y="2181"/>
                </a:cubicBezTo>
                <a:lnTo>
                  <a:pt x="3801" y="2187"/>
                </a:lnTo>
                <a:cubicBezTo>
                  <a:pt x="3801" y="2187"/>
                  <a:pt x="3815" y="2205"/>
                  <a:pt x="3835" y="2232"/>
                </a:cubicBezTo>
                <a:cubicBezTo>
                  <a:pt x="3901" y="2347"/>
                  <a:pt x="4026" y="2534"/>
                  <a:pt x="4238" y="2856"/>
                </a:cubicBezTo>
                <a:cubicBezTo>
                  <a:pt x="4521" y="3283"/>
                  <a:pt x="4931" y="3889"/>
                  <a:pt x="5423" y="4616"/>
                </a:cubicBezTo>
                <a:cubicBezTo>
                  <a:pt x="6403" y="6075"/>
                  <a:pt x="7713" y="8015"/>
                  <a:pt x="9026" y="9956"/>
                </a:cubicBezTo>
                <a:cubicBezTo>
                  <a:pt x="9934" y="11300"/>
                  <a:pt x="10841" y="12641"/>
                  <a:pt x="11639" y="13823"/>
                </a:cubicBezTo>
                <a:lnTo>
                  <a:pt x="3479" y="3005"/>
                </a:lnTo>
                <a:cubicBezTo>
                  <a:pt x="3455" y="2973"/>
                  <a:pt x="3419" y="2956"/>
                  <a:pt x="3382" y="2956"/>
                </a:cubicBezTo>
                <a:cubicBezTo>
                  <a:pt x="3359" y="2956"/>
                  <a:pt x="3336" y="2963"/>
                  <a:pt x="3316" y="2977"/>
                </a:cubicBezTo>
                <a:cubicBezTo>
                  <a:pt x="3288" y="2995"/>
                  <a:pt x="3267" y="3022"/>
                  <a:pt x="3264" y="3054"/>
                </a:cubicBezTo>
                <a:cubicBezTo>
                  <a:pt x="3261" y="3075"/>
                  <a:pt x="3257" y="3088"/>
                  <a:pt x="3285" y="3150"/>
                </a:cubicBezTo>
                <a:lnTo>
                  <a:pt x="3288" y="3150"/>
                </a:lnTo>
                <a:cubicBezTo>
                  <a:pt x="3413" y="3400"/>
                  <a:pt x="4075" y="4381"/>
                  <a:pt x="7356" y="9166"/>
                </a:cubicBezTo>
                <a:cubicBezTo>
                  <a:pt x="8936" y="11466"/>
                  <a:pt x="10755" y="14117"/>
                  <a:pt x="11940" y="15881"/>
                </a:cubicBezTo>
                <a:cubicBezTo>
                  <a:pt x="9542" y="12738"/>
                  <a:pt x="4812" y="6411"/>
                  <a:pt x="2675" y="3539"/>
                </a:cubicBezTo>
                <a:cubicBezTo>
                  <a:pt x="2652" y="3507"/>
                  <a:pt x="2615" y="3489"/>
                  <a:pt x="2578" y="3489"/>
                </a:cubicBezTo>
                <a:cubicBezTo>
                  <a:pt x="2554" y="3489"/>
                  <a:pt x="2530" y="3496"/>
                  <a:pt x="2508" y="3511"/>
                </a:cubicBezTo>
                <a:cubicBezTo>
                  <a:pt x="2484" y="3529"/>
                  <a:pt x="2460" y="3563"/>
                  <a:pt x="2453" y="3598"/>
                </a:cubicBezTo>
                <a:cubicBezTo>
                  <a:pt x="2388" y="3951"/>
                  <a:pt x="7300" y="11075"/>
                  <a:pt x="10637" y="15860"/>
                </a:cubicBezTo>
                <a:cubicBezTo>
                  <a:pt x="8437" y="13001"/>
                  <a:pt x="4695" y="7943"/>
                  <a:pt x="1951" y="4194"/>
                </a:cubicBezTo>
                <a:cubicBezTo>
                  <a:pt x="1927" y="4160"/>
                  <a:pt x="1891" y="4142"/>
                  <a:pt x="1854" y="4142"/>
                </a:cubicBezTo>
                <a:cubicBezTo>
                  <a:pt x="1831" y="4142"/>
                  <a:pt x="1808" y="4149"/>
                  <a:pt x="1788" y="4162"/>
                </a:cubicBezTo>
                <a:cubicBezTo>
                  <a:pt x="1760" y="4183"/>
                  <a:pt x="1736" y="4218"/>
                  <a:pt x="1732" y="4249"/>
                </a:cubicBezTo>
                <a:cubicBezTo>
                  <a:pt x="1670" y="4585"/>
                  <a:pt x="5914" y="10770"/>
                  <a:pt x="9206" y="15503"/>
                </a:cubicBezTo>
                <a:cubicBezTo>
                  <a:pt x="6819" y="12371"/>
                  <a:pt x="3406" y="7825"/>
                  <a:pt x="1718" y="5569"/>
                </a:cubicBezTo>
                <a:cubicBezTo>
                  <a:pt x="1694" y="5538"/>
                  <a:pt x="1658" y="5522"/>
                  <a:pt x="1622" y="5522"/>
                </a:cubicBezTo>
                <a:cubicBezTo>
                  <a:pt x="1597" y="5522"/>
                  <a:pt x="1571" y="5530"/>
                  <a:pt x="1549" y="5545"/>
                </a:cubicBezTo>
                <a:cubicBezTo>
                  <a:pt x="1497" y="5583"/>
                  <a:pt x="1483" y="5656"/>
                  <a:pt x="1521" y="5712"/>
                </a:cubicBezTo>
                <a:cubicBezTo>
                  <a:pt x="3496" y="8625"/>
                  <a:pt x="6604" y="13220"/>
                  <a:pt x="8641" y="16241"/>
                </a:cubicBezTo>
                <a:cubicBezTo>
                  <a:pt x="6413" y="13324"/>
                  <a:pt x="3021" y="8864"/>
                  <a:pt x="866" y="6033"/>
                </a:cubicBezTo>
                <a:cubicBezTo>
                  <a:pt x="844" y="6003"/>
                  <a:pt x="808" y="5985"/>
                  <a:pt x="770" y="5985"/>
                </a:cubicBezTo>
                <a:cubicBezTo>
                  <a:pt x="760" y="5985"/>
                  <a:pt x="751" y="5986"/>
                  <a:pt x="741" y="5988"/>
                </a:cubicBezTo>
                <a:cubicBezTo>
                  <a:pt x="696" y="6003"/>
                  <a:pt x="662" y="6037"/>
                  <a:pt x="651" y="6086"/>
                </a:cubicBezTo>
                <a:cubicBezTo>
                  <a:pt x="648" y="6102"/>
                  <a:pt x="645" y="6116"/>
                  <a:pt x="679" y="6179"/>
                </a:cubicBezTo>
                <a:lnTo>
                  <a:pt x="672" y="6179"/>
                </a:lnTo>
                <a:cubicBezTo>
                  <a:pt x="672" y="6179"/>
                  <a:pt x="683" y="6190"/>
                  <a:pt x="696" y="6210"/>
                </a:cubicBezTo>
                <a:cubicBezTo>
                  <a:pt x="838" y="6460"/>
                  <a:pt x="1417" y="7305"/>
                  <a:pt x="3627" y="10538"/>
                </a:cubicBezTo>
                <a:cubicBezTo>
                  <a:pt x="4886" y="12377"/>
                  <a:pt x="6400" y="14595"/>
                  <a:pt x="7523" y="16255"/>
                </a:cubicBezTo>
                <a:lnTo>
                  <a:pt x="482" y="7191"/>
                </a:lnTo>
                <a:cubicBezTo>
                  <a:pt x="461" y="7162"/>
                  <a:pt x="427" y="7144"/>
                  <a:pt x="392" y="7144"/>
                </a:cubicBezTo>
                <a:cubicBezTo>
                  <a:pt x="381" y="7144"/>
                  <a:pt x="371" y="7146"/>
                  <a:pt x="360" y="7149"/>
                </a:cubicBezTo>
                <a:cubicBezTo>
                  <a:pt x="312" y="7159"/>
                  <a:pt x="277" y="7194"/>
                  <a:pt x="267" y="7242"/>
                </a:cubicBezTo>
                <a:cubicBezTo>
                  <a:pt x="267" y="7257"/>
                  <a:pt x="263" y="7267"/>
                  <a:pt x="301" y="7333"/>
                </a:cubicBezTo>
                <a:lnTo>
                  <a:pt x="291" y="7340"/>
                </a:lnTo>
                <a:lnTo>
                  <a:pt x="354" y="7420"/>
                </a:lnTo>
                <a:cubicBezTo>
                  <a:pt x="562" y="7749"/>
                  <a:pt x="1237" y="8750"/>
                  <a:pt x="3420" y="11972"/>
                </a:cubicBezTo>
                <a:cubicBezTo>
                  <a:pt x="4470" y="13524"/>
                  <a:pt x="5647" y="15264"/>
                  <a:pt x="6594" y="16663"/>
                </a:cubicBezTo>
                <a:lnTo>
                  <a:pt x="232" y="8545"/>
                </a:lnTo>
                <a:cubicBezTo>
                  <a:pt x="208" y="8514"/>
                  <a:pt x="172" y="8498"/>
                  <a:pt x="136" y="8498"/>
                </a:cubicBezTo>
                <a:cubicBezTo>
                  <a:pt x="111" y="8498"/>
                  <a:pt x="87" y="8506"/>
                  <a:pt x="66" y="8521"/>
                </a:cubicBezTo>
                <a:cubicBezTo>
                  <a:pt x="14" y="8560"/>
                  <a:pt x="0" y="8632"/>
                  <a:pt x="34" y="8684"/>
                </a:cubicBezTo>
                <a:lnTo>
                  <a:pt x="5634" y="16982"/>
                </a:lnTo>
                <a:cubicBezTo>
                  <a:pt x="4633" y="15769"/>
                  <a:pt x="3257" y="14061"/>
                  <a:pt x="2276" y="12845"/>
                </a:cubicBezTo>
                <a:cubicBezTo>
                  <a:pt x="1771" y="12222"/>
                  <a:pt x="1327" y="11667"/>
                  <a:pt x="1005" y="11275"/>
                </a:cubicBezTo>
                <a:cubicBezTo>
                  <a:pt x="738" y="10946"/>
                  <a:pt x="592" y="10767"/>
                  <a:pt x="506" y="10676"/>
                </a:cubicBezTo>
                <a:cubicBezTo>
                  <a:pt x="499" y="10669"/>
                  <a:pt x="496" y="10663"/>
                  <a:pt x="488" y="10652"/>
                </a:cubicBezTo>
                <a:lnTo>
                  <a:pt x="485" y="10655"/>
                </a:lnTo>
                <a:cubicBezTo>
                  <a:pt x="438" y="10610"/>
                  <a:pt x="409" y="10593"/>
                  <a:pt x="385" y="10593"/>
                </a:cubicBezTo>
                <a:cubicBezTo>
                  <a:pt x="364" y="10593"/>
                  <a:pt x="346" y="10605"/>
                  <a:pt x="322" y="10621"/>
                </a:cubicBezTo>
                <a:cubicBezTo>
                  <a:pt x="295" y="10639"/>
                  <a:pt x="277" y="10666"/>
                  <a:pt x="270" y="10701"/>
                </a:cubicBezTo>
                <a:cubicBezTo>
                  <a:pt x="267" y="10732"/>
                  <a:pt x="274" y="10763"/>
                  <a:pt x="291" y="10791"/>
                </a:cubicBezTo>
                <a:cubicBezTo>
                  <a:pt x="1625" y="12734"/>
                  <a:pt x="3437" y="15385"/>
                  <a:pt x="4435" y="16879"/>
                </a:cubicBezTo>
                <a:cubicBezTo>
                  <a:pt x="2359" y="14630"/>
                  <a:pt x="1681" y="13951"/>
                  <a:pt x="1427" y="13767"/>
                </a:cubicBezTo>
                <a:cubicBezTo>
                  <a:pt x="1424" y="13764"/>
                  <a:pt x="1421" y="13760"/>
                  <a:pt x="1417" y="13757"/>
                </a:cubicBezTo>
                <a:lnTo>
                  <a:pt x="1414" y="13760"/>
                </a:lnTo>
                <a:cubicBezTo>
                  <a:pt x="1357" y="13720"/>
                  <a:pt x="1323" y="13707"/>
                  <a:pt x="1298" y="13707"/>
                </a:cubicBezTo>
                <a:cubicBezTo>
                  <a:pt x="1278" y="13707"/>
                  <a:pt x="1265" y="13716"/>
                  <a:pt x="1251" y="13725"/>
                </a:cubicBezTo>
                <a:cubicBezTo>
                  <a:pt x="1227" y="13743"/>
                  <a:pt x="1206" y="13770"/>
                  <a:pt x="1203" y="13802"/>
                </a:cubicBezTo>
                <a:cubicBezTo>
                  <a:pt x="1195" y="13833"/>
                  <a:pt x="1203" y="13867"/>
                  <a:pt x="1219" y="13895"/>
                </a:cubicBezTo>
                <a:cubicBezTo>
                  <a:pt x="1653" y="14519"/>
                  <a:pt x="2353" y="15541"/>
                  <a:pt x="2425" y="15673"/>
                </a:cubicBezTo>
                <a:cubicBezTo>
                  <a:pt x="2429" y="15683"/>
                  <a:pt x="2436" y="15694"/>
                  <a:pt x="2443" y="15704"/>
                </a:cubicBezTo>
                <a:cubicBezTo>
                  <a:pt x="2467" y="15739"/>
                  <a:pt x="2505" y="15757"/>
                  <a:pt x="2544" y="15757"/>
                </a:cubicBezTo>
                <a:cubicBezTo>
                  <a:pt x="2566" y="15757"/>
                  <a:pt x="2589" y="15751"/>
                  <a:pt x="2609" y="15738"/>
                </a:cubicBezTo>
                <a:cubicBezTo>
                  <a:pt x="2637" y="15718"/>
                  <a:pt x="2654" y="15690"/>
                  <a:pt x="2661" y="15659"/>
                </a:cubicBezTo>
                <a:cubicBezTo>
                  <a:pt x="2671" y="15610"/>
                  <a:pt x="2675" y="15586"/>
                  <a:pt x="2100" y="14744"/>
                </a:cubicBezTo>
                <a:lnTo>
                  <a:pt x="2100" y="14744"/>
                </a:lnTo>
                <a:cubicBezTo>
                  <a:pt x="2938" y="15617"/>
                  <a:pt x="4238" y="17017"/>
                  <a:pt x="5197" y="18063"/>
                </a:cubicBezTo>
                <a:cubicBezTo>
                  <a:pt x="5222" y="18088"/>
                  <a:pt x="5255" y="18102"/>
                  <a:pt x="5288" y="18102"/>
                </a:cubicBezTo>
                <a:cubicBezTo>
                  <a:pt x="5310" y="18102"/>
                  <a:pt x="5333" y="18095"/>
                  <a:pt x="5353" y="18081"/>
                </a:cubicBezTo>
                <a:cubicBezTo>
                  <a:pt x="5381" y="18063"/>
                  <a:pt x="5398" y="18035"/>
                  <a:pt x="5405" y="18001"/>
                </a:cubicBezTo>
                <a:cubicBezTo>
                  <a:pt x="5409" y="17990"/>
                  <a:pt x="5412" y="17977"/>
                  <a:pt x="5374" y="17901"/>
                </a:cubicBezTo>
                <a:cubicBezTo>
                  <a:pt x="5374" y="17897"/>
                  <a:pt x="5370" y="17894"/>
                  <a:pt x="5367" y="17890"/>
                </a:cubicBezTo>
                <a:cubicBezTo>
                  <a:pt x="5225" y="17627"/>
                  <a:pt x="4625" y="16695"/>
                  <a:pt x="2151" y="13077"/>
                </a:cubicBezTo>
                <a:lnTo>
                  <a:pt x="2151" y="13077"/>
                </a:lnTo>
                <a:cubicBezTo>
                  <a:pt x="5530" y="17266"/>
                  <a:pt x="6445" y="18379"/>
                  <a:pt x="6746" y="18635"/>
                </a:cubicBezTo>
                <a:lnTo>
                  <a:pt x="6757" y="18652"/>
                </a:lnTo>
                <a:lnTo>
                  <a:pt x="6763" y="18649"/>
                </a:lnTo>
                <a:cubicBezTo>
                  <a:pt x="6815" y="18692"/>
                  <a:pt x="6847" y="18706"/>
                  <a:pt x="6872" y="18706"/>
                </a:cubicBezTo>
                <a:cubicBezTo>
                  <a:pt x="6893" y="18706"/>
                  <a:pt x="6908" y="18695"/>
                  <a:pt x="6926" y="18684"/>
                </a:cubicBezTo>
                <a:cubicBezTo>
                  <a:pt x="6950" y="18666"/>
                  <a:pt x="6968" y="18638"/>
                  <a:pt x="6975" y="18607"/>
                </a:cubicBezTo>
                <a:cubicBezTo>
                  <a:pt x="6982" y="18576"/>
                  <a:pt x="6975" y="18542"/>
                  <a:pt x="6957" y="18518"/>
                </a:cubicBezTo>
                <a:lnTo>
                  <a:pt x="2127" y="11355"/>
                </a:lnTo>
                <a:lnTo>
                  <a:pt x="8399" y="19359"/>
                </a:lnTo>
                <a:cubicBezTo>
                  <a:pt x="8423" y="19391"/>
                  <a:pt x="8458" y="19407"/>
                  <a:pt x="8495" y="19407"/>
                </a:cubicBezTo>
                <a:cubicBezTo>
                  <a:pt x="8506" y="19407"/>
                  <a:pt x="8513" y="19404"/>
                  <a:pt x="8524" y="19404"/>
                </a:cubicBezTo>
                <a:cubicBezTo>
                  <a:pt x="8569" y="19394"/>
                  <a:pt x="8604" y="19356"/>
                  <a:pt x="8614" y="19311"/>
                </a:cubicBezTo>
                <a:cubicBezTo>
                  <a:pt x="8617" y="19293"/>
                  <a:pt x="8620" y="19283"/>
                  <a:pt x="8583" y="19217"/>
                </a:cubicBezTo>
                <a:lnTo>
                  <a:pt x="8589" y="19214"/>
                </a:lnTo>
                <a:lnTo>
                  <a:pt x="8548" y="19158"/>
                </a:lnTo>
                <a:cubicBezTo>
                  <a:pt x="8326" y="18791"/>
                  <a:pt x="7398" y="17419"/>
                  <a:pt x="3618" y="11837"/>
                </a:cubicBezTo>
                <a:cubicBezTo>
                  <a:pt x="3233" y="11266"/>
                  <a:pt x="2852" y="10701"/>
                  <a:pt x="2495" y="10177"/>
                </a:cubicBezTo>
                <a:lnTo>
                  <a:pt x="2495" y="10177"/>
                </a:lnTo>
                <a:lnTo>
                  <a:pt x="9144" y="18735"/>
                </a:lnTo>
                <a:cubicBezTo>
                  <a:pt x="9167" y="18767"/>
                  <a:pt x="9203" y="18783"/>
                  <a:pt x="9239" y="18783"/>
                </a:cubicBezTo>
                <a:cubicBezTo>
                  <a:pt x="9262" y="18783"/>
                  <a:pt x="9286" y="18777"/>
                  <a:pt x="9306" y="18763"/>
                </a:cubicBezTo>
                <a:cubicBezTo>
                  <a:pt x="9334" y="18746"/>
                  <a:pt x="9352" y="18715"/>
                  <a:pt x="9359" y="18684"/>
                </a:cubicBezTo>
                <a:cubicBezTo>
                  <a:pt x="9376" y="18583"/>
                  <a:pt x="9386" y="18538"/>
                  <a:pt x="3825" y="10402"/>
                </a:cubicBezTo>
                <a:cubicBezTo>
                  <a:pt x="3645" y="10140"/>
                  <a:pt x="3469" y="9879"/>
                  <a:pt x="3295" y="9623"/>
                </a:cubicBezTo>
                <a:lnTo>
                  <a:pt x="3295" y="9623"/>
                </a:lnTo>
                <a:cubicBezTo>
                  <a:pt x="4026" y="10586"/>
                  <a:pt x="4847" y="11664"/>
                  <a:pt x="5672" y="12745"/>
                </a:cubicBezTo>
                <a:cubicBezTo>
                  <a:pt x="6923" y="14384"/>
                  <a:pt x="8174" y="16026"/>
                  <a:pt x="9112" y="17256"/>
                </a:cubicBezTo>
                <a:cubicBezTo>
                  <a:pt x="9581" y="17869"/>
                  <a:pt x="9976" y="18382"/>
                  <a:pt x="10249" y="18739"/>
                </a:cubicBezTo>
                <a:cubicBezTo>
                  <a:pt x="10464" y="19020"/>
                  <a:pt x="10588" y="19179"/>
                  <a:pt x="10665" y="19266"/>
                </a:cubicBezTo>
                <a:cubicBezTo>
                  <a:pt x="10668" y="19269"/>
                  <a:pt x="10672" y="19276"/>
                  <a:pt x="10675" y="19276"/>
                </a:cubicBezTo>
                <a:cubicBezTo>
                  <a:pt x="10729" y="19332"/>
                  <a:pt x="10761" y="19352"/>
                  <a:pt x="10787" y="19352"/>
                </a:cubicBezTo>
                <a:cubicBezTo>
                  <a:pt x="10808" y="19352"/>
                  <a:pt x="10826" y="19340"/>
                  <a:pt x="10849" y="19324"/>
                </a:cubicBezTo>
                <a:cubicBezTo>
                  <a:pt x="10876" y="19307"/>
                  <a:pt x="10894" y="19279"/>
                  <a:pt x="10900" y="19248"/>
                </a:cubicBezTo>
                <a:cubicBezTo>
                  <a:pt x="10904" y="19234"/>
                  <a:pt x="10904" y="19224"/>
                  <a:pt x="10859" y="19148"/>
                </a:cubicBezTo>
                <a:lnTo>
                  <a:pt x="10870" y="19141"/>
                </a:lnTo>
                <a:cubicBezTo>
                  <a:pt x="10862" y="19134"/>
                  <a:pt x="10845" y="19116"/>
                  <a:pt x="10824" y="19085"/>
                </a:cubicBezTo>
                <a:cubicBezTo>
                  <a:pt x="10558" y="18649"/>
                  <a:pt x="9403" y="16923"/>
                  <a:pt x="4501" y="9678"/>
                </a:cubicBezTo>
                <a:lnTo>
                  <a:pt x="4501" y="9678"/>
                </a:lnTo>
                <a:cubicBezTo>
                  <a:pt x="5142" y="10535"/>
                  <a:pt x="5839" y="11459"/>
                  <a:pt x="6535" y="12377"/>
                </a:cubicBezTo>
                <a:cubicBezTo>
                  <a:pt x="10204" y="17235"/>
                  <a:pt x="11247" y="18583"/>
                  <a:pt x="11593" y="18922"/>
                </a:cubicBezTo>
                <a:cubicBezTo>
                  <a:pt x="11607" y="18940"/>
                  <a:pt x="11621" y="18957"/>
                  <a:pt x="11631" y="18975"/>
                </a:cubicBezTo>
                <a:lnTo>
                  <a:pt x="11645" y="18967"/>
                </a:lnTo>
                <a:cubicBezTo>
                  <a:pt x="11697" y="19011"/>
                  <a:pt x="11728" y="19026"/>
                  <a:pt x="11752" y="19026"/>
                </a:cubicBezTo>
                <a:cubicBezTo>
                  <a:pt x="11770" y="19026"/>
                  <a:pt x="11784" y="19016"/>
                  <a:pt x="11798" y="19006"/>
                </a:cubicBezTo>
                <a:cubicBezTo>
                  <a:pt x="11826" y="18988"/>
                  <a:pt x="11842" y="18961"/>
                  <a:pt x="11850" y="18929"/>
                </a:cubicBezTo>
                <a:cubicBezTo>
                  <a:pt x="11857" y="18898"/>
                  <a:pt x="11850" y="18863"/>
                  <a:pt x="11829" y="18836"/>
                </a:cubicBezTo>
                <a:cubicBezTo>
                  <a:pt x="9071" y="14900"/>
                  <a:pt x="5340" y="9512"/>
                  <a:pt x="3351" y="6508"/>
                </a:cubicBezTo>
                <a:lnTo>
                  <a:pt x="3351" y="6508"/>
                </a:lnTo>
                <a:cubicBezTo>
                  <a:pt x="4324" y="7832"/>
                  <a:pt x="5631" y="9599"/>
                  <a:pt x="6936" y="11352"/>
                </a:cubicBezTo>
                <a:cubicBezTo>
                  <a:pt x="11608" y="17629"/>
                  <a:pt x="12228" y="18294"/>
                  <a:pt x="12410" y="18294"/>
                </a:cubicBezTo>
                <a:cubicBezTo>
                  <a:pt x="12433" y="18294"/>
                  <a:pt x="12450" y="18283"/>
                  <a:pt x="12466" y="18271"/>
                </a:cubicBezTo>
                <a:cubicBezTo>
                  <a:pt x="12494" y="18254"/>
                  <a:pt x="12512" y="18226"/>
                  <a:pt x="12518" y="18195"/>
                </a:cubicBezTo>
                <a:cubicBezTo>
                  <a:pt x="12525" y="18160"/>
                  <a:pt x="12515" y="18129"/>
                  <a:pt x="12498" y="18102"/>
                </a:cubicBezTo>
                <a:cubicBezTo>
                  <a:pt x="9680" y="14079"/>
                  <a:pt x="5845" y="8535"/>
                  <a:pt x="3912" y="5600"/>
                </a:cubicBezTo>
                <a:lnTo>
                  <a:pt x="3912" y="5600"/>
                </a:lnTo>
                <a:cubicBezTo>
                  <a:pt x="4934" y="6969"/>
                  <a:pt x="6375" y="8899"/>
                  <a:pt x="7809" y="10811"/>
                </a:cubicBezTo>
                <a:cubicBezTo>
                  <a:pt x="9362" y="12880"/>
                  <a:pt x="10606" y="14522"/>
                  <a:pt x="11500" y="15700"/>
                </a:cubicBezTo>
                <a:cubicBezTo>
                  <a:pt x="12971" y="17627"/>
                  <a:pt x="13213" y="17940"/>
                  <a:pt x="13328" y="17940"/>
                </a:cubicBezTo>
                <a:cubicBezTo>
                  <a:pt x="13350" y="17940"/>
                  <a:pt x="13368" y="17929"/>
                  <a:pt x="13388" y="17915"/>
                </a:cubicBezTo>
                <a:cubicBezTo>
                  <a:pt x="13416" y="17897"/>
                  <a:pt x="13437" y="17866"/>
                  <a:pt x="13440" y="17835"/>
                </a:cubicBezTo>
                <a:cubicBezTo>
                  <a:pt x="13468" y="17699"/>
                  <a:pt x="12990" y="16948"/>
                  <a:pt x="7557" y="9027"/>
                </a:cubicBezTo>
                <a:cubicBezTo>
                  <a:pt x="6999" y="8216"/>
                  <a:pt x="6434" y="7395"/>
                  <a:pt x="5914" y="6633"/>
                </a:cubicBezTo>
                <a:lnTo>
                  <a:pt x="5914" y="6633"/>
                </a:lnTo>
                <a:lnTo>
                  <a:pt x="14279" y="17720"/>
                </a:lnTo>
                <a:cubicBezTo>
                  <a:pt x="14301" y="17751"/>
                  <a:pt x="14337" y="17767"/>
                  <a:pt x="14374" y="17767"/>
                </a:cubicBezTo>
                <a:cubicBezTo>
                  <a:pt x="14399" y="17767"/>
                  <a:pt x="14424" y="17760"/>
                  <a:pt x="14445" y="17744"/>
                </a:cubicBezTo>
                <a:cubicBezTo>
                  <a:pt x="14497" y="17707"/>
                  <a:pt x="14511" y="17634"/>
                  <a:pt x="14473" y="17582"/>
                </a:cubicBezTo>
                <a:cubicBezTo>
                  <a:pt x="12383" y="14491"/>
                  <a:pt x="9186" y="9765"/>
                  <a:pt x="6874" y="6339"/>
                </a:cubicBezTo>
                <a:lnTo>
                  <a:pt x="6874" y="6339"/>
                </a:lnTo>
                <a:cubicBezTo>
                  <a:pt x="7675" y="7423"/>
                  <a:pt x="8565" y="8622"/>
                  <a:pt x="9456" y="9814"/>
                </a:cubicBezTo>
                <a:cubicBezTo>
                  <a:pt x="13630" y="15420"/>
                  <a:pt x="14788" y="16938"/>
                  <a:pt x="15162" y="17308"/>
                </a:cubicBezTo>
                <a:cubicBezTo>
                  <a:pt x="15176" y="17328"/>
                  <a:pt x="15189" y="17349"/>
                  <a:pt x="15204" y="17370"/>
                </a:cubicBezTo>
                <a:lnTo>
                  <a:pt x="15218" y="17360"/>
                </a:lnTo>
                <a:cubicBezTo>
                  <a:pt x="15269" y="17406"/>
                  <a:pt x="15301" y="17420"/>
                  <a:pt x="15325" y="17420"/>
                </a:cubicBezTo>
                <a:cubicBezTo>
                  <a:pt x="15344" y="17420"/>
                  <a:pt x="15358" y="17411"/>
                  <a:pt x="15373" y="17402"/>
                </a:cubicBezTo>
                <a:cubicBezTo>
                  <a:pt x="15397" y="17384"/>
                  <a:pt x="15418" y="17357"/>
                  <a:pt x="15422" y="17325"/>
                </a:cubicBezTo>
                <a:cubicBezTo>
                  <a:pt x="15429" y="17294"/>
                  <a:pt x="15422" y="17259"/>
                  <a:pt x="15405" y="17235"/>
                </a:cubicBezTo>
                <a:cubicBezTo>
                  <a:pt x="13353" y="14238"/>
                  <a:pt x="8953" y="7797"/>
                  <a:pt x="6525" y="4173"/>
                </a:cubicBezTo>
                <a:lnTo>
                  <a:pt x="6525" y="4173"/>
                </a:lnTo>
                <a:cubicBezTo>
                  <a:pt x="8970" y="7420"/>
                  <a:pt x="13229" y="13098"/>
                  <a:pt x="15845" y="16591"/>
                </a:cubicBezTo>
                <a:cubicBezTo>
                  <a:pt x="15868" y="16622"/>
                  <a:pt x="15904" y="16640"/>
                  <a:pt x="15942" y="16640"/>
                </a:cubicBezTo>
                <a:cubicBezTo>
                  <a:pt x="15965" y="16640"/>
                  <a:pt x="15990" y="16633"/>
                  <a:pt x="16011" y="16618"/>
                </a:cubicBezTo>
                <a:cubicBezTo>
                  <a:pt x="16063" y="16580"/>
                  <a:pt x="16077" y="16508"/>
                  <a:pt x="16042" y="16452"/>
                </a:cubicBezTo>
                <a:lnTo>
                  <a:pt x="7339" y="3549"/>
                </a:lnTo>
                <a:lnTo>
                  <a:pt x="7339" y="3549"/>
                </a:lnTo>
                <a:cubicBezTo>
                  <a:pt x="9552" y="6439"/>
                  <a:pt x="13492" y="11740"/>
                  <a:pt x="16371" y="15649"/>
                </a:cubicBezTo>
                <a:cubicBezTo>
                  <a:pt x="16396" y="15682"/>
                  <a:pt x="16433" y="15699"/>
                  <a:pt x="16469" y="15699"/>
                </a:cubicBezTo>
                <a:cubicBezTo>
                  <a:pt x="16493" y="15699"/>
                  <a:pt x="16517" y="15691"/>
                  <a:pt x="16537" y="15676"/>
                </a:cubicBezTo>
                <a:cubicBezTo>
                  <a:pt x="16593" y="15638"/>
                  <a:pt x="16607" y="15565"/>
                  <a:pt x="16569" y="15510"/>
                </a:cubicBezTo>
                <a:lnTo>
                  <a:pt x="8381" y="3369"/>
                </a:lnTo>
                <a:lnTo>
                  <a:pt x="8381" y="3369"/>
                </a:lnTo>
                <a:cubicBezTo>
                  <a:pt x="9331" y="4644"/>
                  <a:pt x="10519" y="6279"/>
                  <a:pt x="11639" y="7811"/>
                </a:cubicBezTo>
                <a:cubicBezTo>
                  <a:pt x="16474" y="14448"/>
                  <a:pt x="17084" y="15194"/>
                  <a:pt x="17287" y="15194"/>
                </a:cubicBezTo>
                <a:cubicBezTo>
                  <a:pt x="17314" y="15194"/>
                  <a:pt x="17334" y="15181"/>
                  <a:pt x="17356" y="15166"/>
                </a:cubicBezTo>
                <a:cubicBezTo>
                  <a:pt x="17383" y="15150"/>
                  <a:pt x="17401" y="15121"/>
                  <a:pt x="17407" y="15087"/>
                </a:cubicBezTo>
                <a:cubicBezTo>
                  <a:pt x="17414" y="15056"/>
                  <a:pt x="17407" y="15025"/>
                  <a:pt x="17386" y="14997"/>
                </a:cubicBezTo>
                <a:cubicBezTo>
                  <a:pt x="15318" y="11962"/>
                  <a:pt x="12068" y="7180"/>
                  <a:pt x="9906" y="3972"/>
                </a:cubicBezTo>
                <a:lnTo>
                  <a:pt x="9906" y="3972"/>
                </a:lnTo>
                <a:cubicBezTo>
                  <a:pt x="16070" y="12249"/>
                  <a:pt x="17470" y="14058"/>
                  <a:pt x="17861" y="14405"/>
                </a:cubicBezTo>
                <a:cubicBezTo>
                  <a:pt x="17865" y="14405"/>
                  <a:pt x="17865" y="14408"/>
                  <a:pt x="17865" y="14408"/>
                </a:cubicBezTo>
                <a:lnTo>
                  <a:pt x="17868" y="14408"/>
                </a:lnTo>
                <a:cubicBezTo>
                  <a:pt x="17928" y="14460"/>
                  <a:pt x="17965" y="14477"/>
                  <a:pt x="17991" y="14477"/>
                </a:cubicBezTo>
                <a:cubicBezTo>
                  <a:pt x="18012" y="14477"/>
                  <a:pt x="18026" y="14467"/>
                  <a:pt x="18042" y="14456"/>
                </a:cubicBezTo>
                <a:cubicBezTo>
                  <a:pt x="18069" y="14439"/>
                  <a:pt x="18087" y="14411"/>
                  <a:pt x="18093" y="14381"/>
                </a:cubicBezTo>
                <a:cubicBezTo>
                  <a:pt x="18107" y="14307"/>
                  <a:pt x="18107" y="14290"/>
                  <a:pt x="9729" y="1910"/>
                </a:cubicBezTo>
                <a:lnTo>
                  <a:pt x="9729" y="1910"/>
                </a:lnTo>
                <a:cubicBezTo>
                  <a:pt x="11770" y="4527"/>
                  <a:pt x="15589" y="9654"/>
                  <a:pt x="18346" y="13399"/>
                </a:cubicBezTo>
                <a:cubicBezTo>
                  <a:pt x="18370" y="13432"/>
                  <a:pt x="18409" y="13450"/>
                  <a:pt x="18451" y="13450"/>
                </a:cubicBezTo>
                <a:cubicBezTo>
                  <a:pt x="18457" y="13450"/>
                  <a:pt x="18464" y="13449"/>
                  <a:pt x="18471" y="13448"/>
                </a:cubicBezTo>
                <a:cubicBezTo>
                  <a:pt x="18516" y="13438"/>
                  <a:pt x="18554" y="13399"/>
                  <a:pt x="18565" y="13351"/>
                </a:cubicBezTo>
                <a:cubicBezTo>
                  <a:pt x="18568" y="13330"/>
                  <a:pt x="18568" y="13320"/>
                  <a:pt x="18536" y="13261"/>
                </a:cubicBezTo>
                <a:lnTo>
                  <a:pt x="18541" y="13258"/>
                </a:lnTo>
                <a:cubicBezTo>
                  <a:pt x="18541" y="13254"/>
                  <a:pt x="18523" y="13230"/>
                  <a:pt x="18488" y="13185"/>
                </a:cubicBezTo>
                <a:cubicBezTo>
                  <a:pt x="18419" y="13081"/>
                  <a:pt x="18294" y="12897"/>
                  <a:pt x="18062" y="12564"/>
                </a:cubicBezTo>
                <a:cubicBezTo>
                  <a:pt x="13596" y="6117"/>
                  <a:pt x="11479" y="2988"/>
                  <a:pt x="10558" y="1564"/>
                </a:cubicBezTo>
                <a:lnTo>
                  <a:pt x="10558" y="1564"/>
                </a:lnTo>
                <a:cubicBezTo>
                  <a:pt x="11881" y="3227"/>
                  <a:pt x="14535" y="6737"/>
                  <a:pt x="16295" y="9062"/>
                </a:cubicBezTo>
                <a:cubicBezTo>
                  <a:pt x="16991" y="9983"/>
                  <a:pt x="17605" y="10794"/>
                  <a:pt x="18045" y="11373"/>
                </a:cubicBezTo>
                <a:cubicBezTo>
                  <a:pt x="18661" y="12181"/>
                  <a:pt x="18790" y="12348"/>
                  <a:pt x="18869" y="12348"/>
                </a:cubicBezTo>
                <a:cubicBezTo>
                  <a:pt x="18889" y="12348"/>
                  <a:pt x="18907" y="12337"/>
                  <a:pt x="18928" y="12322"/>
                </a:cubicBezTo>
                <a:cubicBezTo>
                  <a:pt x="18956" y="12305"/>
                  <a:pt x="18977" y="12273"/>
                  <a:pt x="18981" y="12243"/>
                </a:cubicBezTo>
                <a:cubicBezTo>
                  <a:pt x="18990" y="12190"/>
                  <a:pt x="19019" y="12041"/>
                  <a:pt x="13689" y="4263"/>
                </a:cubicBezTo>
                <a:lnTo>
                  <a:pt x="13689" y="4263"/>
                </a:lnTo>
                <a:cubicBezTo>
                  <a:pt x="18445" y="10499"/>
                  <a:pt x="19055" y="11160"/>
                  <a:pt x="19236" y="11160"/>
                </a:cubicBezTo>
                <a:cubicBezTo>
                  <a:pt x="19259" y="11160"/>
                  <a:pt x="19275" y="11149"/>
                  <a:pt x="19292" y="11137"/>
                </a:cubicBezTo>
                <a:cubicBezTo>
                  <a:pt x="19320" y="11117"/>
                  <a:pt x="19341" y="11088"/>
                  <a:pt x="19344" y="11058"/>
                </a:cubicBezTo>
                <a:cubicBezTo>
                  <a:pt x="19355" y="11002"/>
                  <a:pt x="19379" y="10877"/>
                  <a:pt x="14251" y="3390"/>
                </a:cubicBezTo>
                <a:lnTo>
                  <a:pt x="14251" y="3390"/>
                </a:lnTo>
                <a:cubicBezTo>
                  <a:pt x="14646" y="3889"/>
                  <a:pt x="15065" y="4415"/>
                  <a:pt x="15480" y="4938"/>
                </a:cubicBezTo>
                <a:cubicBezTo>
                  <a:pt x="18024" y="8126"/>
                  <a:pt x="18769" y="9024"/>
                  <a:pt x="19035" y="9241"/>
                </a:cubicBezTo>
                <a:lnTo>
                  <a:pt x="19043" y="9252"/>
                </a:lnTo>
                <a:lnTo>
                  <a:pt x="19043" y="9249"/>
                </a:lnTo>
                <a:cubicBezTo>
                  <a:pt x="19096" y="9292"/>
                  <a:pt x="19129" y="9305"/>
                  <a:pt x="19154" y="9305"/>
                </a:cubicBezTo>
                <a:cubicBezTo>
                  <a:pt x="19176" y="9305"/>
                  <a:pt x="19191" y="9295"/>
                  <a:pt x="19209" y="9283"/>
                </a:cubicBezTo>
                <a:cubicBezTo>
                  <a:pt x="19264" y="9246"/>
                  <a:pt x="19278" y="9172"/>
                  <a:pt x="19240" y="9117"/>
                </a:cubicBezTo>
                <a:lnTo>
                  <a:pt x="15031" y="2870"/>
                </a:lnTo>
                <a:lnTo>
                  <a:pt x="18523" y="6754"/>
                </a:lnTo>
                <a:cubicBezTo>
                  <a:pt x="18546" y="6781"/>
                  <a:pt x="18579" y="6795"/>
                  <a:pt x="18612" y="6795"/>
                </a:cubicBezTo>
                <a:cubicBezTo>
                  <a:pt x="18638" y="6795"/>
                  <a:pt x="18664" y="6786"/>
                  <a:pt x="18686" y="6768"/>
                </a:cubicBezTo>
                <a:cubicBezTo>
                  <a:pt x="18738" y="6730"/>
                  <a:pt x="18749" y="6660"/>
                  <a:pt x="18710" y="6605"/>
                </a:cubicBezTo>
                <a:cubicBezTo>
                  <a:pt x="17612" y="5001"/>
                  <a:pt x="15955" y="2572"/>
                  <a:pt x="15841" y="2360"/>
                </a:cubicBezTo>
                <a:cubicBezTo>
                  <a:pt x="15838" y="2347"/>
                  <a:pt x="15831" y="2336"/>
                  <a:pt x="15824" y="2326"/>
                </a:cubicBezTo>
                <a:cubicBezTo>
                  <a:pt x="15802" y="2292"/>
                  <a:pt x="15765" y="2273"/>
                  <a:pt x="15726" y="2273"/>
                </a:cubicBezTo>
                <a:cubicBezTo>
                  <a:pt x="15703" y="2273"/>
                  <a:pt x="15679" y="2280"/>
                  <a:pt x="15658" y="2295"/>
                </a:cubicBezTo>
                <a:cubicBezTo>
                  <a:pt x="15630" y="2312"/>
                  <a:pt x="15613" y="2340"/>
                  <a:pt x="15605" y="2374"/>
                </a:cubicBezTo>
                <a:cubicBezTo>
                  <a:pt x="15595" y="2430"/>
                  <a:pt x="15589" y="2468"/>
                  <a:pt x="17484" y="5240"/>
                </a:cubicBezTo>
                <a:lnTo>
                  <a:pt x="14050" y="1425"/>
                </a:lnTo>
                <a:cubicBezTo>
                  <a:pt x="14027" y="1397"/>
                  <a:pt x="13993" y="1384"/>
                  <a:pt x="13959" y="1384"/>
                </a:cubicBezTo>
                <a:cubicBezTo>
                  <a:pt x="13934" y="1384"/>
                  <a:pt x="13908" y="1392"/>
                  <a:pt x="13887" y="1408"/>
                </a:cubicBezTo>
                <a:cubicBezTo>
                  <a:pt x="13838" y="1450"/>
                  <a:pt x="13825" y="1519"/>
                  <a:pt x="13863" y="1570"/>
                </a:cubicBezTo>
                <a:lnTo>
                  <a:pt x="17906" y="7568"/>
                </a:lnTo>
                <a:cubicBezTo>
                  <a:pt x="16427" y="5756"/>
                  <a:pt x="13995" y="2690"/>
                  <a:pt x="12203" y="406"/>
                </a:cubicBezTo>
                <a:cubicBezTo>
                  <a:pt x="12179" y="376"/>
                  <a:pt x="12144" y="360"/>
                  <a:pt x="12109" y="360"/>
                </a:cubicBezTo>
                <a:cubicBezTo>
                  <a:pt x="12084" y="360"/>
                  <a:pt x="12058" y="368"/>
                  <a:pt x="12037" y="385"/>
                </a:cubicBezTo>
                <a:cubicBezTo>
                  <a:pt x="11985" y="424"/>
                  <a:pt x="11971" y="497"/>
                  <a:pt x="12009" y="548"/>
                </a:cubicBezTo>
                <a:cubicBezTo>
                  <a:pt x="14123" y="3625"/>
                  <a:pt x="17050" y="7908"/>
                  <a:pt x="18391" y="9932"/>
                </a:cubicBezTo>
                <a:cubicBezTo>
                  <a:pt x="16853" y="8036"/>
                  <a:pt x="13734" y="3927"/>
                  <a:pt x="12200" y="1903"/>
                </a:cubicBezTo>
                <a:cubicBezTo>
                  <a:pt x="11815" y="1397"/>
                  <a:pt x="11493" y="975"/>
                  <a:pt x="11268" y="681"/>
                </a:cubicBezTo>
                <a:cubicBezTo>
                  <a:pt x="11105" y="465"/>
                  <a:pt x="11004" y="334"/>
                  <a:pt x="10939" y="257"/>
                </a:cubicBezTo>
                <a:cubicBezTo>
                  <a:pt x="10928" y="247"/>
                  <a:pt x="10921" y="233"/>
                  <a:pt x="10914" y="223"/>
                </a:cubicBezTo>
                <a:lnTo>
                  <a:pt x="10911" y="227"/>
                </a:lnTo>
                <a:cubicBezTo>
                  <a:pt x="10864" y="179"/>
                  <a:pt x="10836" y="162"/>
                  <a:pt x="10811" y="162"/>
                </a:cubicBezTo>
                <a:cubicBezTo>
                  <a:pt x="10791" y="162"/>
                  <a:pt x="10773" y="174"/>
                  <a:pt x="10748" y="192"/>
                </a:cubicBezTo>
                <a:cubicBezTo>
                  <a:pt x="10720" y="209"/>
                  <a:pt x="10703" y="237"/>
                  <a:pt x="10696" y="268"/>
                </a:cubicBezTo>
                <a:cubicBezTo>
                  <a:pt x="10689" y="302"/>
                  <a:pt x="10696" y="334"/>
                  <a:pt x="10717" y="361"/>
                </a:cubicBezTo>
                <a:cubicBezTo>
                  <a:pt x="12771" y="3345"/>
                  <a:pt x="15501" y="7329"/>
                  <a:pt x="17189" y="9844"/>
                </a:cubicBezTo>
                <a:cubicBezTo>
                  <a:pt x="16967" y="9550"/>
                  <a:pt x="16728" y="9238"/>
                  <a:pt x="16486" y="8916"/>
                </a:cubicBezTo>
                <a:cubicBezTo>
                  <a:pt x="10626" y="1166"/>
                  <a:pt x="9982" y="403"/>
                  <a:pt x="9796" y="403"/>
                </a:cubicBezTo>
                <a:cubicBezTo>
                  <a:pt x="9774" y="403"/>
                  <a:pt x="9759" y="413"/>
                  <a:pt x="9743" y="424"/>
                </a:cubicBezTo>
                <a:cubicBezTo>
                  <a:pt x="9715" y="444"/>
                  <a:pt x="9695" y="476"/>
                  <a:pt x="9688" y="507"/>
                </a:cubicBezTo>
                <a:cubicBezTo>
                  <a:pt x="9670" y="604"/>
                  <a:pt x="9643" y="753"/>
                  <a:pt x="14330" y="7586"/>
                </a:cubicBezTo>
                <a:cubicBezTo>
                  <a:pt x="14088" y="7257"/>
                  <a:pt x="13838" y="6924"/>
                  <a:pt x="13593" y="6595"/>
                </a:cubicBezTo>
                <a:cubicBezTo>
                  <a:pt x="9784" y="1515"/>
                  <a:pt x="8794" y="302"/>
                  <a:pt x="8475" y="57"/>
                </a:cubicBezTo>
                <a:cubicBezTo>
                  <a:pt x="8471" y="57"/>
                  <a:pt x="8471" y="53"/>
                  <a:pt x="8471" y="53"/>
                </a:cubicBezTo>
                <a:lnTo>
                  <a:pt x="8471" y="57"/>
                </a:lnTo>
                <a:cubicBezTo>
                  <a:pt x="8417" y="15"/>
                  <a:pt x="8382" y="1"/>
                  <a:pt x="83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5"/>
          <p:cNvSpPr/>
          <p:nvPr/>
        </p:nvSpPr>
        <p:spPr>
          <a:xfrm>
            <a:off x="5824390" y="569974"/>
            <a:ext cx="316595" cy="769151"/>
          </a:xfrm>
          <a:custGeom>
            <a:avLst/>
            <a:gdLst/>
            <a:ahLst/>
            <a:cxnLst/>
            <a:rect l="l" t="t" r="r" b="b"/>
            <a:pathLst>
              <a:path w="16987" h="41269" extrusionOk="0">
                <a:moveTo>
                  <a:pt x="7955" y="1"/>
                </a:moveTo>
                <a:cubicBezTo>
                  <a:pt x="7275" y="1"/>
                  <a:pt x="6550" y="118"/>
                  <a:pt x="5778" y="372"/>
                </a:cubicBezTo>
                <a:cubicBezTo>
                  <a:pt x="346" y="2162"/>
                  <a:pt x="1" y="8536"/>
                  <a:pt x="105" y="13211"/>
                </a:cubicBezTo>
                <a:cubicBezTo>
                  <a:pt x="187" y="16971"/>
                  <a:pt x="155" y="20844"/>
                  <a:pt x="720" y="24566"/>
                </a:cubicBezTo>
                <a:cubicBezTo>
                  <a:pt x="759" y="24826"/>
                  <a:pt x="1004" y="24957"/>
                  <a:pt x="1248" y="24957"/>
                </a:cubicBezTo>
                <a:cubicBezTo>
                  <a:pt x="1491" y="24957"/>
                  <a:pt x="1732" y="24827"/>
                  <a:pt x="1768" y="24566"/>
                </a:cubicBezTo>
                <a:cubicBezTo>
                  <a:pt x="2466" y="19732"/>
                  <a:pt x="1810" y="14670"/>
                  <a:pt x="1795" y="9799"/>
                </a:cubicBezTo>
                <a:cubicBezTo>
                  <a:pt x="1785" y="6337"/>
                  <a:pt x="4652" y="1673"/>
                  <a:pt x="7975" y="1673"/>
                </a:cubicBezTo>
                <a:cubicBezTo>
                  <a:pt x="9048" y="1673"/>
                  <a:pt x="10168" y="2159"/>
                  <a:pt x="11254" y="3329"/>
                </a:cubicBezTo>
                <a:cubicBezTo>
                  <a:pt x="12918" y="5119"/>
                  <a:pt x="13492" y="7922"/>
                  <a:pt x="14015" y="10218"/>
                </a:cubicBezTo>
                <a:cubicBezTo>
                  <a:pt x="14631" y="12933"/>
                  <a:pt x="14822" y="15726"/>
                  <a:pt x="14927" y="18501"/>
                </a:cubicBezTo>
                <a:cubicBezTo>
                  <a:pt x="15123" y="23536"/>
                  <a:pt x="15050" y="28625"/>
                  <a:pt x="14572" y="33638"/>
                </a:cubicBezTo>
                <a:cubicBezTo>
                  <a:pt x="14353" y="35983"/>
                  <a:pt x="14189" y="39278"/>
                  <a:pt x="11109" y="39483"/>
                </a:cubicBezTo>
                <a:cubicBezTo>
                  <a:pt x="11057" y="39486"/>
                  <a:pt x="11005" y="39488"/>
                  <a:pt x="10955" y="39488"/>
                </a:cubicBezTo>
                <a:cubicBezTo>
                  <a:pt x="8485" y="39488"/>
                  <a:pt x="7525" y="35413"/>
                  <a:pt x="7195" y="33592"/>
                </a:cubicBezTo>
                <a:cubicBezTo>
                  <a:pt x="6402" y="29218"/>
                  <a:pt x="6876" y="24343"/>
                  <a:pt x="6803" y="19914"/>
                </a:cubicBezTo>
                <a:cubicBezTo>
                  <a:pt x="6767" y="17591"/>
                  <a:pt x="6598" y="15061"/>
                  <a:pt x="7587" y="12902"/>
                </a:cubicBezTo>
                <a:cubicBezTo>
                  <a:pt x="7757" y="12531"/>
                  <a:pt x="7928" y="12374"/>
                  <a:pt x="8096" y="12374"/>
                </a:cubicBezTo>
                <a:cubicBezTo>
                  <a:pt x="8987" y="12374"/>
                  <a:pt x="9789" y="16796"/>
                  <a:pt x="9824" y="17366"/>
                </a:cubicBezTo>
                <a:cubicBezTo>
                  <a:pt x="10083" y="21719"/>
                  <a:pt x="10480" y="26097"/>
                  <a:pt x="10211" y="30461"/>
                </a:cubicBezTo>
                <a:cubicBezTo>
                  <a:pt x="10175" y="31032"/>
                  <a:pt x="10586" y="31312"/>
                  <a:pt x="11023" y="31312"/>
                </a:cubicBezTo>
                <a:cubicBezTo>
                  <a:pt x="11464" y="31312"/>
                  <a:pt x="11931" y="31025"/>
                  <a:pt x="11984" y="30461"/>
                </a:cubicBezTo>
                <a:cubicBezTo>
                  <a:pt x="12280" y="27268"/>
                  <a:pt x="12084" y="24060"/>
                  <a:pt x="11828" y="20871"/>
                </a:cubicBezTo>
                <a:cubicBezTo>
                  <a:pt x="11633" y="18401"/>
                  <a:pt x="11756" y="15909"/>
                  <a:pt x="11095" y="13499"/>
                </a:cubicBezTo>
                <a:cubicBezTo>
                  <a:pt x="10694" y="12045"/>
                  <a:pt x="9569" y="10368"/>
                  <a:pt x="7938" y="10346"/>
                </a:cubicBezTo>
                <a:cubicBezTo>
                  <a:pt x="7930" y="10346"/>
                  <a:pt x="7923" y="10346"/>
                  <a:pt x="7915" y="10346"/>
                </a:cubicBezTo>
                <a:cubicBezTo>
                  <a:pt x="6228" y="10346"/>
                  <a:pt x="5508" y="12939"/>
                  <a:pt x="5204" y="14173"/>
                </a:cubicBezTo>
                <a:cubicBezTo>
                  <a:pt x="4502" y="17030"/>
                  <a:pt x="4953" y="20401"/>
                  <a:pt x="5031" y="23313"/>
                </a:cubicBezTo>
                <a:cubicBezTo>
                  <a:pt x="5113" y="26361"/>
                  <a:pt x="4971" y="29418"/>
                  <a:pt x="5217" y="32457"/>
                </a:cubicBezTo>
                <a:cubicBezTo>
                  <a:pt x="5498" y="35939"/>
                  <a:pt x="7143" y="41269"/>
                  <a:pt x="11199" y="41269"/>
                </a:cubicBezTo>
                <a:cubicBezTo>
                  <a:pt x="11560" y="41269"/>
                  <a:pt x="11940" y="41226"/>
                  <a:pt x="12339" y="41137"/>
                </a:cubicBezTo>
                <a:cubicBezTo>
                  <a:pt x="14089" y="40746"/>
                  <a:pt x="15246" y="39091"/>
                  <a:pt x="15870" y="37547"/>
                </a:cubicBezTo>
                <a:cubicBezTo>
                  <a:pt x="16344" y="36380"/>
                  <a:pt x="16276" y="34868"/>
                  <a:pt x="16394" y="33638"/>
                </a:cubicBezTo>
                <a:cubicBezTo>
                  <a:pt x="16581" y="31706"/>
                  <a:pt x="16713" y="29769"/>
                  <a:pt x="16763" y="27824"/>
                </a:cubicBezTo>
                <a:cubicBezTo>
                  <a:pt x="16936" y="20957"/>
                  <a:pt x="16987" y="13873"/>
                  <a:pt x="15082" y="7220"/>
                </a:cubicBezTo>
                <a:cubicBezTo>
                  <a:pt x="14022" y="3524"/>
                  <a:pt x="11681" y="1"/>
                  <a:pt x="79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5"/>
          <p:cNvSpPr/>
          <p:nvPr/>
        </p:nvSpPr>
        <p:spPr>
          <a:xfrm>
            <a:off x="1835689" y="569910"/>
            <a:ext cx="367" cy="79"/>
          </a:xfrm>
          <a:custGeom>
            <a:avLst/>
            <a:gdLst/>
            <a:ahLst/>
            <a:cxnLst/>
            <a:rect l="l" t="t" r="r" b="b"/>
            <a:pathLst>
              <a:path w="14" h="3" extrusionOk="0">
                <a:moveTo>
                  <a:pt x="0" y="0"/>
                </a:moveTo>
                <a:cubicBezTo>
                  <a:pt x="5" y="2"/>
                  <a:pt x="8" y="2"/>
                  <a:pt x="10" y="2"/>
                </a:cubicBezTo>
                <a:cubicBezTo>
                  <a:pt x="13" y="2"/>
                  <a:pt x="10" y="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0" name="Google Shape;270;p25"/>
          <p:cNvGrpSpPr/>
          <p:nvPr/>
        </p:nvGrpSpPr>
        <p:grpSpPr>
          <a:xfrm>
            <a:off x="929003" y="418707"/>
            <a:ext cx="906932" cy="1274369"/>
            <a:chOff x="1243187" y="482882"/>
            <a:chExt cx="848552" cy="1192336"/>
          </a:xfrm>
        </p:grpSpPr>
        <p:sp>
          <p:nvSpPr>
            <p:cNvPr id="271" name="Google Shape;271;p25"/>
            <p:cNvSpPr/>
            <p:nvPr/>
          </p:nvSpPr>
          <p:spPr>
            <a:xfrm>
              <a:off x="1304077" y="910356"/>
              <a:ext cx="717411" cy="612759"/>
            </a:xfrm>
            <a:custGeom>
              <a:avLst/>
              <a:gdLst/>
              <a:ahLst/>
              <a:cxnLst/>
              <a:rect l="l" t="t" r="r" b="b"/>
              <a:pathLst>
                <a:path w="19379" h="19408" extrusionOk="0">
                  <a:moveTo>
                    <a:pt x="8356" y="1"/>
                  </a:moveTo>
                  <a:cubicBezTo>
                    <a:pt x="8333" y="1"/>
                    <a:pt x="8316" y="12"/>
                    <a:pt x="8298" y="25"/>
                  </a:cubicBezTo>
                  <a:cubicBezTo>
                    <a:pt x="8209" y="94"/>
                    <a:pt x="8209" y="94"/>
                    <a:pt x="8898" y="1113"/>
                  </a:cubicBezTo>
                  <a:cubicBezTo>
                    <a:pt x="12498" y="6432"/>
                    <a:pt x="15023" y="10170"/>
                    <a:pt x="16458" y="12302"/>
                  </a:cubicBezTo>
                  <a:cubicBezTo>
                    <a:pt x="14674" y="9973"/>
                    <a:pt x="11788" y="6096"/>
                    <a:pt x="9961" y="3646"/>
                  </a:cubicBezTo>
                  <a:cubicBezTo>
                    <a:pt x="9296" y="2752"/>
                    <a:pt x="8724" y="1986"/>
                    <a:pt x="8319" y="1442"/>
                  </a:cubicBezTo>
                  <a:cubicBezTo>
                    <a:pt x="7756" y="688"/>
                    <a:pt x="7637" y="531"/>
                    <a:pt x="7561" y="531"/>
                  </a:cubicBezTo>
                  <a:cubicBezTo>
                    <a:pt x="7541" y="531"/>
                    <a:pt x="7524" y="542"/>
                    <a:pt x="7502" y="556"/>
                  </a:cubicBezTo>
                  <a:cubicBezTo>
                    <a:pt x="7473" y="573"/>
                    <a:pt x="7456" y="604"/>
                    <a:pt x="7449" y="635"/>
                  </a:cubicBezTo>
                  <a:cubicBezTo>
                    <a:pt x="7449" y="646"/>
                    <a:pt x="7446" y="656"/>
                    <a:pt x="7491" y="739"/>
                  </a:cubicBezTo>
                  <a:lnTo>
                    <a:pt x="7484" y="743"/>
                  </a:lnTo>
                  <a:cubicBezTo>
                    <a:pt x="7491" y="746"/>
                    <a:pt x="7498" y="756"/>
                    <a:pt x="7508" y="770"/>
                  </a:cubicBezTo>
                  <a:cubicBezTo>
                    <a:pt x="7764" y="1214"/>
                    <a:pt x="9061" y="3203"/>
                    <a:pt x="15564" y="12748"/>
                  </a:cubicBezTo>
                  <a:cubicBezTo>
                    <a:pt x="14483" y="11304"/>
                    <a:pt x="13076" y="9374"/>
                    <a:pt x="11832" y="7669"/>
                  </a:cubicBezTo>
                  <a:cubicBezTo>
                    <a:pt x="7359" y="1535"/>
                    <a:pt x="6798" y="830"/>
                    <a:pt x="6607" y="830"/>
                  </a:cubicBezTo>
                  <a:cubicBezTo>
                    <a:pt x="6581" y="830"/>
                    <a:pt x="6562" y="843"/>
                    <a:pt x="6541" y="857"/>
                  </a:cubicBezTo>
                  <a:cubicBezTo>
                    <a:pt x="6514" y="874"/>
                    <a:pt x="6496" y="902"/>
                    <a:pt x="6490" y="933"/>
                  </a:cubicBezTo>
                  <a:cubicBezTo>
                    <a:pt x="6483" y="967"/>
                    <a:pt x="6490" y="999"/>
                    <a:pt x="6507" y="1027"/>
                  </a:cubicBezTo>
                  <a:lnTo>
                    <a:pt x="13281" y="11068"/>
                  </a:lnTo>
                  <a:cubicBezTo>
                    <a:pt x="12637" y="10198"/>
                    <a:pt x="11946" y="9273"/>
                    <a:pt x="11257" y="8348"/>
                  </a:cubicBezTo>
                  <a:cubicBezTo>
                    <a:pt x="7238" y="2963"/>
                    <a:pt x="6171" y="1612"/>
                    <a:pt x="5831" y="1314"/>
                  </a:cubicBezTo>
                  <a:lnTo>
                    <a:pt x="5814" y="1290"/>
                  </a:lnTo>
                  <a:lnTo>
                    <a:pt x="5807" y="1293"/>
                  </a:lnTo>
                  <a:cubicBezTo>
                    <a:pt x="5755" y="1251"/>
                    <a:pt x="5722" y="1237"/>
                    <a:pt x="5698" y="1237"/>
                  </a:cubicBezTo>
                  <a:cubicBezTo>
                    <a:pt x="5677" y="1237"/>
                    <a:pt x="5662" y="1247"/>
                    <a:pt x="5647" y="1259"/>
                  </a:cubicBezTo>
                  <a:cubicBezTo>
                    <a:pt x="5592" y="1293"/>
                    <a:pt x="5578" y="1370"/>
                    <a:pt x="5613" y="1425"/>
                  </a:cubicBezTo>
                  <a:lnTo>
                    <a:pt x="13118" y="12551"/>
                  </a:lnTo>
                  <a:cubicBezTo>
                    <a:pt x="12293" y="11453"/>
                    <a:pt x="11368" y="10215"/>
                    <a:pt x="10440" y="8982"/>
                  </a:cubicBezTo>
                  <a:cubicBezTo>
                    <a:pt x="9040" y="7114"/>
                    <a:pt x="7640" y="5250"/>
                    <a:pt x="6587" y="3854"/>
                  </a:cubicBezTo>
                  <a:cubicBezTo>
                    <a:pt x="5460" y="2365"/>
                    <a:pt x="5031" y="1792"/>
                    <a:pt x="4837" y="1588"/>
                  </a:cubicBezTo>
                  <a:cubicBezTo>
                    <a:pt x="4837" y="1585"/>
                    <a:pt x="4833" y="1581"/>
                    <a:pt x="4833" y="1578"/>
                  </a:cubicBezTo>
                  <a:lnTo>
                    <a:pt x="4830" y="1578"/>
                  </a:lnTo>
                  <a:cubicBezTo>
                    <a:pt x="4763" y="1509"/>
                    <a:pt x="4727" y="1488"/>
                    <a:pt x="4699" y="1488"/>
                  </a:cubicBezTo>
                  <a:cubicBezTo>
                    <a:pt x="4681" y="1488"/>
                    <a:pt x="4666" y="1497"/>
                    <a:pt x="4649" y="1508"/>
                  </a:cubicBezTo>
                  <a:cubicBezTo>
                    <a:pt x="4625" y="1525"/>
                    <a:pt x="4605" y="1554"/>
                    <a:pt x="4598" y="1585"/>
                  </a:cubicBezTo>
                  <a:cubicBezTo>
                    <a:pt x="4598" y="1599"/>
                    <a:pt x="4595" y="1609"/>
                    <a:pt x="4639" y="1692"/>
                  </a:cubicBezTo>
                  <a:lnTo>
                    <a:pt x="4636" y="1695"/>
                  </a:lnTo>
                  <a:cubicBezTo>
                    <a:pt x="4639" y="1695"/>
                    <a:pt x="4639" y="1699"/>
                    <a:pt x="4643" y="1703"/>
                  </a:cubicBezTo>
                  <a:cubicBezTo>
                    <a:pt x="4862" y="2111"/>
                    <a:pt x="6101" y="4055"/>
                    <a:pt x="13000" y="14148"/>
                  </a:cubicBezTo>
                  <a:cubicBezTo>
                    <a:pt x="10308" y="10579"/>
                    <a:pt x="6036" y="4810"/>
                    <a:pt x="3995" y="2042"/>
                  </a:cubicBezTo>
                  <a:cubicBezTo>
                    <a:pt x="3972" y="2010"/>
                    <a:pt x="3936" y="1994"/>
                    <a:pt x="3899" y="1994"/>
                  </a:cubicBezTo>
                  <a:cubicBezTo>
                    <a:pt x="3875" y="1994"/>
                    <a:pt x="3850" y="2001"/>
                    <a:pt x="3829" y="2014"/>
                  </a:cubicBezTo>
                  <a:cubicBezTo>
                    <a:pt x="3776" y="2053"/>
                    <a:pt x="3749" y="2069"/>
                    <a:pt x="3808" y="2181"/>
                  </a:cubicBezTo>
                  <a:lnTo>
                    <a:pt x="3801" y="2187"/>
                  </a:lnTo>
                  <a:cubicBezTo>
                    <a:pt x="3801" y="2187"/>
                    <a:pt x="3815" y="2205"/>
                    <a:pt x="3835" y="2232"/>
                  </a:cubicBezTo>
                  <a:cubicBezTo>
                    <a:pt x="3901" y="2347"/>
                    <a:pt x="4026" y="2534"/>
                    <a:pt x="4238" y="2856"/>
                  </a:cubicBezTo>
                  <a:cubicBezTo>
                    <a:pt x="4521" y="3283"/>
                    <a:pt x="4931" y="3889"/>
                    <a:pt x="5423" y="4616"/>
                  </a:cubicBezTo>
                  <a:cubicBezTo>
                    <a:pt x="6403" y="6075"/>
                    <a:pt x="7713" y="8015"/>
                    <a:pt x="9026" y="9956"/>
                  </a:cubicBezTo>
                  <a:cubicBezTo>
                    <a:pt x="9934" y="11300"/>
                    <a:pt x="10841" y="12641"/>
                    <a:pt x="11639" y="13823"/>
                  </a:cubicBezTo>
                  <a:lnTo>
                    <a:pt x="3479" y="3005"/>
                  </a:lnTo>
                  <a:cubicBezTo>
                    <a:pt x="3455" y="2973"/>
                    <a:pt x="3419" y="2956"/>
                    <a:pt x="3382" y="2956"/>
                  </a:cubicBezTo>
                  <a:cubicBezTo>
                    <a:pt x="3359" y="2956"/>
                    <a:pt x="3336" y="2963"/>
                    <a:pt x="3316" y="2977"/>
                  </a:cubicBezTo>
                  <a:cubicBezTo>
                    <a:pt x="3288" y="2995"/>
                    <a:pt x="3267" y="3022"/>
                    <a:pt x="3264" y="3054"/>
                  </a:cubicBezTo>
                  <a:cubicBezTo>
                    <a:pt x="3261" y="3075"/>
                    <a:pt x="3257" y="3088"/>
                    <a:pt x="3285" y="3150"/>
                  </a:cubicBezTo>
                  <a:lnTo>
                    <a:pt x="3288" y="3150"/>
                  </a:lnTo>
                  <a:cubicBezTo>
                    <a:pt x="3413" y="3400"/>
                    <a:pt x="4075" y="4381"/>
                    <a:pt x="7356" y="9166"/>
                  </a:cubicBezTo>
                  <a:cubicBezTo>
                    <a:pt x="8936" y="11466"/>
                    <a:pt x="10755" y="14117"/>
                    <a:pt x="11940" y="15881"/>
                  </a:cubicBezTo>
                  <a:cubicBezTo>
                    <a:pt x="9542" y="12738"/>
                    <a:pt x="4812" y="6411"/>
                    <a:pt x="2675" y="3539"/>
                  </a:cubicBezTo>
                  <a:cubicBezTo>
                    <a:pt x="2652" y="3507"/>
                    <a:pt x="2615" y="3489"/>
                    <a:pt x="2578" y="3489"/>
                  </a:cubicBezTo>
                  <a:cubicBezTo>
                    <a:pt x="2554" y="3489"/>
                    <a:pt x="2530" y="3496"/>
                    <a:pt x="2508" y="3511"/>
                  </a:cubicBezTo>
                  <a:cubicBezTo>
                    <a:pt x="2484" y="3529"/>
                    <a:pt x="2460" y="3563"/>
                    <a:pt x="2453" y="3598"/>
                  </a:cubicBezTo>
                  <a:cubicBezTo>
                    <a:pt x="2388" y="3951"/>
                    <a:pt x="7300" y="11075"/>
                    <a:pt x="10637" y="15860"/>
                  </a:cubicBezTo>
                  <a:cubicBezTo>
                    <a:pt x="8437" y="13001"/>
                    <a:pt x="4695" y="7943"/>
                    <a:pt x="1951" y="4194"/>
                  </a:cubicBezTo>
                  <a:cubicBezTo>
                    <a:pt x="1927" y="4160"/>
                    <a:pt x="1891" y="4142"/>
                    <a:pt x="1854" y="4142"/>
                  </a:cubicBezTo>
                  <a:cubicBezTo>
                    <a:pt x="1831" y="4142"/>
                    <a:pt x="1808" y="4149"/>
                    <a:pt x="1788" y="4162"/>
                  </a:cubicBezTo>
                  <a:cubicBezTo>
                    <a:pt x="1760" y="4183"/>
                    <a:pt x="1736" y="4218"/>
                    <a:pt x="1732" y="4249"/>
                  </a:cubicBezTo>
                  <a:cubicBezTo>
                    <a:pt x="1670" y="4585"/>
                    <a:pt x="5914" y="10770"/>
                    <a:pt x="9206" y="15503"/>
                  </a:cubicBezTo>
                  <a:cubicBezTo>
                    <a:pt x="6819" y="12371"/>
                    <a:pt x="3406" y="7825"/>
                    <a:pt x="1718" y="5569"/>
                  </a:cubicBezTo>
                  <a:cubicBezTo>
                    <a:pt x="1694" y="5538"/>
                    <a:pt x="1658" y="5522"/>
                    <a:pt x="1622" y="5522"/>
                  </a:cubicBezTo>
                  <a:cubicBezTo>
                    <a:pt x="1597" y="5522"/>
                    <a:pt x="1571" y="5530"/>
                    <a:pt x="1549" y="5545"/>
                  </a:cubicBezTo>
                  <a:cubicBezTo>
                    <a:pt x="1497" y="5583"/>
                    <a:pt x="1483" y="5656"/>
                    <a:pt x="1521" y="5712"/>
                  </a:cubicBezTo>
                  <a:cubicBezTo>
                    <a:pt x="3496" y="8625"/>
                    <a:pt x="6604" y="13220"/>
                    <a:pt x="8641" y="16241"/>
                  </a:cubicBezTo>
                  <a:cubicBezTo>
                    <a:pt x="6413" y="13324"/>
                    <a:pt x="3021" y="8864"/>
                    <a:pt x="866" y="6033"/>
                  </a:cubicBezTo>
                  <a:cubicBezTo>
                    <a:pt x="844" y="6003"/>
                    <a:pt x="808" y="5985"/>
                    <a:pt x="770" y="5985"/>
                  </a:cubicBezTo>
                  <a:cubicBezTo>
                    <a:pt x="760" y="5985"/>
                    <a:pt x="751" y="5986"/>
                    <a:pt x="741" y="5988"/>
                  </a:cubicBezTo>
                  <a:cubicBezTo>
                    <a:pt x="696" y="6003"/>
                    <a:pt x="662" y="6037"/>
                    <a:pt x="651" y="6086"/>
                  </a:cubicBezTo>
                  <a:cubicBezTo>
                    <a:pt x="648" y="6102"/>
                    <a:pt x="645" y="6116"/>
                    <a:pt x="679" y="6179"/>
                  </a:cubicBezTo>
                  <a:lnTo>
                    <a:pt x="672" y="6179"/>
                  </a:lnTo>
                  <a:cubicBezTo>
                    <a:pt x="672" y="6179"/>
                    <a:pt x="683" y="6190"/>
                    <a:pt x="696" y="6210"/>
                  </a:cubicBezTo>
                  <a:cubicBezTo>
                    <a:pt x="838" y="6460"/>
                    <a:pt x="1417" y="7305"/>
                    <a:pt x="3627" y="10538"/>
                  </a:cubicBezTo>
                  <a:cubicBezTo>
                    <a:pt x="4886" y="12377"/>
                    <a:pt x="6400" y="14595"/>
                    <a:pt x="7523" y="16255"/>
                  </a:cubicBezTo>
                  <a:lnTo>
                    <a:pt x="482" y="7191"/>
                  </a:lnTo>
                  <a:cubicBezTo>
                    <a:pt x="461" y="7162"/>
                    <a:pt x="427" y="7144"/>
                    <a:pt x="392" y="7144"/>
                  </a:cubicBezTo>
                  <a:cubicBezTo>
                    <a:pt x="381" y="7144"/>
                    <a:pt x="371" y="7146"/>
                    <a:pt x="360" y="7149"/>
                  </a:cubicBezTo>
                  <a:cubicBezTo>
                    <a:pt x="312" y="7159"/>
                    <a:pt x="277" y="7194"/>
                    <a:pt x="267" y="7242"/>
                  </a:cubicBezTo>
                  <a:cubicBezTo>
                    <a:pt x="267" y="7257"/>
                    <a:pt x="263" y="7267"/>
                    <a:pt x="301" y="7333"/>
                  </a:cubicBezTo>
                  <a:lnTo>
                    <a:pt x="291" y="7340"/>
                  </a:lnTo>
                  <a:lnTo>
                    <a:pt x="354" y="7420"/>
                  </a:lnTo>
                  <a:cubicBezTo>
                    <a:pt x="562" y="7749"/>
                    <a:pt x="1237" y="8750"/>
                    <a:pt x="3420" y="11972"/>
                  </a:cubicBezTo>
                  <a:cubicBezTo>
                    <a:pt x="4470" y="13524"/>
                    <a:pt x="5647" y="15264"/>
                    <a:pt x="6594" y="16663"/>
                  </a:cubicBezTo>
                  <a:lnTo>
                    <a:pt x="232" y="8545"/>
                  </a:lnTo>
                  <a:cubicBezTo>
                    <a:pt x="208" y="8514"/>
                    <a:pt x="172" y="8498"/>
                    <a:pt x="136" y="8498"/>
                  </a:cubicBezTo>
                  <a:cubicBezTo>
                    <a:pt x="111" y="8498"/>
                    <a:pt x="87" y="8506"/>
                    <a:pt x="66" y="8521"/>
                  </a:cubicBezTo>
                  <a:cubicBezTo>
                    <a:pt x="14" y="8560"/>
                    <a:pt x="0" y="8632"/>
                    <a:pt x="34" y="8684"/>
                  </a:cubicBezTo>
                  <a:lnTo>
                    <a:pt x="5634" y="16982"/>
                  </a:lnTo>
                  <a:cubicBezTo>
                    <a:pt x="4633" y="15769"/>
                    <a:pt x="3257" y="14061"/>
                    <a:pt x="2276" y="12845"/>
                  </a:cubicBezTo>
                  <a:cubicBezTo>
                    <a:pt x="1771" y="12222"/>
                    <a:pt x="1327" y="11667"/>
                    <a:pt x="1005" y="11275"/>
                  </a:cubicBezTo>
                  <a:cubicBezTo>
                    <a:pt x="738" y="10946"/>
                    <a:pt x="592" y="10767"/>
                    <a:pt x="506" y="10676"/>
                  </a:cubicBezTo>
                  <a:cubicBezTo>
                    <a:pt x="499" y="10669"/>
                    <a:pt x="496" y="10663"/>
                    <a:pt x="488" y="10652"/>
                  </a:cubicBezTo>
                  <a:lnTo>
                    <a:pt x="485" y="10655"/>
                  </a:lnTo>
                  <a:cubicBezTo>
                    <a:pt x="438" y="10610"/>
                    <a:pt x="409" y="10593"/>
                    <a:pt x="385" y="10593"/>
                  </a:cubicBezTo>
                  <a:cubicBezTo>
                    <a:pt x="364" y="10593"/>
                    <a:pt x="346" y="10605"/>
                    <a:pt x="322" y="10621"/>
                  </a:cubicBezTo>
                  <a:cubicBezTo>
                    <a:pt x="295" y="10639"/>
                    <a:pt x="277" y="10666"/>
                    <a:pt x="270" y="10701"/>
                  </a:cubicBezTo>
                  <a:cubicBezTo>
                    <a:pt x="267" y="10732"/>
                    <a:pt x="274" y="10763"/>
                    <a:pt x="291" y="10791"/>
                  </a:cubicBezTo>
                  <a:cubicBezTo>
                    <a:pt x="1625" y="12734"/>
                    <a:pt x="3437" y="15385"/>
                    <a:pt x="4435" y="16879"/>
                  </a:cubicBezTo>
                  <a:cubicBezTo>
                    <a:pt x="2359" y="14630"/>
                    <a:pt x="1681" y="13951"/>
                    <a:pt x="1427" y="13767"/>
                  </a:cubicBezTo>
                  <a:cubicBezTo>
                    <a:pt x="1424" y="13764"/>
                    <a:pt x="1421" y="13760"/>
                    <a:pt x="1417" y="13757"/>
                  </a:cubicBezTo>
                  <a:lnTo>
                    <a:pt x="1414" y="13760"/>
                  </a:lnTo>
                  <a:cubicBezTo>
                    <a:pt x="1357" y="13720"/>
                    <a:pt x="1323" y="13707"/>
                    <a:pt x="1298" y="13707"/>
                  </a:cubicBezTo>
                  <a:cubicBezTo>
                    <a:pt x="1278" y="13707"/>
                    <a:pt x="1265" y="13716"/>
                    <a:pt x="1251" y="13725"/>
                  </a:cubicBezTo>
                  <a:cubicBezTo>
                    <a:pt x="1227" y="13743"/>
                    <a:pt x="1206" y="13770"/>
                    <a:pt x="1203" y="13802"/>
                  </a:cubicBezTo>
                  <a:cubicBezTo>
                    <a:pt x="1195" y="13833"/>
                    <a:pt x="1203" y="13867"/>
                    <a:pt x="1219" y="13895"/>
                  </a:cubicBezTo>
                  <a:cubicBezTo>
                    <a:pt x="1653" y="14519"/>
                    <a:pt x="2353" y="15541"/>
                    <a:pt x="2425" y="15673"/>
                  </a:cubicBezTo>
                  <a:cubicBezTo>
                    <a:pt x="2429" y="15683"/>
                    <a:pt x="2436" y="15694"/>
                    <a:pt x="2443" y="15704"/>
                  </a:cubicBezTo>
                  <a:cubicBezTo>
                    <a:pt x="2467" y="15739"/>
                    <a:pt x="2505" y="15757"/>
                    <a:pt x="2544" y="15757"/>
                  </a:cubicBezTo>
                  <a:cubicBezTo>
                    <a:pt x="2566" y="15757"/>
                    <a:pt x="2589" y="15751"/>
                    <a:pt x="2609" y="15738"/>
                  </a:cubicBezTo>
                  <a:cubicBezTo>
                    <a:pt x="2637" y="15718"/>
                    <a:pt x="2654" y="15690"/>
                    <a:pt x="2661" y="15659"/>
                  </a:cubicBezTo>
                  <a:cubicBezTo>
                    <a:pt x="2671" y="15610"/>
                    <a:pt x="2675" y="15586"/>
                    <a:pt x="2100" y="14744"/>
                  </a:cubicBezTo>
                  <a:lnTo>
                    <a:pt x="2100" y="14744"/>
                  </a:lnTo>
                  <a:cubicBezTo>
                    <a:pt x="2938" y="15617"/>
                    <a:pt x="4238" y="17017"/>
                    <a:pt x="5197" y="18063"/>
                  </a:cubicBezTo>
                  <a:cubicBezTo>
                    <a:pt x="5222" y="18088"/>
                    <a:pt x="5255" y="18102"/>
                    <a:pt x="5288" y="18102"/>
                  </a:cubicBezTo>
                  <a:cubicBezTo>
                    <a:pt x="5310" y="18102"/>
                    <a:pt x="5333" y="18095"/>
                    <a:pt x="5353" y="18081"/>
                  </a:cubicBezTo>
                  <a:cubicBezTo>
                    <a:pt x="5381" y="18063"/>
                    <a:pt x="5398" y="18035"/>
                    <a:pt x="5405" y="18001"/>
                  </a:cubicBezTo>
                  <a:cubicBezTo>
                    <a:pt x="5409" y="17990"/>
                    <a:pt x="5412" y="17977"/>
                    <a:pt x="5374" y="17901"/>
                  </a:cubicBezTo>
                  <a:cubicBezTo>
                    <a:pt x="5374" y="17897"/>
                    <a:pt x="5370" y="17894"/>
                    <a:pt x="5367" y="17890"/>
                  </a:cubicBezTo>
                  <a:cubicBezTo>
                    <a:pt x="5225" y="17627"/>
                    <a:pt x="4625" y="16695"/>
                    <a:pt x="2151" y="13077"/>
                  </a:cubicBezTo>
                  <a:lnTo>
                    <a:pt x="2151" y="13077"/>
                  </a:lnTo>
                  <a:cubicBezTo>
                    <a:pt x="5530" y="17266"/>
                    <a:pt x="6445" y="18379"/>
                    <a:pt x="6746" y="18635"/>
                  </a:cubicBezTo>
                  <a:lnTo>
                    <a:pt x="6757" y="18652"/>
                  </a:lnTo>
                  <a:lnTo>
                    <a:pt x="6763" y="18649"/>
                  </a:lnTo>
                  <a:cubicBezTo>
                    <a:pt x="6815" y="18692"/>
                    <a:pt x="6847" y="18706"/>
                    <a:pt x="6872" y="18706"/>
                  </a:cubicBezTo>
                  <a:cubicBezTo>
                    <a:pt x="6893" y="18706"/>
                    <a:pt x="6908" y="18695"/>
                    <a:pt x="6926" y="18684"/>
                  </a:cubicBezTo>
                  <a:cubicBezTo>
                    <a:pt x="6950" y="18666"/>
                    <a:pt x="6968" y="18638"/>
                    <a:pt x="6975" y="18607"/>
                  </a:cubicBezTo>
                  <a:cubicBezTo>
                    <a:pt x="6982" y="18576"/>
                    <a:pt x="6975" y="18542"/>
                    <a:pt x="6957" y="18518"/>
                  </a:cubicBezTo>
                  <a:lnTo>
                    <a:pt x="2127" y="11355"/>
                  </a:lnTo>
                  <a:lnTo>
                    <a:pt x="8399" y="19359"/>
                  </a:lnTo>
                  <a:cubicBezTo>
                    <a:pt x="8423" y="19391"/>
                    <a:pt x="8458" y="19407"/>
                    <a:pt x="8495" y="19407"/>
                  </a:cubicBezTo>
                  <a:cubicBezTo>
                    <a:pt x="8506" y="19407"/>
                    <a:pt x="8513" y="19404"/>
                    <a:pt x="8524" y="19404"/>
                  </a:cubicBezTo>
                  <a:cubicBezTo>
                    <a:pt x="8569" y="19394"/>
                    <a:pt x="8604" y="19356"/>
                    <a:pt x="8614" y="19311"/>
                  </a:cubicBezTo>
                  <a:cubicBezTo>
                    <a:pt x="8617" y="19293"/>
                    <a:pt x="8620" y="19283"/>
                    <a:pt x="8583" y="19217"/>
                  </a:cubicBezTo>
                  <a:lnTo>
                    <a:pt x="8589" y="19214"/>
                  </a:lnTo>
                  <a:lnTo>
                    <a:pt x="8548" y="19158"/>
                  </a:lnTo>
                  <a:cubicBezTo>
                    <a:pt x="8326" y="18791"/>
                    <a:pt x="7398" y="17419"/>
                    <a:pt x="3618" y="11837"/>
                  </a:cubicBezTo>
                  <a:cubicBezTo>
                    <a:pt x="3233" y="11266"/>
                    <a:pt x="2852" y="10701"/>
                    <a:pt x="2495" y="10177"/>
                  </a:cubicBezTo>
                  <a:lnTo>
                    <a:pt x="2495" y="10177"/>
                  </a:lnTo>
                  <a:lnTo>
                    <a:pt x="9144" y="18735"/>
                  </a:lnTo>
                  <a:cubicBezTo>
                    <a:pt x="9167" y="18767"/>
                    <a:pt x="9203" y="18783"/>
                    <a:pt x="9239" y="18783"/>
                  </a:cubicBezTo>
                  <a:cubicBezTo>
                    <a:pt x="9262" y="18783"/>
                    <a:pt x="9286" y="18777"/>
                    <a:pt x="9306" y="18763"/>
                  </a:cubicBezTo>
                  <a:cubicBezTo>
                    <a:pt x="9334" y="18746"/>
                    <a:pt x="9352" y="18715"/>
                    <a:pt x="9359" y="18684"/>
                  </a:cubicBezTo>
                  <a:cubicBezTo>
                    <a:pt x="9376" y="18583"/>
                    <a:pt x="9386" y="18538"/>
                    <a:pt x="3825" y="10402"/>
                  </a:cubicBezTo>
                  <a:cubicBezTo>
                    <a:pt x="3645" y="10140"/>
                    <a:pt x="3469" y="9879"/>
                    <a:pt x="3295" y="9623"/>
                  </a:cubicBezTo>
                  <a:lnTo>
                    <a:pt x="3295" y="9623"/>
                  </a:lnTo>
                  <a:cubicBezTo>
                    <a:pt x="4026" y="10586"/>
                    <a:pt x="4847" y="11664"/>
                    <a:pt x="5672" y="12745"/>
                  </a:cubicBezTo>
                  <a:cubicBezTo>
                    <a:pt x="6923" y="14384"/>
                    <a:pt x="8174" y="16026"/>
                    <a:pt x="9112" y="17256"/>
                  </a:cubicBezTo>
                  <a:cubicBezTo>
                    <a:pt x="9581" y="17869"/>
                    <a:pt x="9976" y="18382"/>
                    <a:pt x="10249" y="18739"/>
                  </a:cubicBezTo>
                  <a:cubicBezTo>
                    <a:pt x="10464" y="19020"/>
                    <a:pt x="10588" y="19179"/>
                    <a:pt x="10665" y="19266"/>
                  </a:cubicBezTo>
                  <a:cubicBezTo>
                    <a:pt x="10668" y="19269"/>
                    <a:pt x="10672" y="19276"/>
                    <a:pt x="10675" y="19276"/>
                  </a:cubicBezTo>
                  <a:cubicBezTo>
                    <a:pt x="10729" y="19332"/>
                    <a:pt x="10761" y="19352"/>
                    <a:pt x="10787" y="19352"/>
                  </a:cubicBezTo>
                  <a:cubicBezTo>
                    <a:pt x="10808" y="19352"/>
                    <a:pt x="10826" y="19340"/>
                    <a:pt x="10849" y="19324"/>
                  </a:cubicBezTo>
                  <a:cubicBezTo>
                    <a:pt x="10876" y="19307"/>
                    <a:pt x="10894" y="19279"/>
                    <a:pt x="10900" y="19248"/>
                  </a:cubicBezTo>
                  <a:cubicBezTo>
                    <a:pt x="10904" y="19234"/>
                    <a:pt x="10904" y="19224"/>
                    <a:pt x="10859" y="19148"/>
                  </a:cubicBezTo>
                  <a:lnTo>
                    <a:pt x="10870" y="19141"/>
                  </a:lnTo>
                  <a:cubicBezTo>
                    <a:pt x="10862" y="19134"/>
                    <a:pt x="10845" y="19116"/>
                    <a:pt x="10824" y="19085"/>
                  </a:cubicBezTo>
                  <a:cubicBezTo>
                    <a:pt x="10558" y="18649"/>
                    <a:pt x="9403" y="16923"/>
                    <a:pt x="4501" y="9678"/>
                  </a:cubicBezTo>
                  <a:lnTo>
                    <a:pt x="4501" y="9678"/>
                  </a:lnTo>
                  <a:cubicBezTo>
                    <a:pt x="5142" y="10535"/>
                    <a:pt x="5839" y="11459"/>
                    <a:pt x="6535" y="12377"/>
                  </a:cubicBezTo>
                  <a:cubicBezTo>
                    <a:pt x="10204" y="17235"/>
                    <a:pt x="11247" y="18583"/>
                    <a:pt x="11593" y="18922"/>
                  </a:cubicBezTo>
                  <a:cubicBezTo>
                    <a:pt x="11607" y="18940"/>
                    <a:pt x="11621" y="18957"/>
                    <a:pt x="11631" y="18975"/>
                  </a:cubicBezTo>
                  <a:lnTo>
                    <a:pt x="11645" y="18967"/>
                  </a:lnTo>
                  <a:cubicBezTo>
                    <a:pt x="11697" y="19011"/>
                    <a:pt x="11728" y="19026"/>
                    <a:pt x="11752" y="19026"/>
                  </a:cubicBezTo>
                  <a:cubicBezTo>
                    <a:pt x="11770" y="19026"/>
                    <a:pt x="11784" y="19016"/>
                    <a:pt x="11798" y="19006"/>
                  </a:cubicBezTo>
                  <a:cubicBezTo>
                    <a:pt x="11826" y="18988"/>
                    <a:pt x="11842" y="18961"/>
                    <a:pt x="11850" y="18929"/>
                  </a:cubicBezTo>
                  <a:cubicBezTo>
                    <a:pt x="11857" y="18898"/>
                    <a:pt x="11850" y="18863"/>
                    <a:pt x="11829" y="18836"/>
                  </a:cubicBezTo>
                  <a:cubicBezTo>
                    <a:pt x="9071" y="14900"/>
                    <a:pt x="5340" y="9512"/>
                    <a:pt x="3351" y="6508"/>
                  </a:cubicBezTo>
                  <a:lnTo>
                    <a:pt x="3351" y="6508"/>
                  </a:lnTo>
                  <a:cubicBezTo>
                    <a:pt x="4324" y="7832"/>
                    <a:pt x="5631" y="9599"/>
                    <a:pt x="6936" y="11352"/>
                  </a:cubicBezTo>
                  <a:cubicBezTo>
                    <a:pt x="11608" y="17629"/>
                    <a:pt x="12228" y="18294"/>
                    <a:pt x="12410" y="18294"/>
                  </a:cubicBezTo>
                  <a:cubicBezTo>
                    <a:pt x="12433" y="18294"/>
                    <a:pt x="12450" y="18283"/>
                    <a:pt x="12466" y="18271"/>
                  </a:cubicBezTo>
                  <a:cubicBezTo>
                    <a:pt x="12494" y="18254"/>
                    <a:pt x="12512" y="18226"/>
                    <a:pt x="12518" y="18195"/>
                  </a:cubicBezTo>
                  <a:cubicBezTo>
                    <a:pt x="12525" y="18160"/>
                    <a:pt x="12515" y="18129"/>
                    <a:pt x="12498" y="18102"/>
                  </a:cubicBezTo>
                  <a:cubicBezTo>
                    <a:pt x="9680" y="14079"/>
                    <a:pt x="5845" y="8535"/>
                    <a:pt x="3912" y="5600"/>
                  </a:cubicBezTo>
                  <a:lnTo>
                    <a:pt x="3912" y="5600"/>
                  </a:lnTo>
                  <a:cubicBezTo>
                    <a:pt x="4934" y="6969"/>
                    <a:pt x="6375" y="8899"/>
                    <a:pt x="7809" y="10811"/>
                  </a:cubicBezTo>
                  <a:cubicBezTo>
                    <a:pt x="9362" y="12880"/>
                    <a:pt x="10606" y="14522"/>
                    <a:pt x="11500" y="15700"/>
                  </a:cubicBezTo>
                  <a:cubicBezTo>
                    <a:pt x="12971" y="17627"/>
                    <a:pt x="13213" y="17940"/>
                    <a:pt x="13328" y="17940"/>
                  </a:cubicBezTo>
                  <a:cubicBezTo>
                    <a:pt x="13350" y="17940"/>
                    <a:pt x="13368" y="17929"/>
                    <a:pt x="13388" y="17915"/>
                  </a:cubicBezTo>
                  <a:cubicBezTo>
                    <a:pt x="13416" y="17897"/>
                    <a:pt x="13437" y="17866"/>
                    <a:pt x="13440" y="17835"/>
                  </a:cubicBezTo>
                  <a:cubicBezTo>
                    <a:pt x="13468" y="17699"/>
                    <a:pt x="12990" y="16948"/>
                    <a:pt x="7557" y="9027"/>
                  </a:cubicBezTo>
                  <a:cubicBezTo>
                    <a:pt x="6999" y="8216"/>
                    <a:pt x="6434" y="7395"/>
                    <a:pt x="5914" y="6633"/>
                  </a:cubicBezTo>
                  <a:lnTo>
                    <a:pt x="5914" y="6633"/>
                  </a:lnTo>
                  <a:lnTo>
                    <a:pt x="14279" y="17720"/>
                  </a:lnTo>
                  <a:cubicBezTo>
                    <a:pt x="14301" y="17751"/>
                    <a:pt x="14337" y="17767"/>
                    <a:pt x="14374" y="17767"/>
                  </a:cubicBezTo>
                  <a:cubicBezTo>
                    <a:pt x="14399" y="17767"/>
                    <a:pt x="14424" y="17760"/>
                    <a:pt x="14445" y="17744"/>
                  </a:cubicBezTo>
                  <a:cubicBezTo>
                    <a:pt x="14497" y="17707"/>
                    <a:pt x="14511" y="17634"/>
                    <a:pt x="14473" y="17582"/>
                  </a:cubicBezTo>
                  <a:cubicBezTo>
                    <a:pt x="12383" y="14491"/>
                    <a:pt x="9186" y="9765"/>
                    <a:pt x="6874" y="6339"/>
                  </a:cubicBezTo>
                  <a:lnTo>
                    <a:pt x="6874" y="6339"/>
                  </a:lnTo>
                  <a:cubicBezTo>
                    <a:pt x="7675" y="7423"/>
                    <a:pt x="8565" y="8622"/>
                    <a:pt x="9456" y="9814"/>
                  </a:cubicBezTo>
                  <a:cubicBezTo>
                    <a:pt x="13630" y="15420"/>
                    <a:pt x="14788" y="16938"/>
                    <a:pt x="15162" y="17308"/>
                  </a:cubicBezTo>
                  <a:cubicBezTo>
                    <a:pt x="15176" y="17328"/>
                    <a:pt x="15189" y="17349"/>
                    <a:pt x="15204" y="17370"/>
                  </a:cubicBezTo>
                  <a:lnTo>
                    <a:pt x="15218" y="17360"/>
                  </a:lnTo>
                  <a:cubicBezTo>
                    <a:pt x="15269" y="17406"/>
                    <a:pt x="15301" y="17420"/>
                    <a:pt x="15325" y="17420"/>
                  </a:cubicBezTo>
                  <a:cubicBezTo>
                    <a:pt x="15344" y="17420"/>
                    <a:pt x="15358" y="17411"/>
                    <a:pt x="15373" y="17402"/>
                  </a:cubicBezTo>
                  <a:cubicBezTo>
                    <a:pt x="15397" y="17384"/>
                    <a:pt x="15418" y="17357"/>
                    <a:pt x="15422" y="17325"/>
                  </a:cubicBezTo>
                  <a:cubicBezTo>
                    <a:pt x="15429" y="17294"/>
                    <a:pt x="15422" y="17259"/>
                    <a:pt x="15405" y="17235"/>
                  </a:cubicBezTo>
                  <a:cubicBezTo>
                    <a:pt x="13353" y="14238"/>
                    <a:pt x="8953" y="7797"/>
                    <a:pt x="6525" y="4173"/>
                  </a:cubicBezTo>
                  <a:lnTo>
                    <a:pt x="6525" y="4173"/>
                  </a:lnTo>
                  <a:cubicBezTo>
                    <a:pt x="8970" y="7420"/>
                    <a:pt x="13229" y="13098"/>
                    <a:pt x="15845" y="16591"/>
                  </a:cubicBezTo>
                  <a:cubicBezTo>
                    <a:pt x="15868" y="16622"/>
                    <a:pt x="15904" y="16640"/>
                    <a:pt x="15942" y="16640"/>
                  </a:cubicBezTo>
                  <a:cubicBezTo>
                    <a:pt x="15965" y="16640"/>
                    <a:pt x="15990" y="16633"/>
                    <a:pt x="16011" y="16618"/>
                  </a:cubicBezTo>
                  <a:cubicBezTo>
                    <a:pt x="16063" y="16580"/>
                    <a:pt x="16077" y="16508"/>
                    <a:pt x="16042" y="16452"/>
                  </a:cubicBezTo>
                  <a:lnTo>
                    <a:pt x="7339" y="3549"/>
                  </a:lnTo>
                  <a:lnTo>
                    <a:pt x="7339" y="3549"/>
                  </a:lnTo>
                  <a:cubicBezTo>
                    <a:pt x="9552" y="6439"/>
                    <a:pt x="13492" y="11740"/>
                    <a:pt x="16371" y="15649"/>
                  </a:cubicBezTo>
                  <a:cubicBezTo>
                    <a:pt x="16396" y="15682"/>
                    <a:pt x="16433" y="15699"/>
                    <a:pt x="16469" y="15699"/>
                  </a:cubicBezTo>
                  <a:cubicBezTo>
                    <a:pt x="16493" y="15699"/>
                    <a:pt x="16517" y="15691"/>
                    <a:pt x="16537" y="15676"/>
                  </a:cubicBezTo>
                  <a:cubicBezTo>
                    <a:pt x="16593" y="15638"/>
                    <a:pt x="16607" y="15565"/>
                    <a:pt x="16569" y="15510"/>
                  </a:cubicBezTo>
                  <a:lnTo>
                    <a:pt x="8381" y="3369"/>
                  </a:lnTo>
                  <a:lnTo>
                    <a:pt x="8381" y="3369"/>
                  </a:lnTo>
                  <a:cubicBezTo>
                    <a:pt x="9331" y="4644"/>
                    <a:pt x="10519" y="6279"/>
                    <a:pt x="11639" y="7811"/>
                  </a:cubicBezTo>
                  <a:cubicBezTo>
                    <a:pt x="16474" y="14448"/>
                    <a:pt x="17084" y="15194"/>
                    <a:pt x="17287" y="15194"/>
                  </a:cubicBezTo>
                  <a:cubicBezTo>
                    <a:pt x="17314" y="15194"/>
                    <a:pt x="17334" y="15181"/>
                    <a:pt x="17356" y="15166"/>
                  </a:cubicBezTo>
                  <a:cubicBezTo>
                    <a:pt x="17383" y="15150"/>
                    <a:pt x="17401" y="15121"/>
                    <a:pt x="17407" y="15087"/>
                  </a:cubicBezTo>
                  <a:cubicBezTo>
                    <a:pt x="17414" y="15056"/>
                    <a:pt x="17407" y="15025"/>
                    <a:pt x="17386" y="14997"/>
                  </a:cubicBezTo>
                  <a:cubicBezTo>
                    <a:pt x="15318" y="11962"/>
                    <a:pt x="12068" y="7180"/>
                    <a:pt x="9906" y="3972"/>
                  </a:cubicBezTo>
                  <a:lnTo>
                    <a:pt x="9906" y="3972"/>
                  </a:lnTo>
                  <a:cubicBezTo>
                    <a:pt x="16070" y="12249"/>
                    <a:pt x="17470" y="14058"/>
                    <a:pt x="17861" y="14405"/>
                  </a:cubicBezTo>
                  <a:cubicBezTo>
                    <a:pt x="17865" y="14405"/>
                    <a:pt x="17865" y="14408"/>
                    <a:pt x="17865" y="14408"/>
                  </a:cubicBezTo>
                  <a:lnTo>
                    <a:pt x="17868" y="14408"/>
                  </a:lnTo>
                  <a:cubicBezTo>
                    <a:pt x="17928" y="14460"/>
                    <a:pt x="17965" y="14477"/>
                    <a:pt x="17991" y="14477"/>
                  </a:cubicBezTo>
                  <a:cubicBezTo>
                    <a:pt x="18012" y="14477"/>
                    <a:pt x="18026" y="14467"/>
                    <a:pt x="18042" y="14456"/>
                  </a:cubicBezTo>
                  <a:cubicBezTo>
                    <a:pt x="18069" y="14439"/>
                    <a:pt x="18087" y="14411"/>
                    <a:pt x="18093" y="14381"/>
                  </a:cubicBezTo>
                  <a:cubicBezTo>
                    <a:pt x="18107" y="14307"/>
                    <a:pt x="18107" y="14290"/>
                    <a:pt x="9729" y="1910"/>
                  </a:cubicBezTo>
                  <a:lnTo>
                    <a:pt x="9729" y="1910"/>
                  </a:lnTo>
                  <a:cubicBezTo>
                    <a:pt x="11770" y="4527"/>
                    <a:pt x="15589" y="9654"/>
                    <a:pt x="18346" y="13399"/>
                  </a:cubicBezTo>
                  <a:cubicBezTo>
                    <a:pt x="18370" y="13432"/>
                    <a:pt x="18409" y="13450"/>
                    <a:pt x="18451" y="13450"/>
                  </a:cubicBezTo>
                  <a:cubicBezTo>
                    <a:pt x="18457" y="13450"/>
                    <a:pt x="18464" y="13449"/>
                    <a:pt x="18471" y="13448"/>
                  </a:cubicBezTo>
                  <a:cubicBezTo>
                    <a:pt x="18516" y="13438"/>
                    <a:pt x="18554" y="13399"/>
                    <a:pt x="18565" y="13351"/>
                  </a:cubicBezTo>
                  <a:cubicBezTo>
                    <a:pt x="18568" y="13330"/>
                    <a:pt x="18568" y="13320"/>
                    <a:pt x="18536" y="13261"/>
                  </a:cubicBezTo>
                  <a:lnTo>
                    <a:pt x="18541" y="13258"/>
                  </a:lnTo>
                  <a:cubicBezTo>
                    <a:pt x="18541" y="13254"/>
                    <a:pt x="18523" y="13230"/>
                    <a:pt x="18488" y="13185"/>
                  </a:cubicBezTo>
                  <a:cubicBezTo>
                    <a:pt x="18419" y="13081"/>
                    <a:pt x="18294" y="12897"/>
                    <a:pt x="18062" y="12564"/>
                  </a:cubicBezTo>
                  <a:cubicBezTo>
                    <a:pt x="13596" y="6117"/>
                    <a:pt x="11479" y="2988"/>
                    <a:pt x="10558" y="1564"/>
                  </a:cubicBezTo>
                  <a:lnTo>
                    <a:pt x="10558" y="1564"/>
                  </a:lnTo>
                  <a:cubicBezTo>
                    <a:pt x="11881" y="3227"/>
                    <a:pt x="14535" y="6737"/>
                    <a:pt x="16295" y="9062"/>
                  </a:cubicBezTo>
                  <a:cubicBezTo>
                    <a:pt x="16991" y="9983"/>
                    <a:pt x="17605" y="10794"/>
                    <a:pt x="18045" y="11373"/>
                  </a:cubicBezTo>
                  <a:cubicBezTo>
                    <a:pt x="18661" y="12181"/>
                    <a:pt x="18790" y="12348"/>
                    <a:pt x="18869" y="12348"/>
                  </a:cubicBezTo>
                  <a:cubicBezTo>
                    <a:pt x="18889" y="12348"/>
                    <a:pt x="18907" y="12337"/>
                    <a:pt x="18928" y="12322"/>
                  </a:cubicBezTo>
                  <a:cubicBezTo>
                    <a:pt x="18956" y="12305"/>
                    <a:pt x="18977" y="12273"/>
                    <a:pt x="18981" y="12243"/>
                  </a:cubicBezTo>
                  <a:cubicBezTo>
                    <a:pt x="18990" y="12190"/>
                    <a:pt x="19019" y="12041"/>
                    <a:pt x="13689" y="4263"/>
                  </a:cubicBezTo>
                  <a:lnTo>
                    <a:pt x="13689" y="4263"/>
                  </a:lnTo>
                  <a:cubicBezTo>
                    <a:pt x="18445" y="10499"/>
                    <a:pt x="19055" y="11160"/>
                    <a:pt x="19236" y="11160"/>
                  </a:cubicBezTo>
                  <a:cubicBezTo>
                    <a:pt x="19259" y="11160"/>
                    <a:pt x="19275" y="11149"/>
                    <a:pt x="19292" y="11137"/>
                  </a:cubicBezTo>
                  <a:cubicBezTo>
                    <a:pt x="19320" y="11117"/>
                    <a:pt x="19341" y="11088"/>
                    <a:pt x="19344" y="11058"/>
                  </a:cubicBezTo>
                  <a:cubicBezTo>
                    <a:pt x="19355" y="11002"/>
                    <a:pt x="19379" y="10877"/>
                    <a:pt x="14251" y="3390"/>
                  </a:cubicBezTo>
                  <a:lnTo>
                    <a:pt x="14251" y="3390"/>
                  </a:lnTo>
                  <a:cubicBezTo>
                    <a:pt x="14646" y="3889"/>
                    <a:pt x="15065" y="4415"/>
                    <a:pt x="15480" y="4938"/>
                  </a:cubicBezTo>
                  <a:cubicBezTo>
                    <a:pt x="18024" y="8126"/>
                    <a:pt x="18769" y="9024"/>
                    <a:pt x="19035" y="9241"/>
                  </a:cubicBezTo>
                  <a:lnTo>
                    <a:pt x="19043" y="9252"/>
                  </a:lnTo>
                  <a:lnTo>
                    <a:pt x="19043" y="9249"/>
                  </a:lnTo>
                  <a:cubicBezTo>
                    <a:pt x="19096" y="9292"/>
                    <a:pt x="19129" y="9305"/>
                    <a:pt x="19154" y="9305"/>
                  </a:cubicBezTo>
                  <a:cubicBezTo>
                    <a:pt x="19176" y="9305"/>
                    <a:pt x="19191" y="9295"/>
                    <a:pt x="19209" y="9283"/>
                  </a:cubicBezTo>
                  <a:cubicBezTo>
                    <a:pt x="19264" y="9246"/>
                    <a:pt x="19278" y="9172"/>
                    <a:pt x="19240" y="9117"/>
                  </a:cubicBezTo>
                  <a:lnTo>
                    <a:pt x="15031" y="2870"/>
                  </a:lnTo>
                  <a:lnTo>
                    <a:pt x="18523" y="6754"/>
                  </a:lnTo>
                  <a:cubicBezTo>
                    <a:pt x="18546" y="6781"/>
                    <a:pt x="18579" y="6795"/>
                    <a:pt x="18612" y="6795"/>
                  </a:cubicBezTo>
                  <a:cubicBezTo>
                    <a:pt x="18638" y="6795"/>
                    <a:pt x="18664" y="6786"/>
                    <a:pt x="18686" y="6768"/>
                  </a:cubicBezTo>
                  <a:cubicBezTo>
                    <a:pt x="18738" y="6730"/>
                    <a:pt x="18749" y="6660"/>
                    <a:pt x="18710" y="6605"/>
                  </a:cubicBezTo>
                  <a:cubicBezTo>
                    <a:pt x="17612" y="5001"/>
                    <a:pt x="15955" y="2572"/>
                    <a:pt x="15841" y="2360"/>
                  </a:cubicBezTo>
                  <a:cubicBezTo>
                    <a:pt x="15838" y="2347"/>
                    <a:pt x="15831" y="2336"/>
                    <a:pt x="15824" y="2326"/>
                  </a:cubicBezTo>
                  <a:cubicBezTo>
                    <a:pt x="15802" y="2292"/>
                    <a:pt x="15765" y="2273"/>
                    <a:pt x="15726" y="2273"/>
                  </a:cubicBezTo>
                  <a:cubicBezTo>
                    <a:pt x="15703" y="2273"/>
                    <a:pt x="15679" y="2280"/>
                    <a:pt x="15658" y="2295"/>
                  </a:cubicBezTo>
                  <a:cubicBezTo>
                    <a:pt x="15630" y="2312"/>
                    <a:pt x="15613" y="2340"/>
                    <a:pt x="15605" y="2374"/>
                  </a:cubicBezTo>
                  <a:cubicBezTo>
                    <a:pt x="15595" y="2430"/>
                    <a:pt x="15589" y="2468"/>
                    <a:pt x="17484" y="5240"/>
                  </a:cubicBezTo>
                  <a:lnTo>
                    <a:pt x="14050" y="1425"/>
                  </a:lnTo>
                  <a:cubicBezTo>
                    <a:pt x="14027" y="1397"/>
                    <a:pt x="13993" y="1384"/>
                    <a:pt x="13959" y="1384"/>
                  </a:cubicBezTo>
                  <a:cubicBezTo>
                    <a:pt x="13934" y="1384"/>
                    <a:pt x="13908" y="1392"/>
                    <a:pt x="13887" y="1408"/>
                  </a:cubicBezTo>
                  <a:cubicBezTo>
                    <a:pt x="13838" y="1450"/>
                    <a:pt x="13825" y="1519"/>
                    <a:pt x="13863" y="1570"/>
                  </a:cubicBezTo>
                  <a:lnTo>
                    <a:pt x="17906" y="7568"/>
                  </a:lnTo>
                  <a:cubicBezTo>
                    <a:pt x="16427" y="5756"/>
                    <a:pt x="13995" y="2690"/>
                    <a:pt x="12203" y="406"/>
                  </a:cubicBezTo>
                  <a:cubicBezTo>
                    <a:pt x="12179" y="376"/>
                    <a:pt x="12144" y="360"/>
                    <a:pt x="12109" y="360"/>
                  </a:cubicBezTo>
                  <a:cubicBezTo>
                    <a:pt x="12084" y="360"/>
                    <a:pt x="12058" y="368"/>
                    <a:pt x="12037" y="385"/>
                  </a:cubicBezTo>
                  <a:cubicBezTo>
                    <a:pt x="11985" y="424"/>
                    <a:pt x="11971" y="497"/>
                    <a:pt x="12009" y="548"/>
                  </a:cubicBezTo>
                  <a:cubicBezTo>
                    <a:pt x="14123" y="3625"/>
                    <a:pt x="17050" y="7908"/>
                    <a:pt x="18391" y="9932"/>
                  </a:cubicBezTo>
                  <a:cubicBezTo>
                    <a:pt x="16853" y="8036"/>
                    <a:pt x="13734" y="3927"/>
                    <a:pt x="12200" y="1903"/>
                  </a:cubicBezTo>
                  <a:cubicBezTo>
                    <a:pt x="11815" y="1397"/>
                    <a:pt x="11493" y="975"/>
                    <a:pt x="11268" y="681"/>
                  </a:cubicBezTo>
                  <a:cubicBezTo>
                    <a:pt x="11105" y="465"/>
                    <a:pt x="11004" y="334"/>
                    <a:pt x="10939" y="257"/>
                  </a:cubicBezTo>
                  <a:cubicBezTo>
                    <a:pt x="10928" y="247"/>
                    <a:pt x="10921" y="233"/>
                    <a:pt x="10914" y="223"/>
                  </a:cubicBezTo>
                  <a:lnTo>
                    <a:pt x="10911" y="227"/>
                  </a:lnTo>
                  <a:cubicBezTo>
                    <a:pt x="10864" y="179"/>
                    <a:pt x="10836" y="162"/>
                    <a:pt x="10811" y="162"/>
                  </a:cubicBezTo>
                  <a:cubicBezTo>
                    <a:pt x="10791" y="162"/>
                    <a:pt x="10773" y="174"/>
                    <a:pt x="10748" y="192"/>
                  </a:cubicBezTo>
                  <a:cubicBezTo>
                    <a:pt x="10720" y="209"/>
                    <a:pt x="10703" y="237"/>
                    <a:pt x="10696" y="268"/>
                  </a:cubicBezTo>
                  <a:cubicBezTo>
                    <a:pt x="10689" y="302"/>
                    <a:pt x="10696" y="334"/>
                    <a:pt x="10717" y="361"/>
                  </a:cubicBezTo>
                  <a:cubicBezTo>
                    <a:pt x="12771" y="3345"/>
                    <a:pt x="15501" y="7329"/>
                    <a:pt x="17189" y="9844"/>
                  </a:cubicBezTo>
                  <a:cubicBezTo>
                    <a:pt x="16967" y="9550"/>
                    <a:pt x="16728" y="9238"/>
                    <a:pt x="16486" y="8916"/>
                  </a:cubicBezTo>
                  <a:cubicBezTo>
                    <a:pt x="10626" y="1166"/>
                    <a:pt x="9982" y="403"/>
                    <a:pt x="9796" y="403"/>
                  </a:cubicBezTo>
                  <a:cubicBezTo>
                    <a:pt x="9774" y="403"/>
                    <a:pt x="9759" y="413"/>
                    <a:pt x="9743" y="424"/>
                  </a:cubicBezTo>
                  <a:cubicBezTo>
                    <a:pt x="9715" y="444"/>
                    <a:pt x="9695" y="476"/>
                    <a:pt x="9688" y="507"/>
                  </a:cubicBezTo>
                  <a:cubicBezTo>
                    <a:pt x="9670" y="604"/>
                    <a:pt x="9643" y="753"/>
                    <a:pt x="14330" y="7586"/>
                  </a:cubicBezTo>
                  <a:cubicBezTo>
                    <a:pt x="14088" y="7257"/>
                    <a:pt x="13838" y="6924"/>
                    <a:pt x="13593" y="6595"/>
                  </a:cubicBezTo>
                  <a:cubicBezTo>
                    <a:pt x="9784" y="1515"/>
                    <a:pt x="8794" y="302"/>
                    <a:pt x="8475" y="57"/>
                  </a:cubicBezTo>
                  <a:cubicBezTo>
                    <a:pt x="8471" y="57"/>
                    <a:pt x="8471" y="53"/>
                    <a:pt x="8471" y="53"/>
                  </a:cubicBezTo>
                  <a:lnTo>
                    <a:pt x="8471" y="57"/>
                  </a:lnTo>
                  <a:cubicBezTo>
                    <a:pt x="8417" y="15"/>
                    <a:pt x="8382" y="1"/>
                    <a:pt x="83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2" name="Google Shape;272;p25"/>
            <p:cNvGrpSpPr/>
            <p:nvPr/>
          </p:nvGrpSpPr>
          <p:grpSpPr>
            <a:xfrm>
              <a:off x="1243187" y="482882"/>
              <a:ext cx="848552" cy="1192336"/>
              <a:chOff x="1768237" y="656117"/>
              <a:chExt cx="803933" cy="1129641"/>
            </a:xfrm>
          </p:grpSpPr>
          <p:sp>
            <p:nvSpPr>
              <p:cNvPr id="273" name="Google Shape;273;p25"/>
              <p:cNvSpPr/>
              <p:nvPr/>
            </p:nvSpPr>
            <p:spPr>
              <a:xfrm>
                <a:off x="1768237" y="656117"/>
                <a:ext cx="803933" cy="1129641"/>
              </a:xfrm>
              <a:custGeom>
                <a:avLst/>
                <a:gdLst/>
                <a:ahLst/>
                <a:cxnLst/>
                <a:rect l="l" t="t" r="r" b="b"/>
                <a:pathLst>
                  <a:path w="34615" h="48639" extrusionOk="0">
                    <a:moveTo>
                      <a:pt x="23898" y="544"/>
                    </a:moveTo>
                    <a:cubicBezTo>
                      <a:pt x="24303" y="2103"/>
                      <a:pt x="24417" y="3756"/>
                      <a:pt x="24190" y="5356"/>
                    </a:cubicBezTo>
                    <a:cubicBezTo>
                      <a:pt x="24162" y="5342"/>
                      <a:pt x="24131" y="5333"/>
                      <a:pt x="24099" y="5333"/>
                    </a:cubicBezTo>
                    <a:cubicBezTo>
                      <a:pt x="23679" y="5346"/>
                      <a:pt x="23279" y="5724"/>
                      <a:pt x="22905" y="5880"/>
                    </a:cubicBezTo>
                    <a:cubicBezTo>
                      <a:pt x="22595" y="6006"/>
                      <a:pt x="22299" y="6149"/>
                      <a:pt x="22021" y="6317"/>
                    </a:cubicBezTo>
                    <a:cubicBezTo>
                      <a:pt x="22381" y="5684"/>
                      <a:pt x="22709" y="5036"/>
                      <a:pt x="22968" y="4339"/>
                    </a:cubicBezTo>
                    <a:cubicBezTo>
                      <a:pt x="23361" y="3278"/>
                      <a:pt x="23798" y="1870"/>
                      <a:pt x="23711" y="736"/>
                    </a:cubicBezTo>
                    <a:cubicBezTo>
                      <a:pt x="23706" y="690"/>
                      <a:pt x="23683" y="658"/>
                      <a:pt x="23652" y="644"/>
                    </a:cubicBezTo>
                    <a:cubicBezTo>
                      <a:pt x="23734" y="603"/>
                      <a:pt x="23811" y="566"/>
                      <a:pt x="23898" y="544"/>
                    </a:cubicBezTo>
                    <a:close/>
                    <a:moveTo>
                      <a:pt x="23483" y="744"/>
                    </a:moveTo>
                    <a:lnTo>
                      <a:pt x="23483" y="744"/>
                    </a:lnTo>
                    <a:cubicBezTo>
                      <a:pt x="23042" y="1842"/>
                      <a:pt x="22873" y="3081"/>
                      <a:pt x="22495" y="4208"/>
                    </a:cubicBezTo>
                    <a:cubicBezTo>
                      <a:pt x="22213" y="5059"/>
                      <a:pt x="21765" y="5848"/>
                      <a:pt x="21301" y="6613"/>
                    </a:cubicBezTo>
                    <a:cubicBezTo>
                      <a:pt x="21338" y="6313"/>
                      <a:pt x="21342" y="5998"/>
                      <a:pt x="21328" y="5661"/>
                    </a:cubicBezTo>
                    <a:cubicBezTo>
                      <a:pt x="21301" y="5095"/>
                      <a:pt x="21311" y="4431"/>
                      <a:pt x="21164" y="3852"/>
                    </a:cubicBezTo>
                    <a:cubicBezTo>
                      <a:pt x="21351" y="3583"/>
                      <a:pt x="21534" y="3314"/>
                      <a:pt x="21711" y="3036"/>
                    </a:cubicBezTo>
                    <a:cubicBezTo>
                      <a:pt x="22093" y="2431"/>
                      <a:pt x="22727" y="1250"/>
                      <a:pt x="23483" y="744"/>
                    </a:cubicBezTo>
                    <a:close/>
                    <a:moveTo>
                      <a:pt x="20758" y="4431"/>
                    </a:moveTo>
                    <a:cubicBezTo>
                      <a:pt x="20786" y="4744"/>
                      <a:pt x="20850" y="5059"/>
                      <a:pt x="20877" y="5360"/>
                    </a:cubicBezTo>
                    <a:cubicBezTo>
                      <a:pt x="20945" y="6057"/>
                      <a:pt x="20918" y="6744"/>
                      <a:pt x="20800" y="7428"/>
                    </a:cubicBezTo>
                    <a:cubicBezTo>
                      <a:pt x="20690" y="7606"/>
                      <a:pt x="20586" y="7779"/>
                      <a:pt x="20485" y="7953"/>
                    </a:cubicBezTo>
                    <a:cubicBezTo>
                      <a:pt x="20253" y="8349"/>
                      <a:pt x="20011" y="8759"/>
                      <a:pt x="19780" y="9183"/>
                    </a:cubicBezTo>
                    <a:cubicBezTo>
                      <a:pt x="19788" y="8759"/>
                      <a:pt x="19797" y="8330"/>
                      <a:pt x="19820" y="7907"/>
                    </a:cubicBezTo>
                    <a:cubicBezTo>
                      <a:pt x="19866" y="7182"/>
                      <a:pt x="19984" y="6426"/>
                      <a:pt x="19883" y="5701"/>
                    </a:cubicBezTo>
                    <a:cubicBezTo>
                      <a:pt x="20167" y="5274"/>
                      <a:pt x="20467" y="4854"/>
                      <a:pt x="20758" y="4431"/>
                    </a:cubicBezTo>
                    <a:close/>
                    <a:moveTo>
                      <a:pt x="24037" y="5760"/>
                    </a:moveTo>
                    <a:lnTo>
                      <a:pt x="24037" y="5760"/>
                    </a:lnTo>
                    <a:cubicBezTo>
                      <a:pt x="24051" y="5768"/>
                      <a:pt x="24066" y="5774"/>
                      <a:pt x="24083" y="5774"/>
                    </a:cubicBezTo>
                    <a:cubicBezTo>
                      <a:pt x="24091" y="5774"/>
                      <a:pt x="24099" y="5772"/>
                      <a:pt x="24108" y="5770"/>
                    </a:cubicBezTo>
                    <a:cubicBezTo>
                      <a:pt x="24112" y="5770"/>
                      <a:pt x="24121" y="5766"/>
                      <a:pt x="24126" y="5766"/>
                    </a:cubicBezTo>
                    <a:cubicBezTo>
                      <a:pt x="23971" y="6608"/>
                      <a:pt x="23721" y="7433"/>
                      <a:pt x="23365" y="8212"/>
                    </a:cubicBezTo>
                    <a:cubicBezTo>
                      <a:pt x="22340" y="8298"/>
                      <a:pt x="21242" y="8986"/>
                      <a:pt x="20326" y="9328"/>
                    </a:cubicBezTo>
                    <a:cubicBezTo>
                      <a:pt x="20231" y="9365"/>
                      <a:pt x="20256" y="9501"/>
                      <a:pt x="20344" y="9501"/>
                    </a:cubicBezTo>
                    <a:cubicBezTo>
                      <a:pt x="20352" y="9501"/>
                      <a:pt x="20361" y="9500"/>
                      <a:pt x="20371" y="9497"/>
                    </a:cubicBezTo>
                    <a:cubicBezTo>
                      <a:pt x="20964" y="9314"/>
                      <a:pt x="21561" y="9156"/>
                      <a:pt x="22148" y="8954"/>
                    </a:cubicBezTo>
                    <a:cubicBezTo>
                      <a:pt x="22463" y="8850"/>
                      <a:pt x="22804" y="8777"/>
                      <a:pt x="23132" y="8685"/>
                    </a:cubicBezTo>
                    <a:lnTo>
                      <a:pt x="23132" y="8685"/>
                    </a:lnTo>
                    <a:cubicBezTo>
                      <a:pt x="22444" y="9976"/>
                      <a:pt x="21256" y="10918"/>
                      <a:pt x="20152" y="11848"/>
                    </a:cubicBezTo>
                    <a:cubicBezTo>
                      <a:pt x="19688" y="12245"/>
                      <a:pt x="19123" y="12687"/>
                      <a:pt x="18659" y="13187"/>
                    </a:cubicBezTo>
                    <a:cubicBezTo>
                      <a:pt x="18877" y="12458"/>
                      <a:pt x="19114" y="11734"/>
                      <a:pt x="19424" y="11028"/>
                    </a:cubicBezTo>
                    <a:cubicBezTo>
                      <a:pt x="19984" y="9757"/>
                      <a:pt x="20695" y="8559"/>
                      <a:pt x="21401" y="7369"/>
                    </a:cubicBezTo>
                    <a:cubicBezTo>
                      <a:pt x="21475" y="7246"/>
                      <a:pt x="21547" y="7127"/>
                      <a:pt x="21620" y="7009"/>
                    </a:cubicBezTo>
                    <a:cubicBezTo>
                      <a:pt x="22076" y="6754"/>
                      <a:pt x="22522" y="6481"/>
                      <a:pt x="23014" y="6280"/>
                    </a:cubicBezTo>
                    <a:cubicBezTo>
                      <a:pt x="23246" y="6189"/>
                      <a:pt x="23437" y="6107"/>
                      <a:pt x="23643" y="5975"/>
                    </a:cubicBezTo>
                    <a:cubicBezTo>
                      <a:pt x="23729" y="5916"/>
                      <a:pt x="23826" y="5870"/>
                      <a:pt x="23916" y="5825"/>
                    </a:cubicBezTo>
                    <a:cubicBezTo>
                      <a:pt x="23998" y="5783"/>
                      <a:pt x="24039" y="5775"/>
                      <a:pt x="24057" y="5770"/>
                    </a:cubicBezTo>
                    <a:cubicBezTo>
                      <a:pt x="24051" y="5770"/>
                      <a:pt x="24045" y="5765"/>
                      <a:pt x="24037" y="5760"/>
                    </a:cubicBezTo>
                    <a:close/>
                    <a:moveTo>
                      <a:pt x="19524" y="6267"/>
                    </a:moveTo>
                    <a:lnTo>
                      <a:pt x="19524" y="6267"/>
                    </a:lnTo>
                    <a:cubicBezTo>
                      <a:pt x="19479" y="6813"/>
                      <a:pt x="19483" y="7369"/>
                      <a:pt x="19456" y="7907"/>
                    </a:cubicBezTo>
                    <a:cubicBezTo>
                      <a:pt x="19424" y="8536"/>
                      <a:pt x="19387" y="9169"/>
                      <a:pt x="19446" y="9793"/>
                    </a:cubicBezTo>
                    <a:cubicBezTo>
                      <a:pt x="18731" y="11156"/>
                      <a:pt x="18116" y="12636"/>
                      <a:pt x="17993" y="14113"/>
                    </a:cubicBezTo>
                    <a:cubicBezTo>
                      <a:pt x="17980" y="14144"/>
                      <a:pt x="17961" y="14176"/>
                      <a:pt x="17948" y="14208"/>
                    </a:cubicBezTo>
                    <a:cubicBezTo>
                      <a:pt x="17938" y="14153"/>
                      <a:pt x="17925" y="14098"/>
                      <a:pt x="17915" y="14044"/>
                    </a:cubicBezTo>
                    <a:cubicBezTo>
                      <a:pt x="17852" y="13219"/>
                      <a:pt x="17860" y="12376"/>
                      <a:pt x="17883" y="11602"/>
                    </a:cubicBezTo>
                    <a:cubicBezTo>
                      <a:pt x="17929" y="9720"/>
                      <a:pt x="18476" y="8021"/>
                      <a:pt x="19437" y="6412"/>
                    </a:cubicBezTo>
                    <a:cubicBezTo>
                      <a:pt x="19465" y="6362"/>
                      <a:pt x="19496" y="6317"/>
                      <a:pt x="19524" y="6267"/>
                    </a:cubicBezTo>
                    <a:close/>
                    <a:moveTo>
                      <a:pt x="10115" y="8075"/>
                    </a:moveTo>
                    <a:lnTo>
                      <a:pt x="10115" y="8075"/>
                    </a:lnTo>
                    <a:cubicBezTo>
                      <a:pt x="10899" y="8353"/>
                      <a:pt x="11578" y="8918"/>
                      <a:pt x="12256" y="9374"/>
                    </a:cubicBezTo>
                    <a:cubicBezTo>
                      <a:pt x="13232" y="10035"/>
                      <a:pt x="14098" y="10769"/>
                      <a:pt x="14895" y="11638"/>
                    </a:cubicBezTo>
                    <a:cubicBezTo>
                      <a:pt x="16344" y="13210"/>
                      <a:pt x="17068" y="15092"/>
                      <a:pt x="17778" y="17042"/>
                    </a:cubicBezTo>
                    <a:lnTo>
                      <a:pt x="17778" y="17061"/>
                    </a:lnTo>
                    <a:cubicBezTo>
                      <a:pt x="17505" y="16504"/>
                      <a:pt x="17200" y="15980"/>
                      <a:pt x="16758" y="15484"/>
                    </a:cubicBezTo>
                    <a:cubicBezTo>
                      <a:pt x="16020" y="14651"/>
                      <a:pt x="14950" y="14131"/>
                      <a:pt x="14129" y="13383"/>
                    </a:cubicBezTo>
                    <a:cubicBezTo>
                      <a:pt x="13145" y="12481"/>
                      <a:pt x="12325" y="11397"/>
                      <a:pt x="11627" y="10258"/>
                    </a:cubicBezTo>
                    <a:cubicBezTo>
                      <a:pt x="11305" y="9734"/>
                      <a:pt x="10912" y="9246"/>
                      <a:pt x="10548" y="8750"/>
                    </a:cubicBezTo>
                    <a:cubicBezTo>
                      <a:pt x="10388" y="8536"/>
                      <a:pt x="10261" y="8298"/>
                      <a:pt x="10115" y="8075"/>
                    </a:cubicBezTo>
                    <a:close/>
                    <a:moveTo>
                      <a:pt x="10060" y="8964"/>
                    </a:moveTo>
                    <a:cubicBezTo>
                      <a:pt x="10384" y="9419"/>
                      <a:pt x="10785" y="9848"/>
                      <a:pt x="11059" y="10235"/>
                    </a:cubicBezTo>
                    <a:cubicBezTo>
                      <a:pt x="11732" y="11201"/>
                      <a:pt x="12344" y="12157"/>
                      <a:pt x="13141" y="13032"/>
                    </a:cubicBezTo>
                    <a:cubicBezTo>
                      <a:pt x="13892" y="13862"/>
                      <a:pt x="14771" y="14477"/>
                      <a:pt x="15679" y="15120"/>
                    </a:cubicBezTo>
                    <a:cubicBezTo>
                      <a:pt x="16708" y="15853"/>
                      <a:pt x="17324" y="16838"/>
                      <a:pt x="17888" y="17921"/>
                    </a:cubicBezTo>
                    <a:cubicBezTo>
                      <a:pt x="17898" y="18003"/>
                      <a:pt x="17906" y="18081"/>
                      <a:pt x="17915" y="18163"/>
                    </a:cubicBezTo>
                    <a:cubicBezTo>
                      <a:pt x="17282" y="17366"/>
                      <a:pt x="16248" y="16783"/>
                      <a:pt x="15460" y="16163"/>
                    </a:cubicBezTo>
                    <a:cubicBezTo>
                      <a:pt x="14494" y="15402"/>
                      <a:pt x="13578" y="14582"/>
                      <a:pt x="12781" y="13643"/>
                    </a:cubicBezTo>
                    <a:cubicBezTo>
                      <a:pt x="11669" y="12331"/>
                      <a:pt x="10407" y="10718"/>
                      <a:pt x="10060" y="8964"/>
                    </a:cubicBezTo>
                    <a:close/>
                    <a:moveTo>
                      <a:pt x="23950" y="16052"/>
                    </a:moveTo>
                    <a:cubicBezTo>
                      <a:pt x="25571" y="16052"/>
                      <a:pt x="27222" y="16484"/>
                      <a:pt x="28418" y="17197"/>
                    </a:cubicBezTo>
                    <a:cubicBezTo>
                      <a:pt x="32551" y="19667"/>
                      <a:pt x="33703" y="25458"/>
                      <a:pt x="32997" y="29850"/>
                    </a:cubicBezTo>
                    <a:cubicBezTo>
                      <a:pt x="31748" y="37619"/>
                      <a:pt x="25101" y="43360"/>
                      <a:pt x="17547" y="44180"/>
                    </a:cubicBezTo>
                    <a:cubicBezTo>
                      <a:pt x="17517" y="44169"/>
                      <a:pt x="17484" y="44163"/>
                      <a:pt x="17452" y="44163"/>
                    </a:cubicBezTo>
                    <a:cubicBezTo>
                      <a:pt x="17404" y="44163"/>
                      <a:pt x="17357" y="44175"/>
                      <a:pt x="17319" y="44203"/>
                    </a:cubicBezTo>
                    <a:cubicBezTo>
                      <a:pt x="16772" y="44255"/>
                      <a:pt x="16221" y="44282"/>
                      <a:pt x="15667" y="44282"/>
                    </a:cubicBezTo>
                    <a:cubicBezTo>
                      <a:pt x="15112" y="44282"/>
                      <a:pt x="14555" y="44255"/>
                      <a:pt x="13997" y="44197"/>
                    </a:cubicBezTo>
                    <a:cubicBezTo>
                      <a:pt x="10384" y="43842"/>
                      <a:pt x="7067" y="42157"/>
                      <a:pt x="4574" y="39541"/>
                    </a:cubicBezTo>
                    <a:cubicBezTo>
                      <a:pt x="1909" y="36740"/>
                      <a:pt x="902" y="32967"/>
                      <a:pt x="1043" y="29171"/>
                    </a:cubicBezTo>
                    <a:cubicBezTo>
                      <a:pt x="1207" y="24833"/>
                      <a:pt x="3295" y="21216"/>
                      <a:pt x="6853" y="18779"/>
                    </a:cubicBezTo>
                    <a:cubicBezTo>
                      <a:pt x="8633" y="17555"/>
                      <a:pt x="10797" y="16757"/>
                      <a:pt x="12888" y="16757"/>
                    </a:cubicBezTo>
                    <a:cubicBezTo>
                      <a:pt x="14083" y="16757"/>
                      <a:pt x="15254" y="17017"/>
                      <a:pt x="16316" y="17607"/>
                    </a:cubicBezTo>
                    <a:cubicBezTo>
                      <a:pt x="16640" y="17862"/>
                      <a:pt x="16968" y="18095"/>
                      <a:pt x="17305" y="18281"/>
                    </a:cubicBezTo>
                    <a:cubicBezTo>
                      <a:pt x="17414" y="18377"/>
                      <a:pt x="17524" y="18472"/>
                      <a:pt x="17633" y="18573"/>
                    </a:cubicBezTo>
                    <a:cubicBezTo>
                      <a:pt x="17601" y="18623"/>
                      <a:pt x="17587" y="18691"/>
                      <a:pt x="17614" y="18773"/>
                    </a:cubicBezTo>
                    <a:cubicBezTo>
                      <a:pt x="17879" y="19694"/>
                      <a:pt x="17515" y="20796"/>
                      <a:pt x="17324" y="21713"/>
                    </a:cubicBezTo>
                    <a:cubicBezTo>
                      <a:pt x="17296" y="21826"/>
                      <a:pt x="17109" y="22200"/>
                      <a:pt x="17063" y="22487"/>
                    </a:cubicBezTo>
                    <a:cubicBezTo>
                      <a:pt x="15783" y="22428"/>
                      <a:pt x="13519" y="21585"/>
                      <a:pt x="13168" y="20337"/>
                    </a:cubicBezTo>
                    <a:cubicBezTo>
                      <a:pt x="13143" y="20250"/>
                      <a:pt x="13064" y="20209"/>
                      <a:pt x="12986" y="20209"/>
                    </a:cubicBezTo>
                    <a:cubicBezTo>
                      <a:pt x="12892" y="20209"/>
                      <a:pt x="12800" y="20270"/>
                      <a:pt x="12813" y="20382"/>
                    </a:cubicBezTo>
                    <a:cubicBezTo>
                      <a:pt x="13000" y="21908"/>
                      <a:pt x="15305" y="22861"/>
                      <a:pt x="16617" y="23088"/>
                    </a:cubicBezTo>
                    <a:cubicBezTo>
                      <a:pt x="16861" y="23131"/>
                      <a:pt x="17105" y="23151"/>
                      <a:pt x="17348" y="23151"/>
                    </a:cubicBezTo>
                    <a:cubicBezTo>
                      <a:pt x="18203" y="23151"/>
                      <a:pt x="19047" y="22905"/>
                      <a:pt x="19834" y="22564"/>
                    </a:cubicBezTo>
                    <a:cubicBezTo>
                      <a:pt x="20809" y="22141"/>
                      <a:pt x="22085" y="21348"/>
                      <a:pt x="22577" y="20369"/>
                    </a:cubicBezTo>
                    <a:cubicBezTo>
                      <a:pt x="22659" y="20209"/>
                      <a:pt x="22543" y="20055"/>
                      <a:pt x="22394" y="20055"/>
                    </a:cubicBezTo>
                    <a:cubicBezTo>
                      <a:pt x="22360" y="20055"/>
                      <a:pt x="22325" y="20063"/>
                      <a:pt x="22289" y="20081"/>
                    </a:cubicBezTo>
                    <a:cubicBezTo>
                      <a:pt x="21534" y="20446"/>
                      <a:pt x="20932" y="21111"/>
                      <a:pt x="20221" y="21567"/>
                    </a:cubicBezTo>
                    <a:cubicBezTo>
                      <a:pt x="19542" y="22004"/>
                      <a:pt x="18804" y="22295"/>
                      <a:pt x="18024" y="22419"/>
                    </a:cubicBezTo>
                    <a:cubicBezTo>
                      <a:pt x="18398" y="21772"/>
                      <a:pt x="18531" y="20888"/>
                      <a:pt x="18613" y="20241"/>
                    </a:cubicBezTo>
                    <a:cubicBezTo>
                      <a:pt x="18667" y="19817"/>
                      <a:pt x="18681" y="19393"/>
                      <a:pt x="18667" y="18970"/>
                    </a:cubicBezTo>
                    <a:cubicBezTo>
                      <a:pt x="19500" y="16889"/>
                      <a:pt x="21696" y="16052"/>
                      <a:pt x="23950" y="16052"/>
                    </a:cubicBezTo>
                    <a:close/>
                    <a:moveTo>
                      <a:pt x="24106" y="0"/>
                    </a:moveTo>
                    <a:cubicBezTo>
                      <a:pt x="24099" y="0"/>
                      <a:pt x="24092" y="1"/>
                      <a:pt x="24085" y="2"/>
                    </a:cubicBezTo>
                    <a:cubicBezTo>
                      <a:pt x="23037" y="93"/>
                      <a:pt x="22340" y="1123"/>
                      <a:pt x="21780" y="1906"/>
                    </a:cubicBezTo>
                    <a:cubicBezTo>
                      <a:pt x="20859" y="3191"/>
                      <a:pt x="19957" y="4536"/>
                      <a:pt x="19128" y="5880"/>
                    </a:cubicBezTo>
                    <a:cubicBezTo>
                      <a:pt x="18102" y="7547"/>
                      <a:pt x="17538" y="9328"/>
                      <a:pt x="17414" y="11278"/>
                    </a:cubicBezTo>
                    <a:cubicBezTo>
                      <a:pt x="17401" y="11484"/>
                      <a:pt x="17387" y="11698"/>
                      <a:pt x="17383" y="11917"/>
                    </a:cubicBezTo>
                    <a:cubicBezTo>
                      <a:pt x="17177" y="11228"/>
                      <a:pt x="16950" y="10550"/>
                      <a:pt x="16695" y="9884"/>
                    </a:cubicBezTo>
                    <a:cubicBezTo>
                      <a:pt x="16034" y="8157"/>
                      <a:pt x="15368" y="6294"/>
                      <a:pt x="14361" y="4740"/>
                    </a:cubicBezTo>
                    <a:cubicBezTo>
                      <a:pt x="14322" y="4677"/>
                      <a:pt x="14261" y="4649"/>
                      <a:pt x="14202" y="4649"/>
                    </a:cubicBezTo>
                    <a:cubicBezTo>
                      <a:pt x="14090" y="4649"/>
                      <a:pt x="13980" y="4746"/>
                      <a:pt x="14016" y="4886"/>
                    </a:cubicBezTo>
                    <a:cubicBezTo>
                      <a:pt x="14416" y="6444"/>
                      <a:pt x="15181" y="7934"/>
                      <a:pt x="15778" y="9424"/>
                    </a:cubicBezTo>
                    <a:cubicBezTo>
                      <a:pt x="16375" y="10905"/>
                      <a:pt x="16836" y="12422"/>
                      <a:pt x="17196" y="13976"/>
                    </a:cubicBezTo>
                    <a:cubicBezTo>
                      <a:pt x="17259" y="14254"/>
                      <a:pt x="17319" y="14536"/>
                      <a:pt x="17378" y="14815"/>
                    </a:cubicBezTo>
                    <a:cubicBezTo>
                      <a:pt x="16840" y="13570"/>
                      <a:pt x="16166" y="12399"/>
                      <a:pt x="15219" y="11315"/>
                    </a:cubicBezTo>
                    <a:cubicBezTo>
                      <a:pt x="14421" y="10408"/>
                      <a:pt x="13496" y="9629"/>
                      <a:pt x="12489" y="8977"/>
                    </a:cubicBezTo>
                    <a:cubicBezTo>
                      <a:pt x="11633" y="8422"/>
                      <a:pt x="10830" y="7697"/>
                      <a:pt x="9801" y="7501"/>
                    </a:cubicBezTo>
                    <a:cubicBezTo>
                      <a:pt x="9783" y="7498"/>
                      <a:pt x="9766" y="7497"/>
                      <a:pt x="9748" y="7497"/>
                    </a:cubicBezTo>
                    <a:cubicBezTo>
                      <a:pt x="9716" y="7497"/>
                      <a:pt x="9686" y="7501"/>
                      <a:pt x="9659" y="7510"/>
                    </a:cubicBezTo>
                    <a:cubicBezTo>
                      <a:pt x="9648" y="7506"/>
                      <a:pt x="9636" y="7504"/>
                      <a:pt x="9624" y="7504"/>
                    </a:cubicBezTo>
                    <a:cubicBezTo>
                      <a:pt x="9570" y="7504"/>
                      <a:pt x="9518" y="7543"/>
                      <a:pt x="9518" y="7606"/>
                    </a:cubicBezTo>
                    <a:lnTo>
                      <a:pt x="9518" y="7661"/>
                    </a:lnTo>
                    <a:cubicBezTo>
                      <a:pt x="9514" y="7679"/>
                      <a:pt x="9509" y="7701"/>
                      <a:pt x="9505" y="7724"/>
                    </a:cubicBezTo>
                    <a:cubicBezTo>
                      <a:pt x="9345" y="9866"/>
                      <a:pt x="10717" y="11802"/>
                      <a:pt x="11961" y="13411"/>
                    </a:cubicBezTo>
                    <a:cubicBezTo>
                      <a:pt x="12744" y="14422"/>
                      <a:pt x="13623" y="15315"/>
                      <a:pt x="14594" y="16140"/>
                    </a:cubicBezTo>
                    <a:cubicBezTo>
                      <a:pt x="14681" y="16213"/>
                      <a:pt x="14767" y="16291"/>
                      <a:pt x="14853" y="16363"/>
                    </a:cubicBezTo>
                    <a:cubicBezTo>
                      <a:pt x="14235" y="16194"/>
                      <a:pt x="13587" y="16117"/>
                      <a:pt x="12928" y="16117"/>
                    </a:cubicBezTo>
                    <a:cubicBezTo>
                      <a:pt x="10990" y="16117"/>
                      <a:pt x="8954" y="16783"/>
                      <a:pt x="7281" y="17734"/>
                    </a:cubicBezTo>
                    <a:cubicBezTo>
                      <a:pt x="3190" y="20058"/>
                      <a:pt x="820" y="23982"/>
                      <a:pt x="397" y="28610"/>
                    </a:cubicBezTo>
                    <a:cubicBezTo>
                      <a:pt x="0" y="32898"/>
                      <a:pt x="1244" y="37117"/>
                      <a:pt x="4201" y="40275"/>
                    </a:cubicBezTo>
                    <a:cubicBezTo>
                      <a:pt x="6999" y="43259"/>
                      <a:pt x="10912" y="44849"/>
                      <a:pt x="14958" y="45072"/>
                    </a:cubicBezTo>
                    <a:cubicBezTo>
                      <a:pt x="15268" y="45090"/>
                      <a:pt x="15575" y="45098"/>
                      <a:pt x="15880" y="45098"/>
                    </a:cubicBezTo>
                    <a:cubicBezTo>
                      <a:pt x="16205" y="45098"/>
                      <a:pt x="16528" y="45089"/>
                      <a:pt x="16849" y="45072"/>
                    </a:cubicBezTo>
                    <a:lnTo>
                      <a:pt x="16849" y="45072"/>
                    </a:lnTo>
                    <a:cubicBezTo>
                      <a:pt x="16676" y="45446"/>
                      <a:pt x="16531" y="45829"/>
                      <a:pt x="16403" y="46226"/>
                    </a:cubicBezTo>
                    <a:cubicBezTo>
                      <a:pt x="16234" y="46767"/>
                      <a:pt x="15957" y="47692"/>
                      <a:pt x="16330" y="48198"/>
                    </a:cubicBezTo>
                    <a:cubicBezTo>
                      <a:pt x="16372" y="48256"/>
                      <a:pt x="16435" y="48287"/>
                      <a:pt x="16497" y="48287"/>
                    </a:cubicBezTo>
                    <a:cubicBezTo>
                      <a:pt x="16571" y="48287"/>
                      <a:pt x="16642" y="48244"/>
                      <a:pt x="16672" y="48153"/>
                    </a:cubicBezTo>
                    <a:cubicBezTo>
                      <a:pt x="16845" y="47593"/>
                      <a:pt x="16772" y="46954"/>
                      <a:pt x="16931" y="46371"/>
                    </a:cubicBezTo>
                    <a:cubicBezTo>
                      <a:pt x="17027" y="46025"/>
                      <a:pt x="17150" y="45688"/>
                      <a:pt x="17282" y="45355"/>
                    </a:cubicBezTo>
                    <a:lnTo>
                      <a:pt x="17282" y="45355"/>
                    </a:lnTo>
                    <a:cubicBezTo>
                      <a:pt x="17160" y="45997"/>
                      <a:pt x="17100" y="46640"/>
                      <a:pt x="17177" y="47296"/>
                    </a:cubicBezTo>
                    <a:cubicBezTo>
                      <a:pt x="17234" y="47761"/>
                      <a:pt x="17430" y="48638"/>
                      <a:pt x="18012" y="48638"/>
                    </a:cubicBezTo>
                    <a:cubicBezTo>
                      <a:pt x="18041" y="48638"/>
                      <a:pt x="18071" y="48636"/>
                      <a:pt x="18102" y="48632"/>
                    </a:cubicBezTo>
                    <a:cubicBezTo>
                      <a:pt x="18180" y="48617"/>
                      <a:pt x="18216" y="48535"/>
                      <a:pt x="18226" y="48467"/>
                    </a:cubicBezTo>
                    <a:cubicBezTo>
                      <a:pt x="18253" y="48258"/>
                      <a:pt x="18161" y="48116"/>
                      <a:pt x="18062" y="47938"/>
                    </a:cubicBezTo>
                    <a:cubicBezTo>
                      <a:pt x="17888" y="47633"/>
                      <a:pt x="17843" y="47269"/>
                      <a:pt x="17811" y="46922"/>
                    </a:cubicBezTo>
                    <a:cubicBezTo>
                      <a:pt x="17770" y="46422"/>
                      <a:pt x="17797" y="45902"/>
                      <a:pt x="17860" y="45391"/>
                    </a:cubicBezTo>
                    <a:cubicBezTo>
                      <a:pt x="17952" y="45847"/>
                      <a:pt x="18161" y="46275"/>
                      <a:pt x="18390" y="46691"/>
                    </a:cubicBezTo>
                    <a:cubicBezTo>
                      <a:pt x="18708" y="47273"/>
                      <a:pt x="19086" y="48062"/>
                      <a:pt x="19616" y="48476"/>
                    </a:cubicBezTo>
                    <a:cubicBezTo>
                      <a:pt x="19656" y="48506"/>
                      <a:pt x="19703" y="48521"/>
                      <a:pt x="19747" y="48521"/>
                    </a:cubicBezTo>
                    <a:cubicBezTo>
                      <a:pt x="19839" y="48521"/>
                      <a:pt x="19922" y="48460"/>
                      <a:pt x="19925" y="48344"/>
                    </a:cubicBezTo>
                    <a:cubicBezTo>
                      <a:pt x="19944" y="47747"/>
                      <a:pt x="19483" y="47227"/>
                      <a:pt x="19173" y="46750"/>
                    </a:cubicBezTo>
                    <a:cubicBezTo>
                      <a:pt x="18795" y="46171"/>
                      <a:pt x="18499" y="45583"/>
                      <a:pt x="18339" y="44922"/>
                    </a:cubicBezTo>
                    <a:cubicBezTo>
                      <a:pt x="25357" y="43929"/>
                      <a:pt x="31398" y="38717"/>
                      <a:pt x="33384" y="31809"/>
                    </a:cubicBezTo>
                    <a:cubicBezTo>
                      <a:pt x="34614" y="27531"/>
                      <a:pt x="34086" y="22674"/>
                      <a:pt x="31470" y="19006"/>
                    </a:cubicBezTo>
                    <a:cubicBezTo>
                      <a:pt x="29722" y="16553"/>
                      <a:pt x="27005" y="15276"/>
                      <a:pt x="24137" y="15276"/>
                    </a:cubicBezTo>
                    <a:cubicBezTo>
                      <a:pt x="23351" y="15276"/>
                      <a:pt x="22553" y="15372"/>
                      <a:pt x="21761" y="15566"/>
                    </a:cubicBezTo>
                    <a:cubicBezTo>
                      <a:pt x="20472" y="15885"/>
                      <a:pt x="19273" y="16582"/>
                      <a:pt x="18549" y="17635"/>
                    </a:cubicBezTo>
                    <a:cubicBezTo>
                      <a:pt x="18430" y="16783"/>
                      <a:pt x="18257" y="15940"/>
                      <a:pt x="18116" y="15105"/>
                    </a:cubicBezTo>
                    <a:cubicBezTo>
                      <a:pt x="18107" y="15042"/>
                      <a:pt x="18093" y="14979"/>
                      <a:pt x="18079" y="14914"/>
                    </a:cubicBezTo>
                    <a:cubicBezTo>
                      <a:pt x="18107" y="14905"/>
                      <a:pt x="18129" y="14891"/>
                      <a:pt x="18139" y="14859"/>
                    </a:cubicBezTo>
                    <a:cubicBezTo>
                      <a:pt x="18171" y="14769"/>
                      <a:pt x="18198" y="14672"/>
                      <a:pt x="18230" y="14582"/>
                    </a:cubicBezTo>
                    <a:lnTo>
                      <a:pt x="18230" y="14577"/>
                    </a:lnTo>
                    <a:cubicBezTo>
                      <a:pt x="18996" y="13411"/>
                      <a:pt x="20198" y="12527"/>
                      <a:pt x="21242" y="11625"/>
                    </a:cubicBezTo>
                    <a:cubicBezTo>
                      <a:pt x="22404" y="10626"/>
                      <a:pt x="23355" y="9560"/>
                      <a:pt x="23967" y="8149"/>
                    </a:cubicBezTo>
                    <a:cubicBezTo>
                      <a:pt x="25028" y="5684"/>
                      <a:pt x="25033" y="2744"/>
                      <a:pt x="24326" y="183"/>
                    </a:cubicBezTo>
                    <a:cubicBezTo>
                      <a:pt x="24301" y="91"/>
                      <a:pt x="24208" y="0"/>
                      <a:pt x="24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5"/>
              <p:cNvSpPr/>
              <p:nvPr/>
            </p:nvSpPr>
            <p:spPr>
              <a:xfrm>
                <a:off x="1919176" y="1122661"/>
                <a:ext cx="60687" cy="112711"/>
              </a:xfrm>
              <a:custGeom>
                <a:avLst/>
                <a:gdLst/>
                <a:ahLst/>
                <a:cxnLst/>
                <a:rect l="l" t="t" r="r" b="b"/>
                <a:pathLst>
                  <a:path w="2613" h="4853" extrusionOk="0">
                    <a:moveTo>
                      <a:pt x="2420" y="1"/>
                    </a:moveTo>
                    <a:cubicBezTo>
                      <a:pt x="2412" y="1"/>
                      <a:pt x="2404" y="1"/>
                      <a:pt x="2395" y="3"/>
                    </a:cubicBezTo>
                    <a:cubicBezTo>
                      <a:pt x="1607" y="107"/>
                      <a:pt x="1197" y="977"/>
                      <a:pt x="933" y="1643"/>
                    </a:cubicBezTo>
                    <a:cubicBezTo>
                      <a:pt x="541" y="2636"/>
                      <a:pt x="258" y="3688"/>
                      <a:pt x="16" y="4727"/>
                    </a:cubicBezTo>
                    <a:cubicBezTo>
                      <a:pt x="0" y="4793"/>
                      <a:pt x="55" y="4852"/>
                      <a:pt x="113" y="4852"/>
                    </a:cubicBezTo>
                    <a:cubicBezTo>
                      <a:pt x="135" y="4852"/>
                      <a:pt x="157" y="4843"/>
                      <a:pt x="176" y="4823"/>
                    </a:cubicBezTo>
                    <a:cubicBezTo>
                      <a:pt x="1307" y="3534"/>
                      <a:pt x="891" y="1296"/>
                      <a:pt x="2486" y="321"/>
                    </a:cubicBezTo>
                    <a:cubicBezTo>
                      <a:pt x="2612" y="243"/>
                      <a:pt x="2581" y="1"/>
                      <a:pt x="24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5"/>
              <p:cNvSpPr/>
              <p:nvPr/>
            </p:nvSpPr>
            <p:spPr>
              <a:xfrm>
                <a:off x="1860835" y="1264124"/>
                <a:ext cx="17256" cy="108554"/>
              </a:xfrm>
              <a:custGeom>
                <a:avLst/>
                <a:gdLst/>
                <a:ahLst/>
                <a:cxnLst/>
                <a:rect l="l" t="t" r="r" b="b"/>
                <a:pathLst>
                  <a:path w="743" h="4674" extrusionOk="0">
                    <a:moveTo>
                      <a:pt x="572" y="0"/>
                    </a:moveTo>
                    <a:cubicBezTo>
                      <a:pt x="519" y="0"/>
                      <a:pt x="465" y="37"/>
                      <a:pt x="456" y="108"/>
                    </a:cubicBezTo>
                    <a:cubicBezTo>
                      <a:pt x="319" y="1520"/>
                      <a:pt x="0" y="3229"/>
                      <a:pt x="465" y="4595"/>
                    </a:cubicBezTo>
                    <a:cubicBezTo>
                      <a:pt x="483" y="4649"/>
                      <a:pt x="526" y="4674"/>
                      <a:pt x="569" y="4674"/>
                    </a:cubicBezTo>
                    <a:cubicBezTo>
                      <a:pt x="621" y="4674"/>
                      <a:pt x="674" y="4636"/>
                      <a:pt x="679" y="4568"/>
                    </a:cubicBezTo>
                    <a:cubicBezTo>
                      <a:pt x="724" y="3830"/>
                      <a:pt x="652" y="3083"/>
                      <a:pt x="669" y="2341"/>
                    </a:cubicBezTo>
                    <a:cubicBezTo>
                      <a:pt x="692" y="1594"/>
                      <a:pt x="743" y="856"/>
                      <a:pt x="683" y="108"/>
                    </a:cubicBezTo>
                    <a:cubicBezTo>
                      <a:pt x="676" y="36"/>
                      <a:pt x="625" y="0"/>
                      <a:pt x="5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5"/>
              <p:cNvSpPr/>
              <p:nvPr/>
            </p:nvSpPr>
            <p:spPr>
              <a:xfrm>
                <a:off x="1926422" y="1283633"/>
                <a:ext cx="18232" cy="83982"/>
              </a:xfrm>
              <a:custGeom>
                <a:avLst/>
                <a:gdLst/>
                <a:ahLst/>
                <a:cxnLst/>
                <a:rect l="l" t="t" r="r" b="b"/>
                <a:pathLst>
                  <a:path w="785" h="3616" extrusionOk="0">
                    <a:moveTo>
                      <a:pt x="508" y="1"/>
                    </a:moveTo>
                    <a:cubicBezTo>
                      <a:pt x="466" y="1"/>
                      <a:pt x="425" y="26"/>
                      <a:pt x="411" y="83"/>
                    </a:cubicBezTo>
                    <a:cubicBezTo>
                      <a:pt x="151" y="1131"/>
                      <a:pt x="1" y="2471"/>
                      <a:pt x="274" y="3524"/>
                    </a:cubicBezTo>
                    <a:cubicBezTo>
                      <a:pt x="290" y="3585"/>
                      <a:pt x="344" y="3615"/>
                      <a:pt x="399" y="3615"/>
                    </a:cubicBezTo>
                    <a:cubicBezTo>
                      <a:pt x="454" y="3615"/>
                      <a:pt x="509" y="3585"/>
                      <a:pt x="524" y="3524"/>
                    </a:cubicBezTo>
                    <a:cubicBezTo>
                      <a:pt x="785" y="2449"/>
                      <a:pt x="457" y="1250"/>
                      <a:pt x="625" y="142"/>
                    </a:cubicBezTo>
                    <a:cubicBezTo>
                      <a:pt x="639" y="58"/>
                      <a:pt x="572" y="1"/>
                      <a:pt x="5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5"/>
              <p:cNvSpPr/>
              <p:nvPr/>
            </p:nvSpPr>
            <p:spPr>
              <a:xfrm>
                <a:off x="1971107" y="1203948"/>
                <a:ext cx="22644" cy="71440"/>
              </a:xfrm>
              <a:custGeom>
                <a:avLst/>
                <a:gdLst/>
                <a:ahLst/>
                <a:cxnLst/>
                <a:rect l="l" t="t" r="r" b="b"/>
                <a:pathLst>
                  <a:path w="975" h="3076" extrusionOk="0">
                    <a:moveTo>
                      <a:pt x="768" y="1"/>
                    </a:moveTo>
                    <a:cubicBezTo>
                      <a:pt x="697" y="1"/>
                      <a:pt x="625" y="37"/>
                      <a:pt x="592" y="120"/>
                    </a:cubicBezTo>
                    <a:cubicBezTo>
                      <a:pt x="264" y="949"/>
                      <a:pt x="0" y="2102"/>
                      <a:pt x="268" y="2976"/>
                    </a:cubicBezTo>
                    <a:cubicBezTo>
                      <a:pt x="289" y="3043"/>
                      <a:pt x="346" y="3076"/>
                      <a:pt x="403" y="3076"/>
                    </a:cubicBezTo>
                    <a:cubicBezTo>
                      <a:pt x="460" y="3076"/>
                      <a:pt x="517" y="3043"/>
                      <a:pt x="537" y="2976"/>
                    </a:cubicBezTo>
                    <a:cubicBezTo>
                      <a:pt x="661" y="2581"/>
                      <a:pt x="629" y="2162"/>
                      <a:pt x="646" y="1746"/>
                    </a:cubicBezTo>
                    <a:cubicBezTo>
                      <a:pt x="674" y="1227"/>
                      <a:pt x="783" y="713"/>
                      <a:pt x="934" y="215"/>
                    </a:cubicBezTo>
                    <a:cubicBezTo>
                      <a:pt x="974" y="82"/>
                      <a:pt x="874" y="1"/>
                      <a:pt x="7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5"/>
              <p:cNvSpPr/>
              <p:nvPr/>
            </p:nvSpPr>
            <p:spPr>
              <a:xfrm>
                <a:off x="2001578" y="1381225"/>
                <a:ext cx="33328" cy="92598"/>
              </a:xfrm>
              <a:custGeom>
                <a:avLst/>
                <a:gdLst/>
                <a:ahLst/>
                <a:cxnLst/>
                <a:rect l="l" t="t" r="r" b="b"/>
                <a:pathLst>
                  <a:path w="1435" h="3987" extrusionOk="0">
                    <a:moveTo>
                      <a:pt x="192" y="1"/>
                    </a:moveTo>
                    <a:cubicBezTo>
                      <a:pt x="125" y="1"/>
                      <a:pt x="51" y="50"/>
                      <a:pt x="45" y="128"/>
                    </a:cubicBezTo>
                    <a:cubicBezTo>
                      <a:pt x="0" y="811"/>
                      <a:pt x="177" y="1422"/>
                      <a:pt x="405" y="2060"/>
                    </a:cubicBezTo>
                    <a:cubicBezTo>
                      <a:pt x="629" y="2680"/>
                      <a:pt x="815" y="3359"/>
                      <a:pt x="1153" y="3928"/>
                    </a:cubicBezTo>
                    <a:cubicBezTo>
                      <a:pt x="1178" y="3969"/>
                      <a:pt x="1216" y="3987"/>
                      <a:pt x="1253" y="3987"/>
                    </a:cubicBezTo>
                    <a:cubicBezTo>
                      <a:pt x="1314" y="3987"/>
                      <a:pt x="1375" y="3938"/>
                      <a:pt x="1380" y="3864"/>
                    </a:cubicBezTo>
                    <a:cubicBezTo>
                      <a:pt x="1435" y="3263"/>
                      <a:pt x="1162" y="2720"/>
                      <a:pt x="943" y="2174"/>
                    </a:cubicBezTo>
                    <a:cubicBezTo>
                      <a:pt x="670" y="1500"/>
                      <a:pt x="405" y="816"/>
                      <a:pt x="301" y="96"/>
                    </a:cubicBezTo>
                    <a:cubicBezTo>
                      <a:pt x="291" y="29"/>
                      <a:pt x="244" y="1"/>
                      <a:pt x="1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5"/>
              <p:cNvSpPr/>
              <p:nvPr/>
            </p:nvSpPr>
            <p:spPr>
              <a:xfrm>
                <a:off x="1962212" y="1442074"/>
                <a:ext cx="40574" cy="81938"/>
              </a:xfrm>
              <a:custGeom>
                <a:avLst/>
                <a:gdLst/>
                <a:ahLst/>
                <a:cxnLst/>
                <a:rect l="l" t="t" r="r" b="b"/>
                <a:pathLst>
                  <a:path w="1747" h="3528" extrusionOk="0">
                    <a:moveTo>
                      <a:pt x="171" y="1"/>
                    </a:moveTo>
                    <a:cubicBezTo>
                      <a:pt x="94" y="1"/>
                      <a:pt x="20" y="52"/>
                      <a:pt x="18" y="159"/>
                    </a:cubicBezTo>
                    <a:cubicBezTo>
                      <a:pt x="0" y="784"/>
                      <a:pt x="232" y="1322"/>
                      <a:pt x="524" y="1864"/>
                    </a:cubicBezTo>
                    <a:cubicBezTo>
                      <a:pt x="820" y="2424"/>
                      <a:pt x="1134" y="3008"/>
                      <a:pt x="1549" y="3495"/>
                    </a:cubicBezTo>
                    <a:cubicBezTo>
                      <a:pt x="1569" y="3518"/>
                      <a:pt x="1596" y="3528"/>
                      <a:pt x="1624" y="3528"/>
                    </a:cubicBezTo>
                    <a:cubicBezTo>
                      <a:pt x="1685" y="3528"/>
                      <a:pt x="1747" y="3480"/>
                      <a:pt x="1740" y="3418"/>
                    </a:cubicBezTo>
                    <a:cubicBezTo>
                      <a:pt x="1658" y="2224"/>
                      <a:pt x="506" y="1372"/>
                      <a:pt x="350" y="159"/>
                    </a:cubicBezTo>
                    <a:cubicBezTo>
                      <a:pt x="336" y="55"/>
                      <a:pt x="252" y="1"/>
                      <a:pt x="1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5"/>
              <p:cNvSpPr/>
              <p:nvPr/>
            </p:nvSpPr>
            <p:spPr>
              <a:xfrm>
                <a:off x="1893628" y="1414111"/>
                <a:ext cx="36997" cy="88209"/>
              </a:xfrm>
              <a:custGeom>
                <a:avLst/>
                <a:gdLst/>
                <a:ahLst/>
                <a:cxnLst/>
                <a:rect l="l" t="t" r="r" b="b"/>
                <a:pathLst>
                  <a:path w="1593" h="3798" extrusionOk="0">
                    <a:moveTo>
                      <a:pt x="256" y="0"/>
                    </a:moveTo>
                    <a:cubicBezTo>
                      <a:pt x="174" y="0"/>
                      <a:pt x="89" y="55"/>
                      <a:pt x="77" y="160"/>
                    </a:cubicBezTo>
                    <a:cubicBezTo>
                      <a:pt x="1" y="862"/>
                      <a:pt x="132" y="1510"/>
                      <a:pt x="388" y="2166"/>
                    </a:cubicBezTo>
                    <a:cubicBezTo>
                      <a:pt x="607" y="2721"/>
                      <a:pt x="880" y="3414"/>
                      <a:pt x="1381" y="3775"/>
                    </a:cubicBezTo>
                    <a:cubicBezTo>
                      <a:pt x="1404" y="3791"/>
                      <a:pt x="1427" y="3798"/>
                      <a:pt x="1449" y="3798"/>
                    </a:cubicBezTo>
                    <a:cubicBezTo>
                      <a:pt x="1530" y="3798"/>
                      <a:pt x="1592" y="3702"/>
                      <a:pt x="1581" y="3619"/>
                    </a:cubicBezTo>
                    <a:cubicBezTo>
                      <a:pt x="1499" y="3109"/>
                      <a:pt x="1139" y="2654"/>
                      <a:pt x="916" y="2193"/>
                    </a:cubicBezTo>
                    <a:cubicBezTo>
                      <a:pt x="615" y="1560"/>
                      <a:pt x="401" y="867"/>
                      <a:pt x="411" y="160"/>
                    </a:cubicBezTo>
                    <a:cubicBezTo>
                      <a:pt x="411" y="52"/>
                      <a:pt x="335" y="0"/>
                      <a:pt x="2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5"/>
              <p:cNvSpPr/>
              <p:nvPr/>
            </p:nvSpPr>
            <p:spPr>
              <a:xfrm>
                <a:off x="1851661" y="1179214"/>
                <a:ext cx="26639" cy="64937"/>
              </a:xfrm>
              <a:custGeom>
                <a:avLst/>
                <a:gdLst/>
                <a:ahLst/>
                <a:cxnLst/>
                <a:rect l="l" t="t" r="r" b="b"/>
                <a:pathLst>
                  <a:path w="1147" h="2796" extrusionOk="0">
                    <a:moveTo>
                      <a:pt x="955" y="1"/>
                    </a:moveTo>
                    <a:cubicBezTo>
                      <a:pt x="907" y="1"/>
                      <a:pt x="862" y="22"/>
                      <a:pt x="837" y="73"/>
                    </a:cubicBezTo>
                    <a:cubicBezTo>
                      <a:pt x="450" y="857"/>
                      <a:pt x="48" y="1800"/>
                      <a:pt x="4" y="2680"/>
                    </a:cubicBezTo>
                    <a:cubicBezTo>
                      <a:pt x="0" y="2752"/>
                      <a:pt x="62" y="2795"/>
                      <a:pt x="123" y="2795"/>
                    </a:cubicBezTo>
                    <a:cubicBezTo>
                      <a:pt x="162" y="2795"/>
                      <a:pt x="201" y="2778"/>
                      <a:pt x="222" y="2739"/>
                    </a:cubicBezTo>
                    <a:cubicBezTo>
                      <a:pt x="645" y="1974"/>
                      <a:pt x="824" y="1017"/>
                      <a:pt x="1110" y="187"/>
                    </a:cubicBezTo>
                    <a:cubicBezTo>
                      <a:pt x="1146" y="82"/>
                      <a:pt x="1047" y="1"/>
                      <a:pt x="9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5"/>
              <p:cNvSpPr/>
              <p:nvPr/>
            </p:nvSpPr>
            <p:spPr>
              <a:xfrm>
                <a:off x="1982719" y="1592619"/>
                <a:ext cx="74134" cy="54788"/>
              </a:xfrm>
              <a:custGeom>
                <a:avLst/>
                <a:gdLst/>
                <a:ahLst/>
                <a:cxnLst/>
                <a:rect l="l" t="t" r="r" b="b"/>
                <a:pathLst>
                  <a:path w="3192" h="2359" extrusionOk="0">
                    <a:moveTo>
                      <a:pt x="269" y="1"/>
                    </a:moveTo>
                    <a:cubicBezTo>
                      <a:pt x="126" y="1"/>
                      <a:pt x="1" y="211"/>
                      <a:pt x="133" y="316"/>
                    </a:cubicBezTo>
                    <a:cubicBezTo>
                      <a:pt x="1008" y="999"/>
                      <a:pt x="1923" y="2021"/>
                      <a:pt x="3004" y="2353"/>
                    </a:cubicBezTo>
                    <a:cubicBezTo>
                      <a:pt x="3016" y="2357"/>
                      <a:pt x="3029" y="2359"/>
                      <a:pt x="3040" y="2359"/>
                    </a:cubicBezTo>
                    <a:cubicBezTo>
                      <a:pt x="3140" y="2359"/>
                      <a:pt x="3191" y="2230"/>
                      <a:pt x="3122" y="2152"/>
                    </a:cubicBezTo>
                    <a:cubicBezTo>
                      <a:pt x="2753" y="1747"/>
                      <a:pt x="2274" y="1455"/>
                      <a:pt x="1841" y="1127"/>
                    </a:cubicBezTo>
                    <a:cubicBezTo>
                      <a:pt x="1349" y="758"/>
                      <a:pt x="853" y="394"/>
                      <a:pt x="356" y="30"/>
                    </a:cubicBezTo>
                    <a:cubicBezTo>
                      <a:pt x="328" y="9"/>
                      <a:pt x="298" y="1"/>
                      <a:pt x="2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5"/>
              <p:cNvSpPr/>
              <p:nvPr/>
            </p:nvSpPr>
            <p:spPr>
              <a:xfrm>
                <a:off x="2071950" y="1589553"/>
                <a:ext cx="72067" cy="44337"/>
              </a:xfrm>
              <a:custGeom>
                <a:avLst/>
                <a:gdLst/>
                <a:ahLst/>
                <a:cxnLst/>
                <a:rect l="l" t="t" r="r" b="b"/>
                <a:pathLst>
                  <a:path w="3103" h="1909" extrusionOk="0">
                    <a:moveTo>
                      <a:pt x="291" y="0"/>
                    </a:moveTo>
                    <a:cubicBezTo>
                      <a:pt x="148" y="0"/>
                      <a:pt x="1" y="163"/>
                      <a:pt x="104" y="298"/>
                    </a:cubicBezTo>
                    <a:cubicBezTo>
                      <a:pt x="506" y="826"/>
                      <a:pt x="993" y="1300"/>
                      <a:pt x="1567" y="1633"/>
                    </a:cubicBezTo>
                    <a:cubicBezTo>
                      <a:pt x="1806" y="1773"/>
                      <a:pt x="2141" y="1909"/>
                      <a:pt x="2446" y="1909"/>
                    </a:cubicBezTo>
                    <a:cubicBezTo>
                      <a:pt x="2686" y="1909"/>
                      <a:pt x="2907" y="1825"/>
                      <a:pt x="3048" y="1592"/>
                    </a:cubicBezTo>
                    <a:cubicBezTo>
                      <a:pt x="3103" y="1497"/>
                      <a:pt x="3025" y="1400"/>
                      <a:pt x="2930" y="1392"/>
                    </a:cubicBezTo>
                    <a:cubicBezTo>
                      <a:pt x="2428" y="1333"/>
                      <a:pt x="2055" y="1310"/>
                      <a:pt x="1599" y="1041"/>
                    </a:cubicBezTo>
                    <a:cubicBezTo>
                      <a:pt x="1157" y="780"/>
                      <a:pt x="760" y="444"/>
                      <a:pt x="419" y="57"/>
                    </a:cubicBezTo>
                    <a:cubicBezTo>
                      <a:pt x="383" y="17"/>
                      <a:pt x="337" y="0"/>
                      <a:pt x="2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4" name="Google Shape;284;p25"/>
          <p:cNvGrpSpPr/>
          <p:nvPr/>
        </p:nvGrpSpPr>
        <p:grpSpPr>
          <a:xfrm>
            <a:off x="1868553" y="2902024"/>
            <a:ext cx="2083352" cy="1623423"/>
            <a:chOff x="2489257" y="2639067"/>
            <a:chExt cx="2406830" cy="1875488"/>
          </a:xfrm>
        </p:grpSpPr>
        <p:sp>
          <p:nvSpPr>
            <p:cNvPr id="285" name="Google Shape;285;p25"/>
            <p:cNvSpPr/>
            <p:nvPr/>
          </p:nvSpPr>
          <p:spPr>
            <a:xfrm>
              <a:off x="2489257" y="2639067"/>
              <a:ext cx="1160693" cy="1271383"/>
            </a:xfrm>
            <a:custGeom>
              <a:avLst/>
              <a:gdLst/>
              <a:ahLst/>
              <a:cxnLst/>
              <a:rect l="l" t="t" r="r" b="b"/>
              <a:pathLst>
                <a:path w="49976" h="54742" extrusionOk="0">
                  <a:moveTo>
                    <a:pt x="3077" y="2435"/>
                  </a:moveTo>
                  <a:lnTo>
                    <a:pt x="3077" y="2435"/>
                  </a:lnTo>
                  <a:cubicBezTo>
                    <a:pt x="3114" y="2463"/>
                    <a:pt x="3150" y="2490"/>
                    <a:pt x="3191" y="2517"/>
                  </a:cubicBezTo>
                  <a:cubicBezTo>
                    <a:pt x="4271" y="3241"/>
                    <a:pt x="5356" y="3962"/>
                    <a:pt x="6458" y="4650"/>
                  </a:cubicBezTo>
                  <a:cubicBezTo>
                    <a:pt x="8691" y="6048"/>
                    <a:pt x="10864" y="7506"/>
                    <a:pt x="13011" y="9033"/>
                  </a:cubicBezTo>
                  <a:cubicBezTo>
                    <a:pt x="17101" y="11940"/>
                    <a:pt x="21088" y="14992"/>
                    <a:pt x="25231" y="17840"/>
                  </a:cubicBezTo>
                  <a:cubicBezTo>
                    <a:pt x="29445" y="20733"/>
                    <a:pt x="33464" y="23822"/>
                    <a:pt x="37468" y="26994"/>
                  </a:cubicBezTo>
                  <a:cubicBezTo>
                    <a:pt x="39255" y="28411"/>
                    <a:pt x="41146" y="29696"/>
                    <a:pt x="43032" y="30976"/>
                  </a:cubicBezTo>
                  <a:cubicBezTo>
                    <a:pt x="44826" y="32192"/>
                    <a:pt x="46567" y="33500"/>
                    <a:pt x="48344" y="34740"/>
                  </a:cubicBezTo>
                  <a:cubicBezTo>
                    <a:pt x="47474" y="34885"/>
                    <a:pt x="46622" y="35287"/>
                    <a:pt x="45783" y="35523"/>
                  </a:cubicBezTo>
                  <a:cubicBezTo>
                    <a:pt x="44613" y="35855"/>
                    <a:pt x="43419" y="36107"/>
                    <a:pt x="42225" y="36362"/>
                  </a:cubicBezTo>
                  <a:cubicBezTo>
                    <a:pt x="40166" y="36803"/>
                    <a:pt x="37874" y="37091"/>
                    <a:pt x="35914" y="37960"/>
                  </a:cubicBezTo>
                  <a:cubicBezTo>
                    <a:pt x="35847" y="37765"/>
                    <a:pt x="35641" y="37619"/>
                    <a:pt x="35428" y="37605"/>
                  </a:cubicBezTo>
                  <a:cubicBezTo>
                    <a:pt x="34826" y="37560"/>
                    <a:pt x="33687" y="36084"/>
                    <a:pt x="33249" y="35674"/>
                  </a:cubicBezTo>
                  <a:cubicBezTo>
                    <a:pt x="32425" y="34899"/>
                    <a:pt x="31622" y="34101"/>
                    <a:pt x="30825" y="33295"/>
                  </a:cubicBezTo>
                  <a:cubicBezTo>
                    <a:pt x="29235" y="31678"/>
                    <a:pt x="27700" y="30005"/>
                    <a:pt x="26142" y="28356"/>
                  </a:cubicBezTo>
                  <a:cubicBezTo>
                    <a:pt x="23034" y="25057"/>
                    <a:pt x="19991" y="21704"/>
                    <a:pt x="17019" y="18283"/>
                  </a:cubicBezTo>
                  <a:cubicBezTo>
                    <a:pt x="14186" y="15020"/>
                    <a:pt x="11201" y="11899"/>
                    <a:pt x="8368" y="8645"/>
                  </a:cubicBezTo>
                  <a:cubicBezTo>
                    <a:pt x="7018" y="7096"/>
                    <a:pt x="5807" y="5434"/>
                    <a:pt x="4444" y="3903"/>
                  </a:cubicBezTo>
                  <a:cubicBezTo>
                    <a:pt x="3998" y="3401"/>
                    <a:pt x="3538" y="2919"/>
                    <a:pt x="3077" y="2435"/>
                  </a:cubicBezTo>
                  <a:close/>
                  <a:moveTo>
                    <a:pt x="863" y="1552"/>
                  </a:moveTo>
                  <a:lnTo>
                    <a:pt x="863" y="1552"/>
                  </a:lnTo>
                  <a:cubicBezTo>
                    <a:pt x="3123" y="4048"/>
                    <a:pt x="4858" y="7055"/>
                    <a:pt x="6942" y="9693"/>
                  </a:cubicBezTo>
                  <a:cubicBezTo>
                    <a:pt x="9556" y="13001"/>
                    <a:pt x="12191" y="16281"/>
                    <a:pt x="14591" y="19749"/>
                  </a:cubicBezTo>
                  <a:cubicBezTo>
                    <a:pt x="16878" y="23052"/>
                    <a:pt x="19189" y="26314"/>
                    <a:pt x="21654" y="29491"/>
                  </a:cubicBezTo>
                  <a:cubicBezTo>
                    <a:pt x="22806" y="30976"/>
                    <a:pt x="23959" y="32461"/>
                    <a:pt x="25162" y="33906"/>
                  </a:cubicBezTo>
                  <a:cubicBezTo>
                    <a:pt x="26406" y="35409"/>
                    <a:pt x="27504" y="37041"/>
                    <a:pt x="28775" y="38513"/>
                  </a:cubicBezTo>
                  <a:cubicBezTo>
                    <a:pt x="28858" y="38612"/>
                    <a:pt x="28966" y="38651"/>
                    <a:pt x="29074" y="38651"/>
                  </a:cubicBezTo>
                  <a:cubicBezTo>
                    <a:pt x="29085" y="38651"/>
                    <a:pt x="29096" y="38650"/>
                    <a:pt x="29107" y="38649"/>
                  </a:cubicBezTo>
                  <a:cubicBezTo>
                    <a:pt x="29126" y="38708"/>
                    <a:pt x="29144" y="38767"/>
                    <a:pt x="29162" y="38822"/>
                  </a:cubicBezTo>
                  <a:cubicBezTo>
                    <a:pt x="26670" y="40120"/>
                    <a:pt x="24127" y="41296"/>
                    <a:pt x="21513" y="42334"/>
                  </a:cubicBezTo>
                  <a:cubicBezTo>
                    <a:pt x="19143" y="43278"/>
                    <a:pt x="16647" y="43916"/>
                    <a:pt x="14300" y="44914"/>
                  </a:cubicBezTo>
                  <a:cubicBezTo>
                    <a:pt x="13078" y="45433"/>
                    <a:pt x="11844" y="46058"/>
                    <a:pt x="10513" y="46231"/>
                  </a:cubicBezTo>
                  <a:cubicBezTo>
                    <a:pt x="10414" y="46243"/>
                    <a:pt x="10328" y="46250"/>
                    <a:pt x="10253" y="46250"/>
                  </a:cubicBezTo>
                  <a:cubicBezTo>
                    <a:pt x="9814" y="46250"/>
                    <a:pt x="9744" y="46029"/>
                    <a:pt x="9720" y="45520"/>
                  </a:cubicBezTo>
                  <a:cubicBezTo>
                    <a:pt x="9693" y="44941"/>
                    <a:pt x="9579" y="44399"/>
                    <a:pt x="9465" y="43834"/>
                  </a:cubicBezTo>
                  <a:cubicBezTo>
                    <a:pt x="8877" y="40904"/>
                    <a:pt x="8576" y="37924"/>
                    <a:pt x="8002" y="34990"/>
                  </a:cubicBezTo>
                  <a:cubicBezTo>
                    <a:pt x="6841" y="29031"/>
                    <a:pt x="5579" y="23080"/>
                    <a:pt x="4276" y="17152"/>
                  </a:cubicBezTo>
                  <a:cubicBezTo>
                    <a:pt x="3628" y="14218"/>
                    <a:pt x="3073" y="11266"/>
                    <a:pt x="2398" y="8336"/>
                  </a:cubicBezTo>
                  <a:cubicBezTo>
                    <a:pt x="2093" y="7010"/>
                    <a:pt x="1866" y="5666"/>
                    <a:pt x="1515" y="4349"/>
                  </a:cubicBezTo>
                  <a:cubicBezTo>
                    <a:pt x="1273" y="3420"/>
                    <a:pt x="1014" y="2494"/>
                    <a:pt x="863" y="1552"/>
                  </a:cubicBezTo>
                  <a:close/>
                  <a:moveTo>
                    <a:pt x="12559" y="14906"/>
                  </a:moveTo>
                  <a:lnTo>
                    <a:pt x="12559" y="14906"/>
                  </a:lnTo>
                  <a:cubicBezTo>
                    <a:pt x="13917" y="16405"/>
                    <a:pt x="15274" y="17904"/>
                    <a:pt x="16592" y="19435"/>
                  </a:cubicBezTo>
                  <a:cubicBezTo>
                    <a:pt x="19753" y="23112"/>
                    <a:pt x="23052" y="26661"/>
                    <a:pt x="26373" y="30196"/>
                  </a:cubicBezTo>
                  <a:cubicBezTo>
                    <a:pt x="27927" y="31847"/>
                    <a:pt x="29477" y="33500"/>
                    <a:pt x="31081" y="35095"/>
                  </a:cubicBezTo>
                  <a:cubicBezTo>
                    <a:pt x="31887" y="35897"/>
                    <a:pt x="32716" y="36671"/>
                    <a:pt x="33563" y="37428"/>
                  </a:cubicBezTo>
                  <a:cubicBezTo>
                    <a:pt x="34015" y="37829"/>
                    <a:pt x="34475" y="38385"/>
                    <a:pt x="35067" y="38557"/>
                  </a:cubicBezTo>
                  <a:cubicBezTo>
                    <a:pt x="35077" y="38567"/>
                    <a:pt x="35090" y="38576"/>
                    <a:pt x="35100" y="38585"/>
                  </a:cubicBezTo>
                  <a:cubicBezTo>
                    <a:pt x="35120" y="38716"/>
                    <a:pt x="35239" y="38847"/>
                    <a:pt x="35370" y="38847"/>
                  </a:cubicBezTo>
                  <a:cubicBezTo>
                    <a:pt x="35380" y="38847"/>
                    <a:pt x="35390" y="38847"/>
                    <a:pt x="35400" y="38845"/>
                  </a:cubicBezTo>
                  <a:cubicBezTo>
                    <a:pt x="35756" y="38799"/>
                    <a:pt x="36106" y="38744"/>
                    <a:pt x="36457" y="38685"/>
                  </a:cubicBezTo>
                  <a:lnTo>
                    <a:pt x="36457" y="38685"/>
                  </a:lnTo>
                  <a:cubicBezTo>
                    <a:pt x="35723" y="39432"/>
                    <a:pt x="35209" y="40376"/>
                    <a:pt x="34749" y="41328"/>
                  </a:cubicBezTo>
                  <a:cubicBezTo>
                    <a:pt x="33979" y="42923"/>
                    <a:pt x="32821" y="44317"/>
                    <a:pt x="31937" y="45861"/>
                  </a:cubicBezTo>
                  <a:cubicBezTo>
                    <a:pt x="31085" y="47343"/>
                    <a:pt x="30196" y="48754"/>
                    <a:pt x="29235" y="50172"/>
                  </a:cubicBezTo>
                  <a:cubicBezTo>
                    <a:pt x="28785" y="50836"/>
                    <a:pt x="28324" y="51543"/>
                    <a:pt x="27959" y="52285"/>
                  </a:cubicBezTo>
                  <a:cubicBezTo>
                    <a:pt x="27964" y="52031"/>
                    <a:pt x="27964" y="51771"/>
                    <a:pt x="27964" y="51516"/>
                  </a:cubicBezTo>
                  <a:cubicBezTo>
                    <a:pt x="27955" y="50226"/>
                    <a:pt x="28087" y="48987"/>
                    <a:pt x="28228" y="47711"/>
                  </a:cubicBezTo>
                  <a:cubicBezTo>
                    <a:pt x="28497" y="45246"/>
                    <a:pt x="28293" y="42595"/>
                    <a:pt x="28816" y="40162"/>
                  </a:cubicBezTo>
                  <a:cubicBezTo>
                    <a:pt x="29113" y="40006"/>
                    <a:pt x="29408" y="39847"/>
                    <a:pt x="29700" y="39683"/>
                  </a:cubicBezTo>
                  <a:cubicBezTo>
                    <a:pt x="30001" y="39514"/>
                    <a:pt x="30005" y="39205"/>
                    <a:pt x="29860" y="38986"/>
                  </a:cubicBezTo>
                  <a:cubicBezTo>
                    <a:pt x="29860" y="38967"/>
                    <a:pt x="29860" y="38950"/>
                    <a:pt x="29855" y="38927"/>
                  </a:cubicBezTo>
                  <a:cubicBezTo>
                    <a:pt x="29809" y="38749"/>
                    <a:pt x="29709" y="38585"/>
                    <a:pt x="29645" y="38416"/>
                  </a:cubicBezTo>
                  <a:cubicBezTo>
                    <a:pt x="29613" y="38330"/>
                    <a:pt x="29582" y="38244"/>
                    <a:pt x="29550" y="38162"/>
                  </a:cubicBezTo>
                  <a:cubicBezTo>
                    <a:pt x="29550" y="38130"/>
                    <a:pt x="29545" y="38103"/>
                    <a:pt x="29536" y="38075"/>
                  </a:cubicBezTo>
                  <a:cubicBezTo>
                    <a:pt x="29044" y="36549"/>
                    <a:pt x="27923" y="35314"/>
                    <a:pt x="26920" y="34093"/>
                  </a:cubicBezTo>
                  <a:cubicBezTo>
                    <a:pt x="25641" y="32534"/>
                    <a:pt x="24378" y="30967"/>
                    <a:pt x="23130" y="29382"/>
                  </a:cubicBezTo>
                  <a:cubicBezTo>
                    <a:pt x="20409" y="25919"/>
                    <a:pt x="17886" y="22329"/>
                    <a:pt x="15362" y="18724"/>
                  </a:cubicBezTo>
                  <a:cubicBezTo>
                    <a:pt x="14460" y="17430"/>
                    <a:pt x="13520" y="16159"/>
                    <a:pt x="12559" y="14906"/>
                  </a:cubicBezTo>
                  <a:close/>
                  <a:moveTo>
                    <a:pt x="27973" y="40603"/>
                  </a:moveTo>
                  <a:lnTo>
                    <a:pt x="27973" y="40603"/>
                  </a:lnTo>
                  <a:cubicBezTo>
                    <a:pt x="27627" y="42590"/>
                    <a:pt x="27709" y="44664"/>
                    <a:pt x="27426" y="46654"/>
                  </a:cubicBezTo>
                  <a:cubicBezTo>
                    <a:pt x="27254" y="47866"/>
                    <a:pt x="27035" y="49092"/>
                    <a:pt x="26980" y="50317"/>
                  </a:cubicBezTo>
                  <a:cubicBezTo>
                    <a:pt x="26939" y="51210"/>
                    <a:pt x="27030" y="52108"/>
                    <a:pt x="26926" y="52983"/>
                  </a:cubicBezTo>
                  <a:cubicBezTo>
                    <a:pt x="26064" y="51575"/>
                    <a:pt x="25786" y="49762"/>
                    <a:pt x="25412" y="48208"/>
                  </a:cubicBezTo>
                  <a:cubicBezTo>
                    <a:pt x="24966" y="46340"/>
                    <a:pt x="24533" y="44317"/>
                    <a:pt x="23599" y="42613"/>
                  </a:cubicBezTo>
                  <a:cubicBezTo>
                    <a:pt x="25080" y="41998"/>
                    <a:pt x="26543" y="41328"/>
                    <a:pt x="27973" y="40603"/>
                  </a:cubicBezTo>
                  <a:close/>
                  <a:moveTo>
                    <a:pt x="379" y="1"/>
                  </a:moveTo>
                  <a:cubicBezTo>
                    <a:pt x="189" y="1"/>
                    <a:pt x="0" y="137"/>
                    <a:pt x="7" y="362"/>
                  </a:cubicBezTo>
                  <a:cubicBezTo>
                    <a:pt x="70" y="2941"/>
                    <a:pt x="976" y="5575"/>
                    <a:pt x="1478" y="8094"/>
                  </a:cubicBezTo>
                  <a:cubicBezTo>
                    <a:pt x="2135" y="11370"/>
                    <a:pt x="2763" y="14641"/>
                    <a:pt x="3451" y="17909"/>
                  </a:cubicBezTo>
                  <a:cubicBezTo>
                    <a:pt x="4143" y="21194"/>
                    <a:pt x="4709" y="24506"/>
                    <a:pt x="5411" y="27786"/>
                  </a:cubicBezTo>
                  <a:cubicBezTo>
                    <a:pt x="6126" y="31117"/>
                    <a:pt x="6881" y="34439"/>
                    <a:pt x="7461" y="37792"/>
                  </a:cubicBezTo>
                  <a:cubicBezTo>
                    <a:pt x="7958" y="40658"/>
                    <a:pt x="8235" y="43560"/>
                    <a:pt x="8750" y="46413"/>
                  </a:cubicBezTo>
                  <a:cubicBezTo>
                    <a:pt x="8877" y="47112"/>
                    <a:pt x="9423" y="47350"/>
                    <a:pt x="10113" y="47350"/>
                  </a:cubicBezTo>
                  <a:cubicBezTo>
                    <a:pt x="11338" y="47350"/>
                    <a:pt x="13015" y="46600"/>
                    <a:pt x="13589" y="46359"/>
                  </a:cubicBezTo>
                  <a:cubicBezTo>
                    <a:pt x="16277" y="45228"/>
                    <a:pt x="19074" y="44412"/>
                    <a:pt x="21795" y="43346"/>
                  </a:cubicBezTo>
                  <a:cubicBezTo>
                    <a:pt x="22191" y="43192"/>
                    <a:pt x="22592" y="43028"/>
                    <a:pt x="22989" y="42868"/>
                  </a:cubicBezTo>
                  <a:cubicBezTo>
                    <a:pt x="23667" y="44927"/>
                    <a:pt x="24196" y="47042"/>
                    <a:pt x="24678" y="49151"/>
                  </a:cubicBezTo>
                  <a:cubicBezTo>
                    <a:pt x="25103" y="51006"/>
                    <a:pt x="25508" y="53029"/>
                    <a:pt x="26821" y="54478"/>
                  </a:cubicBezTo>
                  <a:cubicBezTo>
                    <a:pt x="26915" y="54581"/>
                    <a:pt x="27030" y="54625"/>
                    <a:pt x="27144" y="54625"/>
                  </a:cubicBezTo>
                  <a:cubicBezTo>
                    <a:pt x="27190" y="54625"/>
                    <a:pt x="27236" y="54618"/>
                    <a:pt x="27281" y="54605"/>
                  </a:cubicBezTo>
                  <a:cubicBezTo>
                    <a:pt x="27327" y="54692"/>
                    <a:pt x="27430" y="54741"/>
                    <a:pt x="27530" y="54741"/>
                  </a:cubicBezTo>
                  <a:cubicBezTo>
                    <a:pt x="27620" y="54741"/>
                    <a:pt x="27707" y="54702"/>
                    <a:pt x="27750" y="54615"/>
                  </a:cubicBezTo>
                  <a:cubicBezTo>
                    <a:pt x="29113" y="51835"/>
                    <a:pt x="31113" y="49493"/>
                    <a:pt x="32534" y="46759"/>
                  </a:cubicBezTo>
                  <a:cubicBezTo>
                    <a:pt x="33317" y="45251"/>
                    <a:pt x="34347" y="43875"/>
                    <a:pt x="35295" y="42467"/>
                  </a:cubicBezTo>
                  <a:cubicBezTo>
                    <a:pt x="36129" y="41223"/>
                    <a:pt x="36416" y="39865"/>
                    <a:pt x="37664" y="38881"/>
                  </a:cubicBezTo>
                  <a:cubicBezTo>
                    <a:pt x="37815" y="38759"/>
                    <a:pt x="37838" y="38585"/>
                    <a:pt x="37788" y="38431"/>
                  </a:cubicBezTo>
                  <a:cubicBezTo>
                    <a:pt x="39369" y="38103"/>
                    <a:pt x="40940" y="37706"/>
                    <a:pt x="42513" y="37392"/>
                  </a:cubicBezTo>
                  <a:cubicBezTo>
                    <a:pt x="43706" y="37154"/>
                    <a:pt x="44891" y="36877"/>
                    <a:pt x="46071" y="36562"/>
                  </a:cubicBezTo>
                  <a:cubicBezTo>
                    <a:pt x="47110" y="36280"/>
                    <a:pt x="48331" y="36038"/>
                    <a:pt x="49142" y="35295"/>
                  </a:cubicBezTo>
                  <a:cubicBezTo>
                    <a:pt x="49151" y="35287"/>
                    <a:pt x="49160" y="35273"/>
                    <a:pt x="49169" y="35264"/>
                  </a:cubicBezTo>
                  <a:cubicBezTo>
                    <a:pt x="49197" y="35269"/>
                    <a:pt x="49225" y="35272"/>
                    <a:pt x="49252" y="35272"/>
                  </a:cubicBezTo>
                  <a:cubicBezTo>
                    <a:pt x="49701" y="35272"/>
                    <a:pt x="49976" y="34563"/>
                    <a:pt x="49520" y="34211"/>
                  </a:cubicBezTo>
                  <a:cubicBezTo>
                    <a:pt x="45615" y="31231"/>
                    <a:pt x="41323" y="28716"/>
                    <a:pt x="37550" y="25568"/>
                  </a:cubicBezTo>
                  <a:cubicBezTo>
                    <a:pt x="33682" y="22333"/>
                    <a:pt x="29568" y="19408"/>
                    <a:pt x="25412" y="16560"/>
                  </a:cubicBezTo>
                  <a:cubicBezTo>
                    <a:pt x="21271" y="13722"/>
                    <a:pt x="17252" y="10714"/>
                    <a:pt x="13142" y="7840"/>
                  </a:cubicBezTo>
                  <a:cubicBezTo>
                    <a:pt x="10988" y="6330"/>
                    <a:pt x="8782" y="4905"/>
                    <a:pt x="6499" y="3597"/>
                  </a:cubicBezTo>
                  <a:cubicBezTo>
                    <a:pt x="5383" y="2964"/>
                    <a:pt x="4299" y="2267"/>
                    <a:pt x="3186" y="1615"/>
                  </a:cubicBezTo>
                  <a:cubicBezTo>
                    <a:pt x="2425" y="1164"/>
                    <a:pt x="1866" y="622"/>
                    <a:pt x="1027" y="366"/>
                  </a:cubicBezTo>
                  <a:cubicBezTo>
                    <a:pt x="1019" y="210"/>
                    <a:pt x="888" y="67"/>
                    <a:pt x="717" y="67"/>
                  </a:cubicBezTo>
                  <a:cubicBezTo>
                    <a:pt x="683" y="67"/>
                    <a:pt x="648" y="72"/>
                    <a:pt x="612" y="84"/>
                  </a:cubicBezTo>
                  <a:cubicBezTo>
                    <a:pt x="545" y="27"/>
                    <a:pt x="462" y="1"/>
                    <a:pt x="3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5"/>
            <p:cNvSpPr/>
            <p:nvPr/>
          </p:nvSpPr>
          <p:spPr>
            <a:xfrm>
              <a:off x="3106020" y="3927358"/>
              <a:ext cx="36208" cy="122465"/>
            </a:xfrm>
            <a:custGeom>
              <a:avLst/>
              <a:gdLst/>
              <a:ahLst/>
              <a:cxnLst/>
              <a:rect l="l" t="t" r="r" b="b"/>
              <a:pathLst>
                <a:path w="1559" h="5273" extrusionOk="0">
                  <a:moveTo>
                    <a:pt x="980" y="1"/>
                  </a:moveTo>
                  <a:cubicBezTo>
                    <a:pt x="638" y="1796"/>
                    <a:pt x="233" y="3527"/>
                    <a:pt x="0" y="5273"/>
                  </a:cubicBezTo>
                  <a:cubicBezTo>
                    <a:pt x="273" y="5263"/>
                    <a:pt x="542" y="5231"/>
                    <a:pt x="788" y="5195"/>
                  </a:cubicBezTo>
                  <a:cubicBezTo>
                    <a:pt x="998" y="3477"/>
                    <a:pt x="1399" y="1764"/>
                    <a:pt x="1558" y="41"/>
                  </a:cubicBezTo>
                  <a:cubicBezTo>
                    <a:pt x="1367" y="37"/>
                    <a:pt x="1171" y="24"/>
                    <a:pt x="9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5"/>
            <p:cNvSpPr/>
            <p:nvPr/>
          </p:nvSpPr>
          <p:spPr>
            <a:xfrm>
              <a:off x="3104742" y="4157216"/>
              <a:ext cx="50723" cy="108693"/>
            </a:xfrm>
            <a:custGeom>
              <a:avLst/>
              <a:gdLst/>
              <a:ahLst/>
              <a:cxnLst/>
              <a:rect l="l" t="t" r="r" b="b"/>
              <a:pathLst>
                <a:path w="2184" h="4680" extrusionOk="0">
                  <a:moveTo>
                    <a:pt x="962" y="0"/>
                  </a:moveTo>
                  <a:cubicBezTo>
                    <a:pt x="643" y="23"/>
                    <a:pt x="320" y="36"/>
                    <a:pt x="0" y="36"/>
                  </a:cubicBezTo>
                  <a:cubicBezTo>
                    <a:pt x="23" y="200"/>
                    <a:pt x="46" y="360"/>
                    <a:pt x="74" y="524"/>
                  </a:cubicBezTo>
                  <a:cubicBezTo>
                    <a:pt x="320" y="1950"/>
                    <a:pt x="734" y="3344"/>
                    <a:pt x="1294" y="4679"/>
                  </a:cubicBezTo>
                  <a:cubicBezTo>
                    <a:pt x="1586" y="4475"/>
                    <a:pt x="1882" y="4269"/>
                    <a:pt x="2183" y="4078"/>
                  </a:cubicBezTo>
                  <a:cubicBezTo>
                    <a:pt x="2105" y="3895"/>
                    <a:pt x="2028" y="3714"/>
                    <a:pt x="1956" y="3527"/>
                  </a:cubicBezTo>
                  <a:cubicBezTo>
                    <a:pt x="1513" y="2397"/>
                    <a:pt x="1176" y="1207"/>
                    <a:pt x="9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5"/>
            <p:cNvSpPr/>
            <p:nvPr/>
          </p:nvSpPr>
          <p:spPr>
            <a:xfrm>
              <a:off x="3189072" y="4347359"/>
              <a:ext cx="116659" cy="115475"/>
            </a:xfrm>
            <a:custGeom>
              <a:avLst/>
              <a:gdLst/>
              <a:ahLst/>
              <a:cxnLst/>
              <a:rect l="l" t="t" r="r" b="b"/>
              <a:pathLst>
                <a:path w="5023" h="4972" extrusionOk="0">
                  <a:moveTo>
                    <a:pt x="880" y="0"/>
                  </a:moveTo>
                  <a:cubicBezTo>
                    <a:pt x="584" y="206"/>
                    <a:pt x="293" y="416"/>
                    <a:pt x="1" y="634"/>
                  </a:cubicBezTo>
                  <a:cubicBezTo>
                    <a:pt x="28" y="666"/>
                    <a:pt x="51" y="702"/>
                    <a:pt x="74" y="734"/>
                  </a:cubicBezTo>
                  <a:cubicBezTo>
                    <a:pt x="1386" y="2507"/>
                    <a:pt x="3012" y="3919"/>
                    <a:pt x="4840" y="4971"/>
                  </a:cubicBezTo>
                  <a:cubicBezTo>
                    <a:pt x="4894" y="4593"/>
                    <a:pt x="4953" y="4216"/>
                    <a:pt x="5022" y="3837"/>
                  </a:cubicBezTo>
                  <a:cubicBezTo>
                    <a:pt x="3400" y="2853"/>
                    <a:pt x="2020" y="1522"/>
                    <a:pt x="8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5"/>
            <p:cNvSpPr/>
            <p:nvPr/>
          </p:nvSpPr>
          <p:spPr>
            <a:xfrm>
              <a:off x="3406969" y="4475515"/>
              <a:ext cx="202661" cy="39041"/>
            </a:xfrm>
            <a:custGeom>
              <a:avLst/>
              <a:gdLst/>
              <a:ahLst/>
              <a:cxnLst/>
              <a:rect l="l" t="t" r="r" b="b"/>
              <a:pathLst>
                <a:path w="8726" h="1681" extrusionOk="0">
                  <a:moveTo>
                    <a:pt x="8052" y="0"/>
                  </a:moveTo>
                  <a:cubicBezTo>
                    <a:pt x="6713" y="370"/>
                    <a:pt x="5330" y="547"/>
                    <a:pt x="3945" y="547"/>
                  </a:cubicBezTo>
                  <a:cubicBezTo>
                    <a:pt x="2667" y="547"/>
                    <a:pt x="1388" y="396"/>
                    <a:pt x="141" y="105"/>
                  </a:cubicBezTo>
                  <a:cubicBezTo>
                    <a:pt x="87" y="479"/>
                    <a:pt x="42" y="857"/>
                    <a:pt x="0" y="1230"/>
                  </a:cubicBezTo>
                  <a:cubicBezTo>
                    <a:pt x="1291" y="1529"/>
                    <a:pt x="2623" y="1681"/>
                    <a:pt x="3968" y="1681"/>
                  </a:cubicBezTo>
                  <a:cubicBezTo>
                    <a:pt x="4836" y="1681"/>
                    <a:pt x="5709" y="1618"/>
                    <a:pt x="6580" y="1491"/>
                  </a:cubicBezTo>
                  <a:cubicBezTo>
                    <a:pt x="7318" y="1386"/>
                    <a:pt x="8033" y="1226"/>
                    <a:pt x="8725" y="1026"/>
                  </a:cubicBezTo>
                  <a:cubicBezTo>
                    <a:pt x="8489" y="698"/>
                    <a:pt x="8261" y="351"/>
                    <a:pt x="80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5"/>
            <p:cNvSpPr/>
            <p:nvPr/>
          </p:nvSpPr>
          <p:spPr>
            <a:xfrm>
              <a:off x="3695424" y="4299539"/>
              <a:ext cx="154539" cy="151961"/>
            </a:xfrm>
            <a:custGeom>
              <a:avLst/>
              <a:gdLst/>
              <a:ahLst/>
              <a:cxnLst/>
              <a:rect l="l" t="t" r="r" b="b"/>
              <a:pathLst>
                <a:path w="6654" h="6543" extrusionOk="0">
                  <a:moveTo>
                    <a:pt x="5459" y="0"/>
                  </a:moveTo>
                  <a:cubicBezTo>
                    <a:pt x="4015" y="2229"/>
                    <a:pt x="2193" y="4155"/>
                    <a:pt x="0" y="5586"/>
                  </a:cubicBezTo>
                  <a:cubicBezTo>
                    <a:pt x="242" y="5937"/>
                    <a:pt x="502" y="6265"/>
                    <a:pt x="780" y="6543"/>
                  </a:cubicBezTo>
                  <a:cubicBezTo>
                    <a:pt x="3127" y="5012"/>
                    <a:pt x="5104" y="2917"/>
                    <a:pt x="6653" y="492"/>
                  </a:cubicBezTo>
                  <a:cubicBezTo>
                    <a:pt x="6252" y="347"/>
                    <a:pt x="5851" y="183"/>
                    <a:pt x="54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5"/>
            <p:cNvSpPr/>
            <p:nvPr/>
          </p:nvSpPr>
          <p:spPr>
            <a:xfrm>
              <a:off x="3673825" y="3700798"/>
              <a:ext cx="239937" cy="148059"/>
            </a:xfrm>
            <a:custGeom>
              <a:avLst/>
              <a:gdLst/>
              <a:ahLst/>
              <a:cxnLst/>
              <a:rect l="l" t="t" r="r" b="b"/>
              <a:pathLst>
                <a:path w="10331" h="6375" extrusionOk="0">
                  <a:moveTo>
                    <a:pt x="4138" y="1"/>
                  </a:moveTo>
                  <a:cubicBezTo>
                    <a:pt x="2222" y="1"/>
                    <a:pt x="708" y="1255"/>
                    <a:pt x="1" y="2967"/>
                  </a:cubicBezTo>
                  <a:cubicBezTo>
                    <a:pt x="348" y="2972"/>
                    <a:pt x="690" y="2989"/>
                    <a:pt x="1035" y="3012"/>
                  </a:cubicBezTo>
                  <a:cubicBezTo>
                    <a:pt x="1090" y="2890"/>
                    <a:pt x="1149" y="2770"/>
                    <a:pt x="1218" y="2652"/>
                  </a:cubicBezTo>
                  <a:cubicBezTo>
                    <a:pt x="1853" y="1536"/>
                    <a:pt x="2883" y="1052"/>
                    <a:pt x="3985" y="1052"/>
                  </a:cubicBezTo>
                  <a:cubicBezTo>
                    <a:pt x="4591" y="1052"/>
                    <a:pt x="5220" y="1199"/>
                    <a:pt x="5815" y="1468"/>
                  </a:cubicBezTo>
                  <a:cubicBezTo>
                    <a:pt x="7323" y="2147"/>
                    <a:pt x="8257" y="3714"/>
                    <a:pt x="8918" y="5154"/>
                  </a:cubicBezTo>
                  <a:cubicBezTo>
                    <a:pt x="9104" y="5555"/>
                    <a:pt x="9268" y="5960"/>
                    <a:pt x="9415" y="6375"/>
                  </a:cubicBezTo>
                  <a:cubicBezTo>
                    <a:pt x="9743" y="6211"/>
                    <a:pt x="10048" y="5996"/>
                    <a:pt x="10330" y="5733"/>
                  </a:cubicBezTo>
                  <a:cubicBezTo>
                    <a:pt x="10248" y="5500"/>
                    <a:pt x="10162" y="5272"/>
                    <a:pt x="10067" y="5049"/>
                  </a:cubicBezTo>
                  <a:cubicBezTo>
                    <a:pt x="9142" y="2780"/>
                    <a:pt x="7323" y="365"/>
                    <a:pt x="4703" y="37"/>
                  </a:cubicBezTo>
                  <a:cubicBezTo>
                    <a:pt x="4511" y="13"/>
                    <a:pt x="4323" y="1"/>
                    <a:pt x="4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5"/>
            <p:cNvSpPr/>
            <p:nvPr/>
          </p:nvSpPr>
          <p:spPr>
            <a:xfrm>
              <a:off x="3670550" y="3879213"/>
              <a:ext cx="65123" cy="96639"/>
            </a:xfrm>
            <a:custGeom>
              <a:avLst/>
              <a:gdLst/>
              <a:ahLst/>
              <a:cxnLst/>
              <a:rect l="l" t="t" r="r" b="b"/>
              <a:pathLst>
                <a:path w="2804" h="4161" extrusionOk="0">
                  <a:moveTo>
                    <a:pt x="1" y="0"/>
                  </a:moveTo>
                  <a:lnTo>
                    <a:pt x="1" y="0"/>
                  </a:lnTo>
                  <a:cubicBezTo>
                    <a:pt x="461" y="1554"/>
                    <a:pt x="1378" y="2972"/>
                    <a:pt x="2557" y="4160"/>
                  </a:cubicBezTo>
                  <a:cubicBezTo>
                    <a:pt x="2644" y="3773"/>
                    <a:pt x="2726" y="3386"/>
                    <a:pt x="2803" y="2995"/>
                  </a:cubicBezTo>
                  <a:cubicBezTo>
                    <a:pt x="2070" y="2137"/>
                    <a:pt x="1460" y="1126"/>
                    <a:pt x="1081" y="55"/>
                  </a:cubicBezTo>
                  <a:cubicBezTo>
                    <a:pt x="712" y="28"/>
                    <a:pt x="356" y="5"/>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5"/>
            <p:cNvSpPr/>
            <p:nvPr/>
          </p:nvSpPr>
          <p:spPr>
            <a:xfrm>
              <a:off x="4310561" y="3545771"/>
              <a:ext cx="97382" cy="134008"/>
            </a:xfrm>
            <a:custGeom>
              <a:avLst/>
              <a:gdLst/>
              <a:ahLst/>
              <a:cxnLst/>
              <a:rect l="l" t="t" r="r" b="b"/>
              <a:pathLst>
                <a:path w="4193" h="5770" extrusionOk="0">
                  <a:moveTo>
                    <a:pt x="3641" y="1"/>
                  </a:moveTo>
                  <a:cubicBezTo>
                    <a:pt x="2225" y="1513"/>
                    <a:pt x="1058" y="3245"/>
                    <a:pt x="0" y="5050"/>
                  </a:cubicBezTo>
                  <a:cubicBezTo>
                    <a:pt x="251" y="5313"/>
                    <a:pt x="520" y="5559"/>
                    <a:pt x="812" y="5769"/>
                  </a:cubicBezTo>
                  <a:cubicBezTo>
                    <a:pt x="1823" y="4083"/>
                    <a:pt x="2921" y="2466"/>
                    <a:pt x="4193" y="1063"/>
                  </a:cubicBezTo>
                  <a:cubicBezTo>
                    <a:pt x="4002" y="712"/>
                    <a:pt x="3819" y="356"/>
                    <a:pt x="36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5"/>
            <p:cNvSpPr/>
            <p:nvPr/>
          </p:nvSpPr>
          <p:spPr>
            <a:xfrm>
              <a:off x="4482844" y="3437775"/>
              <a:ext cx="197598" cy="61871"/>
            </a:xfrm>
            <a:custGeom>
              <a:avLst/>
              <a:gdLst/>
              <a:ahLst/>
              <a:cxnLst/>
              <a:rect l="l" t="t" r="r" b="b"/>
              <a:pathLst>
                <a:path w="8508" h="2664" extrusionOk="0">
                  <a:moveTo>
                    <a:pt x="6648" y="0"/>
                  </a:moveTo>
                  <a:cubicBezTo>
                    <a:pt x="4285" y="0"/>
                    <a:pt x="2028" y="586"/>
                    <a:pt x="1" y="1690"/>
                  </a:cubicBezTo>
                  <a:cubicBezTo>
                    <a:pt x="142" y="2018"/>
                    <a:pt x="292" y="2340"/>
                    <a:pt x="451" y="2664"/>
                  </a:cubicBezTo>
                  <a:cubicBezTo>
                    <a:pt x="2046" y="1739"/>
                    <a:pt x="3873" y="1143"/>
                    <a:pt x="6005" y="1010"/>
                  </a:cubicBezTo>
                  <a:cubicBezTo>
                    <a:pt x="6243" y="997"/>
                    <a:pt x="6479" y="990"/>
                    <a:pt x="6713" y="990"/>
                  </a:cubicBezTo>
                  <a:cubicBezTo>
                    <a:pt x="7271" y="990"/>
                    <a:pt x="7820" y="1029"/>
                    <a:pt x="8356" y="1106"/>
                  </a:cubicBezTo>
                  <a:cubicBezTo>
                    <a:pt x="8411" y="778"/>
                    <a:pt x="8461" y="449"/>
                    <a:pt x="8507" y="121"/>
                  </a:cubicBezTo>
                  <a:cubicBezTo>
                    <a:pt x="8489" y="117"/>
                    <a:pt x="8466" y="117"/>
                    <a:pt x="8448" y="113"/>
                  </a:cubicBezTo>
                  <a:cubicBezTo>
                    <a:pt x="7843" y="38"/>
                    <a:pt x="7242" y="0"/>
                    <a:pt x="66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5"/>
            <p:cNvSpPr/>
            <p:nvPr/>
          </p:nvSpPr>
          <p:spPr>
            <a:xfrm>
              <a:off x="4869285" y="3645987"/>
              <a:ext cx="26802" cy="77479"/>
            </a:xfrm>
            <a:custGeom>
              <a:avLst/>
              <a:gdLst/>
              <a:ahLst/>
              <a:cxnLst/>
              <a:rect l="l" t="t" r="r" b="b"/>
              <a:pathLst>
                <a:path w="1154" h="3336" extrusionOk="0">
                  <a:moveTo>
                    <a:pt x="1104" y="1"/>
                  </a:moveTo>
                  <a:cubicBezTo>
                    <a:pt x="771" y="137"/>
                    <a:pt x="443" y="270"/>
                    <a:pt x="114" y="401"/>
                  </a:cubicBezTo>
                  <a:cubicBezTo>
                    <a:pt x="183" y="1090"/>
                    <a:pt x="133" y="1795"/>
                    <a:pt x="1" y="2484"/>
                  </a:cubicBezTo>
                  <a:cubicBezTo>
                    <a:pt x="284" y="2771"/>
                    <a:pt x="562" y="3053"/>
                    <a:pt x="839" y="3336"/>
                  </a:cubicBezTo>
                  <a:cubicBezTo>
                    <a:pt x="1004" y="2638"/>
                    <a:pt x="1094" y="1932"/>
                    <a:pt x="1131" y="1276"/>
                  </a:cubicBezTo>
                  <a:cubicBezTo>
                    <a:pt x="1153" y="844"/>
                    <a:pt x="1145" y="420"/>
                    <a:pt x="11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5"/>
            <p:cNvSpPr/>
            <p:nvPr/>
          </p:nvSpPr>
          <p:spPr>
            <a:xfrm>
              <a:off x="4713352" y="3788821"/>
              <a:ext cx="117565" cy="44638"/>
            </a:xfrm>
            <a:custGeom>
              <a:avLst/>
              <a:gdLst/>
              <a:ahLst/>
              <a:cxnLst/>
              <a:rect l="l" t="t" r="r" b="b"/>
              <a:pathLst>
                <a:path w="5062" h="1922" extrusionOk="0">
                  <a:moveTo>
                    <a:pt x="597" y="0"/>
                  </a:moveTo>
                  <a:cubicBezTo>
                    <a:pt x="276" y="0"/>
                    <a:pt x="0" y="463"/>
                    <a:pt x="295" y="713"/>
                  </a:cubicBezTo>
                  <a:cubicBezTo>
                    <a:pt x="1195" y="1477"/>
                    <a:pt x="2170" y="1921"/>
                    <a:pt x="3149" y="1921"/>
                  </a:cubicBezTo>
                  <a:cubicBezTo>
                    <a:pt x="3791" y="1921"/>
                    <a:pt x="4435" y="1731"/>
                    <a:pt x="5061" y="1314"/>
                  </a:cubicBezTo>
                  <a:cubicBezTo>
                    <a:pt x="4805" y="1064"/>
                    <a:pt x="4559" y="808"/>
                    <a:pt x="4309" y="557"/>
                  </a:cubicBezTo>
                  <a:cubicBezTo>
                    <a:pt x="3918" y="766"/>
                    <a:pt x="3496" y="869"/>
                    <a:pt x="3055" y="869"/>
                  </a:cubicBezTo>
                  <a:cubicBezTo>
                    <a:pt x="2339" y="869"/>
                    <a:pt x="1572" y="598"/>
                    <a:pt x="797" y="65"/>
                  </a:cubicBezTo>
                  <a:cubicBezTo>
                    <a:pt x="731" y="20"/>
                    <a:pt x="663" y="0"/>
                    <a:pt x="5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5"/>
            <p:cNvSpPr/>
            <p:nvPr/>
          </p:nvSpPr>
          <p:spPr>
            <a:xfrm>
              <a:off x="4780101" y="3478465"/>
              <a:ext cx="75342" cy="75690"/>
            </a:xfrm>
            <a:custGeom>
              <a:avLst/>
              <a:gdLst/>
              <a:ahLst/>
              <a:cxnLst/>
              <a:rect l="l" t="t" r="r" b="b"/>
              <a:pathLst>
                <a:path w="3244" h="3259" extrusionOk="0">
                  <a:moveTo>
                    <a:pt x="182" y="1"/>
                  </a:moveTo>
                  <a:cubicBezTo>
                    <a:pt x="123" y="361"/>
                    <a:pt x="64" y="725"/>
                    <a:pt x="0" y="1086"/>
                  </a:cubicBezTo>
                  <a:cubicBezTo>
                    <a:pt x="843" y="1677"/>
                    <a:pt x="1586" y="2407"/>
                    <a:pt x="2205" y="3259"/>
                  </a:cubicBezTo>
                  <a:cubicBezTo>
                    <a:pt x="2556" y="3126"/>
                    <a:pt x="2903" y="2990"/>
                    <a:pt x="3244" y="2848"/>
                  </a:cubicBezTo>
                  <a:cubicBezTo>
                    <a:pt x="2429" y="1719"/>
                    <a:pt x="1376" y="752"/>
                    <a:pt x="1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5"/>
            <p:cNvSpPr/>
            <p:nvPr/>
          </p:nvSpPr>
          <p:spPr>
            <a:xfrm>
              <a:off x="4134585" y="3761323"/>
              <a:ext cx="141510" cy="206795"/>
            </a:xfrm>
            <a:custGeom>
              <a:avLst/>
              <a:gdLst/>
              <a:ahLst/>
              <a:cxnLst/>
              <a:rect l="l" t="t" r="r" b="b"/>
              <a:pathLst>
                <a:path w="6093" h="8904" extrusionOk="0">
                  <a:moveTo>
                    <a:pt x="5254" y="0"/>
                  </a:moveTo>
                  <a:cubicBezTo>
                    <a:pt x="5154" y="187"/>
                    <a:pt x="5054" y="374"/>
                    <a:pt x="4953" y="561"/>
                  </a:cubicBezTo>
                  <a:cubicBezTo>
                    <a:pt x="3546" y="3150"/>
                    <a:pt x="2051" y="5865"/>
                    <a:pt x="0" y="8033"/>
                  </a:cubicBezTo>
                  <a:cubicBezTo>
                    <a:pt x="173" y="8338"/>
                    <a:pt x="370" y="8630"/>
                    <a:pt x="593" y="8904"/>
                  </a:cubicBezTo>
                  <a:cubicBezTo>
                    <a:pt x="2907" y="6534"/>
                    <a:pt x="4530" y="3532"/>
                    <a:pt x="6092" y="616"/>
                  </a:cubicBezTo>
                  <a:cubicBezTo>
                    <a:pt x="5805" y="425"/>
                    <a:pt x="5523" y="219"/>
                    <a:pt x="52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5"/>
            <p:cNvSpPr/>
            <p:nvPr/>
          </p:nvSpPr>
          <p:spPr>
            <a:xfrm>
              <a:off x="3826343" y="3948214"/>
              <a:ext cx="234805" cy="264347"/>
            </a:xfrm>
            <a:custGeom>
              <a:avLst/>
              <a:gdLst/>
              <a:ahLst/>
              <a:cxnLst/>
              <a:rect l="l" t="t" r="r" b="b"/>
              <a:pathLst>
                <a:path w="10110" h="11382" extrusionOk="0">
                  <a:moveTo>
                    <a:pt x="4848" y="1"/>
                  </a:moveTo>
                  <a:cubicBezTo>
                    <a:pt x="4520" y="160"/>
                    <a:pt x="4183" y="297"/>
                    <a:pt x="3841" y="415"/>
                  </a:cubicBezTo>
                  <a:cubicBezTo>
                    <a:pt x="3927" y="1563"/>
                    <a:pt x="3910" y="2725"/>
                    <a:pt x="3800" y="3878"/>
                  </a:cubicBezTo>
                  <a:cubicBezTo>
                    <a:pt x="2588" y="3778"/>
                    <a:pt x="1389" y="3477"/>
                    <a:pt x="260" y="3003"/>
                  </a:cubicBezTo>
                  <a:cubicBezTo>
                    <a:pt x="178" y="3336"/>
                    <a:pt x="91" y="3668"/>
                    <a:pt x="0" y="4001"/>
                  </a:cubicBezTo>
                  <a:cubicBezTo>
                    <a:pt x="815" y="4356"/>
                    <a:pt x="1654" y="4616"/>
                    <a:pt x="2483" y="4780"/>
                  </a:cubicBezTo>
                  <a:cubicBezTo>
                    <a:pt x="2880" y="4857"/>
                    <a:pt x="3276" y="4903"/>
                    <a:pt x="3668" y="4939"/>
                  </a:cubicBezTo>
                  <a:cubicBezTo>
                    <a:pt x="3372" y="6995"/>
                    <a:pt x="2793" y="9026"/>
                    <a:pt x="2000" y="10944"/>
                  </a:cubicBezTo>
                  <a:cubicBezTo>
                    <a:pt x="2388" y="11113"/>
                    <a:pt x="2775" y="11259"/>
                    <a:pt x="3176" y="11382"/>
                  </a:cubicBezTo>
                  <a:cubicBezTo>
                    <a:pt x="3982" y="9327"/>
                    <a:pt x="4529" y="7159"/>
                    <a:pt x="4785" y="4980"/>
                  </a:cubicBezTo>
                  <a:cubicBezTo>
                    <a:pt x="6638" y="4949"/>
                    <a:pt x="8457" y="4457"/>
                    <a:pt x="10110" y="3627"/>
                  </a:cubicBezTo>
                  <a:cubicBezTo>
                    <a:pt x="9905" y="3367"/>
                    <a:pt x="9710" y="3103"/>
                    <a:pt x="9527" y="2821"/>
                  </a:cubicBezTo>
                  <a:cubicBezTo>
                    <a:pt x="8055" y="3540"/>
                    <a:pt x="6470" y="3896"/>
                    <a:pt x="4884" y="3914"/>
                  </a:cubicBezTo>
                  <a:cubicBezTo>
                    <a:pt x="4980" y="2602"/>
                    <a:pt x="4970" y="1290"/>
                    <a:pt x="48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0" name="Google Shape;300;p25"/>
          <p:cNvSpPr/>
          <p:nvPr/>
        </p:nvSpPr>
        <p:spPr>
          <a:xfrm>
            <a:off x="4257223" y="303036"/>
            <a:ext cx="1159872" cy="1148081"/>
          </a:xfrm>
          <a:custGeom>
            <a:avLst/>
            <a:gdLst/>
            <a:ahLst/>
            <a:cxnLst/>
            <a:rect l="l" t="t" r="r" b="b"/>
            <a:pathLst>
              <a:path w="47998" h="47515" extrusionOk="0">
                <a:moveTo>
                  <a:pt x="26998" y="1533"/>
                </a:moveTo>
                <a:cubicBezTo>
                  <a:pt x="29864" y="1533"/>
                  <a:pt x="32742" y="2142"/>
                  <a:pt x="35363" y="3315"/>
                </a:cubicBezTo>
                <a:cubicBezTo>
                  <a:pt x="34173" y="4070"/>
                  <a:pt x="33334" y="5296"/>
                  <a:pt x="32547" y="6458"/>
                </a:cubicBezTo>
                <a:cubicBezTo>
                  <a:pt x="31608" y="7848"/>
                  <a:pt x="30587" y="9342"/>
                  <a:pt x="29977" y="10932"/>
                </a:cubicBezTo>
                <a:cubicBezTo>
                  <a:pt x="29721" y="10728"/>
                  <a:pt x="29458" y="10532"/>
                  <a:pt x="29185" y="10345"/>
                </a:cubicBezTo>
                <a:cubicBezTo>
                  <a:pt x="27785" y="9375"/>
                  <a:pt x="26289" y="8972"/>
                  <a:pt x="24783" y="8972"/>
                </a:cubicBezTo>
                <a:cubicBezTo>
                  <a:pt x="21379" y="8972"/>
                  <a:pt x="17925" y="11030"/>
                  <a:pt x="15434" y="13247"/>
                </a:cubicBezTo>
                <a:cubicBezTo>
                  <a:pt x="10954" y="17225"/>
                  <a:pt x="10572" y="22432"/>
                  <a:pt x="9209" y="27827"/>
                </a:cubicBezTo>
                <a:cubicBezTo>
                  <a:pt x="8976" y="27645"/>
                  <a:pt x="8722" y="27490"/>
                  <a:pt x="8448" y="27368"/>
                </a:cubicBezTo>
                <a:cubicBezTo>
                  <a:pt x="8544" y="27126"/>
                  <a:pt x="8490" y="26843"/>
                  <a:pt x="8189" y="26706"/>
                </a:cubicBezTo>
                <a:cubicBezTo>
                  <a:pt x="7960" y="26602"/>
                  <a:pt x="7733" y="26501"/>
                  <a:pt x="7506" y="26401"/>
                </a:cubicBezTo>
                <a:cubicBezTo>
                  <a:pt x="7901" y="18460"/>
                  <a:pt x="9173" y="10235"/>
                  <a:pt x="15939" y="5109"/>
                </a:cubicBezTo>
                <a:cubicBezTo>
                  <a:pt x="19138" y="2685"/>
                  <a:pt x="23057" y="1533"/>
                  <a:pt x="26998" y="1533"/>
                </a:cubicBezTo>
                <a:close/>
                <a:moveTo>
                  <a:pt x="3027" y="25353"/>
                </a:moveTo>
                <a:cubicBezTo>
                  <a:pt x="4116" y="26182"/>
                  <a:pt x="5355" y="26711"/>
                  <a:pt x="6617" y="27276"/>
                </a:cubicBezTo>
                <a:cubicBezTo>
                  <a:pt x="6617" y="27294"/>
                  <a:pt x="6621" y="27313"/>
                  <a:pt x="6621" y="27330"/>
                </a:cubicBezTo>
                <a:cubicBezTo>
                  <a:pt x="6654" y="27546"/>
                  <a:pt x="6811" y="27640"/>
                  <a:pt x="6981" y="27640"/>
                </a:cubicBezTo>
                <a:cubicBezTo>
                  <a:pt x="7069" y="27640"/>
                  <a:pt x="7161" y="27614"/>
                  <a:pt x="7241" y="27568"/>
                </a:cubicBezTo>
                <a:cubicBezTo>
                  <a:pt x="7355" y="27622"/>
                  <a:pt x="7473" y="27673"/>
                  <a:pt x="7588" y="27732"/>
                </a:cubicBezTo>
                <a:cubicBezTo>
                  <a:pt x="7628" y="27750"/>
                  <a:pt x="7674" y="27768"/>
                  <a:pt x="7714" y="27778"/>
                </a:cubicBezTo>
                <a:cubicBezTo>
                  <a:pt x="8162" y="28155"/>
                  <a:pt x="8503" y="28643"/>
                  <a:pt x="8954" y="29012"/>
                </a:cubicBezTo>
                <a:cubicBezTo>
                  <a:pt x="8995" y="29258"/>
                  <a:pt x="9163" y="29486"/>
                  <a:pt x="9419" y="29540"/>
                </a:cubicBezTo>
                <a:cubicBezTo>
                  <a:pt x="11005" y="29891"/>
                  <a:pt x="12417" y="30625"/>
                  <a:pt x="13798" y="31435"/>
                </a:cubicBezTo>
                <a:cubicBezTo>
                  <a:pt x="13287" y="32415"/>
                  <a:pt x="12831" y="33427"/>
                  <a:pt x="12275" y="34379"/>
                </a:cubicBezTo>
                <a:cubicBezTo>
                  <a:pt x="9460" y="32142"/>
                  <a:pt x="5300" y="32238"/>
                  <a:pt x="1864" y="31381"/>
                </a:cubicBezTo>
                <a:cubicBezTo>
                  <a:pt x="2981" y="29563"/>
                  <a:pt x="2953" y="27481"/>
                  <a:pt x="3027" y="25353"/>
                </a:cubicBezTo>
                <a:close/>
                <a:moveTo>
                  <a:pt x="36511" y="3874"/>
                </a:moveTo>
                <a:cubicBezTo>
                  <a:pt x="37805" y="4558"/>
                  <a:pt x="39021" y="5378"/>
                  <a:pt x="40124" y="6345"/>
                </a:cubicBezTo>
                <a:cubicBezTo>
                  <a:pt x="43550" y="9338"/>
                  <a:pt x="44589" y="13789"/>
                  <a:pt x="45451" y="18058"/>
                </a:cubicBezTo>
                <a:cubicBezTo>
                  <a:pt x="46347" y="22501"/>
                  <a:pt x="45077" y="26657"/>
                  <a:pt x="42324" y="30183"/>
                </a:cubicBezTo>
                <a:cubicBezTo>
                  <a:pt x="40251" y="32844"/>
                  <a:pt x="37572" y="35031"/>
                  <a:pt x="34789" y="36894"/>
                </a:cubicBezTo>
                <a:cubicBezTo>
                  <a:pt x="34141" y="37327"/>
                  <a:pt x="31526" y="38512"/>
                  <a:pt x="30665" y="39592"/>
                </a:cubicBezTo>
                <a:cubicBezTo>
                  <a:pt x="30651" y="39590"/>
                  <a:pt x="30638" y="39589"/>
                  <a:pt x="30624" y="39589"/>
                </a:cubicBezTo>
                <a:cubicBezTo>
                  <a:pt x="30610" y="39589"/>
                  <a:pt x="30597" y="39590"/>
                  <a:pt x="30583" y="39592"/>
                </a:cubicBezTo>
                <a:cubicBezTo>
                  <a:pt x="30567" y="39590"/>
                  <a:pt x="30550" y="39589"/>
                  <a:pt x="30534" y="39589"/>
                </a:cubicBezTo>
                <a:cubicBezTo>
                  <a:pt x="30459" y="39589"/>
                  <a:pt x="30387" y="39607"/>
                  <a:pt x="30323" y="39637"/>
                </a:cubicBezTo>
                <a:lnTo>
                  <a:pt x="30318" y="39632"/>
                </a:lnTo>
                <a:cubicBezTo>
                  <a:pt x="30100" y="39582"/>
                  <a:pt x="29881" y="39519"/>
                  <a:pt x="29662" y="39455"/>
                </a:cubicBezTo>
                <a:cubicBezTo>
                  <a:pt x="29448" y="39391"/>
                  <a:pt x="29229" y="39336"/>
                  <a:pt x="29006" y="39300"/>
                </a:cubicBezTo>
                <a:cubicBezTo>
                  <a:pt x="28934" y="39286"/>
                  <a:pt x="28870" y="39280"/>
                  <a:pt x="28808" y="39280"/>
                </a:cubicBezTo>
                <a:cubicBezTo>
                  <a:pt x="28753" y="39280"/>
                  <a:pt x="28700" y="39284"/>
                  <a:pt x="28646" y="39291"/>
                </a:cubicBezTo>
                <a:cubicBezTo>
                  <a:pt x="29799" y="36885"/>
                  <a:pt x="31841" y="35031"/>
                  <a:pt x="32825" y="32552"/>
                </a:cubicBezTo>
                <a:cubicBezTo>
                  <a:pt x="34041" y="29500"/>
                  <a:pt x="34756" y="26369"/>
                  <a:pt x="35035" y="23103"/>
                </a:cubicBezTo>
                <a:cubicBezTo>
                  <a:pt x="35412" y="18701"/>
                  <a:pt x="33973" y="14669"/>
                  <a:pt x="30907" y="11752"/>
                </a:cubicBezTo>
                <a:cubicBezTo>
                  <a:pt x="31900" y="10686"/>
                  <a:pt x="32583" y="9329"/>
                  <a:pt x="33372" y="8116"/>
                </a:cubicBezTo>
                <a:cubicBezTo>
                  <a:pt x="34328" y="6631"/>
                  <a:pt x="35494" y="5310"/>
                  <a:pt x="36511" y="3874"/>
                </a:cubicBezTo>
                <a:close/>
                <a:moveTo>
                  <a:pt x="24182" y="37668"/>
                </a:moveTo>
                <a:cubicBezTo>
                  <a:pt x="25406" y="38357"/>
                  <a:pt x="26637" y="39008"/>
                  <a:pt x="27772" y="39861"/>
                </a:cubicBezTo>
                <a:cubicBezTo>
                  <a:pt x="27837" y="39908"/>
                  <a:pt x="27922" y="39928"/>
                  <a:pt x="28011" y="39928"/>
                </a:cubicBezTo>
                <a:cubicBezTo>
                  <a:pt x="28034" y="39928"/>
                  <a:pt x="28058" y="39927"/>
                  <a:pt x="28081" y="39924"/>
                </a:cubicBezTo>
                <a:cubicBezTo>
                  <a:pt x="28118" y="39970"/>
                  <a:pt x="28163" y="40006"/>
                  <a:pt x="28228" y="40019"/>
                </a:cubicBezTo>
                <a:cubicBezTo>
                  <a:pt x="28596" y="40129"/>
                  <a:pt x="28988" y="40389"/>
                  <a:pt x="29339" y="40562"/>
                </a:cubicBezTo>
                <a:cubicBezTo>
                  <a:pt x="29622" y="40703"/>
                  <a:pt x="29876" y="40798"/>
                  <a:pt x="30126" y="40798"/>
                </a:cubicBezTo>
                <a:cubicBezTo>
                  <a:pt x="30206" y="40798"/>
                  <a:pt x="30285" y="40788"/>
                  <a:pt x="30364" y="40767"/>
                </a:cubicBezTo>
                <a:cubicBezTo>
                  <a:pt x="30638" y="41058"/>
                  <a:pt x="31071" y="41264"/>
                  <a:pt x="31393" y="41501"/>
                </a:cubicBezTo>
                <a:cubicBezTo>
                  <a:pt x="32278" y="42143"/>
                  <a:pt x="33176" y="42704"/>
                  <a:pt x="34160" y="43100"/>
                </a:cubicBezTo>
                <a:cubicBezTo>
                  <a:pt x="33203" y="44130"/>
                  <a:pt x="32501" y="45350"/>
                  <a:pt x="31521" y="46372"/>
                </a:cubicBezTo>
                <a:cubicBezTo>
                  <a:pt x="29631" y="43387"/>
                  <a:pt x="26136" y="42107"/>
                  <a:pt x="23042" y="40626"/>
                </a:cubicBezTo>
                <a:cubicBezTo>
                  <a:pt x="23598" y="39660"/>
                  <a:pt x="24003" y="38744"/>
                  <a:pt x="24182" y="37668"/>
                </a:cubicBezTo>
                <a:close/>
                <a:moveTo>
                  <a:pt x="27138" y="1"/>
                </a:moveTo>
                <a:cubicBezTo>
                  <a:pt x="22613" y="1"/>
                  <a:pt x="18107" y="1410"/>
                  <a:pt x="14572" y="4299"/>
                </a:cubicBezTo>
                <a:cubicBezTo>
                  <a:pt x="8425" y="9315"/>
                  <a:pt x="5729" y="18113"/>
                  <a:pt x="6457" y="25950"/>
                </a:cubicBezTo>
                <a:cubicBezTo>
                  <a:pt x="5163" y="25381"/>
                  <a:pt x="3919" y="24761"/>
                  <a:pt x="2917" y="23677"/>
                </a:cubicBezTo>
                <a:cubicBezTo>
                  <a:pt x="2799" y="23549"/>
                  <a:pt x="2662" y="23495"/>
                  <a:pt x="2528" y="23495"/>
                </a:cubicBezTo>
                <a:cubicBezTo>
                  <a:pt x="2226" y="23495"/>
                  <a:pt x="1937" y="23768"/>
                  <a:pt x="1906" y="24096"/>
                </a:cubicBezTo>
                <a:cubicBezTo>
                  <a:pt x="1655" y="26533"/>
                  <a:pt x="2074" y="29322"/>
                  <a:pt x="333" y="31299"/>
                </a:cubicBezTo>
                <a:cubicBezTo>
                  <a:pt x="1" y="31677"/>
                  <a:pt x="146" y="32215"/>
                  <a:pt x="621" y="32383"/>
                </a:cubicBezTo>
                <a:cubicBezTo>
                  <a:pt x="4152" y="33622"/>
                  <a:pt x="9140" y="33145"/>
                  <a:pt x="11934" y="35937"/>
                </a:cubicBezTo>
                <a:cubicBezTo>
                  <a:pt x="12072" y="36074"/>
                  <a:pt x="12241" y="36136"/>
                  <a:pt x="12408" y="36136"/>
                </a:cubicBezTo>
                <a:cubicBezTo>
                  <a:pt x="12644" y="36136"/>
                  <a:pt x="12878" y="36012"/>
                  <a:pt x="13022" y="35796"/>
                </a:cubicBezTo>
                <a:cubicBezTo>
                  <a:pt x="13920" y="34452"/>
                  <a:pt x="14494" y="32939"/>
                  <a:pt x="15274" y="31527"/>
                </a:cubicBezTo>
                <a:cubicBezTo>
                  <a:pt x="15451" y="31208"/>
                  <a:pt x="15356" y="30798"/>
                  <a:pt x="15037" y="30611"/>
                </a:cubicBezTo>
                <a:cubicBezTo>
                  <a:pt x="13556" y="29740"/>
                  <a:pt x="12052" y="28912"/>
                  <a:pt x="10398" y="28456"/>
                </a:cubicBezTo>
                <a:cubicBezTo>
                  <a:pt x="11678" y="23978"/>
                  <a:pt x="11765" y="19280"/>
                  <a:pt x="15041" y="15607"/>
                </a:cubicBezTo>
                <a:cubicBezTo>
                  <a:pt x="17527" y="12820"/>
                  <a:pt x="21004" y="10493"/>
                  <a:pt x="24573" y="10493"/>
                </a:cubicBezTo>
                <a:cubicBezTo>
                  <a:pt x="26092" y="10493"/>
                  <a:pt x="27628" y="10915"/>
                  <a:pt x="29111" y="11903"/>
                </a:cubicBezTo>
                <a:cubicBezTo>
                  <a:pt x="33567" y="14864"/>
                  <a:pt x="34305" y="20041"/>
                  <a:pt x="33727" y="24948"/>
                </a:cubicBezTo>
                <a:cubicBezTo>
                  <a:pt x="33395" y="27736"/>
                  <a:pt x="32674" y="31017"/>
                  <a:pt x="31212" y="33445"/>
                </a:cubicBezTo>
                <a:cubicBezTo>
                  <a:pt x="30127" y="35241"/>
                  <a:pt x="28760" y="36776"/>
                  <a:pt x="27831" y="38648"/>
                </a:cubicBezTo>
                <a:cubicBezTo>
                  <a:pt x="26615" y="37815"/>
                  <a:pt x="25307" y="37168"/>
                  <a:pt x="24026" y="36434"/>
                </a:cubicBezTo>
                <a:cubicBezTo>
                  <a:pt x="23944" y="36387"/>
                  <a:pt x="23859" y="36366"/>
                  <a:pt x="23777" y="36366"/>
                </a:cubicBezTo>
                <a:cubicBezTo>
                  <a:pt x="23518" y="36366"/>
                  <a:pt x="23288" y="36578"/>
                  <a:pt x="23274" y="36863"/>
                </a:cubicBezTo>
                <a:cubicBezTo>
                  <a:pt x="23206" y="38320"/>
                  <a:pt x="22668" y="39363"/>
                  <a:pt x="21934" y="40589"/>
                </a:cubicBezTo>
                <a:cubicBezTo>
                  <a:pt x="21808" y="40804"/>
                  <a:pt x="21871" y="41140"/>
                  <a:pt x="22108" y="41255"/>
                </a:cubicBezTo>
                <a:cubicBezTo>
                  <a:pt x="25166" y="42740"/>
                  <a:pt x="29448" y="44034"/>
                  <a:pt x="31052" y="47301"/>
                </a:cubicBezTo>
                <a:cubicBezTo>
                  <a:pt x="31124" y="47442"/>
                  <a:pt x="31277" y="47514"/>
                  <a:pt x="31430" y="47514"/>
                </a:cubicBezTo>
                <a:cubicBezTo>
                  <a:pt x="31510" y="47514"/>
                  <a:pt x="31590" y="47495"/>
                  <a:pt x="31658" y="47455"/>
                </a:cubicBezTo>
                <a:cubicBezTo>
                  <a:pt x="33416" y="46454"/>
                  <a:pt x="34282" y="44513"/>
                  <a:pt x="35868" y="43283"/>
                </a:cubicBezTo>
                <a:cubicBezTo>
                  <a:pt x="36260" y="42977"/>
                  <a:pt x="36019" y="42298"/>
                  <a:pt x="35582" y="42193"/>
                </a:cubicBezTo>
                <a:cubicBezTo>
                  <a:pt x="34724" y="41988"/>
                  <a:pt x="33973" y="41638"/>
                  <a:pt x="33203" y="41218"/>
                </a:cubicBezTo>
                <a:cubicBezTo>
                  <a:pt x="33075" y="41150"/>
                  <a:pt x="31931" y="40521"/>
                  <a:pt x="31376" y="40216"/>
                </a:cubicBezTo>
                <a:cubicBezTo>
                  <a:pt x="31649" y="39855"/>
                  <a:pt x="34506" y="38293"/>
                  <a:pt x="34920" y="38038"/>
                </a:cubicBezTo>
                <a:cubicBezTo>
                  <a:pt x="36269" y="37209"/>
                  <a:pt x="37632" y="36438"/>
                  <a:pt x="38911" y="35496"/>
                </a:cubicBezTo>
                <a:cubicBezTo>
                  <a:pt x="42120" y="33126"/>
                  <a:pt x="44717" y="30133"/>
                  <a:pt x="46265" y="26442"/>
                </a:cubicBezTo>
                <a:cubicBezTo>
                  <a:pt x="47997" y="22314"/>
                  <a:pt x="47136" y="17958"/>
                  <a:pt x="46052" y="13789"/>
                </a:cubicBezTo>
                <a:cubicBezTo>
                  <a:pt x="44867" y="9220"/>
                  <a:pt x="42301" y="5592"/>
                  <a:pt x="38274" y="3100"/>
                </a:cubicBezTo>
                <a:cubicBezTo>
                  <a:pt x="34957" y="1049"/>
                  <a:pt x="31041" y="1"/>
                  <a:pt x="27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5"/>
          <p:cNvSpPr/>
          <p:nvPr/>
        </p:nvSpPr>
        <p:spPr>
          <a:xfrm>
            <a:off x="5214920" y="3758273"/>
            <a:ext cx="873915" cy="911970"/>
          </a:xfrm>
          <a:custGeom>
            <a:avLst/>
            <a:gdLst/>
            <a:ahLst/>
            <a:cxnLst/>
            <a:rect l="l" t="t" r="r" b="b"/>
            <a:pathLst>
              <a:path w="54104" h="56460" extrusionOk="0">
                <a:moveTo>
                  <a:pt x="50357" y="982"/>
                </a:moveTo>
                <a:cubicBezTo>
                  <a:pt x="51507" y="982"/>
                  <a:pt x="52384" y="1978"/>
                  <a:pt x="52873" y="3008"/>
                </a:cubicBezTo>
                <a:cubicBezTo>
                  <a:pt x="53547" y="4430"/>
                  <a:pt x="53132" y="6074"/>
                  <a:pt x="52257" y="7291"/>
                </a:cubicBezTo>
                <a:cubicBezTo>
                  <a:pt x="51738" y="8011"/>
                  <a:pt x="51141" y="8676"/>
                  <a:pt x="50495" y="9304"/>
                </a:cubicBezTo>
                <a:cubicBezTo>
                  <a:pt x="49278" y="7428"/>
                  <a:pt x="47473" y="5960"/>
                  <a:pt x="45957" y="4325"/>
                </a:cubicBezTo>
                <a:cubicBezTo>
                  <a:pt x="46375" y="3914"/>
                  <a:pt x="46804" y="3504"/>
                  <a:pt x="47227" y="3094"/>
                </a:cubicBezTo>
                <a:cubicBezTo>
                  <a:pt x="47988" y="2361"/>
                  <a:pt x="48703" y="1372"/>
                  <a:pt x="49770" y="1067"/>
                </a:cubicBezTo>
                <a:cubicBezTo>
                  <a:pt x="49972" y="1009"/>
                  <a:pt x="50168" y="982"/>
                  <a:pt x="50357" y="982"/>
                </a:cubicBezTo>
                <a:close/>
                <a:moveTo>
                  <a:pt x="45692" y="4589"/>
                </a:moveTo>
                <a:cubicBezTo>
                  <a:pt x="46621" y="6639"/>
                  <a:pt x="48731" y="7924"/>
                  <a:pt x="49944" y="9834"/>
                </a:cubicBezTo>
                <a:cubicBezTo>
                  <a:pt x="49688" y="10065"/>
                  <a:pt x="49428" y="10293"/>
                  <a:pt x="49164" y="10521"/>
                </a:cubicBezTo>
                <a:cubicBezTo>
                  <a:pt x="48571" y="9724"/>
                  <a:pt x="47852" y="8976"/>
                  <a:pt x="47255" y="8175"/>
                </a:cubicBezTo>
                <a:cubicBezTo>
                  <a:pt x="46521" y="7195"/>
                  <a:pt x="45560" y="6425"/>
                  <a:pt x="44817" y="5464"/>
                </a:cubicBezTo>
                <a:cubicBezTo>
                  <a:pt x="45105" y="5168"/>
                  <a:pt x="45400" y="4876"/>
                  <a:pt x="45692" y="4589"/>
                </a:cubicBezTo>
                <a:close/>
                <a:moveTo>
                  <a:pt x="44403" y="5892"/>
                </a:moveTo>
                <a:cubicBezTo>
                  <a:pt x="44580" y="6206"/>
                  <a:pt x="44804" y="6503"/>
                  <a:pt x="45045" y="6785"/>
                </a:cubicBezTo>
                <a:cubicBezTo>
                  <a:pt x="45036" y="6794"/>
                  <a:pt x="45027" y="6799"/>
                  <a:pt x="45023" y="6804"/>
                </a:cubicBezTo>
                <a:cubicBezTo>
                  <a:pt x="43642" y="8248"/>
                  <a:pt x="42047" y="9500"/>
                  <a:pt x="40634" y="10922"/>
                </a:cubicBezTo>
                <a:cubicBezTo>
                  <a:pt x="38926" y="12649"/>
                  <a:pt x="37253" y="14408"/>
                  <a:pt x="35595" y="16180"/>
                </a:cubicBezTo>
                <a:cubicBezTo>
                  <a:pt x="32288" y="19703"/>
                  <a:pt x="29043" y="23278"/>
                  <a:pt x="25712" y="26783"/>
                </a:cubicBezTo>
                <a:cubicBezTo>
                  <a:pt x="22596" y="30068"/>
                  <a:pt x="19407" y="33275"/>
                  <a:pt x="16404" y="36670"/>
                </a:cubicBezTo>
                <a:cubicBezTo>
                  <a:pt x="13734" y="39687"/>
                  <a:pt x="11105" y="42803"/>
                  <a:pt x="8239" y="45646"/>
                </a:cubicBezTo>
                <a:cubicBezTo>
                  <a:pt x="8407" y="45176"/>
                  <a:pt x="8466" y="44707"/>
                  <a:pt x="8335" y="44338"/>
                </a:cubicBezTo>
                <a:cubicBezTo>
                  <a:pt x="8189" y="43924"/>
                  <a:pt x="7936" y="43772"/>
                  <a:pt x="7648" y="43772"/>
                </a:cubicBezTo>
                <a:cubicBezTo>
                  <a:pt x="7515" y="43772"/>
                  <a:pt x="7374" y="43805"/>
                  <a:pt x="7232" y="43859"/>
                </a:cubicBezTo>
                <a:cubicBezTo>
                  <a:pt x="7934" y="43003"/>
                  <a:pt x="8735" y="42229"/>
                  <a:pt x="9560" y="41491"/>
                </a:cubicBezTo>
                <a:cubicBezTo>
                  <a:pt x="14358" y="37176"/>
                  <a:pt x="18440" y="32072"/>
                  <a:pt x="23079" y="27585"/>
                </a:cubicBezTo>
                <a:cubicBezTo>
                  <a:pt x="27909" y="22914"/>
                  <a:pt x="32588" y="18080"/>
                  <a:pt x="37341" y="13333"/>
                </a:cubicBezTo>
                <a:cubicBezTo>
                  <a:pt x="39696" y="10976"/>
                  <a:pt x="41919" y="8516"/>
                  <a:pt x="44203" y="6097"/>
                </a:cubicBezTo>
                <a:cubicBezTo>
                  <a:pt x="44270" y="6028"/>
                  <a:pt x="44334" y="5960"/>
                  <a:pt x="44403" y="5892"/>
                </a:cubicBezTo>
                <a:close/>
                <a:moveTo>
                  <a:pt x="45469" y="7254"/>
                </a:moveTo>
                <a:cubicBezTo>
                  <a:pt x="45898" y="7710"/>
                  <a:pt x="46348" y="8152"/>
                  <a:pt x="46712" y="8625"/>
                </a:cubicBezTo>
                <a:cubicBezTo>
                  <a:pt x="46772" y="8703"/>
                  <a:pt x="46831" y="8789"/>
                  <a:pt x="46895" y="8877"/>
                </a:cubicBezTo>
                <a:cubicBezTo>
                  <a:pt x="46289" y="9022"/>
                  <a:pt x="45464" y="10207"/>
                  <a:pt x="45159" y="10530"/>
                </a:cubicBezTo>
                <a:cubicBezTo>
                  <a:pt x="43829" y="11920"/>
                  <a:pt x="42525" y="13333"/>
                  <a:pt x="41227" y="14754"/>
                </a:cubicBezTo>
                <a:cubicBezTo>
                  <a:pt x="37696" y="18613"/>
                  <a:pt x="33987" y="22281"/>
                  <a:pt x="30305" y="25990"/>
                </a:cubicBezTo>
                <a:cubicBezTo>
                  <a:pt x="26719" y="29603"/>
                  <a:pt x="23311" y="33376"/>
                  <a:pt x="19694" y="36957"/>
                </a:cubicBezTo>
                <a:cubicBezTo>
                  <a:pt x="17903" y="38730"/>
                  <a:pt x="16104" y="40497"/>
                  <a:pt x="14331" y="42297"/>
                </a:cubicBezTo>
                <a:cubicBezTo>
                  <a:pt x="13078" y="43573"/>
                  <a:pt x="11561" y="44921"/>
                  <a:pt x="10371" y="46389"/>
                </a:cubicBezTo>
                <a:cubicBezTo>
                  <a:pt x="10367" y="46270"/>
                  <a:pt x="10348" y="46151"/>
                  <a:pt x="10317" y="46033"/>
                </a:cubicBezTo>
                <a:cubicBezTo>
                  <a:pt x="10276" y="45912"/>
                  <a:pt x="10186" y="45823"/>
                  <a:pt x="10065" y="45823"/>
                </a:cubicBezTo>
                <a:cubicBezTo>
                  <a:pt x="10049" y="45823"/>
                  <a:pt x="10033" y="45825"/>
                  <a:pt x="10016" y="45828"/>
                </a:cubicBezTo>
                <a:cubicBezTo>
                  <a:pt x="9547" y="45910"/>
                  <a:pt x="9109" y="45996"/>
                  <a:pt x="8695" y="46120"/>
                </a:cubicBezTo>
                <a:cubicBezTo>
                  <a:pt x="9369" y="45500"/>
                  <a:pt x="9961" y="44748"/>
                  <a:pt x="10550" y="44101"/>
                </a:cubicBezTo>
                <a:cubicBezTo>
                  <a:pt x="12176" y="42306"/>
                  <a:pt x="13825" y="40529"/>
                  <a:pt x="15447" y="38730"/>
                </a:cubicBezTo>
                <a:cubicBezTo>
                  <a:pt x="18823" y="34979"/>
                  <a:pt x="22250" y="31316"/>
                  <a:pt x="25740" y="27671"/>
                </a:cubicBezTo>
                <a:cubicBezTo>
                  <a:pt x="29085" y="24186"/>
                  <a:pt x="32332" y="20609"/>
                  <a:pt x="35627" y="17083"/>
                </a:cubicBezTo>
                <a:cubicBezTo>
                  <a:pt x="37286" y="15310"/>
                  <a:pt x="38958" y="13552"/>
                  <a:pt x="40657" y="11815"/>
                </a:cubicBezTo>
                <a:cubicBezTo>
                  <a:pt x="42193" y="10248"/>
                  <a:pt x="43929" y="8877"/>
                  <a:pt x="45437" y="7300"/>
                </a:cubicBezTo>
                <a:cubicBezTo>
                  <a:pt x="45450" y="7286"/>
                  <a:pt x="45460" y="7273"/>
                  <a:pt x="45469" y="7254"/>
                </a:cubicBezTo>
                <a:close/>
                <a:moveTo>
                  <a:pt x="47319" y="9523"/>
                </a:moveTo>
                <a:cubicBezTo>
                  <a:pt x="47688" y="10088"/>
                  <a:pt x="48116" y="10685"/>
                  <a:pt x="48617" y="10976"/>
                </a:cubicBezTo>
                <a:cubicBezTo>
                  <a:pt x="47286" y="12075"/>
                  <a:pt x="45898" y="13109"/>
                  <a:pt x="44662" y="14208"/>
                </a:cubicBezTo>
                <a:cubicBezTo>
                  <a:pt x="39163" y="19091"/>
                  <a:pt x="34292" y="24614"/>
                  <a:pt x="29285" y="29982"/>
                </a:cubicBezTo>
                <a:cubicBezTo>
                  <a:pt x="24341" y="35280"/>
                  <a:pt x="19762" y="40907"/>
                  <a:pt x="14846" y="46233"/>
                </a:cubicBezTo>
                <a:cubicBezTo>
                  <a:pt x="13925" y="47232"/>
                  <a:pt x="13019" y="48233"/>
                  <a:pt x="12016" y="49150"/>
                </a:cubicBezTo>
                <a:cubicBezTo>
                  <a:pt x="11961" y="48599"/>
                  <a:pt x="11670" y="48038"/>
                  <a:pt x="11246" y="47800"/>
                </a:cubicBezTo>
                <a:cubicBezTo>
                  <a:pt x="11009" y="47670"/>
                  <a:pt x="10757" y="47615"/>
                  <a:pt x="10501" y="47615"/>
                </a:cubicBezTo>
                <a:cubicBezTo>
                  <a:pt x="10463" y="47615"/>
                  <a:pt x="10424" y="47616"/>
                  <a:pt x="10386" y="47619"/>
                </a:cubicBezTo>
                <a:cubicBezTo>
                  <a:pt x="11825" y="46292"/>
                  <a:pt x="13087" y="44639"/>
                  <a:pt x="14436" y="43249"/>
                </a:cubicBezTo>
                <a:cubicBezTo>
                  <a:pt x="16066" y="41567"/>
                  <a:pt x="17739" y="39933"/>
                  <a:pt x="19402" y="38287"/>
                </a:cubicBezTo>
                <a:cubicBezTo>
                  <a:pt x="22888" y="34842"/>
                  <a:pt x="26200" y="31244"/>
                  <a:pt x="29622" y="27734"/>
                </a:cubicBezTo>
                <a:cubicBezTo>
                  <a:pt x="33125" y="24140"/>
                  <a:pt x="36744" y="20659"/>
                  <a:pt x="40170" y="16982"/>
                </a:cubicBezTo>
                <a:cubicBezTo>
                  <a:pt x="41692" y="15350"/>
                  <a:pt x="43118" y="13333"/>
                  <a:pt x="44826" y="11906"/>
                </a:cubicBezTo>
                <a:cubicBezTo>
                  <a:pt x="45200" y="11596"/>
                  <a:pt x="46764" y="9600"/>
                  <a:pt x="47023" y="9600"/>
                </a:cubicBezTo>
                <a:cubicBezTo>
                  <a:pt x="47026" y="9600"/>
                  <a:pt x="47029" y="9600"/>
                  <a:pt x="47031" y="9601"/>
                </a:cubicBezTo>
                <a:cubicBezTo>
                  <a:pt x="47061" y="9607"/>
                  <a:pt x="47088" y="9610"/>
                  <a:pt x="47114" y="9610"/>
                </a:cubicBezTo>
                <a:cubicBezTo>
                  <a:pt x="47201" y="9610"/>
                  <a:pt x="47269" y="9576"/>
                  <a:pt x="47319" y="9523"/>
                </a:cubicBezTo>
                <a:close/>
                <a:moveTo>
                  <a:pt x="7537" y="44264"/>
                </a:moveTo>
                <a:cubicBezTo>
                  <a:pt x="8027" y="44264"/>
                  <a:pt x="7798" y="45062"/>
                  <a:pt x="7697" y="45359"/>
                </a:cubicBezTo>
                <a:cubicBezTo>
                  <a:pt x="7446" y="46105"/>
                  <a:pt x="6950" y="46753"/>
                  <a:pt x="6704" y="47495"/>
                </a:cubicBezTo>
                <a:cubicBezTo>
                  <a:pt x="6680" y="47564"/>
                  <a:pt x="6733" y="47614"/>
                  <a:pt x="6791" y="47614"/>
                </a:cubicBezTo>
                <a:cubicBezTo>
                  <a:pt x="6811" y="47614"/>
                  <a:pt x="6831" y="47609"/>
                  <a:pt x="6849" y="47596"/>
                </a:cubicBezTo>
                <a:cubicBezTo>
                  <a:pt x="6914" y="47554"/>
                  <a:pt x="6981" y="47500"/>
                  <a:pt x="7045" y="47441"/>
                </a:cubicBezTo>
                <a:cubicBezTo>
                  <a:pt x="7072" y="47441"/>
                  <a:pt x="7095" y="47432"/>
                  <a:pt x="7114" y="47409"/>
                </a:cubicBezTo>
                <a:cubicBezTo>
                  <a:pt x="7875" y="46643"/>
                  <a:pt x="8800" y="46448"/>
                  <a:pt x="9811" y="46361"/>
                </a:cubicBezTo>
                <a:lnTo>
                  <a:pt x="9811" y="46361"/>
                </a:lnTo>
                <a:cubicBezTo>
                  <a:pt x="9743" y="47259"/>
                  <a:pt x="8630" y="48174"/>
                  <a:pt x="8029" y="48685"/>
                </a:cubicBezTo>
                <a:cubicBezTo>
                  <a:pt x="7724" y="48946"/>
                  <a:pt x="7972" y="49326"/>
                  <a:pt x="8284" y="49326"/>
                </a:cubicBezTo>
                <a:cubicBezTo>
                  <a:pt x="8359" y="49326"/>
                  <a:pt x="8437" y="49305"/>
                  <a:pt x="8512" y="49255"/>
                </a:cubicBezTo>
                <a:cubicBezTo>
                  <a:pt x="9055" y="48899"/>
                  <a:pt x="9620" y="48571"/>
                  <a:pt x="10253" y="48407"/>
                </a:cubicBezTo>
                <a:cubicBezTo>
                  <a:pt x="10349" y="48383"/>
                  <a:pt x="10437" y="48371"/>
                  <a:pt x="10517" y="48371"/>
                </a:cubicBezTo>
                <a:cubicBezTo>
                  <a:pt x="11240" y="48371"/>
                  <a:pt x="11337" y="49302"/>
                  <a:pt x="11128" y="49897"/>
                </a:cubicBezTo>
                <a:cubicBezTo>
                  <a:pt x="10098" y="50649"/>
                  <a:pt x="8954" y="51118"/>
                  <a:pt x="7810" y="51710"/>
                </a:cubicBezTo>
                <a:cubicBezTo>
                  <a:pt x="6635" y="52317"/>
                  <a:pt x="5541" y="53123"/>
                  <a:pt x="4426" y="53865"/>
                </a:cubicBezTo>
                <a:cubicBezTo>
                  <a:pt x="4416" y="53829"/>
                  <a:pt x="4403" y="53797"/>
                  <a:pt x="4376" y="53766"/>
                </a:cubicBezTo>
                <a:cubicBezTo>
                  <a:pt x="4252" y="53615"/>
                  <a:pt x="4061" y="53510"/>
                  <a:pt x="3911" y="53383"/>
                </a:cubicBezTo>
                <a:cubicBezTo>
                  <a:pt x="3669" y="53182"/>
                  <a:pt x="3455" y="52950"/>
                  <a:pt x="3245" y="52717"/>
                </a:cubicBezTo>
                <a:cubicBezTo>
                  <a:pt x="2977" y="52416"/>
                  <a:pt x="2794" y="52029"/>
                  <a:pt x="2553" y="51715"/>
                </a:cubicBezTo>
                <a:cubicBezTo>
                  <a:pt x="3204" y="50622"/>
                  <a:pt x="3915" y="49564"/>
                  <a:pt x="4521" y="48475"/>
                </a:cubicBezTo>
                <a:cubicBezTo>
                  <a:pt x="5191" y="47272"/>
                  <a:pt x="5743" y="46015"/>
                  <a:pt x="6498" y="44853"/>
                </a:cubicBezTo>
                <a:cubicBezTo>
                  <a:pt x="6567" y="44753"/>
                  <a:pt x="6640" y="44648"/>
                  <a:pt x="6712" y="44547"/>
                </a:cubicBezTo>
                <a:cubicBezTo>
                  <a:pt x="6914" y="44448"/>
                  <a:pt x="7127" y="44366"/>
                  <a:pt x="7328" y="44301"/>
                </a:cubicBezTo>
                <a:cubicBezTo>
                  <a:pt x="7409" y="44276"/>
                  <a:pt x="7479" y="44264"/>
                  <a:pt x="7537" y="44264"/>
                </a:cubicBezTo>
                <a:close/>
                <a:moveTo>
                  <a:pt x="2216" y="52289"/>
                </a:moveTo>
                <a:cubicBezTo>
                  <a:pt x="2353" y="52530"/>
                  <a:pt x="2544" y="52758"/>
                  <a:pt x="2653" y="52904"/>
                </a:cubicBezTo>
                <a:cubicBezTo>
                  <a:pt x="2931" y="53268"/>
                  <a:pt x="3436" y="53979"/>
                  <a:pt x="3943" y="54180"/>
                </a:cubicBezTo>
                <a:cubicBezTo>
                  <a:pt x="2950" y="54818"/>
                  <a:pt x="1924" y="55378"/>
                  <a:pt x="790" y="55688"/>
                </a:cubicBezTo>
                <a:cubicBezTo>
                  <a:pt x="1072" y="54485"/>
                  <a:pt x="1605" y="53369"/>
                  <a:pt x="2216" y="52289"/>
                </a:cubicBezTo>
                <a:close/>
                <a:moveTo>
                  <a:pt x="50677" y="1"/>
                </a:moveTo>
                <a:cubicBezTo>
                  <a:pt x="49445" y="1"/>
                  <a:pt x="48321" y="1265"/>
                  <a:pt x="47387" y="2124"/>
                </a:cubicBezTo>
                <a:cubicBezTo>
                  <a:pt x="46426" y="3008"/>
                  <a:pt x="45464" y="3864"/>
                  <a:pt x="44548" y="4794"/>
                </a:cubicBezTo>
                <a:cubicBezTo>
                  <a:pt x="42088" y="7291"/>
                  <a:pt x="39787" y="9938"/>
                  <a:pt x="37295" y="12403"/>
                </a:cubicBezTo>
                <a:cubicBezTo>
                  <a:pt x="32250" y="17388"/>
                  <a:pt x="27330" y="22504"/>
                  <a:pt x="22232" y="27439"/>
                </a:cubicBezTo>
                <a:cubicBezTo>
                  <a:pt x="17361" y="32146"/>
                  <a:pt x="12819" y="37203"/>
                  <a:pt x="8020" y="41987"/>
                </a:cubicBezTo>
                <a:cubicBezTo>
                  <a:pt x="5997" y="44000"/>
                  <a:pt x="4950" y="46466"/>
                  <a:pt x="3541" y="48885"/>
                </a:cubicBezTo>
                <a:cubicBezTo>
                  <a:pt x="2193" y="51209"/>
                  <a:pt x="521" y="53405"/>
                  <a:pt x="33" y="56107"/>
                </a:cubicBezTo>
                <a:cubicBezTo>
                  <a:pt x="1" y="56296"/>
                  <a:pt x="187" y="56459"/>
                  <a:pt x="367" y="56459"/>
                </a:cubicBezTo>
                <a:cubicBezTo>
                  <a:pt x="386" y="56459"/>
                  <a:pt x="406" y="56457"/>
                  <a:pt x="425" y="56453"/>
                </a:cubicBezTo>
                <a:cubicBezTo>
                  <a:pt x="3332" y="55871"/>
                  <a:pt x="5592" y="53770"/>
                  <a:pt x="8130" y="52384"/>
                </a:cubicBezTo>
                <a:cubicBezTo>
                  <a:pt x="9406" y="51688"/>
                  <a:pt x="10681" y="51213"/>
                  <a:pt x="11852" y="50316"/>
                </a:cubicBezTo>
                <a:cubicBezTo>
                  <a:pt x="13155" y="49318"/>
                  <a:pt x="14245" y="48038"/>
                  <a:pt x="15356" y="46839"/>
                </a:cubicBezTo>
                <a:cubicBezTo>
                  <a:pt x="18017" y="43964"/>
                  <a:pt x="20522" y="40948"/>
                  <a:pt x="23070" y="37969"/>
                </a:cubicBezTo>
                <a:cubicBezTo>
                  <a:pt x="25963" y="34583"/>
                  <a:pt x="28993" y="31339"/>
                  <a:pt x="32032" y="28085"/>
                </a:cubicBezTo>
                <a:cubicBezTo>
                  <a:pt x="37395" y="22345"/>
                  <a:pt x="42808" y="16717"/>
                  <a:pt x="48845" y="11678"/>
                </a:cubicBezTo>
                <a:cubicBezTo>
                  <a:pt x="49355" y="11255"/>
                  <a:pt x="49893" y="10812"/>
                  <a:pt x="50421" y="10348"/>
                </a:cubicBezTo>
                <a:cubicBezTo>
                  <a:pt x="50435" y="10349"/>
                  <a:pt x="50449" y="10350"/>
                  <a:pt x="50463" y="10350"/>
                </a:cubicBezTo>
                <a:cubicBezTo>
                  <a:pt x="50648" y="10350"/>
                  <a:pt x="50820" y="10208"/>
                  <a:pt x="50836" y="9983"/>
                </a:cubicBezTo>
                <a:cubicBezTo>
                  <a:pt x="52377" y="8589"/>
                  <a:pt x="53752" y="6972"/>
                  <a:pt x="53990" y="4903"/>
                </a:cubicBezTo>
                <a:cubicBezTo>
                  <a:pt x="54103" y="3896"/>
                  <a:pt x="53816" y="2758"/>
                  <a:pt x="53265" y="1914"/>
                </a:cubicBezTo>
                <a:cubicBezTo>
                  <a:pt x="52896" y="1349"/>
                  <a:pt x="52463" y="899"/>
                  <a:pt x="51934" y="479"/>
                </a:cubicBezTo>
                <a:cubicBezTo>
                  <a:pt x="51505" y="140"/>
                  <a:pt x="51085" y="1"/>
                  <a:pt x="50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5"/>
          <p:cNvSpPr/>
          <p:nvPr/>
        </p:nvSpPr>
        <p:spPr>
          <a:xfrm>
            <a:off x="7711185" y="2480566"/>
            <a:ext cx="222159" cy="437991"/>
          </a:xfrm>
          <a:custGeom>
            <a:avLst/>
            <a:gdLst/>
            <a:ahLst/>
            <a:cxnLst/>
            <a:rect l="l" t="t" r="r" b="b"/>
            <a:pathLst>
              <a:path w="16116" h="31773" extrusionOk="0">
                <a:moveTo>
                  <a:pt x="8884" y="1088"/>
                </a:moveTo>
                <a:cubicBezTo>
                  <a:pt x="9171" y="1088"/>
                  <a:pt x="9547" y="1158"/>
                  <a:pt x="9890" y="1158"/>
                </a:cubicBezTo>
                <a:cubicBezTo>
                  <a:pt x="9919" y="1158"/>
                  <a:pt x="9947" y="1158"/>
                  <a:pt x="9975" y="1157"/>
                </a:cubicBezTo>
                <a:lnTo>
                  <a:pt x="9975" y="1157"/>
                </a:lnTo>
                <a:cubicBezTo>
                  <a:pt x="9947" y="1636"/>
                  <a:pt x="10002" y="2128"/>
                  <a:pt x="10065" y="2588"/>
                </a:cubicBezTo>
                <a:cubicBezTo>
                  <a:pt x="10125" y="3021"/>
                  <a:pt x="10166" y="3585"/>
                  <a:pt x="10371" y="4018"/>
                </a:cubicBezTo>
                <a:cubicBezTo>
                  <a:pt x="8184" y="4178"/>
                  <a:pt x="6019" y="4615"/>
                  <a:pt x="3818" y="4629"/>
                </a:cubicBezTo>
                <a:cubicBezTo>
                  <a:pt x="3181" y="4629"/>
                  <a:pt x="2384" y="4656"/>
                  <a:pt x="1773" y="4952"/>
                </a:cubicBezTo>
                <a:cubicBezTo>
                  <a:pt x="1704" y="4683"/>
                  <a:pt x="1577" y="4415"/>
                  <a:pt x="1509" y="4155"/>
                </a:cubicBezTo>
                <a:cubicBezTo>
                  <a:pt x="1408" y="3764"/>
                  <a:pt x="1358" y="3362"/>
                  <a:pt x="1254" y="2971"/>
                </a:cubicBezTo>
                <a:cubicBezTo>
                  <a:pt x="1084" y="1394"/>
                  <a:pt x="2041" y="1417"/>
                  <a:pt x="3523" y="1335"/>
                </a:cubicBezTo>
                <a:cubicBezTo>
                  <a:pt x="4316" y="1293"/>
                  <a:pt x="5109" y="1249"/>
                  <a:pt x="5901" y="1211"/>
                </a:cubicBezTo>
                <a:cubicBezTo>
                  <a:pt x="6880" y="1167"/>
                  <a:pt x="7856" y="1107"/>
                  <a:pt x="8840" y="1089"/>
                </a:cubicBezTo>
                <a:cubicBezTo>
                  <a:pt x="8854" y="1088"/>
                  <a:pt x="8869" y="1088"/>
                  <a:pt x="8884" y="1088"/>
                </a:cubicBezTo>
                <a:close/>
                <a:moveTo>
                  <a:pt x="7810" y="5331"/>
                </a:moveTo>
                <a:cubicBezTo>
                  <a:pt x="7965" y="6105"/>
                  <a:pt x="7979" y="6916"/>
                  <a:pt x="7988" y="7700"/>
                </a:cubicBezTo>
                <a:cubicBezTo>
                  <a:pt x="7997" y="8325"/>
                  <a:pt x="7892" y="9272"/>
                  <a:pt x="8211" y="9873"/>
                </a:cubicBezTo>
                <a:cubicBezTo>
                  <a:pt x="8079" y="9883"/>
                  <a:pt x="7946" y="9896"/>
                  <a:pt x="7810" y="9910"/>
                </a:cubicBezTo>
                <a:cubicBezTo>
                  <a:pt x="7136" y="9978"/>
                  <a:pt x="6480" y="10129"/>
                  <a:pt x="5851" y="10348"/>
                </a:cubicBezTo>
                <a:cubicBezTo>
                  <a:pt x="5677" y="9595"/>
                  <a:pt x="5632" y="8821"/>
                  <a:pt x="5527" y="8056"/>
                </a:cubicBezTo>
                <a:cubicBezTo>
                  <a:pt x="5404" y="7185"/>
                  <a:pt x="5199" y="6333"/>
                  <a:pt x="5027" y="5476"/>
                </a:cubicBezTo>
                <a:cubicBezTo>
                  <a:pt x="5191" y="5476"/>
                  <a:pt x="5345" y="5472"/>
                  <a:pt x="5491" y="5463"/>
                </a:cubicBezTo>
                <a:cubicBezTo>
                  <a:pt x="6238" y="5413"/>
                  <a:pt x="7027" y="5390"/>
                  <a:pt x="7810" y="5331"/>
                </a:cubicBezTo>
                <a:close/>
                <a:moveTo>
                  <a:pt x="8706" y="10725"/>
                </a:moveTo>
                <a:cubicBezTo>
                  <a:pt x="10527" y="10725"/>
                  <a:pt x="11998" y="11512"/>
                  <a:pt x="12968" y="13450"/>
                </a:cubicBezTo>
                <a:cubicBezTo>
                  <a:pt x="13428" y="14371"/>
                  <a:pt x="13788" y="15328"/>
                  <a:pt x="14097" y="16307"/>
                </a:cubicBezTo>
                <a:cubicBezTo>
                  <a:pt x="14385" y="17204"/>
                  <a:pt x="14381" y="18152"/>
                  <a:pt x="14622" y="19045"/>
                </a:cubicBezTo>
                <a:cubicBezTo>
                  <a:pt x="14130" y="19150"/>
                  <a:pt x="13583" y="19396"/>
                  <a:pt x="13150" y="19437"/>
                </a:cubicBezTo>
                <a:cubicBezTo>
                  <a:pt x="11706" y="19582"/>
                  <a:pt x="10257" y="19660"/>
                  <a:pt x="8808" y="19820"/>
                </a:cubicBezTo>
                <a:cubicBezTo>
                  <a:pt x="6211" y="20102"/>
                  <a:pt x="3614" y="20463"/>
                  <a:pt x="1048" y="20968"/>
                </a:cubicBezTo>
                <a:cubicBezTo>
                  <a:pt x="1303" y="18918"/>
                  <a:pt x="998" y="17086"/>
                  <a:pt x="1905" y="15122"/>
                </a:cubicBezTo>
                <a:cubicBezTo>
                  <a:pt x="2880" y="13004"/>
                  <a:pt x="4598" y="11473"/>
                  <a:pt x="6880" y="10949"/>
                </a:cubicBezTo>
                <a:cubicBezTo>
                  <a:pt x="7520" y="10803"/>
                  <a:pt x="8131" y="10725"/>
                  <a:pt x="8706" y="10725"/>
                </a:cubicBezTo>
                <a:close/>
                <a:moveTo>
                  <a:pt x="10029" y="20608"/>
                </a:moveTo>
                <a:lnTo>
                  <a:pt x="10029" y="20608"/>
                </a:lnTo>
                <a:cubicBezTo>
                  <a:pt x="9450" y="21542"/>
                  <a:pt x="9496" y="23369"/>
                  <a:pt x="9368" y="24280"/>
                </a:cubicBezTo>
                <a:cubicBezTo>
                  <a:pt x="9094" y="26235"/>
                  <a:pt x="8926" y="28176"/>
                  <a:pt x="8749" y="30135"/>
                </a:cubicBezTo>
                <a:cubicBezTo>
                  <a:pt x="8461" y="28883"/>
                  <a:pt x="8065" y="26641"/>
                  <a:pt x="7983" y="26235"/>
                </a:cubicBezTo>
                <a:cubicBezTo>
                  <a:pt x="7641" y="24531"/>
                  <a:pt x="6743" y="22808"/>
                  <a:pt x="6407" y="21119"/>
                </a:cubicBezTo>
                <a:cubicBezTo>
                  <a:pt x="7445" y="20941"/>
                  <a:pt x="8476" y="20758"/>
                  <a:pt x="9464" y="20654"/>
                </a:cubicBezTo>
                <a:cubicBezTo>
                  <a:pt x="9647" y="20631"/>
                  <a:pt x="9838" y="20617"/>
                  <a:pt x="10029" y="20608"/>
                </a:cubicBezTo>
                <a:close/>
                <a:moveTo>
                  <a:pt x="8914" y="0"/>
                </a:moveTo>
                <a:cubicBezTo>
                  <a:pt x="7763" y="0"/>
                  <a:pt x="6389" y="251"/>
                  <a:pt x="5901" y="282"/>
                </a:cubicBezTo>
                <a:cubicBezTo>
                  <a:pt x="4370" y="374"/>
                  <a:pt x="1582" y="145"/>
                  <a:pt x="525" y="1476"/>
                </a:cubicBezTo>
                <a:cubicBezTo>
                  <a:pt x="424" y="1604"/>
                  <a:pt x="401" y="1731"/>
                  <a:pt x="474" y="1877"/>
                </a:cubicBezTo>
                <a:cubicBezTo>
                  <a:pt x="575" y="2119"/>
                  <a:pt x="670" y="2355"/>
                  <a:pt x="762" y="2601"/>
                </a:cubicBezTo>
                <a:cubicBezTo>
                  <a:pt x="575" y="3112"/>
                  <a:pt x="625" y="3631"/>
                  <a:pt x="716" y="4159"/>
                </a:cubicBezTo>
                <a:cubicBezTo>
                  <a:pt x="784" y="4584"/>
                  <a:pt x="853" y="5139"/>
                  <a:pt x="1130" y="5490"/>
                </a:cubicBezTo>
                <a:cubicBezTo>
                  <a:pt x="1126" y="5503"/>
                  <a:pt x="1112" y="5513"/>
                  <a:pt x="1103" y="5526"/>
                </a:cubicBezTo>
                <a:cubicBezTo>
                  <a:pt x="988" y="5709"/>
                  <a:pt x="1150" y="5904"/>
                  <a:pt x="1330" y="5904"/>
                </a:cubicBezTo>
                <a:cubicBezTo>
                  <a:pt x="1370" y="5904"/>
                  <a:pt x="1411" y="5894"/>
                  <a:pt x="1450" y="5873"/>
                </a:cubicBezTo>
                <a:cubicBezTo>
                  <a:pt x="2103" y="5518"/>
                  <a:pt x="3032" y="5473"/>
                  <a:pt x="3925" y="5473"/>
                </a:cubicBezTo>
                <a:cubicBezTo>
                  <a:pt x="4109" y="5473"/>
                  <a:pt x="4292" y="5475"/>
                  <a:pt x="4470" y="5476"/>
                </a:cubicBezTo>
                <a:cubicBezTo>
                  <a:pt x="4480" y="6378"/>
                  <a:pt x="4689" y="7240"/>
                  <a:pt x="4802" y="8151"/>
                </a:cubicBezTo>
                <a:cubicBezTo>
                  <a:pt x="4912" y="8985"/>
                  <a:pt x="4949" y="9805"/>
                  <a:pt x="5181" y="10607"/>
                </a:cubicBezTo>
                <a:cubicBezTo>
                  <a:pt x="4024" y="11118"/>
                  <a:pt x="2998" y="11892"/>
                  <a:pt x="2228" y="12954"/>
                </a:cubicBezTo>
                <a:cubicBezTo>
                  <a:pt x="1486" y="13974"/>
                  <a:pt x="958" y="15054"/>
                  <a:pt x="543" y="16238"/>
                </a:cubicBezTo>
                <a:cubicBezTo>
                  <a:pt x="1" y="17792"/>
                  <a:pt x="461" y="19456"/>
                  <a:pt x="479" y="21046"/>
                </a:cubicBezTo>
                <a:cubicBezTo>
                  <a:pt x="483" y="21187"/>
                  <a:pt x="592" y="21283"/>
                  <a:pt x="716" y="21310"/>
                </a:cubicBezTo>
                <a:cubicBezTo>
                  <a:pt x="735" y="21387"/>
                  <a:pt x="789" y="21456"/>
                  <a:pt x="884" y="21469"/>
                </a:cubicBezTo>
                <a:cubicBezTo>
                  <a:pt x="1351" y="21533"/>
                  <a:pt x="1827" y="21561"/>
                  <a:pt x="2309" y="21561"/>
                </a:cubicBezTo>
                <a:cubicBezTo>
                  <a:pt x="3422" y="21561"/>
                  <a:pt x="4565" y="21413"/>
                  <a:pt x="5700" y="21232"/>
                </a:cubicBezTo>
                <a:cubicBezTo>
                  <a:pt x="5796" y="22513"/>
                  <a:pt x="6594" y="24053"/>
                  <a:pt x="6876" y="25205"/>
                </a:cubicBezTo>
                <a:cubicBezTo>
                  <a:pt x="7395" y="27301"/>
                  <a:pt x="7632" y="29461"/>
                  <a:pt x="8444" y="31474"/>
                </a:cubicBezTo>
                <a:cubicBezTo>
                  <a:pt x="8499" y="31620"/>
                  <a:pt x="8623" y="31773"/>
                  <a:pt x="8795" y="31773"/>
                </a:cubicBezTo>
                <a:cubicBezTo>
                  <a:pt x="8807" y="31773"/>
                  <a:pt x="8819" y="31772"/>
                  <a:pt x="8831" y="31771"/>
                </a:cubicBezTo>
                <a:cubicBezTo>
                  <a:pt x="8894" y="31766"/>
                  <a:pt x="8958" y="31758"/>
                  <a:pt x="9018" y="31753"/>
                </a:cubicBezTo>
                <a:cubicBezTo>
                  <a:pt x="9241" y="31730"/>
                  <a:pt x="9386" y="31594"/>
                  <a:pt x="9405" y="31370"/>
                </a:cubicBezTo>
                <a:cubicBezTo>
                  <a:pt x="9647" y="27802"/>
                  <a:pt x="9811" y="24030"/>
                  <a:pt x="10808" y="20567"/>
                </a:cubicBezTo>
                <a:cubicBezTo>
                  <a:pt x="12293" y="20507"/>
                  <a:pt x="13893" y="20490"/>
                  <a:pt x="15163" y="19856"/>
                </a:cubicBezTo>
                <a:cubicBezTo>
                  <a:pt x="15178" y="19851"/>
                  <a:pt x="15191" y="19851"/>
                  <a:pt x="15201" y="19843"/>
                </a:cubicBezTo>
                <a:cubicBezTo>
                  <a:pt x="15241" y="19824"/>
                  <a:pt x="15283" y="19801"/>
                  <a:pt x="15319" y="19779"/>
                </a:cubicBezTo>
                <a:cubicBezTo>
                  <a:pt x="15592" y="19633"/>
                  <a:pt x="15569" y="19332"/>
                  <a:pt x="15401" y="19150"/>
                </a:cubicBezTo>
                <a:cubicBezTo>
                  <a:pt x="16116" y="17177"/>
                  <a:pt x="14463" y="14247"/>
                  <a:pt x="13573" y="12552"/>
                </a:cubicBezTo>
                <a:cubicBezTo>
                  <a:pt x="12572" y="10639"/>
                  <a:pt x="10858" y="9892"/>
                  <a:pt x="8894" y="9860"/>
                </a:cubicBezTo>
                <a:cubicBezTo>
                  <a:pt x="8894" y="9833"/>
                  <a:pt x="8899" y="9810"/>
                  <a:pt x="8894" y="9782"/>
                </a:cubicBezTo>
                <a:cubicBezTo>
                  <a:pt x="8739" y="8839"/>
                  <a:pt x="8712" y="7915"/>
                  <a:pt x="8663" y="6958"/>
                </a:cubicBezTo>
                <a:cubicBezTo>
                  <a:pt x="8635" y="6388"/>
                  <a:pt x="8608" y="5791"/>
                  <a:pt x="8371" y="5280"/>
                </a:cubicBezTo>
                <a:cubicBezTo>
                  <a:pt x="9277" y="5190"/>
                  <a:pt x="10175" y="5026"/>
                  <a:pt x="10991" y="4683"/>
                </a:cubicBezTo>
                <a:cubicBezTo>
                  <a:pt x="11163" y="4615"/>
                  <a:pt x="11250" y="4433"/>
                  <a:pt x="11237" y="4273"/>
                </a:cubicBezTo>
                <a:cubicBezTo>
                  <a:pt x="11241" y="4264"/>
                  <a:pt x="11245" y="4256"/>
                  <a:pt x="11245" y="4246"/>
                </a:cubicBezTo>
                <a:cubicBezTo>
                  <a:pt x="11359" y="3722"/>
                  <a:pt x="11045" y="3089"/>
                  <a:pt x="10949" y="2561"/>
                </a:cubicBezTo>
                <a:cubicBezTo>
                  <a:pt x="10840" y="1977"/>
                  <a:pt x="10789" y="1375"/>
                  <a:pt x="10658" y="793"/>
                </a:cubicBezTo>
                <a:cubicBezTo>
                  <a:pt x="10671" y="738"/>
                  <a:pt x="10676" y="674"/>
                  <a:pt x="10658" y="615"/>
                </a:cubicBezTo>
                <a:cubicBezTo>
                  <a:pt x="10510" y="140"/>
                  <a:pt x="9774" y="0"/>
                  <a:pt x="8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5"/>
          <p:cNvSpPr/>
          <p:nvPr/>
        </p:nvSpPr>
        <p:spPr>
          <a:xfrm>
            <a:off x="2702840" y="417471"/>
            <a:ext cx="414628" cy="983668"/>
          </a:xfrm>
          <a:custGeom>
            <a:avLst/>
            <a:gdLst/>
            <a:ahLst/>
            <a:cxnLst/>
            <a:rect l="l" t="t" r="r" b="b"/>
            <a:pathLst>
              <a:path w="15824" h="37541" extrusionOk="0">
                <a:moveTo>
                  <a:pt x="4684" y="1748"/>
                </a:moveTo>
                <a:lnTo>
                  <a:pt x="4684" y="1748"/>
                </a:lnTo>
                <a:cubicBezTo>
                  <a:pt x="6042" y="3142"/>
                  <a:pt x="7289" y="4619"/>
                  <a:pt x="8420" y="6168"/>
                </a:cubicBezTo>
                <a:cubicBezTo>
                  <a:pt x="7632" y="7963"/>
                  <a:pt x="6835" y="9958"/>
                  <a:pt x="6528" y="11954"/>
                </a:cubicBezTo>
                <a:cubicBezTo>
                  <a:pt x="6265" y="10155"/>
                  <a:pt x="6118" y="8345"/>
                  <a:pt x="5695" y="6574"/>
                </a:cubicBezTo>
                <a:cubicBezTo>
                  <a:pt x="5304" y="4947"/>
                  <a:pt x="4911" y="3384"/>
                  <a:pt x="4684" y="1748"/>
                </a:cubicBezTo>
                <a:close/>
                <a:moveTo>
                  <a:pt x="3855" y="2272"/>
                </a:moveTo>
                <a:cubicBezTo>
                  <a:pt x="3922" y="4801"/>
                  <a:pt x="4984" y="7361"/>
                  <a:pt x="5285" y="9836"/>
                </a:cubicBezTo>
                <a:cubicBezTo>
                  <a:pt x="5422" y="10938"/>
                  <a:pt x="5581" y="12036"/>
                  <a:pt x="5750" y="13135"/>
                </a:cubicBezTo>
                <a:cubicBezTo>
                  <a:pt x="5535" y="12797"/>
                  <a:pt x="5304" y="12465"/>
                  <a:pt x="5058" y="12132"/>
                </a:cubicBezTo>
                <a:cubicBezTo>
                  <a:pt x="4073" y="10801"/>
                  <a:pt x="3144" y="9403"/>
                  <a:pt x="2132" y="8086"/>
                </a:cubicBezTo>
                <a:cubicBezTo>
                  <a:pt x="2406" y="6988"/>
                  <a:pt x="2751" y="5903"/>
                  <a:pt x="3035" y="4819"/>
                </a:cubicBezTo>
                <a:cubicBezTo>
                  <a:pt x="3239" y="4026"/>
                  <a:pt x="3489" y="3102"/>
                  <a:pt x="3855" y="2272"/>
                </a:cubicBezTo>
                <a:close/>
                <a:moveTo>
                  <a:pt x="8961" y="6938"/>
                </a:moveTo>
                <a:cubicBezTo>
                  <a:pt x="10128" y="8637"/>
                  <a:pt x="11140" y="10428"/>
                  <a:pt x="11969" y="12324"/>
                </a:cubicBezTo>
                <a:cubicBezTo>
                  <a:pt x="11928" y="12346"/>
                  <a:pt x="11892" y="12391"/>
                  <a:pt x="11878" y="12451"/>
                </a:cubicBezTo>
                <a:cubicBezTo>
                  <a:pt x="11527" y="14246"/>
                  <a:pt x="10475" y="16101"/>
                  <a:pt x="9691" y="17764"/>
                </a:cubicBezTo>
                <a:cubicBezTo>
                  <a:pt x="9112" y="18998"/>
                  <a:pt x="8711" y="20265"/>
                  <a:pt x="8415" y="21577"/>
                </a:cubicBezTo>
                <a:cubicBezTo>
                  <a:pt x="7868" y="19085"/>
                  <a:pt x="7327" y="16601"/>
                  <a:pt x="6879" y="14092"/>
                </a:cubicBezTo>
                <a:cubicBezTo>
                  <a:pt x="7098" y="11567"/>
                  <a:pt x="8433" y="9352"/>
                  <a:pt x="8961" y="6938"/>
                </a:cubicBezTo>
                <a:close/>
                <a:moveTo>
                  <a:pt x="1908" y="9111"/>
                </a:moveTo>
                <a:cubicBezTo>
                  <a:pt x="3111" y="11184"/>
                  <a:pt x="5212" y="12875"/>
                  <a:pt x="6064" y="15070"/>
                </a:cubicBezTo>
                <a:cubicBezTo>
                  <a:pt x="6401" y="17007"/>
                  <a:pt x="6793" y="18939"/>
                  <a:pt x="7262" y="20844"/>
                </a:cubicBezTo>
                <a:cubicBezTo>
                  <a:pt x="7386" y="21354"/>
                  <a:pt x="7504" y="21873"/>
                  <a:pt x="7617" y="22388"/>
                </a:cubicBezTo>
                <a:cubicBezTo>
                  <a:pt x="6911" y="21295"/>
                  <a:pt x="6078" y="20325"/>
                  <a:pt x="5121" y="19331"/>
                </a:cubicBezTo>
                <a:cubicBezTo>
                  <a:pt x="3845" y="18005"/>
                  <a:pt x="2346" y="16980"/>
                  <a:pt x="1121" y="15631"/>
                </a:cubicBezTo>
                <a:cubicBezTo>
                  <a:pt x="1235" y="13581"/>
                  <a:pt x="1531" y="11531"/>
                  <a:pt x="1826" y="9598"/>
                </a:cubicBezTo>
                <a:cubicBezTo>
                  <a:pt x="1849" y="9434"/>
                  <a:pt x="1881" y="9270"/>
                  <a:pt x="1908" y="9111"/>
                </a:cubicBezTo>
                <a:close/>
                <a:moveTo>
                  <a:pt x="12275" y="13034"/>
                </a:moveTo>
                <a:cubicBezTo>
                  <a:pt x="12753" y="14201"/>
                  <a:pt x="13163" y="15398"/>
                  <a:pt x="13491" y="16639"/>
                </a:cubicBezTo>
                <a:cubicBezTo>
                  <a:pt x="13800" y="17814"/>
                  <a:pt x="14029" y="19013"/>
                  <a:pt x="14170" y="20220"/>
                </a:cubicBezTo>
                <a:cubicBezTo>
                  <a:pt x="12433" y="22580"/>
                  <a:pt x="10388" y="25660"/>
                  <a:pt x="10014" y="28598"/>
                </a:cubicBezTo>
                <a:cubicBezTo>
                  <a:pt x="9609" y="27013"/>
                  <a:pt x="9249" y="25414"/>
                  <a:pt x="8898" y="23797"/>
                </a:cubicBezTo>
                <a:cubicBezTo>
                  <a:pt x="8830" y="23477"/>
                  <a:pt x="8761" y="23158"/>
                  <a:pt x="8688" y="22840"/>
                </a:cubicBezTo>
                <a:cubicBezTo>
                  <a:pt x="9268" y="20985"/>
                  <a:pt x="10128" y="19240"/>
                  <a:pt x="10734" y="17408"/>
                </a:cubicBezTo>
                <a:cubicBezTo>
                  <a:pt x="11236" y="15882"/>
                  <a:pt x="12101" y="14601"/>
                  <a:pt x="12275" y="13034"/>
                </a:cubicBezTo>
                <a:close/>
                <a:moveTo>
                  <a:pt x="1071" y="16820"/>
                </a:moveTo>
                <a:cubicBezTo>
                  <a:pt x="1708" y="17577"/>
                  <a:pt x="2583" y="18197"/>
                  <a:pt x="3330" y="18788"/>
                </a:cubicBezTo>
                <a:cubicBezTo>
                  <a:pt x="5030" y="20124"/>
                  <a:pt x="6898" y="22106"/>
                  <a:pt x="7987" y="24037"/>
                </a:cubicBezTo>
                <a:cubicBezTo>
                  <a:pt x="8365" y="25755"/>
                  <a:pt x="8734" y="27482"/>
                  <a:pt x="9199" y="29177"/>
                </a:cubicBezTo>
                <a:cubicBezTo>
                  <a:pt x="8324" y="28207"/>
                  <a:pt x="7327" y="27364"/>
                  <a:pt x="6265" y="26552"/>
                </a:cubicBezTo>
                <a:cubicBezTo>
                  <a:pt x="5399" y="25896"/>
                  <a:pt x="4478" y="25318"/>
                  <a:pt x="3581" y="24708"/>
                </a:cubicBezTo>
                <a:cubicBezTo>
                  <a:pt x="2980" y="24302"/>
                  <a:pt x="2482" y="23782"/>
                  <a:pt x="1936" y="23322"/>
                </a:cubicBezTo>
                <a:cubicBezTo>
                  <a:pt x="1712" y="22607"/>
                  <a:pt x="1525" y="21873"/>
                  <a:pt x="1384" y="21118"/>
                </a:cubicBezTo>
                <a:cubicBezTo>
                  <a:pt x="1125" y="19723"/>
                  <a:pt x="1043" y="18279"/>
                  <a:pt x="1071" y="16820"/>
                </a:cubicBezTo>
                <a:close/>
                <a:moveTo>
                  <a:pt x="14292" y="21555"/>
                </a:moveTo>
                <a:lnTo>
                  <a:pt x="14292" y="21555"/>
                </a:lnTo>
                <a:cubicBezTo>
                  <a:pt x="14402" y="23099"/>
                  <a:pt x="14380" y="24657"/>
                  <a:pt x="14233" y="26188"/>
                </a:cubicBezTo>
                <a:cubicBezTo>
                  <a:pt x="13937" y="29328"/>
                  <a:pt x="12894" y="32403"/>
                  <a:pt x="12092" y="35474"/>
                </a:cubicBezTo>
                <a:cubicBezTo>
                  <a:pt x="11937" y="34440"/>
                  <a:pt x="11427" y="33323"/>
                  <a:pt x="11171" y="32549"/>
                </a:cubicBezTo>
                <a:cubicBezTo>
                  <a:pt x="10858" y="31610"/>
                  <a:pt x="10574" y="30672"/>
                  <a:pt x="10315" y="29724"/>
                </a:cubicBezTo>
                <a:cubicBezTo>
                  <a:pt x="10976" y="27906"/>
                  <a:pt x="11623" y="26156"/>
                  <a:pt x="12570" y="24457"/>
                </a:cubicBezTo>
                <a:cubicBezTo>
                  <a:pt x="13117" y="23482"/>
                  <a:pt x="13732" y="22529"/>
                  <a:pt x="14292" y="21555"/>
                </a:cubicBezTo>
                <a:close/>
                <a:moveTo>
                  <a:pt x="2734" y="25404"/>
                </a:moveTo>
                <a:cubicBezTo>
                  <a:pt x="3317" y="25801"/>
                  <a:pt x="3931" y="26148"/>
                  <a:pt x="4442" y="26470"/>
                </a:cubicBezTo>
                <a:cubicBezTo>
                  <a:pt x="6173" y="27569"/>
                  <a:pt x="8187" y="29008"/>
                  <a:pt x="9604" y="30585"/>
                </a:cubicBezTo>
                <a:cubicBezTo>
                  <a:pt x="10174" y="32408"/>
                  <a:pt x="11072" y="34217"/>
                  <a:pt x="11299" y="36126"/>
                </a:cubicBezTo>
                <a:cubicBezTo>
                  <a:pt x="7841" y="32982"/>
                  <a:pt x="4610" y="29597"/>
                  <a:pt x="2734" y="25404"/>
                </a:cubicBezTo>
                <a:close/>
                <a:moveTo>
                  <a:pt x="4235" y="1"/>
                </a:moveTo>
                <a:cubicBezTo>
                  <a:pt x="4098" y="1"/>
                  <a:pt x="3964" y="49"/>
                  <a:pt x="3872" y="158"/>
                </a:cubicBezTo>
                <a:cubicBezTo>
                  <a:pt x="2086" y="2341"/>
                  <a:pt x="1544" y="5972"/>
                  <a:pt x="924" y="8633"/>
                </a:cubicBezTo>
                <a:cubicBezTo>
                  <a:pt x="27" y="12528"/>
                  <a:pt x="0" y="16597"/>
                  <a:pt x="241" y="20565"/>
                </a:cubicBezTo>
                <a:cubicBezTo>
                  <a:pt x="665" y="27464"/>
                  <a:pt x="6356" y="33551"/>
                  <a:pt x="11655" y="37365"/>
                </a:cubicBezTo>
                <a:cubicBezTo>
                  <a:pt x="11674" y="37477"/>
                  <a:pt x="11771" y="37541"/>
                  <a:pt x="11872" y="37541"/>
                </a:cubicBezTo>
                <a:cubicBezTo>
                  <a:pt x="11959" y="37541"/>
                  <a:pt x="12050" y="37492"/>
                  <a:pt x="12092" y="37384"/>
                </a:cubicBezTo>
                <a:cubicBezTo>
                  <a:pt x="12097" y="37369"/>
                  <a:pt x="12101" y="37356"/>
                  <a:pt x="12111" y="37338"/>
                </a:cubicBezTo>
                <a:cubicBezTo>
                  <a:pt x="12174" y="37264"/>
                  <a:pt x="12215" y="37169"/>
                  <a:pt x="12210" y="37073"/>
                </a:cubicBezTo>
                <a:cubicBezTo>
                  <a:pt x="14466" y="31319"/>
                  <a:pt x="15823" y="25814"/>
                  <a:pt x="15158" y="19860"/>
                </a:cubicBezTo>
                <a:cubicBezTo>
                  <a:pt x="15163" y="19855"/>
                  <a:pt x="15167" y="19846"/>
                  <a:pt x="15173" y="19841"/>
                </a:cubicBezTo>
                <a:cubicBezTo>
                  <a:pt x="15232" y="19700"/>
                  <a:pt x="15194" y="19581"/>
                  <a:pt x="15118" y="19505"/>
                </a:cubicBezTo>
                <a:cubicBezTo>
                  <a:pt x="14990" y="18466"/>
                  <a:pt x="14807" y="17417"/>
                  <a:pt x="14548" y="16351"/>
                </a:cubicBezTo>
                <a:cubicBezTo>
                  <a:pt x="13022" y="10068"/>
                  <a:pt x="9194" y="4623"/>
                  <a:pt x="4638" y="158"/>
                </a:cubicBezTo>
                <a:cubicBezTo>
                  <a:pt x="4536" y="58"/>
                  <a:pt x="4384" y="1"/>
                  <a:pt x="42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5"/>
          <p:cNvSpPr/>
          <p:nvPr/>
        </p:nvSpPr>
        <p:spPr>
          <a:xfrm>
            <a:off x="6377803" y="1434286"/>
            <a:ext cx="316557" cy="379994"/>
          </a:xfrm>
          <a:custGeom>
            <a:avLst/>
            <a:gdLst/>
            <a:ahLst/>
            <a:cxnLst/>
            <a:rect l="l" t="t" r="r" b="b"/>
            <a:pathLst>
              <a:path w="22281" h="26746" extrusionOk="0">
                <a:moveTo>
                  <a:pt x="20439" y="1669"/>
                </a:moveTo>
                <a:cubicBezTo>
                  <a:pt x="20668" y="2735"/>
                  <a:pt x="20685" y="3838"/>
                  <a:pt x="20700" y="4936"/>
                </a:cubicBezTo>
                <a:cubicBezTo>
                  <a:pt x="20208" y="4836"/>
                  <a:pt x="19692" y="4676"/>
                  <a:pt x="19255" y="4617"/>
                </a:cubicBezTo>
                <a:cubicBezTo>
                  <a:pt x="18748" y="4550"/>
                  <a:pt x="18233" y="4528"/>
                  <a:pt x="17714" y="4528"/>
                </a:cubicBezTo>
                <a:cubicBezTo>
                  <a:pt x="16819" y="4528"/>
                  <a:pt x="15916" y="4594"/>
                  <a:pt x="15036" y="4608"/>
                </a:cubicBezTo>
                <a:cubicBezTo>
                  <a:pt x="14976" y="4608"/>
                  <a:pt x="14927" y="4613"/>
                  <a:pt x="14877" y="4626"/>
                </a:cubicBezTo>
                <a:cubicBezTo>
                  <a:pt x="14904" y="4449"/>
                  <a:pt x="14931" y="4276"/>
                  <a:pt x="14954" y="4098"/>
                </a:cubicBezTo>
                <a:cubicBezTo>
                  <a:pt x="14979" y="3867"/>
                  <a:pt x="14755" y="3707"/>
                  <a:pt x="14542" y="3707"/>
                </a:cubicBezTo>
                <a:cubicBezTo>
                  <a:pt x="14444" y="3707"/>
                  <a:pt x="14348" y="3742"/>
                  <a:pt x="14280" y="3820"/>
                </a:cubicBezTo>
                <a:cubicBezTo>
                  <a:pt x="12589" y="5779"/>
                  <a:pt x="12986" y="9164"/>
                  <a:pt x="13041" y="11570"/>
                </a:cubicBezTo>
                <a:cubicBezTo>
                  <a:pt x="13100" y="14204"/>
                  <a:pt x="12698" y="16805"/>
                  <a:pt x="12990" y="19411"/>
                </a:cubicBezTo>
                <a:cubicBezTo>
                  <a:pt x="12953" y="19438"/>
                  <a:pt x="12917" y="19476"/>
                  <a:pt x="12898" y="19530"/>
                </a:cubicBezTo>
                <a:cubicBezTo>
                  <a:pt x="12106" y="21526"/>
                  <a:pt x="10953" y="23476"/>
                  <a:pt x="9231" y="24797"/>
                </a:cubicBezTo>
                <a:cubicBezTo>
                  <a:pt x="8514" y="25347"/>
                  <a:pt x="7658" y="25604"/>
                  <a:pt x="6803" y="25604"/>
                </a:cubicBezTo>
                <a:cubicBezTo>
                  <a:pt x="5358" y="25604"/>
                  <a:pt x="3913" y="24873"/>
                  <a:pt x="3134" y="23594"/>
                </a:cubicBezTo>
                <a:cubicBezTo>
                  <a:pt x="1795" y="21389"/>
                  <a:pt x="4005" y="19680"/>
                  <a:pt x="5878" y="19261"/>
                </a:cubicBezTo>
                <a:cubicBezTo>
                  <a:pt x="6376" y="19149"/>
                  <a:pt x="6893" y="19100"/>
                  <a:pt x="7416" y="19100"/>
                </a:cubicBezTo>
                <a:cubicBezTo>
                  <a:pt x="8424" y="19100"/>
                  <a:pt x="9451" y="19284"/>
                  <a:pt x="10383" y="19558"/>
                </a:cubicBezTo>
                <a:cubicBezTo>
                  <a:pt x="10434" y="19572"/>
                  <a:pt x="10482" y="19578"/>
                  <a:pt x="10526" y="19578"/>
                </a:cubicBezTo>
                <a:cubicBezTo>
                  <a:pt x="10722" y="19578"/>
                  <a:pt x="10857" y="19452"/>
                  <a:pt x="10913" y="19289"/>
                </a:cubicBezTo>
                <a:cubicBezTo>
                  <a:pt x="10938" y="19298"/>
                  <a:pt x="10966" y="19303"/>
                  <a:pt x="10993" y="19303"/>
                </a:cubicBezTo>
                <a:cubicBezTo>
                  <a:pt x="11074" y="19303"/>
                  <a:pt x="11155" y="19262"/>
                  <a:pt x="11172" y="19169"/>
                </a:cubicBezTo>
                <a:cubicBezTo>
                  <a:pt x="11668" y="16568"/>
                  <a:pt x="11651" y="13857"/>
                  <a:pt x="11742" y="11220"/>
                </a:cubicBezTo>
                <a:cubicBezTo>
                  <a:pt x="11824" y="8945"/>
                  <a:pt x="12234" y="6266"/>
                  <a:pt x="11714" y="3975"/>
                </a:cubicBezTo>
                <a:cubicBezTo>
                  <a:pt x="12936" y="3637"/>
                  <a:pt x="14229" y="3546"/>
                  <a:pt x="15468" y="3177"/>
                </a:cubicBezTo>
                <a:cubicBezTo>
                  <a:pt x="17136" y="2676"/>
                  <a:pt x="18749" y="2075"/>
                  <a:pt x="20439" y="1669"/>
                </a:cubicBezTo>
                <a:close/>
                <a:moveTo>
                  <a:pt x="20979" y="1"/>
                </a:moveTo>
                <a:cubicBezTo>
                  <a:pt x="20918" y="1"/>
                  <a:pt x="20855" y="7"/>
                  <a:pt x="20790" y="20"/>
                </a:cubicBezTo>
                <a:cubicBezTo>
                  <a:pt x="18590" y="485"/>
                  <a:pt x="16485" y="1269"/>
                  <a:pt x="14370" y="2038"/>
                </a:cubicBezTo>
                <a:cubicBezTo>
                  <a:pt x="13359" y="2403"/>
                  <a:pt x="12265" y="2521"/>
                  <a:pt x="11487" y="3187"/>
                </a:cubicBezTo>
                <a:cubicBezTo>
                  <a:pt x="11477" y="3149"/>
                  <a:pt x="11468" y="3113"/>
                  <a:pt x="11455" y="3082"/>
                </a:cubicBezTo>
                <a:cubicBezTo>
                  <a:pt x="11412" y="2966"/>
                  <a:pt x="11317" y="2909"/>
                  <a:pt x="11222" y="2909"/>
                </a:cubicBezTo>
                <a:cubicBezTo>
                  <a:pt x="11127" y="2909"/>
                  <a:pt x="11032" y="2967"/>
                  <a:pt x="10990" y="3082"/>
                </a:cubicBezTo>
                <a:cubicBezTo>
                  <a:pt x="10083" y="5533"/>
                  <a:pt x="10488" y="8631"/>
                  <a:pt x="10461" y="11220"/>
                </a:cubicBezTo>
                <a:cubicBezTo>
                  <a:pt x="10438" y="13702"/>
                  <a:pt x="10329" y="16254"/>
                  <a:pt x="10721" y="18715"/>
                </a:cubicBezTo>
                <a:cubicBezTo>
                  <a:pt x="9813" y="18053"/>
                  <a:pt x="8559" y="17741"/>
                  <a:pt x="7265" y="17741"/>
                </a:cubicBezTo>
                <a:cubicBezTo>
                  <a:pt x="3782" y="17741"/>
                  <a:pt x="1" y="20000"/>
                  <a:pt x="1841" y="23781"/>
                </a:cubicBezTo>
                <a:cubicBezTo>
                  <a:pt x="2862" y="25877"/>
                  <a:pt x="4574" y="26746"/>
                  <a:pt x="6370" y="26746"/>
                </a:cubicBezTo>
                <a:cubicBezTo>
                  <a:pt x="9499" y="26746"/>
                  <a:pt x="12886" y="24110"/>
                  <a:pt x="13332" y="20746"/>
                </a:cubicBezTo>
                <a:cubicBezTo>
                  <a:pt x="13337" y="20747"/>
                  <a:pt x="13343" y="20747"/>
                  <a:pt x="13349" y="20747"/>
                </a:cubicBezTo>
                <a:cubicBezTo>
                  <a:pt x="13454" y="20747"/>
                  <a:pt x="13569" y="20675"/>
                  <a:pt x="13569" y="20546"/>
                </a:cubicBezTo>
                <a:cubicBezTo>
                  <a:pt x="13601" y="17762"/>
                  <a:pt x="14175" y="15024"/>
                  <a:pt x="14252" y="12244"/>
                </a:cubicBezTo>
                <a:cubicBezTo>
                  <a:pt x="14293" y="10841"/>
                  <a:pt x="14234" y="9437"/>
                  <a:pt x="14293" y="8034"/>
                </a:cubicBezTo>
                <a:cubicBezTo>
                  <a:pt x="14330" y="7287"/>
                  <a:pt x="14480" y="6572"/>
                  <a:pt x="14635" y="5852"/>
                </a:cubicBezTo>
                <a:cubicBezTo>
                  <a:pt x="14728" y="5935"/>
                  <a:pt x="14851" y="5986"/>
                  <a:pt x="14993" y="5986"/>
                </a:cubicBezTo>
                <a:cubicBezTo>
                  <a:pt x="15030" y="5986"/>
                  <a:pt x="15069" y="5983"/>
                  <a:pt x="15108" y="5975"/>
                </a:cubicBezTo>
                <a:cubicBezTo>
                  <a:pt x="15827" y="5969"/>
                  <a:pt x="16543" y="5956"/>
                  <a:pt x="17258" y="5956"/>
                </a:cubicBezTo>
                <a:cubicBezTo>
                  <a:pt x="17696" y="5956"/>
                  <a:pt x="18134" y="5961"/>
                  <a:pt x="18572" y="5975"/>
                </a:cubicBezTo>
                <a:cubicBezTo>
                  <a:pt x="19610" y="6011"/>
                  <a:pt x="20481" y="6457"/>
                  <a:pt x="21474" y="6526"/>
                </a:cubicBezTo>
                <a:cubicBezTo>
                  <a:pt x="21490" y="6527"/>
                  <a:pt x="21505" y="6528"/>
                  <a:pt x="21521" y="6528"/>
                </a:cubicBezTo>
                <a:cubicBezTo>
                  <a:pt x="21917" y="6528"/>
                  <a:pt x="22226" y="6147"/>
                  <a:pt x="22235" y="5765"/>
                </a:cubicBezTo>
                <a:cubicBezTo>
                  <a:pt x="22271" y="4038"/>
                  <a:pt x="22281" y="2220"/>
                  <a:pt x="21734" y="558"/>
                </a:cubicBezTo>
                <a:cubicBezTo>
                  <a:pt x="21618" y="204"/>
                  <a:pt x="21327" y="1"/>
                  <a:pt x="209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5"/>
          <p:cNvSpPr/>
          <p:nvPr/>
        </p:nvSpPr>
        <p:spPr>
          <a:xfrm>
            <a:off x="859568" y="3001796"/>
            <a:ext cx="874141" cy="783413"/>
          </a:xfrm>
          <a:custGeom>
            <a:avLst/>
            <a:gdLst/>
            <a:ahLst/>
            <a:cxnLst/>
            <a:rect l="l" t="t" r="r" b="b"/>
            <a:pathLst>
              <a:path w="40283" h="36102" extrusionOk="0">
                <a:moveTo>
                  <a:pt x="27225" y="16388"/>
                </a:moveTo>
                <a:cubicBezTo>
                  <a:pt x="29570" y="16388"/>
                  <a:pt x="31894" y="17501"/>
                  <a:pt x="32577" y="19998"/>
                </a:cubicBezTo>
                <a:cubicBezTo>
                  <a:pt x="33598" y="23735"/>
                  <a:pt x="32131" y="28281"/>
                  <a:pt x="27648" y="28546"/>
                </a:cubicBezTo>
                <a:cubicBezTo>
                  <a:pt x="27484" y="28555"/>
                  <a:pt x="27322" y="28560"/>
                  <a:pt x="27160" y="28560"/>
                </a:cubicBezTo>
                <a:cubicBezTo>
                  <a:pt x="24396" y="28560"/>
                  <a:pt x="21927" y="27203"/>
                  <a:pt x="21187" y="24655"/>
                </a:cubicBezTo>
                <a:cubicBezTo>
                  <a:pt x="21187" y="24628"/>
                  <a:pt x="21187" y="24595"/>
                  <a:pt x="21177" y="24568"/>
                </a:cubicBezTo>
                <a:cubicBezTo>
                  <a:pt x="20340" y="21474"/>
                  <a:pt x="21898" y="17666"/>
                  <a:pt x="25073" y="16704"/>
                </a:cubicBezTo>
                <a:cubicBezTo>
                  <a:pt x="25760" y="16497"/>
                  <a:pt x="26494" y="16388"/>
                  <a:pt x="27225" y="16388"/>
                </a:cubicBezTo>
                <a:close/>
                <a:moveTo>
                  <a:pt x="7970" y="22803"/>
                </a:moveTo>
                <a:cubicBezTo>
                  <a:pt x="10500" y="22803"/>
                  <a:pt x="12982" y="24564"/>
                  <a:pt x="13987" y="26910"/>
                </a:cubicBezTo>
                <a:cubicBezTo>
                  <a:pt x="14002" y="26938"/>
                  <a:pt x="14015" y="26960"/>
                  <a:pt x="14033" y="26983"/>
                </a:cubicBezTo>
                <a:cubicBezTo>
                  <a:pt x="15095" y="29585"/>
                  <a:pt x="13810" y="32342"/>
                  <a:pt x="11386" y="34045"/>
                </a:cubicBezTo>
                <a:cubicBezTo>
                  <a:pt x="10362" y="34764"/>
                  <a:pt x="9315" y="35076"/>
                  <a:pt x="8304" y="35076"/>
                </a:cubicBezTo>
                <a:cubicBezTo>
                  <a:pt x="5686" y="35076"/>
                  <a:pt x="3313" y="32980"/>
                  <a:pt x="2219" y="30409"/>
                </a:cubicBezTo>
                <a:cubicBezTo>
                  <a:pt x="1813" y="29467"/>
                  <a:pt x="1754" y="28532"/>
                  <a:pt x="1931" y="27663"/>
                </a:cubicBezTo>
                <a:cubicBezTo>
                  <a:pt x="2200" y="27061"/>
                  <a:pt x="2451" y="26454"/>
                  <a:pt x="2702" y="25848"/>
                </a:cubicBezTo>
                <a:cubicBezTo>
                  <a:pt x="3485" y="24650"/>
                  <a:pt x="4715" y="23693"/>
                  <a:pt x="6051" y="23165"/>
                </a:cubicBezTo>
                <a:cubicBezTo>
                  <a:pt x="6678" y="22917"/>
                  <a:pt x="7325" y="22803"/>
                  <a:pt x="7970" y="22803"/>
                </a:cubicBezTo>
                <a:close/>
                <a:moveTo>
                  <a:pt x="37940" y="1"/>
                </a:moveTo>
                <a:cubicBezTo>
                  <a:pt x="36480" y="1"/>
                  <a:pt x="35840" y="2826"/>
                  <a:pt x="35562" y="3633"/>
                </a:cubicBezTo>
                <a:cubicBezTo>
                  <a:pt x="34633" y="6320"/>
                  <a:pt x="34364" y="9187"/>
                  <a:pt x="33963" y="11988"/>
                </a:cubicBezTo>
                <a:cubicBezTo>
                  <a:pt x="33712" y="13733"/>
                  <a:pt x="33197" y="15761"/>
                  <a:pt x="33138" y="17689"/>
                </a:cubicBezTo>
                <a:cubicBezTo>
                  <a:pt x="31717" y="15667"/>
                  <a:pt x="29470" y="14598"/>
                  <a:pt x="27106" y="14598"/>
                </a:cubicBezTo>
                <a:cubicBezTo>
                  <a:pt x="25863" y="14598"/>
                  <a:pt x="24587" y="14894"/>
                  <a:pt x="23383" y="15502"/>
                </a:cubicBezTo>
                <a:cubicBezTo>
                  <a:pt x="21160" y="16627"/>
                  <a:pt x="18330" y="21188"/>
                  <a:pt x="19761" y="23802"/>
                </a:cubicBezTo>
                <a:cubicBezTo>
                  <a:pt x="19539" y="23764"/>
                  <a:pt x="19302" y="23747"/>
                  <a:pt x="19061" y="23747"/>
                </a:cubicBezTo>
                <a:cubicBezTo>
                  <a:pt x="18169" y="23747"/>
                  <a:pt x="17215" y="23979"/>
                  <a:pt x="16694" y="24208"/>
                </a:cubicBezTo>
                <a:cubicBezTo>
                  <a:pt x="15947" y="24536"/>
                  <a:pt x="15354" y="25138"/>
                  <a:pt x="14881" y="25794"/>
                </a:cubicBezTo>
                <a:cubicBezTo>
                  <a:pt x="14803" y="25903"/>
                  <a:pt x="14725" y="26027"/>
                  <a:pt x="14658" y="26153"/>
                </a:cubicBezTo>
                <a:cubicBezTo>
                  <a:pt x="14920" y="23146"/>
                  <a:pt x="10375" y="21091"/>
                  <a:pt x="7528" y="21091"/>
                </a:cubicBezTo>
                <a:cubicBezTo>
                  <a:pt x="7201" y="21091"/>
                  <a:pt x="6897" y="21118"/>
                  <a:pt x="6625" y="21174"/>
                </a:cubicBezTo>
                <a:cubicBezTo>
                  <a:pt x="5741" y="21356"/>
                  <a:pt x="4921" y="21676"/>
                  <a:pt x="4179" y="22090"/>
                </a:cubicBezTo>
                <a:cubicBezTo>
                  <a:pt x="4406" y="21497"/>
                  <a:pt x="4629" y="20905"/>
                  <a:pt x="4848" y="20313"/>
                </a:cubicBezTo>
                <a:cubicBezTo>
                  <a:pt x="5513" y="18536"/>
                  <a:pt x="6082" y="16732"/>
                  <a:pt x="6807" y="14978"/>
                </a:cubicBezTo>
                <a:cubicBezTo>
                  <a:pt x="7098" y="14299"/>
                  <a:pt x="7399" y="13624"/>
                  <a:pt x="7718" y="12959"/>
                </a:cubicBezTo>
                <a:lnTo>
                  <a:pt x="7718" y="12959"/>
                </a:lnTo>
                <a:cubicBezTo>
                  <a:pt x="7718" y="12959"/>
                  <a:pt x="7718" y="12959"/>
                  <a:pt x="7718" y="12959"/>
                </a:cubicBezTo>
                <a:cubicBezTo>
                  <a:pt x="7720" y="12959"/>
                  <a:pt x="9688" y="9395"/>
                  <a:pt x="10741" y="9395"/>
                </a:cubicBezTo>
                <a:cubicBezTo>
                  <a:pt x="11019" y="9395"/>
                  <a:pt x="11233" y="9643"/>
                  <a:pt x="11331" y="10270"/>
                </a:cubicBezTo>
                <a:cubicBezTo>
                  <a:pt x="11381" y="10590"/>
                  <a:pt x="11674" y="10779"/>
                  <a:pt x="11946" y="10779"/>
                </a:cubicBezTo>
                <a:cubicBezTo>
                  <a:pt x="12174" y="10779"/>
                  <a:pt x="12388" y="10645"/>
                  <a:pt x="12429" y="10343"/>
                </a:cubicBezTo>
                <a:cubicBezTo>
                  <a:pt x="12566" y="9355"/>
                  <a:pt x="11823" y="8434"/>
                  <a:pt x="10849" y="8152"/>
                </a:cubicBezTo>
                <a:cubicBezTo>
                  <a:pt x="10643" y="8094"/>
                  <a:pt x="10449" y="8067"/>
                  <a:pt x="10266" y="8067"/>
                </a:cubicBezTo>
                <a:cubicBezTo>
                  <a:pt x="8980" y="8067"/>
                  <a:pt x="8233" y="9396"/>
                  <a:pt x="7590" y="10453"/>
                </a:cubicBezTo>
                <a:cubicBezTo>
                  <a:pt x="5632" y="13651"/>
                  <a:pt x="4597" y="17369"/>
                  <a:pt x="3281" y="20850"/>
                </a:cubicBezTo>
                <a:cubicBezTo>
                  <a:pt x="2888" y="21884"/>
                  <a:pt x="2314" y="23019"/>
                  <a:pt x="1782" y="24181"/>
                </a:cubicBezTo>
                <a:cubicBezTo>
                  <a:pt x="543" y="25840"/>
                  <a:pt x="0" y="27981"/>
                  <a:pt x="520" y="30241"/>
                </a:cubicBezTo>
                <a:cubicBezTo>
                  <a:pt x="1362" y="33870"/>
                  <a:pt x="4791" y="36101"/>
                  <a:pt x="8253" y="36101"/>
                </a:cubicBezTo>
                <a:cubicBezTo>
                  <a:pt x="9303" y="36101"/>
                  <a:pt x="10356" y="35896"/>
                  <a:pt x="11341" y="35463"/>
                </a:cubicBezTo>
                <a:cubicBezTo>
                  <a:pt x="14271" y="34173"/>
                  <a:pt x="15934" y="30610"/>
                  <a:pt x="15045" y="27644"/>
                </a:cubicBezTo>
                <a:cubicBezTo>
                  <a:pt x="15063" y="27635"/>
                  <a:pt x="15086" y="27630"/>
                  <a:pt x="15099" y="27617"/>
                </a:cubicBezTo>
                <a:cubicBezTo>
                  <a:pt x="15200" y="27602"/>
                  <a:pt x="15295" y="27562"/>
                  <a:pt x="15350" y="27480"/>
                </a:cubicBezTo>
                <a:cubicBezTo>
                  <a:pt x="15983" y="26542"/>
                  <a:pt x="16384" y="25789"/>
                  <a:pt x="17505" y="25361"/>
                </a:cubicBezTo>
                <a:cubicBezTo>
                  <a:pt x="17839" y="25232"/>
                  <a:pt x="18182" y="25183"/>
                  <a:pt x="18526" y="25183"/>
                </a:cubicBezTo>
                <a:cubicBezTo>
                  <a:pt x="18862" y="25183"/>
                  <a:pt x="19200" y="25230"/>
                  <a:pt x="19533" y="25293"/>
                </a:cubicBezTo>
                <a:cubicBezTo>
                  <a:pt x="19838" y="25351"/>
                  <a:pt x="20080" y="25425"/>
                  <a:pt x="20311" y="25425"/>
                </a:cubicBezTo>
                <a:cubicBezTo>
                  <a:pt x="20424" y="25425"/>
                  <a:pt x="20535" y="25407"/>
                  <a:pt x="20649" y="25361"/>
                </a:cubicBezTo>
                <a:cubicBezTo>
                  <a:pt x="21447" y="28004"/>
                  <a:pt x="24209" y="29824"/>
                  <a:pt x="27004" y="29824"/>
                </a:cubicBezTo>
                <a:cubicBezTo>
                  <a:pt x="27529" y="29824"/>
                  <a:pt x="28054" y="29760"/>
                  <a:pt x="28568" y="29625"/>
                </a:cubicBezTo>
                <a:cubicBezTo>
                  <a:pt x="32678" y="28555"/>
                  <a:pt x="35393" y="24031"/>
                  <a:pt x="34200" y="19903"/>
                </a:cubicBezTo>
                <a:cubicBezTo>
                  <a:pt x="34942" y="17515"/>
                  <a:pt x="34906" y="14672"/>
                  <a:pt x="35275" y="12244"/>
                </a:cubicBezTo>
                <a:cubicBezTo>
                  <a:pt x="35539" y="10522"/>
                  <a:pt x="35758" y="8794"/>
                  <a:pt x="36082" y="7081"/>
                </a:cubicBezTo>
                <a:cubicBezTo>
                  <a:pt x="36219" y="6402"/>
                  <a:pt x="36377" y="5728"/>
                  <a:pt x="36564" y="5059"/>
                </a:cubicBezTo>
                <a:cubicBezTo>
                  <a:pt x="36755" y="4457"/>
                  <a:pt x="36951" y="3860"/>
                  <a:pt x="37143" y="3259"/>
                </a:cubicBezTo>
                <a:cubicBezTo>
                  <a:pt x="37174" y="2611"/>
                  <a:pt x="37471" y="2286"/>
                  <a:pt x="38034" y="2286"/>
                </a:cubicBezTo>
                <a:cubicBezTo>
                  <a:pt x="38208" y="2286"/>
                  <a:pt x="38408" y="2317"/>
                  <a:pt x="38633" y="2379"/>
                </a:cubicBezTo>
                <a:cubicBezTo>
                  <a:pt x="38608" y="2749"/>
                  <a:pt x="38860" y="2915"/>
                  <a:pt x="39142" y="2915"/>
                </a:cubicBezTo>
                <a:cubicBezTo>
                  <a:pt x="39424" y="2915"/>
                  <a:pt x="39734" y="2750"/>
                  <a:pt x="39827" y="2457"/>
                </a:cubicBezTo>
                <a:cubicBezTo>
                  <a:pt x="40282" y="1035"/>
                  <a:pt x="39649" y="489"/>
                  <a:pt x="38328" y="64"/>
                </a:cubicBezTo>
                <a:cubicBezTo>
                  <a:pt x="38193" y="21"/>
                  <a:pt x="38063" y="1"/>
                  <a:pt x="37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6" name="Google Shape;306;p25"/>
          <p:cNvGrpSpPr/>
          <p:nvPr/>
        </p:nvGrpSpPr>
        <p:grpSpPr>
          <a:xfrm>
            <a:off x="1593144" y="1401066"/>
            <a:ext cx="995171" cy="1038011"/>
            <a:chOff x="2323059" y="1340604"/>
            <a:chExt cx="1091436" cy="1138420"/>
          </a:xfrm>
        </p:grpSpPr>
        <p:sp>
          <p:nvSpPr>
            <p:cNvPr id="307" name="Google Shape;307;p25"/>
            <p:cNvSpPr/>
            <p:nvPr/>
          </p:nvSpPr>
          <p:spPr>
            <a:xfrm>
              <a:off x="2323059" y="1340604"/>
              <a:ext cx="1091436" cy="1138420"/>
            </a:xfrm>
            <a:custGeom>
              <a:avLst/>
              <a:gdLst/>
              <a:ahLst/>
              <a:cxnLst/>
              <a:rect l="l" t="t" r="r" b="b"/>
              <a:pathLst>
                <a:path w="46994" h="49017" extrusionOk="0">
                  <a:moveTo>
                    <a:pt x="26994" y="1227"/>
                  </a:moveTo>
                  <a:cubicBezTo>
                    <a:pt x="29355" y="1227"/>
                    <a:pt x="31407" y="2474"/>
                    <a:pt x="32559" y="5855"/>
                  </a:cubicBezTo>
                  <a:cubicBezTo>
                    <a:pt x="33685" y="9167"/>
                    <a:pt x="33617" y="12921"/>
                    <a:pt x="35781" y="15650"/>
                  </a:cubicBezTo>
                  <a:cubicBezTo>
                    <a:pt x="35744" y="15644"/>
                    <a:pt x="35708" y="15640"/>
                    <a:pt x="35672" y="15640"/>
                  </a:cubicBezTo>
                  <a:cubicBezTo>
                    <a:pt x="35106" y="15640"/>
                    <a:pt x="34634" y="16445"/>
                    <a:pt x="35148" y="16895"/>
                  </a:cubicBezTo>
                  <a:cubicBezTo>
                    <a:pt x="36284" y="17882"/>
                    <a:pt x="37219" y="18085"/>
                    <a:pt x="38560" y="18085"/>
                  </a:cubicBezTo>
                  <a:cubicBezTo>
                    <a:pt x="38821" y="18085"/>
                    <a:pt x="39097" y="18077"/>
                    <a:pt x="39394" y="18066"/>
                  </a:cubicBezTo>
                  <a:cubicBezTo>
                    <a:pt x="39505" y="18062"/>
                    <a:pt x="39615" y="18060"/>
                    <a:pt x="39723" y="18060"/>
                  </a:cubicBezTo>
                  <a:cubicBezTo>
                    <a:pt x="42834" y="18060"/>
                    <a:pt x="44709" y="19827"/>
                    <a:pt x="45449" y="22786"/>
                  </a:cubicBezTo>
                  <a:cubicBezTo>
                    <a:pt x="46921" y="28636"/>
                    <a:pt x="42069" y="35115"/>
                    <a:pt x="38405" y="39121"/>
                  </a:cubicBezTo>
                  <a:cubicBezTo>
                    <a:pt x="34336" y="43572"/>
                    <a:pt x="28978" y="46898"/>
                    <a:pt x="23050" y="48077"/>
                  </a:cubicBezTo>
                  <a:cubicBezTo>
                    <a:pt x="22062" y="48275"/>
                    <a:pt x="21097" y="48369"/>
                    <a:pt x="20157" y="48369"/>
                  </a:cubicBezTo>
                  <a:cubicBezTo>
                    <a:pt x="14216" y="48369"/>
                    <a:pt x="9326" y="44594"/>
                    <a:pt x="6529" y="39188"/>
                  </a:cubicBezTo>
                  <a:cubicBezTo>
                    <a:pt x="1130" y="28745"/>
                    <a:pt x="7258" y="15829"/>
                    <a:pt x="14653" y="8192"/>
                  </a:cubicBezTo>
                  <a:cubicBezTo>
                    <a:pt x="17478" y="5277"/>
                    <a:pt x="22739" y="1227"/>
                    <a:pt x="26994" y="1227"/>
                  </a:cubicBezTo>
                  <a:close/>
                  <a:moveTo>
                    <a:pt x="26814" y="1"/>
                  </a:moveTo>
                  <a:cubicBezTo>
                    <a:pt x="22370" y="1"/>
                    <a:pt x="17303" y="4394"/>
                    <a:pt x="14603" y="6894"/>
                  </a:cubicBezTo>
                  <a:cubicBezTo>
                    <a:pt x="5522" y="15286"/>
                    <a:pt x="0" y="29931"/>
                    <a:pt x="6730" y="41321"/>
                  </a:cubicBezTo>
                  <a:cubicBezTo>
                    <a:pt x="9998" y="46853"/>
                    <a:pt x="14711" y="49017"/>
                    <a:pt x="19716" y="49017"/>
                  </a:cubicBezTo>
                  <a:cubicBezTo>
                    <a:pt x="26637" y="49017"/>
                    <a:pt x="34115" y="44880"/>
                    <a:pt x="39102" y="39790"/>
                  </a:cubicBezTo>
                  <a:cubicBezTo>
                    <a:pt x="43240" y="35567"/>
                    <a:pt x="46994" y="29502"/>
                    <a:pt x="46584" y="23391"/>
                  </a:cubicBezTo>
                  <a:cubicBezTo>
                    <a:pt x="46451" y="21423"/>
                    <a:pt x="45654" y="19610"/>
                    <a:pt x="44273" y="18216"/>
                  </a:cubicBezTo>
                  <a:cubicBezTo>
                    <a:pt x="42397" y="16321"/>
                    <a:pt x="39859" y="17063"/>
                    <a:pt x="37617" y="16685"/>
                  </a:cubicBezTo>
                  <a:cubicBezTo>
                    <a:pt x="37603" y="16590"/>
                    <a:pt x="37571" y="16494"/>
                    <a:pt x="37489" y="16403"/>
                  </a:cubicBezTo>
                  <a:cubicBezTo>
                    <a:pt x="33603" y="11778"/>
                    <a:pt x="35394" y="4825"/>
                    <a:pt x="30204" y="1075"/>
                  </a:cubicBezTo>
                  <a:cubicBezTo>
                    <a:pt x="29158" y="318"/>
                    <a:pt x="28008" y="1"/>
                    <a:pt x="268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5"/>
            <p:cNvSpPr/>
            <p:nvPr/>
          </p:nvSpPr>
          <p:spPr>
            <a:xfrm>
              <a:off x="2901570" y="1766783"/>
              <a:ext cx="247323" cy="283600"/>
            </a:xfrm>
            <a:custGeom>
              <a:avLst/>
              <a:gdLst/>
              <a:ahLst/>
              <a:cxnLst/>
              <a:rect l="l" t="t" r="r" b="b"/>
              <a:pathLst>
                <a:path w="10649" h="12211" extrusionOk="0">
                  <a:moveTo>
                    <a:pt x="6844" y="1447"/>
                  </a:moveTo>
                  <a:cubicBezTo>
                    <a:pt x="7787" y="1447"/>
                    <a:pt x="8794" y="1831"/>
                    <a:pt x="9263" y="2591"/>
                  </a:cubicBezTo>
                  <a:lnTo>
                    <a:pt x="9263" y="2595"/>
                  </a:lnTo>
                  <a:cubicBezTo>
                    <a:pt x="8685" y="5129"/>
                    <a:pt x="8429" y="7220"/>
                    <a:pt x="6603" y="9261"/>
                  </a:cubicBezTo>
                  <a:cubicBezTo>
                    <a:pt x="5928" y="10018"/>
                    <a:pt x="4488" y="10879"/>
                    <a:pt x="3286" y="10879"/>
                  </a:cubicBezTo>
                  <a:cubicBezTo>
                    <a:pt x="2563" y="10879"/>
                    <a:pt x="1927" y="10568"/>
                    <a:pt x="1595" y="9735"/>
                  </a:cubicBezTo>
                  <a:cubicBezTo>
                    <a:pt x="898" y="8004"/>
                    <a:pt x="2183" y="5484"/>
                    <a:pt x="3066" y="4067"/>
                  </a:cubicBezTo>
                  <a:cubicBezTo>
                    <a:pt x="3682" y="3079"/>
                    <a:pt x="4520" y="2290"/>
                    <a:pt x="5541" y="1743"/>
                  </a:cubicBezTo>
                  <a:cubicBezTo>
                    <a:pt x="5907" y="1546"/>
                    <a:pt x="6367" y="1447"/>
                    <a:pt x="6844" y="1447"/>
                  </a:cubicBezTo>
                  <a:close/>
                  <a:moveTo>
                    <a:pt x="6792" y="1"/>
                  </a:moveTo>
                  <a:cubicBezTo>
                    <a:pt x="5960" y="1"/>
                    <a:pt x="5104" y="212"/>
                    <a:pt x="4370" y="627"/>
                  </a:cubicBezTo>
                  <a:cubicBezTo>
                    <a:pt x="1663" y="2158"/>
                    <a:pt x="0" y="6113"/>
                    <a:pt x="36" y="9106"/>
                  </a:cubicBezTo>
                  <a:cubicBezTo>
                    <a:pt x="67" y="11256"/>
                    <a:pt x="1678" y="12210"/>
                    <a:pt x="3436" y="12210"/>
                  </a:cubicBezTo>
                  <a:cubicBezTo>
                    <a:pt x="4083" y="12210"/>
                    <a:pt x="4748" y="12081"/>
                    <a:pt x="5363" y="11835"/>
                  </a:cubicBezTo>
                  <a:cubicBezTo>
                    <a:pt x="8448" y="10601"/>
                    <a:pt x="10649" y="6486"/>
                    <a:pt x="10393" y="3169"/>
                  </a:cubicBezTo>
                  <a:cubicBezTo>
                    <a:pt x="10362" y="1035"/>
                    <a:pt x="8635" y="1"/>
                    <a:pt x="6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5"/>
            <p:cNvSpPr/>
            <p:nvPr/>
          </p:nvSpPr>
          <p:spPr>
            <a:xfrm>
              <a:off x="2808763" y="1481533"/>
              <a:ext cx="179181" cy="195671"/>
            </a:xfrm>
            <a:custGeom>
              <a:avLst/>
              <a:gdLst/>
              <a:ahLst/>
              <a:cxnLst/>
              <a:rect l="l" t="t" r="r" b="b"/>
              <a:pathLst>
                <a:path w="7715" h="8425" extrusionOk="0">
                  <a:moveTo>
                    <a:pt x="4167" y="1592"/>
                  </a:moveTo>
                  <a:cubicBezTo>
                    <a:pt x="4491" y="1592"/>
                    <a:pt x="4830" y="1685"/>
                    <a:pt x="5136" y="1846"/>
                  </a:cubicBezTo>
                  <a:cubicBezTo>
                    <a:pt x="4980" y="2124"/>
                    <a:pt x="5008" y="2475"/>
                    <a:pt x="5258" y="2780"/>
                  </a:cubicBezTo>
                  <a:cubicBezTo>
                    <a:pt x="6296" y="4032"/>
                    <a:pt x="5475" y="6726"/>
                    <a:pt x="3813" y="6726"/>
                  </a:cubicBezTo>
                  <a:cubicBezTo>
                    <a:pt x="3569" y="6726"/>
                    <a:pt x="3307" y="6668"/>
                    <a:pt x="3031" y="6539"/>
                  </a:cubicBezTo>
                  <a:cubicBezTo>
                    <a:pt x="1695" y="5924"/>
                    <a:pt x="1937" y="3924"/>
                    <a:pt x="2470" y="2880"/>
                  </a:cubicBezTo>
                  <a:cubicBezTo>
                    <a:pt x="2757" y="2320"/>
                    <a:pt x="3340" y="1669"/>
                    <a:pt x="4010" y="1600"/>
                  </a:cubicBezTo>
                  <a:cubicBezTo>
                    <a:pt x="4062" y="1595"/>
                    <a:pt x="4115" y="1592"/>
                    <a:pt x="4167" y="1592"/>
                  </a:cubicBezTo>
                  <a:close/>
                  <a:moveTo>
                    <a:pt x="4192" y="0"/>
                  </a:moveTo>
                  <a:cubicBezTo>
                    <a:pt x="3287" y="0"/>
                    <a:pt x="2448" y="462"/>
                    <a:pt x="1805" y="1131"/>
                  </a:cubicBezTo>
                  <a:cubicBezTo>
                    <a:pt x="178" y="2807"/>
                    <a:pt x="1" y="5860"/>
                    <a:pt x="1681" y="7542"/>
                  </a:cubicBezTo>
                  <a:cubicBezTo>
                    <a:pt x="2293" y="8154"/>
                    <a:pt x="3069" y="8425"/>
                    <a:pt x="3851" y="8425"/>
                  </a:cubicBezTo>
                  <a:cubicBezTo>
                    <a:pt x="5248" y="8425"/>
                    <a:pt x="6667" y="7561"/>
                    <a:pt x="7222" y="6230"/>
                  </a:cubicBezTo>
                  <a:cubicBezTo>
                    <a:pt x="7614" y="5282"/>
                    <a:pt x="7714" y="4115"/>
                    <a:pt x="7541" y="3108"/>
                  </a:cubicBezTo>
                  <a:cubicBezTo>
                    <a:pt x="7450" y="2580"/>
                    <a:pt x="7167" y="1946"/>
                    <a:pt x="6730" y="1604"/>
                  </a:cubicBezTo>
                  <a:cubicBezTo>
                    <a:pt x="6425" y="903"/>
                    <a:pt x="5883" y="407"/>
                    <a:pt x="5008" y="128"/>
                  </a:cubicBezTo>
                  <a:cubicBezTo>
                    <a:pt x="4732" y="41"/>
                    <a:pt x="4459" y="0"/>
                    <a:pt x="41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5"/>
            <p:cNvSpPr/>
            <p:nvPr/>
          </p:nvSpPr>
          <p:spPr>
            <a:xfrm>
              <a:off x="2594675" y="1655884"/>
              <a:ext cx="197505" cy="172190"/>
            </a:xfrm>
            <a:custGeom>
              <a:avLst/>
              <a:gdLst/>
              <a:ahLst/>
              <a:cxnLst/>
              <a:rect l="l" t="t" r="r" b="b"/>
              <a:pathLst>
                <a:path w="8504" h="7414" extrusionOk="0">
                  <a:moveTo>
                    <a:pt x="4351" y="1720"/>
                  </a:moveTo>
                  <a:cubicBezTo>
                    <a:pt x="5307" y="1720"/>
                    <a:pt x="6266" y="2454"/>
                    <a:pt x="6653" y="3320"/>
                  </a:cubicBezTo>
                  <a:cubicBezTo>
                    <a:pt x="6525" y="3867"/>
                    <a:pt x="6785" y="4441"/>
                    <a:pt x="6598" y="5005"/>
                  </a:cubicBezTo>
                  <a:cubicBezTo>
                    <a:pt x="6457" y="5434"/>
                    <a:pt x="5902" y="5639"/>
                    <a:pt x="5514" y="5749"/>
                  </a:cubicBezTo>
                  <a:cubicBezTo>
                    <a:pt x="5285" y="5811"/>
                    <a:pt x="5032" y="5842"/>
                    <a:pt x="4771" y="5842"/>
                  </a:cubicBezTo>
                  <a:cubicBezTo>
                    <a:pt x="3934" y="5842"/>
                    <a:pt x="3018" y="5519"/>
                    <a:pt x="2552" y="4868"/>
                  </a:cubicBezTo>
                  <a:cubicBezTo>
                    <a:pt x="1883" y="3926"/>
                    <a:pt x="2598" y="2449"/>
                    <a:pt x="3491" y="1943"/>
                  </a:cubicBezTo>
                  <a:cubicBezTo>
                    <a:pt x="3766" y="1788"/>
                    <a:pt x="4058" y="1720"/>
                    <a:pt x="4351" y="1720"/>
                  </a:cubicBezTo>
                  <a:close/>
                  <a:moveTo>
                    <a:pt x="4306" y="1"/>
                  </a:moveTo>
                  <a:cubicBezTo>
                    <a:pt x="2622" y="1"/>
                    <a:pt x="1399" y="1235"/>
                    <a:pt x="876" y="2841"/>
                  </a:cubicBezTo>
                  <a:cubicBezTo>
                    <a:pt x="0" y="5535"/>
                    <a:pt x="2450" y="7413"/>
                    <a:pt x="4891" y="7413"/>
                  </a:cubicBezTo>
                  <a:cubicBezTo>
                    <a:pt x="5079" y="7413"/>
                    <a:pt x="5268" y="7402"/>
                    <a:pt x="5455" y="7379"/>
                  </a:cubicBezTo>
                  <a:cubicBezTo>
                    <a:pt x="6731" y="7229"/>
                    <a:pt x="7810" y="6569"/>
                    <a:pt x="8266" y="5329"/>
                  </a:cubicBezTo>
                  <a:cubicBezTo>
                    <a:pt x="8503" y="4691"/>
                    <a:pt x="8398" y="3966"/>
                    <a:pt x="8152" y="3356"/>
                  </a:cubicBezTo>
                  <a:cubicBezTo>
                    <a:pt x="8062" y="3128"/>
                    <a:pt x="7883" y="2942"/>
                    <a:pt x="7679" y="2832"/>
                  </a:cubicBezTo>
                  <a:cubicBezTo>
                    <a:pt x="7473" y="1383"/>
                    <a:pt x="6443" y="285"/>
                    <a:pt x="4858" y="44"/>
                  </a:cubicBezTo>
                  <a:cubicBezTo>
                    <a:pt x="4669" y="15"/>
                    <a:pt x="4484" y="1"/>
                    <a:pt x="43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5"/>
            <p:cNvSpPr/>
            <p:nvPr/>
          </p:nvSpPr>
          <p:spPr>
            <a:xfrm>
              <a:off x="2545275" y="1896216"/>
              <a:ext cx="208816" cy="178879"/>
            </a:xfrm>
            <a:custGeom>
              <a:avLst/>
              <a:gdLst/>
              <a:ahLst/>
              <a:cxnLst/>
              <a:rect l="l" t="t" r="r" b="b"/>
              <a:pathLst>
                <a:path w="8991" h="7702" extrusionOk="0">
                  <a:moveTo>
                    <a:pt x="3926" y="1589"/>
                  </a:moveTo>
                  <a:cubicBezTo>
                    <a:pt x="4901" y="1589"/>
                    <a:pt x="5773" y="1975"/>
                    <a:pt x="6347" y="2686"/>
                  </a:cubicBezTo>
                  <a:cubicBezTo>
                    <a:pt x="6343" y="2713"/>
                    <a:pt x="6334" y="2736"/>
                    <a:pt x="6334" y="2763"/>
                  </a:cubicBezTo>
                  <a:cubicBezTo>
                    <a:pt x="6343" y="3989"/>
                    <a:pt x="6980" y="5055"/>
                    <a:pt x="5632" y="5806"/>
                  </a:cubicBezTo>
                  <a:cubicBezTo>
                    <a:pt x="5268" y="6011"/>
                    <a:pt x="4845" y="6108"/>
                    <a:pt x="4419" y="6108"/>
                  </a:cubicBezTo>
                  <a:cubicBezTo>
                    <a:pt x="3741" y="6108"/>
                    <a:pt x="3053" y="5863"/>
                    <a:pt x="2574" y="5415"/>
                  </a:cubicBezTo>
                  <a:cubicBezTo>
                    <a:pt x="1472" y="4376"/>
                    <a:pt x="1836" y="1788"/>
                    <a:pt x="3527" y="1611"/>
                  </a:cubicBezTo>
                  <a:cubicBezTo>
                    <a:pt x="3661" y="1596"/>
                    <a:pt x="3795" y="1589"/>
                    <a:pt x="3926" y="1589"/>
                  </a:cubicBezTo>
                  <a:close/>
                  <a:moveTo>
                    <a:pt x="4498" y="1"/>
                  </a:moveTo>
                  <a:cubicBezTo>
                    <a:pt x="4234" y="1"/>
                    <a:pt x="3973" y="30"/>
                    <a:pt x="3723" y="93"/>
                  </a:cubicBezTo>
                  <a:cubicBezTo>
                    <a:pt x="1340" y="685"/>
                    <a:pt x="0" y="3301"/>
                    <a:pt x="1025" y="5579"/>
                  </a:cubicBezTo>
                  <a:cubicBezTo>
                    <a:pt x="1649" y="6965"/>
                    <a:pt x="3105" y="7701"/>
                    <a:pt x="4570" y="7701"/>
                  </a:cubicBezTo>
                  <a:cubicBezTo>
                    <a:pt x="5054" y="7701"/>
                    <a:pt x="5540" y="7621"/>
                    <a:pt x="5996" y="7457"/>
                  </a:cubicBezTo>
                  <a:cubicBezTo>
                    <a:pt x="7805" y="6809"/>
                    <a:pt x="8990" y="4395"/>
                    <a:pt x="7914" y="2690"/>
                  </a:cubicBezTo>
                  <a:cubicBezTo>
                    <a:pt x="7863" y="1123"/>
                    <a:pt x="6121" y="1"/>
                    <a:pt x="4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5"/>
            <p:cNvSpPr/>
            <p:nvPr/>
          </p:nvSpPr>
          <p:spPr>
            <a:xfrm>
              <a:off x="2656941" y="2119733"/>
              <a:ext cx="234294" cy="207515"/>
            </a:xfrm>
            <a:custGeom>
              <a:avLst/>
              <a:gdLst/>
              <a:ahLst/>
              <a:cxnLst/>
              <a:rect l="l" t="t" r="r" b="b"/>
              <a:pathLst>
                <a:path w="10088" h="8935" extrusionOk="0">
                  <a:moveTo>
                    <a:pt x="5017" y="1594"/>
                  </a:moveTo>
                  <a:cubicBezTo>
                    <a:pt x="5919" y="1594"/>
                    <a:pt x="6697" y="2024"/>
                    <a:pt x="7189" y="2739"/>
                  </a:cubicBezTo>
                  <a:cubicBezTo>
                    <a:pt x="7011" y="3355"/>
                    <a:pt x="7225" y="4001"/>
                    <a:pt x="7125" y="4648"/>
                  </a:cubicBezTo>
                  <a:cubicBezTo>
                    <a:pt x="6979" y="5569"/>
                    <a:pt x="6474" y="6457"/>
                    <a:pt x="5804" y="7090"/>
                  </a:cubicBezTo>
                  <a:cubicBezTo>
                    <a:pt x="5541" y="7339"/>
                    <a:pt x="5240" y="7441"/>
                    <a:pt x="4926" y="7441"/>
                  </a:cubicBezTo>
                  <a:cubicBezTo>
                    <a:pt x="3981" y="7441"/>
                    <a:pt x="2925" y="6516"/>
                    <a:pt x="2487" y="5883"/>
                  </a:cubicBezTo>
                  <a:cubicBezTo>
                    <a:pt x="1972" y="5136"/>
                    <a:pt x="1758" y="4175"/>
                    <a:pt x="2004" y="3300"/>
                  </a:cubicBezTo>
                  <a:cubicBezTo>
                    <a:pt x="2332" y="2156"/>
                    <a:pt x="3790" y="1664"/>
                    <a:pt x="4843" y="1600"/>
                  </a:cubicBezTo>
                  <a:cubicBezTo>
                    <a:pt x="4901" y="1596"/>
                    <a:pt x="4959" y="1594"/>
                    <a:pt x="5017" y="1594"/>
                  </a:cubicBezTo>
                  <a:close/>
                  <a:moveTo>
                    <a:pt x="4957" y="1"/>
                  </a:moveTo>
                  <a:cubicBezTo>
                    <a:pt x="2846" y="1"/>
                    <a:pt x="501" y="1127"/>
                    <a:pt x="268" y="3519"/>
                  </a:cubicBezTo>
                  <a:cubicBezTo>
                    <a:pt x="0" y="6288"/>
                    <a:pt x="2326" y="8935"/>
                    <a:pt x="5017" y="8935"/>
                  </a:cubicBezTo>
                  <a:cubicBezTo>
                    <a:pt x="5399" y="8935"/>
                    <a:pt x="5788" y="8881"/>
                    <a:pt x="6178" y="8768"/>
                  </a:cubicBezTo>
                  <a:cubicBezTo>
                    <a:pt x="7873" y="8270"/>
                    <a:pt x="10087" y="3723"/>
                    <a:pt x="8382" y="2548"/>
                  </a:cubicBezTo>
                  <a:cubicBezTo>
                    <a:pt x="8506" y="882"/>
                    <a:pt x="6823" y="1"/>
                    <a:pt x="49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3" name="Google Shape;313;p25"/>
          <p:cNvSpPr/>
          <p:nvPr/>
        </p:nvSpPr>
        <p:spPr>
          <a:xfrm>
            <a:off x="3539152" y="264317"/>
            <a:ext cx="445060" cy="1007880"/>
          </a:xfrm>
          <a:custGeom>
            <a:avLst/>
            <a:gdLst/>
            <a:ahLst/>
            <a:cxnLst/>
            <a:rect l="l" t="t" r="r" b="b"/>
            <a:pathLst>
              <a:path w="21962" h="49735" extrusionOk="0">
                <a:moveTo>
                  <a:pt x="10636" y="1506"/>
                </a:moveTo>
                <a:cubicBezTo>
                  <a:pt x="10847" y="1506"/>
                  <a:pt x="11016" y="1549"/>
                  <a:pt x="11030" y="1682"/>
                </a:cubicBezTo>
                <a:cubicBezTo>
                  <a:pt x="11089" y="2220"/>
                  <a:pt x="10925" y="2785"/>
                  <a:pt x="10852" y="3318"/>
                </a:cubicBezTo>
                <a:cubicBezTo>
                  <a:pt x="10669" y="4598"/>
                  <a:pt x="10797" y="5988"/>
                  <a:pt x="10861" y="7305"/>
                </a:cubicBezTo>
                <a:cubicBezTo>
                  <a:pt x="10574" y="7263"/>
                  <a:pt x="10282" y="7236"/>
                  <a:pt x="9986" y="7231"/>
                </a:cubicBezTo>
                <a:cubicBezTo>
                  <a:pt x="10173" y="6411"/>
                  <a:pt x="10087" y="5687"/>
                  <a:pt x="9891" y="4767"/>
                </a:cubicBezTo>
                <a:cubicBezTo>
                  <a:pt x="9800" y="4334"/>
                  <a:pt x="9098" y="1828"/>
                  <a:pt x="9767" y="1641"/>
                </a:cubicBezTo>
                <a:cubicBezTo>
                  <a:pt x="9873" y="1611"/>
                  <a:pt x="10306" y="1506"/>
                  <a:pt x="10636" y="1506"/>
                </a:cubicBezTo>
                <a:close/>
                <a:moveTo>
                  <a:pt x="9974" y="9086"/>
                </a:moveTo>
                <a:cubicBezTo>
                  <a:pt x="11856" y="9086"/>
                  <a:pt x="13722" y="10344"/>
                  <a:pt x="14597" y="12043"/>
                </a:cubicBezTo>
                <a:cubicBezTo>
                  <a:pt x="14688" y="14011"/>
                  <a:pt x="14238" y="15884"/>
                  <a:pt x="12524" y="17165"/>
                </a:cubicBezTo>
                <a:cubicBezTo>
                  <a:pt x="11892" y="17636"/>
                  <a:pt x="11194" y="17835"/>
                  <a:pt x="10489" y="17835"/>
                </a:cubicBezTo>
                <a:cubicBezTo>
                  <a:pt x="8767" y="17835"/>
                  <a:pt x="7000" y="16643"/>
                  <a:pt x="6036" y="15300"/>
                </a:cubicBezTo>
                <a:cubicBezTo>
                  <a:pt x="4392" y="13014"/>
                  <a:pt x="5990" y="10667"/>
                  <a:pt x="8095" y="9551"/>
                </a:cubicBezTo>
                <a:cubicBezTo>
                  <a:pt x="8698" y="9230"/>
                  <a:pt x="9337" y="9086"/>
                  <a:pt x="9974" y="9086"/>
                </a:cubicBezTo>
                <a:close/>
                <a:moveTo>
                  <a:pt x="10779" y="19456"/>
                </a:moveTo>
                <a:cubicBezTo>
                  <a:pt x="11413" y="23083"/>
                  <a:pt x="13085" y="26601"/>
                  <a:pt x="14579" y="30123"/>
                </a:cubicBezTo>
                <a:cubicBezTo>
                  <a:pt x="14220" y="30007"/>
                  <a:pt x="13806" y="29966"/>
                  <a:pt x="13373" y="29966"/>
                </a:cubicBezTo>
                <a:cubicBezTo>
                  <a:pt x="12883" y="29966"/>
                  <a:pt x="12368" y="30019"/>
                  <a:pt x="11878" y="30077"/>
                </a:cubicBezTo>
                <a:cubicBezTo>
                  <a:pt x="11841" y="29421"/>
                  <a:pt x="11768" y="28769"/>
                  <a:pt x="11577" y="28191"/>
                </a:cubicBezTo>
                <a:cubicBezTo>
                  <a:pt x="11466" y="27856"/>
                  <a:pt x="11158" y="27678"/>
                  <a:pt x="10858" y="27678"/>
                </a:cubicBezTo>
                <a:cubicBezTo>
                  <a:pt x="10570" y="27678"/>
                  <a:pt x="10288" y="27842"/>
                  <a:pt x="10192" y="28191"/>
                </a:cubicBezTo>
                <a:cubicBezTo>
                  <a:pt x="10019" y="28828"/>
                  <a:pt x="10032" y="29530"/>
                  <a:pt x="10087" y="30232"/>
                </a:cubicBezTo>
                <a:cubicBezTo>
                  <a:pt x="9439" y="30260"/>
                  <a:pt x="8793" y="30277"/>
                  <a:pt x="8146" y="30314"/>
                </a:cubicBezTo>
                <a:cubicBezTo>
                  <a:pt x="7941" y="30327"/>
                  <a:pt x="7744" y="30346"/>
                  <a:pt x="7544" y="30369"/>
                </a:cubicBezTo>
                <a:cubicBezTo>
                  <a:pt x="8114" y="28373"/>
                  <a:pt x="8697" y="26382"/>
                  <a:pt x="9226" y="24377"/>
                </a:cubicBezTo>
                <a:cubicBezTo>
                  <a:pt x="9663" y="22723"/>
                  <a:pt x="9782" y="21083"/>
                  <a:pt x="10292" y="19461"/>
                </a:cubicBezTo>
                <a:cubicBezTo>
                  <a:pt x="10342" y="19464"/>
                  <a:pt x="10392" y="19465"/>
                  <a:pt x="10442" y="19465"/>
                </a:cubicBezTo>
                <a:cubicBezTo>
                  <a:pt x="10556" y="19465"/>
                  <a:pt x="10669" y="19460"/>
                  <a:pt x="10779" y="19456"/>
                </a:cubicBezTo>
                <a:close/>
                <a:moveTo>
                  <a:pt x="13016" y="18782"/>
                </a:moveTo>
                <a:cubicBezTo>
                  <a:pt x="14069" y="20162"/>
                  <a:pt x="14843" y="22787"/>
                  <a:pt x="15432" y="24212"/>
                </a:cubicBezTo>
                <a:cubicBezTo>
                  <a:pt x="16511" y="26851"/>
                  <a:pt x="17359" y="29516"/>
                  <a:pt x="18069" y="32277"/>
                </a:cubicBezTo>
                <a:cubicBezTo>
                  <a:pt x="18971" y="35814"/>
                  <a:pt x="19810" y="39627"/>
                  <a:pt x="20320" y="43399"/>
                </a:cubicBezTo>
                <a:cubicBezTo>
                  <a:pt x="20233" y="42999"/>
                  <a:pt x="20138" y="42598"/>
                  <a:pt x="20025" y="42211"/>
                </a:cubicBezTo>
                <a:cubicBezTo>
                  <a:pt x="19195" y="39404"/>
                  <a:pt x="18443" y="36575"/>
                  <a:pt x="17619" y="33768"/>
                </a:cubicBezTo>
                <a:cubicBezTo>
                  <a:pt x="16233" y="29066"/>
                  <a:pt x="14215" y="23611"/>
                  <a:pt x="11750" y="19306"/>
                </a:cubicBezTo>
                <a:cubicBezTo>
                  <a:pt x="11992" y="19247"/>
                  <a:pt x="12238" y="19174"/>
                  <a:pt x="12469" y="19069"/>
                </a:cubicBezTo>
                <a:cubicBezTo>
                  <a:pt x="12652" y="18987"/>
                  <a:pt x="12835" y="18891"/>
                  <a:pt x="13016" y="18782"/>
                </a:cubicBezTo>
                <a:close/>
                <a:moveTo>
                  <a:pt x="8078" y="19001"/>
                </a:moveTo>
                <a:cubicBezTo>
                  <a:pt x="8337" y="19100"/>
                  <a:pt x="8606" y="19182"/>
                  <a:pt x="8875" y="19256"/>
                </a:cubicBezTo>
                <a:cubicBezTo>
                  <a:pt x="8346" y="20176"/>
                  <a:pt x="8192" y="21302"/>
                  <a:pt x="8005" y="22376"/>
                </a:cubicBezTo>
                <a:cubicBezTo>
                  <a:pt x="7481" y="25411"/>
                  <a:pt x="6465" y="28350"/>
                  <a:pt x="5622" y="31307"/>
                </a:cubicBezTo>
                <a:cubicBezTo>
                  <a:pt x="4323" y="35858"/>
                  <a:pt x="2728" y="40283"/>
                  <a:pt x="1320" y="44785"/>
                </a:cubicBezTo>
                <a:cubicBezTo>
                  <a:pt x="1471" y="43336"/>
                  <a:pt x="1712" y="41887"/>
                  <a:pt x="1839" y="40602"/>
                </a:cubicBezTo>
                <a:cubicBezTo>
                  <a:pt x="2123" y="37818"/>
                  <a:pt x="2756" y="35126"/>
                  <a:pt x="3480" y="32432"/>
                </a:cubicBezTo>
                <a:cubicBezTo>
                  <a:pt x="4131" y="30027"/>
                  <a:pt x="4929" y="27694"/>
                  <a:pt x="5841" y="25375"/>
                </a:cubicBezTo>
                <a:cubicBezTo>
                  <a:pt x="6642" y="23320"/>
                  <a:pt x="6879" y="20855"/>
                  <a:pt x="8078" y="19001"/>
                </a:cubicBezTo>
                <a:close/>
                <a:moveTo>
                  <a:pt x="10530" y="1"/>
                </a:moveTo>
                <a:cubicBezTo>
                  <a:pt x="10415" y="1"/>
                  <a:pt x="10297" y="5"/>
                  <a:pt x="10177" y="14"/>
                </a:cubicBezTo>
                <a:cubicBezTo>
                  <a:pt x="6779" y="279"/>
                  <a:pt x="8091" y="4890"/>
                  <a:pt x="8989" y="7286"/>
                </a:cubicBezTo>
                <a:cubicBezTo>
                  <a:pt x="8920" y="7296"/>
                  <a:pt x="8852" y="7300"/>
                  <a:pt x="8783" y="7309"/>
                </a:cubicBezTo>
                <a:cubicBezTo>
                  <a:pt x="5138" y="7847"/>
                  <a:pt x="2802" y="11592"/>
                  <a:pt x="4004" y="15041"/>
                </a:cubicBezTo>
                <a:cubicBezTo>
                  <a:pt x="4482" y="16417"/>
                  <a:pt x="5590" y="17630"/>
                  <a:pt x="6943" y="18440"/>
                </a:cubicBezTo>
                <a:cubicBezTo>
                  <a:pt x="4528" y="21853"/>
                  <a:pt x="3498" y="26952"/>
                  <a:pt x="2400" y="30838"/>
                </a:cubicBezTo>
                <a:cubicBezTo>
                  <a:pt x="1621" y="33599"/>
                  <a:pt x="1002" y="36360"/>
                  <a:pt x="609" y="39203"/>
                </a:cubicBezTo>
                <a:cubicBezTo>
                  <a:pt x="172" y="42365"/>
                  <a:pt x="737" y="45842"/>
                  <a:pt x="104" y="48926"/>
                </a:cubicBezTo>
                <a:cubicBezTo>
                  <a:pt x="1" y="49428"/>
                  <a:pt x="364" y="49735"/>
                  <a:pt x="737" y="49735"/>
                </a:cubicBezTo>
                <a:cubicBezTo>
                  <a:pt x="990" y="49735"/>
                  <a:pt x="1249" y="49594"/>
                  <a:pt x="1370" y="49277"/>
                </a:cubicBezTo>
                <a:cubicBezTo>
                  <a:pt x="3398" y="43988"/>
                  <a:pt x="5344" y="38434"/>
                  <a:pt x="6825" y="32956"/>
                </a:cubicBezTo>
                <a:cubicBezTo>
                  <a:pt x="6938" y="32542"/>
                  <a:pt x="7057" y="32123"/>
                  <a:pt x="7170" y="31709"/>
                </a:cubicBezTo>
                <a:cubicBezTo>
                  <a:pt x="7654" y="31895"/>
                  <a:pt x="8270" y="31931"/>
                  <a:pt x="8811" y="31931"/>
                </a:cubicBezTo>
                <a:cubicBezTo>
                  <a:pt x="9126" y="31931"/>
                  <a:pt x="9416" y="31919"/>
                  <a:pt x="9640" y="31917"/>
                </a:cubicBezTo>
                <a:cubicBezTo>
                  <a:pt x="9832" y="31917"/>
                  <a:pt x="10023" y="31913"/>
                  <a:pt x="10210" y="31909"/>
                </a:cubicBezTo>
                <a:lnTo>
                  <a:pt x="10210" y="31909"/>
                </a:lnTo>
                <a:cubicBezTo>
                  <a:pt x="10246" y="33043"/>
                  <a:pt x="10177" y="34470"/>
                  <a:pt x="10829" y="35404"/>
                </a:cubicBezTo>
                <a:cubicBezTo>
                  <a:pt x="10932" y="35550"/>
                  <a:pt x="11080" y="35624"/>
                  <a:pt x="11227" y="35624"/>
                </a:cubicBezTo>
                <a:cubicBezTo>
                  <a:pt x="11373" y="35624"/>
                  <a:pt x="11518" y="35551"/>
                  <a:pt x="11618" y="35404"/>
                </a:cubicBezTo>
                <a:cubicBezTo>
                  <a:pt x="12246" y="34478"/>
                  <a:pt x="12042" y="33134"/>
                  <a:pt x="11964" y="32081"/>
                </a:cubicBezTo>
                <a:cubicBezTo>
                  <a:pt x="11954" y="32009"/>
                  <a:pt x="11954" y="31932"/>
                  <a:pt x="11950" y="31854"/>
                </a:cubicBezTo>
                <a:cubicBezTo>
                  <a:pt x="12160" y="31845"/>
                  <a:pt x="12370" y="31840"/>
                  <a:pt x="12579" y="31827"/>
                </a:cubicBezTo>
                <a:cubicBezTo>
                  <a:pt x="13272" y="31791"/>
                  <a:pt x="14156" y="31886"/>
                  <a:pt x="14784" y="31566"/>
                </a:cubicBezTo>
                <a:cubicBezTo>
                  <a:pt x="14902" y="31503"/>
                  <a:pt x="14999" y="31402"/>
                  <a:pt x="15062" y="31284"/>
                </a:cubicBezTo>
                <a:cubicBezTo>
                  <a:pt x="15618" y="32642"/>
                  <a:pt x="16124" y="34005"/>
                  <a:pt x="16515" y="35376"/>
                </a:cubicBezTo>
                <a:cubicBezTo>
                  <a:pt x="17313" y="38182"/>
                  <a:pt x="18065" y="41008"/>
                  <a:pt x="18926" y="43801"/>
                </a:cubicBezTo>
                <a:cubicBezTo>
                  <a:pt x="19518" y="45714"/>
                  <a:pt x="19741" y="47691"/>
                  <a:pt x="20889" y="49382"/>
                </a:cubicBezTo>
                <a:cubicBezTo>
                  <a:pt x="21003" y="49549"/>
                  <a:pt x="21206" y="49632"/>
                  <a:pt x="21402" y="49632"/>
                </a:cubicBezTo>
                <a:cubicBezTo>
                  <a:pt x="21689" y="49632"/>
                  <a:pt x="21962" y="49456"/>
                  <a:pt x="21924" y="49104"/>
                </a:cubicBezTo>
                <a:cubicBezTo>
                  <a:pt x="21282" y="43281"/>
                  <a:pt x="20725" y="37631"/>
                  <a:pt x="19514" y="31881"/>
                </a:cubicBezTo>
                <a:cubicBezTo>
                  <a:pt x="18849" y="28706"/>
                  <a:pt x="17819" y="25762"/>
                  <a:pt x="16574" y="22782"/>
                </a:cubicBezTo>
                <a:cubicBezTo>
                  <a:pt x="15928" y="21220"/>
                  <a:pt x="15313" y="19215"/>
                  <a:pt x="14174" y="17884"/>
                </a:cubicBezTo>
                <a:cubicBezTo>
                  <a:pt x="16033" y="16116"/>
                  <a:pt x="17263" y="13155"/>
                  <a:pt x="15472" y="11260"/>
                </a:cubicBezTo>
                <a:cubicBezTo>
                  <a:pt x="15012" y="9555"/>
                  <a:pt x="13823" y="8307"/>
                  <a:pt x="12261" y="7683"/>
                </a:cubicBezTo>
                <a:cubicBezTo>
                  <a:pt x="12315" y="5769"/>
                  <a:pt x="12383" y="3900"/>
                  <a:pt x="12556" y="1997"/>
                </a:cubicBezTo>
                <a:cubicBezTo>
                  <a:pt x="12690" y="533"/>
                  <a:pt x="11764" y="1"/>
                  <a:pt x="105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5"/>
          <p:cNvSpPr/>
          <p:nvPr/>
        </p:nvSpPr>
        <p:spPr>
          <a:xfrm>
            <a:off x="1131220" y="2443685"/>
            <a:ext cx="416803" cy="458570"/>
          </a:xfrm>
          <a:custGeom>
            <a:avLst/>
            <a:gdLst/>
            <a:ahLst/>
            <a:cxnLst/>
            <a:rect l="l" t="t" r="r" b="b"/>
            <a:pathLst>
              <a:path w="15907" h="17501" extrusionOk="0">
                <a:moveTo>
                  <a:pt x="7554" y="1416"/>
                </a:moveTo>
                <a:cubicBezTo>
                  <a:pt x="8297" y="1416"/>
                  <a:pt x="8709" y="1737"/>
                  <a:pt x="8794" y="2384"/>
                </a:cubicBezTo>
                <a:cubicBezTo>
                  <a:pt x="8949" y="2881"/>
                  <a:pt x="8990" y="3414"/>
                  <a:pt x="9027" y="3928"/>
                </a:cubicBezTo>
                <a:cubicBezTo>
                  <a:pt x="9099" y="4945"/>
                  <a:pt x="9259" y="6048"/>
                  <a:pt x="9050" y="7063"/>
                </a:cubicBezTo>
                <a:cubicBezTo>
                  <a:pt x="9044" y="7072"/>
                  <a:pt x="9044" y="7082"/>
                  <a:pt x="9040" y="7095"/>
                </a:cubicBezTo>
                <a:cubicBezTo>
                  <a:pt x="8854" y="7012"/>
                  <a:pt x="8657" y="6963"/>
                  <a:pt x="8454" y="6963"/>
                </a:cubicBezTo>
                <a:cubicBezTo>
                  <a:pt x="8348" y="6963"/>
                  <a:pt x="8241" y="6976"/>
                  <a:pt x="8133" y="7004"/>
                </a:cubicBezTo>
                <a:cubicBezTo>
                  <a:pt x="7427" y="5383"/>
                  <a:pt x="6425" y="3086"/>
                  <a:pt x="7131" y="1446"/>
                </a:cubicBezTo>
                <a:cubicBezTo>
                  <a:pt x="7282" y="1426"/>
                  <a:pt x="7423" y="1416"/>
                  <a:pt x="7554" y="1416"/>
                </a:cubicBezTo>
                <a:close/>
                <a:moveTo>
                  <a:pt x="12684" y="4648"/>
                </a:moveTo>
                <a:cubicBezTo>
                  <a:pt x="13832" y="4648"/>
                  <a:pt x="14081" y="5297"/>
                  <a:pt x="13428" y="6594"/>
                </a:cubicBezTo>
                <a:cubicBezTo>
                  <a:pt x="12631" y="7482"/>
                  <a:pt x="11296" y="7888"/>
                  <a:pt x="10175" y="8384"/>
                </a:cubicBezTo>
                <a:cubicBezTo>
                  <a:pt x="10138" y="8294"/>
                  <a:pt x="10102" y="8207"/>
                  <a:pt x="10061" y="8121"/>
                </a:cubicBezTo>
                <a:cubicBezTo>
                  <a:pt x="9979" y="7947"/>
                  <a:pt x="9870" y="7779"/>
                  <a:pt x="9738" y="7629"/>
                </a:cubicBezTo>
                <a:cubicBezTo>
                  <a:pt x="9851" y="7437"/>
                  <a:pt x="9946" y="7187"/>
                  <a:pt x="10028" y="6904"/>
                </a:cubicBezTo>
                <a:cubicBezTo>
                  <a:pt x="10302" y="6403"/>
                  <a:pt x="10667" y="5961"/>
                  <a:pt x="11059" y="5532"/>
                </a:cubicBezTo>
                <a:cubicBezTo>
                  <a:pt x="11378" y="5196"/>
                  <a:pt x="11746" y="4912"/>
                  <a:pt x="12156" y="4685"/>
                </a:cubicBezTo>
                <a:cubicBezTo>
                  <a:pt x="12350" y="4660"/>
                  <a:pt x="12525" y="4648"/>
                  <a:pt x="12684" y="4648"/>
                </a:cubicBezTo>
                <a:close/>
                <a:moveTo>
                  <a:pt x="3116" y="6117"/>
                </a:moveTo>
                <a:cubicBezTo>
                  <a:pt x="3228" y="6117"/>
                  <a:pt x="3341" y="6123"/>
                  <a:pt x="3454" y="6134"/>
                </a:cubicBezTo>
                <a:cubicBezTo>
                  <a:pt x="4588" y="6170"/>
                  <a:pt x="6188" y="6704"/>
                  <a:pt x="7049" y="7615"/>
                </a:cubicBezTo>
                <a:cubicBezTo>
                  <a:pt x="6739" y="7920"/>
                  <a:pt x="6520" y="8453"/>
                  <a:pt x="6425" y="8891"/>
                </a:cubicBezTo>
                <a:cubicBezTo>
                  <a:pt x="6393" y="9027"/>
                  <a:pt x="6375" y="9168"/>
                  <a:pt x="6356" y="9309"/>
                </a:cubicBezTo>
                <a:cubicBezTo>
                  <a:pt x="5272" y="9250"/>
                  <a:pt x="4224" y="9278"/>
                  <a:pt x="3145" y="9063"/>
                </a:cubicBezTo>
                <a:cubicBezTo>
                  <a:pt x="1805" y="8745"/>
                  <a:pt x="1541" y="7793"/>
                  <a:pt x="2352" y="6203"/>
                </a:cubicBezTo>
                <a:cubicBezTo>
                  <a:pt x="2605" y="6146"/>
                  <a:pt x="2860" y="6117"/>
                  <a:pt x="3116" y="6117"/>
                </a:cubicBezTo>
                <a:close/>
                <a:moveTo>
                  <a:pt x="8411" y="8016"/>
                </a:moveTo>
                <a:cubicBezTo>
                  <a:pt x="9227" y="8025"/>
                  <a:pt x="9446" y="9451"/>
                  <a:pt x="9323" y="10030"/>
                </a:cubicBezTo>
                <a:cubicBezTo>
                  <a:pt x="9218" y="10508"/>
                  <a:pt x="8863" y="10731"/>
                  <a:pt x="8398" y="10781"/>
                </a:cubicBezTo>
                <a:cubicBezTo>
                  <a:pt x="8351" y="10786"/>
                  <a:pt x="8306" y="10789"/>
                  <a:pt x="8262" y="10789"/>
                </a:cubicBezTo>
                <a:cubicBezTo>
                  <a:pt x="7770" y="10789"/>
                  <a:pt x="7499" y="10487"/>
                  <a:pt x="7387" y="9997"/>
                </a:cubicBezTo>
                <a:cubicBezTo>
                  <a:pt x="7300" y="9647"/>
                  <a:pt x="7355" y="9259"/>
                  <a:pt x="7437" y="8914"/>
                </a:cubicBezTo>
                <a:cubicBezTo>
                  <a:pt x="7482" y="8718"/>
                  <a:pt x="7555" y="8535"/>
                  <a:pt x="7641" y="8362"/>
                </a:cubicBezTo>
                <a:cubicBezTo>
                  <a:pt x="7646" y="8348"/>
                  <a:pt x="7656" y="8335"/>
                  <a:pt x="7660" y="8321"/>
                </a:cubicBezTo>
                <a:cubicBezTo>
                  <a:pt x="7721" y="8347"/>
                  <a:pt x="7786" y="8359"/>
                  <a:pt x="7850" y="8359"/>
                </a:cubicBezTo>
                <a:cubicBezTo>
                  <a:pt x="8070" y="8359"/>
                  <a:pt x="8289" y="8221"/>
                  <a:pt x="8384" y="8020"/>
                </a:cubicBezTo>
                <a:cubicBezTo>
                  <a:pt x="8394" y="8020"/>
                  <a:pt x="8402" y="8016"/>
                  <a:pt x="8411" y="8016"/>
                </a:cubicBezTo>
                <a:close/>
                <a:moveTo>
                  <a:pt x="11170" y="9483"/>
                </a:moveTo>
                <a:cubicBezTo>
                  <a:pt x="12238" y="9483"/>
                  <a:pt x="13113" y="10038"/>
                  <a:pt x="13729" y="11042"/>
                </a:cubicBezTo>
                <a:cubicBezTo>
                  <a:pt x="13628" y="11456"/>
                  <a:pt x="13528" y="11870"/>
                  <a:pt x="13428" y="12285"/>
                </a:cubicBezTo>
                <a:cubicBezTo>
                  <a:pt x="13059" y="12190"/>
                  <a:pt x="12708" y="12048"/>
                  <a:pt x="12375" y="11856"/>
                </a:cubicBezTo>
                <a:cubicBezTo>
                  <a:pt x="11641" y="11496"/>
                  <a:pt x="10954" y="11050"/>
                  <a:pt x="10225" y="10691"/>
                </a:cubicBezTo>
                <a:cubicBezTo>
                  <a:pt x="10394" y="10344"/>
                  <a:pt x="10453" y="9957"/>
                  <a:pt x="10434" y="9565"/>
                </a:cubicBezTo>
                <a:cubicBezTo>
                  <a:pt x="10688" y="9510"/>
                  <a:pt x="10934" y="9483"/>
                  <a:pt x="11170" y="9483"/>
                </a:cubicBezTo>
                <a:close/>
                <a:moveTo>
                  <a:pt x="6461" y="10467"/>
                </a:moveTo>
                <a:cubicBezTo>
                  <a:pt x="6594" y="10914"/>
                  <a:pt x="6849" y="11309"/>
                  <a:pt x="7263" y="11593"/>
                </a:cubicBezTo>
                <a:cubicBezTo>
                  <a:pt x="7327" y="11633"/>
                  <a:pt x="7395" y="11661"/>
                  <a:pt x="7459" y="11688"/>
                </a:cubicBezTo>
                <a:cubicBezTo>
                  <a:pt x="7273" y="11907"/>
                  <a:pt x="7086" y="12121"/>
                  <a:pt x="6890" y="12326"/>
                </a:cubicBezTo>
                <a:cubicBezTo>
                  <a:pt x="6647" y="12676"/>
                  <a:pt x="6381" y="12851"/>
                  <a:pt x="6091" y="12851"/>
                </a:cubicBezTo>
                <a:cubicBezTo>
                  <a:pt x="5690" y="12851"/>
                  <a:pt x="5244" y="12516"/>
                  <a:pt x="4752" y="11848"/>
                </a:cubicBezTo>
                <a:cubicBezTo>
                  <a:pt x="5217" y="11292"/>
                  <a:pt x="5856" y="10878"/>
                  <a:pt x="6461" y="10467"/>
                </a:cubicBezTo>
                <a:close/>
                <a:moveTo>
                  <a:pt x="9410" y="11542"/>
                </a:moveTo>
                <a:cubicBezTo>
                  <a:pt x="9669" y="12476"/>
                  <a:pt x="10043" y="13383"/>
                  <a:pt x="10302" y="14317"/>
                </a:cubicBezTo>
                <a:cubicBezTo>
                  <a:pt x="10417" y="14722"/>
                  <a:pt x="10480" y="15137"/>
                  <a:pt x="10493" y="15561"/>
                </a:cubicBezTo>
                <a:cubicBezTo>
                  <a:pt x="10164" y="15750"/>
                  <a:pt x="9887" y="15844"/>
                  <a:pt x="9663" y="15844"/>
                </a:cubicBezTo>
                <a:cubicBezTo>
                  <a:pt x="9329" y="15844"/>
                  <a:pt x="9112" y="15634"/>
                  <a:pt x="9008" y="15214"/>
                </a:cubicBezTo>
                <a:cubicBezTo>
                  <a:pt x="8476" y="14162"/>
                  <a:pt x="8585" y="13000"/>
                  <a:pt x="8525" y="11866"/>
                </a:cubicBezTo>
                <a:cubicBezTo>
                  <a:pt x="8525" y="11862"/>
                  <a:pt x="8520" y="11856"/>
                  <a:pt x="8520" y="11852"/>
                </a:cubicBezTo>
                <a:cubicBezTo>
                  <a:pt x="8835" y="11807"/>
                  <a:pt x="9141" y="11702"/>
                  <a:pt x="9410" y="11542"/>
                </a:cubicBezTo>
                <a:close/>
                <a:moveTo>
                  <a:pt x="7762" y="0"/>
                </a:moveTo>
                <a:cubicBezTo>
                  <a:pt x="7686" y="0"/>
                  <a:pt x="7608" y="5"/>
                  <a:pt x="7528" y="15"/>
                </a:cubicBezTo>
                <a:cubicBezTo>
                  <a:pt x="5067" y="311"/>
                  <a:pt x="5736" y="3633"/>
                  <a:pt x="6617" y="5938"/>
                </a:cubicBezTo>
                <a:cubicBezTo>
                  <a:pt x="5581" y="5327"/>
                  <a:pt x="4292" y="4905"/>
                  <a:pt x="3153" y="4905"/>
                </a:cubicBezTo>
                <a:cubicBezTo>
                  <a:pt x="2373" y="4905"/>
                  <a:pt x="1663" y="5103"/>
                  <a:pt x="1153" y="5574"/>
                </a:cubicBezTo>
                <a:cubicBezTo>
                  <a:pt x="310" y="6353"/>
                  <a:pt x="1" y="7843"/>
                  <a:pt x="811" y="8781"/>
                </a:cubicBezTo>
                <a:cubicBezTo>
                  <a:pt x="1932" y="10075"/>
                  <a:pt x="3345" y="10266"/>
                  <a:pt x="4862" y="10321"/>
                </a:cubicBezTo>
                <a:cubicBezTo>
                  <a:pt x="3805" y="11132"/>
                  <a:pt x="2839" y="12180"/>
                  <a:pt x="3363" y="13452"/>
                </a:cubicBezTo>
                <a:cubicBezTo>
                  <a:pt x="3692" y="14247"/>
                  <a:pt x="4197" y="14545"/>
                  <a:pt x="4767" y="14545"/>
                </a:cubicBezTo>
                <a:cubicBezTo>
                  <a:pt x="5689" y="14545"/>
                  <a:pt x="6782" y="13764"/>
                  <a:pt x="7574" y="13046"/>
                </a:cubicBezTo>
                <a:cubicBezTo>
                  <a:pt x="7753" y="14836"/>
                  <a:pt x="8265" y="17501"/>
                  <a:pt x="9874" y="17501"/>
                </a:cubicBezTo>
                <a:cubicBezTo>
                  <a:pt x="10133" y="17501"/>
                  <a:pt x="10420" y="17432"/>
                  <a:pt x="10739" y="17279"/>
                </a:cubicBezTo>
                <a:cubicBezTo>
                  <a:pt x="12303" y="16531"/>
                  <a:pt x="11323" y="13971"/>
                  <a:pt x="10685" y="12212"/>
                </a:cubicBezTo>
                <a:lnTo>
                  <a:pt x="10685" y="12212"/>
                </a:lnTo>
                <a:cubicBezTo>
                  <a:pt x="11608" y="12826"/>
                  <a:pt x="12790" y="13549"/>
                  <a:pt x="13724" y="13549"/>
                </a:cubicBezTo>
                <a:cubicBezTo>
                  <a:pt x="14197" y="13549"/>
                  <a:pt x="14606" y="13364"/>
                  <a:pt x="14886" y="12886"/>
                </a:cubicBezTo>
                <a:cubicBezTo>
                  <a:pt x="15469" y="11893"/>
                  <a:pt x="14918" y="10586"/>
                  <a:pt x="14261" y="9784"/>
                </a:cubicBezTo>
                <a:cubicBezTo>
                  <a:pt x="13710" y="9101"/>
                  <a:pt x="13150" y="8676"/>
                  <a:pt x="12535" y="8458"/>
                </a:cubicBezTo>
                <a:cubicBezTo>
                  <a:pt x="14284" y="7524"/>
                  <a:pt x="15906" y="6216"/>
                  <a:pt x="14448" y="4348"/>
                </a:cubicBezTo>
                <a:cubicBezTo>
                  <a:pt x="13969" y="3736"/>
                  <a:pt x="13420" y="3485"/>
                  <a:pt x="12858" y="3485"/>
                </a:cubicBezTo>
                <a:cubicBezTo>
                  <a:pt x="11949" y="3485"/>
                  <a:pt x="11006" y="4140"/>
                  <a:pt x="10266" y="4990"/>
                </a:cubicBezTo>
                <a:cubicBezTo>
                  <a:pt x="10300" y="2707"/>
                  <a:pt x="9580" y="0"/>
                  <a:pt x="77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5" name="Google Shape;315;p25"/>
          <p:cNvGrpSpPr/>
          <p:nvPr/>
        </p:nvGrpSpPr>
        <p:grpSpPr>
          <a:xfrm>
            <a:off x="3290990" y="3995200"/>
            <a:ext cx="1818747" cy="1071410"/>
            <a:chOff x="3354887" y="4040758"/>
            <a:chExt cx="1612222" cy="949748"/>
          </a:xfrm>
        </p:grpSpPr>
        <p:sp>
          <p:nvSpPr>
            <p:cNvPr id="316" name="Google Shape;316;p25"/>
            <p:cNvSpPr/>
            <p:nvPr/>
          </p:nvSpPr>
          <p:spPr>
            <a:xfrm>
              <a:off x="3354887" y="4040758"/>
              <a:ext cx="804020" cy="794391"/>
            </a:xfrm>
            <a:custGeom>
              <a:avLst/>
              <a:gdLst/>
              <a:ahLst/>
              <a:cxnLst/>
              <a:rect l="l" t="t" r="r" b="b"/>
              <a:pathLst>
                <a:path w="51187" h="50574" extrusionOk="0">
                  <a:moveTo>
                    <a:pt x="26196" y="942"/>
                  </a:moveTo>
                  <a:cubicBezTo>
                    <a:pt x="26464" y="942"/>
                    <a:pt x="26731" y="946"/>
                    <a:pt x="26997" y="955"/>
                  </a:cubicBezTo>
                  <a:cubicBezTo>
                    <a:pt x="26965" y="1018"/>
                    <a:pt x="26970" y="1096"/>
                    <a:pt x="27033" y="1173"/>
                  </a:cubicBezTo>
                  <a:cubicBezTo>
                    <a:pt x="28150" y="2576"/>
                    <a:pt x="27507" y="4494"/>
                    <a:pt x="27161" y="6071"/>
                  </a:cubicBezTo>
                  <a:cubicBezTo>
                    <a:pt x="26714" y="8113"/>
                    <a:pt x="25557" y="9793"/>
                    <a:pt x="24072" y="11288"/>
                  </a:cubicBezTo>
                  <a:cubicBezTo>
                    <a:pt x="23853" y="11507"/>
                    <a:pt x="23630" y="11716"/>
                    <a:pt x="23397" y="11921"/>
                  </a:cubicBezTo>
                  <a:cubicBezTo>
                    <a:pt x="22787" y="11503"/>
                    <a:pt x="22154" y="11101"/>
                    <a:pt x="21498" y="10727"/>
                  </a:cubicBezTo>
                  <a:cubicBezTo>
                    <a:pt x="19524" y="9606"/>
                    <a:pt x="17415" y="8714"/>
                    <a:pt x="15282" y="7916"/>
                  </a:cubicBezTo>
                  <a:cubicBezTo>
                    <a:pt x="13333" y="7188"/>
                    <a:pt x="11419" y="6586"/>
                    <a:pt x="9364" y="6536"/>
                  </a:cubicBezTo>
                  <a:cubicBezTo>
                    <a:pt x="14099" y="2965"/>
                    <a:pt x="20257" y="942"/>
                    <a:pt x="26196" y="942"/>
                  </a:cubicBezTo>
                  <a:close/>
                  <a:moveTo>
                    <a:pt x="27576" y="978"/>
                  </a:moveTo>
                  <a:cubicBezTo>
                    <a:pt x="28619" y="1032"/>
                    <a:pt x="29649" y="1150"/>
                    <a:pt x="30665" y="1342"/>
                  </a:cubicBezTo>
                  <a:cubicBezTo>
                    <a:pt x="32642" y="1706"/>
                    <a:pt x="34565" y="2344"/>
                    <a:pt x="36370" y="3209"/>
                  </a:cubicBezTo>
                  <a:cubicBezTo>
                    <a:pt x="39021" y="4477"/>
                    <a:pt x="40994" y="5871"/>
                    <a:pt x="42761" y="8172"/>
                  </a:cubicBezTo>
                  <a:cubicBezTo>
                    <a:pt x="42835" y="8262"/>
                    <a:pt x="42912" y="8353"/>
                    <a:pt x="42990" y="8445"/>
                  </a:cubicBezTo>
                  <a:cubicBezTo>
                    <a:pt x="41409" y="8517"/>
                    <a:pt x="39764" y="9070"/>
                    <a:pt x="38333" y="9556"/>
                  </a:cubicBezTo>
                  <a:cubicBezTo>
                    <a:pt x="36178" y="10285"/>
                    <a:pt x="34200" y="11347"/>
                    <a:pt x="32250" y="12481"/>
                  </a:cubicBezTo>
                  <a:cubicBezTo>
                    <a:pt x="30669" y="13398"/>
                    <a:pt x="29125" y="14377"/>
                    <a:pt x="27635" y="15429"/>
                  </a:cubicBezTo>
                  <a:cubicBezTo>
                    <a:pt x="26491" y="14323"/>
                    <a:pt x="25284" y="13280"/>
                    <a:pt x="23990" y="12340"/>
                  </a:cubicBezTo>
                  <a:cubicBezTo>
                    <a:pt x="24874" y="11534"/>
                    <a:pt x="25675" y="10650"/>
                    <a:pt x="26359" y="9680"/>
                  </a:cubicBezTo>
                  <a:cubicBezTo>
                    <a:pt x="27393" y="8226"/>
                    <a:pt x="27807" y="6618"/>
                    <a:pt x="28145" y="4914"/>
                  </a:cubicBezTo>
                  <a:cubicBezTo>
                    <a:pt x="28391" y="3684"/>
                    <a:pt x="28623" y="1924"/>
                    <a:pt x="27576" y="978"/>
                  </a:cubicBezTo>
                  <a:close/>
                  <a:moveTo>
                    <a:pt x="43701" y="9234"/>
                  </a:moveTo>
                  <a:cubicBezTo>
                    <a:pt x="44525" y="10081"/>
                    <a:pt x="45427" y="10874"/>
                    <a:pt x="46138" y="11825"/>
                  </a:cubicBezTo>
                  <a:cubicBezTo>
                    <a:pt x="48047" y="14377"/>
                    <a:pt x="48904" y="17849"/>
                    <a:pt x="49501" y="20888"/>
                  </a:cubicBezTo>
                  <a:cubicBezTo>
                    <a:pt x="49847" y="22661"/>
                    <a:pt x="50079" y="24461"/>
                    <a:pt x="50161" y="26260"/>
                  </a:cubicBezTo>
                  <a:cubicBezTo>
                    <a:pt x="49587" y="25477"/>
                    <a:pt x="48088" y="24829"/>
                    <a:pt x="47450" y="24588"/>
                  </a:cubicBezTo>
                  <a:cubicBezTo>
                    <a:pt x="45627" y="23904"/>
                    <a:pt x="43682" y="23672"/>
                    <a:pt x="41741" y="23603"/>
                  </a:cubicBezTo>
                  <a:cubicBezTo>
                    <a:pt x="41555" y="23597"/>
                    <a:pt x="41369" y="23594"/>
                    <a:pt x="41184" y="23594"/>
                  </a:cubicBezTo>
                  <a:cubicBezTo>
                    <a:pt x="39088" y="23594"/>
                    <a:pt x="37051" y="23993"/>
                    <a:pt x="35125" y="24693"/>
                  </a:cubicBezTo>
                  <a:cubicBezTo>
                    <a:pt x="34118" y="22902"/>
                    <a:pt x="32861" y="21248"/>
                    <a:pt x="31540" y="19667"/>
                  </a:cubicBezTo>
                  <a:cubicBezTo>
                    <a:pt x="30487" y="18414"/>
                    <a:pt x="29399" y="17189"/>
                    <a:pt x="28245" y="16026"/>
                  </a:cubicBezTo>
                  <a:cubicBezTo>
                    <a:pt x="29466" y="15183"/>
                    <a:pt x="30724" y="14382"/>
                    <a:pt x="32004" y="13612"/>
                  </a:cubicBezTo>
                  <a:cubicBezTo>
                    <a:pt x="35609" y="11457"/>
                    <a:pt x="39426" y="9661"/>
                    <a:pt x="43701" y="9234"/>
                  </a:cubicBezTo>
                  <a:close/>
                  <a:moveTo>
                    <a:pt x="8698" y="7055"/>
                  </a:moveTo>
                  <a:cubicBezTo>
                    <a:pt x="13095" y="7606"/>
                    <a:pt x="17210" y="9333"/>
                    <a:pt x="21028" y="11503"/>
                  </a:cubicBezTo>
                  <a:cubicBezTo>
                    <a:pt x="21593" y="11825"/>
                    <a:pt x="22144" y="12172"/>
                    <a:pt x="22682" y="12541"/>
                  </a:cubicBezTo>
                  <a:cubicBezTo>
                    <a:pt x="20363" y="14422"/>
                    <a:pt x="17589" y="15789"/>
                    <a:pt x="14827" y="16943"/>
                  </a:cubicBezTo>
                  <a:cubicBezTo>
                    <a:pt x="9961" y="18966"/>
                    <a:pt x="3062" y="21098"/>
                    <a:pt x="1054" y="26314"/>
                  </a:cubicBezTo>
                  <a:cubicBezTo>
                    <a:pt x="971" y="25271"/>
                    <a:pt x="940" y="24219"/>
                    <a:pt x="957" y="23170"/>
                  </a:cubicBezTo>
                  <a:cubicBezTo>
                    <a:pt x="1008" y="20213"/>
                    <a:pt x="1445" y="17307"/>
                    <a:pt x="2694" y="14586"/>
                  </a:cubicBezTo>
                  <a:cubicBezTo>
                    <a:pt x="4042" y="11657"/>
                    <a:pt x="6138" y="9119"/>
                    <a:pt x="8698" y="7055"/>
                  </a:cubicBezTo>
                  <a:close/>
                  <a:moveTo>
                    <a:pt x="23275" y="12956"/>
                  </a:moveTo>
                  <a:cubicBezTo>
                    <a:pt x="24546" y="13875"/>
                    <a:pt x="25725" y="14906"/>
                    <a:pt x="26846" y="15999"/>
                  </a:cubicBezTo>
                  <a:cubicBezTo>
                    <a:pt x="24928" y="17408"/>
                    <a:pt x="23111" y="18943"/>
                    <a:pt x="21448" y="20628"/>
                  </a:cubicBezTo>
                  <a:cubicBezTo>
                    <a:pt x="18340" y="23777"/>
                    <a:pt x="15451" y="27199"/>
                    <a:pt x="13050" y="30875"/>
                  </a:cubicBezTo>
                  <a:cubicBezTo>
                    <a:pt x="11779" y="32830"/>
                    <a:pt x="10635" y="34904"/>
                    <a:pt x="9682" y="37018"/>
                  </a:cubicBezTo>
                  <a:cubicBezTo>
                    <a:pt x="9251" y="37979"/>
                    <a:pt x="8872" y="38959"/>
                    <a:pt x="8480" y="39934"/>
                  </a:cubicBezTo>
                  <a:cubicBezTo>
                    <a:pt x="8212" y="40603"/>
                    <a:pt x="7933" y="41273"/>
                    <a:pt x="7846" y="41979"/>
                  </a:cubicBezTo>
                  <a:cubicBezTo>
                    <a:pt x="5577" y="39514"/>
                    <a:pt x="3828" y="36576"/>
                    <a:pt x="2616" y="33418"/>
                  </a:cubicBezTo>
                  <a:cubicBezTo>
                    <a:pt x="1901" y="31559"/>
                    <a:pt x="1441" y="29618"/>
                    <a:pt x="1195" y="27654"/>
                  </a:cubicBezTo>
                  <a:cubicBezTo>
                    <a:pt x="3760" y="21011"/>
                    <a:pt x="11360" y="19380"/>
                    <a:pt x="17387" y="16578"/>
                  </a:cubicBezTo>
                  <a:cubicBezTo>
                    <a:pt x="19465" y="15612"/>
                    <a:pt x="21502" y="14422"/>
                    <a:pt x="23275" y="12956"/>
                  </a:cubicBezTo>
                  <a:close/>
                  <a:moveTo>
                    <a:pt x="41221" y="24352"/>
                  </a:moveTo>
                  <a:cubicBezTo>
                    <a:pt x="42629" y="24352"/>
                    <a:pt x="44060" y="24514"/>
                    <a:pt x="45419" y="24798"/>
                  </a:cubicBezTo>
                  <a:cubicBezTo>
                    <a:pt x="46306" y="24984"/>
                    <a:pt x="47168" y="25281"/>
                    <a:pt x="47974" y="25681"/>
                  </a:cubicBezTo>
                  <a:cubicBezTo>
                    <a:pt x="48352" y="25868"/>
                    <a:pt x="49619" y="26547"/>
                    <a:pt x="49646" y="26921"/>
                  </a:cubicBezTo>
                  <a:cubicBezTo>
                    <a:pt x="49663" y="27152"/>
                    <a:pt x="49839" y="27266"/>
                    <a:pt x="50017" y="27266"/>
                  </a:cubicBezTo>
                  <a:cubicBezTo>
                    <a:pt x="50077" y="27266"/>
                    <a:pt x="50138" y="27253"/>
                    <a:pt x="50193" y="27226"/>
                  </a:cubicBezTo>
                  <a:lnTo>
                    <a:pt x="50193" y="27226"/>
                  </a:lnTo>
                  <a:cubicBezTo>
                    <a:pt x="50243" y="30561"/>
                    <a:pt x="49747" y="33882"/>
                    <a:pt x="48462" y="37026"/>
                  </a:cubicBezTo>
                  <a:cubicBezTo>
                    <a:pt x="47469" y="39451"/>
                    <a:pt x="45938" y="41661"/>
                    <a:pt x="44006" y="43482"/>
                  </a:cubicBezTo>
                  <a:cubicBezTo>
                    <a:pt x="43112" y="44330"/>
                    <a:pt x="42128" y="45036"/>
                    <a:pt x="41089" y="45648"/>
                  </a:cubicBezTo>
                  <a:cubicBezTo>
                    <a:pt x="41312" y="43438"/>
                    <a:pt x="40816" y="41109"/>
                    <a:pt x="40452" y="38936"/>
                  </a:cubicBezTo>
                  <a:cubicBezTo>
                    <a:pt x="40037" y="36480"/>
                    <a:pt x="39213" y="34097"/>
                    <a:pt x="38292" y="31782"/>
                  </a:cubicBezTo>
                  <a:cubicBezTo>
                    <a:pt x="37436" y="29622"/>
                    <a:pt x="36556" y="27422"/>
                    <a:pt x="35481" y="25349"/>
                  </a:cubicBezTo>
                  <a:cubicBezTo>
                    <a:pt x="36993" y="24816"/>
                    <a:pt x="38574" y="24478"/>
                    <a:pt x="40164" y="24383"/>
                  </a:cubicBezTo>
                  <a:cubicBezTo>
                    <a:pt x="40514" y="24362"/>
                    <a:pt x="40867" y="24352"/>
                    <a:pt x="41221" y="24352"/>
                  </a:cubicBezTo>
                  <a:close/>
                  <a:moveTo>
                    <a:pt x="27443" y="16592"/>
                  </a:moveTo>
                  <a:cubicBezTo>
                    <a:pt x="28633" y="17795"/>
                    <a:pt x="29754" y="19065"/>
                    <a:pt x="30838" y="20341"/>
                  </a:cubicBezTo>
                  <a:cubicBezTo>
                    <a:pt x="32118" y="21849"/>
                    <a:pt x="33180" y="23439"/>
                    <a:pt x="34105" y="25094"/>
                  </a:cubicBezTo>
                  <a:cubicBezTo>
                    <a:pt x="32701" y="25700"/>
                    <a:pt x="31367" y="26461"/>
                    <a:pt x="30118" y="27353"/>
                  </a:cubicBezTo>
                  <a:cubicBezTo>
                    <a:pt x="26669" y="29828"/>
                    <a:pt x="24081" y="33569"/>
                    <a:pt x="22541" y="37396"/>
                  </a:cubicBezTo>
                  <a:cubicBezTo>
                    <a:pt x="21734" y="39396"/>
                    <a:pt x="21383" y="41547"/>
                    <a:pt x="21557" y="43684"/>
                  </a:cubicBezTo>
                  <a:cubicBezTo>
                    <a:pt x="21643" y="44763"/>
                    <a:pt x="21925" y="45820"/>
                    <a:pt x="22258" y="46850"/>
                  </a:cubicBezTo>
                  <a:cubicBezTo>
                    <a:pt x="22432" y="47379"/>
                    <a:pt x="22636" y="47902"/>
                    <a:pt x="22865" y="48413"/>
                  </a:cubicBezTo>
                  <a:cubicBezTo>
                    <a:pt x="23046" y="48809"/>
                    <a:pt x="23311" y="49183"/>
                    <a:pt x="23530" y="49570"/>
                  </a:cubicBezTo>
                  <a:cubicBezTo>
                    <a:pt x="20819" y="49242"/>
                    <a:pt x="18140" y="48481"/>
                    <a:pt x="15648" y="47456"/>
                  </a:cubicBezTo>
                  <a:cubicBezTo>
                    <a:pt x="12777" y="46271"/>
                    <a:pt x="10317" y="44531"/>
                    <a:pt x="8261" y="42416"/>
                  </a:cubicBezTo>
                  <a:cubicBezTo>
                    <a:pt x="8717" y="40548"/>
                    <a:pt x="9606" y="38731"/>
                    <a:pt x="10403" y="36986"/>
                  </a:cubicBezTo>
                  <a:cubicBezTo>
                    <a:pt x="11264" y="35113"/>
                    <a:pt x="12325" y="33291"/>
                    <a:pt x="13438" y="31541"/>
                  </a:cubicBezTo>
                  <a:cubicBezTo>
                    <a:pt x="15770" y="27868"/>
                    <a:pt x="18709" y="24602"/>
                    <a:pt x="21738" y="21462"/>
                  </a:cubicBezTo>
                  <a:cubicBezTo>
                    <a:pt x="23479" y="19662"/>
                    <a:pt x="25407" y="18058"/>
                    <a:pt x="27443" y="16592"/>
                  </a:cubicBezTo>
                  <a:close/>
                  <a:moveTo>
                    <a:pt x="34460" y="25740"/>
                  </a:moveTo>
                  <a:cubicBezTo>
                    <a:pt x="35544" y="27754"/>
                    <a:pt x="36446" y="29864"/>
                    <a:pt x="37327" y="32038"/>
                  </a:cubicBezTo>
                  <a:cubicBezTo>
                    <a:pt x="38164" y="34111"/>
                    <a:pt x="38862" y="36229"/>
                    <a:pt x="39327" y="38407"/>
                  </a:cubicBezTo>
                  <a:cubicBezTo>
                    <a:pt x="39823" y="40717"/>
                    <a:pt x="39991" y="43059"/>
                    <a:pt x="40283" y="45387"/>
                  </a:cubicBezTo>
                  <a:cubicBezTo>
                    <a:pt x="40192" y="45533"/>
                    <a:pt x="40210" y="45761"/>
                    <a:pt x="40374" y="45879"/>
                  </a:cubicBezTo>
                  <a:cubicBezTo>
                    <a:pt x="40275" y="45809"/>
                    <a:pt x="40230" y="45781"/>
                    <a:pt x="40219" y="45781"/>
                  </a:cubicBezTo>
                  <a:cubicBezTo>
                    <a:pt x="40194" y="45781"/>
                    <a:pt x="40347" y="45921"/>
                    <a:pt x="40452" y="46007"/>
                  </a:cubicBezTo>
                  <a:cubicBezTo>
                    <a:pt x="39085" y="46750"/>
                    <a:pt x="37632" y="47347"/>
                    <a:pt x="36146" y="47894"/>
                  </a:cubicBezTo>
                  <a:cubicBezTo>
                    <a:pt x="33034" y="49036"/>
                    <a:pt x="29764" y="49754"/>
                    <a:pt x="26428" y="49754"/>
                  </a:cubicBezTo>
                  <a:cubicBezTo>
                    <a:pt x="26184" y="49754"/>
                    <a:pt x="25939" y="49751"/>
                    <a:pt x="25694" y="49743"/>
                  </a:cubicBezTo>
                  <a:cubicBezTo>
                    <a:pt x="25166" y="49725"/>
                    <a:pt x="24632" y="49688"/>
                    <a:pt x="24104" y="49633"/>
                  </a:cubicBezTo>
                  <a:cubicBezTo>
                    <a:pt x="23925" y="49141"/>
                    <a:pt x="23630" y="48704"/>
                    <a:pt x="23416" y="48190"/>
                  </a:cubicBezTo>
                  <a:cubicBezTo>
                    <a:pt x="23001" y="47200"/>
                    <a:pt x="22705" y="46171"/>
                    <a:pt x="22477" y="45132"/>
                  </a:cubicBezTo>
                  <a:cubicBezTo>
                    <a:pt x="22012" y="42963"/>
                    <a:pt x="22240" y="40758"/>
                    <a:pt x="22887" y="38649"/>
                  </a:cubicBezTo>
                  <a:cubicBezTo>
                    <a:pt x="24017" y="34976"/>
                    <a:pt x="26518" y="31344"/>
                    <a:pt x="29481" y="28807"/>
                  </a:cubicBezTo>
                  <a:cubicBezTo>
                    <a:pt x="30943" y="27554"/>
                    <a:pt x="32638" y="26506"/>
                    <a:pt x="34460" y="25740"/>
                  </a:cubicBezTo>
                  <a:close/>
                  <a:moveTo>
                    <a:pt x="25835" y="0"/>
                  </a:moveTo>
                  <a:cubicBezTo>
                    <a:pt x="25637" y="0"/>
                    <a:pt x="25440" y="2"/>
                    <a:pt x="25243" y="6"/>
                  </a:cubicBezTo>
                  <a:cubicBezTo>
                    <a:pt x="20049" y="120"/>
                    <a:pt x="14818" y="1989"/>
                    <a:pt x="10512" y="4723"/>
                  </a:cubicBezTo>
                  <a:cubicBezTo>
                    <a:pt x="6265" y="7415"/>
                    <a:pt x="2826" y="11284"/>
                    <a:pt x="1149" y="15936"/>
                  </a:cubicBezTo>
                  <a:cubicBezTo>
                    <a:pt x="183" y="18624"/>
                    <a:pt x="0" y="21567"/>
                    <a:pt x="23" y="24392"/>
                  </a:cubicBezTo>
                  <a:cubicBezTo>
                    <a:pt x="55" y="27668"/>
                    <a:pt x="684" y="30949"/>
                    <a:pt x="1869" y="34019"/>
                  </a:cubicBezTo>
                  <a:cubicBezTo>
                    <a:pt x="4002" y="39551"/>
                    <a:pt x="7970" y="44626"/>
                    <a:pt x="13442" y="47406"/>
                  </a:cubicBezTo>
                  <a:cubicBezTo>
                    <a:pt x="16704" y="49059"/>
                    <a:pt x="20290" y="50112"/>
                    <a:pt x="23940" y="50454"/>
                  </a:cubicBezTo>
                  <a:cubicBezTo>
                    <a:pt x="23972" y="50473"/>
                    <a:pt x="24010" y="50482"/>
                    <a:pt x="24049" y="50482"/>
                  </a:cubicBezTo>
                  <a:cubicBezTo>
                    <a:pt x="24077" y="50482"/>
                    <a:pt x="24105" y="50477"/>
                    <a:pt x="24131" y="50468"/>
                  </a:cubicBezTo>
                  <a:cubicBezTo>
                    <a:pt x="24934" y="50538"/>
                    <a:pt x="25740" y="50573"/>
                    <a:pt x="26546" y="50573"/>
                  </a:cubicBezTo>
                  <a:cubicBezTo>
                    <a:pt x="28365" y="50573"/>
                    <a:pt x="30186" y="50392"/>
                    <a:pt x="31977" y="50016"/>
                  </a:cubicBezTo>
                  <a:cubicBezTo>
                    <a:pt x="37476" y="48859"/>
                    <a:pt x="43108" y="46430"/>
                    <a:pt x="46561" y="42006"/>
                  </a:cubicBezTo>
                  <a:cubicBezTo>
                    <a:pt x="49650" y="38048"/>
                    <a:pt x="51036" y="33149"/>
                    <a:pt x="51114" y="28242"/>
                  </a:cubicBezTo>
                  <a:cubicBezTo>
                    <a:pt x="51187" y="23717"/>
                    <a:pt x="50339" y="18988"/>
                    <a:pt x="48666" y="14769"/>
                  </a:cubicBezTo>
                  <a:cubicBezTo>
                    <a:pt x="47774" y="12527"/>
                    <a:pt x="46516" y="10704"/>
                    <a:pt x="44812" y="8965"/>
                  </a:cubicBezTo>
                  <a:cubicBezTo>
                    <a:pt x="44096" y="8231"/>
                    <a:pt x="43499" y="7383"/>
                    <a:pt x="42821" y="6622"/>
                  </a:cubicBezTo>
                  <a:cubicBezTo>
                    <a:pt x="41072" y="4645"/>
                    <a:pt x="38452" y="3575"/>
                    <a:pt x="36137" y="2344"/>
                  </a:cubicBezTo>
                  <a:cubicBezTo>
                    <a:pt x="35043" y="1765"/>
                    <a:pt x="33899" y="1264"/>
                    <a:pt x="32697" y="923"/>
                  </a:cubicBezTo>
                  <a:cubicBezTo>
                    <a:pt x="30476" y="297"/>
                    <a:pt x="28150" y="0"/>
                    <a:pt x="258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5"/>
            <p:cNvSpPr/>
            <p:nvPr/>
          </p:nvSpPr>
          <p:spPr>
            <a:xfrm>
              <a:off x="4282691" y="4677108"/>
              <a:ext cx="272429" cy="84934"/>
            </a:xfrm>
            <a:custGeom>
              <a:avLst/>
              <a:gdLst/>
              <a:ahLst/>
              <a:cxnLst/>
              <a:rect l="l" t="t" r="r" b="b"/>
              <a:pathLst>
                <a:path w="11730" h="3657" extrusionOk="0">
                  <a:moveTo>
                    <a:pt x="440" y="0"/>
                  </a:moveTo>
                  <a:cubicBezTo>
                    <a:pt x="201" y="0"/>
                    <a:pt x="0" y="287"/>
                    <a:pt x="216" y="510"/>
                  </a:cubicBezTo>
                  <a:cubicBezTo>
                    <a:pt x="2381" y="2735"/>
                    <a:pt x="4958" y="3657"/>
                    <a:pt x="7748" y="3657"/>
                  </a:cubicBezTo>
                  <a:cubicBezTo>
                    <a:pt x="8953" y="3657"/>
                    <a:pt x="10198" y="3485"/>
                    <a:pt x="11466" y="3172"/>
                  </a:cubicBezTo>
                  <a:cubicBezTo>
                    <a:pt x="11717" y="3113"/>
                    <a:pt x="11730" y="2711"/>
                    <a:pt x="11466" y="2661"/>
                  </a:cubicBezTo>
                  <a:cubicBezTo>
                    <a:pt x="10787" y="2522"/>
                    <a:pt x="10129" y="2481"/>
                    <a:pt x="9469" y="2481"/>
                  </a:cubicBezTo>
                  <a:cubicBezTo>
                    <a:pt x="8743" y="2481"/>
                    <a:pt x="8015" y="2530"/>
                    <a:pt x="7256" y="2552"/>
                  </a:cubicBezTo>
                  <a:cubicBezTo>
                    <a:pt x="7185" y="2554"/>
                    <a:pt x="7113" y="2555"/>
                    <a:pt x="7042" y="2555"/>
                  </a:cubicBezTo>
                  <a:cubicBezTo>
                    <a:pt x="4776" y="2555"/>
                    <a:pt x="2372" y="1509"/>
                    <a:pt x="645" y="78"/>
                  </a:cubicBezTo>
                  <a:cubicBezTo>
                    <a:pt x="579" y="24"/>
                    <a:pt x="508" y="0"/>
                    <a:pt x="4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5"/>
            <p:cNvSpPr/>
            <p:nvPr/>
          </p:nvSpPr>
          <p:spPr>
            <a:xfrm>
              <a:off x="4232107" y="4765223"/>
              <a:ext cx="168521" cy="129921"/>
            </a:xfrm>
            <a:custGeom>
              <a:avLst/>
              <a:gdLst/>
              <a:ahLst/>
              <a:cxnLst/>
              <a:rect l="l" t="t" r="r" b="b"/>
              <a:pathLst>
                <a:path w="7256" h="5594" extrusionOk="0">
                  <a:moveTo>
                    <a:pt x="466" y="0"/>
                  </a:moveTo>
                  <a:cubicBezTo>
                    <a:pt x="227" y="0"/>
                    <a:pt x="1" y="230"/>
                    <a:pt x="176" y="484"/>
                  </a:cubicBezTo>
                  <a:cubicBezTo>
                    <a:pt x="922" y="1596"/>
                    <a:pt x="1870" y="2467"/>
                    <a:pt x="2955" y="3245"/>
                  </a:cubicBezTo>
                  <a:cubicBezTo>
                    <a:pt x="4089" y="4061"/>
                    <a:pt x="5475" y="5196"/>
                    <a:pt x="6827" y="5583"/>
                  </a:cubicBezTo>
                  <a:cubicBezTo>
                    <a:pt x="6850" y="5590"/>
                    <a:pt x="6873" y="5593"/>
                    <a:pt x="6896" y="5593"/>
                  </a:cubicBezTo>
                  <a:cubicBezTo>
                    <a:pt x="7089" y="5593"/>
                    <a:pt x="7256" y="5366"/>
                    <a:pt x="7134" y="5182"/>
                  </a:cubicBezTo>
                  <a:cubicBezTo>
                    <a:pt x="6514" y="4252"/>
                    <a:pt x="5302" y="3714"/>
                    <a:pt x="4381" y="3132"/>
                  </a:cubicBezTo>
                  <a:cubicBezTo>
                    <a:pt x="3073" y="2298"/>
                    <a:pt x="1693" y="1401"/>
                    <a:pt x="754" y="147"/>
                  </a:cubicBezTo>
                  <a:cubicBezTo>
                    <a:pt x="677" y="44"/>
                    <a:pt x="570" y="0"/>
                    <a:pt x="4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5"/>
            <p:cNvSpPr/>
            <p:nvPr/>
          </p:nvSpPr>
          <p:spPr>
            <a:xfrm>
              <a:off x="4154861" y="4859261"/>
              <a:ext cx="141696" cy="131244"/>
            </a:xfrm>
            <a:custGeom>
              <a:avLst/>
              <a:gdLst/>
              <a:ahLst/>
              <a:cxnLst/>
              <a:rect l="l" t="t" r="r" b="b"/>
              <a:pathLst>
                <a:path w="6101" h="5651" extrusionOk="0">
                  <a:moveTo>
                    <a:pt x="457" y="1"/>
                  </a:moveTo>
                  <a:cubicBezTo>
                    <a:pt x="223" y="1"/>
                    <a:pt x="0" y="227"/>
                    <a:pt x="162" y="486"/>
                  </a:cubicBezTo>
                  <a:cubicBezTo>
                    <a:pt x="1506" y="2651"/>
                    <a:pt x="3133" y="4742"/>
                    <a:pt x="5611" y="5631"/>
                  </a:cubicBezTo>
                  <a:cubicBezTo>
                    <a:pt x="5650" y="5644"/>
                    <a:pt x="5686" y="5650"/>
                    <a:pt x="5720" y="5650"/>
                  </a:cubicBezTo>
                  <a:cubicBezTo>
                    <a:pt x="6000" y="5650"/>
                    <a:pt x="6101" y="5222"/>
                    <a:pt x="5857" y="5051"/>
                  </a:cubicBezTo>
                  <a:cubicBezTo>
                    <a:pt x="3838" y="3639"/>
                    <a:pt x="2194" y="2144"/>
                    <a:pt x="740" y="149"/>
                  </a:cubicBezTo>
                  <a:cubicBezTo>
                    <a:pt x="665" y="44"/>
                    <a:pt x="560" y="1"/>
                    <a:pt x="4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5"/>
            <p:cNvSpPr/>
            <p:nvPr/>
          </p:nvSpPr>
          <p:spPr>
            <a:xfrm>
              <a:off x="4533544" y="4729341"/>
              <a:ext cx="297280" cy="127389"/>
            </a:xfrm>
            <a:custGeom>
              <a:avLst/>
              <a:gdLst/>
              <a:ahLst/>
              <a:cxnLst/>
              <a:rect l="l" t="t" r="r" b="b"/>
              <a:pathLst>
                <a:path w="12800" h="5485" extrusionOk="0">
                  <a:moveTo>
                    <a:pt x="12504" y="0"/>
                  </a:moveTo>
                  <a:cubicBezTo>
                    <a:pt x="12475" y="0"/>
                    <a:pt x="12445" y="6"/>
                    <a:pt x="12416" y="20"/>
                  </a:cubicBezTo>
                  <a:cubicBezTo>
                    <a:pt x="9014" y="1669"/>
                    <a:pt x="6331" y="4792"/>
                    <a:pt x="2571" y="4792"/>
                  </a:cubicBezTo>
                  <a:cubicBezTo>
                    <a:pt x="1895" y="4792"/>
                    <a:pt x="1184" y="4691"/>
                    <a:pt x="428" y="4462"/>
                  </a:cubicBezTo>
                  <a:cubicBezTo>
                    <a:pt x="398" y="4453"/>
                    <a:pt x="369" y="4449"/>
                    <a:pt x="343" y="4449"/>
                  </a:cubicBezTo>
                  <a:cubicBezTo>
                    <a:pt x="77" y="4449"/>
                    <a:pt x="1" y="4866"/>
                    <a:pt x="287" y="4977"/>
                  </a:cubicBezTo>
                  <a:cubicBezTo>
                    <a:pt x="1204" y="5329"/>
                    <a:pt x="2107" y="5484"/>
                    <a:pt x="2992" y="5484"/>
                  </a:cubicBezTo>
                  <a:cubicBezTo>
                    <a:pt x="6651" y="5484"/>
                    <a:pt x="9989" y="2821"/>
                    <a:pt x="12652" y="330"/>
                  </a:cubicBezTo>
                  <a:cubicBezTo>
                    <a:pt x="12800" y="195"/>
                    <a:pt x="12665" y="0"/>
                    <a:pt x="125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5"/>
            <p:cNvSpPr/>
            <p:nvPr/>
          </p:nvSpPr>
          <p:spPr>
            <a:xfrm>
              <a:off x="4503073" y="4936763"/>
              <a:ext cx="220312" cy="51374"/>
            </a:xfrm>
            <a:custGeom>
              <a:avLst/>
              <a:gdLst/>
              <a:ahLst/>
              <a:cxnLst/>
              <a:rect l="l" t="t" r="r" b="b"/>
              <a:pathLst>
                <a:path w="9486" h="2212" extrusionOk="0">
                  <a:moveTo>
                    <a:pt x="489" y="1"/>
                  </a:moveTo>
                  <a:cubicBezTo>
                    <a:pt x="227" y="1"/>
                    <a:pt x="0" y="325"/>
                    <a:pt x="245" y="553"/>
                  </a:cubicBezTo>
                  <a:cubicBezTo>
                    <a:pt x="1524" y="1736"/>
                    <a:pt x="3212" y="2212"/>
                    <a:pt x="4934" y="2212"/>
                  </a:cubicBezTo>
                  <a:cubicBezTo>
                    <a:pt x="6415" y="2212"/>
                    <a:pt x="7922" y="1860"/>
                    <a:pt x="9218" y="1304"/>
                  </a:cubicBezTo>
                  <a:cubicBezTo>
                    <a:pt x="9485" y="1186"/>
                    <a:pt x="9368" y="724"/>
                    <a:pt x="9089" y="724"/>
                  </a:cubicBezTo>
                  <a:cubicBezTo>
                    <a:pt x="9079" y="724"/>
                    <a:pt x="9068" y="724"/>
                    <a:pt x="9058" y="725"/>
                  </a:cubicBezTo>
                  <a:cubicBezTo>
                    <a:pt x="7539" y="898"/>
                    <a:pt x="5892" y="1313"/>
                    <a:pt x="4324" y="1313"/>
                  </a:cubicBezTo>
                  <a:cubicBezTo>
                    <a:pt x="3027" y="1313"/>
                    <a:pt x="1783" y="1029"/>
                    <a:pt x="710" y="88"/>
                  </a:cubicBezTo>
                  <a:cubicBezTo>
                    <a:pt x="640" y="27"/>
                    <a:pt x="563" y="1"/>
                    <a:pt x="4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5"/>
            <p:cNvSpPr/>
            <p:nvPr/>
          </p:nvSpPr>
          <p:spPr>
            <a:xfrm>
              <a:off x="4811826" y="4741882"/>
              <a:ext cx="155282" cy="132847"/>
            </a:xfrm>
            <a:custGeom>
              <a:avLst/>
              <a:gdLst/>
              <a:ahLst/>
              <a:cxnLst/>
              <a:rect l="l" t="t" r="r" b="b"/>
              <a:pathLst>
                <a:path w="6686" h="5720" extrusionOk="0">
                  <a:moveTo>
                    <a:pt x="6249" y="1"/>
                  </a:moveTo>
                  <a:cubicBezTo>
                    <a:pt x="6188" y="1"/>
                    <a:pt x="6126" y="15"/>
                    <a:pt x="6066" y="45"/>
                  </a:cubicBezTo>
                  <a:cubicBezTo>
                    <a:pt x="5054" y="555"/>
                    <a:pt x="4211" y="1640"/>
                    <a:pt x="3350" y="2387"/>
                  </a:cubicBezTo>
                  <a:cubicBezTo>
                    <a:pt x="2311" y="3280"/>
                    <a:pt x="1318" y="4227"/>
                    <a:pt x="279" y="5116"/>
                  </a:cubicBezTo>
                  <a:cubicBezTo>
                    <a:pt x="0" y="5356"/>
                    <a:pt x="257" y="5719"/>
                    <a:pt x="550" y="5719"/>
                  </a:cubicBezTo>
                  <a:cubicBezTo>
                    <a:pt x="631" y="5719"/>
                    <a:pt x="714" y="5692"/>
                    <a:pt x="790" y="5627"/>
                  </a:cubicBezTo>
                  <a:cubicBezTo>
                    <a:pt x="1833" y="4734"/>
                    <a:pt x="3118" y="4091"/>
                    <a:pt x="4207" y="3243"/>
                  </a:cubicBezTo>
                  <a:cubicBezTo>
                    <a:pt x="5118" y="2532"/>
                    <a:pt x="6316" y="1626"/>
                    <a:pt x="6617" y="465"/>
                  </a:cubicBezTo>
                  <a:cubicBezTo>
                    <a:pt x="6686" y="204"/>
                    <a:pt x="6481" y="1"/>
                    <a:pt x="62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3" name="Google Shape;323;p25"/>
          <p:cNvGrpSpPr/>
          <p:nvPr/>
        </p:nvGrpSpPr>
        <p:grpSpPr>
          <a:xfrm>
            <a:off x="7885339" y="2950187"/>
            <a:ext cx="316622" cy="376947"/>
            <a:chOff x="7290886" y="2736984"/>
            <a:chExt cx="416773" cy="496179"/>
          </a:xfrm>
        </p:grpSpPr>
        <p:sp>
          <p:nvSpPr>
            <p:cNvPr id="324" name="Google Shape;324;p25"/>
            <p:cNvSpPr/>
            <p:nvPr/>
          </p:nvSpPr>
          <p:spPr>
            <a:xfrm>
              <a:off x="7290886" y="2736984"/>
              <a:ext cx="416773" cy="496179"/>
            </a:xfrm>
            <a:custGeom>
              <a:avLst/>
              <a:gdLst/>
              <a:ahLst/>
              <a:cxnLst/>
              <a:rect l="l" t="t" r="r" b="b"/>
              <a:pathLst>
                <a:path w="17945" h="21364" extrusionOk="0">
                  <a:moveTo>
                    <a:pt x="10612" y="461"/>
                  </a:moveTo>
                  <a:cubicBezTo>
                    <a:pt x="11514" y="1527"/>
                    <a:pt x="13438" y="1359"/>
                    <a:pt x="14700" y="1773"/>
                  </a:cubicBezTo>
                  <a:cubicBezTo>
                    <a:pt x="15693" y="2097"/>
                    <a:pt x="15907" y="7432"/>
                    <a:pt x="16062" y="8521"/>
                  </a:cubicBezTo>
                  <a:cubicBezTo>
                    <a:pt x="16413" y="11022"/>
                    <a:pt x="16700" y="13556"/>
                    <a:pt x="16790" y="16080"/>
                  </a:cubicBezTo>
                  <a:cubicBezTo>
                    <a:pt x="16841" y="17529"/>
                    <a:pt x="16736" y="18955"/>
                    <a:pt x="16882" y="20390"/>
                  </a:cubicBezTo>
                  <a:cubicBezTo>
                    <a:pt x="15629" y="20254"/>
                    <a:pt x="14357" y="20113"/>
                    <a:pt x="13100" y="19999"/>
                  </a:cubicBezTo>
                  <a:lnTo>
                    <a:pt x="13100" y="19999"/>
                  </a:lnTo>
                  <a:cubicBezTo>
                    <a:pt x="13100" y="19999"/>
                    <a:pt x="13100" y="19999"/>
                    <a:pt x="13100" y="19999"/>
                  </a:cubicBezTo>
                  <a:cubicBezTo>
                    <a:pt x="13177" y="19999"/>
                    <a:pt x="12740" y="16281"/>
                    <a:pt x="12631" y="15911"/>
                  </a:cubicBezTo>
                  <a:cubicBezTo>
                    <a:pt x="12626" y="15888"/>
                    <a:pt x="12613" y="15865"/>
                    <a:pt x="12599" y="15848"/>
                  </a:cubicBezTo>
                  <a:cubicBezTo>
                    <a:pt x="12618" y="15680"/>
                    <a:pt x="12544" y="15488"/>
                    <a:pt x="12380" y="15401"/>
                  </a:cubicBezTo>
                  <a:cubicBezTo>
                    <a:pt x="11797" y="15100"/>
                    <a:pt x="11068" y="15041"/>
                    <a:pt x="10426" y="14946"/>
                  </a:cubicBezTo>
                  <a:cubicBezTo>
                    <a:pt x="10084" y="14895"/>
                    <a:pt x="9743" y="14877"/>
                    <a:pt x="9400" y="14859"/>
                  </a:cubicBezTo>
                  <a:cubicBezTo>
                    <a:pt x="8977" y="14832"/>
                    <a:pt x="8612" y="14658"/>
                    <a:pt x="8206" y="14572"/>
                  </a:cubicBezTo>
                  <a:cubicBezTo>
                    <a:pt x="8195" y="14570"/>
                    <a:pt x="8183" y="14568"/>
                    <a:pt x="8172" y="14568"/>
                  </a:cubicBezTo>
                  <a:cubicBezTo>
                    <a:pt x="8120" y="14568"/>
                    <a:pt x="8076" y="14593"/>
                    <a:pt x="8038" y="14626"/>
                  </a:cubicBezTo>
                  <a:cubicBezTo>
                    <a:pt x="7981" y="14600"/>
                    <a:pt x="7920" y="14586"/>
                    <a:pt x="7858" y="14586"/>
                  </a:cubicBezTo>
                  <a:cubicBezTo>
                    <a:pt x="7717" y="14586"/>
                    <a:pt x="7577" y="14661"/>
                    <a:pt x="7501" y="14832"/>
                  </a:cubicBezTo>
                  <a:cubicBezTo>
                    <a:pt x="6940" y="16067"/>
                    <a:pt x="6375" y="17352"/>
                    <a:pt x="5965" y="18645"/>
                  </a:cubicBezTo>
                  <a:cubicBezTo>
                    <a:pt x="5965" y="18659"/>
                    <a:pt x="5965" y="18668"/>
                    <a:pt x="5960" y="18681"/>
                  </a:cubicBezTo>
                  <a:cubicBezTo>
                    <a:pt x="4516" y="18008"/>
                    <a:pt x="2812" y="17907"/>
                    <a:pt x="1290" y="17396"/>
                  </a:cubicBezTo>
                  <a:cubicBezTo>
                    <a:pt x="913" y="17269"/>
                    <a:pt x="4206" y="12139"/>
                    <a:pt x="4511" y="11693"/>
                  </a:cubicBezTo>
                  <a:cubicBezTo>
                    <a:pt x="6944" y="8107"/>
                    <a:pt x="8681" y="4302"/>
                    <a:pt x="10612" y="461"/>
                  </a:cubicBezTo>
                  <a:close/>
                  <a:moveTo>
                    <a:pt x="10542" y="1"/>
                  </a:moveTo>
                  <a:cubicBezTo>
                    <a:pt x="10486" y="1"/>
                    <a:pt x="10430" y="20"/>
                    <a:pt x="10389" y="64"/>
                  </a:cubicBezTo>
                  <a:cubicBezTo>
                    <a:pt x="9442" y="1117"/>
                    <a:pt x="9018" y="2375"/>
                    <a:pt x="8462" y="3660"/>
                  </a:cubicBezTo>
                  <a:cubicBezTo>
                    <a:pt x="7615" y="5624"/>
                    <a:pt x="6320" y="7451"/>
                    <a:pt x="5241" y="9296"/>
                  </a:cubicBezTo>
                  <a:cubicBezTo>
                    <a:pt x="3636" y="12025"/>
                    <a:pt x="1432" y="14521"/>
                    <a:pt x="92" y="17392"/>
                  </a:cubicBezTo>
                  <a:cubicBezTo>
                    <a:pt x="1" y="17588"/>
                    <a:pt x="137" y="17821"/>
                    <a:pt x="324" y="17894"/>
                  </a:cubicBezTo>
                  <a:cubicBezTo>
                    <a:pt x="2238" y="18677"/>
                    <a:pt x="4133" y="19242"/>
                    <a:pt x="6211" y="19360"/>
                  </a:cubicBezTo>
                  <a:cubicBezTo>
                    <a:pt x="6217" y="19361"/>
                    <a:pt x="6223" y="19361"/>
                    <a:pt x="6229" y="19361"/>
                  </a:cubicBezTo>
                  <a:cubicBezTo>
                    <a:pt x="6345" y="19361"/>
                    <a:pt x="6445" y="19273"/>
                    <a:pt x="6480" y="19169"/>
                  </a:cubicBezTo>
                  <a:cubicBezTo>
                    <a:pt x="6585" y="19137"/>
                    <a:pt x="6681" y="19064"/>
                    <a:pt x="6740" y="18937"/>
                  </a:cubicBezTo>
                  <a:cubicBezTo>
                    <a:pt x="7287" y="17747"/>
                    <a:pt x="7787" y="16494"/>
                    <a:pt x="8198" y="15251"/>
                  </a:cubicBezTo>
                  <a:cubicBezTo>
                    <a:pt x="8553" y="15570"/>
                    <a:pt x="9087" y="15619"/>
                    <a:pt x="9587" y="15674"/>
                  </a:cubicBezTo>
                  <a:cubicBezTo>
                    <a:pt x="10421" y="15762"/>
                    <a:pt x="11223" y="15957"/>
                    <a:pt x="12043" y="16107"/>
                  </a:cubicBezTo>
                  <a:cubicBezTo>
                    <a:pt x="12052" y="17156"/>
                    <a:pt x="12349" y="18290"/>
                    <a:pt x="12212" y="19310"/>
                  </a:cubicBezTo>
                  <a:cubicBezTo>
                    <a:pt x="12153" y="19757"/>
                    <a:pt x="11957" y="20491"/>
                    <a:pt x="12494" y="20746"/>
                  </a:cubicBezTo>
                  <a:cubicBezTo>
                    <a:pt x="13246" y="21101"/>
                    <a:pt x="14349" y="21065"/>
                    <a:pt x="15160" y="21219"/>
                  </a:cubicBezTo>
                  <a:cubicBezTo>
                    <a:pt x="15504" y="21286"/>
                    <a:pt x="15932" y="21364"/>
                    <a:pt x="16346" y="21364"/>
                  </a:cubicBezTo>
                  <a:cubicBezTo>
                    <a:pt x="16639" y="21364"/>
                    <a:pt x="16925" y="21325"/>
                    <a:pt x="17169" y="21215"/>
                  </a:cubicBezTo>
                  <a:cubicBezTo>
                    <a:pt x="17232" y="21255"/>
                    <a:pt x="17305" y="21280"/>
                    <a:pt x="17379" y="21280"/>
                  </a:cubicBezTo>
                  <a:cubicBezTo>
                    <a:pt x="17406" y="21280"/>
                    <a:pt x="17434" y="21277"/>
                    <a:pt x="17461" y="21270"/>
                  </a:cubicBezTo>
                  <a:cubicBezTo>
                    <a:pt x="17469" y="21270"/>
                    <a:pt x="17474" y="21265"/>
                    <a:pt x="17484" y="21265"/>
                  </a:cubicBezTo>
                  <a:cubicBezTo>
                    <a:pt x="17738" y="21196"/>
                    <a:pt x="17944" y="20901"/>
                    <a:pt x="17825" y="20655"/>
                  </a:cubicBezTo>
                  <a:cubicBezTo>
                    <a:pt x="17903" y="20636"/>
                    <a:pt x="17907" y="20495"/>
                    <a:pt x="17835" y="20222"/>
                  </a:cubicBezTo>
                  <a:cubicBezTo>
                    <a:pt x="17816" y="19716"/>
                    <a:pt x="17770" y="19215"/>
                    <a:pt x="17747" y="18709"/>
                  </a:cubicBezTo>
                  <a:cubicBezTo>
                    <a:pt x="17702" y="17529"/>
                    <a:pt x="17807" y="16353"/>
                    <a:pt x="17747" y="15173"/>
                  </a:cubicBezTo>
                  <a:cubicBezTo>
                    <a:pt x="17602" y="12362"/>
                    <a:pt x="17310" y="9460"/>
                    <a:pt x="16759" y="6703"/>
                  </a:cubicBezTo>
                  <a:cubicBezTo>
                    <a:pt x="16500" y="5409"/>
                    <a:pt x="16353" y="4088"/>
                    <a:pt x="16130" y="2789"/>
                  </a:cubicBezTo>
                  <a:cubicBezTo>
                    <a:pt x="16071" y="2421"/>
                    <a:pt x="16112" y="1628"/>
                    <a:pt x="15743" y="1327"/>
                  </a:cubicBezTo>
                  <a:cubicBezTo>
                    <a:pt x="14485" y="316"/>
                    <a:pt x="12275" y="415"/>
                    <a:pt x="10754" y="160"/>
                  </a:cubicBezTo>
                  <a:cubicBezTo>
                    <a:pt x="10751" y="160"/>
                    <a:pt x="10747" y="162"/>
                    <a:pt x="10744" y="162"/>
                  </a:cubicBezTo>
                  <a:cubicBezTo>
                    <a:pt x="10743" y="162"/>
                    <a:pt x="10741" y="162"/>
                    <a:pt x="10740" y="160"/>
                  </a:cubicBezTo>
                  <a:cubicBezTo>
                    <a:pt x="10740" y="63"/>
                    <a:pt x="10642" y="1"/>
                    <a:pt x="105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5"/>
            <p:cNvSpPr/>
            <p:nvPr/>
          </p:nvSpPr>
          <p:spPr>
            <a:xfrm>
              <a:off x="7502861" y="2870179"/>
              <a:ext cx="79917" cy="155700"/>
            </a:xfrm>
            <a:custGeom>
              <a:avLst/>
              <a:gdLst/>
              <a:ahLst/>
              <a:cxnLst/>
              <a:rect l="l" t="t" r="r" b="b"/>
              <a:pathLst>
                <a:path w="3441" h="6704" extrusionOk="0">
                  <a:moveTo>
                    <a:pt x="2155" y="2490"/>
                  </a:moveTo>
                  <a:cubicBezTo>
                    <a:pt x="2214" y="3091"/>
                    <a:pt x="2324" y="3693"/>
                    <a:pt x="2319" y="4244"/>
                  </a:cubicBezTo>
                  <a:cubicBezTo>
                    <a:pt x="2315" y="4453"/>
                    <a:pt x="2402" y="5729"/>
                    <a:pt x="2027" y="5729"/>
                  </a:cubicBezTo>
                  <a:cubicBezTo>
                    <a:pt x="2010" y="5729"/>
                    <a:pt x="1992" y="5726"/>
                    <a:pt x="1973" y="5720"/>
                  </a:cubicBezTo>
                  <a:cubicBezTo>
                    <a:pt x="1600" y="5615"/>
                    <a:pt x="1348" y="5510"/>
                    <a:pt x="1080" y="5493"/>
                  </a:cubicBezTo>
                  <a:cubicBezTo>
                    <a:pt x="1207" y="5160"/>
                    <a:pt x="1394" y="4805"/>
                    <a:pt x="1495" y="4540"/>
                  </a:cubicBezTo>
                  <a:cubicBezTo>
                    <a:pt x="1699" y="4002"/>
                    <a:pt x="1873" y="3460"/>
                    <a:pt x="2019" y="2904"/>
                  </a:cubicBezTo>
                  <a:cubicBezTo>
                    <a:pt x="2055" y="2763"/>
                    <a:pt x="2105" y="2627"/>
                    <a:pt x="2155" y="2490"/>
                  </a:cubicBezTo>
                  <a:close/>
                  <a:moveTo>
                    <a:pt x="2461" y="0"/>
                  </a:moveTo>
                  <a:cubicBezTo>
                    <a:pt x="2289" y="0"/>
                    <a:pt x="2154" y="109"/>
                    <a:pt x="2082" y="261"/>
                  </a:cubicBezTo>
                  <a:cubicBezTo>
                    <a:pt x="1604" y="1300"/>
                    <a:pt x="1148" y="2271"/>
                    <a:pt x="793" y="3360"/>
                  </a:cubicBezTo>
                  <a:cubicBezTo>
                    <a:pt x="501" y="4253"/>
                    <a:pt x="0" y="5110"/>
                    <a:pt x="168" y="6071"/>
                  </a:cubicBezTo>
                  <a:cubicBezTo>
                    <a:pt x="202" y="6261"/>
                    <a:pt x="373" y="6395"/>
                    <a:pt x="561" y="6395"/>
                  </a:cubicBezTo>
                  <a:cubicBezTo>
                    <a:pt x="580" y="6395"/>
                    <a:pt x="600" y="6394"/>
                    <a:pt x="620" y="6391"/>
                  </a:cubicBezTo>
                  <a:cubicBezTo>
                    <a:pt x="671" y="6383"/>
                    <a:pt x="721" y="6380"/>
                    <a:pt x="771" y="6380"/>
                  </a:cubicBezTo>
                  <a:cubicBezTo>
                    <a:pt x="1251" y="6380"/>
                    <a:pt x="1680" y="6703"/>
                    <a:pt x="2129" y="6703"/>
                  </a:cubicBezTo>
                  <a:cubicBezTo>
                    <a:pt x="2245" y="6703"/>
                    <a:pt x="2363" y="6681"/>
                    <a:pt x="2483" y="6627"/>
                  </a:cubicBezTo>
                  <a:cubicBezTo>
                    <a:pt x="2912" y="6431"/>
                    <a:pt x="3135" y="5975"/>
                    <a:pt x="3199" y="5529"/>
                  </a:cubicBezTo>
                  <a:cubicBezTo>
                    <a:pt x="3440" y="3866"/>
                    <a:pt x="3003" y="2135"/>
                    <a:pt x="2961" y="476"/>
                  </a:cubicBezTo>
                  <a:cubicBezTo>
                    <a:pt x="2961" y="389"/>
                    <a:pt x="2921" y="316"/>
                    <a:pt x="2862" y="267"/>
                  </a:cubicBezTo>
                  <a:lnTo>
                    <a:pt x="2862" y="207"/>
                  </a:lnTo>
                  <a:cubicBezTo>
                    <a:pt x="2857" y="107"/>
                    <a:pt x="2748" y="25"/>
                    <a:pt x="2652" y="15"/>
                  </a:cubicBezTo>
                  <a:cubicBezTo>
                    <a:pt x="2602" y="11"/>
                    <a:pt x="2551" y="7"/>
                    <a:pt x="2502" y="2"/>
                  </a:cubicBezTo>
                  <a:cubicBezTo>
                    <a:pt x="2488" y="1"/>
                    <a:pt x="2475" y="0"/>
                    <a:pt x="2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6" name="Google Shape;326;p25"/>
          <p:cNvGrpSpPr/>
          <p:nvPr/>
        </p:nvGrpSpPr>
        <p:grpSpPr>
          <a:xfrm>
            <a:off x="3916916" y="3641263"/>
            <a:ext cx="1091791" cy="898485"/>
            <a:chOff x="3577274" y="3445463"/>
            <a:chExt cx="967814" cy="796459"/>
          </a:xfrm>
        </p:grpSpPr>
        <p:sp>
          <p:nvSpPr>
            <p:cNvPr id="327" name="Google Shape;327;p25"/>
            <p:cNvSpPr/>
            <p:nvPr/>
          </p:nvSpPr>
          <p:spPr>
            <a:xfrm>
              <a:off x="4418586" y="4031191"/>
              <a:ext cx="64853" cy="48978"/>
            </a:xfrm>
            <a:custGeom>
              <a:avLst/>
              <a:gdLst/>
              <a:ahLst/>
              <a:cxnLst/>
              <a:rect l="l" t="t" r="r" b="b"/>
              <a:pathLst>
                <a:path w="5278" h="3986" extrusionOk="0">
                  <a:moveTo>
                    <a:pt x="2049" y="932"/>
                  </a:moveTo>
                  <a:cubicBezTo>
                    <a:pt x="2471" y="932"/>
                    <a:pt x="2899" y="979"/>
                    <a:pt x="3250" y="1069"/>
                  </a:cubicBezTo>
                  <a:cubicBezTo>
                    <a:pt x="4480" y="1384"/>
                    <a:pt x="4289" y="2791"/>
                    <a:pt x="3122" y="3056"/>
                  </a:cubicBezTo>
                  <a:cubicBezTo>
                    <a:pt x="2753" y="3142"/>
                    <a:pt x="2352" y="3146"/>
                    <a:pt x="1979" y="3183"/>
                  </a:cubicBezTo>
                  <a:cubicBezTo>
                    <a:pt x="1912" y="3189"/>
                    <a:pt x="1851" y="3192"/>
                    <a:pt x="1796" y="3192"/>
                  </a:cubicBezTo>
                  <a:cubicBezTo>
                    <a:pt x="1417" y="3192"/>
                    <a:pt x="1292" y="3034"/>
                    <a:pt x="1176" y="2608"/>
                  </a:cubicBezTo>
                  <a:cubicBezTo>
                    <a:pt x="1040" y="2103"/>
                    <a:pt x="1104" y="1552"/>
                    <a:pt x="1054" y="1033"/>
                  </a:cubicBezTo>
                  <a:cubicBezTo>
                    <a:pt x="1351" y="964"/>
                    <a:pt x="1698" y="932"/>
                    <a:pt x="2049" y="932"/>
                  </a:cubicBezTo>
                  <a:close/>
                  <a:moveTo>
                    <a:pt x="2357" y="1"/>
                  </a:moveTo>
                  <a:cubicBezTo>
                    <a:pt x="1791" y="1"/>
                    <a:pt x="1232" y="106"/>
                    <a:pt x="798" y="280"/>
                  </a:cubicBezTo>
                  <a:cubicBezTo>
                    <a:pt x="753" y="299"/>
                    <a:pt x="721" y="326"/>
                    <a:pt x="684" y="354"/>
                  </a:cubicBezTo>
                  <a:cubicBezTo>
                    <a:pt x="667" y="350"/>
                    <a:pt x="649" y="349"/>
                    <a:pt x="631" y="349"/>
                  </a:cubicBezTo>
                  <a:cubicBezTo>
                    <a:pt x="542" y="349"/>
                    <a:pt x="453" y="390"/>
                    <a:pt x="393" y="503"/>
                  </a:cubicBezTo>
                  <a:cubicBezTo>
                    <a:pt x="1" y="1269"/>
                    <a:pt x="247" y="2854"/>
                    <a:pt x="721" y="3552"/>
                  </a:cubicBezTo>
                  <a:cubicBezTo>
                    <a:pt x="961" y="3910"/>
                    <a:pt x="1381" y="3986"/>
                    <a:pt x="1787" y="3986"/>
                  </a:cubicBezTo>
                  <a:cubicBezTo>
                    <a:pt x="1852" y="3986"/>
                    <a:pt x="1916" y="3984"/>
                    <a:pt x="1979" y="3981"/>
                  </a:cubicBezTo>
                  <a:cubicBezTo>
                    <a:pt x="2598" y="3948"/>
                    <a:pt x="3409" y="3939"/>
                    <a:pt x="3960" y="3620"/>
                  </a:cubicBezTo>
                  <a:cubicBezTo>
                    <a:pt x="5014" y="3024"/>
                    <a:pt x="5277" y="1556"/>
                    <a:pt x="4412" y="690"/>
                  </a:cubicBezTo>
                  <a:cubicBezTo>
                    <a:pt x="3924" y="200"/>
                    <a:pt x="3135" y="1"/>
                    <a:pt x="23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5"/>
            <p:cNvSpPr/>
            <p:nvPr/>
          </p:nvSpPr>
          <p:spPr>
            <a:xfrm>
              <a:off x="4425098" y="4128643"/>
              <a:ext cx="92648" cy="64841"/>
            </a:xfrm>
            <a:custGeom>
              <a:avLst/>
              <a:gdLst/>
              <a:ahLst/>
              <a:cxnLst/>
              <a:rect l="l" t="t" r="r" b="b"/>
              <a:pathLst>
                <a:path w="7540" h="5277" extrusionOk="0">
                  <a:moveTo>
                    <a:pt x="1741" y="760"/>
                  </a:moveTo>
                  <a:cubicBezTo>
                    <a:pt x="2456" y="760"/>
                    <a:pt x="3305" y="1067"/>
                    <a:pt x="3845" y="1207"/>
                  </a:cubicBezTo>
                  <a:cubicBezTo>
                    <a:pt x="4374" y="1343"/>
                    <a:pt x="4833" y="1425"/>
                    <a:pt x="5276" y="1781"/>
                  </a:cubicBezTo>
                  <a:cubicBezTo>
                    <a:pt x="6246" y="2556"/>
                    <a:pt x="5700" y="3490"/>
                    <a:pt x="4839" y="3991"/>
                  </a:cubicBezTo>
                  <a:cubicBezTo>
                    <a:pt x="4187" y="4369"/>
                    <a:pt x="3348" y="4420"/>
                    <a:pt x="2619" y="4442"/>
                  </a:cubicBezTo>
                  <a:cubicBezTo>
                    <a:pt x="2517" y="4446"/>
                    <a:pt x="2415" y="4447"/>
                    <a:pt x="2313" y="4447"/>
                  </a:cubicBezTo>
                  <a:cubicBezTo>
                    <a:pt x="2228" y="4447"/>
                    <a:pt x="2144" y="4446"/>
                    <a:pt x="2060" y="4446"/>
                  </a:cubicBezTo>
                  <a:cubicBezTo>
                    <a:pt x="1884" y="4446"/>
                    <a:pt x="1708" y="4449"/>
                    <a:pt x="1531" y="4464"/>
                  </a:cubicBezTo>
                  <a:cubicBezTo>
                    <a:pt x="1501" y="4467"/>
                    <a:pt x="1474" y="4468"/>
                    <a:pt x="1449" y="4468"/>
                  </a:cubicBezTo>
                  <a:cubicBezTo>
                    <a:pt x="1087" y="4468"/>
                    <a:pt x="1201" y="4224"/>
                    <a:pt x="1243" y="3909"/>
                  </a:cubicBezTo>
                  <a:cubicBezTo>
                    <a:pt x="1389" y="2912"/>
                    <a:pt x="1203" y="1913"/>
                    <a:pt x="974" y="938"/>
                  </a:cubicBezTo>
                  <a:cubicBezTo>
                    <a:pt x="1189" y="809"/>
                    <a:pt x="1454" y="760"/>
                    <a:pt x="1741" y="760"/>
                  </a:cubicBezTo>
                  <a:close/>
                  <a:moveTo>
                    <a:pt x="1834" y="0"/>
                  </a:moveTo>
                  <a:cubicBezTo>
                    <a:pt x="1283" y="0"/>
                    <a:pt x="781" y="139"/>
                    <a:pt x="446" y="565"/>
                  </a:cubicBezTo>
                  <a:cubicBezTo>
                    <a:pt x="377" y="605"/>
                    <a:pt x="323" y="664"/>
                    <a:pt x="295" y="746"/>
                  </a:cubicBezTo>
                  <a:cubicBezTo>
                    <a:pt x="0" y="1627"/>
                    <a:pt x="356" y="2651"/>
                    <a:pt x="455" y="3545"/>
                  </a:cubicBezTo>
                  <a:cubicBezTo>
                    <a:pt x="501" y="3964"/>
                    <a:pt x="633" y="4929"/>
                    <a:pt x="1153" y="5061"/>
                  </a:cubicBezTo>
                  <a:cubicBezTo>
                    <a:pt x="1703" y="5198"/>
                    <a:pt x="2294" y="5277"/>
                    <a:pt x="2883" y="5277"/>
                  </a:cubicBezTo>
                  <a:cubicBezTo>
                    <a:pt x="4287" y="5277"/>
                    <a:pt x="5683" y="4829"/>
                    <a:pt x="6511" y="3635"/>
                  </a:cubicBezTo>
                  <a:cubicBezTo>
                    <a:pt x="7540" y="2141"/>
                    <a:pt x="5445" y="656"/>
                    <a:pt x="4223" y="428"/>
                  </a:cubicBezTo>
                  <a:cubicBezTo>
                    <a:pt x="3583" y="308"/>
                    <a:pt x="2654" y="0"/>
                    <a:pt x="1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9" name="Google Shape;329;p25"/>
            <p:cNvGrpSpPr/>
            <p:nvPr/>
          </p:nvGrpSpPr>
          <p:grpSpPr>
            <a:xfrm>
              <a:off x="3577274" y="3445463"/>
              <a:ext cx="967814" cy="796459"/>
              <a:chOff x="3577274" y="3445463"/>
              <a:chExt cx="967814" cy="796459"/>
            </a:xfrm>
          </p:grpSpPr>
          <p:sp>
            <p:nvSpPr>
              <p:cNvPr id="330" name="Google Shape;330;p25"/>
              <p:cNvSpPr/>
              <p:nvPr/>
            </p:nvSpPr>
            <p:spPr>
              <a:xfrm>
                <a:off x="4365912" y="4002389"/>
                <a:ext cx="179176" cy="239533"/>
              </a:xfrm>
              <a:custGeom>
                <a:avLst/>
                <a:gdLst/>
                <a:ahLst/>
                <a:cxnLst/>
                <a:rect l="l" t="t" r="r" b="b"/>
                <a:pathLst>
                  <a:path w="14582" h="19494" extrusionOk="0">
                    <a:moveTo>
                      <a:pt x="5362" y="1048"/>
                    </a:moveTo>
                    <a:cubicBezTo>
                      <a:pt x="6343" y="1048"/>
                      <a:pt x="7297" y="1133"/>
                      <a:pt x="8115" y="1280"/>
                    </a:cubicBezTo>
                    <a:cubicBezTo>
                      <a:pt x="9131" y="1463"/>
                      <a:pt x="10111" y="1937"/>
                      <a:pt x="10990" y="2452"/>
                    </a:cubicBezTo>
                    <a:cubicBezTo>
                      <a:pt x="13355" y="3841"/>
                      <a:pt x="12499" y="6958"/>
                      <a:pt x="10083" y="7591"/>
                    </a:cubicBezTo>
                    <a:cubicBezTo>
                      <a:pt x="9787" y="7669"/>
                      <a:pt x="9623" y="8110"/>
                      <a:pt x="9888" y="8320"/>
                    </a:cubicBezTo>
                    <a:cubicBezTo>
                      <a:pt x="10503" y="8813"/>
                      <a:pt x="11196" y="9049"/>
                      <a:pt x="11824" y="9555"/>
                    </a:cubicBezTo>
                    <a:cubicBezTo>
                      <a:pt x="13948" y="11236"/>
                      <a:pt x="13929" y="13856"/>
                      <a:pt x="12248" y="15778"/>
                    </a:cubicBezTo>
                    <a:cubicBezTo>
                      <a:pt x="10212" y="18104"/>
                      <a:pt x="6637" y="18365"/>
                      <a:pt x="3650" y="18365"/>
                    </a:cubicBezTo>
                    <a:cubicBezTo>
                      <a:pt x="3307" y="18365"/>
                      <a:pt x="2972" y="18362"/>
                      <a:pt x="2648" y="18358"/>
                    </a:cubicBezTo>
                    <a:cubicBezTo>
                      <a:pt x="1823" y="18348"/>
                      <a:pt x="1350" y="4557"/>
                      <a:pt x="1117" y="1713"/>
                    </a:cubicBezTo>
                    <a:cubicBezTo>
                      <a:pt x="2344" y="1242"/>
                      <a:pt x="3884" y="1048"/>
                      <a:pt x="5362" y="1048"/>
                    </a:cubicBezTo>
                    <a:close/>
                    <a:moveTo>
                      <a:pt x="5365" y="0"/>
                    </a:moveTo>
                    <a:cubicBezTo>
                      <a:pt x="3749" y="0"/>
                      <a:pt x="1695" y="237"/>
                      <a:pt x="593" y="944"/>
                    </a:cubicBezTo>
                    <a:cubicBezTo>
                      <a:pt x="424" y="1049"/>
                      <a:pt x="374" y="1230"/>
                      <a:pt x="393" y="1404"/>
                    </a:cubicBezTo>
                    <a:cubicBezTo>
                      <a:pt x="0" y="6001"/>
                      <a:pt x="971" y="10790"/>
                      <a:pt x="1003" y="15410"/>
                    </a:cubicBezTo>
                    <a:cubicBezTo>
                      <a:pt x="1007" y="16330"/>
                      <a:pt x="793" y="18289"/>
                      <a:pt x="1568" y="19069"/>
                    </a:cubicBezTo>
                    <a:cubicBezTo>
                      <a:pt x="1894" y="19392"/>
                      <a:pt x="2538" y="19494"/>
                      <a:pt x="3257" y="19494"/>
                    </a:cubicBezTo>
                    <a:cubicBezTo>
                      <a:pt x="4337" y="19494"/>
                      <a:pt x="5587" y="19265"/>
                      <a:pt x="6184" y="19218"/>
                    </a:cubicBezTo>
                    <a:cubicBezTo>
                      <a:pt x="9355" y="18972"/>
                      <a:pt x="12681" y="17670"/>
                      <a:pt x="14121" y="14663"/>
                    </a:cubicBezTo>
                    <a:cubicBezTo>
                      <a:pt x="14558" y="13751"/>
                      <a:pt x="14581" y="12434"/>
                      <a:pt x="14175" y="11509"/>
                    </a:cubicBezTo>
                    <a:cubicBezTo>
                      <a:pt x="13433" y="9842"/>
                      <a:pt x="12348" y="9126"/>
                      <a:pt x="11082" y="8156"/>
                    </a:cubicBezTo>
                    <a:cubicBezTo>
                      <a:pt x="13511" y="7040"/>
                      <a:pt x="14144" y="3951"/>
                      <a:pt x="12116" y="2005"/>
                    </a:cubicBezTo>
                    <a:cubicBezTo>
                      <a:pt x="10717" y="660"/>
                      <a:pt x="8426" y="210"/>
                      <a:pt x="6580" y="50"/>
                    </a:cubicBezTo>
                    <a:cubicBezTo>
                      <a:pt x="6228" y="19"/>
                      <a:pt x="5814" y="0"/>
                      <a:pt x="53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5"/>
              <p:cNvSpPr/>
              <p:nvPr/>
            </p:nvSpPr>
            <p:spPr>
              <a:xfrm>
                <a:off x="3577274" y="3445463"/>
                <a:ext cx="197496" cy="274924"/>
              </a:xfrm>
              <a:custGeom>
                <a:avLst/>
                <a:gdLst/>
                <a:ahLst/>
                <a:cxnLst/>
                <a:rect l="l" t="t" r="r" b="b"/>
                <a:pathLst>
                  <a:path w="13195" h="18365" extrusionOk="0">
                    <a:moveTo>
                      <a:pt x="8842" y="946"/>
                    </a:moveTo>
                    <a:cubicBezTo>
                      <a:pt x="9457" y="946"/>
                      <a:pt x="10014" y="1086"/>
                      <a:pt x="10611" y="1086"/>
                    </a:cubicBezTo>
                    <a:cubicBezTo>
                      <a:pt x="10626" y="1086"/>
                      <a:pt x="10641" y="1086"/>
                      <a:pt x="10656" y="1086"/>
                    </a:cubicBezTo>
                    <a:lnTo>
                      <a:pt x="10656" y="1086"/>
                    </a:lnTo>
                    <a:cubicBezTo>
                      <a:pt x="10496" y="1997"/>
                      <a:pt x="10414" y="2912"/>
                      <a:pt x="10355" y="3837"/>
                    </a:cubicBezTo>
                    <a:cubicBezTo>
                      <a:pt x="9978" y="3689"/>
                      <a:pt x="9580" y="3621"/>
                      <a:pt x="9176" y="3621"/>
                    </a:cubicBezTo>
                    <a:cubicBezTo>
                      <a:pt x="6542" y="3621"/>
                      <a:pt x="3624" y="6515"/>
                      <a:pt x="4200" y="9145"/>
                    </a:cubicBezTo>
                    <a:cubicBezTo>
                      <a:pt x="4712" y="11483"/>
                      <a:pt x="7316" y="13829"/>
                      <a:pt x="9843" y="13829"/>
                    </a:cubicBezTo>
                    <a:cubicBezTo>
                      <a:pt x="10513" y="13829"/>
                      <a:pt x="11177" y="13665"/>
                      <a:pt x="11795" y="13292"/>
                    </a:cubicBezTo>
                    <a:lnTo>
                      <a:pt x="11795" y="13292"/>
                    </a:lnTo>
                    <a:cubicBezTo>
                      <a:pt x="11691" y="13748"/>
                      <a:pt x="11768" y="14185"/>
                      <a:pt x="11859" y="14673"/>
                    </a:cubicBezTo>
                    <a:cubicBezTo>
                      <a:pt x="11950" y="15155"/>
                      <a:pt x="11991" y="15907"/>
                      <a:pt x="12242" y="16413"/>
                    </a:cubicBezTo>
                    <a:cubicBezTo>
                      <a:pt x="11074" y="17012"/>
                      <a:pt x="9938" y="17281"/>
                      <a:pt x="8871" y="17281"/>
                    </a:cubicBezTo>
                    <a:cubicBezTo>
                      <a:pt x="4879" y="17281"/>
                      <a:pt x="1832" y="13520"/>
                      <a:pt x="1580" y="9164"/>
                    </a:cubicBezTo>
                    <a:cubicBezTo>
                      <a:pt x="1420" y="6339"/>
                      <a:pt x="2770" y="3924"/>
                      <a:pt x="4993" y="2266"/>
                    </a:cubicBezTo>
                    <a:cubicBezTo>
                      <a:pt x="6013" y="1500"/>
                      <a:pt x="7239" y="1080"/>
                      <a:pt x="8496" y="962"/>
                    </a:cubicBezTo>
                    <a:cubicBezTo>
                      <a:pt x="8614" y="951"/>
                      <a:pt x="8729" y="946"/>
                      <a:pt x="8842" y="946"/>
                    </a:cubicBezTo>
                    <a:close/>
                    <a:moveTo>
                      <a:pt x="8698" y="1"/>
                    </a:moveTo>
                    <a:cubicBezTo>
                      <a:pt x="3567" y="1"/>
                      <a:pt x="1" y="5232"/>
                      <a:pt x="623" y="10449"/>
                    </a:cubicBezTo>
                    <a:cubicBezTo>
                      <a:pt x="1148" y="14879"/>
                      <a:pt x="4827" y="18365"/>
                      <a:pt x="8932" y="18365"/>
                    </a:cubicBezTo>
                    <a:cubicBezTo>
                      <a:pt x="10205" y="18365"/>
                      <a:pt x="11519" y="18029"/>
                      <a:pt x="12793" y="17283"/>
                    </a:cubicBezTo>
                    <a:cubicBezTo>
                      <a:pt x="13076" y="17119"/>
                      <a:pt x="13093" y="16827"/>
                      <a:pt x="12971" y="16608"/>
                    </a:cubicBezTo>
                    <a:cubicBezTo>
                      <a:pt x="13194" y="16107"/>
                      <a:pt x="12921" y="15470"/>
                      <a:pt x="12784" y="14959"/>
                    </a:cubicBezTo>
                    <a:cubicBezTo>
                      <a:pt x="12611" y="14280"/>
                      <a:pt x="12529" y="13565"/>
                      <a:pt x="12206" y="12941"/>
                    </a:cubicBezTo>
                    <a:cubicBezTo>
                      <a:pt x="12201" y="12936"/>
                      <a:pt x="12191" y="12932"/>
                      <a:pt x="12187" y="12928"/>
                    </a:cubicBezTo>
                    <a:cubicBezTo>
                      <a:pt x="12277" y="12675"/>
                      <a:pt x="12116" y="12380"/>
                      <a:pt x="11822" y="12380"/>
                    </a:cubicBezTo>
                    <a:cubicBezTo>
                      <a:pt x="11787" y="12380"/>
                      <a:pt x="11749" y="12384"/>
                      <a:pt x="11709" y="12394"/>
                    </a:cubicBezTo>
                    <a:cubicBezTo>
                      <a:pt x="11085" y="12538"/>
                      <a:pt x="10500" y="12617"/>
                      <a:pt x="9943" y="12617"/>
                    </a:cubicBezTo>
                    <a:cubicBezTo>
                      <a:pt x="8654" y="12617"/>
                      <a:pt x="7512" y="12195"/>
                      <a:pt x="6364" y="11187"/>
                    </a:cubicBezTo>
                    <a:cubicBezTo>
                      <a:pt x="3828" y="8957"/>
                      <a:pt x="6179" y="4574"/>
                      <a:pt x="9027" y="4574"/>
                    </a:cubicBezTo>
                    <a:cubicBezTo>
                      <a:pt x="9526" y="4574"/>
                      <a:pt x="10041" y="4709"/>
                      <a:pt x="10547" y="5013"/>
                    </a:cubicBezTo>
                    <a:cubicBezTo>
                      <a:pt x="10617" y="5055"/>
                      <a:pt x="10696" y="5075"/>
                      <a:pt x="10774" y="5075"/>
                    </a:cubicBezTo>
                    <a:cubicBezTo>
                      <a:pt x="11024" y="5075"/>
                      <a:pt x="11272" y="4877"/>
                      <a:pt x="11257" y="4603"/>
                    </a:cubicBezTo>
                    <a:cubicBezTo>
                      <a:pt x="11194" y="3254"/>
                      <a:pt x="11203" y="1983"/>
                      <a:pt x="11430" y="643"/>
                    </a:cubicBezTo>
                    <a:cubicBezTo>
                      <a:pt x="11477" y="388"/>
                      <a:pt x="11266" y="220"/>
                      <a:pt x="11070" y="220"/>
                    </a:cubicBezTo>
                    <a:cubicBezTo>
                      <a:pt x="10993" y="220"/>
                      <a:pt x="10918" y="246"/>
                      <a:pt x="10862" y="302"/>
                    </a:cubicBezTo>
                    <a:cubicBezTo>
                      <a:pt x="10116" y="97"/>
                      <a:pt x="9392" y="1"/>
                      <a:pt x="86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32" name="Google Shape;332;p25"/>
          <p:cNvSpPr/>
          <p:nvPr/>
        </p:nvSpPr>
        <p:spPr>
          <a:xfrm>
            <a:off x="1425842" y="1811103"/>
            <a:ext cx="53034" cy="61104"/>
          </a:xfrm>
          <a:custGeom>
            <a:avLst/>
            <a:gdLst/>
            <a:ahLst/>
            <a:cxnLst/>
            <a:rect l="l" t="t" r="r" b="b"/>
            <a:pathLst>
              <a:path w="2024" h="2332" extrusionOk="0">
                <a:moveTo>
                  <a:pt x="864" y="0"/>
                </a:moveTo>
                <a:cubicBezTo>
                  <a:pt x="626" y="0"/>
                  <a:pt x="401" y="114"/>
                  <a:pt x="265" y="338"/>
                </a:cubicBezTo>
                <a:cubicBezTo>
                  <a:pt x="1" y="775"/>
                  <a:pt x="55" y="1527"/>
                  <a:pt x="457" y="1896"/>
                </a:cubicBezTo>
                <a:cubicBezTo>
                  <a:pt x="564" y="2147"/>
                  <a:pt x="781" y="2331"/>
                  <a:pt x="1124" y="2331"/>
                </a:cubicBezTo>
                <a:cubicBezTo>
                  <a:pt x="1144" y="2331"/>
                  <a:pt x="1164" y="2331"/>
                  <a:pt x="1185" y="2329"/>
                </a:cubicBezTo>
                <a:cubicBezTo>
                  <a:pt x="1801" y="2298"/>
                  <a:pt x="2024" y="1678"/>
                  <a:pt x="1946" y="1149"/>
                </a:cubicBezTo>
                <a:cubicBezTo>
                  <a:pt x="1887" y="725"/>
                  <a:pt x="1609" y="283"/>
                  <a:pt x="1222" y="88"/>
                </a:cubicBezTo>
                <a:cubicBezTo>
                  <a:pt x="1106" y="29"/>
                  <a:pt x="983" y="0"/>
                  <a:pt x="8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5"/>
          <p:cNvSpPr/>
          <p:nvPr/>
        </p:nvSpPr>
        <p:spPr>
          <a:xfrm>
            <a:off x="1131230" y="2103119"/>
            <a:ext cx="734" cy="393"/>
          </a:xfrm>
          <a:custGeom>
            <a:avLst/>
            <a:gdLst/>
            <a:ahLst/>
            <a:cxnLst/>
            <a:rect l="l" t="t" r="r" b="b"/>
            <a:pathLst>
              <a:path w="28" h="15" extrusionOk="0">
                <a:moveTo>
                  <a:pt x="0" y="0"/>
                </a:moveTo>
                <a:cubicBezTo>
                  <a:pt x="9" y="5"/>
                  <a:pt x="13" y="10"/>
                  <a:pt x="27" y="14"/>
                </a:cubicBezTo>
                <a:cubicBezTo>
                  <a:pt x="22" y="10"/>
                  <a:pt x="18" y="10"/>
                  <a:pt x="13" y="5"/>
                </a:cubicBezTo>
                <a:cubicBezTo>
                  <a:pt x="9" y="5"/>
                  <a:pt x="5" y="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4" name="Google Shape;334;p25"/>
          <p:cNvGrpSpPr/>
          <p:nvPr/>
        </p:nvGrpSpPr>
        <p:grpSpPr>
          <a:xfrm>
            <a:off x="724905" y="1792371"/>
            <a:ext cx="632272" cy="551675"/>
            <a:chOff x="938934" y="1675223"/>
            <a:chExt cx="591571" cy="516163"/>
          </a:xfrm>
        </p:grpSpPr>
        <p:sp>
          <p:nvSpPr>
            <p:cNvPr id="335" name="Google Shape;335;p25"/>
            <p:cNvSpPr/>
            <p:nvPr/>
          </p:nvSpPr>
          <p:spPr>
            <a:xfrm>
              <a:off x="938934" y="1675223"/>
              <a:ext cx="591571" cy="516163"/>
            </a:xfrm>
            <a:custGeom>
              <a:avLst/>
              <a:gdLst/>
              <a:ahLst/>
              <a:cxnLst/>
              <a:rect l="l" t="t" r="r" b="b"/>
              <a:pathLst>
                <a:path w="24131" h="21055" extrusionOk="0">
                  <a:moveTo>
                    <a:pt x="16842" y="1259"/>
                  </a:moveTo>
                  <a:cubicBezTo>
                    <a:pt x="17091" y="1259"/>
                    <a:pt x="17360" y="1292"/>
                    <a:pt x="17652" y="1362"/>
                  </a:cubicBezTo>
                  <a:cubicBezTo>
                    <a:pt x="20632" y="2072"/>
                    <a:pt x="22290" y="6533"/>
                    <a:pt x="21178" y="9111"/>
                  </a:cubicBezTo>
                  <a:cubicBezTo>
                    <a:pt x="20294" y="11158"/>
                    <a:pt x="18136" y="11633"/>
                    <a:pt x="16066" y="11633"/>
                  </a:cubicBezTo>
                  <a:cubicBezTo>
                    <a:pt x="15450" y="11633"/>
                    <a:pt x="14841" y="11591"/>
                    <a:pt x="14276" y="11536"/>
                  </a:cubicBezTo>
                  <a:cubicBezTo>
                    <a:pt x="14581" y="11321"/>
                    <a:pt x="14859" y="11075"/>
                    <a:pt x="15128" y="10783"/>
                  </a:cubicBezTo>
                  <a:cubicBezTo>
                    <a:pt x="15551" y="10328"/>
                    <a:pt x="16102" y="9772"/>
                    <a:pt x="16212" y="9134"/>
                  </a:cubicBezTo>
                  <a:cubicBezTo>
                    <a:pt x="16251" y="8915"/>
                    <a:pt x="16092" y="8709"/>
                    <a:pt x="15888" y="8709"/>
                  </a:cubicBezTo>
                  <a:cubicBezTo>
                    <a:pt x="15834" y="8709"/>
                    <a:pt x="15777" y="8723"/>
                    <a:pt x="15720" y="8756"/>
                  </a:cubicBezTo>
                  <a:cubicBezTo>
                    <a:pt x="15187" y="9061"/>
                    <a:pt x="14859" y="9662"/>
                    <a:pt x="14462" y="10118"/>
                  </a:cubicBezTo>
                  <a:cubicBezTo>
                    <a:pt x="14344" y="10255"/>
                    <a:pt x="14221" y="10387"/>
                    <a:pt x="14098" y="10524"/>
                  </a:cubicBezTo>
                  <a:cubicBezTo>
                    <a:pt x="13908" y="7038"/>
                    <a:pt x="13555" y="1259"/>
                    <a:pt x="16842" y="1259"/>
                  </a:cubicBezTo>
                  <a:close/>
                  <a:moveTo>
                    <a:pt x="6501" y="10226"/>
                  </a:moveTo>
                  <a:cubicBezTo>
                    <a:pt x="8234" y="10226"/>
                    <a:pt x="10070" y="11136"/>
                    <a:pt x="11587" y="12105"/>
                  </a:cubicBezTo>
                  <a:cubicBezTo>
                    <a:pt x="11232" y="12274"/>
                    <a:pt x="10914" y="12501"/>
                    <a:pt x="10567" y="12707"/>
                  </a:cubicBezTo>
                  <a:cubicBezTo>
                    <a:pt x="9957" y="13062"/>
                    <a:pt x="9373" y="13399"/>
                    <a:pt x="8799" y="13805"/>
                  </a:cubicBezTo>
                  <a:cubicBezTo>
                    <a:pt x="8624" y="13923"/>
                    <a:pt x="8712" y="14169"/>
                    <a:pt x="8906" y="14169"/>
                  </a:cubicBezTo>
                  <a:cubicBezTo>
                    <a:pt x="8920" y="14169"/>
                    <a:pt x="8934" y="14167"/>
                    <a:pt x="8950" y="14164"/>
                  </a:cubicBezTo>
                  <a:cubicBezTo>
                    <a:pt x="9806" y="13996"/>
                    <a:pt x="11050" y="13740"/>
                    <a:pt x="11797" y="13090"/>
                  </a:cubicBezTo>
                  <a:lnTo>
                    <a:pt x="11797" y="13090"/>
                  </a:lnTo>
                  <a:cubicBezTo>
                    <a:pt x="11570" y="14661"/>
                    <a:pt x="11301" y="16215"/>
                    <a:pt x="10809" y="17741"/>
                  </a:cubicBezTo>
                  <a:cubicBezTo>
                    <a:pt x="10254" y="19460"/>
                    <a:pt x="9158" y="20103"/>
                    <a:pt x="7923" y="20103"/>
                  </a:cubicBezTo>
                  <a:cubicBezTo>
                    <a:pt x="5954" y="20103"/>
                    <a:pt x="3631" y="18468"/>
                    <a:pt x="2584" y="16953"/>
                  </a:cubicBezTo>
                  <a:cubicBezTo>
                    <a:pt x="748" y="14301"/>
                    <a:pt x="2515" y="11157"/>
                    <a:pt x="5337" y="10378"/>
                  </a:cubicBezTo>
                  <a:cubicBezTo>
                    <a:pt x="5716" y="10273"/>
                    <a:pt x="6106" y="10226"/>
                    <a:pt x="6501" y="10226"/>
                  </a:cubicBezTo>
                  <a:close/>
                  <a:moveTo>
                    <a:pt x="16912" y="1"/>
                  </a:moveTo>
                  <a:cubicBezTo>
                    <a:pt x="15526" y="1"/>
                    <a:pt x="14231" y="782"/>
                    <a:pt x="13542" y="2323"/>
                  </a:cubicBezTo>
                  <a:cubicBezTo>
                    <a:pt x="12430" y="4792"/>
                    <a:pt x="12645" y="7740"/>
                    <a:pt x="13095" y="10451"/>
                  </a:cubicBezTo>
                  <a:cubicBezTo>
                    <a:pt x="12658" y="9790"/>
                    <a:pt x="12161" y="9116"/>
                    <a:pt x="11419" y="8861"/>
                  </a:cubicBezTo>
                  <a:cubicBezTo>
                    <a:pt x="11378" y="8847"/>
                    <a:pt x="11332" y="8838"/>
                    <a:pt x="11291" y="8838"/>
                  </a:cubicBezTo>
                  <a:cubicBezTo>
                    <a:pt x="11200" y="8405"/>
                    <a:pt x="11000" y="8018"/>
                    <a:pt x="10794" y="7612"/>
                  </a:cubicBezTo>
                  <a:cubicBezTo>
                    <a:pt x="10435" y="6893"/>
                    <a:pt x="10243" y="6072"/>
                    <a:pt x="9701" y="5457"/>
                  </a:cubicBezTo>
                  <a:cubicBezTo>
                    <a:pt x="9653" y="5404"/>
                    <a:pt x="9598" y="5382"/>
                    <a:pt x="9544" y="5382"/>
                  </a:cubicBezTo>
                  <a:cubicBezTo>
                    <a:pt x="9402" y="5382"/>
                    <a:pt x="9267" y="5536"/>
                    <a:pt x="9301" y="5694"/>
                  </a:cubicBezTo>
                  <a:cubicBezTo>
                    <a:pt x="9410" y="6232"/>
                    <a:pt x="9711" y="6737"/>
                    <a:pt x="9997" y="7206"/>
                  </a:cubicBezTo>
                  <a:cubicBezTo>
                    <a:pt x="10348" y="7776"/>
                    <a:pt x="10826" y="8278"/>
                    <a:pt x="11000" y="8929"/>
                  </a:cubicBezTo>
                  <a:cubicBezTo>
                    <a:pt x="10941" y="8970"/>
                    <a:pt x="10891" y="9029"/>
                    <a:pt x="10849" y="9088"/>
                  </a:cubicBezTo>
                  <a:cubicBezTo>
                    <a:pt x="10489" y="8760"/>
                    <a:pt x="10138" y="8409"/>
                    <a:pt x="9742" y="8127"/>
                  </a:cubicBezTo>
                  <a:cubicBezTo>
                    <a:pt x="9072" y="7644"/>
                    <a:pt x="8166" y="7435"/>
                    <a:pt x="7419" y="7084"/>
                  </a:cubicBezTo>
                  <a:cubicBezTo>
                    <a:pt x="7410" y="7080"/>
                    <a:pt x="7401" y="7078"/>
                    <a:pt x="7393" y="7078"/>
                  </a:cubicBezTo>
                  <a:cubicBezTo>
                    <a:pt x="7340" y="7078"/>
                    <a:pt x="7290" y="7141"/>
                    <a:pt x="7341" y="7185"/>
                  </a:cubicBezTo>
                  <a:cubicBezTo>
                    <a:pt x="7974" y="7722"/>
                    <a:pt x="8626" y="8223"/>
                    <a:pt x="9232" y="8788"/>
                  </a:cubicBezTo>
                  <a:cubicBezTo>
                    <a:pt x="9724" y="9244"/>
                    <a:pt x="10230" y="9645"/>
                    <a:pt x="10804" y="9950"/>
                  </a:cubicBezTo>
                  <a:cubicBezTo>
                    <a:pt x="10849" y="10182"/>
                    <a:pt x="10927" y="10405"/>
                    <a:pt x="11023" y="10619"/>
                  </a:cubicBezTo>
                  <a:cubicBezTo>
                    <a:pt x="9628" y="9737"/>
                    <a:pt x="8029" y="9178"/>
                    <a:pt x="6417" y="9178"/>
                  </a:cubicBezTo>
                  <a:cubicBezTo>
                    <a:pt x="5565" y="9178"/>
                    <a:pt x="4710" y="9334"/>
                    <a:pt x="3878" y="9681"/>
                  </a:cubicBezTo>
                  <a:cubicBezTo>
                    <a:pt x="1190" y="10806"/>
                    <a:pt x="0" y="14347"/>
                    <a:pt x="1400" y="16898"/>
                  </a:cubicBezTo>
                  <a:cubicBezTo>
                    <a:pt x="2729" y="19328"/>
                    <a:pt x="5167" y="21055"/>
                    <a:pt x="7922" y="21055"/>
                  </a:cubicBezTo>
                  <a:cubicBezTo>
                    <a:pt x="8226" y="21055"/>
                    <a:pt x="8534" y="21034"/>
                    <a:pt x="8845" y="20990"/>
                  </a:cubicBezTo>
                  <a:cubicBezTo>
                    <a:pt x="11847" y="20570"/>
                    <a:pt x="12822" y="16069"/>
                    <a:pt x="12882" y="13231"/>
                  </a:cubicBezTo>
                  <a:cubicBezTo>
                    <a:pt x="13519" y="14019"/>
                    <a:pt x="14180" y="14747"/>
                    <a:pt x="15073" y="15313"/>
                  </a:cubicBezTo>
                  <a:cubicBezTo>
                    <a:pt x="15128" y="15376"/>
                    <a:pt x="15173" y="15445"/>
                    <a:pt x="15227" y="15508"/>
                  </a:cubicBezTo>
                  <a:cubicBezTo>
                    <a:pt x="15346" y="15641"/>
                    <a:pt x="15484" y="15697"/>
                    <a:pt x="15619" y="15697"/>
                  </a:cubicBezTo>
                  <a:cubicBezTo>
                    <a:pt x="16062" y="15697"/>
                    <a:pt x="16472" y="15096"/>
                    <a:pt x="16071" y="14665"/>
                  </a:cubicBezTo>
                  <a:cubicBezTo>
                    <a:pt x="15519" y="14078"/>
                    <a:pt x="15027" y="13376"/>
                    <a:pt x="14558" y="12665"/>
                  </a:cubicBezTo>
                  <a:lnTo>
                    <a:pt x="14558" y="12665"/>
                  </a:lnTo>
                  <a:cubicBezTo>
                    <a:pt x="15107" y="12874"/>
                    <a:pt x="15698" y="12969"/>
                    <a:pt x="16304" y="12969"/>
                  </a:cubicBezTo>
                  <a:cubicBezTo>
                    <a:pt x="18447" y="12969"/>
                    <a:pt x="20763" y="11777"/>
                    <a:pt x="21953" y="10228"/>
                  </a:cubicBezTo>
                  <a:cubicBezTo>
                    <a:pt x="24131" y="7389"/>
                    <a:pt x="22122" y="3265"/>
                    <a:pt x="19853" y="1219"/>
                  </a:cubicBezTo>
                  <a:cubicBezTo>
                    <a:pt x="18952" y="404"/>
                    <a:pt x="17908" y="1"/>
                    <a:pt x="169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5"/>
            <p:cNvSpPr/>
            <p:nvPr/>
          </p:nvSpPr>
          <p:spPr>
            <a:xfrm>
              <a:off x="1419351" y="2010869"/>
              <a:ext cx="46162" cy="51138"/>
            </a:xfrm>
            <a:custGeom>
              <a:avLst/>
              <a:gdLst/>
              <a:ahLst/>
              <a:cxnLst/>
              <a:rect l="l" t="t" r="r" b="b"/>
              <a:pathLst>
                <a:path w="1883" h="2086" extrusionOk="0">
                  <a:moveTo>
                    <a:pt x="557" y="1969"/>
                  </a:moveTo>
                  <a:cubicBezTo>
                    <a:pt x="557" y="1974"/>
                    <a:pt x="557" y="1974"/>
                    <a:pt x="562" y="1974"/>
                  </a:cubicBezTo>
                  <a:cubicBezTo>
                    <a:pt x="563" y="1974"/>
                    <a:pt x="564" y="1975"/>
                    <a:pt x="565" y="1975"/>
                  </a:cubicBezTo>
                  <a:lnTo>
                    <a:pt x="565" y="1975"/>
                  </a:lnTo>
                  <a:cubicBezTo>
                    <a:pt x="563" y="1973"/>
                    <a:pt x="560" y="1971"/>
                    <a:pt x="557" y="1969"/>
                  </a:cubicBezTo>
                  <a:close/>
                  <a:moveTo>
                    <a:pt x="804" y="1"/>
                  </a:moveTo>
                  <a:cubicBezTo>
                    <a:pt x="672" y="1"/>
                    <a:pt x="540" y="33"/>
                    <a:pt x="415" y="106"/>
                  </a:cubicBezTo>
                  <a:cubicBezTo>
                    <a:pt x="120" y="279"/>
                    <a:pt x="1" y="607"/>
                    <a:pt x="1" y="935"/>
                  </a:cubicBezTo>
                  <a:cubicBezTo>
                    <a:pt x="1" y="1185"/>
                    <a:pt x="110" y="1518"/>
                    <a:pt x="293" y="1728"/>
                  </a:cubicBezTo>
                  <a:cubicBezTo>
                    <a:pt x="356" y="1828"/>
                    <a:pt x="434" y="1905"/>
                    <a:pt x="530" y="1955"/>
                  </a:cubicBezTo>
                  <a:cubicBezTo>
                    <a:pt x="495" y="1932"/>
                    <a:pt x="485" y="1922"/>
                    <a:pt x="488" y="1922"/>
                  </a:cubicBezTo>
                  <a:cubicBezTo>
                    <a:pt x="492" y="1922"/>
                    <a:pt x="507" y="1931"/>
                    <a:pt x="525" y="1947"/>
                  </a:cubicBezTo>
                  <a:cubicBezTo>
                    <a:pt x="530" y="1951"/>
                    <a:pt x="539" y="1955"/>
                    <a:pt x="543" y="1960"/>
                  </a:cubicBezTo>
                  <a:cubicBezTo>
                    <a:pt x="557" y="1969"/>
                    <a:pt x="571" y="1974"/>
                    <a:pt x="585" y="1978"/>
                  </a:cubicBezTo>
                  <a:cubicBezTo>
                    <a:pt x="576" y="1978"/>
                    <a:pt x="572" y="1978"/>
                    <a:pt x="565" y="1975"/>
                  </a:cubicBezTo>
                  <a:lnTo>
                    <a:pt x="565" y="1975"/>
                  </a:lnTo>
                  <a:cubicBezTo>
                    <a:pt x="658" y="2046"/>
                    <a:pt x="781" y="2085"/>
                    <a:pt x="901" y="2085"/>
                  </a:cubicBezTo>
                  <a:cubicBezTo>
                    <a:pt x="1064" y="2085"/>
                    <a:pt x="1223" y="2012"/>
                    <a:pt x="1296" y="1846"/>
                  </a:cubicBezTo>
                  <a:cubicBezTo>
                    <a:pt x="1304" y="1833"/>
                    <a:pt x="1313" y="1814"/>
                    <a:pt x="1317" y="1801"/>
                  </a:cubicBezTo>
                  <a:cubicBezTo>
                    <a:pt x="1327" y="1791"/>
                    <a:pt x="1336" y="1778"/>
                    <a:pt x="1345" y="1764"/>
                  </a:cubicBezTo>
                  <a:cubicBezTo>
                    <a:pt x="1405" y="1741"/>
                    <a:pt x="1460" y="1705"/>
                    <a:pt x="1504" y="1655"/>
                  </a:cubicBezTo>
                  <a:cubicBezTo>
                    <a:pt x="1864" y="1267"/>
                    <a:pt x="1883" y="725"/>
                    <a:pt x="1514" y="329"/>
                  </a:cubicBezTo>
                  <a:cubicBezTo>
                    <a:pt x="1328" y="131"/>
                    <a:pt x="1068" y="1"/>
                    <a:pt x="8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7" name="Google Shape;337;p25"/>
          <p:cNvSpPr/>
          <p:nvPr/>
        </p:nvSpPr>
        <p:spPr>
          <a:xfrm>
            <a:off x="4042305" y="264315"/>
            <a:ext cx="316634" cy="409030"/>
          </a:xfrm>
          <a:custGeom>
            <a:avLst/>
            <a:gdLst/>
            <a:ahLst/>
            <a:cxnLst/>
            <a:rect l="l" t="t" r="r" b="b"/>
            <a:pathLst>
              <a:path w="16515" h="21337" extrusionOk="0">
                <a:moveTo>
                  <a:pt x="3039" y="811"/>
                </a:moveTo>
                <a:cubicBezTo>
                  <a:pt x="4564" y="811"/>
                  <a:pt x="6564" y="3412"/>
                  <a:pt x="6789" y="3949"/>
                </a:cubicBezTo>
                <a:cubicBezTo>
                  <a:pt x="7235" y="5011"/>
                  <a:pt x="7217" y="6260"/>
                  <a:pt x="7554" y="7362"/>
                </a:cubicBezTo>
                <a:cubicBezTo>
                  <a:pt x="7623" y="7589"/>
                  <a:pt x="7800" y="7687"/>
                  <a:pt x="7980" y="7687"/>
                </a:cubicBezTo>
                <a:cubicBezTo>
                  <a:pt x="8248" y="7687"/>
                  <a:pt x="8522" y="7469"/>
                  <a:pt x="8456" y="7135"/>
                </a:cubicBezTo>
                <a:cubicBezTo>
                  <a:pt x="9573" y="6473"/>
                  <a:pt x="10164" y="4751"/>
                  <a:pt x="10812" y="3707"/>
                </a:cubicBezTo>
                <a:cubicBezTo>
                  <a:pt x="11194" y="3106"/>
                  <a:pt x="11650" y="2569"/>
                  <a:pt x="12174" y="2090"/>
                </a:cubicBezTo>
                <a:cubicBezTo>
                  <a:pt x="12888" y="1909"/>
                  <a:pt x="13479" y="1819"/>
                  <a:pt x="13945" y="1819"/>
                </a:cubicBezTo>
                <a:cubicBezTo>
                  <a:pt x="15110" y="1819"/>
                  <a:pt x="15504" y="2383"/>
                  <a:pt x="15127" y="3512"/>
                </a:cubicBezTo>
                <a:cubicBezTo>
                  <a:pt x="14940" y="4523"/>
                  <a:pt x="14598" y="5516"/>
                  <a:pt x="14298" y="6496"/>
                </a:cubicBezTo>
                <a:cubicBezTo>
                  <a:pt x="12948" y="10889"/>
                  <a:pt x="10656" y="14861"/>
                  <a:pt x="8715" y="18985"/>
                </a:cubicBezTo>
                <a:cubicBezTo>
                  <a:pt x="8409" y="19633"/>
                  <a:pt x="8108" y="19891"/>
                  <a:pt x="7820" y="19891"/>
                </a:cubicBezTo>
                <a:cubicBezTo>
                  <a:pt x="6863" y="19891"/>
                  <a:pt x="6045" y="17044"/>
                  <a:pt x="5649" y="16123"/>
                </a:cubicBezTo>
                <a:cubicBezTo>
                  <a:pt x="4638" y="13772"/>
                  <a:pt x="3558" y="11444"/>
                  <a:pt x="2652" y="9053"/>
                </a:cubicBezTo>
                <a:cubicBezTo>
                  <a:pt x="1840" y="6906"/>
                  <a:pt x="820" y="4149"/>
                  <a:pt x="1735" y="1899"/>
                </a:cubicBezTo>
                <a:cubicBezTo>
                  <a:pt x="2056" y="1112"/>
                  <a:pt x="2520" y="811"/>
                  <a:pt x="3039" y="811"/>
                </a:cubicBezTo>
                <a:close/>
                <a:moveTo>
                  <a:pt x="3133" y="1"/>
                </a:moveTo>
                <a:cubicBezTo>
                  <a:pt x="1464" y="1"/>
                  <a:pt x="525" y="1710"/>
                  <a:pt x="360" y="3407"/>
                </a:cubicBezTo>
                <a:cubicBezTo>
                  <a:pt x="0" y="7202"/>
                  <a:pt x="2551" y="11494"/>
                  <a:pt x="3991" y="14848"/>
                </a:cubicBezTo>
                <a:cubicBezTo>
                  <a:pt x="4652" y="16379"/>
                  <a:pt x="5194" y="17992"/>
                  <a:pt x="5895" y="19504"/>
                </a:cubicBezTo>
                <a:cubicBezTo>
                  <a:pt x="6200" y="20160"/>
                  <a:pt x="6684" y="21263"/>
                  <a:pt x="7550" y="21332"/>
                </a:cubicBezTo>
                <a:cubicBezTo>
                  <a:pt x="7588" y="21335"/>
                  <a:pt x="7627" y="21336"/>
                  <a:pt x="7665" y="21336"/>
                </a:cubicBezTo>
                <a:cubicBezTo>
                  <a:pt x="9534" y="21336"/>
                  <a:pt x="10493" y="17792"/>
                  <a:pt x="11186" y="16520"/>
                </a:cubicBezTo>
                <a:cubicBezTo>
                  <a:pt x="13291" y="12657"/>
                  <a:pt x="14876" y="8492"/>
                  <a:pt x="16001" y="4245"/>
                </a:cubicBezTo>
                <a:cubicBezTo>
                  <a:pt x="16515" y="2296"/>
                  <a:pt x="16119" y="140"/>
                  <a:pt x="13803" y="140"/>
                </a:cubicBezTo>
                <a:cubicBezTo>
                  <a:pt x="13716" y="140"/>
                  <a:pt x="13625" y="143"/>
                  <a:pt x="13532" y="149"/>
                </a:cubicBezTo>
                <a:cubicBezTo>
                  <a:pt x="10789" y="336"/>
                  <a:pt x="9440" y="3922"/>
                  <a:pt x="8206" y="6090"/>
                </a:cubicBezTo>
                <a:cubicBezTo>
                  <a:pt x="7594" y="3493"/>
                  <a:pt x="7266" y="1448"/>
                  <a:pt x="4287" y="245"/>
                </a:cubicBezTo>
                <a:cubicBezTo>
                  <a:pt x="3870" y="77"/>
                  <a:pt x="3485" y="1"/>
                  <a:pt x="31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5"/>
          <p:cNvSpPr/>
          <p:nvPr/>
        </p:nvSpPr>
        <p:spPr>
          <a:xfrm>
            <a:off x="6603883" y="1872216"/>
            <a:ext cx="435433" cy="677701"/>
          </a:xfrm>
          <a:custGeom>
            <a:avLst/>
            <a:gdLst/>
            <a:ahLst/>
            <a:cxnLst/>
            <a:rect l="l" t="t" r="r" b="b"/>
            <a:pathLst>
              <a:path w="16618" h="25864" extrusionOk="0">
                <a:moveTo>
                  <a:pt x="9574" y="1372"/>
                </a:moveTo>
                <a:cubicBezTo>
                  <a:pt x="10933" y="1372"/>
                  <a:pt x="12253" y="1931"/>
                  <a:pt x="13177" y="3199"/>
                </a:cubicBezTo>
                <a:cubicBezTo>
                  <a:pt x="15861" y="6880"/>
                  <a:pt x="14448" y="12694"/>
                  <a:pt x="12489" y="16284"/>
                </a:cubicBezTo>
                <a:cubicBezTo>
                  <a:pt x="11323" y="18430"/>
                  <a:pt x="9592" y="20130"/>
                  <a:pt x="7760" y="21702"/>
                </a:cubicBezTo>
                <a:cubicBezTo>
                  <a:pt x="5792" y="23397"/>
                  <a:pt x="3464" y="23934"/>
                  <a:pt x="1239" y="25014"/>
                </a:cubicBezTo>
                <a:cubicBezTo>
                  <a:pt x="1504" y="24276"/>
                  <a:pt x="1933" y="23702"/>
                  <a:pt x="2242" y="22960"/>
                </a:cubicBezTo>
                <a:cubicBezTo>
                  <a:pt x="2680" y="21925"/>
                  <a:pt x="2785" y="20864"/>
                  <a:pt x="2875" y="19756"/>
                </a:cubicBezTo>
                <a:cubicBezTo>
                  <a:pt x="3094" y="17087"/>
                  <a:pt x="2829" y="14380"/>
                  <a:pt x="2829" y="11710"/>
                </a:cubicBezTo>
                <a:cubicBezTo>
                  <a:pt x="2829" y="8848"/>
                  <a:pt x="3212" y="5841"/>
                  <a:pt x="5085" y="3567"/>
                </a:cubicBezTo>
                <a:cubicBezTo>
                  <a:pt x="6216" y="2194"/>
                  <a:pt x="7924" y="1372"/>
                  <a:pt x="9574" y="1372"/>
                </a:cubicBezTo>
                <a:close/>
                <a:moveTo>
                  <a:pt x="9946" y="1"/>
                </a:moveTo>
                <a:cubicBezTo>
                  <a:pt x="6978" y="1"/>
                  <a:pt x="3834" y="2619"/>
                  <a:pt x="2698" y="5195"/>
                </a:cubicBezTo>
                <a:cubicBezTo>
                  <a:pt x="1481" y="7946"/>
                  <a:pt x="1595" y="11190"/>
                  <a:pt x="1677" y="14130"/>
                </a:cubicBezTo>
                <a:cubicBezTo>
                  <a:pt x="1727" y="16006"/>
                  <a:pt x="1777" y="17875"/>
                  <a:pt x="1704" y="19756"/>
                </a:cubicBezTo>
                <a:cubicBezTo>
                  <a:pt x="1622" y="21829"/>
                  <a:pt x="470" y="23219"/>
                  <a:pt x="74" y="25147"/>
                </a:cubicBezTo>
                <a:cubicBezTo>
                  <a:pt x="0" y="25492"/>
                  <a:pt x="238" y="25738"/>
                  <a:pt x="506" y="25797"/>
                </a:cubicBezTo>
                <a:cubicBezTo>
                  <a:pt x="554" y="25838"/>
                  <a:pt x="614" y="25864"/>
                  <a:pt x="681" y="25864"/>
                </a:cubicBezTo>
                <a:cubicBezTo>
                  <a:pt x="721" y="25864"/>
                  <a:pt x="763" y="25855"/>
                  <a:pt x="806" y="25835"/>
                </a:cubicBezTo>
                <a:cubicBezTo>
                  <a:pt x="3695" y="24472"/>
                  <a:pt x="6498" y="24108"/>
                  <a:pt x="9035" y="21925"/>
                </a:cubicBezTo>
                <a:cubicBezTo>
                  <a:pt x="11331" y="19947"/>
                  <a:pt x="13131" y="17656"/>
                  <a:pt x="14376" y="14885"/>
                </a:cubicBezTo>
                <a:cubicBezTo>
                  <a:pt x="16189" y="10844"/>
                  <a:pt x="16618" y="5176"/>
                  <a:pt x="13487" y="1645"/>
                </a:cubicBezTo>
                <a:cubicBezTo>
                  <a:pt x="12452" y="480"/>
                  <a:pt x="11215" y="1"/>
                  <a:pt x="99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5"/>
          <p:cNvSpPr/>
          <p:nvPr/>
        </p:nvSpPr>
        <p:spPr>
          <a:xfrm>
            <a:off x="6083765" y="336127"/>
            <a:ext cx="598118" cy="864360"/>
          </a:xfrm>
          <a:custGeom>
            <a:avLst/>
            <a:gdLst/>
            <a:ahLst/>
            <a:cxnLst/>
            <a:rect l="l" t="t" r="r" b="b"/>
            <a:pathLst>
              <a:path w="30319" h="43815" extrusionOk="0">
                <a:moveTo>
                  <a:pt x="26641" y="5522"/>
                </a:moveTo>
                <a:lnTo>
                  <a:pt x="26641" y="5522"/>
                </a:lnTo>
                <a:cubicBezTo>
                  <a:pt x="26049" y="7089"/>
                  <a:pt x="25484" y="8666"/>
                  <a:pt x="24864" y="10169"/>
                </a:cubicBezTo>
                <a:cubicBezTo>
                  <a:pt x="24254" y="11645"/>
                  <a:pt x="23671" y="13130"/>
                  <a:pt x="23093" y="14620"/>
                </a:cubicBezTo>
                <a:cubicBezTo>
                  <a:pt x="21661" y="12811"/>
                  <a:pt x="19465" y="11585"/>
                  <a:pt x="17716" y="10128"/>
                </a:cubicBezTo>
                <a:cubicBezTo>
                  <a:pt x="16595" y="9189"/>
                  <a:pt x="15483" y="8246"/>
                  <a:pt x="14335" y="7343"/>
                </a:cubicBezTo>
                <a:cubicBezTo>
                  <a:pt x="13606" y="6774"/>
                  <a:pt x="12604" y="6214"/>
                  <a:pt x="11834" y="5544"/>
                </a:cubicBezTo>
                <a:lnTo>
                  <a:pt x="11834" y="5544"/>
                </a:lnTo>
                <a:cubicBezTo>
                  <a:pt x="14353" y="5773"/>
                  <a:pt x="16938" y="5911"/>
                  <a:pt x="19522" y="5911"/>
                </a:cubicBezTo>
                <a:cubicBezTo>
                  <a:pt x="21915" y="5911"/>
                  <a:pt x="24306" y="5793"/>
                  <a:pt x="26641" y="5522"/>
                </a:cubicBezTo>
                <a:close/>
                <a:moveTo>
                  <a:pt x="3349" y="1452"/>
                </a:moveTo>
                <a:cubicBezTo>
                  <a:pt x="4579" y="1452"/>
                  <a:pt x="5849" y="1656"/>
                  <a:pt x="7035" y="1762"/>
                </a:cubicBezTo>
                <a:cubicBezTo>
                  <a:pt x="9336" y="1972"/>
                  <a:pt x="11651" y="2082"/>
                  <a:pt x="13956" y="2177"/>
                </a:cubicBezTo>
                <a:cubicBezTo>
                  <a:pt x="15389" y="2235"/>
                  <a:pt x="16824" y="2262"/>
                  <a:pt x="18258" y="2262"/>
                </a:cubicBezTo>
                <a:cubicBezTo>
                  <a:pt x="19172" y="2262"/>
                  <a:pt x="20087" y="2251"/>
                  <a:pt x="21001" y="2231"/>
                </a:cubicBezTo>
                <a:cubicBezTo>
                  <a:pt x="21659" y="2216"/>
                  <a:pt x="22314" y="2204"/>
                  <a:pt x="22969" y="2204"/>
                </a:cubicBezTo>
                <a:cubicBezTo>
                  <a:pt x="23487" y="2204"/>
                  <a:pt x="24006" y="2212"/>
                  <a:pt x="24527" y="2231"/>
                </a:cubicBezTo>
                <a:cubicBezTo>
                  <a:pt x="24643" y="2236"/>
                  <a:pt x="24761" y="2238"/>
                  <a:pt x="24880" y="2238"/>
                </a:cubicBezTo>
                <a:cubicBezTo>
                  <a:pt x="25596" y="2238"/>
                  <a:pt x="26370" y="2163"/>
                  <a:pt x="27117" y="2163"/>
                </a:cubicBezTo>
                <a:cubicBezTo>
                  <a:pt x="27415" y="2163"/>
                  <a:pt x="27707" y="2175"/>
                  <a:pt x="27990" y="2208"/>
                </a:cubicBezTo>
                <a:cubicBezTo>
                  <a:pt x="27648" y="2956"/>
                  <a:pt x="27334" y="3731"/>
                  <a:pt x="27029" y="4505"/>
                </a:cubicBezTo>
                <a:cubicBezTo>
                  <a:pt x="26649" y="4483"/>
                  <a:pt x="26267" y="4474"/>
                  <a:pt x="25883" y="4474"/>
                </a:cubicBezTo>
                <a:cubicBezTo>
                  <a:pt x="23728" y="4474"/>
                  <a:pt x="21527" y="4769"/>
                  <a:pt x="19415" y="4897"/>
                </a:cubicBezTo>
                <a:cubicBezTo>
                  <a:pt x="18763" y="4936"/>
                  <a:pt x="18112" y="4953"/>
                  <a:pt x="17461" y="4953"/>
                </a:cubicBezTo>
                <a:cubicBezTo>
                  <a:pt x="15191" y="4953"/>
                  <a:pt x="12927" y="4743"/>
                  <a:pt x="10671" y="4492"/>
                </a:cubicBezTo>
                <a:cubicBezTo>
                  <a:pt x="10656" y="4490"/>
                  <a:pt x="10641" y="4489"/>
                  <a:pt x="10626" y="4489"/>
                </a:cubicBezTo>
                <a:cubicBezTo>
                  <a:pt x="10286" y="4489"/>
                  <a:pt x="10104" y="4932"/>
                  <a:pt x="10261" y="5207"/>
                </a:cubicBezTo>
                <a:cubicBezTo>
                  <a:pt x="11487" y="7330"/>
                  <a:pt x="14399" y="8838"/>
                  <a:pt x="16244" y="10378"/>
                </a:cubicBezTo>
                <a:cubicBezTo>
                  <a:pt x="18353" y="12137"/>
                  <a:pt x="20540" y="13868"/>
                  <a:pt x="22769" y="15473"/>
                </a:cubicBezTo>
                <a:cubicBezTo>
                  <a:pt x="22509" y="16151"/>
                  <a:pt x="22249" y="16825"/>
                  <a:pt x="21994" y="17504"/>
                </a:cubicBezTo>
                <a:cubicBezTo>
                  <a:pt x="20481" y="16470"/>
                  <a:pt x="19142" y="15063"/>
                  <a:pt x="17707" y="13946"/>
                </a:cubicBezTo>
                <a:cubicBezTo>
                  <a:pt x="15821" y="12483"/>
                  <a:pt x="13902" y="11061"/>
                  <a:pt x="12034" y="9576"/>
                </a:cubicBezTo>
                <a:cubicBezTo>
                  <a:pt x="10230" y="8141"/>
                  <a:pt x="8393" y="6756"/>
                  <a:pt x="6644" y="5257"/>
                </a:cubicBezTo>
                <a:cubicBezTo>
                  <a:pt x="5864" y="4587"/>
                  <a:pt x="5086" y="3922"/>
                  <a:pt x="4279" y="3289"/>
                </a:cubicBezTo>
                <a:cubicBezTo>
                  <a:pt x="3942" y="3024"/>
                  <a:pt x="2270" y="1516"/>
                  <a:pt x="2320" y="1507"/>
                </a:cubicBezTo>
                <a:cubicBezTo>
                  <a:pt x="2658" y="1468"/>
                  <a:pt x="3002" y="1452"/>
                  <a:pt x="3349" y="1452"/>
                </a:cubicBezTo>
                <a:close/>
                <a:moveTo>
                  <a:pt x="29476" y="1"/>
                </a:moveTo>
                <a:cubicBezTo>
                  <a:pt x="29426" y="1"/>
                  <a:pt x="29375" y="6"/>
                  <a:pt x="29326" y="17"/>
                </a:cubicBezTo>
                <a:cubicBezTo>
                  <a:pt x="29298" y="21"/>
                  <a:pt x="29275" y="27"/>
                  <a:pt x="29248" y="31"/>
                </a:cubicBezTo>
                <a:cubicBezTo>
                  <a:pt x="28965" y="90"/>
                  <a:pt x="28801" y="341"/>
                  <a:pt x="28773" y="605"/>
                </a:cubicBezTo>
                <a:cubicBezTo>
                  <a:pt x="28669" y="805"/>
                  <a:pt x="28564" y="1005"/>
                  <a:pt x="28464" y="1207"/>
                </a:cubicBezTo>
                <a:cubicBezTo>
                  <a:pt x="27587" y="986"/>
                  <a:pt x="26591" y="920"/>
                  <a:pt x="25581" y="920"/>
                </a:cubicBezTo>
                <a:cubicBezTo>
                  <a:pt x="24298" y="920"/>
                  <a:pt x="22992" y="1026"/>
                  <a:pt x="21875" y="1051"/>
                </a:cubicBezTo>
                <a:cubicBezTo>
                  <a:pt x="20668" y="1083"/>
                  <a:pt x="19461" y="1100"/>
                  <a:pt x="18255" y="1100"/>
                </a:cubicBezTo>
                <a:cubicBezTo>
                  <a:pt x="16529" y="1100"/>
                  <a:pt x="14804" y="1066"/>
                  <a:pt x="13077" y="997"/>
                </a:cubicBezTo>
                <a:cubicBezTo>
                  <a:pt x="10244" y="883"/>
                  <a:pt x="7418" y="587"/>
                  <a:pt x="4589" y="469"/>
                </a:cubicBezTo>
                <a:cubicBezTo>
                  <a:pt x="4193" y="452"/>
                  <a:pt x="3738" y="419"/>
                  <a:pt x="3276" y="419"/>
                </a:cubicBezTo>
                <a:cubicBezTo>
                  <a:pt x="2481" y="419"/>
                  <a:pt x="1665" y="516"/>
                  <a:pt x="1094" y="961"/>
                </a:cubicBezTo>
                <a:cubicBezTo>
                  <a:pt x="1" y="1813"/>
                  <a:pt x="7683" y="7480"/>
                  <a:pt x="8503" y="8113"/>
                </a:cubicBezTo>
                <a:cubicBezTo>
                  <a:pt x="10922" y="9982"/>
                  <a:pt x="13283" y="11919"/>
                  <a:pt x="15716" y="13772"/>
                </a:cubicBezTo>
                <a:cubicBezTo>
                  <a:pt x="17674" y="15263"/>
                  <a:pt x="19539" y="17168"/>
                  <a:pt x="21616" y="18512"/>
                </a:cubicBezTo>
                <a:cubicBezTo>
                  <a:pt x="21278" y="19409"/>
                  <a:pt x="20950" y="20306"/>
                  <a:pt x="20622" y="21204"/>
                </a:cubicBezTo>
                <a:cubicBezTo>
                  <a:pt x="19232" y="25022"/>
                  <a:pt x="17920" y="28873"/>
                  <a:pt x="16536" y="32690"/>
                </a:cubicBezTo>
                <a:cubicBezTo>
                  <a:pt x="15350" y="35949"/>
                  <a:pt x="14567" y="39534"/>
                  <a:pt x="13022" y="42641"/>
                </a:cubicBezTo>
                <a:cubicBezTo>
                  <a:pt x="12744" y="43205"/>
                  <a:pt x="13205" y="43815"/>
                  <a:pt x="13721" y="43815"/>
                </a:cubicBezTo>
                <a:cubicBezTo>
                  <a:pt x="13896" y="43815"/>
                  <a:pt x="14078" y="43744"/>
                  <a:pt x="14239" y="43576"/>
                </a:cubicBezTo>
                <a:cubicBezTo>
                  <a:pt x="14900" y="42887"/>
                  <a:pt x="15173" y="42090"/>
                  <a:pt x="15478" y="41198"/>
                </a:cubicBezTo>
                <a:cubicBezTo>
                  <a:pt x="16094" y="39398"/>
                  <a:pt x="16795" y="37634"/>
                  <a:pt x="17419" y="35834"/>
                </a:cubicBezTo>
                <a:cubicBezTo>
                  <a:pt x="18860" y="31706"/>
                  <a:pt x="20313" y="27583"/>
                  <a:pt x="21780" y="23468"/>
                </a:cubicBezTo>
                <a:cubicBezTo>
                  <a:pt x="24477" y="15891"/>
                  <a:pt x="27667" y="8487"/>
                  <a:pt x="30163" y="856"/>
                </a:cubicBezTo>
                <a:cubicBezTo>
                  <a:pt x="30319" y="387"/>
                  <a:pt x="29907" y="1"/>
                  <a:pt x="294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5"/>
          <p:cNvSpPr/>
          <p:nvPr/>
        </p:nvSpPr>
        <p:spPr>
          <a:xfrm>
            <a:off x="5716259" y="3727319"/>
            <a:ext cx="1943148" cy="1038060"/>
          </a:xfrm>
          <a:custGeom>
            <a:avLst/>
            <a:gdLst/>
            <a:ahLst/>
            <a:cxnLst/>
            <a:rect l="l" t="t" r="r" b="b"/>
            <a:pathLst>
              <a:path w="109643" h="58573" extrusionOk="0">
                <a:moveTo>
                  <a:pt x="22823" y="26981"/>
                </a:moveTo>
                <a:cubicBezTo>
                  <a:pt x="23724" y="26981"/>
                  <a:pt x="24638" y="27227"/>
                  <a:pt x="25555" y="27813"/>
                </a:cubicBezTo>
                <a:cubicBezTo>
                  <a:pt x="27560" y="29089"/>
                  <a:pt x="28927" y="31919"/>
                  <a:pt x="29947" y="33969"/>
                </a:cubicBezTo>
                <a:cubicBezTo>
                  <a:pt x="31018" y="36124"/>
                  <a:pt x="32167" y="38211"/>
                  <a:pt x="33287" y="40334"/>
                </a:cubicBezTo>
                <a:cubicBezTo>
                  <a:pt x="33433" y="40617"/>
                  <a:pt x="33601" y="40899"/>
                  <a:pt x="33788" y="41154"/>
                </a:cubicBezTo>
                <a:cubicBezTo>
                  <a:pt x="29433" y="39391"/>
                  <a:pt x="26708" y="34702"/>
                  <a:pt x="21709" y="34147"/>
                </a:cubicBezTo>
                <a:cubicBezTo>
                  <a:pt x="21401" y="34112"/>
                  <a:pt x="21091" y="34096"/>
                  <a:pt x="20781" y="34096"/>
                </a:cubicBezTo>
                <a:cubicBezTo>
                  <a:pt x="18145" y="34096"/>
                  <a:pt x="15462" y="35252"/>
                  <a:pt x="13016" y="36014"/>
                </a:cubicBezTo>
                <a:cubicBezTo>
                  <a:pt x="11198" y="36580"/>
                  <a:pt x="9367" y="37008"/>
                  <a:pt x="7466" y="37154"/>
                </a:cubicBezTo>
                <a:cubicBezTo>
                  <a:pt x="6013" y="37272"/>
                  <a:pt x="4550" y="37223"/>
                  <a:pt x="3092" y="37305"/>
                </a:cubicBezTo>
                <a:cubicBezTo>
                  <a:pt x="3507" y="36944"/>
                  <a:pt x="3986" y="36648"/>
                  <a:pt x="4391" y="36266"/>
                </a:cubicBezTo>
                <a:cubicBezTo>
                  <a:pt x="4970" y="35714"/>
                  <a:pt x="5502" y="34981"/>
                  <a:pt x="6295" y="34712"/>
                </a:cubicBezTo>
                <a:cubicBezTo>
                  <a:pt x="6387" y="34680"/>
                  <a:pt x="6432" y="34616"/>
                  <a:pt x="6446" y="34543"/>
                </a:cubicBezTo>
                <a:cubicBezTo>
                  <a:pt x="6503" y="34546"/>
                  <a:pt x="6561" y="34548"/>
                  <a:pt x="6620" y="34548"/>
                </a:cubicBezTo>
                <a:cubicBezTo>
                  <a:pt x="7978" y="34548"/>
                  <a:pt x="9845" y="33780"/>
                  <a:pt x="10473" y="33513"/>
                </a:cubicBezTo>
                <a:cubicBezTo>
                  <a:pt x="13380" y="32283"/>
                  <a:pt x="15714" y="30515"/>
                  <a:pt x="18292" y="28725"/>
                </a:cubicBezTo>
                <a:cubicBezTo>
                  <a:pt x="19722" y="27728"/>
                  <a:pt x="21252" y="26981"/>
                  <a:pt x="22823" y="26981"/>
                </a:cubicBezTo>
                <a:close/>
                <a:moveTo>
                  <a:pt x="51552" y="919"/>
                </a:moveTo>
                <a:cubicBezTo>
                  <a:pt x="55463" y="919"/>
                  <a:pt x="57621" y="5168"/>
                  <a:pt x="58479" y="8422"/>
                </a:cubicBezTo>
                <a:cubicBezTo>
                  <a:pt x="58761" y="9492"/>
                  <a:pt x="59614" y="12937"/>
                  <a:pt x="61131" y="13798"/>
                </a:cubicBezTo>
                <a:cubicBezTo>
                  <a:pt x="60338" y="14614"/>
                  <a:pt x="59554" y="15443"/>
                  <a:pt x="58794" y="16286"/>
                </a:cubicBezTo>
                <a:cubicBezTo>
                  <a:pt x="56256" y="19102"/>
                  <a:pt x="53890" y="22068"/>
                  <a:pt x="51472" y="24980"/>
                </a:cubicBezTo>
                <a:cubicBezTo>
                  <a:pt x="49038" y="27909"/>
                  <a:pt x="46437" y="30689"/>
                  <a:pt x="43954" y="33581"/>
                </a:cubicBezTo>
                <a:cubicBezTo>
                  <a:pt x="42686" y="35057"/>
                  <a:pt x="41439" y="36548"/>
                  <a:pt x="40185" y="38037"/>
                </a:cubicBezTo>
                <a:cubicBezTo>
                  <a:pt x="39247" y="39149"/>
                  <a:pt x="38072" y="39951"/>
                  <a:pt x="37443" y="41286"/>
                </a:cubicBezTo>
                <a:lnTo>
                  <a:pt x="37416" y="41286"/>
                </a:lnTo>
                <a:cubicBezTo>
                  <a:pt x="37373" y="41284"/>
                  <a:pt x="37330" y="41283"/>
                  <a:pt x="37286" y="41283"/>
                </a:cubicBezTo>
                <a:cubicBezTo>
                  <a:pt x="36771" y="41283"/>
                  <a:pt x="36226" y="41431"/>
                  <a:pt x="35688" y="41683"/>
                </a:cubicBezTo>
                <a:cubicBezTo>
                  <a:pt x="34285" y="41044"/>
                  <a:pt x="33879" y="39263"/>
                  <a:pt x="33055" y="38015"/>
                </a:cubicBezTo>
                <a:cubicBezTo>
                  <a:pt x="31679" y="35928"/>
                  <a:pt x="30872" y="33522"/>
                  <a:pt x="29570" y="31394"/>
                </a:cubicBezTo>
                <a:cubicBezTo>
                  <a:pt x="27978" y="28794"/>
                  <a:pt x="25888" y="25929"/>
                  <a:pt x="22726" y="25929"/>
                </a:cubicBezTo>
                <a:cubicBezTo>
                  <a:pt x="22248" y="25929"/>
                  <a:pt x="21746" y="25995"/>
                  <a:pt x="21217" y="26137"/>
                </a:cubicBezTo>
                <a:cubicBezTo>
                  <a:pt x="18000" y="26998"/>
                  <a:pt x="15699" y="29568"/>
                  <a:pt x="12833" y="31116"/>
                </a:cubicBezTo>
                <a:cubicBezTo>
                  <a:pt x="11590" y="31795"/>
                  <a:pt x="10305" y="32401"/>
                  <a:pt x="8974" y="32893"/>
                </a:cubicBezTo>
                <a:cubicBezTo>
                  <a:pt x="8446" y="33087"/>
                  <a:pt x="7618" y="33427"/>
                  <a:pt x="6906" y="33427"/>
                </a:cubicBezTo>
                <a:cubicBezTo>
                  <a:pt x="6630" y="33427"/>
                  <a:pt x="6371" y="33376"/>
                  <a:pt x="6154" y="33244"/>
                </a:cubicBezTo>
                <a:cubicBezTo>
                  <a:pt x="8629" y="32971"/>
                  <a:pt x="10925" y="30889"/>
                  <a:pt x="12724" y="29394"/>
                </a:cubicBezTo>
                <a:cubicBezTo>
                  <a:pt x="15518" y="27075"/>
                  <a:pt x="18174" y="24574"/>
                  <a:pt x="20917" y="22196"/>
                </a:cubicBezTo>
                <a:cubicBezTo>
                  <a:pt x="23541" y="19912"/>
                  <a:pt x="25961" y="17407"/>
                  <a:pt x="28321" y="14855"/>
                </a:cubicBezTo>
                <a:cubicBezTo>
                  <a:pt x="30704" y="12285"/>
                  <a:pt x="33729" y="9971"/>
                  <a:pt x="35683" y="7036"/>
                </a:cubicBezTo>
                <a:cubicBezTo>
                  <a:pt x="36086" y="7492"/>
                  <a:pt x="36685" y="7664"/>
                  <a:pt x="37355" y="7664"/>
                </a:cubicBezTo>
                <a:cubicBezTo>
                  <a:pt x="38784" y="7664"/>
                  <a:pt x="40541" y="6884"/>
                  <a:pt x="41434" y="6413"/>
                </a:cubicBezTo>
                <a:cubicBezTo>
                  <a:pt x="44797" y="4630"/>
                  <a:pt x="47180" y="1150"/>
                  <a:pt x="51253" y="927"/>
                </a:cubicBezTo>
                <a:cubicBezTo>
                  <a:pt x="51354" y="921"/>
                  <a:pt x="51453" y="919"/>
                  <a:pt x="51552" y="919"/>
                </a:cubicBezTo>
                <a:close/>
                <a:moveTo>
                  <a:pt x="75846" y="3866"/>
                </a:moveTo>
                <a:cubicBezTo>
                  <a:pt x="75992" y="3866"/>
                  <a:pt x="76140" y="3870"/>
                  <a:pt x="76290" y="3879"/>
                </a:cubicBezTo>
                <a:cubicBezTo>
                  <a:pt x="79160" y="4052"/>
                  <a:pt x="81466" y="6117"/>
                  <a:pt x="83502" y="7944"/>
                </a:cubicBezTo>
                <a:cubicBezTo>
                  <a:pt x="86661" y="10774"/>
                  <a:pt x="90964" y="14286"/>
                  <a:pt x="95452" y="14286"/>
                </a:cubicBezTo>
                <a:cubicBezTo>
                  <a:pt x="96027" y="14286"/>
                  <a:pt x="96606" y="14228"/>
                  <a:pt x="97185" y="14104"/>
                </a:cubicBezTo>
                <a:lnTo>
                  <a:pt x="97185" y="14104"/>
                </a:lnTo>
                <a:cubicBezTo>
                  <a:pt x="96159" y="16053"/>
                  <a:pt x="94470" y="17575"/>
                  <a:pt x="93002" y="19216"/>
                </a:cubicBezTo>
                <a:cubicBezTo>
                  <a:pt x="90792" y="21685"/>
                  <a:pt x="88706" y="24301"/>
                  <a:pt x="86555" y="26824"/>
                </a:cubicBezTo>
                <a:cubicBezTo>
                  <a:pt x="82140" y="32010"/>
                  <a:pt x="77903" y="37309"/>
                  <a:pt x="73683" y="42653"/>
                </a:cubicBezTo>
                <a:cubicBezTo>
                  <a:pt x="72129" y="40043"/>
                  <a:pt x="69696" y="37992"/>
                  <a:pt x="67328" y="36151"/>
                </a:cubicBezTo>
                <a:cubicBezTo>
                  <a:pt x="64739" y="34133"/>
                  <a:pt x="61892" y="32639"/>
                  <a:pt x="58533" y="32548"/>
                </a:cubicBezTo>
                <a:cubicBezTo>
                  <a:pt x="58411" y="32544"/>
                  <a:pt x="58289" y="32543"/>
                  <a:pt x="58168" y="32543"/>
                </a:cubicBezTo>
                <a:cubicBezTo>
                  <a:pt x="54638" y="32543"/>
                  <a:pt x="51655" y="33942"/>
                  <a:pt x="48637" y="35705"/>
                </a:cubicBezTo>
                <a:cubicBezTo>
                  <a:pt x="45365" y="37610"/>
                  <a:pt x="42036" y="39332"/>
                  <a:pt x="38545" y="40798"/>
                </a:cubicBezTo>
                <a:cubicBezTo>
                  <a:pt x="39224" y="39984"/>
                  <a:pt x="40099" y="39349"/>
                  <a:pt x="40819" y="38548"/>
                </a:cubicBezTo>
                <a:cubicBezTo>
                  <a:pt x="42112" y="37095"/>
                  <a:pt x="43370" y="35614"/>
                  <a:pt x="44641" y="34138"/>
                </a:cubicBezTo>
                <a:cubicBezTo>
                  <a:pt x="47125" y="31249"/>
                  <a:pt x="49735" y="28479"/>
                  <a:pt x="52178" y="25554"/>
                </a:cubicBezTo>
                <a:cubicBezTo>
                  <a:pt x="54496" y="22778"/>
                  <a:pt x="56765" y="19963"/>
                  <a:pt x="59162" y="17252"/>
                </a:cubicBezTo>
                <a:cubicBezTo>
                  <a:pt x="60178" y="16108"/>
                  <a:pt x="61236" y="15001"/>
                  <a:pt x="62310" y="13908"/>
                </a:cubicBezTo>
                <a:cubicBezTo>
                  <a:pt x="62352" y="13894"/>
                  <a:pt x="62393" y="13885"/>
                  <a:pt x="62434" y="13866"/>
                </a:cubicBezTo>
                <a:cubicBezTo>
                  <a:pt x="62516" y="13830"/>
                  <a:pt x="62571" y="13739"/>
                  <a:pt x="62566" y="13652"/>
                </a:cubicBezTo>
                <a:cubicBezTo>
                  <a:pt x="64092" y="12117"/>
                  <a:pt x="65656" y="10613"/>
                  <a:pt x="67195" y="9101"/>
                </a:cubicBezTo>
                <a:cubicBezTo>
                  <a:pt x="69690" y="6646"/>
                  <a:pt x="72146" y="3866"/>
                  <a:pt x="75846" y="3866"/>
                </a:cubicBezTo>
                <a:close/>
                <a:moveTo>
                  <a:pt x="20915" y="35080"/>
                </a:moveTo>
                <a:cubicBezTo>
                  <a:pt x="21250" y="35080"/>
                  <a:pt x="21586" y="35097"/>
                  <a:pt x="21924" y="35135"/>
                </a:cubicBezTo>
                <a:cubicBezTo>
                  <a:pt x="26990" y="35705"/>
                  <a:pt x="29601" y="41769"/>
                  <a:pt x="34476" y="42444"/>
                </a:cubicBezTo>
                <a:cubicBezTo>
                  <a:pt x="34294" y="42590"/>
                  <a:pt x="34116" y="42749"/>
                  <a:pt x="33944" y="42913"/>
                </a:cubicBezTo>
                <a:cubicBezTo>
                  <a:pt x="32522" y="42890"/>
                  <a:pt x="31122" y="42731"/>
                  <a:pt x="29755" y="42293"/>
                </a:cubicBezTo>
                <a:cubicBezTo>
                  <a:pt x="28352" y="41847"/>
                  <a:pt x="27109" y="40949"/>
                  <a:pt x="25865" y="40188"/>
                </a:cubicBezTo>
                <a:cubicBezTo>
                  <a:pt x="23377" y="38671"/>
                  <a:pt x="21013" y="37782"/>
                  <a:pt x="18092" y="37555"/>
                </a:cubicBezTo>
                <a:cubicBezTo>
                  <a:pt x="17812" y="37533"/>
                  <a:pt x="17533" y="37523"/>
                  <a:pt x="17256" y="37523"/>
                </a:cubicBezTo>
                <a:cubicBezTo>
                  <a:pt x="14246" y="37523"/>
                  <a:pt x="11395" y="38715"/>
                  <a:pt x="8478" y="39345"/>
                </a:cubicBezTo>
                <a:cubicBezTo>
                  <a:pt x="7209" y="39619"/>
                  <a:pt x="5882" y="39909"/>
                  <a:pt x="4571" y="39909"/>
                </a:cubicBezTo>
                <a:cubicBezTo>
                  <a:pt x="4332" y="39909"/>
                  <a:pt x="4094" y="39900"/>
                  <a:pt x="3858" y="39879"/>
                </a:cubicBezTo>
                <a:cubicBezTo>
                  <a:pt x="3270" y="39828"/>
                  <a:pt x="2751" y="39532"/>
                  <a:pt x="2236" y="39236"/>
                </a:cubicBezTo>
                <a:cubicBezTo>
                  <a:pt x="2596" y="38958"/>
                  <a:pt x="2964" y="38726"/>
                  <a:pt x="3416" y="38571"/>
                </a:cubicBezTo>
                <a:cubicBezTo>
                  <a:pt x="3666" y="38485"/>
                  <a:pt x="3702" y="38229"/>
                  <a:pt x="3612" y="38037"/>
                </a:cubicBezTo>
                <a:cubicBezTo>
                  <a:pt x="6368" y="37928"/>
                  <a:pt x="9052" y="38024"/>
                  <a:pt x="11800" y="37332"/>
                </a:cubicBezTo>
                <a:cubicBezTo>
                  <a:pt x="14774" y="36583"/>
                  <a:pt x="17800" y="35080"/>
                  <a:pt x="20915" y="35080"/>
                </a:cubicBezTo>
                <a:close/>
                <a:moveTo>
                  <a:pt x="17703" y="38405"/>
                </a:moveTo>
                <a:cubicBezTo>
                  <a:pt x="21060" y="38405"/>
                  <a:pt x="23872" y="39936"/>
                  <a:pt x="26662" y="41637"/>
                </a:cubicBezTo>
                <a:cubicBezTo>
                  <a:pt x="28589" y="42808"/>
                  <a:pt x="30465" y="43430"/>
                  <a:pt x="32539" y="43430"/>
                </a:cubicBezTo>
                <a:cubicBezTo>
                  <a:pt x="32853" y="43430"/>
                  <a:pt x="33172" y="43415"/>
                  <a:pt x="33496" y="43387"/>
                </a:cubicBezTo>
                <a:lnTo>
                  <a:pt x="33496" y="43387"/>
                </a:lnTo>
                <a:cubicBezTo>
                  <a:pt x="33027" y="43925"/>
                  <a:pt x="32649" y="44526"/>
                  <a:pt x="32417" y="45132"/>
                </a:cubicBezTo>
                <a:cubicBezTo>
                  <a:pt x="31237" y="44909"/>
                  <a:pt x="30216" y="44626"/>
                  <a:pt x="29091" y="44066"/>
                </a:cubicBezTo>
                <a:cubicBezTo>
                  <a:pt x="28011" y="43532"/>
                  <a:pt x="26912" y="43090"/>
                  <a:pt x="25755" y="42739"/>
                </a:cubicBezTo>
                <a:cubicBezTo>
                  <a:pt x="23559" y="42076"/>
                  <a:pt x="21174" y="42001"/>
                  <a:pt x="18859" y="42001"/>
                </a:cubicBezTo>
                <a:cubicBezTo>
                  <a:pt x="18345" y="42001"/>
                  <a:pt x="17835" y="42005"/>
                  <a:pt x="17331" y="42007"/>
                </a:cubicBezTo>
                <a:cubicBezTo>
                  <a:pt x="17249" y="42007"/>
                  <a:pt x="17167" y="42007"/>
                  <a:pt x="17086" y="42007"/>
                </a:cubicBezTo>
                <a:cubicBezTo>
                  <a:pt x="14764" y="42007"/>
                  <a:pt x="12434" y="41911"/>
                  <a:pt x="10113" y="41911"/>
                </a:cubicBezTo>
                <a:cubicBezTo>
                  <a:pt x="9631" y="41911"/>
                  <a:pt x="9150" y="41915"/>
                  <a:pt x="8669" y="41925"/>
                </a:cubicBezTo>
                <a:cubicBezTo>
                  <a:pt x="8085" y="41937"/>
                  <a:pt x="7461" y="41962"/>
                  <a:pt x="6828" y="41962"/>
                </a:cubicBezTo>
                <a:cubicBezTo>
                  <a:pt x="5159" y="41962"/>
                  <a:pt x="3421" y="41790"/>
                  <a:pt x="2150" y="40762"/>
                </a:cubicBezTo>
                <a:cubicBezTo>
                  <a:pt x="2094" y="40712"/>
                  <a:pt x="2034" y="40691"/>
                  <a:pt x="1975" y="40691"/>
                </a:cubicBezTo>
                <a:cubicBezTo>
                  <a:pt x="1874" y="40691"/>
                  <a:pt x="1778" y="40754"/>
                  <a:pt x="1721" y="40840"/>
                </a:cubicBezTo>
                <a:cubicBezTo>
                  <a:pt x="1652" y="40762"/>
                  <a:pt x="1580" y="40689"/>
                  <a:pt x="1515" y="40607"/>
                </a:cubicBezTo>
                <a:cubicBezTo>
                  <a:pt x="1238" y="40279"/>
                  <a:pt x="969" y="39951"/>
                  <a:pt x="755" y="39582"/>
                </a:cubicBezTo>
                <a:lnTo>
                  <a:pt x="755" y="39582"/>
                </a:lnTo>
                <a:cubicBezTo>
                  <a:pt x="1603" y="39919"/>
                  <a:pt x="2354" y="40425"/>
                  <a:pt x="3225" y="40708"/>
                </a:cubicBezTo>
                <a:cubicBezTo>
                  <a:pt x="3625" y="40838"/>
                  <a:pt x="4054" y="40888"/>
                  <a:pt x="4494" y="40888"/>
                </a:cubicBezTo>
                <a:cubicBezTo>
                  <a:pt x="5370" y="40888"/>
                  <a:pt x="6285" y="40691"/>
                  <a:pt x="7084" y="40548"/>
                </a:cubicBezTo>
                <a:cubicBezTo>
                  <a:pt x="10597" y="39924"/>
                  <a:pt x="13914" y="38462"/>
                  <a:pt x="17527" y="38407"/>
                </a:cubicBezTo>
                <a:cubicBezTo>
                  <a:pt x="17585" y="38406"/>
                  <a:pt x="17644" y="38405"/>
                  <a:pt x="17703" y="38405"/>
                </a:cubicBezTo>
                <a:close/>
                <a:moveTo>
                  <a:pt x="8770" y="42712"/>
                </a:moveTo>
                <a:cubicBezTo>
                  <a:pt x="10952" y="42772"/>
                  <a:pt x="13134" y="42831"/>
                  <a:pt x="15317" y="42836"/>
                </a:cubicBezTo>
                <a:cubicBezTo>
                  <a:pt x="15439" y="42836"/>
                  <a:pt x="15561" y="42836"/>
                  <a:pt x="15684" y="42836"/>
                </a:cubicBezTo>
                <a:cubicBezTo>
                  <a:pt x="16227" y="42836"/>
                  <a:pt x="16772" y="42834"/>
                  <a:pt x="17320" y="42834"/>
                </a:cubicBezTo>
                <a:cubicBezTo>
                  <a:pt x="20224" y="42834"/>
                  <a:pt x="23171" y="42902"/>
                  <a:pt x="25947" y="43761"/>
                </a:cubicBezTo>
                <a:cubicBezTo>
                  <a:pt x="27177" y="44139"/>
                  <a:pt x="28302" y="44745"/>
                  <a:pt x="29460" y="45296"/>
                </a:cubicBezTo>
                <a:cubicBezTo>
                  <a:pt x="28594" y="45214"/>
                  <a:pt x="27719" y="45155"/>
                  <a:pt x="26826" y="45069"/>
                </a:cubicBezTo>
                <a:cubicBezTo>
                  <a:pt x="23190" y="44695"/>
                  <a:pt x="19545" y="44617"/>
                  <a:pt x="15932" y="44011"/>
                </a:cubicBezTo>
                <a:cubicBezTo>
                  <a:pt x="13540" y="43614"/>
                  <a:pt x="11175" y="43036"/>
                  <a:pt x="8770" y="42712"/>
                </a:cubicBezTo>
                <a:close/>
                <a:moveTo>
                  <a:pt x="96916" y="16587"/>
                </a:moveTo>
                <a:cubicBezTo>
                  <a:pt x="98037" y="16751"/>
                  <a:pt x="99162" y="16833"/>
                  <a:pt x="100287" y="16873"/>
                </a:cubicBezTo>
                <a:cubicBezTo>
                  <a:pt x="98479" y="19111"/>
                  <a:pt x="96392" y="21083"/>
                  <a:pt x="94410" y="23171"/>
                </a:cubicBezTo>
                <a:cubicBezTo>
                  <a:pt x="92109" y="25594"/>
                  <a:pt x="90041" y="28228"/>
                  <a:pt x="87799" y="30702"/>
                </a:cubicBezTo>
                <a:cubicBezTo>
                  <a:pt x="83119" y="35869"/>
                  <a:pt x="78454" y="41054"/>
                  <a:pt x="74139" y="46535"/>
                </a:cubicBezTo>
                <a:cubicBezTo>
                  <a:pt x="74093" y="46592"/>
                  <a:pt x="74016" y="46618"/>
                  <a:pt x="73915" y="46618"/>
                </a:cubicBezTo>
                <a:cubicBezTo>
                  <a:pt x="73113" y="46618"/>
                  <a:pt x="70785" y="45019"/>
                  <a:pt x="70385" y="44808"/>
                </a:cubicBezTo>
                <a:cubicBezTo>
                  <a:pt x="68886" y="44024"/>
                  <a:pt x="67446" y="43177"/>
                  <a:pt x="65992" y="42316"/>
                </a:cubicBezTo>
                <a:cubicBezTo>
                  <a:pt x="63477" y="40817"/>
                  <a:pt x="60921" y="39860"/>
                  <a:pt x="58050" y="39286"/>
                </a:cubicBezTo>
                <a:cubicBezTo>
                  <a:pt x="56761" y="39030"/>
                  <a:pt x="55499" y="38927"/>
                  <a:pt x="54241" y="38927"/>
                </a:cubicBezTo>
                <a:cubicBezTo>
                  <a:pt x="52459" y="38927"/>
                  <a:pt x="50686" y="39133"/>
                  <a:pt x="48856" y="39400"/>
                </a:cubicBezTo>
                <a:cubicBezTo>
                  <a:pt x="46509" y="39742"/>
                  <a:pt x="44195" y="40120"/>
                  <a:pt x="41880" y="40552"/>
                </a:cubicBezTo>
                <a:cubicBezTo>
                  <a:pt x="43703" y="39728"/>
                  <a:pt x="45489" y="38808"/>
                  <a:pt x="47193" y="37819"/>
                </a:cubicBezTo>
                <a:cubicBezTo>
                  <a:pt x="50286" y="36014"/>
                  <a:pt x="53244" y="34060"/>
                  <a:pt x="56889" y="33673"/>
                </a:cubicBezTo>
                <a:cubicBezTo>
                  <a:pt x="57286" y="33630"/>
                  <a:pt x="57677" y="33610"/>
                  <a:pt x="58065" y="33610"/>
                </a:cubicBezTo>
                <a:cubicBezTo>
                  <a:pt x="61115" y="33610"/>
                  <a:pt x="63869" y="34888"/>
                  <a:pt x="66306" y="36739"/>
                </a:cubicBezTo>
                <a:cubicBezTo>
                  <a:pt x="68872" y="38680"/>
                  <a:pt x="71592" y="40849"/>
                  <a:pt x="73151" y="43729"/>
                </a:cubicBezTo>
                <a:cubicBezTo>
                  <a:pt x="73252" y="43916"/>
                  <a:pt x="73453" y="44045"/>
                  <a:pt x="73650" y="44045"/>
                </a:cubicBezTo>
                <a:cubicBezTo>
                  <a:pt x="73780" y="44045"/>
                  <a:pt x="73908" y="43990"/>
                  <a:pt x="74007" y="43860"/>
                </a:cubicBezTo>
                <a:cubicBezTo>
                  <a:pt x="78276" y="38247"/>
                  <a:pt x="82796" y="32853"/>
                  <a:pt x="87371" y="27490"/>
                </a:cubicBezTo>
                <a:cubicBezTo>
                  <a:pt x="89612" y="24866"/>
                  <a:pt x="91804" y="22177"/>
                  <a:pt x="94119" y="19626"/>
                </a:cubicBezTo>
                <a:cubicBezTo>
                  <a:pt x="95034" y="18610"/>
                  <a:pt x="96041" y="17643"/>
                  <a:pt x="96916" y="16587"/>
                </a:cubicBezTo>
                <a:close/>
                <a:moveTo>
                  <a:pt x="37300" y="42402"/>
                </a:moveTo>
                <a:cubicBezTo>
                  <a:pt x="37438" y="42402"/>
                  <a:pt x="37579" y="42413"/>
                  <a:pt x="37721" y="42434"/>
                </a:cubicBezTo>
                <a:cubicBezTo>
                  <a:pt x="37805" y="42541"/>
                  <a:pt x="37928" y="42617"/>
                  <a:pt x="38098" y="42617"/>
                </a:cubicBezTo>
                <a:cubicBezTo>
                  <a:pt x="38103" y="42617"/>
                  <a:pt x="38107" y="42617"/>
                  <a:pt x="38112" y="42617"/>
                </a:cubicBezTo>
                <a:cubicBezTo>
                  <a:pt x="38208" y="42617"/>
                  <a:pt x="38299" y="42621"/>
                  <a:pt x="38394" y="42621"/>
                </a:cubicBezTo>
                <a:cubicBezTo>
                  <a:pt x="38755" y="42762"/>
                  <a:pt x="39124" y="42981"/>
                  <a:pt x="39493" y="43286"/>
                </a:cubicBezTo>
                <a:cubicBezTo>
                  <a:pt x="40404" y="44038"/>
                  <a:pt x="40833" y="45090"/>
                  <a:pt x="41401" y="46093"/>
                </a:cubicBezTo>
                <a:cubicBezTo>
                  <a:pt x="41498" y="46262"/>
                  <a:pt x="41607" y="46476"/>
                  <a:pt x="41735" y="46681"/>
                </a:cubicBezTo>
                <a:cubicBezTo>
                  <a:pt x="40276" y="46457"/>
                  <a:pt x="38810" y="46375"/>
                  <a:pt x="37315" y="46285"/>
                </a:cubicBezTo>
                <a:cubicBezTo>
                  <a:pt x="36554" y="46239"/>
                  <a:pt x="35803" y="46162"/>
                  <a:pt x="35046" y="46125"/>
                </a:cubicBezTo>
                <a:cubicBezTo>
                  <a:pt x="34531" y="46098"/>
                  <a:pt x="33715" y="46139"/>
                  <a:pt x="33183" y="45902"/>
                </a:cubicBezTo>
                <a:cubicBezTo>
                  <a:pt x="34027" y="44098"/>
                  <a:pt x="35527" y="42402"/>
                  <a:pt x="37300" y="42402"/>
                </a:cubicBezTo>
                <a:close/>
                <a:moveTo>
                  <a:pt x="100525" y="18122"/>
                </a:moveTo>
                <a:cubicBezTo>
                  <a:pt x="101719" y="18459"/>
                  <a:pt x="102985" y="18204"/>
                  <a:pt x="104183" y="18463"/>
                </a:cubicBezTo>
                <a:cubicBezTo>
                  <a:pt x="102165" y="20218"/>
                  <a:pt x="100766" y="22679"/>
                  <a:pt x="98912" y="24593"/>
                </a:cubicBezTo>
                <a:cubicBezTo>
                  <a:pt x="96487" y="27093"/>
                  <a:pt x="94037" y="29518"/>
                  <a:pt x="91808" y="32201"/>
                </a:cubicBezTo>
                <a:cubicBezTo>
                  <a:pt x="89640" y="34817"/>
                  <a:pt x="87348" y="37364"/>
                  <a:pt x="85028" y="39847"/>
                </a:cubicBezTo>
                <a:cubicBezTo>
                  <a:pt x="82627" y="42411"/>
                  <a:pt x="80025" y="44726"/>
                  <a:pt x="77815" y="47479"/>
                </a:cubicBezTo>
                <a:cubicBezTo>
                  <a:pt x="77378" y="48021"/>
                  <a:pt x="76793" y="49203"/>
                  <a:pt x="75952" y="49203"/>
                </a:cubicBezTo>
                <a:cubicBezTo>
                  <a:pt x="75917" y="49203"/>
                  <a:pt x="75882" y="49201"/>
                  <a:pt x="75847" y="49197"/>
                </a:cubicBezTo>
                <a:cubicBezTo>
                  <a:pt x="75082" y="49109"/>
                  <a:pt x="74194" y="48572"/>
                  <a:pt x="73479" y="48299"/>
                </a:cubicBezTo>
                <a:cubicBezTo>
                  <a:pt x="71861" y="47674"/>
                  <a:pt x="70243" y="47050"/>
                  <a:pt x="68589" y="46517"/>
                </a:cubicBezTo>
                <a:cubicBezTo>
                  <a:pt x="65236" y="45433"/>
                  <a:pt x="61778" y="44598"/>
                  <a:pt x="58342" y="43797"/>
                </a:cubicBezTo>
                <a:cubicBezTo>
                  <a:pt x="54912" y="42995"/>
                  <a:pt x="51495" y="42289"/>
                  <a:pt x="47977" y="42011"/>
                </a:cubicBezTo>
                <a:cubicBezTo>
                  <a:pt x="46790" y="41919"/>
                  <a:pt x="45593" y="41871"/>
                  <a:pt x="44399" y="41871"/>
                </a:cubicBezTo>
                <a:cubicBezTo>
                  <a:pt x="44053" y="41871"/>
                  <a:pt x="43706" y="41875"/>
                  <a:pt x="43361" y="41883"/>
                </a:cubicBezTo>
                <a:cubicBezTo>
                  <a:pt x="43270" y="41885"/>
                  <a:pt x="43179" y="41886"/>
                  <a:pt x="43088" y="41886"/>
                </a:cubicBezTo>
                <a:cubicBezTo>
                  <a:pt x="41949" y="41886"/>
                  <a:pt x="40810" y="41737"/>
                  <a:pt x="39679" y="41673"/>
                </a:cubicBezTo>
                <a:cubicBezTo>
                  <a:pt x="44146" y="40891"/>
                  <a:pt x="48775" y="39789"/>
                  <a:pt x="53345" y="39789"/>
                </a:cubicBezTo>
                <a:cubicBezTo>
                  <a:pt x="54871" y="39789"/>
                  <a:pt x="56391" y="39912"/>
                  <a:pt x="57896" y="40211"/>
                </a:cubicBezTo>
                <a:cubicBezTo>
                  <a:pt x="60876" y="40804"/>
                  <a:pt x="63427" y="41906"/>
                  <a:pt x="66015" y="43456"/>
                </a:cubicBezTo>
                <a:cubicBezTo>
                  <a:pt x="67323" y="44239"/>
                  <a:pt x="68598" y="45054"/>
                  <a:pt x="69979" y="45710"/>
                </a:cubicBezTo>
                <a:cubicBezTo>
                  <a:pt x="71346" y="46358"/>
                  <a:pt x="72526" y="47277"/>
                  <a:pt x="73988" y="47729"/>
                </a:cubicBezTo>
                <a:cubicBezTo>
                  <a:pt x="74062" y="47751"/>
                  <a:pt x="74137" y="47763"/>
                  <a:pt x="74209" y="47763"/>
                </a:cubicBezTo>
                <a:cubicBezTo>
                  <a:pt x="74351" y="47763"/>
                  <a:pt x="74483" y="47715"/>
                  <a:pt x="74585" y="47588"/>
                </a:cubicBezTo>
                <a:cubicBezTo>
                  <a:pt x="78896" y="42106"/>
                  <a:pt x="83548" y="36908"/>
                  <a:pt x="88227" y="31741"/>
                </a:cubicBezTo>
                <a:cubicBezTo>
                  <a:pt x="90473" y="29253"/>
                  <a:pt x="92578" y="26647"/>
                  <a:pt x="94843" y="24177"/>
                </a:cubicBezTo>
                <a:cubicBezTo>
                  <a:pt x="96725" y="22136"/>
                  <a:pt x="98734" y="20236"/>
                  <a:pt x="100525" y="18122"/>
                </a:cubicBezTo>
                <a:close/>
                <a:moveTo>
                  <a:pt x="104352" y="19594"/>
                </a:moveTo>
                <a:cubicBezTo>
                  <a:pt x="104398" y="19758"/>
                  <a:pt x="104516" y="19904"/>
                  <a:pt x="104726" y="19954"/>
                </a:cubicBezTo>
                <a:cubicBezTo>
                  <a:pt x="104871" y="19986"/>
                  <a:pt x="105012" y="20017"/>
                  <a:pt x="105149" y="20049"/>
                </a:cubicBezTo>
                <a:cubicBezTo>
                  <a:pt x="100415" y="24204"/>
                  <a:pt x="96506" y="29162"/>
                  <a:pt x="92687" y="34155"/>
                </a:cubicBezTo>
                <a:cubicBezTo>
                  <a:pt x="88469" y="39673"/>
                  <a:pt x="84140" y="45105"/>
                  <a:pt x="79825" y="50545"/>
                </a:cubicBezTo>
                <a:cubicBezTo>
                  <a:pt x="78959" y="51634"/>
                  <a:pt x="78231" y="52787"/>
                  <a:pt x="77447" y="53926"/>
                </a:cubicBezTo>
                <a:cubicBezTo>
                  <a:pt x="77365" y="54043"/>
                  <a:pt x="77196" y="54089"/>
                  <a:pt x="76978" y="54089"/>
                </a:cubicBezTo>
                <a:cubicBezTo>
                  <a:pt x="76231" y="54089"/>
                  <a:pt x="74916" y="53543"/>
                  <a:pt x="74627" y="53447"/>
                </a:cubicBezTo>
                <a:cubicBezTo>
                  <a:pt x="73706" y="53161"/>
                  <a:pt x="72808" y="52823"/>
                  <a:pt x="71906" y="52486"/>
                </a:cubicBezTo>
                <a:cubicBezTo>
                  <a:pt x="68858" y="51342"/>
                  <a:pt x="65851" y="50112"/>
                  <a:pt x="62630" y="49542"/>
                </a:cubicBezTo>
                <a:cubicBezTo>
                  <a:pt x="59126" y="48918"/>
                  <a:pt x="55741" y="47574"/>
                  <a:pt x="52323" y="46613"/>
                </a:cubicBezTo>
                <a:cubicBezTo>
                  <a:pt x="50542" y="46112"/>
                  <a:pt x="48710" y="45633"/>
                  <a:pt x="46879" y="45369"/>
                </a:cubicBezTo>
                <a:cubicBezTo>
                  <a:pt x="46227" y="45277"/>
                  <a:pt x="45567" y="45264"/>
                  <a:pt x="44910" y="45250"/>
                </a:cubicBezTo>
                <a:cubicBezTo>
                  <a:pt x="44821" y="45248"/>
                  <a:pt x="44732" y="45248"/>
                  <a:pt x="44643" y="45248"/>
                </a:cubicBezTo>
                <a:cubicBezTo>
                  <a:pt x="44245" y="45248"/>
                  <a:pt x="43846" y="45262"/>
                  <a:pt x="43447" y="45269"/>
                </a:cubicBezTo>
                <a:cubicBezTo>
                  <a:pt x="43302" y="45272"/>
                  <a:pt x="42691" y="45315"/>
                  <a:pt x="42346" y="45315"/>
                </a:cubicBezTo>
                <a:cubicBezTo>
                  <a:pt x="42225" y="45315"/>
                  <a:pt x="42137" y="45310"/>
                  <a:pt x="42112" y="45296"/>
                </a:cubicBezTo>
                <a:cubicBezTo>
                  <a:pt x="42085" y="45277"/>
                  <a:pt x="42053" y="45269"/>
                  <a:pt x="42026" y="45269"/>
                </a:cubicBezTo>
                <a:cubicBezTo>
                  <a:pt x="41729" y="44699"/>
                  <a:pt x="41483" y="44089"/>
                  <a:pt x="41210" y="43620"/>
                </a:cubicBezTo>
                <a:cubicBezTo>
                  <a:pt x="41037" y="43313"/>
                  <a:pt x="40810" y="43027"/>
                  <a:pt x="40545" y="42762"/>
                </a:cubicBezTo>
                <a:lnTo>
                  <a:pt x="40545" y="42762"/>
                </a:lnTo>
                <a:cubicBezTo>
                  <a:pt x="41234" y="42829"/>
                  <a:pt x="41925" y="42896"/>
                  <a:pt x="42626" y="42896"/>
                </a:cubicBezTo>
                <a:cubicBezTo>
                  <a:pt x="42740" y="42896"/>
                  <a:pt x="42855" y="42894"/>
                  <a:pt x="42969" y="42890"/>
                </a:cubicBezTo>
                <a:cubicBezTo>
                  <a:pt x="43402" y="42877"/>
                  <a:pt x="43833" y="42871"/>
                  <a:pt x="44265" y="42871"/>
                </a:cubicBezTo>
                <a:cubicBezTo>
                  <a:pt x="45620" y="42871"/>
                  <a:pt x="46971" y="42933"/>
                  <a:pt x="48323" y="43040"/>
                </a:cubicBezTo>
                <a:cubicBezTo>
                  <a:pt x="52023" y="43332"/>
                  <a:pt x="55644" y="44184"/>
                  <a:pt x="59249" y="45018"/>
                </a:cubicBezTo>
                <a:cubicBezTo>
                  <a:pt x="63090" y="45902"/>
                  <a:pt x="66949" y="46867"/>
                  <a:pt x="70653" y="48217"/>
                </a:cubicBezTo>
                <a:cubicBezTo>
                  <a:pt x="72217" y="48786"/>
                  <a:pt x="73748" y="49415"/>
                  <a:pt x="75300" y="50002"/>
                </a:cubicBezTo>
                <a:cubicBezTo>
                  <a:pt x="75536" y="50092"/>
                  <a:pt x="75760" y="50134"/>
                  <a:pt x="75975" y="50134"/>
                </a:cubicBezTo>
                <a:cubicBezTo>
                  <a:pt x="76462" y="50134"/>
                  <a:pt x="76900" y="49915"/>
                  <a:pt x="77306" y="49529"/>
                </a:cubicBezTo>
                <a:cubicBezTo>
                  <a:pt x="78450" y="48431"/>
                  <a:pt x="79415" y="47041"/>
                  <a:pt x="80431" y="45815"/>
                </a:cubicBezTo>
                <a:cubicBezTo>
                  <a:pt x="81497" y="44526"/>
                  <a:pt x="82778" y="43391"/>
                  <a:pt x="83972" y="42220"/>
                </a:cubicBezTo>
                <a:cubicBezTo>
                  <a:pt x="86509" y="39738"/>
                  <a:pt x="88842" y="37036"/>
                  <a:pt x="91179" y="34365"/>
                </a:cubicBezTo>
                <a:cubicBezTo>
                  <a:pt x="93589" y="31608"/>
                  <a:pt x="95946" y="28885"/>
                  <a:pt x="98529" y="26287"/>
                </a:cubicBezTo>
                <a:cubicBezTo>
                  <a:pt x="100625" y="24182"/>
                  <a:pt x="102310" y="21726"/>
                  <a:pt x="104352" y="19594"/>
                </a:cubicBezTo>
                <a:close/>
                <a:moveTo>
                  <a:pt x="105855" y="20755"/>
                </a:moveTo>
                <a:cubicBezTo>
                  <a:pt x="105805" y="20896"/>
                  <a:pt x="105864" y="21075"/>
                  <a:pt x="106047" y="21093"/>
                </a:cubicBezTo>
                <a:cubicBezTo>
                  <a:pt x="106657" y="21152"/>
                  <a:pt x="107319" y="21239"/>
                  <a:pt x="107920" y="21371"/>
                </a:cubicBezTo>
                <a:cubicBezTo>
                  <a:pt x="109332" y="21680"/>
                  <a:pt x="108034" y="22601"/>
                  <a:pt x="107565" y="23075"/>
                </a:cubicBezTo>
                <a:cubicBezTo>
                  <a:pt x="106280" y="24378"/>
                  <a:pt x="105004" y="25695"/>
                  <a:pt x="103750" y="27030"/>
                </a:cubicBezTo>
                <a:cubicBezTo>
                  <a:pt x="100533" y="30475"/>
                  <a:pt x="97477" y="34073"/>
                  <a:pt x="94447" y="37682"/>
                </a:cubicBezTo>
                <a:cubicBezTo>
                  <a:pt x="91402" y="41309"/>
                  <a:pt x="88487" y="45036"/>
                  <a:pt x="85434" y="48654"/>
                </a:cubicBezTo>
                <a:cubicBezTo>
                  <a:pt x="82892" y="51661"/>
                  <a:pt x="79817" y="54235"/>
                  <a:pt x="77401" y="57348"/>
                </a:cubicBezTo>
                <a:cubicBezTo>
                  <a:pt x="75538" y="55174"/>
                  <a:pt x="72703" y="54267"/>
                  <a:pt x="69975" y="53615"/>
                </a:cubicBezTo>
                <a:cubicBezTo>
                  <a:pt x="65814" y="52618"/>
                  <a:pt x="61659" y="51542"/>
                  <a:pt x="57467" y="50682"/>
                </a:cubicBezTo>
                <a:cubicBezTo>
                  <a:pt x="55240" y="50221"/>
                  <a:pt x="52998" y="49765"/>
                  <a:pt x="50788" y="49224"/>
                </a:cubicBezTo>
                <a:cubicBezTo>
                  <a:pt x="48542" y="48667"/>
                  <a:pt x="46382" y="47847"/>
                  <a:pt x="44163" y="47201"/>
                </a:cubicBezTo>
                <a:cubicBezTo>
                  <a:pt x="43834" y="47109"/>
                  <a:pt x="43512" y="47027"/>
                  <a:pt x="43184" y="46955"/>
                </a:cubicBezTo>
                <a:cubicBezTo>
                  <a:pt x="43188" y="46823"/>
                  <a:pt x="43138" y="46695"/>
                  <a:pt x="43020" y="46604"/>
                </a:cubicBezTo>
                <a:cubicBezTo>
                  <a:pt x="42805" y="46440"/>
                  <a:pt x="42618" y="46225"/>
                  <a:pt x="42450" y="45984"/>
                </a:cubicBezTo>
                <a:lnTo>
                  <a:pt x="42637" y="45984"/>
                </a:lnTo>
                <a:cubicBezTo>
                  <a:pt x="42786" y="45986"/>
                  <a:pt x="42934" y="45987"/>
                  <a:pt x="43083" y="45987"/>
                </a:cubicBezTo>
                <a:cubicBezTo>
                  <a:pt x="43481" y="45987"/>
                  <a:pt x="43878" y="45981"/>
                  <a:pt x="44276" y="45981"/>
                </a:cubicBezTo>
                <a:cubicBezTo>
                  <a:pt x="44790" y="45981"/>
                  <a:pt x="45305" y="45990"/>
                  <a:pt x="45821" y="46030"/>
                </a:cubicBezTo>
                <a:cubicBezTo>
                  <a:pt x="47640" y="46175"/>
                  <a:pt x="49434" y="46699"/>
                  <a:pt x="51188" y="47164"/>
                </a:cubicBezTo>
                <a:cubicBezTo>
                  <a:pt x="54816" y="48130"/>
                  <a:pt x="58329" y="49456"/>
                  <a:pt x="61978" y="50349"/>
                </a:cubicBezTo>
                <a:cubicBezTo>
                  <a:pt x="65578" y="51228"/>
                  <a:pt x="68936" y="52422"/>
                  <a:pt x="72408" y="53712"/>
                </a:cubicBezTo>
                <a:cubicBezTo>
                  <a:pt x="73847" y="54244"/>
                  <a:pt x="75415" y="54883"/>
                  <a:pt x="76946" y="55056"/>
                </a:cubicBezTo>
                <a:cubicBezTo>
                  <a:pt x="77008" y="55063"/>
                  <a:pt x="77069" y="55066"/>
                  <a:pt x="77127" y="55066"/>
                </a:cubicBezTo>
                <a:cubicBezTo>
                  <a:pt x="77808" y="55066"/>
                  <a:pt x="78209" y="54592"/>
                  <a:pt x="78545" y="54021"/>
                </a:cubicBezTo>
                <a:cubicBezTo>
                  <a:pt x="80395" y="50882"/>
                  <a:pt x="83102" y="48203"/>
                  <a:pt x="85312" y="45315"/>
                </a:cubicBezTo>
                <a:cubicBezTo>
                  <a:pt x="87512" y="42426"/>
                  <a:pt x="89795" y="39605"/>
                  <a:pt x="91999" y="36721"/>
                </a:cubicBezTo>
                <a:cubicBezTo>
                  <a:pt x="96283" y="31116"/>
                  <a:pt x="100529" y="25417"/>
                  <a:pt x="105855" y="20755"/>
                </a:cubicBezTo>
                <a:close/>
                <a:moveTo>
                  <a:pt x="51373" y="1"/>
                </a:moveTo>
                <a:cubicBezTo>
                  <a:pt x="48827" y="1"/>
                  <a:pt x="46550" y="1451"/>
                  <a:pt x="44528" y="3050"/>
                </a:cubicBezTo>
                <a:cubicBezTo>
                  <a:pt x="43102" y="4184"/>
                  <a:pt x="41716" y="5337"/>
                  <a:pt x="40053" y="6107"/>
                </a:cubicBezTo>
                <a:cubicBezTo>
                  <a:pt x="39415" y="6402"/>
                  <a:pt x="38238" y="6885"/>
                  <a:pt x="37267" y="6885"/>
                </a:cubicBezTo>
                <a:cubicBezTo>
                  <a:pt x="36690" y="6885"/>
                  <a:pt x="36187" y="6715"/>
                  <a:pt x="35912" y="6235"/>
                </a:cubicBezTo>
                <a:cubicBezTo>
                  <a:pt x="35856" y="6137"/>
                  <a:pt x="35776" y="6098"/>
                  <a:pt x="35694" y="6098"/>
                </a:cubicBezTo>
                <a:cubicBezTo>
                  <a:pt x="35587" y="6098"/>
                  <a:pt x="35477" y="6163"/>
                  <a:pt x="35410" y="6253"/>
                </a:cubicBezTo>
                <a:cubicBezTo>
                  <a:pt x="35332" y="6271"/>
                  <a:pt x="35256" y="6308"/>
                  <a:pt x="35183" y="6376"/>
                </a:cubicBezTo>
                <a:cubicBezTo>
                  <a:pt x="32827" y="8655"/>
                  <a:pt x="30613" y="11160"/>
                  <a:pt x="28339" y="13529"/>
                </a:cubicBezTo>
                <a:cubicBezTo>
                  <a:pt x="25852" y="16118"/>
                  <a:pt x="23473" y="18770"/>
                  <a:pt x="20807" y="21184"/>
                </a:cubicBezTo>
                <a:cubicBezTo>
                  <a:pt x="18374" y="23390"/>
                  <a:pt x="15901" y="25558"/>
                  <a:pt x="13449" y="27745"/>
                </a:cubicBezTo>
                <a:cubicBezTo>
                  <a:pt x="11248" y="29709"/>
                  <a:pt x="8719" y="32224"/>
                  <a:pt x="5712" y="32771"/>
                </a:cubicBezTo>
                <a:cubicBezTo>
                  <a:pt x="5658" y="32771"/>
                  <a:pt x="5616" y="32788"/>
                  <a:pt x="5584" y="32811"/>
                </a:cubicBezTo>
                <a:cubicBezTo>
                  <a:pt x="5565" y="32809"/>
                  <a:pt x="5546" y="32807"/>
                  <a:pt x="5528" y="32807"/>
                </a:cubicBezTo>
                <a:cubicBezTo>
                  <a:pt x="5300" y="32807"/>
                  <a:pt x="5079" y="33003"/>
                  <a:pt x="5084" y="33280"/>
                </a:cubicBezTo>
                <a:cubicBezTo>
                  <a:pt x="5088" y="33833"/>
                  <a:pt x="5315" y="34170"/>
                  <a:pt x="5671" y="34356"/>
                </a:cubicBezTo>
                <a:cubicBezTo>
                  <a:pt x="5211" y="34525"/>
                  <a:pt x="4823" y="34872"/>
                  <a:pt x="4463" y="35213"/>
                </a:cubicBezTo>
                <a:cubicBezTo>
                  <a:pt x="3658" y="35987"/>
                  <a:pt x="2577" y="36616"/>
                  <a:pt x="1908" y="37509"/>
                </a:cubicBezTo>
                <a:cubicBezTo>
                  <a:pt x="1714" y="37764"/>
                  <a:pt x="1890" y="38116"/>
                  <a:pt x="2201" y="38116"/>
                </a:cubicBezTo>
                <a:cubicBezTo>
                  <a:pt x="2213" y="38116"/>
                  <a:pt x="2224" y="38116"/>
                  <a:pt x="2236" y="38115"/>
                </a:cubicBezTo>
                <a:cubicBezTo>
                  <a:pt x="2314" y="38111"/>
                  <a:pt x="2396" y="38106"/>
                  <a:pt x="2472" y="38102"/>
                </a:cubicBezTo>
                <a:lnTo>
                  <a:pt x="2472" y="38102"/>
                </a:lnTo>
                <a:cubicBezTo>
                  <a:pt x="2167" y="38316"/>
                  <a:pt x="1925" y="38626"/>
                  <a:pt x="1730" y="38954"/>
                </a:cubicBezTo>
                <a:cubicBezTo>
                  <a:pt x="1402" y="38785"/>
                  <a:pt x="1069" y="38649"/>
                  <a:pt x="705" y="38589"/>
                </a:cubicBezTo>
                <a:cubicBezTo>
                  <a:pt x="682" y="38586"/>
                  <a:pt x="659" y="38584"/>
                  <a:pt x="637" y="38584"/>
                </a:cubicBezTo>
                <a:cubicBezTo>
                  <a:pt x="227" y="38584"/>
                  <a:pt x="1" y="39162"/>
                  <a:pt x="304" y="39395"/>
                </a:cubicBezTo>
                <a:cubicBezTo>
                  <a:pt x="304" y="39414"/>
                  <a:pt x="304" y="39437"/>
                  <a:pt x="308" y="39459"/>
                </a:cubicBezTo>
                <a:cubicBezTo>
                  <a:pt x="400" y="39929"/>
                  <a:pt x="577" y="40316"/>
                  <a:pt x="837" y="40716"/>
                </a:cubicBezTo>
                <a:cubicBezTo>
                  <a:pt x="1065" y="41063"/>
                  <a:pt x="1389" y="41555"/>
                  <a:pt x="1767" y="41806"/>
                </a:cubicBezTo>
                <a:cubicBezTo>
                  <a:pt x="1675" y="41888"/>
                  <a:pt x="1616" y="42011"/>
                  <a:pt x="1648" y="42157"/>
                </a:cubicBezTo>
                <a:cubicBezTo>
                  <a:pt x="1866" y="43328"/>
                  <a:pt x="4455" y="43264"/>
                  <a:pt x="5298" y="43364"/>
                </a:cubicBezTo>
                <a:cubicBezTo>
                  <a:pt x="7649" y="43633"/>
                  <a:pt x="9941" y="43888"/>
                  <a:pt x="12269" y="44344"/>
                </a:cubicBezTo>
                <a:cubicBezTo>
                  <a:pt x="15832" y="45041"/>
                  <a:pt x="19350" y="45519"/>
                  <a:pt x="22967" y="45765"/>
                </a:cubicBezTo>
                <a:cubicBezTo>
                  <a:pt x="24662" y="45879"/>
                  <a:pt x="26371" y="46125"/>
                  <a:pt x="28070" y="46175"/>
                </a:cubicBezTo>
                <a:cubicBezTo>
                  <a:pt x="29437" y="46221"/>
                  <a:pt x="30854" y="46194"/>
                  <a:pt x="32180" y="46585"/>
                </a:cubicBezTo>
                <a:cubicBezTo>
                  <a:pt x="32189" y="46699"/>
                  <a:pt x="32203" y="46808"/>
                  <a:pt x="32226" y="46918"/>
                </a:cubicBezTo>
                <a:cubicBezTo>
                  <a:pt x="32256" y="47058"/>
                  <a:pt x="32407" y="47167"/>
                  <a:pt x="32543" y="47167"/>
                </a:cubicBezTo>
                <a:cubicBezTo>
                  <a:pt x="32632" y="47167"/>
                  <a:pt x="32713" y="47120"/>
                  <a:pt x="32749" y="47004"/>
                </a:cubicBezTo>
                <a:cubicBezTo>
                  <a:pt x="32768" y="46936"/>
                  <a:pt x="32790" y="46873"/>
                  <a:pt x="32813" y="46804"/>
                </a:cubicBezTo>
                <a:cubicBezTo>
                  <a:pt x="33624" y="47141"/>
                  <a:pt x="34695" y="47069"/>
                  <a:pt x="35496" y="47109"/>
                </a:cubicBezTo>
                <a:cubicBezTo>
                  <a:pt x="37534" y="47214"/>
                  <a:pt x="39607" y="47315"/>
                  <a:pt x="41626" y="47597"/>
                </a:cubicBezTo>
                <a:cubicBezTo>
                  <a:pt x="43830" y="47912"/>
                  <a:pt x="45985" y="48795"/>
                  <a:pt x="48105" y="49470"/>
                </a:cubicBezTo>
                <a:cubicBezTo>
                  <a:pt x="50259" y="50153"/>
                  <a:pt x="52469" y="50581"/>
                  <a:pt x="54670" y="51077"/>
                </a:cubicBezTo>
                <a:cubicBezTo>
                  <a:pt x="56952" y="51592"/>
                  <a:pt x="59258" y="52017"/>
                  <a:pt x="61536" y="52554"/>
                </a:cubicBezTo>
                <a:cubicBezTo>
                  <a:pt x="63582" y="53033"/>
                  <a:pt x="65564" y="53680"/>
                  <a:pt x="67628" y="54099"/>
                </a:cubicBezTo>
                <a:cubicBezTo>
                  <a:pt x="70949" y="54778"/>
                  <a:pt x="74886" y="55489"/>
                  <a:pt x="77033" y="58382"/>
                </a:cubicBezTo>
                <a:cubicBezTo>
                  <a:pt x="77124" y="58504"/>
                  <a:pt x="77276" y="58572"/>
                  <a:pt x="77425" y="58572"/>
                </a:cubicBezTo>
                <a:cubicBezTo>
                  <a:pt x="77558" y="58572"/>
                  <a:pt x="77689" y="58518"/>
                  <a:pt x="77771" y="58400"/>
                </a:cubicBezTo>
                <a:cubicBezTo>
                  <a:pt x="80473" y="54582"/>
                  <a:pt x="84113" y="51493"/>
                  <a:pt x="87110" y="47902"/>
                </a:cubicBezTo>
                <a:cubicBezTo>
                  <a:pt x="90610" y="43710"/>
                  <a:pt x="93995" y="39427"/>
                  <a:pt x="97540" y="35272"/>
                </a:cubicBezTo>
                <a:cubicBezTo>
                  <a:pt x="100752" y="31509"/>
                  <a:pt x="104033" y="27813"/>
                  <a:pt x="107487" y="24269"/>
                </a:cubicBezTo>
                <a:cubicBezTo>
                  <a:pt x="108179" y="23558"/>
                  <a:pt x="109642" y="22570"/>
                  <a:pt x="109300" y="21439"/>
                </a:cubicBezTo>
                <a:cubicBezTo>
                  <a:pt x="109073" y="20690"/>
                  <a:pt x="107992" y="20526"/>
                  <a:pt x="107084" y="20526"/>
                </a:cubicBezTo>
                <a:cubicBezTo>
                  <a:pt x="106678" y="20526"/>
                  <a:pt x="106306" y="20559"/>
                  <a:pt x="106061" y="20587"/>
                </a:cubicBezTo>
                <a:cubicBezTo>
                  <a:pt x="106056" y="20587"/>
                  <a:pt x="106051" y="20591"/>
                  <a:pt x="106047" y="20591"/>
                </a:cubicBezTo>
                <a:cubicBezTo>
                  <a:pt x="106247" y="20419"/>
                  <a:pt x="106438" y="20250"/>
                  <a:pt x="106639" y="20082"/>
                </a:cubicBezTo>
                <a:cubicBezTo>
                  <a:pt x="107026" y="19758"/>
                  <a:pt x="106799" y="19184"/>
                  <a:pt x="106311" y="19184"/>
                </a:cubicBezTo>
                <a:cubicBezTo>
                  <a:pt x="106305" y="19184"/>
                  <a:pt x="106299" y="19184"/>
                  <a:pt x="106293" y="19184"/>
                </a:cubicBezTo>
                <a:cubicBezTo>
                  <a:pt x="106274" y="19184"/>
                  <a:pt x="106254" y="19185"/>
                  <a:pt x="106235" y="19185"/>
                </a:cubicBezTo>
                <a:cubicBezTo>
                  <a:pt x="105786" y="19185"/>
                  <a:pt x="105395" y="19088"/>
                  <a:pt x="104967" y="18988"/>
                </a:cubicBezTo>
                <a:cubicBezTo>
                  <a:pt x="105086" y="18873"/>
                  <a:pt x="105195" y="18751"/>
                  <a:pt x="105317" y="18642"/>
                </a:cubicBezTo>
                <a:cubicBezTo>
                  <a:pt x="105601" y="18377"/>
                  <a:pt x="105504" y="17986"/>
                  <a:pt x="105136" y="17876"/>
                </a:cubicBezTo>
                <a:cubicBezTo>
                  <a:pt x="104535" y="17703"/>
                  <a:pt x="103921" y="17659"/>
                  <a:pt x="103301" y="17659"/>
                </a:cubicBezTo>
                <a:cubicBezTo>
                  <a:pt x="102633" y="17659"/>
                  <a:pt x="101959" y="17711"/>
                  <a:pt x="101290" y="17711"/>
                </a:cubicBezTo>
                <a:cubicBezTo>
                  <a:pt x="101153" y="17711"/>
                  <a:pt x="101016" y="17709"/>
                  <a:pt x="100880" y="17703"/>
                </a:cubicBezTo>
                <a:cubicBezTo>
                  <a:pt x="101145" y="17384"/>
                  <a:pt x="101399" y="17060"/>
                  <a:pt x="101650" y="16728"/>
                </a:cubicBezTo>
                <a:cubicBezTo>
                  <a:pt x="101928" y="16358"/>
                  <a:pt x="101637" y="15944"/>
                  <a:pt x="101222" y="15935"/>
                </a:cubicBezTo>
                <a:cubicBezTo>
                  <a:pt x="99973" y="15912"/>
                  <a:pt x="98729" y="15926"/>
                  <a:pt x="97486" y="15862"/>
                </a:cubicBezTo>
                <a:cubicBezTo>
                  <a:pt x="98041" y="15111"/>
                  <a:pt x="98516" y="14299"/>
                  <a:pt x="98838" y="13388"/>
                </a:cubicBezTo>
                <a:cubicBezTo>
                  <a:pt x="98986" y="12975"/>
                  <a:pt x="98703" y="12516"/>
                  <a:pt x="98290" y="12516"/>
                </a:cubicBezTo>
                <a:cubicBezTo>
                  <a:pt x="98215" y="12516"/>
                  <a:pt x="98137" y="12531"/>
                  <a:pt x="98055" y="12564"/>
                </a:cubicBezTo>
                <a:cubicBezTo>
                  <a:pt x="97223" y="12893"/>
                  <a:pt x="96376" y="13036"/>
                  <a:pt x="95530" y="13036"/>
                </a:cubicBezTo>
                <a:cubicBezTo>
                  <a:pt x="92911" y="13036"/>
                  <a:pt x="90302" y="11670"/>
                  <a:pt x="88168" y="10245"/>
                </a:cubicBezTo>
                <a:cubicBezTo>
                  <a:pt x="85831" y="8676"/>
                  <a:pt x="83907" y="6590"/>
                  <a:pt x="81634" y="4941"/>
                </a:cubicBezTo>
                <a:cubicBezTo>
                  <a:pt x="79850" y="3647"/>
                  <a:pt x="77867" y="2878"/>
                  <a:pt x="75708" y="2878"/>
                </a:cubicBezTo>
                <a:cubicBezTo>
                  <a:pt x="75397" y="2878"/>
                  <a:pt x="75082" y="2894"/>
                  <a:pt x="74763" y="2927"/>
                </a:cubicBezTo>
                <a:cubicBezTo>
                  <a:pt x="71446" y="3273"/>
                  <a:pt x="69095" y="5957"/>
                  <a:pt x="66844" y="8148"/>
                </a:cubicBezTo>
                <a:cubicBezTo>
                  <a:pt x="65191" y="9757"/>
                  <a:pt x="63523" y="11370"/>
                  <a:pt x="61892" y="13014"/>
                </a:cubicBezTo>
                <a:cubicBezTo>
                  <a:pt x="61746" y="12919"/>
                  <a:pt x="61591" y="12819"/>
                  <a:pt x="61450" y="12705"/>
                </a:cubicBezTo>
                <a:cubicBezTo>
                  <a:pt x="60803" y="12199"/>
                  <a:pt x="60452" y="11347"/>
                  <a:pt x="60155" y="10613"/>
                </a:cubicBezTo>
                <a:cubicBezTo>
                  <a:pt x="59636" y="9333"/>
                  <a:pt x="59372" y="7957"/>
                  <a:pt x="58980" y="6632"/>
                </a:cubicBezTo>
                <a:cubicBezTo>
                  <a:pt x="58174" y="3925"/>
                  <a:pt x="55995" y="1027"/>
                  <a:pt x="53175" y="248"/>
                </a:cubicBezTo>
                <a:cubicBezTo>
                  <a:pt x="52560" y="78"/>
                  <a:pt x="51960" y="1"/>
                  <a:pt x="513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1" name="Google Shape;341;p25"/>
          <p:cNvGrpSpPr/>
          <p:nvPr/>
        </p:nvGrpSpPr>
        <p:grpSpPr>
          <a:xfrm>
            <a:off x="1873244" y="352942"/>
            <a:ext cx="703421" cy="837251"/>
            <a:chOff x="2507488" y="622952"/>
            <a:chExt cx="623545" cy="742178"/>
          </a:xfrm>
        </p:grpSpPr>
        <p:sp>
          <p:nvSpPr>
            <p:cNvPr id="342" name="Google Shape;342;p25"/>
            <p:cNvSpPr/>
            <p:nvPr/>
          </p:nvSpPr>
          <p:spPr>
            <a:xfrm>
              <a:off x="2507488" y="622952"/>
              <a:ext cx="623545" cy="742178"/>
            </a:xfrm>
            <a:custGeom>
              <a:avLst/>
              <a:gdLst/>
              <a:ahLst/>
              <a:cxnLst/>
              <a:rect l="l" t="t" r="r" b="b"/>
              <a:pathLst>
                <a:path w="26848" h="31956" extrusionOk="0">
                  <a:moveTo>
                    <a:pt x="12642" y="1019"/>
                  </a:moveTo>
                  <a:cubicBezTo>
                    <a:pt x="13474" y="1019"/>
                    <a:pt x="14304" y="1107"/>
                    <a:pt x="15109" y="1283"/>
                  </a:cubicBezTo>
                  <a:cubicBezTo>
                    <a:pt x="19010" y="2145"/>
                    <a:pt x="21142" y="5653"/>
                    <a:pt x="22226" y="9217"/>
                  </a:cubicBezTo>
                  <a:cubicBezTo>
                    <a:pt x="23247" y="12561"/>
                    <a:pt x="23365" y="16155"/>
                    <a:pt x="23420" y="19623"/>
                  </a:cubicBezTo>
                  <a:cubicBezTo>
                    <a:pt x="23466" y="22767"/>
                    <a:pt x="23680" y="25537"/>
                    <a:pt x="24486" y="28412"/>
                  </a:cubicBezTo>
                  <a:cubicBezTo>
                    <a:pt x="23161" y="27014"/>
                    <a:pt x="21580" y="25910"/>
                    <a:pt x="19729" y="25022"/>
                  </a:cubicBezTo>
                  <a:cubicBezTo>
                    <a:pt x="16421" y="23437"/>
                    <a:pt x="12876" y="22958"/>
                    <a:pt x="9669" y="21035"/>
                  </a:cubicBezTo>
                  <a:cubicBezTo>
                    <a:pt x="6384" y="19063"/>
                    <a:pt x="3423" y="16115"/>
                    <a:pt x="2252" y="12397"/>
                  </a:cubicBezTo>
                  <a:cubicBezTo>
                    <a:pt x="1094" y="8725"/>
                    <a:pt x="3104" y="5106"/>
                    <a:pt x="6075" y="3029"/>
                  </a:cubicBezTo>
                  <a:cubicBezTo>
                    <a:pt x="7976" y="1700"/>
                    <a:pt x="10319" y="1019"/>
                    <a:pt x="12642" y="1019"/>
                  </a:cubicBezTo>
                  <a:close/>
                  <a:moveTo>
                    <a:pt x="12448" y="1"/>
                  </a:moveTo>
                  <a:cubicBezTo>
                    <a:pt x="10237" y="1"/>
                    <a:pt x="7963" y="589"/>
                    <a:pt x="5915" y="1721"/>
                  </a:cubicBezTo>
                  <a:cubicBezTo>
                    <a:pt x="3331" y="3148"/>
                    <a:pt x="1463" y="5608"/>
                    <a:pt x="803" y="8473"/>
                  </a:cubicBezTo>
                  <a:cubicBezTo>
                    <a:pt x="0" y="11951"/>
                    <a:pt x="1650" y="15258"/>
                    <a:pt x="3800" y="17877"/>
                  </a:cubicBezTo>
                  <a:cubicBezTo>
                    <a:pt x="6329" y="20949"/>
                    <a:pt x="10006" y="23141"/>
                    <a:pt x="13706" y="24489"/>
                  </a:cubicBezTo>
                  <a:cubicBezTo>
                    <a:pt x="15916" y="25291"/>
                    <a:pt x="18153" y="25637"/>
                    <a:pt x="20290" y="26713"/>
                  </a:cubicBezTo>
                  <a:cubicBezTo>
                    <a:pt x="22295" y="27719"/>
                    <a:pt x="23990" y="29296"/>
                    <a:pt x="25403" y="31037"/>
                  </a:cubicBezTo>
                  <a:cubicBezTo>
                    <a:pt x="25403" y="31041"/>
                    <a:pt x="25407" y="31041"/>
                    <a:pt x="25407" y="31041"/>
                  </a:cubicBezTo>
                  <a:cubicBezTo>
                    <a:pt x="25603" y="31287"/>
                    <a:pt x="25794" y="31529"/>
                    <a:pt x="25981" y="31779"/>
                  </a:cubicBezTo>
                  <a:cubicBezTo>
                    <a:pt x="26074" y="31903"/>
                    <a:pt x="26200" y="31956"/>
                    <a:pt x="26322" y="31956"/>
                  </a:cubicBezTo>
                  <a:cubicBezTo>
                    <a:pt x="26595" y="31956"/>
                    <a:pt x="26848" y="31693"/>
                    <a:pt x="26669" y="31378"/>
                  </a:cubicBezTo>
                  <a:cubicBezTo>
                    <a:pt x="26381" y="30868"/>
                    <a:pt x="26067" y="30394"/>
                    <a:pt x="25739" y="29939"/>
                  </a:cubicBezTo>
                  <a:cubicBezTo>
                    <a:pt x="25315" y="27615"/>
                    <a:pt x="24528" y="25405"/>
                    <a:pt x="24454" y="22995"/>
                  </a:cubicBezTo>
                  <a:cubicBezTo>
                    <a:pt x="24395" y="21058"/>
                    <a:pt x="24459" y="19117"/>
                    <a:pt x="24386" y="17176"/>
                  </a:cubicBezTo>
                  <a:cubicBezTo>
                    <a:pt x="24244" y="13358"/>
                    <a:pt x="23735" y="9499"/>
                    <a:pt x="22112" y="6004"/>
                  </a:cubicBezTo>
                  <a:cubicBezTo>
                    <a:pt x="20216" y="1913"/>
                    <a:pt x="16433" y="1"/>
                    <a:pt x="124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5"/>
            <p:cNvSpPr/>
            <p:nvPr/>
          </p:nvSpPr>
          <p:spPr>
            <a:xfrm>
              <a:off x="2700836" y="762093"/>
              <a:ext cx="199921" cy="287944"/>
            </a:xfrm>
            <a:custGeom>
              <a:avLst/>
              <a:gdLst/>
              <a:ahLst/>
              <a:cxnLst/>
              <a:rect l="l" t="t" r="r" b="b"/>
              <a:pathLst>
                <a:path w="8608" h="12398" extrusionOk="0">
                  <a:moveTo>
                    <a:pt x="6907" y="1310"/>
                  </a:moveTo>
                  <a:cubicBezTo>
                    <a:pt x="7340" y="1310"/>
                    <a:pt x="7488" y="1694"/>
                    <a:pt x="7350" y="2460"/>
                  </a:cubicBezTo>
                  <a:cubicBezTo>
                    <a:pt x="7394" y="3485"/>
                    <a:pt x="7117" y="4515"/>
                    <a:pt x="6917" y="5508"/>
                  </a:cubicBezTo>
                  <a:cubicBezTo>
                    <a:pt x="6534" y="7408"/>
                    <a:pt x="6506" y="9399"/>
                    <a:pt x="5918" y="11245"/>
                  </a:cubicBezTo>
                  <a:cubicBezTo>
                    <a:pt x="4711" y="9863"/>
                    <a:pt x="4169" y="8141"/>
                    <a:pt x="3016" y="6715"/>
                  </a:cubicBezTo>
                  <a:cubicBezTo>
                    <a:pt x="1914" y="5358"/>
                    <a:pt x="720" y="4050"/>
                    <a:pt x="1586" y="2181"/>
                  </a:cubicBezTo>
                  <a:cubicBezTo>
                    <a:pt x="1736" y="1858"/>
                    <a:pt x="1923" y="1725"/>
                    <a:pt x="2127" y="1725"/>
                  </a:cubicBezTo>
                  <a:cubicBezTo>
                    <a:pt x="2980" y="1725"/>
                    <a:pt x="4137" y="4046"/>
                    <a:pt x="4192" y="4429"/>
                  </a:cubicBezTo>
                  <a:cubicBezTo>
                    <a:pt x="4209" y="4543"/>
                    <a:pt x="4299" y="4591"/>
                    <a:pt x="4393" y="4591"/>
                  </a:cubicBezTo>
                  <a:cubicBezTo>
                    <a:pt x="4422" y="4591"/>
                    <a:pt x="4451" y="4587"/>
                    <a:pt x="4479" y="4578"/>
                  </a:cubicBezTo>
                  <a:cubicBezTo>
                    <a:pt x="4483" y="4665"/>
                    <a:pt x="4483" y="4751"/>
                    <a:pt x="4488" y="4847"/>
                  </a:cubicBezTo>
                  <a:cubicBezTo>
                    <a:pt x="4509" y="5104"/>
                    <a:pt x="4697" y="5232"/>
                    <a:pt x="4886" y="5232"/>
                  </a:cubicBezTo>
                  <a:cubicBezTo>
                    <a:pt x="5075" y="5232"/>
                    <a:pt x="5265" y="5103"/>
                    <a:pt x="5285" y="4847"/>
                  </a:cubicBezTo>
                  <a:cubicBezTo>
                    <a:pt x="5381" y="3750"/>
                    <a:pt x="5381" y="2724"/>
                    <a:pt x="5864" y="1699"/>
                  </a:cubicBezTo>
                  <a:cubicBezTo>
                    <a:pt x="6308" y="1440"/>
                    <a:pt x="6656" y="1310"/>
                    <a:pt x="6907" y="1310"/>
                  </a:cubicBezTo>
                  <a:close/>
                  <a:moveTo>
                    <a:pt x="6803" y="1"/>
                  </a:moveTo>
                  <a:cubicBezTo>
                    <a:pt x="6498" y="1"/>
                    <a:pt x="6185" y="118"/>
                    <a:pt x="5973" y="318"/>
                  </a:cubicBezTo>
                  <a:cubicBezTo>
                    <a:pt x="5053" y="1193"/>
                    <a:pt x="4639" y="2187"/>
                    <a:pt x="4511" y="3312"/>
                  </a:cubicBezTo>
                  <a:cubicBezTo>
                    <a:pt x="4315" y="2482"/>
                    <a:pt x="3873" y="1790"/>
                    <a:pt x="3117" y="1216"/>
                  </a:cubicBezTo>
                  <a:cubicBezTo>
                    <a:pt x="2844" y="1012"/>
                    <a:pt x="2510" y="913"/>
                    <a:pt x="2177" y="913"/>
                  </a:cubicBezTo>
                  <a:cubicBezTo>
                    <a:pt x="1616" y="913"/>
                    <a:pt x="1059" y="1193"/>
                    <a:pt x="802" y="1727"/>
                  </a:cubicBezTo>
                  <a:cubicBezTo>
                    <a:pt x="0" y="3412"/>
                    <a:pt x="597" y="4875"/>
                    <a:pt x="1672" y="6288"/>
                  </a:cubicBezTo>
                  <a:cubicBezTo>
                    <a:pt x="3135" y="8210"/>
                    <a:pt x="4032" y="10597"/>
                    <a:pt x="5796" y="12283"/>
                  </a:cubicBezTo>
                  <a:cubicBezTo>
                    <a:pt x="5872" y="12356"/>
                    <a:pt x="5988" y="12397"/>
                    <a:pt x="6102" y="12397"/>
                  </a:cubicBezTo>
                  <a:cubicBezTo>
                    <a:pt x="6239" y="12397"/>
                    <a:pt x="6372" y="12338"/>
                    <a:pt x="6429" y="12201"/>
                  </a:cubicBezTo>
                  <a:cubicBezTo>
                    <a:pt x="7295" y="10151"/>
                    <a:pt x="7304" y="7901"/>
                    <a:pt x="7732" y="5735"/>
                  </a:cubicBezTo>
                  <a:cubicBezTo>
                    <a:pt x="8069" y="4055"/>
                    <a:pt x="8607" y="1927"/>
                    <a:pt x="7581" y="387"/>
                  </a:cubicBezTo>
                  <a:cubicBezTo>
                    <a:pt x="7404" y="118"/>
                    <a:pt x="7108" y="1"/>
                    <a:pt x="68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4" name="Google Shape;344;p25"/>
          <p:cNvSpPr/>
          <p:nvPr/>
        </p:nvSpPr>
        <p:spPr>
          <a:xfrm>
            <a:off x="2906447" y="0"/>
            <a:ext cx="502983" cy="511578"/>
          </a:xfrm>
          <a:custGeom>
            <a:avLst/>
            <a:gdLst/>
            <a:ahLst/>
            <a:cxnLst/>
            <a:rect l="l" t="t" r="r" b="b"/>
            <a:pathLst>
              <a:path w="19196" h="19524" extrusionOk="0">
                <a:moveTo>
                  <a:pt x="12499" y="1024"/>
                </a:moveTo>
                <a:cubicBezTo>
                  <a:pt x="12732" y="1024"/>
                  <a:pt x="12974" y="1075"/>
                  <a:pt x="13223" y="1189"/>
                </a:cubicBezTo>
                <a:cubicBezTo>
                  <a:pt x="14107" y="1593"/>
                  <a:pt x="14138" y="2592"/>
                  <a:pt x="14120" y="3366"/>
                </a:cubicBezTo>
                <a:cubicBezTo>
                  <a:pt x="14092" y="4961"/>
                  <a:pt x="13263" y="6638"/>
                  <a:pt x="12416" y="8028"/>
                </a:cubicBezTo>
                <a:cubicBezTo>
                  <a:pt x="12294" y="7891"/>
                  <a:pt x="12151" y="7777"/>
                  <a:pt x="12010" y="7672"/>
                </a:cubicBezTo>
                <a:cubicBezTo>
                  <a:pt x="12202" y="7139"/>
                  <a:pt x="12384" y="6606"/>
                  <a:pt x="12548" y="6064"/>
                </a:cubicBezTo>
                <a:cubicBezTo>
                  <a:pt x="12803" y="5216"/>
                  <a:pt x="13154" y="4350"/>
                  <a:pt x="13122" y="3458"/>
                </a:cubicBezTo>
                <a:cubicBezTo>
                  <a:pt x="13114" y="3245"/>
                  <a:pt x="12951" y="3122"/>
                  <a:pt x="12782" y="3122"/>
                </a:cubicBezTo>
                <a:cubicBezTo>
                  <a:pt x="12672" y="3122"/>
                  <a:pt x="12560" y="3173"/>
                  <a:pt x="12485" y="3284"/>
                </a:cubicBezTo>
                <a:cubicBezTo>
                  <a:pt x="12047" y="3931"/>
                  <a:pt x="11897" y="4705"/>
                  <a:pt x="11687" y="5453"/>
                </a:cubicBezTo>
                <a:cubicBezTo>
                  <a:pt x="11509" y="6068"/>
                  <a:pt x="11337" y="6688"/>
                  <a:pt x="11163" y="7307"/>
                </a:cubicBezTo>
                <a:cubicBezTo>
                  <a:pt x="11068" y="7289"/>
                  <a:pt x="10976" y="7271"/>
                  <a:pt x="10876" y="7266"/>
                </a:cubicBezTo>
                <a:cubicBezTo>
                  <a:pt x="10521" y="6182"/>
                  <a:pt x="10248" y="5088"/>
                  <a:pt x="10170" y="3936"/>
                </a:cubicBezTo>
                <a:cubicBezTo>
                  <a:pt x="10096" y="2813"/>
                  <a:pt x="11123" y="1024"/>
                  <a:pt x="12499" y="1024"/>
                </a:cubicBezTo>
                <a:close/>
                <a:moveTo>
                  <a:pt x="10931" y="8324"/>
                </a:moveTo>
                <a:cubicBezTo>
                  <a:pt x="10973" y="8519"/>
                  <a:pt x="11152" y="8629"/>
                  <a:pt x="11338" y="8629"/>
                </a:cubicBezTo>
                <a:cubicBezTo>
                  <a:pt x="11434" y="8629"/>
                  <a:pt x="11532" y="8599"/>
                  <a:pt x="11614" y="8537"/>
                </a:cubicBezTo>
                <a:cubicBezTo>
                  <a:pt x="11632" y="8551"/>
                  <a:pt x="11655" y="8564"/>
                  <a:pt x="11673" y="8579"/>
                </a:cubicBezTo>
                <a:cubicBezTo>
                  <a:pt x="12357" y="9111"/>
                  <a:pt x="12435" y="9882"/>
                  <a:pt x="12079" y="10633"/>
                </a:cubicBezTo>
                <a:cubicBezTo>
                  <a:pt x="11778" y="11268"/>
                  <a:pt x="11019" y="11764"/>
                  <a:pt x="10313" y="11764"/>
                </a:cubicBezTo>
                <a:cubicBezTo>
                  <a:pt x="9920" y="11764"/>
                  <a:pt x="9543" y="11610"/>
                  <a:pt x="9272" y="11239"/>
                </a:cubicBezTo>
                <a:cubicBezTo>
                  <a:pt x="8672" y="10410"/>
                  <a:pt x="8925" y="8330"/>
                  <a:pt x="10079" y="8330"/>
                </a:cubicBezTo>
                <a:cubicBezTo>
                  <a:pt x="10213" y="8330"/>
                  <a:pt x="10359" y="8358"/>
                  <a:pt x="10517" y="8419"/>
                </a:cubicBezTo>
                <a:cubicBezTo>
                  <a:pt x="10565" y="8438"/>
                  <a:pt x="10612" y="8447"/>
                  <a:pt x="10657" y="8447"/>
                </a:cubicBezTo>
                <a:cubicBezTo>
                  <a:pt x="10749" y="8447"/>
                  <a:pt x="10831" y="8410"/>
                  <a:pt x="10899" y="8351"/>
                </a:cubicBezTo>
                <a:cubicBezTo>
                  <a:pt x="10908" y="8341"/>
                  <a:pt x="10917" y="8333"/>
                  <a:pt x="10931" y="8324"/>
                </a:cubicBezTo>
                <a:close/>
                <a:moveTo>
                  <a:pt x="15541" y="8182"/>
                </a:moveTo>
                <a:cubicBezTo>
                  <a:pt x="15871" y="8182"/>
                  <a:pt x="16205" y="8215"/>
                  <a:pt x="16540" y="8282"/>
                </a:cubicBezTo>
                <a:cubicBezTo>
                  <a:pt x="18472" y="8669"/>
                  <a:pt x="18285" y="11048"/>
                  <a:pt x="16672" y="11700"/>
                </a:cubicBezTo>
                <a:cubicBezTo>
                  <a:pt x="16366" y="11823"/>
                  <a:pt x="16038" y="11884"/>
                  <a:pt x="15712" y="11884"/>
                </a:cubicBezTo>
                <a:cubicBezTo>
                  <a:pt x="14919" y="11884"/>
                  <a:pt x="14137" y="11523"/>
                  <a:pt x="13701" y="10825"/>
                </a:cubicBezTo>
                <a:cubicBezTo>
                  <a:pt x="13583" y="10658"/>
                  <a:pt x="13421" y="10589"/>
                  <a:pt x="13263" y="10589"/>
                </a:cubicBezTo>
                <a:cubicBezTo>
                  <a:pt x="13231" y="10589"/>
                  <a:pt x="13199" y="10592"/>
                  <a:pt x="13168" y="10597"/>
                </a:cubicBezTo>
                <a:cubicBezTo>
                  <a:pt x="13300" y="10068"/>
                  <a:pt x="13223" y="9481"/>
                  <a:pt x="12999" y="8947"/>
                </a:cubicBezTo>
                <a:cubicBezTo>
                  <a:pt x="13767" y="8434"/>
                  <a:pt x="14639" y="8182"/>
                  <a:pt x="15541" y="8182"/>
                </a:cubicBezTo>
                <a:close/>
                <a:moveTo>
                  <a:pt x="5909" y="3872"/>
                </a:moveTo>
                <a:cubicBezTo>
                  <a:pt x="7869" y="3872"/>
                  <a:pt x="8377" y="5875"/>
                  <a:pt x="8948" y="7344"/>
                </a:cubicBezTo>
                <a:cubicBezTo>
                  <a:pt x="8986" y="7439"/>
                  <a:pt x="9068" y="7498"/>
                  <a:pt x="9158" y="7521"/>
                </a:cubicBezTo>
                <a:cubicBezTo>
                  <a:pt x="8812" y="7708"/>
                  <a:pt x="8538" y="8032"/>
                  <a:pt x="8347" y="8428"/>
                </a:cubicBezTo>
                <a:cubicBezTo>
                  <a:pt x="7905" y="8041"/>
                  <a:pt x="7373" y="7727"/>
                  <a:pt x="6940" y="7367"/>
                </a:cubicBezTo>
                <a:cubicBezTo>
                  <a:pt x="6261" y="6806"/>
                  <a:pt x="5618" y="6213"/>
                  <a:pt x="4871" y="5744"/>
                </a:cubicBezTo>
                <a:cubicBezTo>
                  <a:pt x="4805" y="5703"/>
                  <a:pt x="4739" y="5686"/>
                  <a:pt x="4677" y="5686"/>
                </a:cubicBezTo>
                <a:cubicBezTo>
                  <a:pt x="4378" y="5686"/>
                  <a:pt x="4153" y="6094"/>
                  <a:pt x="4402" y="6350"/>
                </a:cubicBezTo>
                <a:cubicBezTo>
                  <a:pt x="4984" y="6957"/>
                  <a:pt x="5618" y="7504"/>
                  <a:pt x="6246" y="8059"/>
                </a:cubicBezTo>
                <a:cubicBezTo>
                  <a:pt x="6761" y="8515"/>
                  <a:pt x="7367" y="9157"/>
                  <a:pt x="8033" y="9454"/>
                </a:cubicBezTo>
                <a:cubicBezTo>
                  <a:pt x="7882" y="10442"/>
                  <a:pt x="8097" y="11540"/>
                  <a:pt x="8740" y="12179"/>
                </a:cubicBezTo>
                <a:cubicBezTo>
                  <a:pt x="8876" y="12315"/>
                  <a:pt x="9026" y="12425"/>
                  <a:pt x="9177" y="12511"/>
                </a:cubicBezTo>
                <a:lnTo>
                  <a:pt x="9177" y="12515"/>
                </a:lnTo>
                <a:cubicBezTo>
                  <a:pt x="9204" y="13445"/>
                  <a:pt x="9013" y="14183"/>
                  <a:pt x="8561" y="15007"/>
                </a:cubicBezTo>
                <a:cubicBezTo>
                  <a:pt x="5782" y="14743"/>
                  <a:pt x="4921" y="13851"/>
                  <a:pt x="5978" y="12333"/>
                </a:cubicBezTo>
                <a:cubicBezTo>
                  <a:pt x="6374" y="11723"/>
                  <a:pt x="6902" y="11294"/>
                  <a:pt x="7550" y="11043"/>
                </a:cubicBezTo>
                <a:cubicBezTo>
                  <a:pt x="8007" y="10823"/>
                  <a:pt x="7762" y="10091"/>
                  <a:pt x="7323" y="10091"/>
                </a:cubicBezTo>
                <a:cubicBezTo>
                  <a:pt x="7272" y="10091"/>
                  <a:pt x="7218" y="10101"/>
                  <a:pt x="7163" y="10123"/>
                </a:cubicBezTo>
                <a:cubicBezTo>
                  <a:pt x="6798" y="10266"/>
                  <a:pt x="6423" y="10332"/>
                  <a:pt x="6052" y="10332"/>
                </a:cubicBezTo>
                <a:cubicBezTo>
                  <a:pt x="3900" y="10332"/>
                  <a:pt x="1849" y="8116"/>
                  <a:pt x="2315" y="5913"/>
                </a:cubicBezTo>
                <a:cubicBezTo>
                  <a:pt x="2661" y="4305"/>
                  <a:pt x="4515" y="3885"/>
                  <a:pt x="5882" y="3872"/>
                </a:cubicBezTo>
                <a:cubicBezTo>
                  <a:pt x="5891" y="3872"/>
                  <a:pt x="5900" y="3872"/>
                  <a:pt x="5909" y="3872"/>
                </a:cubicBezTo>
                <a:close/>
                <a:moveTo>
                  <a:pt x="12817" y="11349"/>
                </a:moveTo>
                <a:cubicBezTo>
                  <a:pt x="12908" y="11517"/>
                  <a:pt x="13026" y="11672"/>
                  <a:pt x="13158" y="11818"/>
                </a:cubicBezTo>
                <a:cubicBezTo>
                  <a:pt x="13719" y="12675"/>
                  <a:pt x="14029" y="13687"/>
                  <a:pt x="14289" y="14671"/>
                </a:cubicBezTo>
                <a:cubicBezTo>
                  <a:pt x="14462" y="15313"/>
                  <a:pt x="14517" y="15969"/>
                  <a:pt x="14525" y="16629"/>
                </a:cubicBezTo>
                <a:cubicBezTo>
                  <a:pt x="14538" y="17635"/>
                  <a:pt x="13858" y="18405"/>
                  <a:pt x="13097" y="18405"/>
                </a:cubicBezTo>
                <a:cubicBezTo>
                  <a:pt x="12716" y="18405"/>
                  <a:pt x="12315" y="18212"/>
                  <a:pt x="11970" y="17760"/>
                </a:cubicBezTo>
                <a:cubicBezTo>
                  <a:pt x="10940" y="16402"/>
                  <a:pt x="10671" y="14461"/>
                  <a:pt x="10271" y="12797"/>
                </a:cubicBezTo>
                <a:cubicBezTo>
                  <a:pt x="10694" y="12789"/>
                  <a:pt x="11113" y="12665"/>
                  <a:pt x="11505" y="12469"/>
                </a:cubicBezTo>
                <a:cubicBezTo>
                  <a:pt x="11591" y="12980"/>
                  <a:pt x="11741" y="13481"/>
                  <a:pt x="11897" y="13973"/>
                </a:cubicBezTo>
                <a:cubicBezTo>
                  <a:pt x="12107" y="14648"/>
                  <a:pt x="12311" y="15322"/>
                  <a:pt x="12753" y="15878"/>
                </a:cubicBezTo>
                <a:cubicBezTo>
                  <a:pt x="12816" y="15958"/>
                  <a:pt x="12905" y="15992"/>
                  <a:pt x="12996" y="15992"/>
                </a:cubicBezTo>
                <a:cubicBezTo>
                  <a:pt x="13197" y="15992"/>
                  <a:pt x="13410" y="15827"/>
                  <a:pt x="13391" y="15613"/>
                </a:cubicBezTo>
                <a:cubicBezTo>
                  <a:pt x="13341" y="14948"/>
                  <a:pt x="13068" y="14338"/>
                  <a:pt x="12858" y="13709"/>
                </a:cubicBezTo>
                <a:cubicBezTo>
                  <a:pt x="12658" y="13121"/>
                  <a:pt x="12502" y="12520"/>
                  <a:pt x="12288" y="11937"/>
                </a:cubicBezTo>
                <a:cubicBezTo>
                  <a:pt x="12485" y="11759"/>
                  <a:pt x="12666" y="11563"/>
                  <a:pt x="12817" y="11349"/>
                </a:cubicBezTo>
                <a:close/>
                <a:moveTo>
                  <a:pt x="12499" y="1"/>
                </a:moveTo>
                <a:cubicBezTo>
                  <a:pt x="11503" y="1"/>
                  <a:pt x="10588" y="781"/>
                  <a:pt x="9964" y="1593"/>
                </a:cubicBezTo>
                <a:cubicBezTo>
                  <a:pt x="8694" y="3252"/>
                  <a:pt x="9232" y="5494"/>
                  <a:pt x="9901" y="7334"/>
                </a:cubicBezTo>
                <a:cubicBezTo>
                  <a:pt x="9737" y="7334"/>
                  <a:pt x="9582" y="7353"/>
                  <a:pt x="9441" y="7399"/>
                </a:cubicBezTo>
                <a:cubicBezTo>
                  <a:pt x="9459" y="7362"/>
                  <a:pt x="9472" y="7321"/>
                  <a:pt x="9472" y="7271"/>
                </a:cubicBezTo>
                <a:cubicBezTo>
                  <a:pt x="9464" y="5193"/>
                  <a:pt x="8679" y="3425"/>
                  <a:pt x="6530" y="2938"/>
                </a:cubicBezTo>
                <a:cubicBezTo>
                  <a:pt x="6213" y="2867"/>
                  <a:pt x="5883" y="2832"/>
                  <a:pt x="5549" y="2832"/>
                </a:cubicBezTo>
                <a:cubicBezTo>
                  <a:pt x="4123" y="2832"/>
                  <a:pt x="2635" y="3473"/>
                  <a:pt x="1859" y="4633"/>
                </a:cubicBezTo>
                <a:cubicBezTo>
                  <a:pt x="0" y="7403"/>
                  <a:pt x="2629" y="10966"/>
                  <a:pt x="5590" y="11321"/>
                </a:cubicBezTo>
                <a:cubicBezTo>
                  <a:pt x="4328" y="12780"/>
                  <a:pt x="3791" y="14999"/>
                  <a:pt x="5613" y="16288"/>
                </a:cubicBezTo>
                <a:cubicBezTo>
                  <a:pt x="6193" y="16700"/>
                  <a:pt x="6738" y="16878"/>
                  <a:pt x="7237" y="16878"/>
                </a:cubicBezTo>
                <a:cubicBezTo>
                  <a:pt x="8340" y="16878"/>
                  <a:pt x="9212" y="16006"/>
                  <a:pt x="9714" y="14880"/>
                </a:cubicBezTo>
                <a:cubicBezTo>
                  <a:pt x="10237" y="16970"/>
                  <a:pt x="11131" y="19524"/>
                  <a:pt x="12876" y="19524"/>
                </a:cubicBezTo>
                <a:cubicBezTo>
                  <a:pt x="13033" y="19524"/>
                  <a:pt x="13197" y="19503"/>
                  <a:pt x="13368" y="19459"/>
                </a:cubicBezTo>
                <a:cubicBezTo>
                  <a:pt x="16235" y="18725"/>
                  <a:pt x="15770" y="15272"/>
                  <a:pt x="14721" y="12743"/>
                </a:cubicBezTo>
                <a:lnTo>
                  <a:pt x="14721" y="12743"/>
                </a:lnTo>
                <a:cubicBezTo>
                  <a:pt x="15172" y="12881"/>
                  <a:pt x="15654" y="12953"/>
                  <a:pt x="16128" y="12953"/>
                </a:cubicBezTo>
                <a:cubicBezTo>
                  <a:pt x="17712" y="12953"/>
                  <a:pt x="19195" y="12151"/>
                  <a:pt x="19055" y="10369"/>
                </a:cubicBezTo>
                <a:cubicBezTo>
                  <a:pt x="18883" y="8213"/>
                  <a:pt x="17283" y="7247"/>
                  <a:pt x="15508" y="7247"/>
                </a:cubicBezTo>
                <a:cubicBezTo>
                  <a:pt x="14928" y="7247"/>
                  <a:pt x="14329" y="7350"/>
                  <a:pt x="13756" y="7549"/>
                </a:cubicBezTo>
                <a:cubicBezTo>
                  <a:pt x="14990" y="5221"/>
                  <a:pt x="15993" y="2022"/>
                  <a:pt x="13688" y="400"/>
                </a:cubicBezTo>
                <a:cubicBezTo>
                  <a:pt x="13288" y="119"/>
                  <a:pt x="12887" y="1"/>
                  <a:pt x="124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5" name="Google Shape;345;p25"/>
          <p:cNvGrpSpPr/>
          <p:nvPr/>
        </p:nvGrpSpPr>
        <p:grpSpPr>
          <a:xfrm>
            <a:off x="1236096" y="3884822"/>
            <a:ext cx="995152" cy="889406"/>
            <a:chOff x="1493949" y="3269975"/>
            <a:chExt cx="1460667" cy="1305454"/>
          </a:xfrm>
        </p:grpSpPr>
        <p:sp>
          <p:nvSpPr>
            <p:cNvPr id="346" name="Google Shape;346;p25"/>
            <p:cNvSpPr/>
            <p:nvPr/>
          </p:nvSpPr>
          <p:spPr>
            <a:xfrm>
              <a:off x="1932461" y="3269975"/>
              <a:ext cx="1022155" cy="1305454"/>
            </a:xfrm>
            <a:custGeom>
              <a:avLst/>
              <a:gdLst/>
              <a:ahLst/>
              <a:cxnLst/>
              <a:rect l="l" t="t" r="r" b="b"/>
              <a:pathLst>
                <a:path w="44011" h="56209" extrusionOk="0">
                  <a:moveTo>
                    <a:pt x="16171" y="564"/>
                  </a:moveTo>
                  <a:cubicBezTo>
                    <a:pt x="16413" y="564"/>
                    <a:pt x="16598" y="586"/>
                    <a:pt x="16700" y="636"/>
                  </a:cubicBezTo>
                  <a:lnTo>
                    <a:pt x="16627" y="663"/>
                  </a:lnTo>
                  <a:cubicBezTo>
                    <a:pt x="16627" y="663"/>
                    <a:pt x="16814" y="1178"/>
                    <a:pt x="16868" y="1346"/>
                  </a:cubicBezTo>
                  <a:cubicBezTo>
                    <a:pt x="16458" y="1893"/>
                    <a:pt x="15743" y="2535"/>
                    <a:pt x="15410" y="2831"/>
                  </a:cubicBezTo>
                  <a:cubicBezTo>
                    <a:pt x="14749" y="3414"/>
                    <a:pt x="14030" y="3948"/>
                    <a:pt x="13273" y="4394"/>
                  </a:cubicBezTo>
                  <a:cubicBezTo>
                    <a:pt x="11633" y="5361"/>
                    <a:pt x="9792" y="6030"/>
                    <a:pt x="7969" y="6558"/>
                  </a:cubicBezTo>
                  <a:cubicBezTo>
                    <a:pt x="6412" y="7011"/>
                    <a:pt x="4786" y="7336"/>
                    <a:pt x="3158" y="7336"/>
                  </a:cubicBezTo>
                  <a:cubicBezTo>
                    <a:pt x="2819" y="7336"/>
                    <a:pt x="2480" y="7322"/>
                    <a:pt x="2142" y="7292"/>
                  </a:cubicBezTo>
                  <a:cubicBezTo>
                    <a:pt x="1887" y="7269"/>
                    <a:pt x="1212" y="7041"/>
                    <a:pt x="916" y="6823"/>
                  </a:cubicBezTo>
                  <a:cubicBezTo>
                    <a:pt x="880" y="6741"/>
                    <a:pt x="743" y="6394"/>
                    <a:pt x="739" y="6394"/>
                  </a:cubicBezTo>
                  <a:lnTo>
                    <a:pt x="689" y="6412"/>
                  </a:lnTo>
                  <a:lnTo>
                    <a:pt x="689" y="6412"/>
                  </a:lnTo>
                  <a:cubicBezTo>
                    <a:pt x="735" y="6394"/>
                    <a:pt x="1190" y="5943"/>
                    <a:pt x="1345" y="5816"/>
                  </a:cubicBezTo>
                  <a:cubicBezTo>
                    <a:pt x="1841" y="5382"/>
                    <a:pt x="2461" y="5146"/>
                    <a:pt x="3031" y="4827"/>
                  </a:cubicBezTo>
                  <a:cubicBezTo>
                    <a:pt x="5504" y="3441"/>
                    <a:pt x="8307" y="2449"/>
                    <a:pt x="10976" y="1500"/>
                  </a:cubicBezTo>
                  <a:cubicBezTo>
                    <a:pt x="11771" y="1219"/>
                    <a:pt x="14841" y="564"/>
                    <a:pt x="16171" y="564"/>
                  </a:cubicBezTo>
                  <a:close/>
                  <a:moveTo>
                    <a:pt x="17100" y="2043"/>
                  </a:moveTo>
                  <a:cubicBezTo>
                    <a:pt x="17278" y="2627"/>
                    <a:pt x="17451" y="3210"/>
                    <a:pt x="17702" y="3765"/>
                  </a:cubicBezTo>
                  <a:cubicBezTo>
                    <a:pt x="19037" y="6755"/>
                    <a:pt x="19939" y="9981"/>
                    <a:pt x="21037" y="13064"/>
                  </a:cubicBezTo>
                  <a:cubicBezTo>
                    <a:pt x="22094" y="16035"/>
                    <a:pt x="23092" y="19297"/>
                    <a:pt x="24855" y="21936"/>
                  </a:cubicBezTo>
                  <a:cubicBezTo>
                    <a:pt x="26395" y="24232"/>
                    <a:pt x="28842" y="25763"/>
                    <a:pt x="31057" y="27326"/>
                  </a:cubicBezTo>
                  <a:cubicBezTo>
                    <a:pt x="31480" y="27627"/>
                    <a:pt x="31890" y="27936"/>
                    <a:pt x="32296" y="28251"/>
                  </a:cubicBezTo>
                  <a:cubicBezTo>
                    <a:pt x="32244" y="28248"/>
                    <a:pt x="32191" y="28247"/>
                    <a:pt x="32139" y="28247"/>
                  </a:cubicBezTo>
                  <a:cubicBezTo>
                    <a:pt x="31450" y="28247"/>
                    <a:pt x="30721" y="28489"/>
                    <a:pt x="30090" y="28689"/>
                  </a:cubicBezTo>
                  <a:cubicBezTo>
                    <a:pt x="28956" y="29040"/>
                    <a:pt x="27854" y="29435"/>
                    <a:pt x="26696" y="29740"/>
                  </a:cubicBezTo>
                  <a:cubicBezTo>
                    <a:pt x="23611" y="30552"/>
                    <a:pt x="20522" y="31326"/>
                    <a:pt x="17501" y="32352"/>
                  </a:cubicBezTo>
                  <a:cubicBezTo>
                    <a:pt x="13624" y="33668"/>
                    <a:pt x="9920" y="35481"/>
                    <a:pt x="6926" y="38316"/>
                  </a:cubicBezTo>
                  <a:cubicBezTo>
                    <a:pt x="6976" y="37979"/>
                    <a:pt x="7027" y="37641"/>
                    <a:pt x="7077" y="37304"/>
                  </a:cubicBezTo>
                  <a:cubicBezTo>
                    <a:pt x="7505" y="34361"/>
                    <a:pt x="8125" y="31463"/>
                    <a:pt x="8625" y="28533"/>
                  </a:cubicBezTo>
                  <a:cubicBezTo>
                    <a:pt x="8821" y="27368"/>
                    <a:pt x="8926" y="26169"/>
                    <a:pt x="8735" y="24994"/>
                  </a:cubicBezTo>
                  <a:cubicBezTo>
                    <a:pt x="8520" y="23658"/>
                    <a:pt x="7847" y="22359"/>
                    <a:pt x="7277" y="21148"/>
                  </a:cubicBezTo>
                  <a:cubicBezTo>
                    <a:pt x="5997" y="18418"/>
                    <a:pt x="4981" y="15585"/>
                    <a:pt x="3714" y="12856"/>
                  </a:cubicBezTo>
                  <a:cubicBezTo>
                    <a:pt x="2926" y="11156"/>
                    <a:pt x="2110" y="9474"/>
                    <a:pt x="1331" y="7771"/>
                  </a:cubicBezTo>
                  <a:lnTo>
                    <a:pt x="1331" y="7771"/>
                  </a:lnTo>
                  <a:cubicBezTo>
                    <a:pt x="1677" y="7861"/>
                    <a:pt x="2051" y="7893"/>
                    <a:pt x="2352" y="7925"/>
                  </a:cubicBezTo>
                  <a:cubicBezTo>
                    <a:pt x="2694" y="7961"/>
                    <a:pt x="3038" y="7977"/>
                    <a:pt x="3383" y="7977"/>
                  </a:cubicBezTo>
                  <a:cubicBezTo>
                    <a:pt x="4172" y="7977"/>
                    <a:pt x="4965" y="7894"/>
                    <a:pt x="5742" y="7779"/>
                  </a:cubicBezTo>
                  <a:cubicBezTo>
                    <a:pt x="9933" y="7174"/>
                    <a:pt x="14307" y="5300"/>
                    <a:pt x="17100" y="2043"/>
                  </a:cubicBezTo>
                  <a:close/>
                  <a:moveTo>
                    <a:pt x="32147" y="28889"/>
                  </a:moveTo>
                  <a:cubicBezTo>
                    <a:pt x="32686" y="28889"/>
                    <a:pt x="33214" y="29028"/>
                    <a:pt x="32916" y="29599"/>
                  </a:cubicBezTo>
                  <a:cubicBezTo>
                    <a:pt x="32573" y="30260"/>
                    <a:pt x="31818" y="30766"/>
                    <a:pt x="31238" y="31195"/>
                  </a:cubicBezTo>
                  <a:cubicBezTo>
                    <a:pt x="27917" y="33691"/>
                    <a:pt x="24176" y="35067"/>
                    <a:pt x="20212" y="36229"/>
                  </a:cubicBezTo>
                  <a:cubicBezTo>
                    <a:pt x="17629" y="36990"/>
                    <a:pt x="14995" y="37573"/>
                    <a:pt x="12421" y="38370"/>
                  </a:cubicBezTo>
                  <a:cubicBezTo>
                    <a:pt x="11508" y="38652"/>
                    <a:pt x="10141" y="39112"/>
                    <a:pt x="8927" y="39112"/>
                  </a:cubicBezTo>
                  <a:cubicBezTo>
                    <a:pt x="8276" y="39112"/>
                    <a:pt x="7669" y="38979"/>
                    <a:pt x="7199" y="38617"/>
                  </a:cubicBezTo>
                  <a:cubicBezTo>
                    <a:pt x="11783" y="34320"/>
                    <a:pt x="18303" y="32511"/>
                    <a:pt x="24235" y="30971"/>
                  </a:cubicBezTo>
                  <a:cubicBezTo>
                    <a:pt x="25771" y="30575"/>
                    <a:pt x="27316" y="30201"/>
                    <a:pt x="28842" y="29763"/>
                  </a:cubicBezTo>
                  <a:cubicBezTo>
                    <a:pt x="29707" y="29513"/>
                    <a:pt x="30510" y="29135"/>
                    <a:pt x="31408" y="28962"/>
                  </a:cubicBezTo>
                  <a:cubicBezTo>
                    <a:pt x="31578" y="28927"/>
                    <a:pt x="31864" y="28889"/>
                    <a:pt x="32147" y="28889"/>
                  </a:cubicBezTo>
                  <a:close/>
                  <a:moveTo>
                    <a:pt x="33649" y="29353"/>
                  </a:moveTo>
                  <a:cubicBezTo>
                    <a:pt x="35271" y="30739"/>
                    <a:pt x="36770" y="32251"/>
                    <a:pt x="38165" y="33883"/>
                  </a:cubicBezTo>
                  <a:cubicBezTo>
                    <a:pt x="39162" y="35049"/>
                    <a:pt x="40078" y="36284"/>
                    <a:pt x="40943" y="37550"/>
                  </a:cubicBezTo>
                  <a:cubicBezTo>
                    <a:pt x="41782" y="38781"/>
                    <a:pt x="43436" y="40448"/>
                    <a:pt x="42703" y="42043"/>
                  </a:cubicBezTo>
                  <a:cubicBezTo>
                    <a:pt x="42064" y="43432"/>
                    <a:pt x="40707" y="44490"/>
                    <a:pt x="39536" y="45405"/>
                  </a:cubicBezTo>
                  <a:cubicBezTo>
                    <a:pt x="38209" y="46449"/>
                    <a:pt x="36888" y="47438"/>
                    <a:pt x="35417" y="48267"/>
                  </a:cubicBezTo>
                  <a:cubicBezTo>
                    <a:pt x="32332" y="50008"/>
                    <a:pt x="28920" y="51156"/>
                    <a:pt x="25593" y="52336"/>
                  </a:cubicBezTo>
                  <a:cubicBezTo>
                    <a:pt x="22359" y="53484"/>
                    <a:pt x="19064" y="54491"/>
                    <a:pt x="15670" y="55033"/>
                  </a:cubicBezTo>
                  <a:cubicBezTo>
                    <a:pt x="14440" y="55228"/>
                    <a:pt x="13126" y="55409"/>
                    <a:pt x="11827" y="55409"/>
                  </a:cubicBezTo>
                  <a:cubicBezTo>
                    <a:pt x="10508" y="55409"/>
                    <a:pt x="9205" y="55222"/>
                    <a:pt x="8024" y="54668"/>
                  </a:cubicBezTo>
                  <a:cubicBezTo>
                    <a:pt x="5099" y="53301"/>
                    <a:pt x="5349" y="49629"/>
                    <a:pt x="5705" y="46950"/>
                  </a:cubicBezTo>
                  <a:cubicBezTo>
                    <a:pt x="6065" y="44221"/>
                    <a:pt x="6457" y="41501"/>
                    <a:pt x="6858" y="38776"/>
                  </a:cubicBezTo>
                  <a:cubicBezTo>
                    <a:pt x="7393" y="39384"/>
                    <a:pt x="8213" y="39563"/>
                    <a:pt x="9047" y="39563"/>
                  </a:cubicBezTo>
                  <a:cubicBezTo>
                    <a:pt x="9476" y="39563"/>
                    <a:pt x="9908" y="39515"/>
                    <a:pt x="10307" y="39455"/>
                  </a:cubicBezTo>
                  <a:cubicBezTo>
                    <a:pt x="12366" y="39140"/>
                    <a:pt x="14421" y="38412"/>
                    <a:pt x="16435" y="37906"/>
                  </a:cubicBezTo>
                  <a:cubicBezTo>
                    <a:pt x="21024" y="36753"/>
                    <a:pt x="25593" y="35546"/>
                    <a:pt x="29658" y="33071"/>
                  </a:cubicBezTo>
                  <a:cubicBezTo>
                    <a:pt x="30952" y="32283"/>
                    <a:pt x="32419" y="31399"/>
                    <a:pt x="33334" y="30160"/>
                  </a:cubicBezTo>
                  <a:cubicBezTo>
                    <a:pt x="33544" y="29883"/>
                    <a:pt x="33644" y="29604"/>
                    <a:pt x="33649" y="29353"/>
                  </a:cubicBezTo>
                  <a:close/>
                  <a:moveTo>
                    <a:pt x="15612" y="0"/>
                  </a:moveTo>
                  <a:cubicBezTo>
                    <a:pt x="14212" y="0"/>
                    <a:pt x="12461" y="634"/>
                    <a:pt x="11670" y="886"/>
                  </a:cubicBezTo>
                  <a:cubicBezTo>
                    <a:pt x="10549" y="1246"/>
                    <a:pt x="9460" y="1687"/>
                    <a:pt x="8352" y="2098"/>
                  </a:cubicBezTo>
                  <a:cubicBezTo>
                    <a:pt x="6110" y="2918"/>
                    <a:pt x="3750" y="3515"/>
                    <a:pt x="1723" y="4814"/>
                  </a:cubicBezTo>
                  <a:cubicBezTo>
                    <a:pt x="1153" y="5178"/>
                    <a:pt x="1" y="6099"/>
                    <a:pt x="142" y="6613"/>
                  </a:cubicBezTo>
                  <a:lnTo>
                    <a:pt x="78" y="6636"/>
                  </a:lnTo>
                  <a:cubicBezTo>
                    <a:pt x="1258" y="9592"/>
                    <a:pt x="2056" y="11161"/>
                    <a:pt x="3040" y="13329"/>
                  </a:cubicBezTo>
                  <a:cubicBezTo>
                    <a:pt x="4384" y="16290"/>
                    <a:pt x="5591" y="19402"/>
                    <a:pt x="6926" y="22369"/>
                  </a:cubicBezTo>
                  <a:cubicBezTo>
                    <a:pt x="7587" y="23841"/>
                    <a:pt x="8056" y="25294"/>
                    <a:pt x="7952" y="26920"/>
                  </a:cubicBezTo>
                  <a:cubicBezTo>
                    <a:pt x="7851" y="28465"/>
                    <a:pt x="7460" y="30019"/>
                    <a:pt x="7168" y="31536"/>
                  </a:cubicBezTo>
                  <a:cubicBezTo>
                    <a:pt x="6539" y="34825"/>
                    <a:pt x="6020" y="38156"/>
                    <a:pt x="5546" y="41468"/>
                  </a:cubicBezTo>
                  <a:cubicBezTo>
                    <a:pt x="5122" y="44403"/>
                    <a:pt x="4484" y="47543"/>
                    <a:pt x="4676" y="50513"/>
                  </a:cubicBezTo>
                  <a:cubicBezTo>
                    <a:pt x="4821" y="52718"/>
                    <a:pt x="5869" y="54577"/>
                    <a:pt x="7901" y="55516"/>
                  </a:cubicBezTo>
                  <a:cubicBezTo>
                    <a:pt x="9047" y="56046"/>
                    <a:pt x="10312" y="56209"/>
                    <a:pt x="11584" y="56209"/>
                  </a:cubicBezTo>
                  <a:cubicBezTo>
                    <a:pt x="12585" y="56209"/>
                    <a:pt x="13590" y="56108"/>
                    <a:pt x="14545" y="56008"/>
                  </a:cubicBezTo>
                  <a:cubicBezTo>
                    <a:pt x="17775" y="55662"/>
                    <a:pt x="20937" y="54764"/>
                    <a:pt x="24012" y="53753"/>
                  </a:cubicBezTo>
                  <a:cubicBezTo>
                    <a:pt x="30277" y="51693"/>
                    <a:pt x="36460" y="49406"/>
                    <a:pt x="41427" y="44932"/>
                  </a:cubicBezTo>
                  <a:cubicBezTo>
                    <a:pt x="42288" y="44153"/>
                    <a:pt x="43076" y="43251"/>
                    <a:pt x="43559" y="42185"/>
                  </a:cubicBezTo>
                  <a:cubicBezTo>
                    <a:pt x="44010" y="41200"/>
                    <a:pt x="43563" y="40070"/>
                    <a:pt x="43076" y="39199"/>
                  </a:cubicBezTo>
                  <a:cubicBezTo>
                    <a:pt x="42365" y="37914"/>
                    <a:pt x="41376" y="36690"/>
                    <a:pt x="40506" y="35514"/>
                  </a:cubicBezTo>
                  <a:cubicBezTo>
                    <a:pt x="39572" y="34247"/>
                    <a:pt x="38552" y="33048"/>
                    <a:pt x="37477" y="31906"/>
                  </a:cubicBezTo>
                  <a:cubicBezTo>
                    <a:pt x="35349" y="29637"/>
                    <a:pt x="32947" y="27727"/>
                    <a:pt x="30405" y="25959"/>
                  </a:cubicBezTo>
                  <a:cubicBezTo>
                    <a:pt x="29280" y="25175"/>
                    <a:pt x="28168" y="24374"/>
                    <a:pt x="27143" y="23463"/>
                  </a:cubicBezTo>
                  <a:cubicBezTo>
                    <a:pt x="25831" y="22291"/>
                    <a:pt x="24973" y="20929"/>
                    <a:pt x="24250" y="19343"/>
                  </a:cubicBezTo>
                  <a:cubicBezTo>
                    <a:pt x="22818" y="16227"/>
                    <a:pt x="21743" y="12965"/>
                    <a:pt x="20599" y="9739"/>
                  </a:cubicBezTo>
                  <a:cubicBezTo>
                    <a:pt x="19634" y="7028"/>
                    <a:pt x="18553" y="4331"/>
                    <a:pt x="17684" y="1588"/>
                  </a:cubicBezTo>
                  <a:cubicBezTo>
                    <a:pt x="17665" y="1523"/>
                    <a:pt x="17643" y="1456"/>
                    <a:pt x="17620" y="1391"/>
                  </a:cubicBezTo>
                  <a:cubicBezTo>
                    <a:pt x="17634" y="1374"/>
                    <a:pt x="17647" y="1355"/>
                    <a:pt x="17661" y="1336"/>
                  </a:cubicBezTo>
                  <a:cubicBezTo>
                    <a:pt x="17725" y="1250"/>
                    <a:pt x="17725" y="1159"/>
                    <a:pt x="17674" y="1069"/>
                  </a:cubicBezTo>
                  <a:cubicBezTo>
                    <a:pt x="17606" y="945"/>
                    <a:pt x="17533" y="827"/>
                    <a:pt x="17456" y="708"/>
                  </a:cubicBezTo>
                  <a:cubicBezTo>
                    <a:pt x="17430" y="672"/>
                    <a:pt x="17393" y="656"/>
                    <a:pt x="17356" y="656"/>
                  </a:cubicBezTo>
                  <a:cubicBezTo>
                    <a:pt x="17347" y="656"/>
                    <a:pt x="17338" y="657"/>
                    <a:pt x="17329" y="658"/>
                  </a:cubicBezTo>
                  <a:cubicBezTo>
                    <a:pt x="16975" y="172"/>
                    <a:pt x="16341" y="0"/>
                    <a:pt x="156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5"/>
            <p:cNvSpPr/>
            <p:nvPr/>
          </p:nvSpPr>
          <p:spPr>
            <a:xfrm>
              <a:off x="2585896" y="4125793"/>
              <a:ext cx="159509" cy="135471"/>
            </a:xfrm>
            <a:custGeom>
              <a:avLst/>
              <a:gdLst/>
              <a:ahLst/>
              <a:cxnLst/>
              <a:rect l="l" t="t" r="r" b="b"/>
              <a:pathLst>
                <a:path w="6868" h="5833" extrusionOk="0">
                  <a:moveTo>
                    <a:pt x="3456" y="603"/>
                  </a:moveTo>
                  <a:cubicBezTo>
                    <a:pt x="4241" y="603"/>
                    <a:pt x="6178" y="1209"/>
                    <a:pt x="5801" y="2178"/>
                  </a:cubicBezTo>
                  <a:cubicBezTo>
                    <a:pt x="5742" y="2186"/>
                    <a:pt x="5687" y="2219"/>
                    <a:pt x="5669" y="2287"/>
                  </a:cubicBezTo>
                  <a:cubicBezTo>
                    <a:pt x="5542" y="2657"/>
                    <a:pt x="5546" y="2875"/>
                    <a:pt x="5582" y="3275"/>
                  </a:cubicBezTo>
                  <a:cubicBezTo>
                    <a:pt x="5669" y="4182"/>
                    <a:pt x="4676" y="4871"/>
                    <a:pt x="3969" y="5162"/>
                  </a:cubicBezTo>
                  <a:cubicBezTo>
                    <a:pt x="3757" y="5249"/>
                    <a:pt x="3543" y="5289"/>
                    <a:pt x="3331" y="5289"/>
                  </a:cubicBezTo>
                  <a:cubicBezTo>
                    <a:pt x="2194" y="5289"/>
                    <a:pt x="1142" y="4142"/>
                    <a:pt x="1004" y="3088"/>
                  </a:cubicBezTo>
                  <a:cubicBezTo>
                    <a:pt x="825" y="1708"/>
                    <a:pt x="2110" y="760"/>
                    <a:pt x="3322" y="611"/>
                  </a:cubicBezTo>
                  <a:cubicBezTo>
                    <a:pt x="3361" y="606"/>
                    <a:pt x="3406" y="603"/>
                    <a:pt x="3456" y="603"/>
                  </a:cubicBezTo>
                  <a:close/>
                  <a:moveTo>
                    <a:pt x="3518" y="1"/>
                  </a:moveTo>
                  <a:cubicBezTo>
                    <a:pt x="2153" y="1"/>
                    <a:pt x="904" y="990"/>
                    <a:pt x="506" y="2291"/>
                  </a:cubicBezTo>
                  <a:cubicBezTo>
                    <a:pt x="1" y="3982"/>
                    <a:pt x="1486" y="5527"/>
                    <a:pt x="3049" y="5800"/>
                  </a:cubicBezTo>
                  <a:cubicBezTo>
                    <a:pt x="3171" y="5822"/>
                    <a:pt x="3295" y="5832"/>
                    <a:pt x="3420" y="5832"/>
                  </a:cubicBezTo>
                  <a:cubicBezTo>
                    <a:pt x="4090" y="5832"/>
                    <a:pt x="4782" y="5536"/>
                    <a:pt x="5250" y="5075"/>
                  </a:cubicBezTo>
                  <a:cubicBezTo>
                    <a:pt x="6125" y="4209"/>
                    <a:pt x="6056" y="3499"/>
                    <a:pt x="6051" y="2356"/>
                  </a:cubicBezTo>
                  <a:cubicBezTo>
                    <a:pt x="6051" y="2350"/>
                    <a:pt x="6047" y="2346"/>
                    <a:pt x="6047" y="2342"/>
                  </a:cubicBezTo>
                  <a:cubicBezTo>
                    <a:pt x="6867" y="1303"/>
                    <a:pt x="5163" y="355"/>
                    <a:pt x="4274" y="104"/>
                  </a:cubicBezTo>
                  <a:cubicBezTo>
                    <a:pt x="4021" y="34"/>
                    <a:pt x="3768" y="1"/>
                    <a:pt x="35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5"/>
            <p:cNvSpPr/>
            <p:nvPr/>
          </p:nvSpPr>
          <p:spPr>
            <a:xfrm>
              <a:off x="2460388" y="4173032"/>
              <a:ext cx="58341" cy="47634"/>
            </a:xfrm>
            <a:custGeom>
              <a:avLst/>
              <a:gdLst/>
              <a:ahLst/>
              <a:cxnLst/>
              <a:rect l="l" t="t" r="r" b="b"/>
              <a:pathLst>
                <a:path w="2512" h="2051" extrusionOk="0">
                  <a:moveTo>
                    <a:pt x="1191" y="396"/>
                  </a:moveTo>
                  <a:cubicBezTo>
                    <a:pt x="1485" y="396"/>
                    <a:pt x="1817" y="565"/>
                    <a:pt x="1996" y="781"/>
                  </a:cubicBezTo>
                  <a:cubicBezTo>
                    <a:pt x="1973" y="808"/>
                    <a:pt x="1960" y="846"/>
                    <a:pt x="1960" y="882"/>
                  </a:cubicBezTo>
                  <a:cubicBezTo>
                    <a:pt x="1960" y="1146"/>
                    <a:pt x="2152" y="1146"/>
                    <a:pt x="1887" y="1351"/>
                  </a:cubicBezTo>
                  <a:cubicBezTo>
                    <a:pt x="1701" y="1498"/>
                    <a:pt x="1453" y="1585"/>
                    <a:pt x="1211" y="1585"/>
                  </a:cubicBezTo>
                  <a:cubicBezTo>
                    <a:pt x="1146" y="1585"/>
                    <a:pt x="1080" y="1579"/>
                    <a:pt x="1017" y="1565"/>
                  </a:cubicBezTo>
                  <a:cubicBezTo>
                    <a:pt x="630" y="1488"/>
                    <a:pt x="543" y="900"/>
                    <a:pt x="735" y="617"/>
                  </a:cubicBezTo>
                  <a:cubicBezTo>
                    <a:pt x="842" y="461"/>
                    <a:pt x="1009" y="396"/>
                    <a:pt x="1191" y="396"/>
                  </a:cubicBezTo>
                  <a:close/>
                  <a:moveTo>
                    <a:pt x="1202" y="1"/>
                  </a:moveTo>
                  <a:cubicBezTo>
                    <a:pt x="962" y="1"/>
                    <a:pt x="724" y="69"/>
                    <a:pt x="530" y="221"/>
                  </a:cubicBezTo>
                  <a:cubicBezTo>
                    <a:pt x="1" y="640"/>
                    <a:pt x="147" y="1601"/>
                    <a:pt x="698" y="1925"/>
                  </a:cubicBezTo>
                  <a:cubicBezTo>
                    <a:pt x="847" y="2013"/>
                    <a:pt x="1019" y="2051"/>
                    <a:pt x="1197" y="2051"/>
                  </a:cubicBezTo>
                  <a:cubicBezTo>
                    <a:pt x="1552" y="2051"/>
                    <a:pt x="1928" y="1901"/>
                    <a:pt x="2183" y="1706"/>
                  </a:cubicBezTo>
                  <a:cubicBezTo>
                    <a:pt x="2362" y="1574"/>
                    <a:pt x="2507" y="1378"/>
                    <a:pt x="2511" y="1146"/>
                  </a:cubicBezTo>
                  <a:cubicBezTo>
                    <a:pt x="2511" y="1014"/>
                    <a:pt x="2438" y="869"/>
                    <a:pt x="2324" y="787"/>
                  </a:cubicBezTo>
                  <a:cubicBezTo>
                    <a:pt x="2219" y="444"/>
                    <a:pt x="1992" y="198"/>
                    <a:pt x="1641" y="76"/>
                  </a:cubicBezTo>
                  <a:cubicBezTo>
                    <a:pt x="1500" y="27"/>
                    <a:pt x="1351" y="1"/>
                    <a:pt x="12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5"/>
            <p:cNvSpPr/>
            <p:nvPr/>
          </p:nvSpPr>
          <p:spPr>
            <a:xfrm>
              <a:off x="2282322" y="3854432"/>
              <a:ext cx="101772" cy="73136"/>
            </a:xfrm>
            <a:custGeom>
              <a:avLst/>
              <a:gdLst/>
              <a:ahLst/>
              <a:cxnLst/>
              <a:rect l="l" t="t" r="r" b="b"/>
              <a:pathLst>
                <a:path w="4382" h="3149" extrusionOk="0">
                  <a:moveTo>
                    <a:pt x="2237" y="348"/>
                  </a:moveTo>
                  <a:cubicBezTo>
                    <a:pt x="2493" y="348"/>
                    <a:pt x="2726" y="435"/>
                    <a:pt x="2861" y="657"/>
                  </a:cubicBezTo>
                  <a:cubicBezTo>
                    <a:pt x="2833" y="716"/>
                    <a:pt x="2829" y="794"/>
                    <a:pt x="2875" y="858"/>
                  </a:cubicBezTo>
                  <a:cubicBezTo>
                    <a:pt x="3184" y="1328"/>
                    <a:pt x="3098" y="1673"/>
                    <a:pt x="2711" y="2075"/>
                  </a:cubicBezTo>
                  <a:cubicBezTo>
                    <a:pt x="2453" y="2344"/>
                    <a:pt x="2038" y="2574"/>
                    <a:pt x="1644" y="2574"/>
                  </a:cubicBezTo>
                  <a:cubicBezTo>
                    <a:pt x="1530" y="2574"/>
                    <a:pt x="1418" y="2555"/>
                    <a:pt x="1312" y="2512"/>
                  </a:cubicBezTo>
                  <a:cubicBezTo>
                    <a:pt x="583" y="2224"/>
                    <a:pt x="701" y="1204"/>
                    <a:pt x="1180" y="762"/>
                  </a:cubicBezTo>
                  <a:cubicBezTo>
                    <a:pt x="1420" y="541"/>
                    <a:pt x="1855" y="348"/>
                    <a:pt x="2237" y="348"/>
                  </a:cubicBezTo>
                  <a:close/>
                  <a:moveTo>
                    <a:pt x="2259" y="0"/>
                  </a:moveTo>
                  <a:cubicBezTo>
                    <a:pt x="1882" y="0"/>
                    <a:pt x="1468" y="128"/>
                    <a:pt x="1189" y="279"/>
                  </a:cubicBezTo>
                  <a:cubicBezTo>
                    <a:pt x="219" y="803"/>
                    <a:pt x="0" y="1993"/>
                    <a:pt x="783" y="2790"/>
                  </a:cubicBezTo>
                  <a:cubicBezTo>
                    <a:pt x="1032" y="3043"/>
                    <a:pt x="1324" y="3149"/>
                    <a:pt x="1625" y="3149"/>
                  </a:cubicBezTo>
                  <a:cubicBezTo>
                    <a:pt x="2926" y="3149"/>
                    <a:pt x="4381" y="1166"/>
                    <a:pt x="3130" y="567"/>
                  </a:cubicBezTo>
                  <a:cubicBezTo>
                    <a:pt x="3024" y="147"/>
                    <a:pt x="2663" y="0"/>
                    <a:pt x="22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5"/>
            <p:cNvSpPr/>
            <p:nvPr/>
          </p:nvSpPr>
          <p:spPr>
            <a:xfrm>
              <a:off x="2438905" y="3849462"/>
              <a:ext cx="42688" cy="47216"/>
            </a:xfrm>
            <a:custGeom>
              <a:avLst/>
              <a:gdLst/>
              <a:ahLst/>
              <a:cxnLst/>
              <a:rect l="l" t="t" r="r" b="b"/>
              <a:pathLst>
                <a:path w="1838" h="2033" extrusionOk="0">
                  <a:moveTo>
                    <a:pt x="890" y="430"/>
                  </a:moveTo>
                  <a:lnTo>
                    <a:pt x="890" y="430"/>
                  </a:lnTo>
                  <a:cubicBezTo>
                    <a:pt x="835" y="503"/>
                    <a:pt x="854" y="617"/>
                    <a:pt x="917" y="671"/>
                  </a:cubicBezTo>
                  <a:cubicBezTo>
                    <a:pt x="1003" y="749"/>
                    <a:pt x="1113" y="789"/>
                    <a:pt x="1195" y="867"/>
                  </a:cubicBezTo>
                  <a:cubicBezTo>
                    <a:pt x="1236" y="903"/>
                    <a:pt x="1258" y="976"/>
                    <a:pt x="1268" y="1044"/>
                  </a:cubicBezTo>
                  <a:cubicBezTo>
                    <a:pt x="1281" y="1195"/>
                    <a:pt x="1176" y="1409"/>
                    <a:pt x="1081" y="1460"/>
                  </a:cubicBezTo>
                  <a:cubicBezTo>
                    <a:pt x="1037" y="1480"/>
                    <a:pt x="1008" y="1491"/>
                    <a:pt x="976" y="1491"/>
                  </a:cubicBezTo>
                  <a:cubicBezTo>
                    <a:pt x="952" y="1491"/>
                    <a:pt x="928" y="1485"/>
                    <a:pt x="894" y="1473"/>
                  </a:cubicBezTo>
                  <a:cubicBezTo>
                    <a:pt x="753" y="1418"/>
                    <a:pt x="608" y="1273"/>
                    <a:pt x="543" y="1140"/>
                  </a:cubicBezTo>
                  <a:cubicBezTo>
                    <a:pt x="461" y="968"/>
                    <a:pt x="465" y="762"/>
                    <a:pt x="575" y="602"/>
                  </a:cubicBezTo>
                  <a:cubicBezTo>
                    <a:pt x="652" y="489"/>
                    <a:pt x="766" y="443"/>
                    <a:pt x="890" y="430"/>
                  </a:cubicBezTo>
                  <a:close/>
                  <a:moveTo>
                    <a:pt x="839" y="1"/>
                  </a:moveTo>
                  <a:cubicBezTo>
                    <a:pt x="660" y="1"/>
                    <a:pt x="484" y="67"/>
                    <a:pt x="334" y="192"/>
                  </a:cubicBezTo>
                  <a:cubicBezTo>
                    <a:pt x="92" y="402"/>
                    <a:pt x="1" y="712"/>
                    <a:pt x="6" y="1027"/>
                  </a:cubicBezTo>
                  <a:cubicBezTo>
                    <a:pt x="18" y="1495"/>
                    <a:pt x="480" y="2033"/>
                    <a:pt x="979" y="2033"/>
                  </a:cubicBezTo>
                  <a:cubicBezTo>
                    <a:pt x="1024" y="2033"/>
                    <a:pt x="1068" y="2029"/>
                    <a:pt x="1113" y="2020"/>
                  </a:cubicBezTo>
                  <a:cubicBezTo>
                    <a:pt x="1550" y="1929"/>
                    <a:pt x="1824" y="1496"/>
                    <a:pt x="1832" y="1063"/>
                  </a:cubicBezTo>
                  <a:cubicBezTo>
                    <a:pt x="1838" y="730"/>
                    <a:pt x="1592" y="379"/>
                    <a:pt x="1277" y="325"/>
                  </a:cubicBezTo>
                  <a:cubicBezTo>
                    <a:pt x="1281" y="312"/>
                    <a:pt x="1291" y="302"/>
                    <a:pt x="1295" y="289"/>
                  </a:cubicBezTo>
                  <a:cubicBezTo>
                    <a:pt x="1318" y="207"/>
                    <a:pt x="1258" y="129"/>
                    <a:pt x="1195" y="93"/>
                  </a:cubicBezTo>
                  <a:cubicBezTo>
                    <a:pt x="1080" y="31"/>
                    <a:pt x="959" y="1"/>
                    <a:pt x="8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5"/>
            <p:cNvSpPr/>
            <p:nvPr/>
          </p:nvSpPr>
          <p:spPr>
            <a:xfrm>
              <a:off x="2153957" y="4282422"/>
              <a:ext cx="175511" cy="143693"/>
            </a:xfrm>
            <a:custGeom>
              <a:avLst/>
              <a:gdLst/>
              <a:ahLst/>
              <a:cxnLst/>
              <a:rect l="l" t="t" r="r" b="b"/>
              <a:pathLst>
                <a:path w="7557" h="6187" extrusionOk="0">
                  <a:moveTo>
                    <a:pt x="3496" y="495"/>
                  </a:moveTo>
                  <a:cubicBezTo>
                    <a:pt x="4911" y="495"/>
                    <a:pt x="6396" y="1998"/>
                    <a:pt x="6438" y="3435"/>
                  </a:cubicBezTo>
                  <a:cubicBezTo>
                    <a:pt x="6483" y="4823"/>
                    <a:pt x="4811" y="5431"/>
                    <a:pt x="3594" y="5431"/>
                  </a:cubicBezTo>
                  <a:cubicBezTo>
                    <a:pt x="3441" y="5431"/>
                    <a:pt x="3296" y="5422"/>
                    <a:pt x="3162" y="5403"/>
                  </a:cubicBezTo>
                  <a:cubicBezTo>
                    <a:pt x="2160" y="5262"/>
                    <a:pt x="1431" y="4377"/>
                    <a:pt x="1290" y="3416"/>
                  </a:cubicBezTo>
                  <a:cubicBezTo>
                    <a:pt x="1157" y="2518"/>
                    <a:pt x="2018" y="1999"/>
                    <a:pt x="2301" y="1257"/>
                  </a:cubicBezTo>
                  <a:cubicBezTo>
                    <a:pt x="2333" y="1161"/>
                    <a:pt x="2306" y="1052"/>
                    <a:pt x="2237" y="983"/>
                  </a:cubicBezTo>
                  <a:cubicBezTo>
                    <a:pt x="2619" y="642"/>
                    <a:pt x="3054" y="495"/>
                    <a:pt x="3496" y="495"/>
                  </a:cubicBezTo>
                  <a:close/>
                  <a:moveTo>
                    <a:pt x="3574" y="1"/>
                  </a:moveTo>
                  <a:cubicBezTo>
                    <a:pt x="2910" y="1"/>
                    <a:pt x="2287" y="297"/>
                    <a:pt x="1850" y="1015"/>
                  </a:cubicBezTo>
                  <a:cubicBezTo>
                    <a:pt x="0" y="2003"/>
                    <a:pt x="246" y="4815"/>
                    <a:pt x="2018" y="5786"/>
                  </a:cubicBezTo>
                  <a:cubicBezTo>
                    <a:pt x="2507" y="6055"/>
                    <a:pt x="3090" y="6186"/>
                    <a:pt x="3683" y="6186"/>
                  </a:cubicBezTo>
                  <a:cubicBezTo>
                    <a:pt x="5067" y="6186"/>
                    <a:pt x="6507" y="5472"/>
                    <a:pt x="6944" y="4136"/>
                  </a:cubicBezTo>
                  <a:cubicBezTo>
                    <a:pt x="7556" y="2263"/>
                    <a:pt x="5409" y="1"/>
                    <a:pt x="35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5"/>
            <p:cNvSpPr/>
            <p:nvPr/>
          </p:nvSpPr>
          <p:spPr>
            <a:xfrm>
              <a:off x="2584526" y="4296984"/>
              <a:ext cx="67631" cy="55972"/>
            </a:xfrm>
            <a:custGeom>
              <a:avLst/>
              <a:gdLst/>
              <a:ahLst/>
              <a:cxnLst/>
              <a:rect l="l" t="t" r="r" b="b"/>
              <a:pathLst>
                <a:path w="2912" h="2410" extrusionOk="0">
                  <a:moveTo>
                    <a:pt x="1452" y="457"/>
                  </a:moveTo>
                  <a:cubicBezTo>
                    <a:pt x="1588" y="457"/>
                    <a:pt x="1724" y="477"/>
                    <a:pt x="1841" y="507"/>
                  </a:cubicBezTo>
                  <a:cubicBezTo>
                    <a:pt x="2306" y="625"/>
                    <a:pt x="2552" y="1017"/>
                    <a:pt x="2533" y="1481"/>
                  </a:cubicBezTo>
                  <a:cubicBezTo>
                    <a:pt x="2533" y="1527"/>
                    <a:pt x="2548" y="1559"/>
                    <a:pt x="2575" y="1586"/>
                  </a:cubicBezTo>
                  <a:cubicBezTo>
                    <a:pt x="2452" y="1770"/>
                    <a:pt x="2314" y="1961"/>
                    <a:pt x="2078" y="1961"/>
                  </a:cubicBezTo>
                  <a:cubicBezTo>
                    <a:pt x="2068" y="1961"/>
                    <a:pt x="2057" y="1961"/>
                    <a:pt x="2047" y="1960"/>
                  </a:cubicBezTo>
                  <a:cubicBezTo>
                    <a:pt x="2008" y="1958"/>
                    <a:pt x="1969" y="1957"/>
                    <a:pt x="1930" y="1957"/>
                  </a:cubicBezTo>
                  <a:cubicBezTo>
                    <a:pt x="1805" y="1957"/>
                    <a:pt x="1682" y="1968"/>
                    <a:pt x="1557" y="1968"/>
                  </a:cubicBezTo>
                  <a:cubicBezTo>
                    <a:pt x="1460" y="1968"/>
                    <a:pt x="1363" y="1961"/>
                    <a:pt x="1263" y="1937"/>
                  </a:cubicBezTo>
                  <a:cubicBezTo>
                    <a:pt x="752" y="1819"/>
                    <a:pt x="483" y="1113"/>
                    <a:pt x="821" y="703"/>
                  </a:cubicBezTo>
                  <a:cubicBezTo>
                    <a:pt x="972" y="520"/>
                    <a:pt x="1213" y="457"/>
                    <a:pt x="1452" y="457"/>
                  </a:cubicBezTo>
                  <a:close/>
                  <a:moveTo>
                    <a:pt x="1499" y="1"/>
                  </a:moveTo>
                  <a:cubicBezTo>
                    <a:pt x="1055" y="1"/>
                    <a:pt x="603" y="173"/>
                    <a:pt x="379" y="562"/>
                  </a:cubicBezTo>
                  <a:cubicBezTo>
                    <a:pt x="1" y="1208"/>
                    <a:pt x="379" y="2060"/>
                    <a:pt x="1048" y="2316"/>
                  </a:cubicBezTo>
                  <a:cubicBezTo>
                    <a:pt x="1190" y="2369"/>
                    <a:pt x="1397" y="2410"/>
                    <a:pt x="1599" y="2410"/>
                  </a:cubicBezTo>
                  <a:cubicBezTo>
                    <a:pt x="1798" y="2410"/>
                    <a:pt x="1992" y="2370"/>
                    <a:pt x="2115" y="2261"/>
                  </a:cubicBezTo>
                  <a:cubicBezTo>
                    <a:pt x="2384" y="2019"/>
                    <a:pt x="2861" y="1869"/>
                    <a:pt x="2889" y="1450"/>
                  </a:cubicBezTo>
                  <a:cubicBezTo>
                    <a:pt x="2894" y="1422"/>
                    <a:pt x="2884" y="1399"/>
                    <a:pt x="2871" y="1382"/>
                  </a:cubicBezTo>
                  <a:cubicBezTo>
                    <a:pt x="2912" y="775"/>
                    <a:pt x="2594" y="261"/>
                    <a:pt x="1992" y="74"/>
                  </a:cubicBezTo>
                  <a:cubicBezTo>
                    <a:pt x="1838" y="26"/>
                    <a:pt x="1669" y="1"/>
                    <a:pt x="14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5"/>
            <p:cNvSpPr/>
            <p:nvPr/>
          </p:nvSpPr>
          <p:spPr>
            <a:xfrm>
              <a:off x="2404416" y="4334632"/>
              <a:ext cx="124811" cy="118773"/>
            </a:xfrm>
            <a:custGeom>
              <a:avLst/>
              <a:gdLst/>
              <a:ahLst/>
              <a:cxnLst/>
              <a:rect l="l" t="t" r="r" b="b"/>
              <a:pathLst>
                <a:path w="5374" h="5114" extrusionOk="0">
                  <a:moveTo>
                    <a:pt x="2766" y="387"/>
                  </a:moveTo>
                  <a:cubicBezTo>
                    <a:pt x="4096" y="387"/>
                    <a:pt x="4843" y="1754"/>
                    <a:pt x="4894" y="2968"/>
                  </a:cubicBezTo>
                  <a:cubicBezTo>
                    <a:pt x="4890" y="2977"/>
                    <a:pt x="4885" y="2981"/>
                    <a:pt x="4881" y="2996"/>
                  </a:cubicBezTo>
                  <a:cubicBezTo>
                    <a:pt x="4481" y="3898"/>
                    <a:pt x="3804" y="4667"/>
                    <a:pt x="2746" y="4667"/>
                  </a:cubicBezTo>
                  <a:cubicBezTo>
                    <a:pt x="2705" y="4667"/>
                    <a:pt x="2663" y="4665"/>
                    <a:pt x="2621" y="4663"/>
                  </a:cubicBezTo>
                  <a:cubicBezTo>
                    <a:pt x="1513" y="4600"/>
                    <a:pt x="629" y="3711"/>
                    <a:pt x="465" y="2640"/>
                  </a:cubicBezTo>
                  <a:cubicBezTo>
                    <a:pt x="278" y="1423"/>
                    <a:pt x="1436" y="539"/>
                    <a:pt x="2511" y="403"/>
                  </a:cubicBezTo>
                  <a:cubicBezTo>
                    <a:pt x="2599" y="392"/>
                    <a:pt x="2684" y="387"/>
                    <a:pt x="2766" y="387"/>
                  </a:cubicBezTo>
                  <a:close/>
                  <a:moveTo>
                    <a:pt x="2619" y="1"/>
                  </a:moveTo>
                  <a:cubicBezTo>
                    <a:pt x="1255" y="1"/>
                    <a:pt x="132" y="1152"/>
                    <a:pt x="70" y="2476"/>
                  </a:cubicBezTo>
                  <a:cubicBezTo>
                    <a:pt x="1" y="3824"/>
                    <a:pt x="1277" y="4977"/>
                    <a:pt x="2539" y="5105"/>
                  </a:cubicBezTo>
                  <a:cubicBezTo>
                    <a:pt x="2595" y="5111"/>
                    <a:pt x="2653" y="5113"/>
                    <a:pt x="2713" y="5113"/>
                  </a:cubicBezTo>
                  <a:cubicBezTo>
                    <a:pt x="3777" y="5113"/>
                    <a:pt x="5373" y="4249"/>
                    <a:pt x="5218" y="3055"/>
                  </a:cubicBezTo>
                  <a:cubicBezTo>
                    <a:pt x="5209" y="2987"/>
                    <a:pt x="5163" y="2936"/>
                    <a:pt x="5108" y="2913"/>
                  </a:cubicBezTo>
                  <a:cubicBezTo>
                    <a:pt x="5090" y="1391"/>
                    <a:pt x="4316" y="34"/>
                    <a:pt x="2667" y="1"/>
                  </a:cubicBezTo>
                  <a:cubicBezTo>
                    <a:pt x="2651" y="1"/>
                    <a:pt x="2635" y="1"/>
                    <a:pt x="2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5"/>
            <p:cNvSpPr/>
            <p:nvPr/>
          </p:nvSpPr>
          <p:spPr>
            <a:xfrm>
              <a:off x="2291844" y="4224197"/>
              <a:ext cx="43733" cy="43338"/>
            </a:xfrm>
            <a:custGeom>
              <a:avLst/>
              <a:gdLst/>
              <a:ahLst/>
              <a:cxnLst/>
              <a:rect l="l" t="t" r="r" b="b"/>
              <a:pathLst>
                <a:path w="1883" h="1866" extrusionOk="0">
                  <a:moveTo>
                    <a:pt x="853" y="420"/>
                  </a:moveTo>
                  <a:cubicBezTo>
                    <a:pt x="930" y="420"/>
                    <a:pt x="1010" y="443"/>
                    <a:pt x="1089" y="483"/>
                  </a:cubicBezTo>
                  <a:cubicBezTo>
                    <a:pt x="1430" y="651"/>
                    <a:pt x="1426" y="1039"/>
                    <a:pt x="1285" y="1330"/>
                  </a:cubicBezTo>
                  <a:cubicBezTo>
                    <a:pt x="1209" y="1482"/>
                    <a:pt x="1071" y="1542"/>
                    <a:pt x="925" y="1542"/>
                  </a:cubicBezTo>
                  <a:cubicBezTo>
                    <a:pt x="801" y="1542"/>
                    <a:pt x="671" y="1498"/>
                    <a:pt x="570" y="1431"/>
                  </a:cubicBezTo>
                  <a:cubicBezTo>
                    <a:pt x="360" y="1294"/>
                    <a:pt x="259" y="1103"/>
                    <a:pt x="287" y="893"/>
                  </a:cubicBezTo>
                  <a:cubicBezTo>
                    <a:pt x="378" y="779"/>
                    <a:pt x="474" y="674"/>
                    <a:pt x="564" y="565"/>
                  </a:cubicBezTo>
                  <a:cubicBezTo>
                    <a:pt x="649" y="463"/>
                    <a:pt x="748" y="420"/>
                    <a:pt x="853" y="420"/>
                  </a:cubicBezTo>
                  <a:close/>
                  <a:moveTo>
                    <a:pt x="832" y="0"/>
                  </a:moveTo>
                  <a:cubicBezTo>
                    <a:pt x="714" y="0"/>
                    <a:pt x="595" y="28"/>
                    <a:pt x="482" y="87"/>
                  </a:cubicBezTo>
                  <a:cubicBezTo>
                    <a:pt x="91" y="296"/>
                    <a:pt x="146" y="643"/>
                    <a:pt x="18" y="1011"/>
                  </a:cubicBezTo>
                  <a:cubicBezTo>
                    <a:pt x="0" y="1061"/>
                    <a:pt x="27" y="1103"/>
                    <a:pt x="68" y="1112"/>
                  </a:cubicBezTo>
                  <a:cubicBezTo>
                    <a:pt x="86" y="1335"/>
                    <a:pt x="205" y="1545"/>
                    <a:pt x="410" y="1695"/>
                  </a:cubicBezTo>
                  <a:cubicBezTo>
                    <a:pt x="569" y="1807"/>
                    <a:pt x="753" y="1866"/>
                    <a:pt x="934" y="1866"/>
                  </a:cubicBezTo>
                  <a:cubicBezTo>
                    <a:pt x="1184" y="1866"/>
                    <a:pt x="1425" y="1753"/>
                    <a:pt x="1576" y="1517"/>
                  </a:cubicBezTo>
                  <a:cubicBezTo>
                    <a:pt x="1882" y="1053"/>
                    <a:pt x="1777" y="460"/>
                    <a:pt x="1302" y="146"/>
                  </a:cubicBezTo>
                  <a:cubicBezTo>
                    <a:pt x="1159" y="53"/>
                    <a:pt x="996" y="0"/>
                    <a:pt x="8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5"/>
            <p:cNvSpPr/>
            <p:nvPr/>
          </p:nvSpPr>
          <p:spPr>
            <a:xfrm>
              <a:off x="2102537" y="4426278"/>
              <a:ext cx="79151" cy="77200"/>
            </a:xfrm>
            <a:custGeom>
              <a:avLst/>
              <a:gdLst/>
              <a:ahLst/>
              <a:cxnLst/>
              <a:rect l="l" t="t" r="r" b="b"/>
              <a:pathLst>
                <a:path w="3408" h="3324" extrusionOk="0">
                  <a:moveTo>
                    <a:pt x="1528" y="446"/>
                  </a:moveTo>
                  <a:cubicBezTo>
                    <a:pt x="1676" y="446"/>
                    <a:pt x="1836" y="498"/>
                    <a:pt x="2009" y="617"/>
                  </a:cubicBezTo>
                  <a:cubicBezTo>
                    <a:pt x="2492" y="954"/>
                    <a:pt x="2802" y="1596"/>
                    <a:pt x="2665" y="2179"/>
                  </a:cubicBezTo>
                  <a:cubicBezTo>
                    <a:pt x="2556" y="2663"/>
                    <a:pt x="2156" y="2896"/>
                    <a:pt x="1739" y="2896"/>
                  </a:cubicBezTo>
                  <a:cubicBezTo>
                    <a:pt x="1477" y="2896"/>
                    <a:pt x="1208" y="2803"/>
                    <a:pt x="1002" y="2622"/>
                  </a:cubicBezTo>
                  <a:cubicBezTo>
                    <a:pt x="528" y="2202"/>
                    <a:pt x="355" y="1327"/>
                    <a:pt x="861" y="858"/>
                  </a:cubicBezTo>
                  <a:cubicBezTo>
                    <a:pt x="879" y="840"/>
                    <a:pt x="888" y="818"/>
                    <a:pt x="884" y="795"/>
                  </a:cubicBezTo>
                  <a:cubicBezTo>
                    <a:pt x="1073" y="585"/>
                    <a:pt x="1285" y="446"/>
                    <a:pt x="1528" y="446"/>
                  </a:cubicBezTo>
                  <a:close/>
                  <a:moveTo>
                    <a:pt x="1514" y="0"/>
                  </a:moveTo>
                  <a:cubicBezTo>
                    <a:pt x="1042" y="0"/>
                    <a:pt x="632" y="319"/>
                    <a:pt x="537" y="894"/>
                  </a:cubicBezTo>
                  <a:cubicBezTo>
                    <a:pt x="0" y="1451"/>
                    <a:pt x="91" y="2303"/>
                    <a:pt x="674" y="2881"/>
                  </a:cubicBezTo>
                  <a:cubicBezTo>
                    <a:pt x="975" y="3181"/>
                    <a:pt x="1343" y="3324"/>
                    <a:pt x="1704" y="3324"/>
                  </a:cubicBezTo>
                  <a:cubicBezTo>
                    <a:pt x="2206" y="3324"/>
                    <a:pt x="2696" y="3049"/>
                    <a:pt x="2984" y="2535"/>
                  </a:cubicBezTo>
                  <a:cubicBezTo>
                    <a:pt x="3407" y="1765"/>
                    <a:pt x="2915" y="772"/>
                    <a:pt x="2287" y="284"/>
                  </a:cubicBezTo>
                  <a:cubicBezTo>
                    <a:pt x="2037" y="92"/>
                    <a:pt x="1767" y="0"/>
                    <a:pt x="15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5"/>
            <p:cNvSpPr/>
            <p:nvPr/>
          </p:nvSpPr>
          <p:spPr>
            <a:xfrm>
              <a:off x="2518172" y="4232860"/>
              <a:ext cx="42269" cy="39088"/>
            </a:xfrm>
            <a:custGeom>
              <a:avLst/>
              <a:gdLst/>
              <a:ahLst/>
              <a:cxnLst/>
              <a:rect l="l" t="t" r="r" b="b"/>
              <a:pathLst>
                <a:path w="1820" h="1683" extrusionOk="0">
                  <a:moveTo>
                    <a:pt x="860" y="421"/>
                  </a:moveTo>
                  <a:cubicBezTo>
                    <a:pt x="948" y="421"/>
                    <a:pt x="1036" y="446"/>
                    <a:pt x="1098" y="488"/>
                  </a:cubicBezTo>
                  <a:cubicBezTo>
                    <a:pt x="1327" y="644"/>
                    <a:pt x="1413" y="1099"/>
                    <a:pt x="1199" y="1294"/>
                  </a:cubicBezTo>
                  <a:cubicBezTo>
                    <a:pt x="1120" y="1367"/>
                    <a:pt x="1034" y="1397"/>
                    <a:pt x="947" y="1397"/>
                  </a:cubicBezTo>
                  <a:cubicBezTo>
                    <a:pt x="799" y="1397"/>
                    <a:pt x="648" y="1309"/>
                    <a:pt x="524" y="1195"/>
                  </a:cubicBezTo>
                  <a:lnTo>
                    <a:pt x="524" y="1190"/>
                  </a:lnTo>
                  <a:cubicBezTo>
                    <a:pt x="557" y="962"/>
                    <a:pt x="442" y="707"/>
                    <a:pt x="621" y="511"/>
                  </a:cubicBezTo>
                  <a:cubicBezTo>
                    <a:pt x="679" y="448"/>
                    <a:pt x="769" y="421"/>
                    <a:pt x="860" y="421"/>
                  </a:cubicBezTo>
                  <a:close/>
                  <a:moveTo>
                    <a:pt x="867" y="0"/>
                  </a:moveTo>
                  <a:cubicBezTo>
                    <a:pt x="707" y="0"/>
                    <a:pt x="547" y="46"/>
                    <a:pt x="406" y="137"/>
                  </a:cubicBezTo>
                  <a:cubicBezTo>
                    <a:pt x="78" y="352"/>
                    <a:pt x="1" y="903"/>
                    <a:pt x="292" y="1163"/>
                  </a:cubicBezTo>
                  <a:cubicBezTo>
                    <a:pt x="464" y="1443"/>
                    <a:pt x="758" y="1682"/>
                    <a:pt x="1077" y="1682"/>
                  </a:cubicBezTo>
                  <a:cubicBezTo>
                    <a:pt x="1147" y="1682"/>
                    <a:pt x="1218" y="1671"/>
                    <a:pt x="1290" y="1645"/>
                  </a:cubicBezTo>
                  <a:cubicBezTo>
                    <a:pt x="1819" y="1458"/>
                    <a:pt x="1796" y="629"/>
                    <a:pt x="1487" y="278"/>
                  </a:cubicBezTo>
                  <a:cubicBezTo>
                    <a:pt x="1322" y="94"/>
                    <a:pt x="1096" y="0"/>
                    <a:pt x="8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5"/>
            <p:cNvSpPr/>
            <p:nvPr/>
          </p:nvSpPr>
          <p:spPr>
            <a:xfrm>
              <a:off x="2790903" y="4160305"/>
              <a:ext cx="102631" cy="83540"/>
            </a:xfrm>
            <a:custGeom>
              <a:avLst/>
              <a:gdLst/>
              <a:ahLst/>
              <a:cxnLst/>
              <a:rect l="l" t="t" r="r" b="b"/>
              <a:pathLst>
                <a:path w="4419" h="3597" extrusionOk="0">
                  <a:moveTo>
                    <a:pt x="2246" y="503"/>
                  </a:moveTo>
                  <a:cubicBezTo>
                    <a:pt x="2318" y="503"/>
                    <a:pt x="2392" y="511"/>
                    <a:pt x="2469" y="528"/>
                  </a:cubicBezTo>
                  <a:cubicBezTo>
                    <a:pt x="3230" y="692"/>
                    <a:pt x="3631" y="1608"/>
                    <a:pt x="3476" y="2309"/>
                  </a:cubicBezTo>
                  <a:cubicBezTo>
                    <a:pt x="3380" y="2729"/>
                    <a:pt x="2975" y="2965"/>
                    <a:pt x="2574" y="3030"/>
                  </a:cubicBezTo>
                  <a:cubicBezTo>
                    <a:pt x="2530" y="3036"/>
                    <a:pt x="2487" y="3039"/>
                    <a:pt x="2444" y="3039"/>
                  </a:cubicBezTo>
                  <a:cubicBezTo>
                    <a:pt x="2046" y="3039"/>
                    <a:pt x="1669" y="2773"/>
                    <a:pt x="1352" y="2559"/>
                  </a:cubicBezTo>
                  <a:cubicBezTo>
                    <a:pt x="1328" y="2546"/>
                    <a:pt x="1304" y="2540"/>
                    <a:pt x="1280" y="2540"/>
                  </a:cubicBezTo>
                  <a:cubicBezTo>
                    <a:pt x="1272" y="2540"/>
                    <a:pt x="1265" y="2541"/>
                    <a:pt x="1257" y="2542"/>
                  </a:cubicBezTo>
                  <a:cubicBezTo>
                    <a:pt x="822" y="1789"/>
                    <a:pt x="1323" y="503"/>
                    <a:pt x="2246" y="503"/>
                  </a:cubicBezTo>
                  <a:close/>
                  <a:moveTo>
                    <a:pt x="2271" y="1"/>
                  </a:moveTo>
                  <a:cubicBezTo>
                    <a:pt x="920" y="1"/>
                    <a:pt x="1" y="2159"/>
                    <a:pt x="1207" y="2915"/>
                  </a:cubicBezTo>
                  <a:cubicBezTo>
                    <a:pt x="1360" y="3397"/>
                    <a:pt x="1797" y="3597"/>
                    <a:pt x="2279" y="3597"/>
                  </a:cubicBezTo>
                  <a:cubicBezTo>
                    <a:pt x="2845" y="3597"/>
                    <a:pt x="3472" y="3322"/>
                    <a:pt x="3772" y="2906"/>
                  </a:cubicBezTo>
                  <a:cubicBezTo>
                    <a:pt x="4419" y="2008"/>
                    <a:pt x="3872" y="733"/>
                    <a:pt x="3011" y="218"/>
                  </a:cubicBezTo>
                  <a:cubicBezTo>
                    <a:pt x="2757" y="67"/>
                    <a:pt x="2508" y="1"/>
                    <a:pt x="22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5"/>
            <p:cNvSpPr/>
            <p:nvPr/>
          </p:nvSpPr>
          <p:spPr>
            <a:xfrm>
              <a:off x="2228649" y="3507752"/>
              <a:ext cx="65471" cy="68096"/>
            </a:xfrm>
            <a:custGeom>
              <a:avLst/>
              <a:gdLst/>
              <a:ahLst/>
              <a:cxnLst/>
              <a:rect l="l" t="t" r="r" b="b"/>
              <a:pathLst>
                <a:path w="2819" h="2932" extrusionOk="0">
                  <a:moveTo>
                    <a:pt x="1245" y="421"/>
                  </a:moveTo>
                  <a:cubicBezTo>
                    <a:pt x="1523" y="662"/>
                    <a:pt x="1809" y="877"/>
                    <a:pt x="2023" y="1213"/>
                  </a:cubicBezTo>
                  <a:cubicBezTo>
                    <a:pt x="2284" y="1629"/>
                    <a:pt x="2479" y="2298"/>
                    <a:pt x="1882" y="2494"/>
                  </a:cubicBezTo>
                  <a:cubicBezTo>
                    <a:pt x="1718" y="2549"/>
                    <a:pt x="1571" y="2573"/>
                    <a:pt x="1439" y="2573"/>
                  </a:cubicBezTo>
                  <a:cubicBezTo>
                    <a:pt x="230" y="2573"/>
                    <a:pt x="322" y="507"/>
                    <a:pt x="1100" y="507"/>
                  </a:cubicBezTo>
                  <a:cubicBezTo>
                    <a:pt x="1109" y="507"/>
                    <a:pt x="1117" y="508"/>
                    <a:pt x="1126" y="508"/>
                  </a:cubicBezTo>
                  <a:cubicBezTo>
                    <a:pt x="1180" y="508"/>
                    <a:pt x="1231" y="471"/>
                    <a:pt x="1245" y="421"/>
                  </a:cubicBezTo>
                  <a:close/>
                  <a:moveTo>
                    <a:pt x="1111" y="1"/>
                  </a:moveTo>
                  <a:cubicBezTo>
                    <a:pt x="1083" y="1"/>
                    <a:pt x="1054" y="3"/>
                    <a:pt x="1026" y="6"/>
                  </a:cubicBezTo>
                  <a:cubicBezTo>
                    <a:pt x="944" y="20"/>
                    <a:pt x="921" y="111"/>
                    <a:pt x="976" y="166"/>
                  </a:cubicBezTo>
                  <a:cubicBezTo>
                    <a:pt x="994" y="189"/>
                    <a:pt x="1016" y="207"/>
                    <a:pt x="1035" y="225"/>
                  </a:cubicBezTo>
                  <a:cubicBezTo>
                    <a:pt x="988" y="208"/>
                    <a:pt x="942" y="200"/>
                    <a:pt x="898" y="200"/>
                  </a:cubicBezTo>
                  <a:cubicBezTo>
                    <a:pt x="469" y="200"/>
                    <a:pt x="186" y="946"/>
                    <a:pt x="133" y="1310"/>
                  </a:cubicBezTo>
                  <a:cubicBezTo>
                    <a:pt x="0" y="2193"/>
                    <a:pt x="515" y="2918"/>
                    <a:pt x="1422" y="2931"/>
                  </a:cubicBezTo>
                  <a:cubicBezTo>
                    <a:pt x="1431" y="2931"/>
                    <a:pt x="1440" y="2932"/>
                    <a:pt x="1448" y="2932"/>
                  </a:cubicBezTo>
                  <a:cubicBezTo>
                    <a:pt x="2281" y="2932"/>
                    <a:pt x="2818" y="2467"/>
                    <a:pt x="2616" y="1606"/>
                  </a:cubicBezTo>
                  <a:cubicBezTo>
                    <a:pt x="2476" y="1019"/>
                    <a:pt x="1795" y="1"/>
                    <a:pt x="1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5"/>
            <p:cNvSpPr/>
            <p:nvPr/>
          </p:nvSpPr>
          <p:spPr>
            <a:xfrm>
              <a:off x="1493949" y="3391209"/>
              <a:ext cx="552639" cy="550781"/>
            </a:xfrm>
            <a:custGeom>
              <a:avLst/>
              <a:gdLst/>
              <a:ahLst/>
              <a:cxnLst/>
              <a:rect l="l" t="t" r="r" b="b"/>
              <a:pathLst>
                <a:path w="23795" h="23715" extrusionOk="0">
                  <a:moveTo>
                    <a:pt x="6879" y="732"/>
                  </a:moveTo>
                  <a:cubicBezTo>
                    <a:pt x="8833" y="732"/>
                    <a:pt x="10890" y="1391"/>
                    <a:pt x="12348" y="2267"/>
                  </a:cubicBezTo>
                  <a:cubicBezTo>
                    <a:pt x="15747" y="4313"/>
                    <a:pt x="17952" y="8027"/>
                    <a:pt x="19437" y="11581"/>
                  </a:cubicBezTo>
                  <a:cubicBezTo>
                    <a:pt x="20868" y="15003"/>
                    <a:pt x="22781" y="18807"/>
                    <a:pt x="23155" y="22552"/>
                  </a:cubicBezTo>
                  <a:cubicBezTo>
                    <a:pt x="21214" y="20070"/>
                    <a:pt x="17145" y="18825"/>
                    <a:pt x="14449" y="17746"/>
                  </a:cubicBezTo>
                  <a:cubicBezTo>
                    <a:pt x="10279" y="16079"/>
                    <a:pt x="5117" y="14552"/>
                    <a:pt x="2315" y="10784"/>
                  </a:cubicBezTo>
                  <a:cubicBezTo>
                    <a:pt x="766" y="8697"/>
                    <a:pt x="702" y="5821"/>
                    <a:pt x="1819" y="3530"/>
                  </a:cubicBezTo>
                  <a:cubicBezTo>
                    <a:pt x="2819" y="1485"/>
                    <a:pt x="4790" y="732"/>
                    <a:pt x="6879" y="732"/>
                  </a:cubicBezTo>
                  <a:close/>
                  <a:moveTo>
                    <a:pt x="7161" y="1"/>
                  </a:moveTo>
                  <a:cubicBezTo>
                    <a:pt x="3648" y="1"/>
                    <a:pt x="536" y="1949"/>
                    <a:pt x="282" y="6496"/>
                  </a:cubicBezTo>
                  <a:cubicBezTo>
                    <a:pt x="0" y="11540"/>
                    <a:pt x="4771" y="14397"/>
                    <a:pt x="8753" y="16220"/>
                  </a:cubicBezTo>
                  <a:cubicBezTo>
                    <a:pt x="13856" y="18556"/>
                    <a:pt x="18895" y="20079"/>
                    <a:pt x="23301" y="23651"/>
                  </a:cubicBezTo>
                  <a:cubicBezTo>
                    <a:pt x="23355" y="23695"/>
                    <a:pt x="23416" y="23714"/>
                    <a:pt x="23474" y="23714"/>
                  </a:cubicBezTo>
                  <a:cubicBezTo>
                    <a:pt x="23646" y="23714"/>
                    <a:pt x="23794" y="23548"/>
                    <a:pt x="23689" y="23355"/>
                  </a:cubicBezTo>
                  <a:cubicBezTo>
                    <a:pt x="23670" y="23313"/>
                    <a:pt x="23643" y="23277"/>
                    <a:pt x="23620" y="23236"/>
                  </a:cubicBezTo>
                  <a:cubicBezTo>
                    <a:pt x="23702" y="23200"/>
                    <a:pt x="23761" y="23122"/>
                    <a:pt x="23757" y="22999"/>
                  </a:cubicBezTo>
                  <a:cubicBezTo>
                    <a:pt x="23616" y="19017"/>
                    <a:pt x="21706" y="15007"/>
                    <a:pt x="20249" y="11358"/>
                  </a:cubicBezTo>
                  <a:cubicBezTo>
                    <a:pt x="18882" y="7941"/>
                    <a:pt x="16863" y="4591"/>
                    <a:pt x="13892" y="2328"/>
                  </a:cubicBezTo>
                  <a:cubicBezTo>
                    <a:pt x="11937" y="838"/>
                    <a:pt x="9463" y="1"/>
                    <a:pt x="7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0" name="Google Shape;360;p25"/>
          <p:cNvGrpSpPr/>
          <p:nvPr/>
        </p:nvGrpSpPr>
        <p:grpSpPr>
          <a:xfrm>
            <a:off x="6618781" y="2706275"/>
            <a:ext cx="1091990" cy="864330"/>
            <a:chOff x="5920959" y="2440517"/>
            <a:chExt cx="1379472" cy="1091877"/>
          </a:xfrm>
        </p:grpSpPr>
        <p:sp>
          <p:nvSpPr>
            <p:cNvPr id="361" name="Google Shape;361;p25"/>
            <p:cNvSpPr/>
            <p:nvPr/>
          </p:nvSpPr>
          <p:spPr>
            <a:xfrm>
              <a:off x="5920959" y="2683683"/>
              <a:ext cx="1379472" cy="848711"/>
            </a:xfrm>
            <a:custGeom>
              <a:avLst/>
              <a:gdLst/>
              <a:ahLst/>
              <a:cxnLst/>
              <a:rect l="l" t="t" r="r" b="b"/>
              <a:pathLst>
                <a:path w="59396" h="36543" extrusionOk="0">
                  <a:moveTo>
                    <a:pt x="29641" y="1071"/>
                  </a:moveTo>
                  <a:cubicBezTo>
                    <a:pt x="30173" y="1071"/>
                    <a:pt x="30706" y="1088"/>
                    <a:pt x="31238" y="1120"/>
                  </a:cubicBezTo>
                  <a:cubicBezTo>
                    <a:pt x="32655" y="1211"/>
                    <a:pt x="34053" y="1457"/>
                    <a:pt x="35416" y="1835"/>
                  </a:cubicBezTo>
                  <a:cubicBezTo>
                    <a:pt x="35357" y="1986"/>
                    <a:pt x="35302" y="2136"/>
                    <a:pt x="35247" y="2291"/>
                  </a:cubicBezTo>
                  <a:cubicBezTo>
                    <a:pt x="35143" y="2592"/>
                    <a:pt x="34892" y="3185"/>
                    <a:pt x="35293" y="3380"/>
                  </a:cubicBezTo>
                  <a:cubicBezTo>
                    <a:pt x="35357" y="3412"/>
                    <a:pt x="35416" y="3425"/>
                    <a:pt x="35471" y="3425"/>
                  </a:cubicBezTo>
                  <a:cubicBezTo>
                    <a:pt x="35796" y="3425"/>
                    <a:pt x="35980" y="2944"/>
                    <a:pt x="36059" y="2683"/>
                  </a:cubicBezTo>
                  <a:cubicBezTo>
                    <a:pt x="36122" y="2483"/>
                    <a:pt x="36145" y="2264"/>
                    <a:pt x="36173" y="2058"/>
                  </a:cubicBezTo>
                  <a:cubicBezTo>
                    <a:pt x="38383" y="2752"/>
                    <a:pt x="40492" y="3791"/>
                    <a:pt x="42437" y="5080"/>
                  </a:cubicBezTo>
                  <a:cubicBezTo>
                    <a:pt x="42273" y="5257"/>
                    <a:pt x="42132" y="5454"/>
                    <a:pt x="41991" y="5645"/>
                  </a:cubicBezTo>
                  <a:cubicBezTo>
                    <a:pt x="41745" y="5963"/>
                    <a:pt x="41435" y="6323"/>
                    <a:pt x="41481" y="6747"/>
                  </a:cubicBezTo>
                  <a:cubicBezTo>
                    <a:pt x="41493" y="6858"/>
                    <a:pt x="41581" y="6935"/>
                    <a:pt x="41690" y="6935"/>
                  </a:cubicBezTo>
                  <a:cubicBezTo>
                    <a:pt x="41693" y="6935"/>
                    <a:pt x="41696" y="6935"/>
                    <a:pt x="41699" y="6934"/>
                  </a:cubicBezTo>
                  <a:cubicBezTo>
                    <a:pt x="42145" y="6916"/>
                    <a:pt x="42387" y="6542"/>
                    <a:pt x="42637" y="6214"/>
                  </a:cubicBezTo>
                  <a:cubicBezTo>
                    <a:pt x="42797" y="6005"/>
                    <a:pt x="42961" y="5776"/>
                    <a:pt x="43107" y="5540"/>
                  </a:cubicBezTo>
                  <a:cubicBezTo>
                    <a:pt x="44574" y="6575"/>
                    <a:pt x="45941" y="7750"/>
                    <a:pt x="47176" y="9025"/>
                  </a:cubicBezTo>
                  <a:cubicBezTo>
                    <a:pt x="47367" y="9226"/>
                    <a:pt x="47558" y="9431"/>
                    <a:pt x="47741" y="9641"/>
                  </a:cubicBezTo>
                  <a:cubicBezTo>
                    <a:pt x="47636" y="9732"/>
                    <a:pt x="47535" y="9822"/>
                    <a:pt x="47436" y="9914"/>
                  </a:cubicBezTo>
                  <a:cubicBezTo>
                    <a:pt x="47180" y="10156"/>
                    <a:pt x="46916" y="10333"/>
                    <a:pt x="46721" y="10634"/>
                  </a:cubicBezTo>
                  <a:cubicBezTo>
                    <a:pt x="46652" y="10739"/>
                    <a:pt x="46743" y="10884"/>
                    <a:pt x="46852" y="10903"/>
                  </a:cubicBezTo>
                  <a:cubicBezTo>
                    <a:pt x="46907" y="10912"/>
                    <a:pt x="46962" y="10917"/>
                    <a:pt x="47015" y="10917"/>
                  </a:cubicBezTo>
                  <a:cubicBezTo>
                    <a:pt x="47484" y="10917"/>
                    <a:pt x="47907" y="10578"/>
                    <a:pt x="48197" y="10173"/>
                  </a:cubicBezTo>
                  <a:cubicBezTo>
                    <a:pt x="49377" y="11599"/>
                    <a:pt x="50365" y="13190"/>
                    <a:pt x="51204" y="14848"/>
                  </a:cubicBezTo>
                  <a:cubicBezTo>
                    <a:pt x="50903" y="14980"/>
                    <a:pt x="50607" y="15126"/>
                    <a:pt x="50306" y="15249"/>
                  </a:cubicBezTo>
                  <a:cubicBezTo>
                    <a:pt x="49892" y="15418"/>
                    <a:pt x="49327" y="15546"/>
                    <a:pt x="49058" y="15929"/>
                  </a:cubicBezTo>
                  <a:cubicBezTo>
                    <a:pt x="48948" y="16078"/>
                    <a:pt x="49012" y="16247"/>
                    <a:pt x="49185" y="16307"/>
                  </a:cubicBezTo>
                  <a:cubicBezTo>
                    <a:pt x="49281" y="16338"/>
                    <a:pt x="49380" y="16351"/>
                    <a:pt x="49480" y="16351"/>
                  </a:cubicBezTo>
                  <a:cubicBezTo>
                    <a:pt x="49852" y="16351"/>
                    <a:pt x="50243" y="16170"/>
                    <a:pt x="50570" y="16034"/>
                  </a:cubicBezTo>
                  <a:cubicBezTo>
                    <a:pt x="50889" y="15906"/>
                    <a:pt x="51240" y="15727"/>
                    <a:pt x="51527" y="15500"/>
                  </a:cubicBezTo>
                  <a:cubicBezTo>
                    <a:pt x="51823" y="16120"/>
                    <a:pt x="52096" y="16749"/>
                    <a:pt x="52352" y="17382"/>
                  </a:cubicBezTo>
                  <a:cubicBezTo>
                    <a:pt x="52767" y="18406"/>
                    <a:pt x="52981" y="19468"/>
                    <a:pt x="53081" y="20544"/>
                  </a:cubicBezTo>
                  <a:cubicBezTo>
                    <a:pt x="52866" y="20566"/>
                    <a:pt x="52657" y="20616"/>
                    <a:pt x="52456" y="20667"/>
                  </a:cubicBezTo>
                  <a:cubicBezTo>
                    <a:pt x="51905" y="20803"/>
                    <a:pt x="51390" y="21009"/>
                    <a:pt x="50958" y="21382"/>
                  </a:cubicBezTo>
                  <a:cubicBezTo>
                    <a:pt x="50826" y="21496"/>
                    <a:pt x="50812" y="21779"/>
                    <a:pt x="51040" y="21802"/>
                  </a:cubicBezTo>
                  <a:cubicBezTo>
                    <a:pt x="51127" y="21809"/>
                    <a:pt x="51213" y="21813"/>
                    <a:pt x="51299" y="21813"/>
                  </a:cubicBezTo>
                  <a:cubicBezTo>
                    <a:pt x="51695" y="21813"/>
                    <a:pt x="52080" y="21739"/>
                    <a:pt x="52462" y="21624"/>
                  </a:cubicBezTo>
                  <a:cubicBezTo>
                    <a:pt x="52680" y="21560"/>
                    <a:pt x="52908" y="21514"/>
                    <a:pt x="53135" y="21451"/>
                  </a:cubicBezTo>
                  <a:lnTo>
                    <a:pt x="53135" y="21451"/>
                  </a:lnTo>
                  <a:cubicBezTo>
                    <a:pt x="53194" y="23100"/>
                    <a:pt x="53030" y="24776"/>
                    <a:pt x="52912" y="26412"/>
                  </a:cubicBezTo>
                  <a:cubicBezTo>
                    <a:pt x="52716" y="26549"/>
                    <a:pt x="52790" y="26836"/>
                    <a:pt x="52962" y="26946"/>
                  </a:cubicBezTo>
                  <a:cubicBezTo>
                    <a:pt x="53065" y="27141"/>
                    <a:pt x="53280" y="27252"/>
                    <a:pt x="53480" y="27252"/>
                  </a:cubicBezTo>
                  <a:cubicBezTo>
                    <a:pt x="53677" y="27252"/>
                    <a:pt x="53861" y="27144"/>
                    <a:pt x="53911" y="26900"/>
                  </a:cubicBezTo>
                  <a:cubicBezTo>
                    <a:pt x="54529" y="26954"/>
                    <a:pt x="55291" y="27182"/>
                    <a:pt x="55715" y="27223"/>
                  </a:cubicBezTo>
                  <a:cubicBezTo>
                    <a:pt x="55997" y="27249"/>
                    <a:pt x="56277" y="27261"/>
                    <a:pt x="56556" y="27261"/>
                  </a:cubicBezTo>
                  <a:cubicBezTo>
                    <a:pt x="57089" y="27261"/>
                    <a:pt x="57617" y="27216"/>
                    <a:pt x="58148" y="27133"/>
                  </a:cubicBezTo>
                  <a:lnTo>
                    <a:pt x="58148" y="27133"/>
                  </a:lnTo>
                  <a:cubicBezTo>
                    <a:pt x="58193" y="27684"/>
                    <a:pt x="57988" y="28235"/>
                    <a:pt x="57915" y="28777"/>
                  </a:cubicBezTo>
                  <a:cubicBezTo>
                    <a:pt x="57829" y="29442"/>
                    <a:pt x="57787" y="30113"/>
                    <a:pt x="57747" y="30782"/>
                  </a:cubicBezTo>
                  <a:cubicBezTo>
                    <a:pt x="57656" y="32372"/>
                    <a:pt x="57496" y="33980"/>
                    <a:pt x="57273" y="35561"/>
                  </a:cubicBezTo>
                  <a:cubicBezTo>
                    <a:pt x="57017" y="35577"/>
                    <a:pt x="56761" y="35584"/>
                    <a:pt x="56504" y="35584"/>
                  </a:cubicBezTo>
                  <a:cubicBezTo>
                    <a:pt x="55557" y="35584"/>
                    <a:pt x="54603" y="35488"/>
                    <a:pt x="53650" y="35370"/>
                  </a:cubicBezTo>
                  <a:cubicBezTo>
                    <a:pt x="53829" y="35046"/>
                    <a:pt x="53865" y="34600"/>
                    <a:pt x="53905" y="34268"/>
                  </a:cubicBezTo>
                  <a:cubicBezTo>
                    <a:pt x="53997" y="33520"/>
                    <a:pt x="53928" y="32777"/>
                    <a:pt x="53955" y="32031"/>
                  </a:cubicBezTo>
                  <a:cubicBezTo>
                    <a:pt x="53961" y="31923"/>
                    <a:pt x="53860" y="31859"/>
                    <a:pt x="53763" y="31859"/>
                  </a:cubicBezTo>
                  <a:cubicBezTo>
                    <a:pt x="53695" y="31859"/>
                    <a:pt x="53629" y="31890"/>
                    <a:pt x="53604" y="31962"/>
                  </a:cubicBezTo>
                  <a:cubicBezTo>
                    <a:pt x="53381" y="32605"/>
                    <a:pt x="53200" y="33233"/>
                    <a:pt x="53058" y="33903"/>
                  </a:cubicBezTo>
                  <a:cubicBezTo>
                    <a:pt x="52981" y="34295"/>
                    <a:pt x="52762" y="34815"/>
                    <a:pt x="52794" y="35256"/>
                  </a:cubicBezTo>
                  <a:cubicBezTo>
                    <a:pt x="52088" y="35160"/>
                    <a:pt x="51386" y="35061"/>
                    <a:pt x="50693" y="34987"/>
                  </a:cubicBezTo>
                  <a:cubicBezTo>
                    <a:pt x="49842" y="34897"/>
                    <a:pt x="48990" y="34787"/>
                    <a:pt x="48137" y="34672"/>
                  </a:cubicBezTo>
                  <a:cubicBezTo>
                    <a:pt x="48115" y="34518"/>
                    <a:pt x="48060" y="34367"/>
                    <a:pt x="48042" y="34208"/>
                  </a:cubicBezTo>
                  <a:cubicBezTo>
                    <a:pt x="48006" y="33885"/>
                    <a:pt x="48000" y="33561"/>
                    <a:pt x="48006" y="33233"/>
                  </a:cubicBezTo>
                  <a:cubicBezTo>
                    <a:pt x="48019" y="32668"/>
                    <a:pt x="48055" y="32113"/>
                    <a:pt x="48042" y="31547"/>
                  </a:cubicBezTo>
                  <a:cubicBezTo>
                    <a:pt x="48036" y="31365"/>
                    <a:pt x="47868" y="31253"/>
                    <a:pt x="47706" y="31253"/>
                  </a:cubicBezTo>
                  <a:cubicBezTo>
                    <a:pt x="47594" y="31253"/>
                    <a:pt x="47484" y="31307"/>
                    <a:pt x="47436" y="31429"/>
                  </a:cubicBezTo>
                  <a:cubicBezTo>
                    <a:pt x="47199" y="32035"/>
                    <a:pt x="47085" y="32659"/>
                    <a:pt x="47043" y="33306"/>
                  </a:cubicBezTo>
                  <a:cubicBezTo>
                    <a:pt x="47026" y="33625"/>
                    <a:pt x="46980" y="34113"/>
                    <a:pt x="47062" y="34527"/>
                  </a:cubicBezTo>
                  <a:cubicBezTo>
                    <a:pt x="45714" y="34336"/>
                    <a:pt x="44374" y="34131"/>
                    <a:pt x="43030" y="33926"/>
                  </a:cubicBezTo>
                  <a:cubicBezTo>
                    <a:pt x="42797" y="33890"/>
                    <a:pt x="42560" y="33858"/>
                    <a:pt x="42328" y="33825"/>
                  </a:cubicBezTo>
                  <a:cubicBezTo>
                    <a:pt x="42109" y="33557"/>
                    <a:pt x="41977" y="33292"/>
                    <a:pt x="41909" y="32882"/>
                  </a:cubicBezTo>
                  <a:cubicBezTo>
                    <a:pt x="41827" y="32349"/>
                    <a:pt x="41794" y="31789"/>
                    <a:pt x="41899" y="31261"/>
                  </a:cubicBezTo>
                  <a:cubicBezTo>
                    <a:pt x="41946" y="31025"/>
                    <a:pt x="41772" y="30891"/>
                    <a:pt x="41592" y="30891"/>
                  </a:cubicBezTo>
                  <a:cubicBezTo>
                    <a:pt x="41455" y="30891"/>
                    <a:pt x="41315" y="30968"/>
                    <a:pt x="41266" y="31137"/>
                  </a:cubicBezTo>
                  <a:cubicBezTo>
                    <a:pt x="41056" y="31884"/>
                    <a:pt x="41029" y="32664"/>
                    <a:pt x="41184" y="33425"/>
                  </a:cubicBezTo>
                  <a:cubicBezTo>
                    <a:pt x="41203" y="33502"/>
                    <a:pt x="41226" y="33584"/>
                    <a:pt x="41257" y="33671"/>
                  </a:cubicBezTo>
                  <a:cubicBezTo>
                    <a:pt x="40072" y="33507"/>
                    <a:pt x="38888" y="33356"/>
                    <a:pt x="37704" y="33219"/>
                  </a:cubicBezTo>
                  <a:cubicBezTo>
                    <a:pt x="37694" y="33196"/>
                    <a:pt x="37685" y="33179"/>
                    <a:pt x="37672" y="33156"/>
                  </a:cubicBezTo>
                  <a:cubicBezTo>
                    <a:pt x="37471" y="32805"/>
                    <a:pt x="37384" y="32472"/>
                    <a:pt x="37366" y="32067"/>
                  </a:cubicBezTo>
                  <a:cubicBezTo>
                    <a:pt x="37344" y="31702"/>
                    <a:pt x="37412" y="31356"/>
                    <a:pt x="37420" y="30992"/>
                  </a:cubicBezTo>
                  <a:cubicBezTo>
                    <a:pt x="37424" y="30833"/>
                    <a:pt x="37266" y="30722"/>
                    <a:pt x="37117" y="30722"/>
                  </a:cubicBezTo>
                  <a:cubicBezTo>
                    <a:pt x="37039" y="30722"/>
                    <a:pt x="36964" y="30753"/>
                    <a:pt x="36915" y="30823"/>
                  </a:cubicBezTo>
                  <a:cubicBezTo>
                    <a:pt x="36496" y="31419"/>
                    <a:pt x="36446" y="32390"/>
                    <a:pt x="36732" y="33120"/>
                  </a:cubicBezTo>
                  <a:cubicBezTo>
                    <a:pt x="35239" y="32960"/>
                    <a:pt x="33748" y="32813"/>
                    <a:pt x="32253" y="32687"/>
                  </a:cubicBezTo>
                  <a:cubicBezTo>
                    <a:pt x="32226" y="32618"/>
                    <a:pt x="32190" y="32550"/>
                    <a:pt x="32154" y="32491"/>
                  </a:cubicBezTo>
                  <a:cubicBezTo>
                    <a:pt x="31999" y="32245"/>
                    <a:pt x="31889" y="32008"/>
                    <a:pt x="31807" y="31730"/>
                  </a:cubicBezTo>
                  <a:cubicBezTo>
                    <a:pt x="31657" y="31246"/>
                    <a:pt x="31767" y="30782"/>
                    <a:pt x="31744" y="30294"/>
                  </a:cubicBezTo>
                  <a:cubicBezTo>
                    <a:pt x="31735" y="30131"/>
                    <a:pt x="31603" y="30041"/>
                    <a:pt x="31466" y="30041"/>
                  </a:cubicBezTo>
                  <a:cubicBezTo>
                    <a:pt x="31389" y="30041"/>
                    <a:pt x="31311" y="30069"/>
                    <a:pt x="31252" y="30130"/>
                  </a:cubicBezTo>
                  <a:cubicBezTo>
                    <a:pt x="30701" y="30691"/>
                    <a:pt x="30750" y="31812"/>
                    <a:pt x="31147" y="32590"/>
                  </a:cubicBezTo>
                  <a:cubicBezTo>
                    <a:pt x="29826" y="32485"/>
                    <a:pt x="28499" y="32390"/>
                    <a:pt x="27169" y="32294"/>
                  </a:cubicBezTo>
                  <a:cubicBezTo>
                    <a:pt x="26964" y="31611"/>
                    <a:pt x="26895" y="30918"/>
                    <a:pt x="27069" y="30185"/>
                  </a:cubicBezTo>
                  <a:cubicBezTo>
                    <a:pt x="27112" y="30007"/>
                    <a:pt x="26964" y="29887"/>
                    <a:pt x="26813" y="29887"/>
                  </a:cubicBezTo>
                  <a:cubicBezTo>
                    <a:pt x="26744" y="29887"/>
                    <a:pt x="26674" y="29913"/>
                    <a:pt x="26622" y="29970"/>
                  </a:cubicBezTo>
                  <a:cubicBezTo>
                    <a:pt x="26171" y="30454"/>
                    <a:pt x="25957" y="31442"/>
                    <a:pt x="26135" y="32222"/>
                  </a:cubicBezTo>
                  <a:cubicBezTo>
                    <a:pt x="24868" y="32126"/>
                    <a:pt x="23602" y="32026"/>
                    <a:pt x="22335" y="31907"/>
                  </a:cubicBezTo>
                  <a:cubicBezTo>
                    <a:pt x="22184" y="31561"/>
                    <a:pt x="22066" y="31265"/>
                    <a:pt x="22056" y="30836"/>
                  </a:cubicBezTo>
                  <a:cubicBezTo>
                    <a:pt x="22052" y="30372"/>
                    <a:pt x="22089" y="29894"/>
                    <a:pt x="22220" y="29442"/>
                  </a:cubicBezTo>
                  <a:cubicBezTo>
                    <a:pt x="22283" y="29235"/>
                    <a:pt x="22110" y="29104"/>
                    <a:pt x="21935" y="29104"/>
                  </a:cubicBezTo>
                  <a:cubicBezTo>
                    <a:pt x="21829" y="29104"/>
                    <a:pt x="21722" y="29152"/>
                    <a:pt x="21665" y="29260"/>
                  </a:cubicBezTo>
                  <a:cubicBezTo>
                    <a:pt x="21328" y="29907"/>
                    <a:pt x="21032" y="31000"/>
                    <a:pt x="21278" y="31816"/>
                  </a:cubicBezTo>
                  <a:cubicBezTo>
                    <a:pt x="19556" y="31657"/>
                    <a:pt x="17833" y="31479"/>
                    <a:pt x="16111" y="31301"/>
                  </a:cubicBezTo>
                  <a:cubicBezTo>
                    <a:pt x="16092" y="31228"/>
                    <a:pt x="16075" y="31151"/>
                    <a:pt x="16052" y="31078"/>
                  </a:cubicBezTo>
                  <a:cubicBezTo>
                    <a:pt x="15993" y="30836"/>
                    <a:pt x="16010" y="30567"/>
                    <a:pt x="16006" y="30321"/>
                  </a:cubicBezTo>
                  <a:cubicBezTo>
                    <a:pt x="15993" y="29880"/>
                    <a:pt x="15983" y="29383"/>
                    <a:pt x="16107" y="28954"/>
                  </a:cubicBezTo>
                  <a:cubicBezTo>
                    <a:pt x="16149" y="28800"/>
                    <a:pt x="16005" y="28690"/>
                    <a:pt x="15869" y="28690"/>
                  </a:cubicBezTo>
                  <a:cubicBezTo>
                    <a:pt x="15789" y="28690"/>
                    <a:pt x="15712" y="28728"/>
                    <a:pt x="15678" y="28818"/>
                  </a:cubicBezTo>
                  <a:cubicBezTo>
                    <a:pt x="15482" y="29337"/>
                    <a:pt x="15295" y="29829"/>
                    <a:pt x="15236" y="30390"/>
                  </a:cubicBezTo>
                  <a:cubicBezTo>
                    <a:pt x="15213" y="30626"/>
                    <a:pt x="15209" y="30933"/>
                    <a:pt x="15263" y="31215"/>
                  </a:cubicBezTo>
                  <a:cubicBezTo>
                    <a:pt x="13718" y="31055"/>
                    <a:pt x="12174" y="30891"/>
                    <a:pt x="10635" y="30731"/>
                  </a:cubicBezTo>
                  <a:cubicBezTo>
                    <a:pt x="10479" y="30718"/>
                    <a:pt x="10328" y="30700"/>
                    <a:pt x="10174" y="30681"/>
                  </a:cubicBezTo>
                  <a:cubicBezTo>
                    <a:pt x="10010" y="29821"/>
                    <a:pt x="10307" y="29055"/>
                    <a:pt x="10370" y="28176"/>
                  </a:cubicBezTo>
                  <a:cubicBezTo>
                    <a:pt x="10383" y="28016"/>
                    <a:pt x="10232" y="27847"/>
                    <a:pt x="10084" y="27847"/>
                  </a:cubicBezTo>
                  <a:cubicBezTo>
                    <a:pt x="10021" y="27847"/>
                    <a:pt x="9959" y="27878"/>
                    <a:pt x="9910" y="27953"/>
                  </a:cubicBezTo>
                  <a:cubicBezTo>
                    <a:pt x="9500" y="28554"/>
                    <a:pt x="9098" y="29716"/>
                    <a:pt x="9268" y="30586"/>
                  </a:cubicBezTo>
                  <a:cubicBezTo>
                    <a:pt x="7887" y="30435"/>
                    <a:pt x="6511" y="30277"/>
                    <a:pt x="5130" y="30157"/>
                  </a:cubicBezTo>
                  <a:cubicBezTo>
                    <a:pt x="5130" y="29907"/>
                    <a:pt x="5048" y="29602"/>
                    <a:pt x="5030" y="29424"/>
                  </a:cubicBezTo>
                  <a:cubicBezTo>
                    <a:pt x="4966" y="28795"/>
                    <a:pt x="4976" y="28075"/>
                    <a:pt x="5089" y="27451"/>
                  </a:cubicBezTo>
                  <a:cubicBezTo>
                    <a:pt x="5124" y="27265"/>
                    <a:pt x="4972" y="27142"/>
                    <a:pt x="4822" y="27142"/>
                  </a:cubicBezTo>
                  <a:cubicBezTo>
                    <a:pt x="4733" y="27142"/>
                    <a:pt x="4645" y="27186"/>
                    <a:pt x="4597" y="27287"/>
                  </a:cubicBezTo>
                  <a:cubicBezTo>
                    <a:pt x="4333" y="27825"/>
                    <a:pt x="4232" y="28390"/>
                    <a:pt x="4215" y="28986"/>
                  </a:cubicBezTo>
                  <a:cubicBezTo>
                    <a:pt x="4210" y="29215"/>
                    <a:pt x="4187" y="29716"/>
                    <a:pt x="4292" y="30094"/>
                  </a:cubicBezTo>
                  <a:cubicBezTo>
                    <a:pt x="3959" y="30071"/>
                    <a:pt x="3622" y="30039"/>
                    <a:pt x="3289" y="30021"/>
                  </a:cubicBezTo>
                  <a:cubicBezTo>
                    <a:pt x="3243" y="30018"/>
                    <a:pt x="3171" y="30018"/>
                    <a:pt x="3080" y="30018"/>
                  </a:cubicBezTo>
                  <a:cubicBezTo>
                    <a:pt x="3056" y="30018"/>
                    <a:pt x="3031" y="30018"/>
                    <a:pt x="3005" y="30018"/>
                  </a:cubicBezTo>
                  <a:cubicBezTo>
                    <a:pt x="2386" y="30018"/>
                    <a:pt x="1141" y="30009"/>
                    <a:pt x="1107" y="29547"/>
                  </a:cubicBezTo>
                  <a:cubicBezTo>
                    <a:pt x="1066" y="28927"/>
                    <a:pt x="1121" y="28290"/>
                    <a:pt x="1102" y="27665"/>
                  </a:cubicBezTo>
                  <a:cubicBezTo>
                    <a:pt x="1071" y="26521"/>
                    <a:pt x="984" y="25373"/>
                    <a:pt x="952" y="24229"/>
                  </a:cubicBezTo>
                  <a:cubicBezTo>
                    <a:pt x="1539" y="24207"/>
                    <a:pt x="2127" y="24202"/>
                    <a:pt x="2715" y="24202"/>
                  </a:cubicBezTo>
                  <a:cubicBezTo>
                    <a:pt x="3317" y="24202"/>
                    <a:pt x="3920" y="24208"/>
                    <a:pt x="4524" y="24208"/>
                  </a:cubicBezTo>
                  <a:cubicBezTo>
                    <a:pt x="4718" y="24208"/>
                    <a:pt x="4920" y="24210"/>
                    <a:pt x="5126" y="24210"/>
                  </a:cubicBezTo>
                  <a:cubicBezTo>
                    <a:pt x="5840" y="24210"/>
                    <a:pt x="6603" y="24180"/>
                    <a:pt x="7239" y="23916"/>
                  </a:cubicBezTo>
                  <a:cubicBezTo>
                    <a:pt x="7285" y="23966"/>
                    <a:pt x="7327" y="24016"/>
                    <a:pt x="7376" y="24061"/>
                  </a:cubicBezTo>
                  <a:cubicBezTo>
                    <a:pt x="7451" y="24136"/>
                    <a:pt x="7537" y="24168"/>
                    <a:pt x="7622" y="24168"/>
                  </a:cubicBezTo>
                  <a:cubicBezTo>
                    <a:pt x="7906" y="24168"/>
                    <a:pt x="8177" y="23817"/>
                    <a:pt x="7977" y="23537"/>
                  </a:cubicBezTo>
                  <a:cubicBezTo>
                    <a:pt x="7281" y="22549"/>
                    <a:pt x="7367" y="20963"/>
                    <a:pt x="7522" y="19687"/>
                  </a:cubicBezTo>
                  <a:lnTo>
                    <a:pt x="7522" y="19687"/>
                  </a:lnTo>
                  <a:cubicBezTo>
                    <a:pt x="7782" y="19706"/>
                    <a:pt x="8051" y="19706"/>
                    <a:pt x="8284" y="19737"/>
                  </a:cubicBezTo>
                  <a:cubicBezTo>
                    <a:pt x="8567" y="19780"/>
                    <a:pt x="8967" y="19872"/>
                    <a:pt x="9333" y="19872"/>
                  </a:cubicBezTo>
                  <a:cubicBezTo>
                    <a:pt x="9595" y="19872"/>
                    <a:pt x="9839" y="19825"/>
                    <a:pt x="10010" y="19678"/>
                  </a:cubicBezTo>
                  <a:cubicBezTo>
                    <a:pt x="10179" y="19542"/>
                    <a:pt x="10269" y="19241"/>
                    <a:pt x="10051" y="19086"/>
                  </a:cubicBezTo>
                  <a:cubicBezTo>
                    <a:pt x="9623" y="18795"/>
                    <a:pt x="8957" y="18871"/>
                    <a:pt x="8456" y="18831"/>
                  </a:cubicBezTo>
                  <a:cubicBezTo>
                    <a:pt x="8240" y="18815"/>
                    <a:pt x="8028" y="18807"/>
                    <a:pt x="7814" y="18807"/>
                  </a:cubicBezTo>
                  <a:cubicBezTo>
                    <a:pt x="7770" y="18807"/>
                    <a:pt x="7726" y="18807"/>
                    <a:pt x="7682" y="18808"/>
                  </a:cubicBezTo>
                  <a:cubicBezTo>
                    <a:pt x="7668" y="18808"/>
                    <a:pt x="7649" y="18812"/>
                    <a:pt x="7636" y="18812"/>
                  </a:cubicBezTo>
                  <a:cubicBezTo>
                    <a:pt x="7846" y="17377"/>
                    <a:pt x="8261" y="15969"/>
                    <a:pt x="8776" y="14616"/>
                  </a:cubicBezTo>
                  <a:cubicBezTo>
                    <a:pt x="9231" y="14698"/>
                    <a:pt x="9687" y="14858"/>
                    <a:pt x="10128" y="14980"/>
                  </a:cubicBezTo>
                  <a:cubicBezTo>
                    <a:pt x="10357" y="15040"/>
                    <a:pt x="10696" y="15133"/>
                    <a:pt x="11005" y="15133"/>
                  </a:cubicBezTo>
                  <a:cubicBezTo>
                    <a:pt x="11262" y="15133"/>
                    <a:pt x="11498" y="15069"/>
                    <a:pt x="11636" y="14871"/>
                  </a:cubicBezTo>
                  <a:cubicBezTo>
                    <a:pt x="11691" y="14793"/>
                    <a:pt x="11723" y="14675"/>
                    <a:pt x="11655" y="14589"/>
                  </a:cubicBezTo>
                  <a:cubicBezTo>
                    <a:pt x="11340" y="14206"/>
                    <a:pt x="10607" y="14206"/>
                    <a:pt x="10147" y="14106"/>
                  </a:cubicBezTo>
                  <a:cubicBezTo>
                    <a:pt x="9814" y="14037"/>
                    <a:pt x="9484" y="13980"/>
                    <a:pt x="9158" y="13980"/>
                  </a:cubicBezTo>
                  <a:cubicBezTo>
                    <a:pt x="9114" y="13980"/>
                    <a:pt x="9070" y="13981"/>
                    <a:pt x="9026" y="13983"/>
                  </a:cubicBezTo>
                  <a:cubicBezTo>
                    <a:pt x="9618" y="12529"/>
                    <a:pt x="10383" y="11167"/>
                    <a:pt x="11291" y="9904"/>
                  </a:cubicBezTo>
                  <a:cubicBezTo>
                    <a:pt x="11797" y="10276"/>
                    <a:pt x="12629" y="10873"/>
                    <a:pt x="13240" y="10873"/>
                  </a:cubicBezTo>
                  <a:cubicBezTo>
                    <a:pt x="13447" y="10873"/>
                    <a:pt x="13629" y="10804"/>
                    <a:pt x="13764" y="10634"/>
                  </a:cubicBezTo>
                  <a:cubicBezTo>
                    <a:pt x="13878" y="10493"/>
                    <a:pt x="13851" y="10333"/>
                    <a:pt x="13737" y="10201"/>
                  </a:cubicBezTo>
                  <a:cubicBezTo>
                    <a:pt x="13609" y="10060"/>
                    <a:pt x="13441" y="10014"/>
                    <a:pt x="13259" y="9986"/>
                  </a:cubicBezTo>
                  <a:cubicBezTo>
                    <a:pt x="12994" y="9946"/>
                    <a:pt x="12753" y="9822"/>
                    <a:pt x="12521" y="9709"/>
                  </a:cubicBezTo>
                  <a:cubicBezTo>
                    <a:pt x="12265" y="9582"/>
                    <a:pt x="11987" y="9449"/>
                    <a:pt x="11705" y="9353"/>
                  </a:cubicBezTo>
                  <a:cubicBezTo>
                    <a:pt x="12694" y="8078"/>
                    <a:pt x="13838" y="6920"/>
                    <a:pt x="15108" y="5900"/>
                  </a:cubicBezTo>
                  <a:cubicBezTo>
                    <a:pt x="15163" y="5854"/>
                    <a:pt x="15218" y="5818"/>
                    <a:pt x="15272" y="5772"/>
                  </a:cubicBezTo>
                  <a:cubicBezTo>
                    <a:pt x="15482" y="6028"/>
                    <a:pt x="15719" y="6260"/>
                    <a:pt x="15960" y="6483"/>
                  </a:cubicBezTo>
                  <a:cubicBezTo>
                    <a:pt x="16311" y="6802"/>
                    <a:pt x="16658" y="7180"/>
                    <a:pt x="17159" y="7180"/>
                  </a:cubicBezTo>
                  <a:cubicBezTo>
                    <a:pt x="17286" y="7180"/>
                    <a:pt x="17405" y="7044"/>
                    <a:pt x="17387" y="6916"/>
                  </a:cubicBezTo>
                  <a:cubicBezTo>
                    <a:pt x="17318" y="6415"/>
                    <a:pt x="16895" y="6137"/>
                    <a:pt x="16534" y="5822"/>
                  </a:cubicBezTo>
                  <a:cubicBezTo>
                    <a:pt x="16325" y="5645"/>
                    <a:pt x="16107" y="5471"/>
                    <a:pt x="15869" y="5321"/>
                  </a:cubicBezTo>
                  <a:cubicBezTo>
                    <a:pt x="17373" y="4232"/>
                    <a:pt x="19018" y="3362"/>
                    <a:pt x="20740" y="2697"/>
                  </a:cubicBezTo>
                  <a:cubicBezTo>
                    <a:pt x="20767" y="2824"/>
                    <a:pt x="20794" y="2956"/>
                    <a:pt x="20822" y="3089"/>
                  </a:cubicBezTo>
                  <a:cubicBezTo>
                    <a:pt x="20904" y="3462"/>
                    <a:pt x="21004" y="3841"/>
                    <a:pt x="21242" y="4132"/>
                  </a:cubicBezTo>
                  <a:cubicBezTo>
                    <a:pt x="21322" y="4228"/>
                    <a:pt x="21452" y="4277"/>
                    <a:pt x="21578" y="4277"/>
                  </a:cubicBezTo>
                  <a:cubicBezTo>
                    <a:pt x="21779" y="4277"/>
                    <a:pt x="21967" y="4152"/>
                    <a:pt x="21920" y="3900"/>
                  </a:cubicBezTo>
                  <a:cubicBezTo>
                    <a:pt x="21856" y="3535"/>
                    <a:pt x="21756" y="2865"/>
                    <a:pt x="21505" y="2414"/>
                  </a:cubicBezTo>
                  <a:cubicBezTo>
                    <a:pt x="23551" y="1703"/>
                    <a:pt x="25707" y="1284"/>
                    <a:pt x="27871" y="1139"/>
                  </a:cubicBezTo>
                  <a:cubicBezTo>
                    <a:pt x="27894" y="1448"/>
                    <a:pt x="27989" y="1781"/>
                    <a:pt x="28062" y="2081"/>
                  </a:cubicBezTo>
                  <a:cubicBezTo>
                    <a:pt x="28133" y="2357"/>
                    <a:pt x="28364" y="3167"/>
                    <a:pt x="28742" y="3167"/>
                  </a:cubicBezTo>
                  <a:cubicBezTo>
                    <a:pt x="28827" y="3167"/>
                    <a:pt x="28919" y="3126"/>
                    <a:pt x="29019" y="3029"/>
                  </a:cubicBezTo>
                  <a:cubicBezTo>
                    <a:pt x="29219" y="2838"/>
                    <a:pt x="29105" y="2432"/>
                    <a:pt x="29055" y="2209"/>
                  </a:cubicBezTo>
                  <a:cubicBezTo>
                    <a:pt x="28987" y="1890"/>
                    <a:pt x="28891" y="1566"/>
                    <a:pt x="28787" y="1257"/>
                  </a:cubicBezTo>
                  <a:cubicBezTo>
                    <a:pt x="28773" y="1221"/>
                    <a:pt x="28750" y="1162"/>
                    <a:pt x="28722" y="1088"/>
                  </a:cubicBezTo>
                  <a:cubicBezTo>
                    <a:pt x="29029" y="1077"/>
                    <a:pt x="29335" y="1071"/>
                    <a:pt x="29641" y="1071"/>
                  </a:cubicBezTo>
                  <a:close/>
                  <a:moveTo>
                    <a:pt x="29332" y="1"/>
                  </a:moveTo>
                  <a:cubicBezTo>
                    <a:pt x="23276" y="1"/>
                    <a:pt x="17290" y="2311"/>
                    <a:pt x="12862" y="6455"/>
                  </a:cubicBezTo>
                  <a:cubicBezTo>
                    <a:pt x="10215" y="8939"/>
                    <a:pt x="8379" y="12219"/>
                    <a:pt x="7313" y="15664"/>
                  </a:cubicBezTo>
                  <a:cubicBezTo>
                    <a:pt x="6711" y="17619"/>
                    <a:pt x="5731" y="21264"/>
                    <a:pt x="6866" y="23369"/>
                  </a:cubicBezTo>
                  <a:cubicBezTo>
                    <a:pt x="6487" y="23451"/>
                    <a:pt x="6069" y="23476"/>
                    <a:pt x="5647" y="23476"/>
                  </a:cubicBezTo>
                  <a:cubicBezTo>
                    <a:pt x="5069" y="23476"/>
                    <a:pt x="4483" y="23430"/>
                    <a:pt x="3977" y="23428"/>
                  </a:cubicBezTo>
                  <a:cubicBezTo>
                    <a:pt x="3381" y="23426"/>
                    <a:pt x="2786" y="23416"/>
                    <a:pt x="2193" y="23416"/>
                  </a:cubicBezTo>
                  <a:cubicBezTo>
                    <a:pt x="1635" y="23416"/>
                    <a:pt x="1078" y="23424"/>
                    <a:pt x="520" y="23455"/>
                  </a:cubicBezTo>
                  <a:cubicBezTo>
                    <a:pt x="295" y="23469"/>
                    <a:pt x="150" y="23665"/>
                    <a:pt x="154" y="23874"/>
                  </a:cubicBezTo>
                  <a:cubicBezTo>
                    <a:pt x="182" y="25159"/>
                    <a:pt x="291" y="26439"/>
                    <a:pt x="333" y="27720"/>
                  </a:cubicBezTo>
                  <a:cubicBezTo>
                    <a:pt x="350" y="28353"/>
                    <a:pt x="0" y="29798"/>
                    <a:pt x="451" y="30340"/>
                  </a:cubicBezTo>
                  <a:cubicBezTo>
                    <a:pt x="766" y="30716"/>
                    <a:pt x="1126" y="30782"/>
                    <a:pt x="1557" y="30782"/>
                  </a:cubicBezTo>
                  <a:cubicBezTo>
                    <a:pt x="1669" y="30782"/>
                    <a:pt x="1786" y="30778"/>
                    <a:pt x="1908" y="30773"/>
                  </a:cubicBezTo>
                  <a:cubicBezTo>
                    <a:pt x="2075" y="30767"/>
                    <a:pt x="2242" y="30765"/>
                    <a:pt x="2410" y="30765"/>
                  </a:cubicBezTo>
                  <a:cubicBezTo>
                    <a:pt x="3850" y="30765"/>
                    <a:pt x="5349" y="30961"/>
                    <a:pt x="6757" y="31133"/>
                  </a:cubicBezTo>
                  <a:cubicBezTo>
                    <a:pt x="12717" y="31857"/>
                    <a:pt x="18727" y="32485"/>
                    <a:pt x="24708" y="32960"/>
                  </a:cubicBezTo>
                  <a:cubicBezTo>
                    <a:pt x="25374" y="33010"/>
                    <a:pt x="26035" y="33065"/>
                    <a:pt x="26695" y="33114"/>
                  </a:cubicBezTo>
                  <a:cubicBezTo>
                    <a:pt x="26722" y="33133"/>
                    <a:pt x="26750" y="33156"/>
                    <a:pt x="26781" y="33174"/>
                  </a:cubicBezTo>
                  <a:cubicBezTo>
                    <a:pt x="26832" y="33201"/>
                    <a:pt x="26884" y="33212"/>
                    <a:pt x="26934" y="33212"/>
                  </a:cubicBezTo>
                  <a:cubicBezTo>
                    <a:pt x="27006" y="33212"/>
                    <a:pt x="27075" y="33189"/>
                    <a:pt x="27137" y="33151"/>
                  </a:cubicBezTo>
                  <a:cubicBezTo>
                    <a:pt x="32053" y="33534"/>
                    <a:pt x="36938" y="33940"/>
                    <a:pt x="41836" y="34687"/>
                  </a:cubicBezTo>
                  <a:cubicBezTo>
                    <a:pt x="44725" y="35128"/>
                    <a:pt x="47609" y="35584"/>
                    <a:pt x="50515" y="35913"/>
                  </a:cubicBezTo>
                  <a:cubicBezTo>
                    <a:pt x="52495" y="36137"/>
                    <a:pt x="54531" y="36543"/>
                    <a:pt x="56540" y="36543"/>
                  </a:cubicBezTo>
                  <a:cubicBezTo>
                    <a:pt x="56936" y="36543"/>
                    <a:pt x="57331" y="36527"/>
                    <a:pt x="57724" y="36491"/>
                  </a:cubicBezTo>
                  <a:cubicBezTo>
                    <a:pt x="57934" y="36468"/>
                    <a:pt x="58129" y="36318"/>
                    <a:pt x="58161" y="36104"/>
                  </a:cubicBezTo>
                  <a:cubicBezTo>
                    <a:pt x="58439" y="34208"/>
                    <a:pt x="58607" y="32294"/>
                    <a:pt x="58722" y="30380"/>
                  </a:cubicBezTo>
                  <a:cubicBezTo>
                    <a:pt x="58794" y="29133"/>
                    <a:pt x="59396" y="27652"/>
                    <a:pt x="58981" y="26435"/>
                  </a:cubicBezTo>
                  <a:cubicBezTo>
                    <a:pt x="58908" y="26217"/>
                    <a:pt x="58722" y="26119"/>
                    <a:pt x="58519" y="26119"/>
                  </a:cubicBezTo>
                  <a:cubicBezTo>
                    <a:pt x="58472" y="26119"/>
                    <a:pt x="58423" y="26124"/>
                    <a:pt x="58375" y="26134"/>
                  </a:cubicBezTo>
                  <a:cubicBezTo>
                    <a:pt x="57576" y="26297"/>
                    <a:pt x="56762" y="26375"/>
                    <a:pt x="55947" y="26375"/>
                  </a:cubicBezTo>
                  <a:cubicBezTo>
                    <a:pt x="55437" y="26375"/>
                    <a:pt x="54927" y="26345"/>
                    <a:pt x="54420" y="26285"/>
                  </a:cubicBezTo>
                  <a:cubicBezTo>
                    <a:pt x="54279" y="26267"/>
                    <a:pt x="54129" y="26248"/>
                    <a:pt x="53978" y="26239"/>
                  </a:cubicBezTo>
                  <a:cubicBezTo>
                    <a:pt x="54256" y="23291"/>
                    <a:pt x="54430" y="20320"/>
                    <a:pt x="53514" y="17464"/>
                  </a:cubicBezTo>
                  <a:cubicBezTo>
                    <a:pt x="52470" y="14206"/>
                    <a:pt x="50447" y="11117"/>
                    <a:pt x="48197" y="8575"/>
                  </a:cubicBezTo>
                  <a:cubicBezTo>
                    <a:pt x="43727" y="3526"/>
                    <a:pt x="37143" y="336"/>
                    <a:pt x="30440" y="27"/>
                  </a:cubicBezTo>
                  <a:cubicBezTo>
                    <a:pt x="30071" y="9"/>
                    <a:pt x="29702" y="1"/>
                    <a:pt x="293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5"/>
            <p:cNvSpPr/>
            <p:nvPr/>
          </p:nvSpPr>
          <p:spPr>
            <a:xfrm>
              <a:off x="6232709" y="2863073"/>
              <a:ext cx="758203" cy="446175"/>
            </a:xfrm>
            <a:custGeom>
              <a:avLst/>
              <a:gdLst/>
              <a:ahLst/>
              <a:cxnLst/>
              <a:rect l="l" t="t" r="r" b="b"/>
              <a:pathLst>
                <a:path w="32646" h="19211" extrusionOk="0">
                  <a:moveTo>
                    <a:pt x="14302" y="1014"/>
                  </a:moveTo>
                  <a:cubicBezTo>
                    <a:pt x="15094" y="1014"/>
                    <a:pt x="15880" y="1074"/>
                    <a:pt x="16643" y="1187"/>
                  </a:cubicBezTo>
                  <a:cubicBezTo>
                    <a:pt x="20466" y="1757"/>
                    <a:pt x="24271" y="3639"/>
                    <a:pt x="27055" y="6304"/>
                  </a:cubicBezTo>
                  <a:cubicBezTo>
                    <a:pt x="28617" y="7799"/>
                    <a:pt x="29771" y="9671"/>
                    <a:pt x="30486" y="11704"/>
                  </a:cubicBezTo>
                  <a:cubicBezTo>
                    <a:pt x="31128" y="13526"/>
                    <a:pt x="31616" y="16274"/>
                    <a:pt x="31193" y="18200"/>
                  </a:cubicBezTo>
                  <a:cubicBezTo>
                    <a:pt x="30521" y="18031"/>
                    <a:pt x="29808" y="17978"/>
                    <a:pt x="29085" y="17978"/>
                  </a:cubicBezTo>
                  <a:cubicBezTo>
                    <a:pt x="27874" y="17978"/>
                    <a:pt x="26631" y="18127"/>
                    <a:pt x="25491" y="18127"/>
                  </a:cubicBezTo>
                  <a:cubicBezTo>
                    <a:pt x="25404" y="18127"/>
                    <a:pt x="25318" y="18126"/>
                    <a:pt x="25233" y="18124"/>
                  </a:cubicBezTo>
                  <a:cubicBezTo>
                    <a:pt x="24375" y="18105"/>
                    <a:pt x="23518" y="18102"/>
                    <a:pt x="22660" y="18102"/>
                  </a:cubicBezTo>
                  <a:cubicBezTo>
                    <a:pt x="22339" y="18102"/>
                    <a:pt x="22018" y="18102"/>
                    <a:pt x="21698" y="18102"/>
                  </a:cubicBezTo>
                  <a:cubicBezTo>
                    <a:pt x="19982" y="18102"/>
                    <a:pt x="18266" y="18092"/>
                    <a:pt x="16553" y="17960"/>
                  </a:cubicBezTo>
                  <a:cubicBezTo>
                    <a:pt x="13814" y="17750"/>
                    <a:pt x="11094" y="17403"/>
                    <a:pt x="8351" y="17249"/>
                  </a:cubicBezTo>
                  <a:cubicBezTo>
                    <a:pt x="6921" y="17167"/>
                    <a:pt x="5522" y="17058"/>
                    <a:pt x="4101" y="16871"/>
                  </a:cubicBezTo>
                  <a:cubicBezTo>
                    <a:pt x="3766" y="16826"/>
                    <a:pt x="3417" y="16785"/>
                    <a:pt x="3072" y="16785"/>
                  </a:cubicBezTo>
                  <a:cubicBezTo>
                    <a:pt x="2754" y="16785"/>
                    <a:pt x="2441" y="16820"/>
                    <a:pt x="2146" y="16915"/>
                  </a:cubicBezTo>
                  <a:cubicBezTo>
                    <a:pt x="2000" y="16114"/>
                    <a:pt x="1781" y="15335"/>
                    <a:pt x="1681" y="14524"/>
                  </a:cubicBezTo>
                  <a:cubicBezTo>
                    <a:pt x="1549" y="13394"/>
                    <a:pt x="1699" y="12255"/>
                    <a:pt x="1914" y="11147"/>
                  </a:cubicBezTo>
                  <a:cubicBezTo>
                    <a:pt x="2364" y="8846"/>
                    <a:pt x="3308" y="6682"/>
                    <a:pt x="4829" y="4897"/>
                  </a:cubicBezTo>
                  <a:cubicBezTo>
                    <a:pt x="7143" y="2181"/>
                    <a:pt x="10782" y="1014"/>
                    <a:pt x="14302" y="1014"/>
                  </a:cubicBezTo>
                  <a:close/>
                  <a:moveTo>
                    <a:pt x="14279" y="0"/>
                  </a:moveTo>
                  <a:cubicBezTo>
                    <a:pt x="10488" y="0"/>
                    <a:pt x="6697" y="1460"/>
                    <a:pt x="4118" y="4272"/>
                  </a:cubicBezTo>
                  <a:cubicBezTo>
                    <a:pt x="934" y="7749"/>
                    <a:pt x="0" y="13148"/>
                    <a:pt x="1603" y="17481"/>
                  </a:cubicBezTo>
                  <a:cubicBezTo>
                    <a:pt x="1656" y="17621"/>
                    <a:pt x="1784" y="17686"/>
                    <a:pt x="1910" y="17686"/>
                  </a:cubicBezTo>
                  <a:cubicBezTo>
                    <a:pt x="2025" y="17686"/>
                    <a:pt x="2139" y="17632"/>
                    <a:pt x="2191" y="17531"/>
                  </a:cubicBezTo>
                  <a:cubicBezTo>
                    <a:pt x="6907" y="18019"/>
                    <a:pt x="11646" y="18456"/>
                    <a:pt x="16375" y="18898"/>
                  </a:cubicBezTo>
                  <a:cubicBezTo>
                    <a:pt x="17770" y="19027"/>
                    <a:pt x="19171" y="19066"/>
                    <a:pt x="20573" y="19066"/>
                  </a:cubicBezTo>
                  <a:cubicBezTo>
                    <a:pt x="22661" y="19066"/>
                    <a:pt x="24753" y="18980"/>
                    <a:pt x="26839" y="18980"/>
                  </a:cubicBezTo>
                  <a:cubicBezTo>
                    <a:pt x="28434" y="18980"/>
                    <a:pt x="30025" y="19030"/>
                    <a:pt x="31607" y="19207"/>
                  </a:cubicBezTo>
                  <a:cubicBezTo>
                    <a:pt x="31623" y="19209"/>
                    <a:pt x="31640" y="19210"/>
                    <a:pt x="31656" y="19210"/>
                  </a:cubicBezTo>
                  <a:cubicBezTo>
                    <a:pt x="31958" y="19210"/>
                    <a:pt x="32167" y="18885"/>
                    <a:pt x="32089" y="18643"/>
                  </a:cubicBezTo>
                  <a:cubicBezTo>
                    <a:pt x="32112" y="18597"/>
                    <a:pt x="32135" y="18551"/>
                    <a:pt x="32149" y="18497"/>
                  </a:cubicBezTo>
                  <a:cubicBezTo>
                    <a:pt x="32646" y="16433"/>
                    <a:pt x="32131" y="13799"/>
                    <a:pt x="31557" y="11781"/>
                  </a:cubicBezTo>
                  <a:cubicBezTo>
                    <a:pt x="30960" y="9671"/>
                    <a:pt x="29748" y="7799"/>
                    <a:pt x="28304" y="6172"/>
                  </a:cubicBezTo>
                  <a:cubicBezTo>
                    <a:pt x="25342" y="2846"/>
                    <a:pt x="20767" y="800"/>
                    <a:pt x="16420" y="157"/>
                  </a:cubicBezTo>
                  <a:cubicBezTo>
                    <a:pt x="15712" y="52"/>
                    <a:pt x="14996" y="0"/>
                    <a:pt x="142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3" name="Google Shape;363;p25"/>
            <p:cNvGrpSpPr/>
            <p:nvPr/>
          </p:nvGrpSpPr>
          <p:grpSpPr>
            <a:xfrm>
              <a:off x="5952058" y="2440517"/>
              <a:ext cx="658452" cy="678263"/>
              <a:chOff x="5952058" y="2440517"/>
              <a:chExt cx="658452" cy="678263"/>
            </a:xfrm>
          </p:grpSpPr>
          <p:sp>
            <p:nvSpPr>
              <p:cNvPr id="364" name="Google Shape;364;p25"/>
              <p:cNvSpPr/>
              <p:nvPr/>
            </p:nvSpPr>
            <p:spPr>
              <a:xfrm>
                <a:off x="5952058" y="2927127"/>
                <a:ext cx="65007" cy="191653"/>
              </a:xfrm>
              <a:custGeom>
                <a:avLst/>
                <a:gdLst/>
                <a:ahLst/>
                <a:cxnLst/>
                <a:rect l="l" t="t" r="r" b="b"/>
                <a:pathLst>
                  <a:path w="2799" h="8252" extrusionOk="0">
                    <a:moveTo>
                      <a:pt x="2474" y="1"/>
                    </a:moveTo>
                    <a:cubicBezTo>
                      <a:pt x="2361" y="1"/>
                      <a:pt x="2244" y="49"/>
                      <a:pt x="2178" y="147"/>
                    </a:cubicBezTo>
                    <a:cubicBezTo>
                      <a:pt x="1399" y="1281"/>
                      <a:pt x="1044" y="2648"/>
                      <a:pt x="702" y="3970"/>
                    </a:cubicBezTo>
                    <a:cubicBezTo>
                      <a:pt x="388" y="5186"/>
                      <a:pt x="1" y="6831"/>
                      <a:pt x="487" y="8021"/>
                    </a:cubicBezTo>
                    <a:cubicBezTo>
                      <a:pt x="542" y="8151"/>
                      <a:pt x="690" y="8251"/>
                      <a:pt x="826" y="8251"/>
                    </a:cubicBezTo>
                    <a:cubicBezTo>
                      <a:pt x="919" y="8251"/>
                      <a:pt x="1006" y="8206"/>
                      <a:pt x="1057" y="8094"/>
                    </a:cubicBezTo>
                    <a:cubicBezTo>
                      <a:pt x="1591" y="6923"/>
                      <a:pt x="1532" y="5537"/>
                      <a:pt x="1823" y="4280"/>
                    </a:cubicBezTo>
                    <a:cubicBezTo>
                      <a:pt x="2133" y="2949"/>
                      <a:pt x="2657" y="1674"/>
                      <a:pt x="2779" y="311"/>
                    </a:cubicBezTo>
                    <a:cubicBezTo>
                      <a:pt x="2798" y="105"/>
                      <a:pt x="2640" y="1"/>
                      <a:pt x="24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5"/>
              <p:cNvSpPr/>
              <p:nvPr/>
            </p:nvSpPr>
            <p:spPr>
              <a:xfrm>
                <a:off x="6067718" y="2643736"/>
                <a:ext cx="133102" cy="184987"/>
              </a:xfrm>
              <a:custGeom>
                <a:avLst/>
                <a:gdLst/>
                <a:ahLst/>
                <a:cxnLst/>
                <a:rect l="l" t="t" r="r" b="b"/>
                <a:pathLst>
                  <a:path w="5731" h="7965" extrusionOk="0">
                    <a:moveTo>
                      <a:pt x="5338" y="1"/>
                    </a:moveTo>
                    <a:cubicBezTo>
                      <a:pt x="5283" y="1"/>
                      <a:pt x="5226" y="18"/>
                      <a:pt x="5172" y="56"/>
                    </a:cubicBezTo>
                    <a:cubicBezTo>
                      <a:pt x="2871" y="1706"/>
                      <a:pt x="1622" y="4913"/>
                      <a:pt x="192" y="7283"/>
                    </a:cubicBezTo>
                    <a:cubicBezTo>
                      <a:pt x="1" y="7596"/>
                      <a:pt x="306" y="7964"/>
                      <a:pt x="605" y="7964"/>
                    </a:cubicBezTo>
                    <a:cubicBezTo>
                      <a:pt x="707" y="7964"/>
                      <a:pt x="808" y="7922"/>
                      <a:pt x="889" y="7820"/>
                    </a:cubicBezTo>
                    <a:cubicBezTo>
                      <a:pt x="1809" y="6659"/>
                      <a:pt x="2684" y="5473"/>
                      <a:pt x="3545" y="4271"/>
                    </a:cubicBezTo>
                    <a:cubicBezTo>
                      <a:pt x="4398" y="3077"/>
                      <a:pt x="5290" y="1875"/>
                      <a:pt x="5673" y="443"/>
                    </a:cubicBezTo>
                    <a:cubicBezTo>
                      <a:pt x="5730" y="232"/>
                      <a:pt x="5545" y="1"/>
                      <a:pt x="5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5"/>
              <p:cNvSpPr/>
              <p:nvPr/>
            </p:nvSpPr>
            <p:spPr>
              <a:xfrm>
                <a:off x="6269265" y="2514721"/>
                <a:ext cx="175929" cy="101586"/>
              </a:xfrm>
              <a:custGeom>
                <a:avLst/>
                <a:gdLst/>
                <a:ahLst/>
                <a:cxnLst/>
                <a:rect l="l" t="t" r="r" b="b"/>
                <a:pathLst>
                  <a:path w="7575" h="4374" extrusionOk="0">
                    <a:moveTo>
                      <a:pt x="6426" y="1"/>
                    </a:moveTo>
                    <a:cubicBezTo>
                      <a:pt x="4123" y="1"/>
                      <a:pt x="1629" y="2266"/>
                      <a:pt x="225" y="3748"/>
                    </a:cubicBezTo>
                    <a:cubicBezTo>
                      <a:pt x="0" y="3984"/>
                      <a:pt x="204" y="4373"/>
                      <a:pt x="478" y="4373"/>
                    </a:cubicBezTo>
                    <a:cubicBezTo>
                      <a:pt x="537" y="4373"/>
                      <a:pt x="600" y="4355"/>
                      <a:pt x="662" y="4313"/>
                    </a:cubicBezTo>
                    <a:cubicBezTo>
                      <a:pt x="1646" y="3647"/>
                      <a:pt x="2649" y="3005"/>
                      <a:pt x="3670" y="2395"/>
                    </a:cubicBezTo>
                    <a:cubicBezTo>
                      <a:pt x="4832" y="1702"/>
                      <a:pt x="6163" y="1388"/>
                      <a:pt x="7324" y="713"/>
                    </a:cubicBezTo>
                    <a:cubicBezTo>
                      <a:pt x="7574" y="572"/>
                      <a:pt x="7524" y="175"/>
                      <a:pt x="7242" y="103"/>
                    </a:cubicBezTo>
                    <a:cubicBezTo>
                      <a:pt x="6974" y="33"/>
                      <a:pt x="6701" y="1"/>
                      <a:pt x="64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5"/>
              <p:cNvSpPr/>
              <p:nvPr/>
            </p:nvSpPr>
            <p:spPr>
              <a:xfrm>
                <a:off x="6500725" y="2440517"/>
                <a:ext cx="109785" cy="48238"/>
              </a:xfrm>
              <a:custGeom>
                <a:avLst/>
                <a:gdLst/>
                <a:ahLst/>
                <a:cxnLst/>
                <a:rect l="l" t="t" r="r" b="b"/>
                <a:pathLst>
                  <a:path w="4727" h="2077" extrusionOk="0">
                    <a:moveTo>
                      <a:pt x="4089" y="0"/>
                    </a:moveTo>
                    <a:cubicBezTo>
                      <a:pt x="4037" y="0"/>
                      <a:pt x="3986" y="9"/>
                      <a:pt x="3938" y="26"/>
                    </a:cubicBezTo>
                    <a:cubicBezTo>
                      <a:pt x="2735" y="478"/>
                      <a:pt x="1505" y="838"/>
                      <a:pt x="342" y="1402"/>
                    </a:cubicBezTo>
                    <a:cubicBezTo>
                      <a:pt x="1" y="1569"/>
                      <a:pt x="193" y="2077"/>
                      <a:pt x="525" y="2077"/>
                    </a:cubicBezTo>
                    <a:cubicBezTo>
                      <a:pt x="556" y="2077"/>
                      <a:pt x="587" y="2073"/>
                      <a:pt x="620" y="2064"/>
                    </a:cubicBezTo>
                    <a:cubicBezTo>
                      <a:pt x="1823" y="1721"/>
                      <a:pt x="3072" y="1593"/>
                      <a:pt x="4261" y="1197"/>
                    </a:cubicBezTo>
                    <a:cubicBezTo>
                      <a:pt x="4539" y="1107"/>
                      <a:pt x="4680" y="897"/>
                      <a:pt x="4708" y="615"/>
                    </a:cubicBezTo>
                    <a:cubicBezTo>
                      <a:pt x="4726" y="423"/>
                      <a:pt x="4666" y="314"/>
                      <a:pt x="4529" y="186"/>
                    </a:cubicBezTo>
                    <a:cubicBezTo>
                      <a:pt x="4416" y="79"/>
                      <a:pt x="4250" y="0"/>
                      <a:pt x="40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68" name="Google Shape;368;p25"/>
          <p:cNvSpPr/>
          <p:nvPr/>
        </p:nvSpPr>
        <p:spPr>
          <a:xfrm>
            <a:off x="5462406" y="197624"/>
            <a:ext cx="316624" cy="417891"/>
          </a:xfrm>
          <a:custGeom>
            <a:avLst/>
            <a:gdLst/>
            <a:ahLst/>
            <a:cxnLst/>
            <a:rect l="l" t="t" r="r" b="b"/>
            <a:pathLst>
              <a:path w="14914" h="19684" extrusionOk="0">
                <a:moveTo>
                  <a:pt x="11854" y="1664"/>
                </a:moveTo>
                <a:cubicBezTo>
                  <a:pt x="12302" y="1664"/>
                  <a:pt x="12739" y="1952"/>
                  <a:pt x="13041" y="2667"/>
                </a:cubicBezTo>
                <a:cubicBezTo>
                  <a:pt x="13483" y="3716"/>
                  <a:pt x="13515" y="4872"/>
                  <a:pt x="13465" y="5993"/>
                </a:cubicBezTo>
                <a:cubicBezTo>
                  <a:pt x="13364" y="8454"/>
                  <a:pt x="12521" y="11147"/>
                  <a:pt x="12016" y="13566"/>
                </a:cubicBezTo>
                <a:cubicBezTo>
                  <a:pt x="11848" y="14386"/>
                  <a:pt x="11487" y="15402"/>
                  <a:pt x="11524" y="16245"/>
                </a:cubicBezTo>
                <a:cubicBezTo>
                  <a:pt x="11547" y="16664"/>
                  <a:pt x="11588" y="17092"/>
                  <a:pt x="11592" y="17517"/>
                </a:cubicBezTo>
                <a:cubicBezTo>
                  <a:pt x="10557" y="15958"/>
                  <a:pt x="9478" y="14459"/>
                  <a:pt x="8184" y="13088"/>
                </a:cubicBezTo>
                <a:cubicBezTo>
                  <a:pt x="6626" y="11442"/>
                  <a:pt x="4703" y="10212"/>
                  <a:pt x="3167" y="8536"/>
                </a:cubicBezTo>
                <a:cubicBezTo>
                  <a:pt x="1956" y="7210"/>
                  <a:pt x="1577" y="5716"/>
                  <a:pt x="2301" y="4039"/>
                </a:cubicBezTo>
                <a:cubicBezTo>
                  <a:pt x="2584" y="3384"/>
                  <a:pt x="3012" y="3146"/>
                  <a:pt x="3483" y="3146"/>
                </a:cubicBezTo>
                <a:cubicBezTo>
                  <a:pt x="4175" y="3146"/>
                  <a:pt x="4959" y="3659"/>
                  <a:pt x="5510" y="4111"/>
                </a:cubicBezTo>
                <a:cubicBezTo>
                  <a:pt x="6881" y="5246"/>
                  <a:pt x="8029" y="6992"/>
                  <a:pt x="8412" y="8731"/>
                </a:cubicBezTo>
                <a:cubicBezTo>
                  <a:pt x="8458" y="8941"/>
                  <a:pt x="8631" y="9032"/>
                  <a:pt x="8808" y="9037"/>
                </a:cubicBezTo>
                <a:cubicBezTo>
                  <a:pt x="8841" y="9374"/>
                  <a:pt x="8872" y="9707"/>
                  <a:pt x="8904" y="10044"/>
                </a:cubicBezTo>
                <a:cubicBezTo>
                  <a:pt x="8931" y="10305"/>
                  <a:pt x="9126" y="10437"/>
                  <a:pt x="9317" y="10437"/>
                </a:cubicBezTo>
                <a:cubicBezTo>
                  <a:pt x="9507" y="10437"/>
                  <a:pt x="9695" y="10307"/>
                  <a:pt x="9715" y="10044"/>
                </a:cubicBezTo>
                <a:cubicBezTo>
                  <a:pt x="9888" y="7866"/>
                  <a:pt x="9655" y="5670"/>
                  <a:pt x="10080" y="3514"/>
                </a:cubicBezTo>
                <a:cubicBezTo>
                  <a:pt x="10278" y="2518"/>
                  <a:pt x="11082" y="1664"/>
                  <a:pt x="11854" y="1664"/>
                </a:cubicBezTo>
                <a:close/>
                <a:moveTo>
                  <a:pt x="11674" y="0"/>
                </a:moveTo>
                <a:cubicBezTo>
                  <a:pt x="11040" y="0"/>
                  <a:pt x="10411" y="324"/>
                  <a:pt x="10025" y="982"/>
                </a:cubicBezTo>
                <a:cubicBezTo>
                  <a:pt x="8967" y="2795"/>
                  <a:pt x="8681" y="4750"/>
                  <a:pt x="8690" y="6754"/>
                </a:cubicBezTo>
                <a:cubicBezTo>
                  <a:pt x="7639" y="4541"/>
                  <a:pt x="5353" y="1744"/>
                  <a:pt x="3438" y="1744"/>
                </a:cubicBezTo>
                <a:cubicBezTo>
                  <a:pt x="2728" y="1744"/>
                  <a:pt x="2068" y="2129"/>
                  <a:pt x="1541" y="3073"/>
                </a:cubicBezTo>
                <a:cubicBezTo>
                  <a:pt x="1" y="5834"/>
                  <a:pt x="1222" y="8149"/>
                  <a:pt x="3268" y="10212"/>
                </a:cubicBezTo>
                <a:cubicBezTo>
                  <a:pt x="4562" y="11520"/>
                  <a:pt x="6088" y="12577"/>
                  <a:pt x="7392" y="13885"/>
                </a:cubicBezTo>
                <a:cubicBezTo>
                  <a:pt x="9009" y="15502"/>
                  <a:pt x="10216" y="17475"/>
                  <a:pt x="11428" y="19398"/>
                </a:cubicBezTo>
                <a:cubicBezTo>
                  <a:pt x="11551" y="19596"/>
                  <a:pt x="11728" y="19683"/>
                  <a:pt x="11904" y="19683"/>
                </a:cubicBezTo>
                <a:cubicBezTo>
                  <a:pt x="12145" y="19683"/>
                  <a:pt x="12386" y="19522"/>
                  <a:pt x="12494" y="19261"/>
                </a:cubicBezTo>
                <a:cubicBezTo>
                  <a:pt x="13095" y="17831"/>
                  <a:pt x="12799" y="16254"/>
                  <a:pt x="13095" y="14746"/>
                </a:cubicBezTo>
                <a:cubicBezTo>
                  <a:pt x="13492" y="12760"/>
                  <a:pt x="13888" y="10773"/>
                  <a:pt x="14326" y="8791"/>
                </a:cubicBezTo>
                <a:cubicBezTo>
                  <a:pt x="14914" y="6149"/>
                  <a:pt x="14900" y="3182"/>
                  <a:pt x="13305" y="885"/>
                </a:cubicBezTo>
                <a:cubicBezTo>
                  <a:pt x="12897" y="299"/>
                  <a:pt x="12283" y="0"/>
                  <a:pt x="116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5"/>
          <p:cNvSpPr/>
          <p:nvPr/>
        </p:nvSpPr>
        <p:spPr>
          <a:xfrm>
            <a:off x="6986639" y="808499"/>
            <a:ext cx="502952" cy="494859"/>
          </a:xfrm>
          <a:custGeom>
            <a:avLst/>
            <a:gdLst/>
            <a:ahLst/>
            <a:cxnLst/>
            <a:rect l="l" t="t" r="r" b="b"/>
            <a:pathLst>
              <a:path w="21999" h="21645" extrusionOk="0">
                <a:moveTo>
                  <a:pt x="10270" y="7825"/>
                </a:moveTo>
                <a:cubicBezTo>
                  <a:pt x="10745" y="8140"/>
                  <a:pt x="11405" y="8052"/>
                  <a:pt x="11934" y="8294"/>
                </a:cubicBezTo>
                <a:cubicBezTo>
                  <a:pt x="12512" y="8563"/>
                  <a:pt x="12905" y="9097"/>
                  <a:pt x="13118" y="9679"/>
                </a:cubicBezTo>
                <a:cubicBezTo>
                  <a:pt x="13524" y="10786"/>
                  <a:pt x="13301" y="12186"/>
                  <a:pt x="12440" y="13015"/>
                </a:cubicBezTo>
                <a:cubicBezTo>
                  <a:pt x="12092" y="13350"/>
                  <a:pt x="11678" y="13492"/>
                  <a:pt x="11253" y="13492"/>
                </a:cubicBezTo>
                <a:cubicBezTo>
                  <a:pt x="10231" y="13492"/>
                  <a:pt x="9153" y="12667"/>
                  <a:pt x="8831" y="11743"/>
                </a:cubicBezTo>
                <a:cubicBezTo>
                  <a:pt x="8361" y="10399"/>
                  <a:pt x="8876" y="8363"/>
                  <a:pt x="10270" y="7825"/>
                </a:cubicBezTo>
                <a:close/>
                <a:moveTo>
                  <a:pt x="7818" y="1139"/>
                </a:moveTo>
                <a:cubicBezTo>
                  <a:pt x="8882" y="1139"/>
                  <a:pt x="9970" y="1896"/>
                  <a:pt x="10590" y="2822"/>
                </a:cubicBezTo>
                <a:cubicBezTo>
                  <a:pt x="11378" y="3997"/>
                  <a:pt x="11660" y="5533"/>
                  <a:pt x="11555" y="6937"/>
                </a:cubicBezTo>
                <a:cubicBezTo>
                  <a:pt x="11382" y="6898"/>
                  <a:pt x="11208" y="6875"/>
                  <a:pt x="11042" y="6875"/>
                </a:cubicBezTo>
                <a:cubicBezTo>
                  <a:pt x="10679" y="6875"/>
                  <a:pt x="10348" y="6982"/>
                  <a:pt x="10121" y="7259"/>
                </a:cubicBezTo>
                <a:cubicBezTo>
                  <a:pt x="10121" y="7265"/>
                  <a:pt x="10116" y="7269"/>
                  <a:pt x="10116" y="7274"/>
                </a:cubicBezTo>
                <a:cubicBezTo>
                  <a:pt x="9843" y="7314"/>
                  <a:pt x="9597" y="7402"/>
                  <a:pt x="9368" y="7520"/>
                </a:cubicBezTo>
                <a:cubicBezTo>
                  <a:pt x="9273" y="7087"/>
                  <a:pt x="9040" y="6731"/>
                  <a:pt x="8821" y="6298"/>
                </a:cubicBezTo>
                <a:cubicBezTo>
                  <a:pt x="8462" y="5587"/>
                  <a:pt x="8216" y="4836"/>
                  <a:pt x="8039" y="4061"/>
                </a:cubicBezTo>
                <a:cubicBezTo>
                  <a:pt x="8003" y="3911"/>
                  <a:pt x="7855" y="3831"/>
                  <a:pt x="7712" y="3831"/>
                </a:cubicBezTo>
                <a:cubicBezTo>
                  <a:pt x="7574" y="3831"/>
                  <a:pt x="7441" y="3905"/>
                  <a:pt x="7418" y="4061"/>
                </a:cubicBezTo>
                <a:cubicBezTo>
                  <a:pt x="7305" y="4799"/>
                  <a:pt x="7450" y="5492"/>
                  <a:pt x="7705" y="6184"/>
                </a:cubicBezTo>
                <a:cubicBezTo>
                  <a:pt x="7947" y="6836"/>
                  <a:pt x="8197" y="7543"/>
                  <a:pt x="8735" y="7984"/>
                </a:cubicBezTo>
                <a:cubicBezTo>
                  <a:pt x="7974" y="8746"/>
                  <a:pt x="7610" y="9984"/>
                  <a:pt x="7683" y="11202"/>
                </a:cubicBezTo>
                <a:cubicBezTo>
                  <a:pt x="7136" y="11229"/>
                  <a:pt x="6672" y="11511"/>
                  <a:pt x="6157" y="11776"/>
                </a:cubicBezTo>
                <a:cubicBezTo>
                  <a:pt x="5391" y="12176"/>
                  <a:pt x="4685" y="12645"/>
                  <a:pt x="3970" y="13133"/>
                </a:cubicBezTo>
                <a:cubicBezTo>
                  <a:pt x="3644" y="13358"/>
                  <a:pt x="3832" y="13803"/>
                  <a:pt x="4153" y="13803"/>
                </a:cubicBezTo>
                <a:cubicBezTo>
                  <a:pt x="4210" y="13803"/>
                  <a:pt x="4271" y="13789"/>
                  <a:pt x="4334" y="13757"/>
                </a:cubicBezTo>
                <a:cubicBezTo>
                  <a:pt x="5067" y="13393"/>
                  <a:pt x="5842" y="13133"/>
                  <a:pt x="6598" y="12819"/>
                </a:cubicBezTo>
                <a:cubicBezTo>
                  <a:pt x="7049" y="12627"/>
                  <a:pt x="7523" y="12472"/>
                  <a:pt x="7883" y="12163"/>
                </a:cubicBezTo>
                <a:cubicBezTo>
                  <a:pt x="7978" y="12436"/>
                  <a:pt x="8106" y="12691"/>
                  <a:pt x="8266" y="12928"/>
                </a:cubicBezTo>
                <a:cubicBezTo>
                  <a:pt x="8188" y="12951"/>
                  <a:pt x="8115" y="12992"/>
                  <a:pt x="8060" y="13061"/>
                </a:cubicBezTo>
                <a:cubicBezTo>
                  <a:pt x="7130" y="14183"/>
                  <a:pt x="5222" y="15597"/>
                  <a:pt x="3525" y="15597"/>
                </a:cubicBezTo>
                <a:cubicBezTo>
                  <a:pt x="2970" y="15597"/>
                  <a:pt x="2438" y="15446"/>
                  <a:pt x="1969" y="15084"/>
                </a:cubicBezTo>
                <a:cubicBezTo>
                  <a:pt x="1" y="13562"/>
                  <a:pt x="3266" y="9853"/>
                  <a:pt x="5391" y="9853"/>
                </a:cubicBezTo>
                <a:cubicBezTo>
                  <a:pt x="5450" y="9853"/>
                  <a:pt x="5507" y="9856"/>
                  <a:pt x="5564" y="9862"/>
                </a:cubicBezTo>
                <a:cubicBezTo>
                  <a:pt x="5873" y="10089"/>
                  <a:pt x="6229" y="10272"/>
                  <a:pt x="6630" y="10390"/>
                </a:cubicBezTo>
                <a:cubicBezTo>
                  <a:pt x="6683" y="10406"/>
                  <a:pt x="6734" y="10413"/>
                  <a:pt x="6783" y="10413"/>
                </a:cubicBezTo>
                <a:cubicBezTo>
                  <a:pt x="7225" y="10413"/>
                  <a:pt x="7490" y="9829"/>
                  <a:pt x="7154" y="9488"/>
                </a:cubicBezTo>
                <a:cubicBezTo>
                  <a:pt x="6785" y="9110"/>
                  <a:pt x="6375" y="8887"/>
                  <a:pt x="5947" y="8786"/>
                </a:cubicBezTo>
                <a:cubicBezTo>
                  <a:pt x="4315" y="7259"/>
                  <a:pt x="4849" y="3619"/>
                  <a:pt x="6052" y="2065"/>
                </a:cubicBezTo>
                <a:cubicBezTo>
                  <a:pt x="6563" y="1406"/>
                  <a:pt x="7186" y="1139"/>
                  <a:pt x="7818" y="1139"/>
                </a:cubicBezTo>
                <a:close/>
                <a:moveTo>
                  <a:pt x="17958" y="4686"/>
                </a:moveTo>
                <a:cubicBezTo>
                  <a:pt x="20160" y="4686"/>
                  <a:pt x="19215" y="7613"/>
                  <a:pt x="18545" y="8668"/>
                </a:cubicBezTo>
                <a:cubicBezTo>
                  <a:pt x="18076" y="9410"/>
                  <a:pt x="17224" y="10212"/>
                  <a:pt x="16295" y="10636"/>
                </a:cubicBezTo>
                <a:cubicBezTo>
                  <a:pt x="16170" y="10616"/>
                  <a:pt x="16045" y="10606"/>
                  <a:pt x="15920" y="10606"/>
                </a:cubicBezTo>
                <a:cubicBezTo>
                  <a:pt x="15503" y="10606"/>
                  <a:pt x="15087" y="10721"/>
                  <a:pt x="14690" y="10977"/>
                </a:cubicBezTo>
                <a:cubicBezTo>
                  <a:pt x="14367" y="11187"/>
                  <a:pt x="14508" y="11648"/>
                  <a:pt x="14882" y="11675"/>
                </a:cubicBezTo>
                <a:cubicBezTo>
                  <a:pt x="14962" y="11681"/>
                  <a:pt x="15043" y="11685"/>
                  <a:pt x="15124" y="11685"/>
                </a:cubicBezTo>
                <a:cubicBezTo>
                  <a:pt x="15502" y="11685"/>
                  <a:pt x="15894" y="11617"/>
                  <a:pt x="16280" y="11497"/>
                </a:cubicBezTo>
                <a:cubicBezTo>
                  <a:pt x="18486" y="12022"/>
                  <a:pt x="19949" y="16418"/>
                  <a:pt x="17464" y="16418"/>
                </a:cubicBezTo>
                <a:cubicBezTo>
                  <a:pt x="17315" y="16418"/>
                  <a:pt x="17151" y="16402"/>
                  <a:pt x="16973" y="16368"/>
                </a:cubicBezTo>
                <a:cubicBezTo>
                  <a:pt x="15611" y="16113"/>
                  <a:pt x="14226" y="15315"/>
                  <a:pt x="13141" y="14472"/>
                </a:cubicBezTo>
                <a:cubicBezTo>
                  <a:pt x="13016" y="14375"/>
                  <a:pt x="12864" y="14327"/>
                  <a:pt x="12718" y="14327"/>
                </a:cubicBezTo>
                <a:cubicBezTo>
                  <a:pt x="12429" y="14327"/>
                  <a:pt x="12161" y="14515"/>
                  <a:pt x="12161" y="14878"/>
                </a:cubicBezTo>
                <a:cubicBezTo>
                  <a:pt x="12166" y="16507"/>
                  <a:pt x="12277" y="20515"/>
                  <a:pt x="9955" y="20515"/>
                </a:cubicBezTo>
                <a:cubicBezTo>
                  <a:pt x="9835" y="20515"/>
                  <a:pt x="9708" y="20505"/>
                  <a:pt x="9574" y="20482"/>
                </a:cubicBezTo>
                <a:cubicBezTo>
                  <a:pt x="6316" y="19935"/>
                  <a:pt x="8247" y="15616"/>
                  <a:pt x="8931" y="13698"/>
                </a:cubicBezTo>
                <a:lnTo>
                  <a:pt x="8931" y="13698"/>
                </a:lnTo>
                <a:cubicBezTo>
                  <a:pt x="9259" y="13980"/>
                  <a:pt x="9633" y="14209"/>
                  <a:pt x="10039" y="14363"/>
                </a:cubicBezTo>
                <a:cubicBezTo>
                  <a:pt x="9952" y="14928"/>
                  <a:pt x="9870" y="15484"/>
                  <a:pt x="9815" y="16049"/>
                </a:cubicBezTo>
                <a:cubicBezTo>
                  <a:pt x="9747" y="16691"/>
                  <a:pt x="9583" y="17439"/>
                  <a:pt x="9833" y="18053"/>
                </a:cubicBezTo>
                <a:cubicBezTo>
                  <a:pt x="9881" y="18178"/>
                  <a:pt x="10001" y="18270"/>
                  <a:pt x="10125" y="18270"/>
                </a:cubicBezTo>
                <a:cubicBezTo>
                  <a:pt x="10192" y="18270"/>
                  <a:pt x="10259" y="18243"/>
                  <a:pt x="10316" y="18181"/>
                </a:cubicBezTo>
                <a:cubicBezTo>
                  <a:pt x="11136" y="17311"/>
                  <a:pt x="10872" y="15675"/>
                  <a:pt x="10690" y="14537"/>
                </a:cubicBezTo>
                <a:lnTo>
                  <a:pt x="10690" y="14537"/>
                </a:lnTo>
                <a:cubicBezTo>
                  <a:pt x="10881" y="14570"/>
                  <a:pt x="11075" y="14587"/>
                  <a:pt x="11272" y="14587"/>
                </a:cubicBezTo>
                <a:cubicBezTo>
                  <a:pt x="11619" y="14587"/>
                  <a:pt x="11971" y="14533"/>
                  <a:pt x="12321" y="14413"/>
                </a:cubicBezTo>
                <a:cubicBezTo>
                  <a:pt x="12845" y="14231"/>
                  <a:pt x="13255" y="13912"/>
                  <a:pt x="13578" y="13515"/>
                </a:cubicBezTo>
                <a:cubicBezTo>
                  <a:pt x="14259" y="14016"/>
                  <a:pt x="15540" y="15065"/>
                  <a:pt x="16568" y="15065"/>
                </a:cubicBezTo>
                <a:cubicBezTo>
                  <a:pt x="16943" y="15065"/>
                  <a:pt x="17285" y="14925"/>
                  <a:pt x="17552" y="14568"/>
                </a:cubicBezTo>
                <a:cubicBezTo>
                  <a:pt x="17638" y="14459"/>
                  <a:pt x="17607" y="14249"/>
                  <a:pt x="17502" y="14163"/>
                </a:cubicBezTo>
                <a:cubicBezTo>
                  <a:pt x="17005" y="13761"/>
                  <a:pt x="16326" y="13843"/>
                  <a:pt x="15734" y="13643"/>
                </a:cubicBezTo>
                <a:cubicBezTo>
                  <a:pt x="15132" y="13433"/>
                  <a:pt x="14545" y="13179"/>
                  <a:pt x="13938" y="12964"/>
                </a:cubicBezTo>
                <a:cubicBezTo>
                  <a:pt x="14426" y="12044"/>
                  <a:pt x="14539" y="10882"/>
                  <a:pt x="14375" y="9889"/>
                </a:cubicBezTo>
                <a:cubicBezTo>
                  <a:pt x="14316" y="9528"/>
                  <a:pt x="14194" y="9169"/>
                  <a:pt x="14026" y="8836"/>
                </a:cubicBezTo>
                <a:cubicBezTo>
                  <a:pt x="14490" y="8312"/>
                  <a:pt x="15174" y="7984"/>
                  <a:pt x="15784" y="7661"/>
                </a:cubicBezTo>
                <a:cubicBezTo>
                  <a:pt x="16385" y="7337"/>
                  <a:pt x="17451" y="6868"/>
                  <a:pt x="17437" y="6057"/>
                </a:cubicBezTo>
                <a:cubicBezTo>
                  <a:pt x="17433" y="5820"/>
                  <a:pt x="17251" y="5661"/>
                  <a:pt x="17027" y="5642"/>
                </a:cubicBezTo>
                <a:cubicBezTo>
                  <a:pt x="17008" y="5641"/>
                  <a:pt x="16989" y="5640"/>
                  <a:pt x="16970" y="5640"/>
                </a:cubicBezTo>
                <a:cubicBezTo>
                  <a:pt x="16576" y="5640"/>
                  <a:pt x="16242" y="5903"/>
                  <a:pt x="15929" y="6117"/>
                </a:cubicBezTo>
                <a:cubicBezTo>
                  <a:pt x="15529" y="6390"/>
                  <a:pt x="15119" y="6640"/>
                  <a:pt x="14718" y="6909"/>
                </a:cubicBezTo>
                <a:cubicBezTo>
                  <a:pt x="14299" y="7196"/>
                  <a:pt x="13756" y="7570"/>
                  <a:pt x="13496" y="8052"/>
                </a:cubicBezTo>
                <a:cubicBezTo>
                  <a:pt x="13342" y="7879"/>
                  <a:pt x="13173" y="7724"/>
                  <a:pt x="12991" y="7587"/>
                </a:cubicBezTo>
                <a:cubicBezTo>
                  <a:pt x="13014" y="6144"/>
                  <a:pt x="16854" y="4763"/>
                  <a:pt x="17734" y="4695"/>
                </a:cubicBezTo>
                <a:cubicBezTo>
                  <a:pt x="17812" y="4689"/>
                  <a:pt x="17886" y="4686"/>
                  <a:pt x="17958" y="4686"/>
                </a:cubicBezTo>
                <a:close/>
                <a:moveTo>
                  <a:pt x="8063" y="0"/>
                </a:moveTo>
                <a:cubicBezTo>
                  <a:pt x="7382" y="0"/>
                  <a:pt x="6646" y="257"/>
                  <a:pt x="5869" y="858"/>
                </a:cubicBezTo>
                <a:cubicBezTo>
                  <a:pt x="3810" y="2453"/>
                  <a:pt x="3135" y="6499"/>
                  <a:pt x="4607" y="8832"/>
                </a:cubicBezTo>
                <a:cubicBezTo>
                  <a:pt x="2506" y="9402"/>
                  <a:pt x="411" y="12058"/>
                  <a:pt x="237" y="13839"/>
                </a:cubicBezTo>
                <a:cubicBezTo>
                  <a:pt x="69" y="15648"/>
                  <a:pt x="2138" y="16651"/>
                  <a:pt x="3604" y="16651"/>
                </a:cubicBezTo>
                <a:cubicBezTo>
                  <a:pt x="4853" y="16646"/>
                  <a:pt x="6174" y="16068"/>
                  <a:pt x="7277" y="15269"/>
                </a:cubicBezTo>
                <a:lnTo>
                  <a:pt x="7277" y="15269"/>
                </a:lnTo>
                <a:cubicBezTo>
                  <a:pt x="6485" y="17971"/>
                  <a:pt x="6180" y="21006"/>
                  <a:pt x="9751" y="21603"/>
                </a:cubicBezTo>
                <a:cubicBezTo>
                  <a:pt x="9918" y="21631"/>
                  <a:pt x="10078" y="21644"/>
                  <a:pt x="10229" y="21644"/>
                </a:cubicBezTo>
                <a:cubicBezTo>
                  <a:pt x="12659" y="21644"/>
                  <a:pt x="13162" y="18223"/>
                  <a:pt x="13273" y="15967"/>
                </a:cubicBezTo>
                <a:cubicBezTo>
                  <a:pt x="14481" y="16762"/>
                  <a:pt x="16181" y="17625"/>
                  <a:pt x="17586" y="17625"/>
                </a:cubicBezTo>
                <a:cubicBezTo>
                  <a:pt x="18492" y="17625"/>
                  <a:pt x="19276" y="17265"/>
                  <a:pt x="19725" y="16295"/>
                </a:cubicBezTo>
                <a:cubicBezTo>
                  <a:pt x="20495" y="14628"/>
                  <a:pt x="19132" y="12026"/>
                  <a:pt x="17365" y="11023"/>
                </a:cubicBezTo>
                <a:cubicBezTo>
                  <a:pt x="19998" y="9520"/>
                  <a:pt x="21998" y="5838"/>
                  <a:pt x="19105" y="3924"/>
                </a:cubicBezTo>
                <a:cubicBezTo>
                  <a:pt x="18817" y="3734"/>
                  <a:pt x="18420" y="3648"/>
                  <a:pt x="17961" y="3648"/>
                </a:cubicBezTo>
                <a:cubicBezTo>
                  <a:pt x="16180" y="3648"/>
                  <a:pt x="13459" y="4935"/>
                  <a:pt x="12535" y="6380"/>
                </a:cubicBezTo>
                <a:cubicBezTo>
                  <a:pt x="12427" y="3711"/>
                  <a:pt x="10649" y="0"/>
                  <a:pt x="80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5"/>
          <p:cNvSpPr/>
          <p:nvPr/>
        </p:nvSpPr>
        <p:spPr>
          <a:xfrm>
            <a:off x="7759354" y="3511065"/>
            <a:ext cx="442482" cy="438027"/>
          </a:xfrm>
          <a:custGeom>
            <a:avLst/>
            <a:gdLst/>
            <a:ahLst/>
            <a:cxnLst/>
            <a:rect l="l" t="t" r="r" b="b"/>
            <a:pathLst>
              <a:path w="16887" h="16717" extrusionOk="0">
                <a:moveTo>
                  <a:pt x="12371" y="1386"/>
                </a:moveTo>
                <a:cubicBezTo>
                  <a:pt x="12912" y="1386"/>
                  <a:pt x="13363" y="1789"/>
                  <a:pt x="13429" y="2781"/>
                </a:cubicBezTo>
                <a:cubicBezTo>
                  <a:pt x="13493" y="3769"/>
                  <a:pt x="13228" y="5195"/>
                  <a:pt x="12572" y="6152"/>
                </a:cubicBezTo>
                <a:cubicBezTo>
                  <a:pt x="12317" y="6289"/>
                  <a:pt x="12071" y="6476"/>
                  <a:pt x="11848" y="6736"/>
                </a:cubicBezTo>
                <a:cubicBezTo>
                  <a:pt x="11434" y="6057"/>
                  <a:pt x="10755" y="5506"/>
                  <a:pt x="9989" y="5187"/>
                </a:cubicBezTo>
                <a:cubicBezTo>
                  <a:pt x="9957" y="5145"/>
                  <a:pt x="9920" y="5113"/>
                  <a:pt x="9884" y="5077"/>
                </a:cubicBezTo>
                <a:cubicBezTo>
                  <a:pt x="10016" y="4417"/>
                  <a:pt x="10225" y="3784"/>
                  <a:pt x="10426" y="3136"/>
                </a:cubicBezTo>
                <a:cubicBezTo>
                  <a:pt x="10748" y="2122"/>
                  <a:pt x="11641" y="1386"/>
                  <a:pt x="12371" y="1386"/>
                </a:cubicBezTo>
                <a:close/>
                <a:moveTo>
                  <a:pt x="8674" y="5385"/>
                </a:moveTo>
                <a:cubicBezTo>
                  <a:pt x="8826" y="5385"/>
                  <a:pt x="8984" y="5404"/>
                  <a:pt x="9146" y="5441"/>
                </a:cubicBezTo>
                <a:cubicBezTo>
                  <a:pt x="10412" y="6253"/>
                  <a:pt x="11930" y="7351"/>
                  <a:pt x="11201" y="9050"/>
                </a:cubicBezTo>
                <a:cubicBezTo>
                  <a:pt x="10842" y="9891"/>
                  <a:pt x="9994" y="10281"/>
                  <a:pt x="9139" y="10281"/>
                </a:cubicBezTo>
                <a:cubicBezTo>
                  <a:pt x="8887" y="10281"/>
                  <a:pt x="8634" y="10247"/>
                  <a:pt x="8394" y="10181"/>
                </a:cubicBezTo>
                <a:cubicBezTo>
                  <a:pt x="6932" y="9779"/>
                  <a:pt x="6604" y="8158"/>
                  <a:pt x="6978" y="6873"/>
                </a:cubicBezTo>
                <a:cubicBezTo>
                  <a:pt x="7263" y="5884"/>
                  <a:pt x="7891" y="5385"/>
                  <a:pt x="8674" y="5385"/>
                </a:cubicBezTo>
                <a:close/>
                <a:moveTo>
                  <a:pt x="13572" y="7022"/>
                </a:moveTo>
                <a:cubicBezTo>
                  <a:pt x="15072" y="7022"/>
                  <a:pt x="16886" y="9195"/>
                  <a:pt x="14837" y="10494"/>
                </a:cubicBezTo>
                <a:cubicBezTo>
                  <a:pt x="14456" y="10736"/>
                  <a:pt x="14016" y="10838"/>
                  <a:pt x="13566" y="10838"/>
                </a:cubicBezTo>
                <a:cubicBezTo>
                  <a:pt x="12810" y="10838"/>
                  <a:pt x="12027" y="10550"/>
                  <a:pt x="11455" y="10153"/>
                </a:cubicBezTo>
                <a:cubicBezTo>
                  <a:pt x="11647" y="9956"/>
                  <a:pt x="11816" y="9733"/>
                  <a:pt x="11948" y="9483"/>
                </a:cubicBezTo>
                <a:cubicBezTo>
                  <a:pt x="11985" y="9410"/>
                  <a:pt x="12012" y="9338"/>
                  <a:pt x="12044" y="9264"/>
                </a:cubicBezTo>
                <a:cubicBezTo>
                  <a:pt x="12463" y="9386"/>
                  <a:pt x="12952" y="9575"/>
                  <a:pt x="13406" y="9575"/>
                </a:cubicBezTo>
                <a:cubicBezTo>
                  <a:pt x="13593" y="9575"/>
                  <a:pt x="13775" y="9543"/>
                  <a:pt x="13943" y="9460"/>
                </a:cubicBezTo>
                <a:cubicBezTo>
                  <a:pt x="14208" y="9328"/>
                  <a:pt x="14167" y="8955"/>
                  <a:pt x="13943" y="8818"/>
                </a:cubicBezTo>
                <a:cubicBezTo>
                  <a:pt x="13670" y="8644"/>
                  <a:pt x="13342" y="8667"/>
                  <a:pt x="13024" y="8627"/>
                </a:cubicBezTo>
                <a:cubicBezTo>
                  <a:pt x="12943" y="8617"/>
                  <a:pt x="12863" y="8613"/>
                  <a:pt x="12783" y="8613"/>
                </a:cubicBezTo>
                <a:cubicBezTo>
                  <a:pt x="12598" y="8613"/>
                  <a:pt x="12417" y="8636"/>
                  <a:pt x="12235" y="8667"/>
                </a:cubicBezTo>
                <a:cubicBezTo>
                  <a:pt x="12290" y="8385"/>
                  <a:pt x="12294" y="8103"/>
                  <a:pt x="12258" y="7834"/>
                </a:cubicBezTo>
                <a:cubicBezTo>
                  <a:pt x="12582" y="7656"/>
                  <a:pt x="12873" y="7397"/>
                  <a:pt x="13133" y="7091"/>
                </a:cubicBezTo>
                <a:cubicBezTo>
                  <a:pt x="13273" y="7044"/>
                  <a:pt x="13421" y="7022"/>
                  <a:pt x="13572" y="7022"/>
                </a:cubicBezTo>
                <a:close/>
                <a:moveTo>
                  <a:pt x="4743" y="995"/>
                </a:moveTo>
                <a:cubicBezTo>
                  <a:pt x="5737" y="995"/>
                  <a:pt x="6755" y="1466"/>
                  <a:pt x="7310" y="2297"/>
                </a:cubicBezTo>
                <a:cubicBezTo>
                  <a:pt x="7743" y="2945"/>
                  <a:pt x="7929" y="3669"/>
                  <a:pt x="8267" y="4343"/>
                </a:cubicBezTo>
                <a:cubicBezTo>
                  <a:pt x="7947" y="4362"/>
                  <a:pt x="7638" y="4476"/>
                  <a:pt x="7350" y="4663"/>
                </a:cubicBezTo>
                <a:cubicBezTo>
                  <a:pt x="7068" y="4389"/>
                  <a:pt x="6709" y="4184"/>
                  <a:pt x="6403" y="3952"/>
                </a:cubicBezTo>
                <a:cubicBezTo>
                  <a:pt x="5838" y="3528"/>
                  <a:pt x="5474" y="2972"/>
                  <a:pt x="4963" y="2507"/>
                </a:cubicBezTo>
                <a:cubicBezTo>
                  <a:pt x="4930" y="2478"/>
                  <a:pt x="4886" y="2463"/>
                  <a:pt x="4842" y="2463"/>
                </a:cubicBezTo>
                <a:cubicBezTo>
                  <a:pt x="4771" y="2463"/>
                  <a:pt x="4702" y="2502"/>
                  <a:pt x="4686" y="2581"/>
                </a:cubicBezTo>
                <a:cubicBezTo>
                  <a:pt x="4549" y="3259"/>
                  <a:pt x="5123" y="3828"/>
                  <a:pt x="5573" y="4261"/>
                </a:cubicBezTo>
                <a:cubicBezTo>
                  <a:pt x="5906" y="4581"/>
                  <a:pt x="6303" y="4968"/>
                  <a:pt x="6745" y="5232"/>
                </a:cubicBezTo>
                <a:cubicBezTo>
                  <a:pt x="6599" y="5424"/>
                  <a:pt x="6471" y="5637"/>
                  <a:pt x="6366" y="5883"/>
                </a:cubicBezTo>
                <a:cubicBezTo>
                  <a:pt x="5916" y="6913"/>
                  <a:pt x="5897" y="8120"/>
                  <a:pt x="6321" y="9123"/>
                </a:cubicBezTo>
                <a:cubicBezTo>
                  <a:pt x="5760" y="9292"/>
                  <a:pt x="5365" y="9952"/>
                  <a:pt x="5119" y="10454"/>
                </a:cubicBezTo>
                <a:cubicBezTo>
                  <a:pt x="5037" y="10627"/>
                  <a:pt x="5160" y="10802"/>
                  <a:pt x="5324" y="10802"/>
                </a:cubicBezTo>
                <a:cubicBezTo>
                  <a:pt x="5362" y="10802"/>
                  <a:pt x="5401" y="10793"/>
                  <a:pt x="5441" y="10772"/>
                </a:cubicBezTo>
                <a:cubicBezTo>
                  <a:pt x="5720" y="10631"/>
                  <a:pt x="5966" y="10458"/>
                  <a:pt x="6230" y="10290"/>
                </a:cubicBezTo>
                <a:cubicBezTo>
                  <a:pt x="6425" y="10166"/>
                  <a:pt x="6627" y="10076"/>
                  <a:pt x="6814" y="9952"/>
                </a:cubicBezTo>
                <a:cubicBezTo>
                  <a:pt x="7064" y="10263"/>
                  <a:pt x="7369" y="10526"/>
                  <a:pt x="7738" y="10732"/>
                </a:cubicBezTo>
                <a:cubicBezTo>
                  <a:pt x="8120" y="10946"/>
                  <a:pt x="8530" y="11060"/>
                  <a:pt x="8950" y="11091"/>
                </a:cubicBezTo>
                <a:cubicBezTo>
                  <a:pt x="8927" y="11247"/>
                  <a:pt x="8940" y="11420"/>
                  <a:pt x="8963" y="11575"/>
                </a:cubicBezTo>
                <a:cubicBezTo>
                  <a:pt x="8896" y="11884"/>
                  <a:pt x="8927" y="12198"/>
                  <a:pt x="8955" y="12536"/>
                </a:cubicBezTo>
                <a:cubicBezTo>
                  <a:pt x="8991" y="12964"/>
                  <a:pt x="9037" y="13324"/>
                  <a:pt x="9274" y="13697"/>
                </a:cubicBezTo>
                <a:cubicBezTo>
                  <a:pt x="9318" y="13762"/>
                  <a:pt x="9389" y="13797"/>
                  <a:pt x="9459" y="13797"/>
                </a:cubicBezTo>
                <a:cubicBezTo>
                  <a:pt x="9528" y="13797"/>
                  <a:pt x="9596" y="13765"/>
                  <a:pt x="9638" y="13697"/>
                </a:cubicBezTo>
                <a:cubicBezTo>
                  <a:pt x="9843" y="13346"/>
                  <a:pt x="9848" y="12996"/>
                  <a:pt x="9802" y="12614"/>
                </a:cubicBezTo>
                <a:cubicBezTo>
                  <a:pt x="9815" y="12591"/>
                  <a:pt x="9834" y="12568"/>
                  <a:pt x="9838" y="12540"/>
                </a:cubicBezTo>
                <a:cubicBezTo>
                  <a:pt x="9925" y="12194"/>
                  <a:pt x="9925" y="11876"/>
                  <a:pt x="9848" y="11520"/>
                </a:cubicBezTo>
                <a:cubicBezTo>
                  <a:pt x="9821" y="11383"/>
                  <a:pt x="9788" y="11210"/>
                  <a:pt x="9733" y="11050"/>
                </a:cubicBezTo>
                <a:cubicBezTo>
                  <a:pt x="10080" y="10991"/>
                  <a:pt x="10422" y="10877"/>
                  <a:pt x="10732" y="10704"/>
                </a:cubicBezTo>
                <a:cubicBezTo>
                  <a:pt x="10963" y="12044"/>
                  <a:pt x="11205" y="13434"/>
                  <a:pt x="10919" y="14782"/>
                </a:cubicBezTo>
                <a:cubicBezTo>
                  <a:pt x="10475" y="15488"/>
                  <a:pt x="10011" y="15841"/>
                  <a:pt x="9526" y="15841"/>
                </a:cubicBezTo>
                <a:cubicBezTo>
                  <a:pt x="9058" y="15841"/>
                  <a:pt x="8571" y="15513"/>
                  <a:pt x="8066" y="14855"/>
                </a:cubicBezTo>
                <a:cubicBezTo>
                  <a:pt x="7792" y="14313"/>
                  <a:pt x="7642" y="13735"/>
                  <a:pt x="7615" y="13128"/>
                </a:cubicBezTo>
                <a:cubicBezTo>
                  <a:pt x="7579" y="12818"/>
                  <a:pt x="7701" y="12181"/>
                  <a:pt x="7670" y="11853"/>
                </a:cubicBezTo>
                <a:cubicBezTo>
                  <a:pt x="7765" y="11716"/>
                  <a:pt x="7852" y="11575"/>
                  <a:pt x="7920" y="11424"/>
                </a:cubicBezTo>
                <a:cubicBezTo>
                  <a:pt x="8057" y="11119"/>
                  <a:pt x="7897" y="10795"/>
                  <a:pt x="7546" y="10777"/>
                </a:cubicBezTo>
                <a:cubicBezTo>
                  <a:pt x="7497" y="10772"/>
                  <a:pt x="7442" y="10768"/>
                  <a:pt x="7388" y="10763"/>
                </a:cubicBezTo>
                <a:cubicBezTo>
                  <a:pt x="7379" y="10763"/>
                  <a:pt x="7371" y="10763"/>
                  <a:pt x="7363" y="10763"/>
                </a:cubicBezTo>
                <a:cubicBezTo>
                  <a:pt x="7173" y="10763"/>
                  <a:pt x="7020" y="10916"/>
                  <a:pt x="6963" y="11087"/>
                </a:cubicBezTo>
                <a:cubicBezTo>
                  <a:pt x="6896" y="11292"/>
                  <a:pt x="6841" y="11502"/>
                  <a:pt x="6795" y="11720"/>
                </a:cubicBezTo>
                <a:cubicBezTo>
                  <a:pt x="6393" y="12214"/>
                  <a:pt x="5790" y="12375"/>
                  <a:pt x="5174" y="12375"/>
                </a:cubicBezTo>
                <a:cubicBezTo>
                  <a:pt x="4813" y="12375"/>
                  <a:pt x="4448" y="12320"/>
                  <a:pt x="4116" y="12244"/>
                </a:cubicBezTo>
                <a:cubicBezTo>
                  <a:pt x="812" y="11474"/>
                  <a:pt x="3752" y="8294"/>
                  <a:pt x="5323" y="8253"/>
                </a:cubicBezTo>
                <a:cubicBezTo>
                  <a:pt x="5956" y="8240"/>
                  <a:pt x="6038" y="7387"/>
                  <a:pt x="5468" y="7187"/>
                </a:cubicBezTo>
                <a:cubicBezTo>
                  <a:pt x="3478" y="6485"/>
                  <a:pt x="375" y="3401"/>
                  <a:pt x="3178" y="1460"/>
                </a:cubicBezTo>
                <a:cubicBezTo>
                  <a:pt x="3634" y="1143"/>
                  <a:pt x="4185" y="995"/>
                  <a:pt x="4743" y="995"/>
                </a:cubicBezTo>
                <a:close/>
                <a:moveTo>
                  <a:pt x="5000" y="1"/>
                </a:moveTo>
                <a:cubicBezTo>
                  <a:pt x="3909" y="1"/>
                  <a:pt x="2730" y="350"/>
                  <a:pt x="2111" y="1004"/>
                </a:cubicBezTo>
                <a:cubicBezTo>
                  <a:pt x="1" y="3227"/>
                  <a:pt x="1578" y="6120"/>
                  <a:pt x="3824" y="7569"/>
                </a:cubicBezTo>
                <a:cubicBezTo>
                  <a:pt x="2116" y="8426"/>
                  <a:pt x="1094" y="10476"/>
                  <a:pt x="2371" y="12240"/>
                </a:cubicBezTo>
                <a:cubicBezTo>
                  <a:pt x="2910" y="12989"/>
                  <a:pt x="3762" y="13314"/>
                  <a:pt x="4645" y="13314"/>
                </a:cubicBezTo>
                <a:cubicBezTo>
                  <a:pt x="5350" y="13314"/>
                  <a:pt x="6076" y="13107"/>
                  <a:pt x="6681" y="12745"/>
                </a:cubicBezTo>
                <a:lnTo>
                  <a:pt x="6681" y="12745"/>
                </a:lnTo>
                <a:cubicBezTo>
                  <a:pt x="6646" y="14700"/>
                  <a:pt x="7589" y="16716"/>
                  <a:pt x="9701" y="16716"/>
                </a:cubicBezTo>
                <a:cubicBezTo>
                  <a:pt x="9823" y="16716"/>
                  <a:pt x="9949" y="16710"/>
                  <a:pt x="10080" y="16696"/>
                </a:cubicBezTo>
                <a:cubicBezTo>
                  <a:pt x="12381" y="16454"/>
                  <a:pt x="11993" y="13319"/>
                  <a:pt x="11775" y="11401"/>
                </a:cubicBezTo>
                <a:lnTo>
                  <a:pt x="11775" y="11401"/>
                </a:lnTo>
                <a:cubicBezTo>
                  <a:pt x="12334" y="11609"/>
                  <a:pt x="12985" y="11724"/>
                  <a:pt x="13631" y="11724"/>
                </a:cubicBezTo>
                <a:cubicBezTo>
                  <a:pt x="15274" y="11724"/>
                  <a:pt x="16877" y="10980"/>
                  <a:pt x="16805" y="9142"/>
                </a:cubicBezTo>
                <a:cubicBezTo>
                  <a:pt x="16737" y="7479"/>
                  <a:pt x="15320" y="6074"/>
                  <a:pt x="13871" y="5916"/>
                </a:cubicBezTo>
                <a:cubicBezTo>
                  <a:pt x="14622" y="4280"/>
                  <a:pt x="14723" y="2129"/>
                  <a:pt x="13848" y="872"/>
                </a:cubicBezTo>
                <a:cubicBezTo>
                  <a:pt x="13525" y="406"/>
                  <a:pt x="13045" y="240"/>
                  <a:pt x="12541" y="240"/>
                </a:cubicBezTo>
                <a:cubicBezTo>
                  <a:pt x="12083" y="240"/>
                  <a:pt x="11604" y="377"/>
                  <a:pt x="11205" y="552"/>
                </a:cubicBezTo>
                <a:cubicBezTo>
                  <a:pt x="9829" y="1159"/>
                  <a:pt x="9296" y="3182"/>
                  <a:pt x="9314" y="4612"/>
                </a:cubicBezTo>
                <a:cubicBezTo>
                  <a:pt x="9241" y="4567"/>
                  <a:pt x="9169" y="4535"/>
                  <a:pt x="9096" y="4503"/>
                </a:cubicBezTo>
                <a:cubicBezTo>
                  <a:pt x="8900" y="2931"/>
                  <a:pt x="8112" y="1145"/>
                  <a:pt x="6690" y="366"/>
                </a:cubicBezTo>
                <a:cubicBezTo>
                  <a:pt x="6242" y="119"/>
                  <a:pt x="5636" y="1"/>
                  <a:pt x="50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1" name="Google Shape;371;p25"/>
          <p:cNvGrpSpPr/>
          <p:nvPr/>
        </p:nvGrpSpPr>
        <p:grpSpPr>
          <a:xfrm>
            <a:off x="7097128" y="1135423"/>
            <a:ext cx="906969" cy="1274421"/>
            <a:chOff x="7014262" y="1153463"/>
            <a:chExt cx="848587" cy="1192385"/>
          </a:xfrm>
        </p:grpSpPr>
        <p:sp>
          <p:nvSpPr>
            <p:cNvPr id="372" name="Google Shape;372;p25"/>
            <p:cNvSpPr/>
            <p:nvPr/>
          </p:nvSpPr>
          <p:spPr>
            <a:xfrm>
              <a:off x="7069652" y="1596481"/>
              <a:ext cx="717411" cy="612759"/>
            </a:xfrm>
            <a:custGeom>
              <a:avLst/>
              <a:gdLst/>
              <a:ahLst/>
              <a:cxnLst/>
              <a:rect l="l" t="t" r="r" b="b"/>
              <a:pathLst>
                <a:path w="19379" h="19408" extrusionOk="0">
                  <a:moveTo>
                    <a:pt x="8356" y="1"/>
                  </a:moveTo>
                  <a:cubicBezTo>
                    <a:pt x="8333" y="1"/>
                    <a:pt x="8316" y="12"/>
                    <a:pt x="8298" y="25"/>
                  </a:cubicBezTo>
                  <a:cubicBezTo>
                    <a:pt x="8209" y="94"/>
                    <a:pt x="8209" y="94"/>
                    <a:pt x="8898" y="1113"/>
                  </a:cubicBezTo>
                  <a:cubicBezTo>
                    <a:pt x="12498" y="6432"/>
                    <a:pt x="15023" y="10170"/>
                    <a:pt x="16458" y="12302"/>
                  </a:cubicBezTo>
                  <a:cubicBezTo>
                    <a:pt x="14674" y="9973"/>
                    <a:pt x="11788" y="6096"/>
                    <a:pt x="9961" y="3646"/>
                  </a:cubicBezTo>
                  <a:cubicBezTo>
                    <a:pt x="9296" y="2752"/>
                    <a:pt x="8724" y="1986"/>
                    <a:pt x="8319" y="1442"/>
                  </a:cubicBezTo>
                  <a:cubicBezTo>
                    <a:pt x="7756" y="688"/>
                    <a:pt x="7637" y="531"/>
                    <a:pt x="7561" y="531"/>
                  </a:cubicBezTo>
                  <a:cubicBezTo>
                    <a:pt x="7541" y="531"/>
                    <a:pt x="7524" y="542"/>
                    <a:pt x="7502" y="556"/>
                  </a:cubicBezTo>
                  <a:cubicBezTo>
                    <a:pt x="7473" y="573"/>
                    <a:pt x="7456" y="604"/>
                    <a:pt x="7449" y="635"/>
                  </a:cubicBezTo>
                  <a:cubicBezTo>
                    <a:pt x="7449" y="646"/>
                    <a:pt x="7446" y="656"/>
                    <a:pt x="7491" y="739"/>
                  </a:cubicBezTo>
                  <a:lnTo>
                    <a:pt x="7484" y="743"/>
                  </a:lnTo>
                  <a:cubicBezTo>
                    <a:pt x="7491" y="746"/>
                    <a:pt x="7498" y="756"/>
                    <a:pt x="7508" y="770"/>
                  </a:cubicBezTo>
                  <a:cubicBezTo>
                    <a:pt x="7764" y="1214"/>
                    <a:pt x="9061" y="3203"/>
                    <a:pt x="15564" y="12748"/>
                  </a:cubicBezTo>
                  <a:cubicBezTo>
                    <a:pt x="14483" y="11304"/>
                    <a:pt x="13076" y="9374"/>
                    <a:pt x="11832" y="7669"/>
                  </a:cubicBezTo>
                  <a:cubicBezTo>
                    <a:pt x="7359" y="1535"/>
                    <a:pt x="6798" y="830"/>
                    <a:pt x="6607" y="830"/>
                  </a:cubicBezTo>
                  <a:cubicBezTo>
                    <a:pt x="6581" y="830"/>
                    <a:pt x="6562" y="843"/>
                    <a:pt x="6541" y="857"/>
                  </a:cubicBezTo>
                  <a:cubicBezTo>
                    <a:pt x="6514" y="874"/>
                    <a:pt x="6496" y="902"/>
                    <a:pt x="6490" y="933"/>
                  </a:cubicBezTo>
                  <a:cubicBezTo>
                    <a:pt x="6483" y="967"/>
                    <a:pt x="6490" y="999"/>
                    <a:pt x="6507" y="1027"/>
                  </a:cubicBezTo>
                  <a:lnTo>
                    <a:pt x="13281" y="11068"/>
                  </a:lnTo>
                  <a:cubicBezTo>
                    <a:pt x="12637" y="10198"/>
                    <a:pt x="11946" y="9273"/>
                    <a:pt x="11257" y="8348"/>
                  </a:cubicBezTo>
                  <a:cubicBezTo>
                    <a:pt x="7238" y="2963"/>
                    <a:pt x="6171" y="1612"/>
                    <a:pt x="5831" y="1314"/>
                  </a:cubicBezTo>
                  <a:lnTo>
                    <a:pt x="5814" y="1290"/>
                  </a:lnTo>
                  <a:lnTo>
                    <a:pt x="5807" y="1293"/>
                  </a:lnTo>
                  <a:cubicBezTo>
                    <a:pt x="5755" y="1251"/>
                    <a:pt x="5722" y="1237"/>
                    <a:pt x="5698" y="1237"/>
                  </a:cubicBezTo>
                  <a:cubicBezTo>
                    <a:pt x="5677" y="1237"/>
                    <a:pt x="5662" y="1247"/>
                    <a:pt x="5647" y="1259"/>
                  </a:cubicBezTo>
                  <a:cubicBezTo>
                    <a:pt x="5592" y="1293"/>
                    <a:pt x="5578" y="1370"/>
                    <a:pt x="5613" y="1425"/>
                  </a:cubicBezTo>
                  <a:lnTo>
                    <a:pt x="13118" y="12551"/>
                  </a:lnTo>
                  <a:cubicBezTo>
                    <a:pt x="12293" y="11453"/>
                    <a:pt x="11368" y="10215"/>
                    <a:pt x="10440" y="8982"/>
                  </a:cubicBezTo>
                  <a:cubicBezTo>
                    <a:pt x="9040" y="7114"/>
                    <a:pt x="7640" y="5250"/>
                    <a:pt x="6587" y="3854"/>
                  </a:cubicBezTo>
                  <a:cubicBezTo>
                    <a:pt x="5460" y="2365"/>
                    <a:pt x="5031" y="1792"/>
                    <a:pt x="4837" y="1588"/>
                  </a:cubicBezTo>
                  <a:cubicBezTo>
                    <a:pt x="4837" y="1585"/>
                    <a:pt x="4833" y="1581"/>
                    <a:pt x="4833" y="1578"/>
                  </a:cubicBezTo>
                  <a:lnTo>
                    <a:pt x="4830" y="1578"/>
                  </a:lnTo>
                  <a:cubicBezTo>
                    <a:pt x="4763" y="1509"/>
                    <a:pt x="4727" y="1488"/>
                    <a:pt x="4699" y="1488"/>
                  </a:cubicBezTo>
                  <a:cubicBezTo>
                    <a:pt x="4681" y="1488"/>
                    <a:pt x="4666" y="1497"/>
                    <a:pt x="4649" y="1508"/>
                  </a:cubicBezTo>
                  <a:cubicBezTo>
                    <a:pt x="4625" y="1525"/>
                    <a:pt x="4605" y="1554"/>
                    <a:pt x="4598" y="1585"/>
                  </a:cubicBezTo>
                  <a:cubicBezTo>
                    <a:pt x="4598" y="1599"/>
                    <a:pt x="4595" y="1609"/>
                    <a:pt x="4639" y="1692"/>
                  </a:cubicBezTo>
                  <a:lnTo>
                    <a:pt x="4636" y="1695"/>
                  </a:lnTo>
                  <a:cubicBezTo>
                    <a:pt x="4639" y="1695"/>
                    <a:pt x="4639" y="1699"/>
                    <a:pt x="4643" y="1703"/>
                  </a:cubicBezTo>
                  <a:cubicBezTo>
                    <a:pt x="4862" y="2111"/>
                    <a:pt x="6101" y="4055"/>
                    <a:pt x="13000" y="14148"/>
                  </a:cubicBezTo>
                  <a:cubicBezTo>
                    <a:pt x="10308" y="10579"/>
                    <a:pt x="6036" y="4810"/>
                    <a:pt x="3995" y="2042"/>
                  </a:cubicBezTo>
                  <a:cubicBezTo>
                    <a:pt x="3972" y="2010"/>
                    <a:pt x="3936" y="1994"/>
                    <a:pt x="3899" y="1994"/>
                  </a:cubicBezTo>
                  <a:cubicBezTo>
                    <a:pt x="3875" y="1994"/>
                    <a:pt x="3850" y="2001"/>
                    <a:pt x="3829" y="2014"/>
                  </a:cubicBezTo>
                  <a:cubicBezTo>
                    <a:pt x="3776" y="2053"/>
                    <a:pt x="3749" y="2069"/>
                    <a:pt x="3808" y="2181"/>
                  </a:cubicBezTo>
                  <a:lnTo>
                    <a:pt x="3801" y="2187"/>
                  </a:lnTo>
                  <a:cubicBezTo>
                    <a:pt x="3801" y="2187"/>
                    <a:pt x="3815" y="2205"/>
                    <a:pt x="3835" y="2232"/>
                  </a:cubicBezTo>
                  <a:cubicBezTo>
                    <a:pt x="3901" y="2347"/>
                    <a:pt x="4026" y="2534"/>
                    <a:pt x="4238" y="2856"/>
                  </a:cubicBezTo>
                  <a:cubicBezTo>
                    <a:pt x="4521" y="3283"/>
                    <a:pt x="4931" y="3889"/>
                    <a:pt x="5423" y="4616"/>
                  </a:cubicBezTo>
                  <a:cubicBezTo>
                    <a:pt x="6403" y="6075"/>
                    <a:pt x="7713" y="8015"/>
                    <a:pt x="9026" y="9956"/>
                  </a:cubicBezTo>
                  <a:cubicBezTo>
                    <a:pt x="9934" y="11300"/>
                    <a:pt x="10841" y="12641"/>
                    <a:pt x="11639" y="13823"/>
                  </a:cubicBezTo>
                  <a:lnTo>
                    <a:pt x="3479" y="3005"/>
                  </a:lnTo>
                  <a:cubicBezTo>
                    <a:pt x="3455" y="2973"/>
                    <a:pt x="3419" y="2956"/>
                    <a:pt x="3382" y="2956"/>
                  </a:cubicBezTo>
                  <a:cubicBezTo>
                    <a:pt x="3359" y="2956"/>
                    <a:pt x="3336" y="2963"/>
                    <a:pt x="3316" y="2977"/>
                  </a:cubicBezTo>
                  <a:cubicBezTo>
                    <a:pt x="3288" y="2995"/>
                    <a:pt x="3267" y="3022"/>
                    <a:pt x="3264" y="3054"/>
                  </a:cubicBezTo>
                  <a:cubicBezTo>
                    <a:pt x="3261" y="3075"/>
                    <a:pt x="3257" y="3088"/>
                    <a:pt x="3285" y="3150"/>
                  </a:cubicBezTo>
                  <a:lnTo>
                    <a:pt x="3288" y="3150"/>
                  </a:lnTo>
                  <a:cubicBezTo>
                    <a:pt x="3413" y="3400"/>
                    <a:pt x="4075" y="4381"/>
                    <a:pt x="7356" y="9166"/>
                  </a:cubicBezTo>
                  <a:cubicBezTo>
                    <a:pt x="8936" y="11466"/>
                    <a:pt x="10755" y="14117"/>
                    <a:pt x="11940" y="15881"/>
                  </a:cubicBezTo>
                  <a:cubicBezTo>
                    <a:pt x="9542" y="12738"/>
                    <a:pt x="4812" y="6411"/>
                    <a:pt x="2675" y="3539"/>
                  </a:cubicBezTo>
                  <a:cubicBezTo>
                    <a:pt x="2652" y="3507"/>
                    <a:pt x="2615" y="3489"/>
                    <a:pt x="2578" y="3489"/>
                  </a:cubicBezTo>
                  <a:cubicBezTo>
                    <a:pt x="2554" y="3489"/>
                    <a:pt x="2530" y="3496"/>
                    <a:pt x="2508" y="3511"/>
                  </a:cubicBezTo>
                  <a:cubicBezTo>
                    <a:pt x="2484" y="3529"/>
                    <a:pt x="2460" y="3563"/>
                    <a:pt x="2453" y="3598"/>
                  </a:cubicBezTo>
                  <a:cubicBezTo>
                    <a:pt x="2388" y="3951"/>
                    <a:pt x="7300" y="11075"/>
                    <a:pt x="10637" y="15860"/>
                  </a:cubicBezTo>
                  <a:cubicBezTo>
                    <a:pt x="8437" y="13001"/>
                    <a:pt x="4695" y="7943"/>
                    <a:pt x="1951" y="4194"/>
                  </a:cubicBezTo>
                  <a:cubicBezTo>
                    <a:pt x="1927" y="4160"/>
                    <a:pt x="1891" y="4142"/>
                    <a:pt x="1854" y="4142"/>
                  </a:cubicBezTo>
                  <a:cubicBezTo>
                    <a:pt x="1831" y="4142"/>
                    <a:pt x="1808" y="4149"/>
                    <a:pt x="1788" y="4162"/>
                  </a:cubicBezTo>
                  <a:cubicBezTo>
                    <a:pt x="1760" y="4183"/>
                    <a:pt x="1736" y="4218"/>
                    <a:pt x="1732" y="4249"/>
                  </a:cubicBezTo>
                  <a:cubicBezTo>
                    <a:pt x="1670" y="4585"/>
                    <a:pt x="5914" y="10770"/>
                    <a:pt x="9206" y="15503"/>
                  </a:cubicBezTo>
                  <a:cubicBezTo>
                    <a:pt x="6819" y="12371"/>
                    <a:pt x="3406" y="7825"/>
                    <a:pt x="1718" y="5569"/>
                  </a:cubicBezTo>
                  <a:cubicBezTo>
                    <a:pt x="1694" y="5538"/>
                    <a:pt x="1658" y="5522"/>
                    <a:pt x="1622" y="5522"/>
                  </a:cubicBezTo>
                  <a:cubicBezTo>
                    <a:pt x="1597" y="5522"/>
                    <a:pt x="1571" y="5530"/>
                    <a:pt x="1549" y="5545"/>
                  </a:cubicBezTo>
                  <a:cubicBezTo>
                    <a:pt x="1497" y="5583"/>
                    <a:pt x="1483" y="5656"/>
                    <a:pt x="1521" y="5712"/>
                  </a:cubicBezTo>
                  <a:cubicBezTo>
                    <a:pt x="3496" y="8625"/>
                    <a:pt x="6604" y="13220"/>
                    <a:pt x="8641" y="16241"/>
                  </a:cubicBezTo>
                  <a:cubicBezTo>
                    <a:pt x="6413" y="13324"/>
                    <a:pt x="3021" y="8864"/>
                    <a:pt x="866" y="6033"/>
                  </a:cubicBezTo>
                  <a:cubicBezTo>
                    <a:pt x="844" y="6003"/>
                    <a:pt x="808" y="5985"/>
                    <a:pt x="770" y="5985"/>
                  </a:cubicBezTo>
                  <a:cubicBezTo>
                    <a:pt x="760" y="5985"/>
                    <a:pt x="751" y="5986"/>
                    <a:pt x="741" y="5988"/>
                  </a:cubicBezTo>
                  <a:cubicBezTo>
                    <a:pt x="696" y="6003"/>
                    <a:pt x="662" y="6037"/>
                    <a:pt x="651" y="6086"/>
                  </a:cubicBezTo>
                  <a:cubicBezTo>
                    <a:pt x="648" y="6102"/>
                    <a:pt x="645" y="6116"/>
                    <a:pt x="679" y="6179"/>
                  </a:cubicBezTo>
                  <a:lnTo>
                    <a:pt x="672" y="6179"/>
                  </a:lnTo>
                  <a:cubicBezTo>
                    <a:pt x="672" y="6179"/>
                    <a:pt x="683" y="6190"/>
                    <a:pt x="696" y="6210"/>
                  </a:cubicBezTo>
                  <a:cubicBezTo>
                    <a:pt x="838" y="6460"/>
                    <a:pt x="1417" y="7305"/>
                    <a:pt x="3627" y="10538"/>
                  </a:cubicBezTo>
                  <a:cubicBezTo>
                    <a:pt x="4886" y="12377"/>
                    <a:pt x="6400" y="14595"/>
                    <a:pt x="7523" y="16255"/>
                  </a:cubicBezTo>
                  <a:lnTo>
                    <a:pt x="482" y="7191"/>
                  </a:lnTo>
                  <a:cubicBezTo>
                    <a:pt x="461" y="7162"/>
                    <a:pt x="427" y="7144"/>
                    <a:pt x="392" y="7144"/>
                  </a:cubicBezTo>
                  <a:cubicBezTo>
                    <a:pt x="381" y="7144"/>
                    <a:pt x="371" y="7146"/>
                    <a:pt x="360" y="7149"/>
                  </a:cubicBezTo>
                  <a:cubicBezTo>
                    <a:pt x="312" y="7159"/>
                    <a:pt x="277" y="7194"/>
                    <a:pt x="267" y="7242"/>
                  </a:cubicBezTo>
                  <a:cubicBezTo>
                    <a:pt x="267" y="7257"/>
                    <a:pt x="263" y="7267"/>
                    <a:pt x="301" y="7333"/>
                  </a:cubicBezTo>
                  <a:lnTo>
                    <a:pt x="291" y="7340"/>
                  </a:lnTo>
                  <a:lnTo>
                    <a:pt x="354" y="7420"/>
                  </a:lnTo>
                  <a:cubicBezTo>
                    <a:pt x="562" y="7749"/>
                    <a:pt x="1237" y="8750"/>
                    <a:pt x="3420" y="11972"/>
                  </a:cubicBezTo>
                  <a:cubicBezTo>
                    <a:pt x="4470" y="13524"/>
                    <a:pt x="5647" y="15264"/>
                    <a:pt x="6594" y="16663"/>
                  </a:cubicBezTo>
                  <a:lnTo>
                    <a:pt x="232" y="8545"/>
                  </a:lnTo>
                  <a:cubicBezTo>
                    <a:pt x="208" y="8514"/>
                    <a:pt x="172" y="8498"/>
                    <a:pt x="136" y="8498"/>
                  </a:cubicBezTo>
                  <a:cubicBezTo>
                    <a:pt x="111" y="8498"/>
                    <a:pt x="87" y="8506"/>
                    <a:pt x="66" y="8521"/>
                  </a:cubicBezTo>
                  <a:cubicBezTo>
                    <a:pt x="14" y="8560"/>
                    <a:pt x="0" y="8632"/>
                    <a:pt x="34" y="8684"/>
                  </a:cubicBezTo>
                  <a:lnTo>
                    <a:pt x="5634" y="16982"/>
                  </a:lnTo>
                  <a:cubicBezTo>
                    <a:pt x="4633" y="15769"/>
                    <a:pt x="3257" y="14061"/>
                    <a:pt x="2276" y="12845"/>
                  </a:cubicBezTo>
                  <a:cubicBezTo>
                    <a:pt x="1771" y="12222"/>
                    <a:pt x="1327" y="11667"/>
                    <a:pt x="1005" y="11275"/>
                  </a:cubicBezTo>
                  <a:cubicBezTo>
                    <a:pt x="738" y="10946"/>
                    <a:pt x="592" y="10767"/>
                    <a:pt x="506" y="10676"/>
                  </a:cubicBezTo>
                  <a:cubicBezTo>
                    <a:pt x="499" y="10669"/>
                    <a:pt x="496" y="10663"/>
                    <a:pt x="488" y="10652"/>
                  </a:cubicBezTo>
                  <a:lnTo>
                    <a:pt x="485" y="10655"/>
                  </a:lnTo>
                  <a:cubicBezTo>
                    <a:pt x="438" y="10610"/>
                    <a:pt x="409" y="10593"/>
                    <a:pt x="385" y="10593"/>
                  </a:cubicBezTo>
                  <a:cubicBezTo>
                    <a:pt x="364" y="10593"/>
                    <a:pt x="346" y="10605"/>
                    <a:pt x="322" y="10621"/>
                  </a:cubicBezTo>
                  <a:cubicBezTo>
                    <a:pt x="295" y="10639"/>
                    <a:pt x="277" y="10666"/>
                    <a:pt x="270" y="10701"/>
                  </a:cubicBezTo>
                  <a:cubicBezTo>
                    <a:pt x="267" y="10732"/>
                    <a:pt x="274" y="10763"/>
                    <a:pt x="291" y="10791"/>
                  </a:cubicBezTo>
                  <a:cubicBezTo>
                    <a:pt x="1625" y="12734"/>
                    <a:pt x="3437" y="15385"/>
                    <a:pt x="4435" y="16879"/>
                  </a:cubicBezTo>
                  <a:cubicBezTo>
                    <a:pt x="2359" y="14630"/>
                    <a:pt x="1681" y="13951"/>
                    <a:pt x="1427" y="13767"/>
                  </a:cubicBezTo>
                  <a:cubicBezTo>
                    <a:pt x="1424" y="13764"/>
                    <a:pt x="1421" y="13760"/>
                    <a:pt x="1417" y="13757"/>
                  </a:cubicBezTo>
                  <a:lnTo>
                    <a:pt x="1414" y="13760"/>
                  </a:lnTo>
                  <a:cubicBezTo>
                    <a:pt x="1357" y="13720"/>
                    <a:pt x="1323" y="13707"/>
                    <a:pt x="1298" y="13707"/>
                  </a:cubicBezTo>
                  <a:cubicBezTo>
                    <a:pt x="1278" y="13707"/>
                    <a:pt x="1265" y="13716"/>
                    <a:pt x="1251" y="13725"/>
                  </a:cubicBezTo>
                  <a:cubicBezTo>
                    <a:pt x="1227" y="13743"/>
                    <a:pt x="1206" y="13770"/>
                    <a:pt x="1203" y="13802"/>
                  </a:cubicBezTo>
                  <a:cubicBezTo>
                    <a:pt x="1195" y="13833"/>
                    <a:pt x="1203" y="13867"/>
                    <a:pt x="1219" y="13895"/>
                  </a:cubicBezTo>
                  <a:cubicBezTo>
                    <a:pt x="1653" y="14519"/>
                    <a:pt x="2353" y="15541"/>
                    <a:pt x="2425" y="15673"/>
                  </a:cubicBezTo>
                  <a:cubicBezTo>
                    <a:pt x="2429" y="15683"/>
                    <a:pt x="2436" y="15694"/>
                    <a:pt x="2443" y="15704"/>
                  </a:cubicBezTo>
                  <a:cubicBezTo>
                    <a:pt x="2467" y="15739"/>
                    <a:pt x="2505" y="15757"/>
                    <a:pt x="2544" y="15757"/>
                  </a:cubicBezTo>
                  <a:cubicBezTo>
                    <a:pt x="2566" y="15757"/>
                    <a:pt x="2589" y="15751"/>
                    <a:pt x="2609" y="15738"/>
                  </a:cubicBezTo>
                  <a:cubicBezTo>
                    <a:pt x="2637" y="15718"/>
                    <a:pt x="2654" y="15690"/>
                    <a:pt x="2661" y="15659"/>
                  </a:cubicBezTo>
                  <a:cubicBezTo>
                    <a:pt x="2671" y="15610"/>
                    <a:pt x="2675" y="15586"/>
                    <a:pt x="2100" y="14744"/>
                  </a:cubicBezTo>
                  <a:lnTo>
                    <a:pt x="2100" y="14744"/>
                  </a:lnTo>
                  <a:cubicBezTo>
                    <a:pt x="2938" y="15617"/>
                    <a:pt x="4238" y="17017"/>
                    <a:pt x="5197" y="18063"/>
                  </a:cubicBezTo>
                  <a:cubicBezTo>
                    <a:pt x="5222" y="18088"/>
                    <a:pt x="5255" y="18102"/>
                    <a:pt x="5288" y="18102"/>
                  </a:cubicBezTo>
                  <a:cubicBezTo>
                    <a:pt x="5310" y="18102"/>
                    <a:pt x="5333" y="18095"/>
                    <a:pt x="5353" y="18081"/>
                  </a:cubicBezTo>
                  <a:cubicBezTo>
                    <a:pt x="5381" y="18063"/>
                    <a:pt x="5398" y="18035"/>
                    <a:pt x="5405" y="18001"/>
                  </a:cubicBezTo>
                  <a:cubicBezTo>
                    <a:pt x="5409" y="17990"/>
                    <a:pt x="5412" y="17977"/>
                    <a:pt x="5374" y="17901"/>
                  </a:cubicBezTo>
                  <a:cubicBezTo>
                    <a:pt x="5374" y="17897"/>
                    <a:pt x="5370" y="17894"/>
                    <a:pt x="5367" y="17890"/>
                  </a:cubicBezTo>
                  <a:cubicBezTo>
                    <a:pt x="5225" y="17627"/>
                    <a:pt x="4625" y="16695"/>
                    <a:pt x="2151" y="13077"/>
                  </a:cubicBezTo>
                  <a:lnTo>
                    <a:pt x="2151" y="13077"/>
                  </a:lnTo>
                  <a:cubicBezTo>
                    <a:pt x="5530" y="17266"/>
                    <a:pt x="6445" y="18379"/>
                    <a:pt x="6746" y="18635"/>
                  </a:cubicBezTo>
                  <a:lnTo>
                    <a:pt x="6757" y="18652"/>
                  </a:lnTo>
                  <a:lnTo>
                    <a:pt x="6763" y="18649"/>
                  </a:lnTo>
                  <a:cubicBezTo>
                    <a:pt x="6815" y="18692"/>
                    <a:pt x="6847" y="18706"/>
                    <a:pt x="6872" y="18706"/>
                  </a:cubicBezTo>
                  <a:cubicBezTo>
                    <a:pt x="6893" y="18706"/>
                    <a:pt x="6908" y="18695"/>
                    <a:pt x="6926" y="18684"/>
                  </a:cubicBezTo>
                  <a:cubicBezTo>
                    <a:pt x="6950" y="18666"/>
                    <a:pt x="6968" y="18638"/>
                    <a:pt x="6975" y="18607"/>
                  </a:cubicBezTo>
                  <a:cubicBezTo>
                    <a:pt x="6982" y="18576"/>
                    <a:pt x="6975" y="18542"/>
                    <a:pt x="6957" y="18518"/>
                  </a:cubicBezTo>
                  <a:lnTo>
                    <a:pt x="2127" y="11355"/>
                  </a:lnTo>
                  <a:lnTo>
                    <a:pt x="8399" y="19359"/>
                  </a:lnTo>
                  <a:cubicBezTo>
                    <a:pt x="8423" y="19391"/>
                    <a:pt x="8458" y="19407"/>
                    <a:pt x="8495" y="19407"/>
                  </a:cubicBezTo>
                  <a:cubicBezTo>
                    <a:pt x="8506" y="19407"/>
                    <a:pt x="8513" y="19404"/>
                    <a:pt x="8524" y="19404"/>
                  </a:cubicBezTo>
                  <a:cubicBezTo>
                    <a:pt x="8569" y="19394"/>
                    <a:pt x="8604" y="19356"/>
                    <a:pt x="8614" y="19311"/>
                  </a:cubicBezTo>
                  <a:cubicBezTo>
                    <a:pt x="8617" y="19293"/>
                    <a:pt x="8620" y="19283"/>
                    <a:pt x="8583" y="19217"/>
                  </a:cubicBezTo>
                  <a:lnTo>
                    <a:pt x="8589" y="19214"/>
                  </a:lnTo>
                  <a:lnTo>
                    <a:pt x="8548" y="19158"/>
                  </a:lnTo>
                  <a:cubicBezTo>
                    <a:pt x="8326" y="18791"/>
                    <a:pt x="7398" y="17419"/>
                    <a:pt x="3618" y="11837"/>
                  </a:cubicBezTo>
                  <a:cubicBezTo>
                    <a:pt x="3233" y="11266"/>
                    <a:pt x="2852" y="10701"/>
                    <a:pt x="2495" y="10177"/>
                  </a:cubicBezTo>
                  <a:lnTo>
                    <a:pt x="2495" y="10177"/>
                  </a:lnTo>
                  <a:lnTo>
                    <a:pt x="9144" y="18735"/>
                  </a:lnTo>
                  <a:cubicBezTo>
                    <a:pt x="9167" y="18767"/>
                    <a:pt x="9203" y="18783"/>
                    <a:pt x="9239" y="18783"/>
                  </a:cubicBezTo>
                  <a:cubicBezTo>
                    <a:pt x="9262" y="18783"/>
                    <a:pt x="9286" y="18777"/>
                    <a:pt x="9306" y="18763"/>
                  </a:cubicBezTo>
                  <a:cubicBezTo>
                    <a:pt x="9334" y="18746"/>
                    <a:pt x="9352" y="18715"/>
                    <a:pt x="9359" y="18684"/>
                  </a:cubicBezTo>
                  <a:cubicBezTo>
                    <a:pt x="9376" y="18583"/>
                    <a:pt x="9386" y="18538"/>
                    <a:pt x="3825" y="10402"/>
                  </a:cubicBezTo>
                  <a:cubicBezTo>
                    <a:pt x="3645" y="10140"/>
                    <a:pt x="3469" y="9879"/>
                    <a:pt x="3295" y="9623"/>
                  </a:cubicBezTo>
                  <a:lnTo>
                    <a:pt x="3295" y="9623"/>
                  </a:lnTo>
                  <a:cubicBezTo>
                    <a:pt x="4026" y="10586"/>
                    <a:pt x="4847" y="11664"/>
                    <a:pt x="5672" y="12745"/>
                  </a:cubicBezTo>
                  <a:cubicBezTo>
                    <a:pt x="6923" y="14384"/>
                    <a:pt x="8174" y="16026"/>
                    <a:pt x="9112" y="17256"/>
                  </a:cubicBezTo>
                  <a:cubicBezTo>
                    <a:pt x="9581" y="17869"/>
                    <a:pt x="9976" y="18382"/>
                    <a:pt x="10249" y="18739"/>
                  </a:cubicBezTo>
                  <a:cubicBezTo>
                    <a:pt x="10464" y="19020"/>
                    <a:pt x="10588" y="19179"/>
                    <a:pt x="10665" y="19266"/>
                  </a:cubicBezTo>
                  <a:cubicBezTo>
                    <a:pt x="10668" y="19269"/>
                    <a:pt x="10672" y="19276"/>
                    <a:pt x="10675" y="19276"/>
                  </a:cubicBezTo>
                  <a:cubicBezTo>
                    <a:pt x="10729" y="19332"/>
                    <a:pt x="10761" y="19352"/>
                    <a:pt x="10787" y="19352"/>
                  </a:cubicBezTo>
                  <a:cubicBezTo>
                    <a:pt x="10808" y="19352"/>
                    <a:pt x="10826" y="19340"/>
                    <a:pt x="10849" y="19324"/>
                  </a:cubicBezTo>
                  <a:cubicBezTo>
                    <a:pt x="10876" y="19307"/>
                    <a:pt x="10894" y="19279"/>
                    <a:pt x="10900" y="19248"/>
                  </a:cubicBezTo>
                  <a:cubicBezTo>
                    <a:pt x="10904" y="19234"/>
                    <a:pt x="10904" y="19224"/>
                    <a:pt x="10859" y="19148"/>
                  </a:cubicBezTo>
                  <a:lnTo>
                    <a:pt x="10870" y="19141"/>
                  </a:lnTo>
                  <a:cubicBezTo>
                    <a:pt x="10862" y="19134"/>
                    <a:pt x="10845" y="19116"/>
                    <a:pt x="10824" y="19085"/>
                  </a:cubicBezTo>
                  <a:cubicBezTo>
                    <a:pt x="10558" y="18649"/>
                    <a:pt x="9403" y="16923"/>
                    <a:pt x="4501" y="9678"/>
                  </a:cubicBezTo>
                  <a:lnTo>
                    <a:pt x="4501" y="9678"/>
                  </a:lnTo>
                  <a:cubicBezTo>
                    <a:pt x="5142" y="10535"/>
                    <a:pt x="5839" y="11459"/>
                    <a:pt x="6535" y="12377"/>
                  </a:cubicBezTo>
                  <a:cubicBezTo>
                    <a:pt x="10204" y="17235"/>
                    <a:pt x="11247" y="18583"/>
                    <a:pt x="11593" y="18922"/>
                  </a:cubicBezTo>
                  <a:cubicBezTo>
                    <a:pt x="11607" y="18940"/>
                    <a:pt x="11621" y="18957"/>
                    <a:pt x="11631" y="18975"/>
                  </a:cubicBezTo>
                  <a:lnTo>
                    <a:pt x="11645" y="18967"/>
                  </a:lnTo>
                  <a:cubicBezTo>
                    <a:pt x="11697" y="19011"/>
                    <a:pt x="11728" y="19026"/>
                    <a:pt x="11752" y="19026"/>
                  </a:cubicBezTo>
                  <a:cubicBezTo>
                    <a:pt x="11770" y="19026"/>
                    <a:pt x="11784" y="19016"/>
                    <a:pt x="11798" y="19006"/>
                  </a:cubicBezTo>
                  <a:cubicBezTo>
                    <a:pt x="11826" y="18988"/>
                    <a:pt x="11842" y="18961"/>
                    <a:pt x="11850" y="18929"/>
                  </a:cubicBezTo>
                  <a:cubicBezTo>
                    <a:pt x="11857" y="18898"/>
                    <a:pt x="11850" y="18863"/>
                    <a:pt x="11829" y="18836"/>
                  </a:cubicBezTo>
                  <a:cubicBezTo>
                    <a:pt x="9071" y="14900"/>
                    <a:pt x="5340" y="9512"/>
                    <a:pt x="3351" y="6508"/>
                  </a:cubicBezTo>
                  <a:lnTo>
                    <a:pt x="3351" y="6508"/>
                  </a:lnTo>
                  <a:cubicBezTo>
                    <a:pt x="4324" y="7832"/>
                    <a:pt x="5631" y="9599"/>
                    <a:pt x="6936" y="11352"/>
                  </a:cubicBezTo>
                  <a:cubicBezTo>
                    <a:pt x="11608" y="17629"/>
                    <a:pt x="12228" y="18294"/>
                    <a:pt x="12410" y="18294"/>
                  </a:cubicBezTo>
                  <a:cubicBezTo>
                    <a:pt x="12433" y="18294"/>
                    <a:pt x="12450" y="18283"/>
                    <a:pt x="12466" y="18271"/>
                  </a:cubicBezTo>
                  <a:cubicBezTo>
                    <a:pt x="12494" y="18254"/>
                    <a:pt x="12512" y="18226"/>
                    <a:pt x="12518" y="18195"/>
                  </a:cubicBezTo>
                  <a:cubicBezTo>
                    <a:pt x="12525" y="18160"/>
                    <a:pt x="12515" y="18129"/>
                    <a:pt x="12498" y="18102"/>
                  </a:cubicBezTo>
                  <a:cubicBezTo>
                    <a:pt x="9680" y="14079"/>
                    <a:pt x="5845" y="8535"/>
                    <a:pt x="3912" y="5600"/>
                  </a:cubicBezTo>
                  <a:lnTo>
                    <a:pt x="3912" y="5600"/>
                  </a:lnTo>
                  <a:cubicBezTo>
                    <a:pt x="4934" y="6969"/>
                    <a:pt x="6375" y="8899"/>
                    <a:pt x="7809" y="10811"/>
                  </a:cubicBezTo>
                  <a:cubicBezTo>
                    <a:pt x="9362" y="12880"/>
                    <a:pt x="10606" y="14522"/>
                    <a:pt x="11500" y="15700"/>
                  </a:cubicBezTo>
                  <a:cubicBezTo>
                    <a:pt x="12971" y="17627"/>
                    <a:pt x="13213" y="17940"/>
                    <a:pt x="13328" y="17940"/>
                  </a:cubicBezTo>
                  <a:cubicBezTo>
                    <a:pt x="13350" y="17940"/>
                    <a:pt x="13368" y="17929"/>
                    <a:pt x="13388" y="17915"/>
                  </a:cubicBezTo>
                  <a:cubicBezTo>
                    <a:pt x="13416" y="17897"/>
                    <a:pt x="13437" y="17866"/>
                    <a:pt x="13440" y="17835"/>
                  </a:cubicBezTo>
                  <a:cubicBezTo>
                    <a:pt x="13468" y="17699"/>
                    <a:pt x="12990" y="16948"/>
                    <a:pt x="7557" y="9027"/>
                  </a:cubicBezTo>
                  <a:cubicBezTo>
                    <a:pt x="6999" y="8216"/>
                    <a:pt x="6434" y="7395"/>
                    <a:pt x="5914" y="6633"/>
                  </a:cubicBezTo>
                  <a:lnTo>
                    <a:pt x="5914" y="6633"/>
                  </a:lnTo>
                  <a:lnTo>
                    <a:pt x="14279" y="17720"/>
                  </a:lnTo>
                  <a:cubicBezTo>
                    <a:pt x="14301" y="17751"/>
                    <a:pt x="14337" y="17767"/>
                    <a:pt x="14374" y="17767"/>
                  </a:cubicBezTo>
                  <a:cubicBezTo>
                    <a:pt x="14399" y="17767"/>
                    <a:pt x="14424" y="17760"/>
                    <a:pt x="14445" y="17744"/>
                  </a:cubicBezTo>
                  <a:cubicBezTo>
                    <a:pt x="14497" y="17707"/>
                    <a:pt x="14511" y="17634"/>
                    <a:pt x="14473" y="17582"/>
                  </a:cubicBezTo>
                  <a:cubicBezTo>
                    <a:pt x="12383" y="14491"/>
                    <a:pt x="9186" y="9765"/>
                    <a:pt x="6874" y="6339"/>
                  </a:cubicBezTo>
                  <a:lnTo>
                    <a:pt x="6874" y="6339"/>
                  </a:lnTo>
                  <a:cubicBezTo>
                    <a:pt x="7675" y="7423"/>
                    <a:pt x="8565" y="8622"/>
                    <a:pt x="9456" y="9814"/>
                  </a:cubicBezTo>
                  <a:cubicBezTo>
                    <a:pt x="13630" y="15420"/>
                    <a:pt x="14788" y="16938"/>
                    <a:pt x="15162" y="17308"/>
                  </a:cubicBezTo>
                  <a:cubicBezTo>
                    <a:pt x="15176" y="17328"/>
                    <a:pt x="15189" y="17349"/>
                    <a:pt x="15204" y="17370"/>
                  </a:cubicBezTo>
                  <a:lnTo>
                    <a:pt x="15218" y="17360"/>
                  </a:lnTo>
                  <a:cubicBezTo>
                    <a:pt x="15269" y="17406"/>
                    <a:pt x="15301" y="17420"/>
                    <a:pt x="15325" y="17420"/>
                  </a:cubicBezTo>
                  <a:cubicBezTo>
                    <a:pt x="15344" y="17420"/>
                    <a:pt x="15358" y="17411"/>
                    <a:pt x="15373" y="17402"/>
                  </a:cubicBezTo>
                  <a:cubicBezTo>
                    <a:pt x="15397" y="17384"/>
                    <a:pt x="15418" y="17357"/>
                    <a:pt x="15422" y="17325"/>
                  </a:cubicBezTo>
                  <a:cubicBezTo>
                    <a:pt x="15429" y="17294"/>
                    <a:pt x="15422" y="17259"/>
                    <a:pt x="15405" y="17235"/>
                  </a:cubicBezTo>
                  <a:cubicBezTo>
                    <a:pt x="13353" y="14238"/>
                    <a:pt x="8953" y="7797"/>
                    <a:pt x="6525" y="4173"/>
                  </a:cubicBezTo>
                  <a:lnTo>
                    <a:pt x="6525" y="4173"/>
                  </a:lnTo>
                  <a:cubicBezTo>
                    <a:pt x="8970" y="7420"/>
                    <a:pt x="13229" y="13098"/>
                    <a:pt x="15845" y="16591"/>
                  </a:cubicBezTo>
                  <a:cubicBezTo>
                    <a:pt x="15868" y="16622"/>
                    <a:pt x="15904" y="16640"/>
                    <a:pt x="15942" y="16640"/>
                  </a:cubicBezTo>
                  <a:cubicBezTo>
                    <a:pt x="15965" y="16640"/>
                    <a:pt x="15990" y="16633"/>
                    <a:pt x="16011" y="16618"/>
                  </a:cubicBezTo>
                  <a:cubicBezTo>
                    <a:pt x="16063" y="16580"/>
                    <a:pt x="16077" y="16508"/>
                    <a:pt x="16042" y="16452"/>
                  </a:cubicBezTo>
                  <a:lnTo>
                    <a:pt x="7339" y="3549"/>
                  </a:lnTo>
                  <a:lnTo>
                    <a:pt x="7339" y="3549"/>
                  </a:lnTo>
                  <a:cubicBezTo>
                    <a:pt x="9552" y="6439"/>
                    <a:pt x="13492" y="11740"/>
                    <a:pt x="16371" y="15649"/>
                  </a:cubicBezTo>
                  <a:cubicBezTo>
                    <a:pt x="16396" y="15682"/>
                    <a:pt x="16433" y="15699"/>
                    <a:pt x="16469" y="15699"/>
                  </a:cubicBezTo>
                  <a:cubicBezTo>
                    <a:pt x="16493" y="15699"/>
                    <a:pt x="16517" y="15691"/>
                    <a:pt x="16537" y="15676"/>
                  </a:cubicBezTo>
                  <a:cubicBezTo>
                    <a:pt x="16593" y="15638"/>
                    <a:pt x="16607" y="15565"/>
                    <a:pt x="16569" y="15510"/>
                  </a:cubicBezTo>
                  <a:lnTo>
                    <a:pt x="8381" y="3369"/>
                  </a:lnTo>
                  <a:lnTo>
                    <a:pt x="8381" y="3369"/>
                  </a:lnTo>
                  <a:cubicBezTo>
                    <a:pt x="9331" y="4644"/>
                    <a:pt x="10519" y="6279"/>
                    <a:pt x="11639" y="7811"/>
                  </a:cubicBezTo>
                  <a:cubicBezTo>
                    <a:pt x="16474" y="14448"/>
                    <a:pt x="17084" y="15194"/>
                    <a:pt x="17287" y="15194"/>
                  </a:cubicBezTo>
                  <a:cubicBezTo>
                    <a:pt x="17314" y="15194"/>
                    <a:pt x="17334" y="15181"/>
                    <a:pt x="17356" y="15166"/>
                  </a:cubicBezTo>
                  <a:cubicBezTo>
                    <a:pt x="17383" y="15150"/>
                    <a:pt x="17401" y="15121"/>
                    <a:pt x="17407" y="15087"/>
                  </a:cubicBezTo>
                  <a:cubicBezTo>
                    <a:pt x="17414" y="15056"/>
                    <a:pt x="17407" y="15025"/>
                    <a:pt x="17386" y="14997"/>
                  </a:cubicBezTo>
                  <a:cubicBezTo>
                    <a:pt x="15318" y="11962"/>
                    <a:pt x="12068" y="7180"/>
                    <a:pt x="9906" y="3972"/>
                  </a:cubicBezTo>
                  <a:lnTo>
                    <a:pt x="9906" y="3972"/>
                  </a:lnTo>
                  <a:cubicBezTo>
                    <a:pt x="16070" y="12249"/>
                    <a:pt x="17470" y="14058"/>
                    <a:pt x="17861" y="14405"/>
                  </a:cubicBezTo>
                  <a:cubicBezTo>
                    <a:pt x="17865" y="14405"/>
                    <a:pt x="17865" y="14408"/>
                    <a:pt x="17865" y="14408"/>
                  </a:cubicBezTo>
                  <a:lnTo>
                    <a:pt x="17868" y="14408"/>
                  </a:lnTo>
                  <a:cubicBezTo>
                    <a:pt x="17928" y="14460"/>
                    <a:pt x="17965" y="14477"/>
                    <a:pt x="17991" y="14477"/>
                  </a:cubicBezTo>
                  <a:cubicBezTo>
                    <a:pt x="18012" y="14477"/>
                    <a:pt x="18026" y="14467"/>
                    <a:pt x="18042" y="14456"/>
                  </a:cubicBezTo>
                  <a:cubicBezTo>
                    <a:pt x="18069" y="14439"/>
                    <a:pt x="18087" y="14411"/>
                    <a:pt x="18093" y="14381"/>
                  </a:cubicBezTo>
                  <a:cubicBezTo>
                    <a:pt x="18107" y="14307"/>
                    <a:pt x="18107" y="14290"/>
                    <a:pt x="9729" y="1910"/>
                  </a:cubicBezTo>
                  <a:lnTo>
                    <a:pt x="9729" y="1910"/>
                  </a:lnTo>
                  <a:cubicBezTo>
                    <a:pt x="11770" y="4527"/>
                    <a:pt x="15589" y="9654"/>
                    <a:pt x="18346" y="13399"/>
                  </a:cubicBezTo>
                  <a:cubicBezTo>
                    <a:pt x="18370" y="13432"/>
                    <a:pt x="18409" y="13450"/>
                    <a:pt x="18451" y="13450"/>
                  </a:cubicBezTo>
                  <a:cubicBezTo>
                    <a:pt x="18457" y="13450"/>
                    <a:pt x="18464" y="13449"/>
                    <a:pt x="18471" y="13448"/>
                  </a:cubicBezTo>
                  <a:cubicBezTo>
                    <a:pt x="18516" y="13438"/>
                    <a:pt x="18554" y="13399"/>
                    <a:pt x="18565" y="13351"/>
                  </a:cubicBezTo>
                  <a:cubicBezTo>
                    <a:pt x="18568" y="13330"/>
                    <a:pt x="18568" y="13320"/>
                    <a:pt x="18536" y="13261"/>
                  </a:cubicBezTo>
                  <a:lnTo>
                    <a:pt x="18541" y="13258"/>
                  </a:lnTo>
                  <a:cubicBezTo>
                    <a:pt x="18541" y="13254"/>
                    <a:pt x="18523" y="13230"/>
                    <a:pt x="18488" y="13185"/>
                  </a:cubicBezTo>
                  <a:cubicBezTo>
                    <a:pt x="18419" y="13081"/>
                    <a:pt x="18294" y="12897"/>
                    <a:pt x="18062" y="12564"/>
                  </a:cubicBezTo>
                  <a:cubicBezTo>
                    <a:pt x="13596" y="6117"/>
                    <a:pt x="11479" y="2988"/>
                    <a:pt x="10558" y="1564"/>
                  </a:cubicBezTo>
                  <a:lnTo>
                    <a:pt x="10558" y="1564"/>
                  </a:lnTo>
                  <a:cubicBezTo>
                    <a:pt x="11881" y="3227"/>
                    <a:pt x="14535" y="6737"/>
                    <a:pt x="16295" y="9062"/>
                  </a:cubicBezTo>
                  <a:cubicBezTo>
                    <a:pt x="16991" y="9983"/>
                    <a:pt x="17605" y="10794"/>
                    <a:pt x="18045" y="11373"/>
                  </a:cubicBezTo>
                  <a:cubicBezTo>
                    <a:pt x="18661" y="12181"/>
                    <a:pt x="18790" y="12348"/>
                    <a:pt x="18869" y="12348"/>
                  </a:cubicBezTo>
                  <a:cubicBezTo>
                    <a:pt x="18889" y="12348"/>
                    <a:pt x="18907" y="12337"/>
                    <a:pt x="18928" y="12322"/>
                  </a:cubicBezTo>
                  <a:cubicBezTo>
                    <a:pt x="18956" y="12305"/>
                    <a:pt x="18977" y="12273"/>
                    <a:pt x="18981" y="12243"/>
                  </a:cubicBezTo>
                  <a:cubicBezTo>
                    <a:pt x="18990" y="12190"/>
                    <a:pt x="19019" y="12041"/>
                    <a:pt x="13689" y="4263"/>
                  </a:cubicBezTo>
                  <a:lnTo>
                    <a:pt x="13689" y="4263"/>
                  </a:lnTo>
                  <a:cubicBezTo>
                    <a:pt x="18445" y="10499"/>
                    <a:pt x="19055" y="11160"/>
                    <a:pt x="19236" y="11160"/>
                  </a:cubicBezTo>
                  <a:cubicBezTo>
                    <a:pt x="19259" y="11160"/>
                    <a:pt x="19275" y="11149"/>
                    <a:pt x="19292" y="11137"/>
                  </a:cubicBezTo>
                  <a:cubicBezTo>
                    <a:pt x="19320" y="11117"/>
                    <a:pt x="19341" y="11088"/>
                    <a:pt x="19344" y="11058"/>
                  </a:cubicBezTo>
                  <a:cubicBezTo>
                    <a:pt x="19355" y="11002"/>
                    <a:pt x="19379" y="10877"/>
                    <a:pt x="14251" y="3390"/>
                  </a:cubicBezTo>
                  <a:lnTo>
                    <a:pt x="14251" y="3390"/>
                  </a:lnTo>
                  <a:cubicBezTo>
                    <a:pt x="14646" y="3889"/>
                    <a:pt x="15065" y="4415"/>
                    <a:pt x="15480" y="4938"/>
                  </a:cubicBezTo>
                  <a:cubicBezTo>
                    <a:pt x="18024" y="8126"/>
                    <a:pt x="18769" y="9024"/>
                    <a:pt x="19035" y="9241"/>
                  </a:cubicBezTo>
                  <a:lnTo>
                    <a:pt x="19043" y="9252"/>
                  </a:lnTo>
                  <a:lnTo>
                    <a:pt x="19043" y="9249"/>
                  </a:lnTo>
                  <a:cubicBezTo>
                    <a:pt x="19096" y="9292"/>
                    <a:pt x="19129" y="9305"/>
                    <a:pt x="19154" y="9305"/>
                  </a:cubicBezTo>
                  <a:cubicBezTo>
                    <a:pt x="19176" y="9305"/>
                    <a:pt x="19191" y="9295"/>
                    <a:pt x="19209" y="9283"/>
                  </a:cubicBezTo>
                  <a:cubicBezTo>
                    <a:pt x="19264" y="9246"/>
                    <a:pt x="19278" y="9172"/>
                    <a:pt x="19240" y="9117"/>
                  </a:cubicBezTo>
                  <a:lnTo>
                    <a:pt x="15031" y="2870"/>
                  </a:lnTo>
                  <a:lnTo>
                    <a:pt x="18523" y="6754"/>
                  </a:lnTo>
                  <a:cubicBezTo>
                    <a:pt x="18546" y="6781"/>
                    <a:pt x="18579" y="6795"/>
                    <a:pt x="18612" y="6795"/>
                  </a:cubicBezTo>
                  <a:cubicBezTo>
                    <a:pt x="18638" y="6795"/>
                    <a:pt x="18664" y="6786"/>
                    <a:pt x="18686" y="6768"/>
                  </a:cubicBezTo>
                  <a:cubicBezTo>
                    <a:pt x="18738" y="6730"/>
                    <a:pt x="18749" y="6660"/>
                    <a:pt x="18710" y="6605"/>
                  </a:cubicBezTo>
                  <a:cubicBezTo>
                    <a:pt x="17612" y="5001"/>
                    <a:pt x="15955" y="2572"/>
                    <a:pt x="15841" y="2360"/>
                  </a:cubicBezTo>
                  <a:cubicBezTo>
                    <a:pt x="15838" y="2347"/>
                    <a:pt x="15831" y="2336"/>
                    <a:pt x="15824" y="2326"/>
                  </a:cubicBezTo>
                  <a:cubicBezTo>
                    <a:pt x="15802" y="2292"/>
                    <a:pt x="15765" y="2273"/>
                    <a:pt x="15726" y="2273"/>
                  </a:cubicBezTo>
                  <a:cubicBezTo>
                    <a:pt x="15703" y="2273"/>
                    <a:pt x="15679" y="2280"/>
                    <a:pt x="15658" y="2295"/>
                  </a:cubicBezTo>
                  <a:cubicBezTo>
                    <a:pt x="15630" y="2312"/>
                    <a:pt x="15613" y="2340"/>
                    <a:pt x="15605" y="2374"/>
                  </a:cubicBezTo>
                  <a:cubicBezTo>
                    <a:pt x="15595" y="2430"/>
                    <a:pt x="15589" y="2468"/>
                    <a:pt x="17484" y="5240"/>
                  </a:cubicBezTo>
                  <a:lnTo>
                    <a:pt x="14050" y="1425"/>
                  </a:lnTo>
                  <a:cubicBezTo>
                    <a:pt x="14027" y="1397"/>
                    <a:pt x="13993" y="1384"/>
                    <a:pt x="13959" y="1384"/>
                  </a:cubicBezTo>
                  <a:cubicBezTo>
                    <a:pt x="13934" y="1384"/>
                    <a:pt x="13908" y="1392"/>
                    <a:pt x="13887" y="1408"/>
                  </a:cubicBezTo>
                  <a:cubicBezTo>
                    <a:pt x="13838" y="1450"/>
                    <a:pt x="13825" y="1519"/>
                    <a:pt x="13863" y="1570"/>
                  </a:cubicBezTo>
                  <a:lnTo>
                    <a:pt x="17906" y="7568"/>
                  </a:lnTo>
                  <a:cubicBezTo>
                    <a:pt x="16427" y="5756"/>
                    <a:pt x="13995" y="2690"/>
                    <a:pt x="12203" y="406"/>
                  </a:cubicBezTo>
                  <a:cubicBezTo>
                    <a:pt x="12179" y="376"/>
                    <a:pt x="12144" y="360"/>
                    <a:pt x="12109" y="360"/>
                  </a:cubicBezTo>
                  <a:cubicBezTo>
                    <a:pt x="12084" y="360"/>
                    <a:pt x="12058" y="368"/>
                    <a:pt x="12037" y="385"/>
                  </a:cubicBezTo>
                  <a:cubicBezTo>
                    <a:pt x="11985" y="424"/>
                    <a:pt x="11971" y="497"/>
                    <a:pt x="12009" y="548"/>
                  </a:cubicBezTo>
                  <a:cubicBezTo>
                    <a:pt x="14123" y="3625"/>
                    <a:pt x="17050" y="7908"/>
                    <a:pt x="18391" y="9932"/>
                  </a:cubicBezTo>
                  <a:cubicBezTo>
                    <a:pt x="16853" y="8036"/>
                    <a:pt x="13734" y="3927"/>
                    <a:pt x="12200" y="1903"/>
                  </a:cubicBezTo>
                  <a:cubicBezTo>
                    <a:pt x="11815" y="1397"/>
                    <a:pt x="11493" y="975"/>
                    <a:pt x="11268" y="681"/>
                  </a:cubicBezTo>
                  <a:cubicBezTo>
                    <a:pt x="11105" y="465"/>
                    <a:pt x="11004" y="334"/>
                    <a:pt x="10939" y="257"/>
                  </a:cubicBezTo>
                  <a:cubicBezTo>
                    <a:pt x="10928" y="247"/>
                    <a:pt x="10921" y="233"/>
                    <a:pt x="10914" y="223"/>
                  </a:cubicBezTo>
                  <a:lnTo>
                    <a:pt x="10911" y="227"/>
                  </a:lnTo>
                  <a:cubicBezTo>
                    <a:pt x="10864" y="179"/>
                    <a:pt x="10836" y="162"/>
                    <a:pt x="10811" y="162"/>
                  </a:cubicBezTo>
                  <a:cubicBezTo>
                    <a:pt x="10791" y="162"/>
                    <a:pt x="10773" y="174"/>
                    <a:pt x="10748" y="192"/>
                  </a:cubicBezTo>
                  <a:cubicBezTo>
                    <a:pt x="10720" y="209"/>
                    <a:pt x="10703" y="237"/>
                    <a:pt x="10696" y="268"/>
                  </a:cubicBezTo>
                  <a:cubicBezTo>
                    <a:pt x="10689" y="302"/>
                    <a:pt x="10696" y="334"/>
                    <a:pt x="10717" y="361"/>
                  </a:cubicBezTo>
                  <a:cubicBezTo>
                    <a:pt x="12771" y="3345"/>
                    <a:pt x="15501" y="7329"/>
                    <a:pt x="17189" y="9844"/>
                  </a:cubicBezTo>
                  <a:cubicBezTo>
                    <a:pt x="16967" y="9550"/>
                    <a:pt x="16728" y="9238"/>
                    <a:pt x="16486" y="8916"/>
                  </a:cubicBezTo>
                  <a:cubicBezTo>
                    <a:pt x="10626" y="1166"/>
                    <a:pt x="9982" y="403"/>
                    <a:pt x="9796" y="403"/>
                  </a:cubicBezTo>
                  <a:cubicBezTo>
                    <a:pt x="9774" y="403"/>
                    <a:pt x="9759" y="413"/>
                    <a:pt x="9743" y="424"/>
                  </a:cubicBezTo>
                  <a:cubicBezTo>
                    <a:pt x="9715" y="444"/>
                    <a:pt x="9695" y="476"/>
                    <a:pt x="9688" y="507"/>
                  </a:cubicBezTo>
                  <a:cubicBezTo>
                    <a:pt x="9670" y="604"/>
                    <a:pt x="9643" y="753"/>
                    <a:pt x="14330" y="7586"/>
                  </a:cubicBezTo>
                  <a:cubicBezTo>
                    <a:pt x="14088" y="7257"/>
                    <a:pt x="13838" y="6924"/>
                    <a:pt x="13593" y="6595"/>
                  </a:cubicBezTo>
                  <a:cubicBezTo>
                    <a:pt x="9784" y="1515"/>
                    <a:pt x="8794" y="302"/>
                    <a:pt x="8475" y="57"/>
                  </a:cubicBezTo>
                  <a:cubicBezTo>
                    <a:pt x="8471" y="57"/>
                    <a:pt x="8471" y="53"/>
                    <a:pt x="8471" y="53"/>
                  </a:cubicBezTo>
                  <a:lnTo>
                    <a:pt x="8471" y="57"/>
                  </a:lnTo>
                  <a:cubicBezTo>
                    <a:pt x="8417" y="15"/>
                    <a:pt x="8382" y="1"/>
                    <a:pt x="83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5"/>
            <p:cNvSpPr/>
            <p:nvPr/>
          </p:nvSpPr>
          <p:spPr>
            <a:xfrm>
              <a:off x="7014262" y="1153463"/>
              <a:ext cx="848587" cy="1192385"/>
            </a:xfrm>
            <a:custGeom>
              <a:avLst/>
              <a:gdLst/>
              <a:ahLst/>
              <a:cxnLst/>
              <a:rect l="l" t="t" r="r" b="b"/>
              <a:pathLst>
                <a:path w="34615" h="48639" extrusionOk="0">
                  <a:moveTo>
                    <a:pt x="23898" y="544"/>
                  </a:moveTo>
                  <a:cubicBezTo>
                    <a:pt x="24303" y="2103"/>
                    <a:pt x="24417" y="3756"/>
                    <a:pt x="24190" y="5356"/>
                  </a:cubicBezTo>
                  <a:cubicBezTo>
                    <a:pt x="24162" y="5342"/>
                    <a:pt x="24131" y="5333"/>
                    <a:pt x="24099" y="5333"/>
                  </a:cubicBezTo>
                  <a:cubicBezTo>
                    <a:pt x="23679" y="5346"/>
                    <a:pt x="23279" y="5724"/>
                    <a:pt x="22905" y="5880"/>
                  </a:cubicBezTo>
                  <a:cubicBezTo>
                    <a:pt x="22595" y="6006"/>
                    <a:pt x="22299" y="6149"/>
                    <a:pt x="22021" y="6317"/>
                  </a:cubicBezTo>
                  <a:cubicBezTo>
                    <a:pt x="22381" y="5684"/>
                    <a:pt x="22709" y="5036"/>
                    <a:pt x="22968" y="4339"/>
                  </a:cubicBezTo>
                  <a:cubicBezTo>
                    <a:pt x="23361" y="3278"/>
                    <a:pt x="23798" y="1870"/>
                    <a:pt x="23711" y="736"/>
                  </a:cubicBezTo>
                  <a:cubicBezTo>
                    <a:pt x="23706" y="690"/>
                    <a:pt x="23683" y="658"/>
                    <a:pt x="23652" y="644"/>
                  </a:cubicBezTo>
                  <a:cubicBezTo>
                    <a:pt x="23734" y="603"/>
                    <a:pt x="23811" y="566"/>
                    <a:pt x="23898" y="544"/>
                  </a:cubicBezTo>
                  <a:close/>
                  <a:moveTo>
                    <a:pt x="23483" y="744"/>
                  </a:moveTo>
                  <a:lnTo>
                    <a:pt x="23483" y="744"/>
                  </a:lnTo>
                  <a:cubicBezTo>
                    <a:pt x="23042" y="1842"/>
                    <a:pt x="22873" y="3081"/>
                    <a:pt x="22495" y="4208"/>
                  </a:cubicBezTo>
                  <a:cubicBezTo>
                    <a:pt x="22213" y="5059"/>
                    <a:pt x="21765" y="5848"/>
                    <a:pt x="21301" y="6613"/>
                  </a:cubicBezTo>
                  <a:cubicBezTo>
                    <a:pt x="21338" y="6313"/>
                    <a:pt x="21342" y="5998"/>
                    <a:pt x="21328" y="5661"/>
                  </a:cubicBezTo>
                  <a:cubicBezTo>
                    <a:pt x="21301" y="5095"/>
                    <a:pt x="21311" y="4431"/>
                    <a:pt x="21164" y="3852"/>
                  </a:cubicBezTo>
                  <a:cubicBezTo>
                    <a:pt x="21351" y="3583"/>
                    <a:pt x="21534" y="3314"/>
                    <a:pt x="21711" y="3036"/>
                  </a:cubicBezTo>
                  <a:cubicBezTo>
                    <a:pt x="22093" y="2431"/>
                    <a:pt x="22727" y="1250"/>
                    <a:pt x="23483" y="744"/>
                  </a:cubicBezTo>
                  <a:close/>
                  <a:moveTo>
                    <a:pt x="20758" y="4431"/>
                  </a:moveTo>
                  <a:cubicBezTo>
                    <a:pt x="20786" y="4744"/>
                    <a:pt x="20850" y="5059"/>
                    <a:pt x="20877" y="5360"/>
                  </a:cubicBezTo>
                  <a:cubicBezTo>
                    <a:pt x="20945" y="6057"/>
                    <a:pt x="20918" y="6744"/>
                    <a:pt x="20800" y="7428"/>
                  </a:cubicBezTo>
                  <a:cubicBezTo>
                    <a:pt x="20690" y="7606"/>
                    <a:pt x="20586" y="7779"/>
                    <a:pt x="20485" y="7953"/>
                  </a:cubicBezTo>
                  <a:cubicBezTo>
                    <a:pt x="20253" y="8349"/>
                    <a:pt x="20011" y="8759"/>
                    <a:pt x="19780" y="9183"/>
                  </a:cubicBezTo>
                  <a:cubicBezTo>
                    <a:pt x="19788" y="8759"/>
                    <a:pt x="19797" y="8330"/>
                    <a:pt x="19820" y="7907"/>
                  </a:cubicBezTo>
                  <a:cubicBezTo>
                    <a:pt x="19866" y="7182"/>
                    <a:pt x="19984" y="6426"/>
                    <a:pt x="19883" y="5701"/>
                  </a:cubicBezTo>
                  <a:cubicBezTo>
                    <a:pt x="20167" y="5274"/>
                    <a:pt x="20467" y="4854"/>
                    <a:pt x="20758" y="4431"/>
                  </a:cubicBezTo>
                  <a:close/>
                  <a:moveTo>
                    <a:pt x="24037" y="5760"/>
                  </a:moveTo>
                  <a:lnTo>
                    <a:pt x="24037" y="5760"/>
                  </a:lnTo>
                  <a:cubicBezTo>
                    <a:pt x="24051" y="5768"/>
                    <a:pt x="24066" y="5774"/>
                    <a:pt x="24083" y="5774"/>
                  </a:cubicBezTo>
                  <a:cubicBezTo>
                    <a:pt x="24091" y="5774"/>
                    <a:pt x="24099" y="5772"/>
                    <a:pt x="24108" y="5770"/>
                  </a:cubicBezTo>
                  <a:cubicBezTo>
                    <a:pt x="24112" y="5770"/>
                    <a:pt x="24121" y="5766"/>
                    <a:pt x="24126" y="5766"/>
                  </a:cubicBezTo>
                  <a:cubicBezTo>
                    <a:pt x="23971" y="6608"/>
                    <a:pt x="23721" y="7433"/>
                    <a:pt x="23365" y="8212"/>
                  </a:cubicBezTo>
                  <a:cubicBezTo>
                    <a:pt x="22340" y="8298"/>
                    <a:pt x="21242" y="8986"/>
                    <a:pt x="20326" y="9328"/>
                  </a:cubicBezTo>
                  <a:cubicBezTo>
                    <a:pt x="20231" y="9365"/>
                    <a:pt x="20256" y="9501"/>
                    <a:pt x="20344" y="9501"/>
                  </a:cubicBezTo>
                  <a:cubicBezTo>
                    <a:pt x="20352" y="9501"/>
                    <a:pt x="20361" y="9500"/>
                    <a:pt x="20371" y="9497"/>
                  </a:cubicBezTo>
                  <a:cubicBezTo>
                    <a:pt x="20964" y="9314"/>
                    <a:pt x="21561" y="9156"/>
                    <a:pt x="22148" y="8954"/>
                  </a:cubicBezTo>
                  <a:cubicBezTo>
                    <a:pt x="22463" y="8850"/>
                    <a:pt x="22804" y="8777"/>
                    <a:pt x="23132" y="8685"/>
                  </a:cubicBezTo>
                  <a:lnTo>
                    <a:pt x="23132" y="8685"/>
                  </a:lnTo>
                  <a:cubicBezTo>
                    <a:pt x="22444" y="9976"/>
                    <a:pt x="21256" y="10918"/>
                    <a:pt x="20152" y="11848"/>
                  </a:cubicBezTo>
                  <a:cubicBezTo>
                    <a:pt x="19688" y="12245"/>
                    <a:pt x="19123" y="12687"/>
                    <a:pt x="18659" y="13187"/>
                  </a:cubicBezTo>
                  <a:cubicBezTo>
                    <a:pt x="18877" y="12458"/>
                    <a:pt x="19114" y="11734"/>
                    <a:pt x="19424" y="11028"/>
                  </a:cubicBezTo>
                  <a:cubicBezTo>
                    <a:pt x="19984" y="9757"/>
                    <a:pt x="20695" y="8559"/>
                    <a:pt x="21401" y="7369"/>
                  </a:cubicBezTo>
                  <a:cubicBezTo>
                    <a:pt x="21475" y="7246"/>
                    <a:pt x="21547" y="7127"/>
                    <a:pt x="21620" y="7009"/>
                  </a:cubicBezTo>
                  <a:cubicBezTo>
                    <a:pt x="22076" y="6754"/>
                    <a:pt x="22522" y="6481"/>
                    <a:pt x="23014" y="6280"/>
                  </a:cubicBezTo>
                  <a:cubicBezTo>
                    <a:pt x="23246" y="6189"/>
                    <a:pt x="23437" y="6107"/>
                    <a:pt x="23643" y="5975"/>
                  </a:cubicBezTo>
                  <a:cubicBezTo>
                    <a:pt x="23729" y="5916"/>
                    <a:pt x="23826" y="5870"/>
                    <a:pt x="23916" y="5825"/>
                  </a:cubicBezTo>
                  <a:cubicBezTo>
                    <a:pt x="23998" y="5783"/>
                    <a:pt x="24039" y="5775"/>
                    <a:pt x="24057" y="5770"/>
                  </a:cubicBezTo>
                  <a:cubicBezTo>
                    <a:pt x="24051" y="5770"/>
                    <a:pt x="24045" y="5765"/>
                    <a:pt x="24037" y="5760"/>
                  </a:cubicBezTo>
                  <a:close/>
                  <a:moveTo>
                    <a:pt x="19524" y="6267"/>
                  </a:moveTo>
                  <a:lnTo>
                    <a:pt x="19524" y="6267"/>
                  </a:lnTo>
                  <a:cubicBezTo>
                    <a:pt x="19479" y="6813"/>
                    <a:pt x="19483" y="7369"/>
                    <a:pt x="19456" y="7907"/>
                  </a:cubicBezTo>
                  <a:cubicBezTo>
                    <a:pt x="19424" y="8536"/>
                    <a:pt x="19387" y="9169"/>
                    <a:pt x="19446" y="9793"/>
                  </a:cubicBezTo>
                  <a:cubicBezTo>
                    <a:pt x="18731" y="11156"/>
                    <a:pt x="18116" y="12636"/>
                    <a:pt x="17993" y="14113"/>
                  </a:cubicBezTo>
                  <a:cubicBezTo>
                    <a:pt x="17980" y="14144"/>
                    <a:pt x="17961" y="14176"/>
                    <a:pt x="17948" y="14208"/>
                  </a:cubicBezTo>
                  <a:cubicBezTo>
                    <a:pt x="17938" y="14153"/>
                    <a:pt x="17925" y="14098"/>
                    <a:pt x="17915" y="14044"/>
                  </a:cubicBezTo>
                  <a:cubicBezTo>
                    <a:pt x="17852" y="13219"/>
                    <a:pt x="17860" y="12376"/>
                    <a:pt x="17883" y="11602"/>
                  </a:cubicBezTo>
                  <a:cubicBezTo>
                    <a:pt x="17929" y="9720"/>
                    <a:pt x="18476" y="8021"/>
                    <a:pt x="19437" y="6412"/>
                  </a:cubicBezTo>
                  <a:cubicBezTo>
                    <a:pt x="19465" y="6362"/>
                    <a:pt x="19496" y="6317"/>
                    <a:pt x="19524" y="6267"/>
                  </a:cubicBezTo>
                  <a:close/>
                  <a:moveTo>
                    <a:pt x="10115" y="8075"/>
                  </a:moveTo>
                  <a:lnTo>
                    <a:pt x="10115" y="8075"/>
                  </a:lnTo>
                  <a:cubicBezTo>
                    <a:pt x="10899" y="8353"/>
                    <a:pt x="11578" y="8918"/>
                    <a:pt x="12256" y="9374"/>
                  </a:cubicBezTo>
                  <a:cubicBezTo>
                    <a:pt x="13232" y="10035"/>
                    <a:pt x="14098" y="10769"/>
                    <a:pt x="14895" y="11638"/>
                  </a:cubicBezTo>
                  <a:cubicBezTo>
                    <a:pt x="16344" y="13210"/>
                    <a:pt x="17068" y="15092"/>
                    <a:pt x="17778" y="17042"/>
                  </a:cubicBezTo>
                  <a:lnTo>
                    <a:pt x="17778" y="17061"/>
                  </a:lnTo>
                  <a:cubicBezTo>
                    <a:pt x="17505" y="16504"/>
                    <a:pt x="17200" y="15980"/>
                    <a:pt x="16758" y="15484"/>
                  </a:cubicBezTo>
                  <a:cubicBezTo>
                    <a:pt x="16020" y="14651"/>
                    <a:pt x="14950" y="14131"/>
                    <a:pt x="14129" y="13383"/>
                  </a:cubicBezTo>
                  <a:cubicBezTo>
                    <a:pt x="13145" y="12481"/>
                    <a:pt x="12325" y="11397"/>
                    <a:pt x="11627" y="10258"/>
                  </a:cubicBezTo>
                  <a:cubicBezTo>
                    <a:pt x="11305" y="9734"/>
                    <a:pt x="10912" y="9246"/>
                    <a:pt x="10548" y="8750"/>
                  </a:cubicBezTo>
                  <a:cubicBezTo>
                    <a:pt x="10388" y="8536"/>
                    <a:pt x="10261" y="8298"/>
                    <a:pt x="10115" y="8075"/>
                  </a:cubicBezTo>
                  <a:close/>
                  <a:moveTo>
                    <a:pt x="10060" y="8964"/>
                  </a:moveTo>
                  <a:cubicBezTo>
                    <a:pt x="10384" y="9419"/>
                    <a:pt x="10785" y="9848"/>
                    <a:pt x="11059" y="10235"/>
                  </a:cubicBezTo>
                  <a:cubicBezTo>
                    <a:pt x="11732" y="11201"/>
                    <a:pt x="12344" y="12157"/>
                    <a:pt x="13141" y="13032"/>
                  </a:cubicBezTo>
                  <a:cubicBezTo>
                    <a:pt x="13892" y="13862"/>
                    <a:pt x="14771" y="14477"/>
                    <a:pt x="15679" y="15120"/>
                  </a:cubicBezTo>
                  <a:cubicBezTo>
                    <a:pt x="16708" y="15853"/>
                    <a:pt x="17324" y="16838"/>
                    <a:pt x="17888" y="17921"/>
                  </a:cubicBezTo>
                  <a:cubicBezTo>
                    <a:pt x="17898" y="18003"/>
                    <a:pt x="17906" y="18081"/>
                    <a:pt x="17915" y="18163"/>
                  </a:cubicBezTo>
                  <a:cubicBezTo>
                    <a:pt x="17282" y="17366"/>
                    <a:pt x="16248" y="16783"/>
                    <a:pt x="15460" y="16163"/>
                  </a:cubicBezTo>
                  <a:cubicBezTo>
                    <a:pt x="14494" y="15402"/>
                    <a:pt x="13578" y="14582"/>
                    <a:pt x="12781" y="13643"/>
                  </a:cubicBezTo>
                  <a:cubicBezTo>
                    <a:pt x="11669" y="12331"/>
                    <a:pt x="10407" y="10718"/>
                    <a:pt x="10060" y="8964"/>
                  </a:cubicBezTo>
                  <a:close/>
                  <a:moveTo>
                    <a:pt x="23950" y="16052"/>
                  </a:moveTo>
                  <a:cubicBezTo>
                    <a:pt x="25571" y="16052"/>
                    <a:pt x="27222" y="16484"/>
                    <a:pt x="28418" y="17197"/>
                  </a:cubicBezTo>
                  <a:cubicBezTo>
                    <a:pt x="32551" y="19667"/>
                    <a:pt x="33703" y="25458"/>
                    <a:pt x="32997" y="29850"/>
                  </a:cubicBezTo>
                  <a:cubicBezTo>
                    <a:pt x="31748" y="37619"/>
                    <a:pt x="25101" y="43360"/>
                    <a:pt x="17547" y="44180"/>
                  </a:cubicBezTo>
                  <a:cubicBezTo>
                    <a:pt x="17517" y="44169"/>
                    <a:pt x="17484" y="44163"/>
                    <a:pt x="17452" y="44163"/>
                  </a:cubicBezTo>
                  <a:cubicBezTo>
                    <a:pt x="17404" y="44163"/>
                    <a:pt x="17357" y="44175"/>
                    <a:pt x="17319" y="44203"/>
                  </a:cubicBezTo>
                  <a:cubicBezTo>
                    <a:pt x="16772" y="44255"/>
                    <a:pt x="16221" y="44282"/>
                    <a:pt x="15667" y="44282"/>
                  </a:cubicBezTo>
                  <a:cubicBezTo>
                    <a:pt x="15112" y="44282"/>
                    <a:pt x="14555" y="44255"/>
                    <a:pt x="13997" y="44197"/>
                  </a:cubicBezTo>
                  <a:cubicBezTo>
                    <a:pt x="10384" y="43842"/>
                    <a:pt x="7067" y="42157"/>
                    <a:pt x="4574" y="39541"/>
                  </a:cubicBezTo>
                  <a:cubicBezTo>
                    <a:pt x="1909" y="36740"/>
                    <a:pt x="902" y="32967"/>
                    <a:pt x="1043" y="29171"/>
                  </a:cubicBezTo>
                  <a:cubicBezTo>
                    <a:pt x="1207" y="24833"/>
                    <a:pt x="3295" y="21216"/>
                    <a:pt x="6853" y="18779"/>
                  </a:cubicBezTo>
                  <a:cubicBezTo>
                    <a:pt x="8633" y="17555"/>
                    <a:pt x="10797" y="16757"/>
                    <a:pt x="12888" y="16757"/>
                  </a:cubicBezTo>
                  <a:cubicBezTo>
                    <a:pt x="14083" y="16757"/>
                    <a:pt x="15254" y="17017"/>
                    <a:pt x="16316" y="17607"/>
                  </a:cubicBezTo>
                  <a:cubicBezTo>
                    <a:pt x="16640" y="17862"/>
                    <a:pt x="16968" y="18095"/>
                    <a:pt x="17305" y="18281"/>
                  </a:cubicBezTo>
                  <a:cubicBezTo>
                    <a:pt x="17414" y="18377"/>
                    <a:pt x="17524" y="18472"/>
                    <a:pt x="17633" y="18573"/>
                  </a:cubicBezTo>
                  <a:cubicBezTo>
                    <a:pt x="17601" y="18623"/>
                    <a:pt x="17587" y="18691"/>
                    <a:pt x="17614" y="18773"/>
                  </a:cubicBezTo>
                  <a:cubicBezTo>
                    <a:pt x="17879" y="19694"/>
                    <a:pt x="17515" y="20796"/>
                    <a:pt x="17324" y="21713"/>
                  </a:cubicBezTo>
                  <a:cubicBezTo>
                    <a:pt x="17296" y="21826"/>
                    <a:pt x="17109" y="22200"/>
                    <a:pt x="17063" y="22487"/>
                  </a:cubicBezTo>
                  <a:cubicBezTo>
                    <a:pt x="15783" y="22428"/>
                    <a:pt x="13519" y="21585"/>
                    <a:pt x="13168" y="20337"/>
                  </a:cubicBezTo>
                  <a:cubicBezTo>
                    <a:pt x="13143" y="20250"/>
                    <a:pt x="13064" y="20209"/>
                    <a:pt x="12986" y="20209"/>
                  </a:cubicBezTo>
                  <a:cubicBezTo>
                    <a:pt x="12892" y="20209"/>
                    <a:pt x="12800" y="20270"/>
                    <a:pt x="12813" y="20382"/>
                  </a:cubicBezTo>
                  <a:cubicBezTo>
                    <a:pt x="13000" y="21908"/>
                    <a:pt x="15305" y="22861"/>
                    <a:pt x="16617" y="23088"/>
                  </a:cubicBezTo>
                  <a:cubicBezTo>
                    <a:pt x="16861" y="23131"/>
                    <a:pt x="17105" y="23151"/>
                    <a:pt x="17348" y="23151"/>
                  </a:cubicBezTo>
                  <a:cubicBezTo>
                    <a:pt x="18203" y="23151"/>
                    <a:pt x="19047" y="22905"/>
                    <a:pt x="19834" y="22564"/>
                  </a:cubicBezTo>
                  <a:cubicBezTo>
                    <a:pt x="20809" y="22141"/>
                    <a:pt x="22085" y="21348"/>
                    <a:pt x="22577" y="20369"/>
                  </a:cubicBezTo>
                  <a:cubicBezTo>
                    <a:pt x="22659" y="20209"/>
                    <a:pt x="22543" y="20055"/>
                    <a:pt x="22394" y="20055"/>
                  </a:cubicBezTo>
                  <a:cubicBezTo>
                    <a:pt x="22360" y="20055"/>
                    <a:pt x="22325" y="20063"/>
                    <a:pt x="22289" y="20081"/>
                  </a:cubicBezTo>
                  <a:cubicBezTo>
                    <a:pt x="21534" y="20446"/>
                    <a:pt x="20932" y="21111"/>
                    <a:pt x="20221" y="21567"/>
                  </a:cubicBezTo>
                  <a:cubicBezTo>
                    <a:pt x="19542" y="22004"/>
                    <a:pt x="18804" y="22295"/>
                    <a:pt x="18024" y="22419"/>
                  </a:cubicBezTo>
                  <a:cubicBezTo>
                    <a:pt x="18398" y="21772"/>
                    <a:pt x="18531" y="20888"/>
                    <a:pt x="18613" y="20241"/>
                  </a:cubicBezTo>
                  <a:cubicBezTo>
                    <a:pt x="18667" y="19817"/>
                    <a:pt x="18681" y="19393"/>
                    <a:pt x="18667" y="18970"/>
                  </a:cubicBezTo>
                  <a:cubicBezTo>
                    <a:pt x="19500" y="16889"/>
                    <a:pt x="21696" y="16052"/>
                    <a:pt x="23950" y="16052"/>
                  </a:cubicBezTo>
                  <a:close/>
                  <a:moveTo>
                    <a:pt x="24106" y="0"/>
                  </a:moveTo>
                  <a:cubicBezTo>
                    <a:pt x="24099" y="0"/>
                    <a:pt x="24092" y="1"/>
                    <a:pt x="24085" y="2"/>
                  </a:cubicBezTo>
                  <a:cubicBezTo>
                    <a:pt x="23037" y="93"/>
                    <a:pt x="22340" y="1123"/>
                    <a:pt x="21780" y="1906"/>
                  </a:cubicBezTo>
                  <a:cubicBezTo>
                    <a:pt x="20859" y="3191"/>
                    <a:pt x="19957" y="4536"/>
                    <a:pt x="19128" y="5880"/>
                  </a:cubicBezTo>
                  <a:cubicBezTo>
                    <a:pt x="18102" y="7547"/>
                    <a:pt x="17538" y="9328"/>
                    <a:pt x="17414" y="11278"/>
                  </a:cubicBezTo>
                  <a:cubicBezTo>
                    <a:pt x="17401" y="11484"/>
                    <a:pt x="17387" y="11698"/>
                    <a:pt x="17383" y="11917"/>
                  </a:cubicBezTo>
                  <a:cubicBezTo>
                    <a:pt x="17177" y="11228"/>
                    <a:pt x="16950" y="10550"/>
                    <a:pt x="16695" y="9884"/>
                  </a:cubicBezTo>
                  <a:cubicBezTo>
                    <a:pt x="16034" y="8157"/>
                    <a:pt x="15368" y="6294"/>
                    <a:pt x="14361" y="4740"/>
                  </a:cubicBezTo>
                  <a:cubicBezTo>
                    <a:pt x="14322" y="4677"/>
                    <a:pt x="14261" y="4649"/>
                    <a:pt x="14202" y="4649"/>
                  </a:cubicBezTo>
                  <a:cubicBezTo>
                    <a:pt x="14090" y="4649"/>
                    <a:pt x="13980" y="4746"/>
                    <a:pt x="14016" y="4886"/>
                  </a:cubicBezTo>
                  <a:cubicBezTo>
                    <a:pt x="14416" y="6444"/>
                    <a:pt x="15181" y="7934"/>
                    <a:pt x="15778" y="9424"/>
                  </a:cubicBezTo>
                  <a:cubicBezTo>
                    <a:pt x="16375" y="10905"/>
                    <a:pt x="16836" y="12422"/>
                    <a:pt x="17196" y="13976"/>
                  </a:cubicBezTo>
                  <a:cubicBezTo>
                    <a:pt x="17259" y="14254"/>
                    <a:pt x="17319" y="14536"/>
                    <a:pt x="17378" y="14815"/>
                  </a:cubicBezTo>
                  <a:cubicBezTo>
                    <a:pt x="16840" y="13570"/>
                    <a:pt x="16166" y="12399"/>
                    <a:pt x="15219" y="11315"/>
                  </a:cubicBezTo>
                  <a:cubicBezTo>
                    <a:pt x="14421" y="10408"/>
                    <a:pt x="13496" y="9629"/>
                    <a:pt x="12489" y="8977"/>
                  </a:cubicBezTo>
                  <a:cubicBezTo>
                    <a:pt x="11633" y="8422"/>
                    <a:pt x="10830" y="7697"/>
                    <a:pt x="9801" y="7501"/>
                  </a:cubicBezTo>
                  <a:cubicBezTo>
                    <a:pt x="9783" y="7498"/>
                    <a:pt x="9766" y="7497"/>
                    <a:pt x="9748" y="7497"/>
                  </a:cubicBezTo>
                  <a:cubicBezTo>
                    <a:pt x="9716" y="7497"/>
                    <a:pt x="9686" y="7501"/>
                    <a:pt x="9659" y="7510"/>
                  </a:cubicBezTo>
                  <a:cubicBezTo>
                    <a:pt x="9648" y="7506"/>
                    <a:pt x="9636" y="7504"/>
                    <a:pt x="9624" y="7504"/>
                  </a:cubicBezTo>
                  <a:cubicBezTo>
                    <a:pt x="9570" y="7504"/>
                    <a:pt x="9518" y="7543"/>
                    <a:pt x="9518" y="7606"/>
                  </a:cubicBezTo>
                  <a:lnTo>
                    <a:pt x="9518" y="7661"/>
                  </a:lnTo>
                  <a:cubicBezTo>
                    <a:pt x="9514" y="7679"/>
                    <a:pt x="9509" y="7701"/>
                    <a:pt x="9505" y="7724"/>
                  </a:cubicBezTo>
                  <a:cubicBezTo>
                    <a:pt x="9345" y="9866"/>
                    <a:pt x="10717" y="11802"/>
                    <a:pt x="11961" y="13411"/>
                  </a:cubicBezTo>
                  <a:cubicBezTo>
                    <a:pt x="12744" y="14422"/>
                    <a:pt x="13623" y="15315"/>
                    <a:pt x="14594" y="16140"/>
                  </a:cubicBezTo>
                  <a:cubicBezTo>
                    <a:pt x="14681" y="16213"/>
                    <a:pt x="14767" y="16291"/>
                    <a:pt x="14853" y="16363"/>
                  </a:cubicBezTo>
                  <a:cubicBezTo>
                    <a:pt x="14235" y="16194"/>
                    <a:pt x="13587" y="16117"/>
                    <a:pt x="12928" y="16117"/>
                  </a:cubicBezTo>
                  <a:cubicBezTo>
                    <a:pt x="10990" y="16117"/>
                    <a:pt x="8954" y="16783"/>
                    <a:pt x="7281" y="17734"/>
                  </a:cubicBezTo>
                  <a:cubicBezTo>
                    <a:pt x="3190" y="20058"/>
                    <a:pt x="820" y="23982"/>
                    <a:pt x="397" y="28610"/>
                  </a:cubicBezTo>
                  <a:cubicBezTo>
                    <a:pt x="0" y="32898"/>
                    <a:pt x="1244" y="37117"/>
                    <a:pt x="4201" y="40275"/>
                  </a:cubicBezTo>
                  <a:cubicBezTo>
                    <a:pt x="6999" y="43259"/>
                    <a:pt x="10912" y="44849"/>
                    <a:pt x="14958" y="45072"/>
                  </a:cubicBezTo>
                  <a:cubicBezTo>
                    <a:pt x="15268" y="45090"/>
                    <a:pt x="15575" y="45098"/>
                    <a:pt x="15880" y="45098"/>
                  </a:cubicBezTo>
                  <a:cubicBezTo>
                    <a:pt x="16205" y="45098"/>
                    <a:pt x="16528" y="45089"/>
                    <a:pt x="16849" y="45072"/>
                  </a:cubicBezTo>
                  <a:lnTo>
                    <a:pt x="16849" y="45072"/>
                  </a:lnTo>
                  <a:cubicBezTo>
                    <a:pt x="16676" y="45446"/>
                    <a:pt x="16531" y="45829"/>
                    <a:pt x="16403" y="46226"/>
                  </a:cubicBezTo>
                  <a:cubicBezTo>
                    <a:pt x="16234" y="46767"/>
                    <a:pt x="15957" y="47692"/>
                    <a:pt x="16330" y="48198"/>
                  </a:cubicBezTo>
                  <a:cubicBezTo>
                    <a:pt x="16372" y="48256"/>
                    <a:pt x="16435" y="48287"/>
                    <a:pt x="16497" y="48287"/>
                  </a:cubicBezTo>
                  <a:cubicBezTo>
                    <a:pt x="16571" y="48287"/>
                    <a:pt x="16642" y="48244"/>
                    <a:pt x="16672" y="48153"/>
                  </a:cubicBezTo>
                  <a:cubicBezTo>
                    <a:pt x="16845" y="47593"/>
                    <a:pt x="16772" y="46954"/>
                    <a:pt x="16931" y="46371"/>
                  </a:cubicBezTo>
                  <a:cubicBezTo>
                    <a:pt x="17027" y="46025"/>
                    <a:pt x="17150" y="45688"/>
                    <a:pt x="17282" y="45355"/>
                  </a:cubicBezTo>
                  <a:lnTo>
                    <a:pt x="17282" y="45355"/>
                  </a:lnTo>
                  <a:cubicBezTo>
                    <a:pt x="17160" y="45997"/>
                    <a:pt x="17100" y="46640"/>
                    <a:pt x="17177" y="47296"/>
                  </a:cubicBezTo>
                  <a:cubicBezTo>
                    <a:pt x="17234" y="47761"/>
                    <a:pt x="17430" y="48638"/>
                    <a:pt x="18012" y="48638"/>
                  </a:cubicBezTo>
                  <a:cubicBezTo>
                    <a:pt x="18041" y="48638"/>
                    <a:pt x="18071" y="48636"/>
                    <a:pt x="18102" y="48632"/>
                  </a:cubicBezTo>
                  <a:cubicBezTo>
                    <a:pt x="18180" y="48617"/>
                    <a:pt x="18216" y="48535"/>
                    <a:pt x="18226" y="48467"/>
                  </a:cubicBezTo>
                  <a:cubicBezTo>
                    <a:pt x="18253" y="48258"/>
                    <a:pt x="18161" y="48116"/>
                    <a:pt x="18062" y="47938"/>
                  </a:cubicBezTo>
                  <a:cubicBezTo>
                    <a:pt x="17888" y="47633"/>
                    <a:pt x="17843" y="47269"/>
                    <a:pt x="17811" y="46922"/>
                  </a:cubicBezTo>
                  <a:cubicBezTo>
                    <a:pt x="17770" y="46422"/>
                    <a:pt x="17797" y="45902"/>
                    <a:pt x="17860" y="45391"/>
                  </a:cubicBezTo>
                  <a:cubicBezTo>
                    <a:pt x="17952" y="45847"/>
                    <a:pt x="18161" y="46275"/>
                    <a:pt x="18390" y="46691"/>
                  </a:cubicBezTo>
                  <a:cubicBezTo>
                    <a:pt x="18708" y="47273"/>
                    <a:pt x="19086" y="48062"/>
                    <a:pt x="19616" y="48476"/>
                  </a:cubicBezTo>
                  <a:cubicBezTo>
                    <a:pt x="19656" y="48506"/>
                    <a:pt x="19703" y="48521"/>
                    <a:pt x="19747" y="48521"/>
                  </a:cubicBezTo>
                  <a:cubicBezTo>
                    <a:pt x="19839" y="48521"/>
                    <a:pt x="19922" y="48460"/>
                    <a:pt x="19925" y="48344"/>
                  </a:cubicBezTo>
                  <a:cubicBezTo>
                    <a:pt x="19944" y="47747"/>
                    <a:pt x="19483" y="47227"/>
                    <a:pt x="19173" y="46750"/>
                  </a:cubicBezTo>
                  <a:cubicBezTo>
                    <a:pt x="18795" y="46171"/>
                    <a:pt x="18499" y="45583"/>
                    <a:pt x="18339" y="44922"/>
                  </a:cubicBezTo>
                  <a:cubicBezTo>
                    <a:pt x="25357" y="43929"/>
                    <a:pt x="31398" y="38717"/>
                    <a:pt x="33384" y="31809"/>
                  </a:cubicBezTo>
                  <a:cubicBezTo>
                    <a:pt x="34614" y="27531"/>
                    <a:pt x="34086" y="22674"/>
                    <a:pt x="31470" y="19006"/>
                  </a:cubicBezTo>
                  <a:cubicBezTo>
                    <a:pt x="29722" y="16553"/>
                    <a:pt x="27005" y="15276"/>
                    <a:pt x="24137" y="15276"/>
                  </a:cubicBezTo>
                  <a:cubicBezTo>
                    <a:pt x="23351" y="15276"/>
                    <a:pt x="22553" y="15372"/>
                    <a:pt x="21761" y="15566"/>
                  </a:cubicBezTo>
                  <a:cubicBezTo>
                    <a:pt x="20472" y="15885"/>
                    <a:pt x="19273" y="16582"/>
                    <a:pt x="18549" y="17635"/>
                  </a:cubicBezTo>
                  <a:cubicBezTo>
                    <a:pt x="18430" y="16783"/>
                    <a:pt x="18257" y="15940"/>
                    <a:pt x="18116" y="15105"/>
                  </a:cubicBezTo>
                  <a:cubicBezTo>
                    <a:pt x="18107" y="15042"/>
                    <a:pt x="18093" y="14979"/>
                    <a:pt x="18079" y="14914"/>
                  </a:cubicBezTo>
                  <a:cubicBezTo>
                    <a:pt x="18107" y="14905"/>
                    <a:pt x="18129" y="14891"/>
                    <a:pt x="18139" y="14859"/>
                  </a:cubicBezTo>
                  <a:cubicBezTo>
                    <a:pt x="18171" y="14769"/>
                    <a:pt x="18198" y="14672"/>
                    <a:pt x="18230" y="14582"/>
                  </a:cubicBezTo>
                  <a:lnTo>
                    <a:pt x="18230" y="14577"/>
                  </a:lnTo>
                  <a:cubicBezTo>
                    <a:pt x="18996" y="13411"/>
                    <a:pt x="20198" y="12527"/>
                    <a:pt x="21242" y="11625"/>
                  </a:cubicBezTo>
                  <a:cubicBezTo>
                    <a:pt x="22404" y="10626"/>
                    <a:pt x="23355" y="9560"/>
                    <a:pt x="23967" y="8149"/>
                  </a:cubicBezTo>
                  <a:cubicBezTo>
                    <a:pt x="25028" y="5684"/>
                    <a:pt x="25033" y="2744"/>
                    <a:pt x="24326" y="183"/>
                  </a:cubicBezTo>
                  <a:cubicBezTo>
                    <a:pt x="24301" y="91"/>
                    <a:pt x="24208" y="0"/>
                    <a:pt x="24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4" name="Google Shape;374;p25"/>
          <p:cNvSpPr/>
          <p:nvPr/>
        </p:nvSpPr>
        <p:spPr>
          <a:xfrm rot="-827396">
            <a:off x="668041" y="2510907"/>
            <a:ext cx="390819" cy="544003"/>
          </a:xfrm>
          <a:custGeom>
            <a:avLst/>
            <a:gdLst/>
            <a:ahLst/>
            <a:cxnLst/>
            <a:rect l="l" t="t" r="r" b="b"/>
            <a:pathLst>
              <a:path w="13195" h="18365" extrusionOk="0">
                <a:moveTo>
                  <a:pt x="8842" y="946"/>
                </a:moveTo>
                <a:cubicBezTo>
                  <a:pt x="9457" y="946"/>
                  <a:pt x="10014" y="1086"/>
                  <a:pt x="10611" y="1086"/>
                </a:cubicBezTo>
                <a:cubicBezTo>
                  <a:pt x="10626" y="1086"/>
                  <a:pt x="10641" y="1086"/>
                  <a:pt x="10656" y="1086"/>
                </a:cubicBezTo>
                <a:lnTo>
                  <a:pt x="10656" y="1086"/>
                </a:lnTo>
                <a:cubicBezTo>
                  <a:pt x="10496" y="1997"/>
                  <a:pt x="10414" y="2912"/>
                  <a:pt x="10355" y="3837"/>
                </a:cubicBezTo>
                <a:cubicBezTo>
                  <a:pt x="9978" y="3689"/>
                  <a:pt x="9580" y="3621"/>
                  <a:pt x="9176" y="3621"/>
                </a:cubicBezTo>
                <a:cubicBezTo>
                  <a:pt x="6542" y="3621"/>
                  <a:pt x="3624" y="6515"/>
                  <a:pt x="4200" y="9145"/>
                </a:cubicBezTo>
                <a:cubicBezTo>
                  <a:pt x="4712" y="11483"/>
                  <a:pt x="7316" y="13829"/>
                  <a:pt x="9843" y="13829"/>
                </a:cubicBezTo>
                <a:cubicBezTo>
                  <a:pt x="10513" y="13829"/>
                  <a:pt x="11177" y="13665"/>
                  <a:pt x="11795" y="13292"/>
                </a:cubicBezTo>
                <a:lnTo>
                  <a:pt x="11795" y="13292"/>
                </a:lnTo>
                <a:cubicBezTo>
                  <a:pt x="11691" y="13748"/>
                  <a:pt x="11768" y="14185"/>
                  <a:pt x="11859" y="14673"/>
                </a:cubicBezTo>
                <a:cubicBezTo>
                  <a:pt x="11950" y="15155"/>
                  <a:pt x="11991" y="15907"/>
                  <a:pt x="12242" y="16413"/>
                </a:cubicBezTo>
                <a:cubicBezTo>
                  <a:pt x="11074" y="17012"/>
                  <a:pt x="9938" y="17281"/>
                  <a:pt x="8871" y="17281"/>
                </a:cubicBezTo>
                <a:cubicBezTo>
                  <a:pt x="4879" y="17281"/>
                  <a:pt x="1832" y="13520"/>
                  <a:pt x="1580" y="9164"/>
                </a:cubicBezTo>
                <a:cubicBezTo>
                  <a:pt x="1420" y="6339"/>
                  <a:pt x="2770" y="3924"/>
                  <a:pt x="4993" y="2266"/>
                </a:cubicBezTo>
                <a:cubicBezTo>
                  <a:pt x="6013" y="1500"/>
                  <a:pt x="7239" y="1080"/>
                  <a:pt x="8496" y="962"/>
                </a:cubicBezTo>
                <a:cubicBezTo>
                  <a:pt x="8614" y="951"/>
                  <a:pt x="8729" y="946"/>
                  <a:pt x="8842" y="946"/>
                </a:cubicBezTo>
                <a:close/>
                <a:moveTo>
                  <a:pt x="8698" y="1"/>
                </a:moveTo>
                <a:cubicBezTo>
                  <a:pt x="3567" y="1"/>
                  <a:pt x="1" y="5232"/>
                  <a:pt x="623" y="10449"/>
                </a:cubicBezTo>
                <a:cubicBezTo>
                  <a:pt x="1148" y="14879"/>
                  <a:pt x="4827" y="18365"/>
                  <a:pt x="8932" y="18365"/>
                </a:cubicBezTo>
                <a:cubicBezTo>
                  <a:pt x="10205" y="18365"/>
                  <a:pt x="11519" y="18029"/>
                  <a:pt x="12793" y="17283"/>
                </a:cubicBezTo>
                <a:cubicBezTo>
                  <a:pt x="13076" y="17119"/>
                  <a:pt x="13093" y="16827"/>
                  <a:pt x="12971" y="16608"/>
                </a:cubicBezTo>
                <a:cubicBezTo>
                  <a:pt x="13194" y="16107"/>
                  <a:pt x="12921" y="15470"/>
                  <a:pt x="12784" y="14959"/>
                </a:cubicBezTo>
                <a:cubicBezTo>
                  <a:pt x="12611" y="14280"/>
                  <a:pt x="12529" y="13565"/>
                  <a:pt x="12206" y="12941"/>
                </a:cubicBezTo>
                <a:cubicBezTo>
                  <a:pt x="12201" y="12936"/>
                  <a:pt x="12191" y="12932"/>
                  <a:pt x="12187" y="12928"/>
                </a:cubicBezTo>
                <a:cubicBezTo>
                  <a:pt x="12277" y="12675"/>
                  <a:pt x="12116" y="12380"/>
                  <a:pt x="11822" y="12380"/>
                </a:cubicBezTo>
                <a:cubicBezTo>
                  <a:pt x="11787" y="12380"/>
                  <a:pt x="11749" y="12384"/>
                  <a:pt x="11709" y="12394"/>
                </a:cubicBezTo>
                <a:cubicBezTo>
                  <a:pt x="11085" y="12538"/>
                  <a:pt x="10500" y="12617"/>
                  <a:pt x="9943" y="12617"/>
                </a:cubicBezTo>
                <a:cubicBezTo>
                  <a:pt x="8654" y="12617"/>
                  <a:pt x="7512" y="12195"/>
                  <a:pt x="6364" y="11187"/>
                </a:cubicBezTo>
                <a:cubicBezTo>
                  <a:pt x="3828" y="8957"/>
                  <a:pt x="6179" y="4574"/>
                  <a:pt x="9027" y="4574"/>
                </a:cubicBezTo>
                <a:cubicBezTo>
                  <a:pt x="9526" y="4574"/>
                  <a:pt x="10041" y="4709"/>
                  <a:pt x="10547" y="5013"/>
                </a:cubicBezTo>
                <a:cubicBezTo>
                  <a:pt x="10617" y="5055"/>
                  <a:pt x="10696" y="5075"/>
                  <a:pt x="10774" y="5075"/>
                </a:cubicBezTo>
                <a:cubicBezTo>
                  <a:pt x="11024" y="5075"/>
                  <a:pt x="11272" y="4877"/>
                  <a:pt x="11257" y="4603"/>
                </a:cubicBezTo>
                <a:cubicBezTo>
                  <a:pt x="11194" y="3254"/>
                  <a:pt x="11203" y="1983"/>
                  <a:pt x="11430" y="643"/>
                </a:cubicBezTo>
                <a:cubicBezTo>
                  <a:pt x="11477" y="388"/>
                  <a:pt x="11266" y="220"/>
                  <a:pt x="11070" y="220"/>
                </a:cubicBezTo>
                <a:cubicBezTo>
                  <a:pt x="10993" y="220"/>
                  <a:pt x="10918" y="246"/>
                  <a:pt x="10862" y="302"/>
                </a:cubicBezTo>
                <a:cubicBezTo>
                  <a:pt x="10116" y="97"/>
                  <a:pt x="9392" y="1"/>
                  <a:pt x="86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5" name="Google Shape;375;p25"/>
          <p:cNvGrpSpPr/>
          <p:nvPr/>
        </p:nvGrpSpPr>
        <p:grpSpPr>
          <a:xfrm>
            <a:off x="5505575" y="4670422"/>
            <a:ext cx="243753" cy="241299"/>
            <a:chOff x="1317625" y="2312315"/>
            <a:chExt cx="392201" cy="388252"/>
          </a:xfrm>
        </p:grpSpPr>
        <p:sp>
          <p:nvSpPr>
            <p:cNvPr id="376" name="Google Shape;376;p25"/>
            <p:cNvSpPr/>
            <p:nvPr/>
          </p:nvSpPr>
          <p:spPr>
            <a:xfrm>
              <a:off x="1317625" y="2312315"/>
              <a:ext cx="392201" cy="388252"/>
            </a:xfrm>
            <a:custGeom>
              <a:avLst/>
              <a:gdLst/>
              <a:ahLst/>
              <a:cxnLst/>
              <a:rect l="l" t="t" r="r" b="b"/>
              <a:pathLst>
                <a:path w="16887" h="16717" extrusionOk="0">
                  <a:moveTo>
                    <a:pt x="12371" y="1386"/>
                  </a:moveTo>
                  <a:cubicBezTo>
                    <a:pt x="12912" y="1386"/>
                    <a:pt x="13363" y="1789"/>
                    <a:pt x="13429" y="2781"/>
                  </a:cubicBezTo>
                  <a:cubicBezTo>
                    <a:pt x="13493" y="3769"/>
                    <a:pt x="13228" y="5195"/>
                    <a:pt x="12572" y="6152"/>
                  </a:cubicBezTo>
                  <a:cubicBezTo>
                    <a:pt x="12317" y="6289"/>
                    <a:pt x="12071" y="6476"/>
                    <a:pt x="11848" y="6736"/>
                  </a:cubicBezTo>
                  <a:cubicBezTo>
                    <a:pt x="11434" y="6057"/>
                    <a:pt x="10755" y="5506"/>
                    <a:pt x="9989" y="5187"/>
                  </a:cubicBezTo>
                  <a:cubicBezTo>
                    <a:pt x="9957" y="5145"/>
                    <a:pt x="9920" y="5113"/>
                    <a:pt x="9884" y="5077"/>
                  </a:cubicBezTo>
                  <a:cubicBezTo>
                    <a:pt x="10016" y="4417"/>
                    <a:pt x="10225" y="3784"/>
                    <a:pt x="10426" y="3136"/>
                  </a:cubicBezTo>
                  <a:cubicBezTo>
                    <a:pt x="10748" y="2122"/>
                    <a:pt x="11641" y="1386"/>
                    <a:pt x="12371" y="1386"/>
                  </a:cubicBezTo>
                  <a:close/>
                  <a:moveTo>
                    <a:pt x="8674" y="5385"/>
                  </a:moveTo>
                  <a:cubicBezTo>
                    <a:pt x="8826" y="5385"/>
                    <a:pt x="8984" y="5404"/>
                    <a:pt x="9146" y="5441"/>
                  </a:cubicBezTo>
                  <a:cubicBezTo>
                    <a:pt x="10412" y="6253"/>
                    <a:pt x="11930" y="7351"/>
                    <a:pt x="11201" y="9050"/>
                  </a:cubicBezTo>
                  <a:cubicBezTo>
                    <a:pt x="10842" y="9891"/>
                    <a:pt x="9994" y="10281"/>
                    <a:pt x="9139" y="10281"/>
                  </a:cubicBezTo>
                  <a:cubicBezTo>
                    <a:pt x="8887" y="10281"/>
                    <a:pt x="8634" y="10247"/>
                    <a:pt x="8394" y="10181"/>
                  </a:cubicBezTo>
                  <a:cubicBezTo>
                    <a:pt x="6932" y="9779"/>
                    <a:pt x="6604" y="8158"/>
                    <a:pt x="6978" y="6873"/>
                  </a:cubicBezTo>
                  <a:cubicBezTo>
                    <a:pt x="7263" y="5884"/>
                    <a:pt x="7891" y="5385"/>
                    <a:pt x="8674" y="5385"/>
                  </a:cubicBezTo>
                  <a:close/>
                  <a:moveTo>
                    <a:pt x="13572" y="7022"/>
                  </a:moveTo>
                  <a:cubicBezTo>
                    <a:pt x="15072" y="7022"/>
                    <a:pt x="16886" y="9195"/>
                    <a:pt x="14837" y="10494"/>
                  </a:cubicBezTo>
                  <a:cubicBezTo>
                    <a:pt x="14456" y="10736"/>
                    <a:pt x="14016" y="10838"/>
                    <a:pt x="13566" y="10838"/>
                  </a:cubicBezTo>
                  <a:cubicBezTo>
                    <a:pt x="12810" y="10838"/>
                    <a:pt x="12027" y="10550"/>
                    <a:pt x="11455" y="10153"/>
                  </a:cubicBezTo>
                  <a:cubicBezTo>
                    <a:pt x="11647" y="9956"/>
                    <a:pt x="11816" y="9733"/>
                    <a:pt x="11948" y="9483"/>
                  </a:cubicBezTo>
                  <a:cubicBezTo>
                    <a:pt x="11985" y="9410"/>
                    <a:pt x="12012" y="9338"/>
                    <a:pt x="12044" y="9264"/>
                  </a:cubicBezTo>
                  <a:cubicBezTo>
                    <a:pt x="12463" y="9386"/>
                    <a:pt x="12952" y="9575"/>
                    <a:pt x="13406" y="9575"/>
                  </a:cubicBezTo>
                  <a:cubicBezTo>
                    <a:pt x="13593" y="9575"/>
                    <a:pt x="13775" y="9543"/>
                    <a:pt x="13943" y="9460"/>
                  </a:cubicBezTo>
                  <a:cubicBezTo>
                    <a:pt x="14208" y="9328"/>
                    <a:pt x="14167" y="8955"/>
                    <a:pt x="13943" y="8818"/>
                  </a:cubicBezTo>
                  <a:cubicBezTo>
                    <a:pt x="13670" y="8644"/>
                    <a:pt x="13342" y="8667"/>
                    <a:pt x="13024" y="8627"/>
                  </a:cubicBezTo>
                  <a:cubicBezTo>
                    <a:pt x="12943" y="8617"/>
                    <a:pt x="12863" y="8613"/>
                    <a:pt x="12783" y="8613"/>
                  </a:cubicBezTo>
                  <a:cubicBezTo>
                    <a:pt x="12598" y="8613"/>
                    <a:pt x="12417" y="8636"/>
                    <a:pt x="12235" y="8667"/>
                  </a:cubicBezTo>
                  <a:cubicBezTo>
                    <a:pt x="12290" y="8385"/>
                    <a:pt x="12294" y="8103"/>
                    <a:pt x="12258" y="7834"/>
                  </a:cubicBezTo>
                  <a:cubicBezTo>
                    <a:pt x="12582" y="7656"/>
                    <a:pt x="12873" y="7397"/>
                    <a:pt x="13133" y="7091"/>
                  </a:cubicBezTo>
                  <a:cubicBezTo>
                    <a:pt x="13273" y="7044"/>
                    <a:pt x="13421" y="7022"/>
                    <a:pt x="13572" y="7022"/>
                  </a:cubicBezTo>
                  <a:close/>
                  <a:moveTo>
                    <a:pt x="4743" y="995"/>
                  </a:moveTo>
                  <a:cubicBezTo>
                    <a:pt x="5737" y="995"/>
                    <a:pt x="6755" y="1466"/>
                    <a:pt x="7310" y="2297"/>
                  </a:cubicBezTo>
                  <a:cubicBezTo>
                    <a:pt x="7743" y="2945"/>
                    <a:pt x="7929" y="3669"/>
                    <a:pt x="8267" y="4343"/>
                  </a:cubicBezTo>
                  <a:cubicBezTo>
                    <a:pt x="7947" y="4362"/>
                    <a:pt x="7638" y="4476"/>
                    <a:pt x="7350" y="4663"/>
                  </a:cubicBezTo>
                  <a:cubicBezTo>
                    <a:pt x="7068" y="4389"/>
                    <a:pt x="6709" y="4184"/>
                    <a:pt x="6403" y="3952"/>
                  </a:cubicBezTo>
                  <a:cubicBezTo>
                    <a:pt x="5838" y="3528"/>
                    <a:pt x="5474" y="2972"/>
                    <a:pt x="4963" y="2507"/>
                  </a:cubicBezTo>
                  <a:cubicBezTo>
                    <a:pt x="4930" y="2478"/>
                    <a:pt x="4886" y="2463"/>
                    <a:pt x="4842" y="2463"/>
                  </a:cubicBezTo>
                  <a:cubicBezTo>
                    <a:pt x="4771" y="2463"/>
                    <a:pt x="4702" y="2502"/>
                    <a:pt x="4686" y="2581"/>
                  </a:cubicBezTo>
                  <a:cubicBezTo>
                    <a:pt x="4549" y="3259"/>
                    <a:pt x="5123" y="3828"/>
                    <a:pt x="5573" y="4261"/>
                  </a:cubicBezTo>
                  <a:cubicBezTo>
                    <a:pt x="5906" y="4581"/>
                    <a:pt x="6303" y="4968"/>
                    <a:pt x="6745" y="5232"/>
                  </a:cubicBezTo>
                  <a:cubicBezTo>
                    <a:pt x="6599" y="5424"/>
                    <a:pt x="6471" y="5637"/>
                    <a:pt x="6366" y="5883"/>
                  </a:cubicBezTo>
                  <a:cubicBezTo>
                    <a:pt x="5916" y="6913"/>
                    <a:pt x="5897" y="8120"/>
                    <a:pt x="6321" y="9123"/>
                  </a:cubicBezTo>
                  <a:cubicBezTo>
                    <a:pt x="5760" y="9292"/>
                    <a:pt x="5365" y="9952"/>
                    <a:pt x="5119" y="10454"/>
                  </a:cubicBezTo>
                  <a:cubicBezTo>
                    <a:pt x="5037" y="10627"/>
                    <a:pt x="5160" y="10802"/>
                    <a:pt x="5324" y="10802"/>
                  </a:cubicBezTo>
                  <a:cubicBezTo>
                    <a:pt x="5362" y="10802"/>
                    <a:pt x="5401" y="10793"/>
                    <a:pt x="5441" y="10772"/>
                  </a:cubicBezTo>
                  <a:cubicBezTo>
                    <a:pt x="5720" y="10631"/>
                    <a:pt x="5966" y="10458"/>
                    <a:pt x="6230" y="10290"/>
                  </a:cubicBezTo>
                  <a:cubicBezTo>
                    <a:pt x="6425" y="10166"/>
                    <a:pt x="6627" y="10076"/>
                    <a:pt x="6814" y="9952"/>
                  </a:cubicBezTo>
                  <a:cubicBezTo>
                    <a:pt x="7064" y="10263"/>
                    <a:pt x="7369" y="10526"/>
                    <a:pt x="7738" y="10732"/>
                  </a:cubicBezTo>
                  <a:cubicBezTo>
                    <a:pt x="8120" y="10946"/>
                    <a:pt x="8530" y="11060"/>
                    <a:pt x="8950" y="11091"/>
                  </a:cubicBezTo>
                  <a:cubicBezTo>
                    <a:pt x="8927" y="11247"/>
                    <a:pt x="8940" y="11420"/>
                    <a:pt x="8963" y="11575"/>
                  </a:cubicBezTo>
                  <a:cubicBezTo>
                    <a:pt x="8896" y="11884"/>
                    <a:pt x="8927" y="12198"/>
                    <a:pt x="8955" y="12536"/>
                  </a:cubicBezTo>
                  <a:cubicBezTo>
                    <a:pt x="8991" y="12964"/>
                    <a:pt x="9037" y="13324"/>
                    <a:pt x="9274" y="13697"/>
                  </a:cubicBezTo>
                  <a:cubicBezTo>
                    <a:pt x="9318" y="13762"/>
                    <a:pt x="9389" y="13797"/>
                    <a:pt x="9459" y="13797"/>
                  </a:cubicBezTo>
                  <a:cubicBezTo>
                    <a:pt x="9528" y="13797"/>
                    <a:pt x="9596" y="13765"/>
                    <a:pt x="9638" y="13697"/>
                  </a:cubicBezTo>
                  <a:cubicBezTo>
                    <a:pt x="9843" y="13346"/>
                    <a:pt x="9848" y="12996"/>
                    <a:pt x="9802" y="12614"/>
                  </a:cubicBezTo>
                  <a:cubicBezTo>
                    <a:pt x="9815" y="12591"/>
                    <a:pt x="9834" y="12568"/>
                    <a:pt x="9838" y="12540"/>
                  </a:cubicBezTo>
                  <a:cubicBezTo>
                    <a:pt x="9925" y="12194"/>
                    <a:pt x="9925" y="11876"/>
                    <a:pt x="9848" y="11520"/>
                  </a:cubicBezTo>
                  <a:cubicBezTo>
                    <a:pt x="9821" y="11383"/>
                    <a:pt x="9788" y="11210"/>
                    <a:pt x="9733" y="11050"/>
                  </a:cubicBezTo>
                  <a:cubicBezTo>
                    <a:pt x="10080" y="10991"/>
                    <a:pt x="10422" y="10877"/>
                    <a:pt x="10732" y="10704"/>
                  </a:cubicBezTo>
                  <a:cubicBezTo>
                    <a:pt x="10963" y="12044"/>
                    <a:pt x="11205" y="13434"/>
                    <a:pt x="10919" y="14782"/>
                  </a:cubicBezTo>
                  <a:cubicBezTo>
                    <a:pt x="10475" y="15488"/>
                    <a:pt x="10011" y="15841"/>
                    <a:pt x="9526" y="15841"/>
                  </a:cubicBezTo>
                  <a:cubicBezTo>
                    <a:pt x="9058" y="15841"/>
                    <a:pt x="8571" y="15513"/>
                    <a:pt x="8066" y="14855"/>
                  </a:cubicBezTo>
                  <a:cubicBezTo>
                    <a:pt x="7792" y="14313"/>
                    <a:pt x="7642" y="13735"/>
                    <a:pt x="7615" y="13128"/>
                  </a:cubicBezTo>
                  <a:cubicBezTo>
                    <a:pt x="7579" y="12818"/>
                    <a:pt x="7701" y="12181"/>
                    <a:pt x="7670" y="11853"/>
                  </a:cubicBezTo>
                  <a:cubicBezTo>
                    <a:pt x="7765" y="11716"/>
                    <a:pt x="7852" y="11575"/>
                    <a:pt x="7920" y="11424"/>
                  </a:cubicBezTo>
                  <a:cubicBezTo>
                    <a:pt x="8057" y="11119"/>
                    <a:pt x="7897" y="10795"/>
                    <a:pt x="7546" y="10777"/>
                  </a:cubicBezTo>
                  <a:cubicBezTo>
                    <a:pt x="7497" y="10772"/>
                    <a:pt x="7442" y="10768"/>
                    <a:pt x="7388" y="10763"/>
                  </a:cubicBezTo>
                  <a:cubicBezTo>
                    <a:pt x="7379" y="10763"/>
                    <a:pt x="7371" y="10763"/>
                    <a:pt x="7363" y="10763"/>
                  </a:cubicBezTo>
                  <a:cubicBezTo>
                    <a:pt x="7173" y="10763"/>
                    <a:pt x="7020" y="10916"/>
                    <a:pt x="6963" y="11087"/>
                  </a:cubicBezTo>
                  <a:cubicBezTo>
                    <a:pt x="6896" y="11292"/>
                    <a:pt x="6841" y="11502"/>
                    <a:pt x="6795" y="11720"/>
                  </a:cubicBezTo>
                  <a:cubicBezTo>
                    <a:pt x="6393" y="12214"/>
                    <a:pt x="5790" y="12375"/>
                    <a:pt x="5174" y="12375"/>
                  </a:cubicBezTo>
                  <a:cubicBezTo>
                    <a:pt x="4813" y="12375"/>
                    <a:pt x="4448" y="12320"/>
                    <a:pt x="4116" y="12244"/>
                  </a:cubicBezTo>
                  <a:cubicBezTo>
                    <a:pt x="812" y="11474"/>
                    <a:pt x="3752" y="8294"/>
                    <a:pt x="5323" y="8253"/>
                  </a:cubicBezTo>
                  <a:cubicBezTo>
                    <a:pt x="5956" y="8240"/>
                    <a:pt x="6038" y="7387"/>
                    <a:pt x="5468" y="7187"/>
                  </a:cubicBezTo>
                  <a:cubicBezTo>
                    <a:pt x="3478" y="6485"/>
                    <a:pt x="375" y="3401"/>
                    <a:pt x="3178" y="1460"/>
                  </a:cubicBezTo>
                  <a:cubicBezTo>
                    <a:pt x="3634" y="1143"/>
                    <a:pt x="4185" y="995"/>
                    <a:pt x="4743" y="995"/>
                  </a:cubicBezTo>
                  <a:close/>
                  <a:moveTo>
                    <a:pt x="5000" y="1"/>
                  </a:moveTo>
                  <a:cubicBezTo>
                    <a:pt x="3909" y="1"/>
                    <a:pt x="2730" y="350"/>
                    <a:pt x="2111" y="1004"/>
                  </a:cubicBezTo>
                  <a:cubicBezTo>
                    <a:pt x="1" y="3227"/>
                    <a:pt x="1578" y="6120"/>
                    <a:pt x="3824" y="7569"/>
                  </a:cubicBezTo>
                  <a:cubicBezTo>
                    <a:pt x="2116" y="8426"/>
                    <a:pt x="1094" y="10476"/>
                    <a:pt x="2371" y="12240"/>
                  </a:cubicBezTo>
                  <a:cubicBezTo>
                    <a:pt x="2910" y="12989"/>
                    <a:pt x="3762" y="13314"/>
                    <a:pt x="4645" y="13314"/>
                  </a:cubicBezTo>
                  <a:cubicBezTo>
                    <a:pt x="5350" y="13314"/>
                    <a:pt x="6076" y="13107"/>
                    <a:pt x="6681" y="12745"/>
                  </a:cubicBezTo>
                  <a:lnTo>
                    <a:pt x="6681" y="12745"/>
                  </a:lnTo>
                  <a:cubicBezTo>
                    <a:pt x="6646" y="14700"/>
                    <a:pt x="7589" y="16716"/>
                    <a:pt x="9701" y="16716"/>
                  </a:cubicBezTo>
                  <a:cubicBezTo>
                    <a:pt x="9823" y="16716"/>
                    <a:pt x="9949" y="16710"/>
                    <a:pt x="10080" y="16696"/>
                  </a:cubicBezTo>
                  <a:cubicBezTo>
                    <a:pt x="12381" y="16454"/>
                    <a:pt x="11993" y="13319"/>
                    <a:pt x="11775" y="11401"/>
                  </a:cubicBezTo>
                  <a:lnTo>
                    <a:pt x="11775" y="11401"/>
                  </a:lnTo>
                  <a:cubicBezTo>
                    <a:pt x="12334" y="11609"/>
                    <a:pt x="12985" y="11724"/>
                    <a:pt x="13631" y="11724"/>
                  </a:cubicBezTo>
                  <a:cubicBezTo>
                    <a:pt x="15274" y="11724"/>
                    <a:pt x="16877" y="10980"/>
                    <a:pt x="16805" y="9142"/>
                  </a:cubicBezTo>
                  <a:cubicBezTo>
                    <a:pt x="16737" y="7479"/>
                    <a:pt x="15320" y="6074"/>
                    <a:pt x="13871" y="5916"/>
                  </a:cubicBezTo>
                  <a:cubicBezTo>
                    <a:pt x="14622" y="4280"/>
                    <a:pt x="14723" y="2129"/>
                    <a:pt x="13848" y="872"/>
                  </a:cubicBezTo>
                  <a:cubicBezTo>
                    <a:pt x="13525" y="406"/>
                    <a:pt x="13045" y="240"/>
                    <a:pt x="12541" y="240"/>
                  </a:cubicBezTo>
                  <a:cubicBezTo>
                    <a:pt x="12083" y="240"/>
                    <a:pt x="11604" y="377"/>
                    <a:pt x="11205" y="552"/>
                  </a:cubicBezTo>
                  <a:cubicBezTo>
                    <a:pt x="9829" y="1159"/>
                    <a:pt x="9296" y="3182"/>
                    <a:pt x="9314" y="4612"/>
                  </a:cubicBezTo>
                  <a:cubicBezTo>
                    <a:pt x="9241" y="4567"/>
                    <a:pt x="9169" y="4535"/>
                    <a:pt x="9096" y="4503"/>
                  </a:cubicBezTo>
                  <a:cubicBezTo>
                    <a:pt x="8900" y="2931"/>
                    <a:pt x="8112" y="1145"/>
                    <a:pt x="6690" y="366"/>
                  </a:cubicBezTo>
                  <a:cubicBezTo>
                    <a:pt x="6242" y="119"/>
                    <a:pt x="5636" y="1"/>
                    <a:pt x="50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5"/>
            <p:cNvSpPr/>
            <p:nvPr/>
          </p:nvSpPr>
          <p:spPr>
            <a:xfrm>
              <a:off x="1563740" y="2375789"/>
              <a:ext cx="48308" cy="61871"/>
            </a:xfrm>
            <a:custGeom>
              <a:avLst/>
              <a:gdLst/>
              <a:ahLst/>
              <a:cxnLst/>
              <a:rect l="l" t="t" r="r" b="b"/>
              <a:pathLst>
                <a:path w="2080" h="2664" extrusionOk="0">
                  <a:moveTo>
                    <a:pt x="1723" y="1"/>
                  </a:moveTo>
                  <a:cubicBezTo>
                    <a:pt x="1685" y="1"/>
                    <a:pt x="1647" y="9"/>
                    <a:pt x="1611" y="25"/>
                  </a:cubicBezTo>
                  <a:cubicBezTo>
                    <a:pt x="1178" y="212"/>
                    <a:pt x="1001" y="727"/>
                    <a:pt x="814" y="1118"/>
                  </a:cubicBezTo>
                  <a:cubicBezTo>
                    <a:pt x="700" y="1351"/>
                    <a:pt x="585" y="1583"/>
                    <a:pt x="444" y="1797"/>
                  </a:cubicBezTo>
                  <a:cubicBezTo>
                    <a:pt x="381" y="1902"/>
                    <a:pt x="326" y="2007"/>
                    <a:pt x="257" y="2111"/>
                  </a:cubicBezTo>
                  <a:cubicBezTo>
                    <a:pt x="221" y="2148"/>
                    <a:pt x="194" y="2193"/>
                    <a:pt x="180" y="2248"/>
                  </a:cubicBezTo>
                  <a:cubicBezTo>
                    <a:pt x="175" y="2262"/>
                    <a:pt x="175" y="2267"/>
                    <a:pt x="175" y="2275"/>
                  </a:cubicBezTo>
                  <a:cubicBezTo>
                    <a:pt x="1" y="2383"/>
                    <a:pt x="125" y="2625"/>
                    <a:pt x="303" y="2625"/>
                  </a:cubicBezTo>
                  <a:cubicBezTo>
                    <a:pt x="315" y="2625"/>
                    <a:pt x="327" y="2624"/>
                    <a:pt x="339" y="2622"/>
                  </a:cubicBezTo>
                  <a:lnTo>
                    <a:pt x="339" y="2622"/>
                  </a:lnTo>
                  <a:cubicBezTo>
                    <a:pt x="225" y="2645"/>
                    <a:pt x="458" y="2663"/>
                    <a:pt x="494" y="2663"/>
                  </a:cubicBezTo>
                  <a:cubicBezTo>
                    <a:pt x="608" y="2663"/>
                    <a:pt x="717" y="2599"/>
                    <a:pt x="814" y="2549"/>
                  </a:cubicBezTo>
                  <a:cubicBezTo>
                    <a:pt x="1091" y="2412"/>
                    <a:pt x="1264" y="2125"/>
                    <a:pt x="1424" y="1875"/>
                  </a:cubicBezTo>
                  <a:cubicBezTo>
                    <a:pt x="1725" y="1410"/>
                    <a:pt x="2080" y="717"/>
                    <a:pt x="1925" y="153"/>
                  </a:cubicBezTo>
                  <a:cubicBezTo>
                    <a:pt x="1899" y="49"/>
                    <a:pt x="1814" y="1"/>
                    <a:pt x="17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8" name="Google Shape;378;p25"/>
          <p:cNvSpPr/>
          <p:nvPr/>
        </p:nvSpPr>
        <p:spPr>
          <a:xfrm>
            <a:off x="2078683" y="2480556"/>
            <a:ext cx="316557" cy="379994"/>
          </a:xfrm>
          <a:custGeom>
            <a:avLst/>
            <a:gdLst/>
            <a:ahLst/>
            <a:cxnLst/>
            <a:rect l="l" t="t" r="r" b="b"/>
            <a:pathLst>
              <a:path w="22281" h="26746" extrusionOk="0">
                <a:moveTo>
                  <a:pt x="20439" y="1669"/>
                </a:moveTo>
                <a:cubicBezTo>
                  <a:pt x="20668" y="2735"/>
                  <a:pt x="20685" y="3838"/>
                  <a:pt x="20700" y="4936"/>
                </a:cubicBezTo>
                <a:cubicBezTo>
                  <a:pt x="20208" y="4836"/>
                  <a:pt x="19692" y="4676"/>
                  <a:pt x="19255" y="4617"/>
                </a:cubicBezTo>
                <a:cubicBezTo>
                  <a:pt x="18748" y="4550"/>
                  <a:pt x="18233" y="4528"/>
                  <a:pt x="17714" y="4528"/>
                </a:cubicBezTo>
                <a:cubicBezTo>
                  <a:pt x="16819" y="4528"/>
                  <a:pt x="15916" y="4594"/>
                  <a:pt x="15036" y="4608"/>
                </a:cubicBezTo>
                <a:cubicBezTo>
                  <a:pt x="14976" y="4608"/>
                  <a:pt x="14927" y="4613"/>
                  <a:pt x="14877" y="4626"/>
                </a:cubicBezTo>
                <a:cubicBezTo>
                  <a:pt x="14904" y="4449"/>
                  <a:pt x="14931" y="4276"/>
                  <a:pt x="14954" y="4098"/>
                </a:cubicBezTo>
                <a:cubicBezTo>
                  <a:pt x="14979" y="3867"/>
                  <a:pt x="14755" y="3707"/>
                  <a:pt x="14542" y="3707"/>
                </a:cubicBezTo>
                <a:cubicBezTo>
                  <a:pt x="14444" y="3707"/>
                  <a:pt x="14348" y="3742"/>
                  <a:pt x="14280" y="3820"/>
                </a:cubicBezTo>
                <a:cubicBezTo>
                  <a:pt x="12589" y="5779"/>
                  <a:pt x="12986" y="9164"/>
                  <a:pt x="13041" y="11570"/>
                </a:cubicBezTo>
                <a:cubicBezTo>
                  <a:pt x="13100" y="14204"/>
                  <a:pt x="12698" y="16805"/>
                  <a:pt x="12990" y="19411"/>
                </a:cubicBezTo>
                <a:cubicBezTo>
                  <a:pt x="12953" y="19438"/>
                  <a:pt x="12917" y="19476"/>
                  <a:pt x="12898" y="19530"/>
                </a:cubicBezTo>
                <a:cubicBezTo>
                  <a:pt x="12106" y="21526"/>
                  <a:pt x="10953" y="23476"/>
                  <a:pt x="9231" y="24797"/>
                </a:cubicBezTo>
                <a:cubicBezTo>
                  <a:pt x="8514" y="25347"/>
                  <a:pt x="7658" y="25604"/>
                  <a:pt x="6803" y="25604"/>
                </a:cubicBezTo>
                <a:cubicBezTo>
                  <a:pt x="5358" y="25604"/>
                  <a:pt x="3913" y="24873"/>
                  <a:pt x="3134" y="23594"/>
                </a:cubicBezTo>
                <a:cubicBezTo>
                  <a:pt x="1795" y="21389"/>
                  <a:pt x="4005" y="19680"/>
                  <a:pt x="5878" y="19261"/>
                </a:cubicBezTo>
                <a:cubicBezTo>
                  <a:pt x="6376" y="19149"/>
                  <a:pt x="6893" y="19100"/>
                  <a:pt x="7416" y="19100"/>
                </a:cubicBezTo>
                <a:cubicBezTo>
                  <a:pt x="8424" y="19100"/>
                  <a:pt x="9451" y="19284"/>
                  <a:pt x="10383" y="19558"/>
                </a:cubicBezTo>
                <a:cubicBezTo>
                  <a:pt x="10434" y="19572"/>
                  <a:pt x="10482" y="19578"/>
                  <a:pt x="10526" y="19578"/>
                </a:cubicBezTo>
                <a:cubicBezTo>
                  <a:pt x="10722" y="19578"/>
                  <a:pt x="10857" y="19452"/>
                  <a:pt x="10913" y="19289"/>
                </a:cubicBezTo>
                <a:cubicBezTo>
                  <a:pt x="10938" y="19298"/>
                  <a:pt x="10966" y="19303"/>
                  <a:pt x="10993" y="19303"/>
                </a:cubicBezTo>
                <a:cubicBezTo>
                  <a:pt x="11074" y="19303"/>
                  <a:pt x="11155" y="19262"/>
                  <a:pt x="11172" y="19169"/>
                </a:cubicBezTo>
                <a:cubicBezTo>
                  <a:pt x="11668" y="16568"/>
                  <a:pt x="11651" y="13857"/>
                  <a:pt x="11742" y="11220"/>
                </a:cubicBezTo>
                <a:cubicBezTo>
                  <a:pt x="11824" y="8945"/>
                  <a:pt x="12234" y="6266"/>
                  <a:pt x="11714" y="3975"/>
                </a:cubicBezTo>
                <a:cubicBezTo>
                  <a:pt x="12936" y="3637"/>
                  <a:pt x="14229" y="3546"/>
                  <a:pt x="15468" y="3177"/>
                </a:cubicBezTo>
                <a:cubicBezTo>
                  <a:pt x="17136" y="2676"/>
                  <a:pt x="18749" y="2075"/>
                  <a:pt x="20439" y="1669"/>
                </a:cubicBezTo>
                <a:close/>
                <a:moveTo>
                  <a:pt x="20979" y="1"/>
                </a:moveTo>
                <a:cubicBezTo>
                  <a:pt x="20918" y="1"/>
                  <a:pt x="20855" y="7"/>
                  <a:pt x="20790" y="20"/>
                </a:cubicBezTo>
                <a:cubicBezTo>
                  <a:pt x="18590" y="485"/>
                  <a:pt x="16485" y="1269"/>
                  <a:pt x="14370" y="2038"/>
                </a:cubicBezTo>
                <a:cubicBezTo>
                  <a:pt x="13359" y="2403"/>
                  <a:pt x="12265" y="2521"/>
                  <a:pt x="11487" y="3187"/>
                </a:cubicBezTo>
                <a:cubicBezTo>
                  <a:pt x="11477" y="3149"/>
                  <a:pt x="11468" y="3113"/>
                  <a:pt x="11455" y="3082"/>
                </a:cubicBezTo>
                <a:cubicBezTo>
                  <a:pt x="11412" y="2966"/>
                  <a:pt x="11317" y="2909"/>
                  <a:pt x="11222" y="2909"/>
                </a:cubicBezTo>
                <a:cubicBezTo>
                  <a:pt x="11127" y="2909"/>
                  <a:pt x="11032" y="2967"/>
                  <a:pt x="10990" y="3082"/>
                </a:cubicBezTo>
                <a:cubicBezTo>
                  <a:pt x="10083" y="5533"/>
                  <a:pt x="10488" y="8631"/>
                  <a:pt x="10461" y="11220"/>
                </a:cubicBezTo>
                <a:cubicBezTo>
                  <a:pt x="10438" y="13702"/>
                  <a:pt x="10329" y="16254"/>
                  <a:pt x="10721" y="18715"/>
                </a:cubicBezTo>
                <a:cubicBezTo>
                  <a:pt x="9813" y="18053"/>
                  <a:pt x="8559" y="17741"/>
                  <a:pt x="7265" y="17741"/>
                </a:cubicBezTo>
                <a:cubicBezTo>
                  <a:pt x="3782" y="17741"/>
                  <a:pt x="1" y="20000"/>
                  <a:pt x="1841" y="23781"/>
                </a:cubicBezTo>
                <a:cubicBezTo>
                  <a:pt x="2862" y="25877"/>
                  <a:pt x="4574" y="26746"/>
                  <a:pt x="6370" y="26746"/>
                </a:cubicBezTo>
                <a:cubicBezTo>
                  <a:pt x="9499" y="26746"/>
                  <a:pt x="12886" y="24110"/>
                  <a:pt x="13332" y="20746"/>
                </a:cubicBezTo>
                <a:cubicBezTo>
                  <a:pt x="13337" y="20747"/>
                  <a:pt x="13343" y="20747"/>
                  <a:pt x="13349" y="20747"/>
                </a:cubicBezTo>
                <a:cubicBezTo>
                  <a:pt x="13454" y="20747"/>
                  <a:pt x="13569" y="20675"/>
                  <a:pt x="13569" y="20546"/>
                </a:cubicBezTo>
                <a:cubicBezTo>
                  <a:pt x="13601" y="17762"/>
                  <a:pt x="14175" y="15024"/>
                  <a:pt x="14252" y="12244"/>
                </a:cubicBezTo>
                <a:cubicBezTo>
                  <a:pt x="14293" y="10841"/>
                  <a:pt x="14234" y="9437"/>
                  <a:pt x="14293" y="8034"/>
                </a:cubicBezTo>
                <a:cubicBezTo>
                  <a:pt x="14330" y="7287"/>
                  <a:pt x="14480" y="6572"/>
                  <a:pt x="14635" y="5852"/>
                </a:cubicBezTo>
                <a:cubicBezTo>
                  <a:pt x="14728" y="5935"/>
                  <a:pt x="14851" y="5986"/>
                  <a:pt x="14993" y="5986"/>
                </a:cubicBezTo>
                <a:cubicBezTo>
                  <a:pt x="15030" y="5986"/>
                  <a:pt x="15069" y="5983"/>
                  <a:pt x="15108" y="5975"/>
                </a:cubicBezTo>
                <a:cubicBezTo>
                  <a:pt x="15827" y="5969"/>
                  <a:pt x="16543" y="5956"/>
                  <a:pt x="17258" y="5956"/>
                </a:cubicBezTo>
                <a:cubicBezTo>
                  <a:pt x="17696" y="5956"/>
                  <a:pt x="18134" y="5961"/>
                  <a:pt x="18572" y="5975"/>
                </a:cubicBezTo>
                <a:cubicBezTo>
                  <a:pt x="19610" y="6011"/>
                  <a:pt x="20481" y="6457"/>
                  <a:pt x="21474" y="6526"/>
                </a:cubicBezTo>
                <a:cubicBezTo>
                  <a:pt x="21490" y="6527"/>
                  <a:pt x="21505" y="6528"/>
                  <a:pt x="21521" y="6528"/>
                </a:cubicBezTo>
                <a:cubicBezTo>
                  <a:pt x="21917" y="6528"/>
                  <a:pt x="22226" y="6147"/>
                  <a:pt x="22235" y="5765"/>
                </a:cubicBezTo>
                <a:cubicBezTo>
                  <a:pt x="22271" y="4038"/>
                  <a:pt x="22281" y="2220"/>
                  <a:pt x="21734" y="558"/>
                </a:cubicBezTo>
                <a:cubicBezTo>
                  <a:pt x="21618" y="204"/>
                  <a:pt x="21327" y="1"/>
                  <a:pt x="209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5"/>
          <p:cNvSpPr/>
          <p:nvPr/>
        </p:nvSpPr>
        <p:spPr>
          <a:xfrm>
            <a:off x="6619104" y="880085"/>
            <a:ext cx="222831" cy="310185"/>
          </a:xfrm>
          <a:custGeom>
            <a:avLst/>
            <a:gdLst/>
            <a:ahLst/>
            <a:cxnLst/>
            <a:rect l="l" t="t" r="r" b="b"/>
            <a:pathLst>
              <a:path w="13195" h="18365" extrusionOk="0">
                <a:moveTo>
                  <a:pt x="8842" y="946"/>
                </a:moveTo>
                <a:cubicBezTo>
                  <a:pt x="9457" y="946"/>
                  <a:pt x="10014" y="1086"/>
                  <a:pt x="10611" y="1086"/>
                </a:cubicBezTo>
                <a:cubicBezTo>
                  <a:pt x="10626" y="1086"/>
                  <a:pt x="10641" y="1086"/>
                  <a:pt x="10656" y="1086"/>
                </a:cubicBezTo>
                <a:lnTo>
                  <a:pt x="10656" y="1086"/>
                </a:lnTo>
                <a:cubicBezTo>
                  <a:pt x="10496" y="1997"/>
                  <a:pt x="10414" y="2912"/>
                  <a:pt x="10355" y="3837"/>
                </a:cubicBezTo>
                <a:cubicBezTo>
                  <a:pt x="9978" y="3689"/>
                  <a:pt x="9580" y="3621"/>
                  <a:pt x="9176" y="3621"/>
                </a:cubicBezTo>
                <a:cubicBezTo>
                  <a:pt x="6542" y="3621"/>
                  <a:pt x="3624" y="6515"/>
                  <a:pt x="4200" y="9145"/>
                </a:cubicBezTo>
                <a:cubicBezTo>
                  <a:pt x="4712" y="11483"/>
                  <a:pt x="7316" y="13829"/>
                  <a:pt x="9843" y="13829"/>
                </a:cubicBezTo>
                <a:cubicBezTo>
                  <a:pt x="10513" y="13829"/>
                  <a:pt x="11177" y="13665"/>
                  <a:pt x="11795" y="13292"/>
                </a:cubicBezTo>
                <a:lnTo>
                  <a:pt x="11795" y="13292"/>
                </a:lnTo>
                <a:cubicBezTo>
                  <a:pt x="11691" y="13748"/>
                  <a:pt x="11768" y="14185"/>
                  <a:pt x="11859" y="14673"/>
                </a:cubicBezTo>
                <a:cubicBezTo>
                  <a:pt x="11950" y="15155"/>
                  <a:pt x="11991" y="15907"/>
                  <a:pt x="12242" y="16413"/>
                </a:cubicBezTo>
                <a:cubicBezTo>
                  <a:pt x="11074" y="17012"/>
                  <a:pt x="9938" y="17281"/>
                  <a:pt x="8871" y="17281"/>
                </a:cubicBezTo>
                <a:cubicBezTo>
                  <a:pt x="4879" y="17281"/>
                  <a:pt x="1832" y="13520"/>
                  <a:pt x="1580" y="9164"/>
                </a:cubicBezTo>
                <a:cubicBezTo>
                  <a:pt x="1420" y="6339"/>
                  <a:pt x="2770" y="3924"/>
                  <a:pt x="4993" y="2266"/>
                </a:cubicBezTo>
                <a:cubicBezTo>
                  <a:pt x="6013" y="1500"/>
                  <a:pt x="7239" y="1080"/>
                  <a:pt x="8496" y="962"/>
                </a:cubicBezTo>
                <a:cubicBezTo>
                  <a:pt x="8614" y="951"/>
                  <a:pt x="8729" y="946"/>
                  <a:pt x="8842" y="946"/>
                </a:cubicBezTo>
                <a:close/>
                <a:moveTo>
                  <a:pt x="8698" y="1"/>
                </a:moveTo>
                <a:cubicBezTo>
                  <a:pt x="3567" y="1"/>
                  <a:pt x="1" y="5232"/>
                  <a:pt x="623" y="10449"/>
                </a:cubicBezTo>
                <a:cubicBezTo>
                  <a:pt x="1148" y="14879"/>
                  <a:pt x="4827" y="18365"/>
                  <a:pt x="8932" y="18365"/>
                </a:cubicBezTo>
                <a:cubicBezTo>
                  <a:pt x="10205" y="18365"/>
                  <a:pt x="11519" y="18029"/>
                  <a:pt x="12793" y="17283"/>
                </a:cubicBezTo>
                <a:cubicBezTo>
                  <a:pt x="13076" y="17119"/>
                  <a:pt x="13093" y="16827"/>
                  <a:pt x="12971" y="16608"/>
                </a:cubicBezTo>
                <a:cubicBezTo>
                  <a:pt x="13194" y="16107"/>
                  <a:pt x="12921" y="15470"/>
                  <a:pt x="12784" y="14959"/>
                </a:cubicBezTo>
                <a:cubicBezTo>
                  <a:pt x="12611" y="14280"/>
                  <a:pt x="12529" y="13565"/>
                  <a:pt x="12206" y="12941"/>
                </a:cubicBezTo>
                <a:cubicBezTo>
                  <a:pt x="12201" y="12936"/>
                  <a:pt x="12191" y="12932"/>
                  <a:pt x="12187" y="12928"/>
                </a:cubicBezTo>
                <a:cubicBezTo>
                  <a:pt x="12277" y="12675"/>
                  <a:pt x="12116" y="12380"/>
                  <a:pt x="11822" y="12380"/>
                </a:cubicBezTo>
                <a:cubicBezTo>
                  <a:pt x="11787" y="12380"/>
                  <a:pt x="11749" y="12384"/>
                  <a:pt x="11709" y="12394"/>
                </a:cubicBezTo>
                <a:cubicBezTo>
                  <a:pt x="11085" y="12538"/>
                  <a:pt x="10500" y="12617"/>
                  <a:pt x="9943" y="12617"/>
                </a:cubicBezTo>
                <a:cubicBezTo>
                  <a:pt x="8654" y="12617"/>
                  <a:pt x="7512" y="12195"/>
                  <a:pt x="6364" y="11187"/>
                </a:cubicBezTo>
                <a:cubicBezTo>
                  <a:pt x="3828" y="8957"/>
                  <a:pt x="6179" y="4574"/>
                  <a:pt x="9027" y="4574"/>
                </a:cubicBezTo>
                <a:cubicBezTo>
                  <a:pt x="9526" y="4574"/>
                  <a:pt x="10041" y="4709"/>
                  <a:pt x="10547" y="5013"/>
                </a:cubicBezTo>
                <a:cubicBezTo>
                  <a:pt x="10617" y="5055"/>
                  <a:pt x="10696" y="5075"/>
                  <a:pt x="10774" y="5075"/>
                </a:cubicBezTo>
                <a:cubicBezTo>
                  <a:pt x="11024" y="5075"/>
                  <a:pt x="11272" y="4877"/>
                  <a:pt x="11257" y="4603"/>
                </a:cubicBezTo>
                <a:cubicBezTo>
                  <a:pt x="11194" y="3254"/>
                  <a:pt x="11203" y="1983"/>
                  <a:pt x="11430" y="643"/>
                </a:cubicBezTo>
                <a:cubicBezTo>
                  <a:pt x="11477" y="388"/>
                  <a:pt x="11266" y="220"/>
                  <a:pt x="11070" y="220"/>
                </a:cubicBezTo>
                <a:cubicBezTo>
                  <a:pt x="10993" y="220"/>
                  <a:pt x="10918" y="246"/>
                  <a:pt x="10862" y="302"/>
                </a:cubicBezTo>
                <a:cubicBezTo>
                  <a:pt x="10116" y="97"/>
                  <a:pt x="9392" y="1"/>
                  <a:pt x="86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4089377" y="2717241"/>
            <a:ext cx="936799" cy="1334471"/>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72"/>
        <p:cNvGrpSpPr/>
        <p:nvPr/>
      </p:nvGrpSpPr>
      <p:grpSpPr>
        <a:xfrm>
          <a:off x="0" y="0"/>
          <a:ext cx="0" cy="0"/>
          <a:chOff x="0" y="0"/>
          <a:chExt cx="0" cy="0"/>
        </a:xfrm>
      </p:grpSpPr>
      <p:sp>
        <p:nvSpPr>
          <p:cNvPr id="674" name="Google Shape;674;p33"/>
          <p:cNvSpPr txBox="1">
            <a:spLocks noGrp="1"/>
          </p:cNvSpPr>
          <p:nvPr>
            <p:ph type="title" idx="4"/>
          </p:nvPr>
        </p:nvSpPr>
        <p:spPr>
          <a:xfrm>
            <a:off x="224250" y="424511"/>
            <a:ext cx="5664300" cy="5310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GB" dirty="0">
                <a:latin typeface="Showcard Gothic" panose="04020904020102020604" pitchFamily="82" charset="0"/>
              </a:rPr>
              <a:t>DROP OFF</a:t>
            </a:r>
            <a:endParaRPr dirty="0">
              <a:latin typeface="Showcard Gothic" panose="04020904020102020604" pitchFamily="82" charset="0"/>
            </a:endParaRPr>
          </a:p>
        </p:txBody>
      </p:sp>
      <p:sp>
        <p:nvSpPr>
          <p:cNvPr id="8" name="Rectangle 7"/>
          <p:cNvSpPr/>
          <p:nvPr/>
        </p:nvSpPr>
        <p:spPr>
          <a:xfrm>
            <a:off x="524108" y="1096890"/>
            <a:ext cx="6411951" cy="3323987"/>
          </a:xfrm>
          <a:prstGeom prst="rect">
            <a:avLst/>
          </a:prstGeom>
        </p:spPr>
        <p:txBody>
          <a:bodyPr wrap="square">
            <a:spAutoFit/>
          </a:bodyPr>
          <a:lstStyle/>
          <a:p>
            <a:r>
              <a:rPr lang="en-GB" dirty="0">
                <a:solidFill>
                  <a:schemeClr val="tx1">
                    <a:lumMod val="25000"/>
                    <a:lumOff val="75000"/>
                  </a:schemeClr>
                </a:solidFill>
                <a:latin typeface="Calibri" panose="020F0502020204030204" pitchFamily="34" charset="0"/>
                <a:cs typeface="Calibri" panose="020F0502020204030204" pitchFamily="34" charset="0"/>
              </a:rPr>
              <a:t>We would encourage families to walk to school or park and walk. </a:t>
            </a:r>
          </a:p>
          <a:p>
            <a:endParaRPr lang="en-GB" dirty="0">
              <a:solidFill>
                <a:schemeClr val="tx1">
                  <a:lumMod val="25000"/>
                  <a:lumOff val="75000"/>
                </a:schemeClr>
              </a:solidFill>
              <a:latin typeface="Calibri" panose="020F0502020204030204" pitchFamily="34" charset="0"/>
              <a:cs typeface="Calibri" panose="020F0502020204030204" pitchFamily="34" charset="0"/>
            </a:endParaRPr>
          </a:p>
          <a:p>
            <a:endParaRPr lang="en-GB" dirty="0">
              <a:solidFill>
                <a:schemeClr val="tx1">
                  <a:lumMod val="25000"/>
                  <a:lumOff val="75000"/>
                </a:schemeClr>
              </a:solidFill>
              <a:latin typeface="Calibri" panose="020F0502020204030204" pitchFamily="34" charset="0"/>
              <a:cs typeface="Calibri" panose="020F0502020204030204" pitchFamily="34" charset="0"/>
            </a:endParaRPr>
          </a:p>
          <a:p>
            <a:endParaRPr lang="en-GB" dirty="0">
              <a:solidFill>
                <a:schemeClr val="tx1">
                  <a:lumMod val="25000"/>
                  <a:lumOff val="75000"/>
                </a:schemeClr>
              </a:solidFill>
              <a:latin typeface="Calibri" panose="020F0502020204030204" pitchFamily="34" charset="0"/>
              <a:cs typeface="Calibri" panose="020F0502020204030204" pitchFamily="34" charset="0"/>
            </a:endParaRPr>
          </a:p>
          <a:p>
            <a:endParaRPr lang="en-GB" dirty="0">
              <a:solidFill>
                <a:schemeClr val="tx1">
                  <a:lumMod val="25000"/>
                  <a:lumOff val="75000"/>
                </a:schemeClr>
              </a:solidFill>
              <a:latin typeface="Calibri" panose="020F0502020204030204" pitchFamily="34" charset="0"/>
              <a:cs typeface="Calibri" panose="020F0502020204030204" pitchFamily="34" charset="0"/>
            </a:endParaRPr>
          </a:p>
          <a:p>
            <a:endParaRPr lang="en-GB" dirty="0">
              <a:solidFill>
                <a:schemeClr val="tx1">
                  <a:lumMod val="25000"/>
                  <a:lumOff val="75000"/>
                </a:schemeClr>
              </a:solidFill>
              <a:latin typeface="Calibri" panose="020F0502020204030204" pitchFamily="34" charset="0"/>
              <a:cs typeface="Calibri" panose="020F0502020204030204" pitchFamily="34" charset="0"/>
            </a:endParaRPr>
          </a:p>
          <a:p>
            <a:pPr>
              <a:buFont typeface="Arial" panose="020B0604020202020204" pitchFamily="34" charset="0"/>
              <a:buChar char="•"/>
            </a:pPr>
            <a:r>
              <a:rPr lang="en-GB" b="1" dirty="0">
                <a:solidFill>
                  <a:schemeClr val="tx1">
                    <a:lumMod val="25000"/>
                    <a:lumOff val="75000"/>
                  </a:schemeClr>
                </a:solidFill>
                <a:latin typeface="Calibri" panose="020F0502020204030204" pitchFamily="34" charset="0"/>
                <a:cs typeface="Calibri" panose="020F0502020204030204" pitchFamily="34" charset="0"/>
              </a:rPr>
              <a:t>The carpark at the school is for staff and visitors only.</a:t>
            </a:r>
          </a:p>
          <a:p>
            <a:pPr>
              <a:buFont typeface="Arial" panose="020B0604020202020204" pitchFamily="34" charset="0"/>
              <a:buChar char="•"/>
            </a:pPr>
            <a:endParaRPr lang="en-GB" dirty="0">
              <a:solidFill>
                <a:schemeClr val="tx1">
                  <a:lumMod val="25000"/>
                  <a:lumOff val="75000"/>
                </a:schemeClr>
              </a:solidFill>
              <a:latin typeface="Calibri" panose="020F0502020204030204" pitchFamily="34" charset="0"/>
              <a:cs typeface="Calibri" panose="020F0502020204030204" pitchFamily="34" charset="0"/>
            </a:endParaRPr>
          </a:p>
          <a:p>
            <a:pPr>
              <a:buFont typeface="Arial" panose="020B0604020202020204" pitchFamily="34" charset="0"/>
              <a:buChar char="•"/>
            </a:pPr>
            <a:r>
              <a:rPr lang="en-GB" dirty="0">
                <a:solidFill>
                  <a:schemeClr val="tx1">
                    <a:lumMod val="25000"/>
                    <a:lumOff val="75000"/>
                  </a:schemeClr>
                </a:solidFill>
                <a:latin typeface="Calibri" panose="020F0502020204030204" pitchFamily="34" charset="0"/>
                <a:cs typeface="Calibri" panose="020F0502020204030204" pitchFamily="34" charset="0"/>
              </a:rPr>
              <a:t>If parents need to use this space in an emergency to drop off their children, they should use the first two lanes of spaces and walk their child over to the gate. </a:t>
            </a:r>
          </a:p>
          <a:p>
            <a:pPr>
              <a:buFont typeface="Arial" panose="020B0604020202020204" pitchFamily="34" charset="0"/>
              <a:buChar char="•"/>
            </a:pPr>
            <a:r>
              <a:rPr lang="en-GB" dirty="0">
                <a:solidFill>
                  <a:schemeClr val="tx1">
                    <a:lumMod val="25000"/>
                    <a:lumOff val="75000"/>
                  </a:schemeClr>
                </a:solidFill>
                <a:latin typeface="Calibri" panose="020F0502020204030204" pitchFamily="34" charset="0"/>
                <a:cs typeface="Calibri" panose="020F0502020204030204" pitchFamily="34" charset="0"/>
              </a:rPr>
              <a:t>Children should not cross the car park on their own. </a:t>
            </a:r>
          </a:p>
          <a:p>
            <a:pPr>
              <a:buFont typeface="Arial" panose="020B0604020202020204" pitchFamily="34" charset="0"/>
              <a:buChar char="•"/>
            </a:pPr>
            <a:r>
              <a:rPr lang="en-GB" dirty="0">
                <a:solidFill>
                  <a:schemeClr val="tx1">
                    <a:lumMod val="25000"/>
                    <a:lumOff val="75000"/>
                  </a:schemeClr>
                </a:solidFill>
                <a:latin typeface="Calibri" panose="020F0502020204030204" pitchFamily="34" charset="0"/>
                <a:cs typeface="Calibri" panose="020F0502020204030204" pitchFamily="34" charset="0"/>
              </a:rPr>
              <a:t>Please do not walk across the flowerbeds. </a:t>
            </a:r>
          </a:p>
          <a:p>
            <a:pPr>
              <a:buFont typeface="Arial" panose="020B0604020202020204" pitchFamily="34" charset="0"/>
              <a:buChar char="•"/>
            </a:pPr>
            <a:r>
              <a:rPr lang="en-GB" dirty="0">
                <a:solidFill>
                  <a:schemeClr val="tx1">
                    <a:lumMod val="25000"/>
                    <a:lumOff val="75000"/>
                  </a:schemeClr>
                </a:solidFill>
                <a:latin typeface="Calibri" panose="020F0502020204030204" pitchFamily="34" charset="0"/>
                <a:cs typeface="Calibri" panose="020F0502020204030204" pitchFamily="34" charset="0"/>
              </a:rPr>
              <a:t>A one way system is operated in this area.</a:t>
            </a:r>
          </a:p>
          <a:p>
            <a:pPr>
              <a:buFont typeface="Arial" panose="020B0604020202020204" pitchFamily="34" charset="0"/>
              <a:buChar char="•"/>
            </a:pPr>
            <a:r>
              <a:rPr lang="en-GB" dirty="0">
                <a:solidFill>
                  <a:schemeClr val="tx1">
                    <a:lumMod val="25000"/>
                    <a:lumOff val="75000"/>
                  </a:schemeClr>
                </a:solidFill>
                <a:latin typeface="Calibri" panose="020F0502020204030204" pitchFamily="34" charset="0"/>
                <a:cs typeface="Calibri" panose="020F0502020204030204" pitchFamily="34" charset="0"/>
              </a:rPr>
              <a:t>We would prefer you use the car park for drop, and not the road alongside the school as this can be busy with construction traffic</a:t>
            </a:r>
            <a:r>
              <a:rPr lang="en-GB" dirty="0">
                <a:solidFill>
                  <a:schemeClr val="tx1">
                    <a:lumMod val="25000"/>
                    <a:lumOff val="75000"/>
                  </a:schemeClr>
                </a:solidFill>
                <a:latin typeface="Sketchnote Square" panose="03080802030202000005" pitchFamily="66" charset="0"/>
              </a:rPr>
              <a:t>.</a:t>
            </a:r>
          </a:p>
        </p:txBody>
      </p:sp>
      <p:pic>
        <p:nvPicPr>
          <p:cNvPr id="9" name="Picture 8"/>
          <p:cNvPicPr>
            <a:picLocks noChangeAspect="1"/>
          </p:cNvPicPr>
          <p:nvPr/>
        </p:nvPicPr>
        <p:blipFill>
          <a:blip r:embed="rId4"/>
          <a:stretch>
            <a:fillRect/>
          </a:stretch>
        </p:blipFill>
        <p:spPr>
          <a:xfrm>
            <a:off x="7065895" y="2472783"/>
            <a:ext cx="1461070" cy="1948094"/>
          </a:xfrm>
          <a:prstGeom prst="rect">
            <a:avLst/>
          </a:prstGeom>
          <a:ln w="57150">
            <a:solidFill>
              <a:schemeClr val="tx1">
                <a:lumMod val="25000"/>
                <a:lumOff val="75000"/>
              </a:schemeClr>
            </a:solidFill>
          </a:ln>
        </p:spPr>
      </p:pic>
      <p:pic>
        <p:nvPicPr>
          <p:cNvPr id="5" name="Picture 4"/>
          <p:cNvPicPr>
            <a:picLocks noChangeAspect="1"/>
          </p:cNvPicPr>
          <p:nvPr/>
        </p:nvPicPr>
        <p:blipFill>
          <a:blip r:embed="rId5"/>
          <a:stretch>
            <a:fillRect/>
          </a:stretch>
        </p:blipFill>
        <p:spPr>
          <a:xfrm rot="489954">
            <a:off x="5713059" y="293212"/>
            <a:ext cx="2083371" cy="1899862"/>
          </a:xfrm>
          <a:prstGeom prst="rect">
            <a:avLst/>
          </a:prstGeom>
        </p:spPr>
      </p:pic>
    </p:spTree>
    <p:extLst>
      <p:ext uri="{BB962C8B-B14F-4D97-AF65-F5344CB8AC3E}">
        <p14:creationId xmlns:p14="http://schemas.microsoft.com/office/powerpoint/2010/main" val="31192630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72"/>
        <p:cNvGrpSpPr/>
        <p:nvPr/>
      </p:nvGrpSpPr>
      <p:grpSpPr>
        <a:xfrm>
          <a:off x="0" y="0"/>
          <a:ext cx="0" cy="0"/>
          <a:chOff x="0" y="0"/>
          <a:chExt cx="0" cy="0"/>
        </a:xfrm>
      </p:grpSpPr>
      <p:sp>
        <p:nvSpPr>
          <p:cNvPr id="674" name="Google Shape;674;p33"/>
          <p:cNvSpPr txBox="1">
            <a:spLocks noGrp="1"/>
          </p:cNvSpPr>
          <p:nvPr>
            <p:ph type="title" idx="4"/>
          </p:nvPr>
        </p:nvSpPr>
        <p:spPr>
          <a:xfrm>
            <a:off x="1724983" y="149578"/>
            <a:ext cx="5664300" cy="5310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GB" dirty="0">
                <a:latin typeface="Showcard Gothic" panose="04020904020102020604" pitchFamily="82" charset="0"/>
              </a:rPr>
              <a:t>SAFE ARRIVALS</a:t>
            </a:r>
            <a:endParaRPr dirty="0">
              <a:latin typeface="Showcard Gothic" panose="04020904020102020604" pitchFamily="82" charset="0"/>
            </a:endParaRPr>
          </a:p>
        </p:txBody>
      </p:sp>
      <p:sp>
        <p:nvSpPr>
          <p:cNvPr id="4" name="Rectangle 3"/>
          <p:cNvSpPr/>
          <p:nvPr/>
        </p:nvSpPr>
        <p:spPr>
          <a:xfrm>
            <a:off x="379142" y="836005"/>
            <a:ext cx="5760895" cy="4216539"/>
          </a:xfrm>
          <a:prstGeom prst="rect">
            <a:avLst/>
          </a:prstGeom>
        </p:spPr>
        <p:txBody>
          <a:bodyPr wrap="square">
            <a:spAutoFit/>
          </a:bodyPr>
          <a:lstStyle/>
          <a:p>
            <a:r>
              <a:rPr lang="en-GB" b="1" dirty="0">
                <a:solidFill>
                  <a:schemeClr val="accent6">
                    <a:lumMod val="40000"/>
                    <a:lumOff val="60000"/>
                  </a:schemeClr>
                </a:solidFill>
                <a:latin typeface="Calibri" panose="020F0502020204030204" pitchFamily="34" charset="0"/>
                <a:cs typeface="Calibri" panose="020F0502020204030204" pitchFamily="34" charset="0"/>
              </a:rPr>
              <a:t>The playground will be open </a:t>
            </a:r>
            <a:r>
              <a:rPr lang="en-GB" b="1" dirty="0" smtClean="0">
                <a:solidFill>
                  <a:schemeClr val="accent6">
                    <a:lumMod val="40000"/>
                    <a:lumOff val="60000"/>
                  </a:schemeClr>
                </a:solidFill>
                <a:latin typeface="Calibri" panose="020F0502020204030204" pitchFamily="34" charset="0"/>
                <a:cs typeface="Calibri" panose="020F0502020204030204" pitchFamily="34" charset="0"/>
              </a:rPr>
              <a:t>8:25am-8:40am</a:t>
            </a:r>
            <a:r>
              <a:rPr lang="en-GB" b="1" dirty="0">
                <a:solidFill>
                  <a:schemeClr val="accent6">
                    <a:lumMod val="40000"/>
                    <a:lumOff val="60000"/>
                  </a:schemeClr>
                </a:solidFill>
                <a:latin typeface="Calibri" panose="020F0502020204030204" pitchFamily="34" charset="0"/>
                <a:cs typeface="Calibri" panose="020F0502020204030204" pitchFamily="34" charset="0"/>
              </a:rPr>
              <a:t>.</a:t>
            </a:r>
          </a:p>
          <a:p>
            <a:endParaRPr lang="en-GB" dirty="0">
              <a:solidFill>
                <a:schemeClr val="accent6">
                  <a:lumMod val="40000"/>
                  <a:lumOff val="60000"/>
                </a:schemeClr>
              </a:solidFill>
              <a:latin typeface="Calibri" panose="020F0502020204030204" pitchFamily="34" charset="0"/>
              <a:cs typeface="Calibri" panose="020F0502020204030204" pitchFamily="34" charset="0"/>
            </a:endParaRPr>
          </a:p>
          <a:p>
            <a:pPr>
              <a:buFont typeface="Arial" panose="020B0604020202020204" pitchFamily="34" charset="0"/>
              <a:buChar char="•"/>
            </a:pPr>
            <a:r>
              <a:rPr lang="en-GB" dirty="0">
                <a:solidFill>
                  <a:schemeClr val="accent6">
                    <a:lumMod val="40000"/>
                    <a:lumOff val="60000"/>
                  </a:schemeClr>
                </a:solidFill>
                <a:latin typeface="Calibri" panose="020F0502020204030204" pitchFamily="34" charset="0"/>
                <a:cs typeface="Calibri" panose="020F0502020204030204" pitchFamily="34" charset="0"/>
              </a:rPr>
              <a:t>In unfavourable weather conditions children will access their clan rooms, they enter their clan rooms through the playground </a:t>
            </a:r>
            <a:r>
              <a:rPr lang="en-GB" dirty="0" smtClean="0">
                <a:solidFill>
                  <a:schemeClr val="accent6">
                    <a:lumMod val="40000"/>
                    <a:lumOff val="60000"/>
                  </a:schemeClr>
                </a:solidFill>
                <a:latin typeface="Calibri" panose="020F0502020204030204" pitchFamily="34" charset="0"/>
                <a:cs typeface="Calibri" panose="020F0502020204030204" pitchFamily="34" charset="0"/>
              </a:rPr>
              <a:t>door (STEM studio door). </a:t>
            </a:r>
          </a:p>
          <a:p>
            <a:r>
              <a:rPr lang="en-GB" dirty="0" smtClean="0">
                <a:solidFill>
                  <a:schemeClr val="accent6">
                    <a:lumMod val="40000"/>
                    <a:lumOff val="60000"/>
                  </a:schemeClr>
                </a:solidFill>
                <a:latin typeface="Calibri" panose="020F0502020204030204" pitchFamily="34" charset="0"/>
                <a:cs typeface="Calibri" panose="020F0502020204030204" pitchFamily="34" charset="0"/>
              </a:rPr>
              <a:t>On </a:t>
            </a:r>
            <a:r>
              <a:rPr lang="en-GB" dirty="0">
                <a:solidFill>
                  <a:schemeClr val="accent6">
                    <a:lumMod val="40000"/>
                    <a:lumOff val="60000"/>
                  </a:schemeClr>
                </a:solidFill>
                <a:latin typeface="Calibri" panose="020F0502020204030204" pitchFamily="34" charset="0"/>
                <a:cs typeface="Calibri" panose="020F0502020204030204" pitchFamily="34" charset="0"/>
              </a:rPr>
              <a:t>these days parents/ carers can walk them into the playground.</a:t>
            </a:r>
          </a:p>
          <a:p>
            <a:pPr>
              <a:buFont typeface="Arial" panose="020B0604020202020204" pitchFamily="34" charset="0"/>
              <a:buChar char="•"/>
            </a:pPr>
            <a:endParaRPr lang="en-GB" dirty="0">
              <a:solidFill>
                <a:schemeClr val="accent6">
                  <a:lumMod val="40000"/>
                  <a:lumOff val="60000"/>
                </a:schemeClr>
              </a:solidFill>
              <a:latin typeface="Calibri" panose="020F0502020204030204" pitchFamily="34" charset="0"/>
              <a:cs typeface="Calibri" panose="020F0502020204030204" pitchFamily="34" charset="0"/>
            </a:endParaRPr>
          </a:p>
          <a:p>
            <a:pPr>
              <a:buFont typeface="Arial" panose="020B0604020202020204" pitchFamily="34" charset="0"/>
              <a:buChar char="•"/>
            </a:pPr>
            <a:r>
              <a:rPr lang="en-GB" dirty="0">
                <a:solidFill>
                  <a:schemeClr val="accent6">
                    <a:lumMod val="40000"/>
                    <a:lumOff val="60000"/>
                  </a:schemeClr>
                </a:solidFill>
                <a:latin typeface="Calibri" panose="020F0502020204030204" pitchFamily="34" charset="0"/>
                <a:cs typeface="Calibri" panose="020F0502020204030204" pitchFamily="34" charset="0"/>
              </a:rPr>
              <a:t>Children enter through: </a:t>
            </a:r>
            <a:r>
              <a:rPr lang="en-GB" dirty="0" smtClean="0">
                <a:solidFill>
                  <a:schemeClr val="accent6">
                    <a:lumMod val="40000"/>
                    <a:lumOff val="60000"/>
                  </a:schemeClr>
                </a:solidFill>
                <a:latin typeface="Calibri" panose="020F0502020204030204" pitchFamily="34" charset="0"/>
                <a:cs typeface="Calibri" panose="020F0502020204030204" pitchFamily="34" charset="0"/>
              </a:rPr>
              <a:t>Glencoe </a:t>
            </a:r>
            <a:r>
              <a:rPr lang="en-GB" dirty="0">
                <a:solidFill>
                  <a:schemeClr val="accent6">
                    <a:lumMod val="40000"/>
                    <a:lumOff val="60000"/>
                  </a:schemeClr>
                </a:solidFill>
                <a:latin typeface="Calibri" panose="020F0502020204030204" pitchFamily="34" charset="0"/>
                <a:cs typeface="Calibri" panose="020F0502020204030204" pitchFamily="34" charset="0"/>
              </a:rPr>
              <a:t>Entrance greeted by </a:t>
            </a:r>
            <a:r>
              <a:rPr lang="en-GB" dirty="0" smtClean="0">
                <a:solidFill>
                  <a:schemeClr val="accent6">
                    <a:lumMod val="40000"/>
                    <a:lumOff val="60000"/>
                  </a:schemeClr>
                </a:solidFill>
                <a:latin typeface="Calibri" panose="020F0502020204030204" pitchFamily="34" charset="0"/>
                <a:cs typeface="Calibri" panose="020F0502020204030204" pitchFamily="34" charset="0"/>
              </a:rPr>
              <a:t>champions </a:t>
            </a:r>
            <a:endParaRPr lang="en-GB" dirty="0">
              <a:solidFill>
                <a:schemeClr val="accent6">
                  <a:lumMod val="40000"/>
                  <a:lumOff val="60000"/>
                </a:schemeClr>
              </a:solidFill>
              <a:latin typeface="Calibri" panose="020F0502020204030204" pitchFamily="34" charset="0"/>
              <a:cs typeface="Calibri" panose="020F0502020204030204" pitchFamily="34" charset="0"/>
            </a:endParaRPr>
          </a:p>
          <a:p>
            <a:pPr>
              <a:buFont typeface="Arial" panose="020B0604020202020204" pitchFamily="34" charset="0"/>
              <a:buChar char="•"/>
            </a:pPr>
            <a:endParaRPr lang="en-GB" dirty="0">
              <a:solidFill>
                <a:schemeClr val="accent6">
                  <a:lumMod val="40000"/>
                  <a:lumOff val="60000"/>
                </a:schemeClr>
              </a:solidFill>
              <a:latin typeface="Calibri" panose="020F0502020204030204" pitchFamily="34" charset="0"/>
              <a:cs typeface="Calibri" panose="020F0502020204030204" pitchFamily="34" charset="0"/>
            </a:endParaRPr>
          </a:p>
          <a:p>
            <a:pPr>
              <a:buFont typeface="Arial" panose="020B0604020202020204" pitchFamily="34" charset="0"/>
              <a:buChar char="•"/>
            </a:pPr>
            <a:r>
              <a:rPr lang="en-GB" dirty="0">
                <a:solidFill>
                  <a:schemeClr val="accent6">
                    <a:lumMod val="40000"/>
                    <a:lumOff val="60000"/>
                  </a:schemeClr>
                </a:solidFill>
                <a:latin typeface="Calibri" panose="020F0502020204030204" pitchFamily="34" charset="0"/>
                <a:cs typeface="Calibri" panose="020F0502020204030204" pitchFamily="34" charset="0"/>
              </a:rPr>
              <a:t>Children have free play in playground – no entry for parents/carers – champions supervise</a:t>
            </a:r>
          </a:p>
          <a:p>
            <a:endParaRPr lang="en-GB" dirty="0">
              <a:solidFill>
                <a:schemeClr val="accent6">
                  <a:lumMod val="40000"/>
                  <a:lumOff val="60000"/>
                </a:schemeClr>
              </a:solidFill>
              <a:latin typeface="Calibri" panose="020F0502020204030204" pitchFamily="34" charset="0"/>
              <a:cs typeface="Calibri" panose="020F0502020204030204" pitchFamily="34" charset="0"/>
            </a:endParaRPr>
          </a:p>
          <a:p>
            <a:pPr>
              <a:buFont typeface="Arial" panose="020B0604020202020204" pitchFamily="34" charset="0"/>
              <a:buChar char="•"/>
            </a:pPr>
            <a:r>
              <a:rPr lang="en-GB" dirty="0">
                <a:solidFill>
                  <a:schemeClr val="accent6">
                    <a:lumMod val="40000"/>
                    <a:lumOff val="60000"/>
                  </a:schemeClr>
                </a:solidFill>
                <a:latin typeface="Calibri" panose="020F0502020204030204" pitchFamily="34" charset="0"/>
                <a:cs typeface="Calibri" panose="020F0502020204030204" pitchFamily="34" charset="0"/>
              </a:rPr>
              <a:t>They should use the Glencoe Entrance if they want to leave their bike or scooter at the bike rack. They should dismount their bike/ scooter at the gate.</a:t>
            </a:r>
          </a:p>
          <a:p>
            <a:pPr>
              <a:buFont typeface="Arial" panose="020B0604020202020204" pitchFamily="34" charset="0"/>
              <a:buChar char="•"/>
            </a:pPr>
            <a:endParaRPr lang="en-GB" dirty="0">
              <a:solidFill>
                <a:schemeClr val="accent6">
                  <a:lumMod val="40000"/>
                  <a:lumOff val="60000"/>
                </a:schemeClr>
              </a:solidFill>
              <a:latin typeface="Calibri" panose="020F0502020204030204" pitchFamily="34" charset="0"/>
              <a:cs typeface="Calibri" panose="020F0502020204030204" pitchFamily="34" charset="0"/>
            </a:endParaRPr>
          </a:p>
          <a:p>
            <a:pPr>
              <a:buFont typeface="Arial" panose="020B0604020202020204" pitchFamily="34" charset="0"/>
              <a:buChar char="•"/>
            </a:pPr>
            <a:r>
              <a:rPr lang="en-GB" b="1" dirty="0" smtClean="0">
                <a:solidFill>
                  <a:schemeClr val="accent6">
                    <a:lumMod val="40000"/>
                    <a:lumOff val="60000"/>
                  </a:schemeClr>
                </a:solidFill>
                <a:latin typeface="Calibri" panose="020F0502020204030204" pitchFamily="34" charset="0"/>
                <a:cs typeface="Calibri" panose="020F0502020204030204" pitchFamily="34" charset="0"/>
              </a:rPr>
              <a:t>The </a:t>
            </a:r>
            <a:r>
              <a:rPr lang="en-GB" b="1" dirty="0">
                <a:solidFill>
                  <a:schemeClr val="accent6">
                    <a:lumMod val="40000"/>
                    <a:lumOff val="60000"/>
                  </a:schemeClr>
                </a:solidFill>
                <a:latin typeface="Calibri" panose="020F0502020204030204" pitchFamily="34" charset="0"/>
                <a:cs typeface="Calibri" panose="020F0502020204030204" pitchFamily="34" charset="0"/>
              </a:rPr>
              <a:t>gates will close at </a:t>
            </a:r>
            <a:r>
              <a:rPr lang="en-GB" b="1" dirty="0" smtClean="0">
                <a:solidFill>
                  <a:schemeClr val="accent6">
                    <a:lumMod val="40000"/>
                    <a:lumOff val="60000"/>
                  </a:schemeClr>
                </a:solidFill>
                <a:latin typeface="Calibri" panose="020F0502020204030204" pitchFamily="34" charset="0"/>
                <a:cs typeface="Calibri" panose="020F0502020204030204" pitchFamily="34" charset="0"/>
              </a:rPr>
              <a:t>8:40am</a:t>
            </a:r>
            <a:r>
              <a:rPr lang="en-GB" b="1" dirty="0">
                <a:solidFill>
                  <a:schemeClr val="accent6">
                    <a:lumMod val="40000"/>
                    <a:lumOff val="60000"/>
                  </a:schemeClr>
                </a:solidFill>
                <a:latin typeface="Calibri" panose="020F0502020204030204" pitchFamily="34" charset="0"/>
                <a:cs typeface="Calibri" panose="020F0502020204030204" pitchFamily="34" charset="0"/>
              </a:rPr>
              <a:t>, children who arrive after this time will need to access the school through the school office </a:t>
            </a:r>
            <a:r>
              <a:rPr lang="en-GB" dirty="0">
                <a:solidFill>
                  <a:schemeClr val="accent6">
                    <a:lumMod val="40000"/>
                    <a:lumOff val="60000"/>
                  </a:schemeClr>
                </a:solidFill>
                <a:latin typeface="Calibri" panose="020F0502020204030204" pitchFamily="34" charset="0"/>
                <a:cs typeface="Calibri" panose="020F0502020204030204" pitchFamily="34" charset="0"/>
              </a:rPr>
              <a:t>and will be recorded as late</a:t>
            </a:r>
            <a:r>
              <a:rPr lang="en-GB" sz="1600" dirty="0">
                <a:solidFill>
                  <a:schemeClr val="accent6">
                    <a:lumMod val="40000"/>
                    <a:lumOff val="60000"/>
                  </a:schemeClr>
                </a:solidFill>
                <a:latin typeface="Calibri" panose="020F0502020204030204" pitchFamily="34" charset="0"/>
                <a:cs typeface="Calibri" panose="020F0502020204030204" pitchFamily="34" charset="0"/>
              </a:rPr>
              <a:t>.</a:t>
            </a:r>
          </a:p>
        </p:txBody>
      </p:sp>
      <p:pic>
        <p:nvPicPr>
          <p:cNvPr id="2" name="Picture 1"/>
          <p:cNvPicPr>
            <a:picLocks noChangeAspect="1"/>
          </p:cNvPicPr>
          <p:nvPr/>
        </p:nvPicPr>
        <p:blipFill>
          <a:blip r:embed="rId4"/>
          <a:stretch>
            <a:fillRect/>
          </a:stretch>
        </p:blipFill>
        <p:spPr>
          <a:xfrm>
            <a:off x="6129556" y="415078"/>
            <a:ext cx="2498492" cy="1873869"/>
          </a:xfrm>
          <a:prstGeom prst="rect">
            <a:avLst/>
          </a:prstGeom>
        </p:spPr>
      </p:pic>
      <p:sp>
        <p:nvSpPr>
          <p:cNvPr id="5" name="Rectangle 4"/>
          <p:cNvSpPr/>
          <p:nvPr/>
        </p:nvSpPr>
        <p:spPr>
          <a:xfrm>
            <a:off x="6747261" y="2288947"/>
            <a:ext cx="1492716" cy="307777"/>
          </a:xfrm>
          <a:prstGeom prst="rect">
            <a:avLst/>
          </a:prstGeom>
        </p:spPr>
        <p:txBody>
          <a:bodyPr wrap="none">
            <a:spAutoFit/>
          </a:bodyPr>
          <a:lstStyle/>
          <a:p>
            <a:r>
              <a:rPr lang="en-GB" dirty="0">
                <a:solidFill>
                  <a:schemeClr val="accent6">
                    <a:lumMod val="40000"/>
                    <a:lumOff val="60000"/>
                  </a:schemeClr>
                </a:solidFill>
                <a:latin typeface="Sketchnote Square" panose="03080802030202000005" pitchFamily="66" charset="0"/>
              </a:rPr>
              <a:t>Glencoe Entrance </a:t>
            </a:r>
            <a:endParaRPr lang="en-GB" dirty="0"/>
          </a:p>
        </p:txBody>
      </p:sp>
    </p:spTree>
    <p:extLst>
      <p:ext uri="{BB962C8B-B14F-4D97-AF65-F5344CB8AC3E}">
        <p14:creationId xmlns:p14="http://schemas.microsoft.com/office/powerpoint/2010/main" val="17500410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72"/>
        <p:cNvGrpSpPr/>
        <p:nvPr/>
      </p:nvGrpSpPr>
      <p:grpSpPr>
        <a:xfrm>
          <a:off x="0" y="0"/>
          <a:ext cx="0" cy="0"/>
          <a:chOff x="0" y="0"/>
          <a:chExt cx="0" cy="0"/>
        </a:xfrm>
      </p:grpSpPr>
      <p:sp>
        <p:nvSpPr>
          <p:cNvPr id="674" name="Google Shape;674;p33"/>
          <p:cNvSpPr txBox="1">
            <a:spLocks noGrp="1"/>
          </p:cNvSpPr>
          <p:nvPr>
            <p:ph type="title" idx="4"/>
          </p:nvPr>
        </p:nvSpPr>
        <p:spPr>
          <a:xfrm>
            <a:off x="1724983" y="149578"/>
            <a:ext cx="5664300" cy="5310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GB" dirty="0">
                <a:latin typeface="Showcard Gothic" panose="04020904020102020604" pitchFamily="82" charset="0"/>
              </a:rPr>
              <a:t>HOME TIME / PICK UP</a:t>
            </a:r>
            <a:endParaRPr dirty="0">
              <a:latin typeface="Showcard Gothic" panose="04020904020102020604" pitchFamily="82" charset="0"/>
            </a:endParaRPr>
          </a:p>
        </p:txBody>
      </p:sp>
      <p:sp>
        <p:nvSpPr>
          <p:cNvPr id="7" name="Rectangle 6"/>
          <p:cNvSpPr/>
          <p:nvPr/>
        </p:nvSpPr>
        <p:spPr>
          <a:xfrm>
            <a:off x="328496" y="622231"/>
            <a:ext cx="8510704" cy="4278094"/>
          </a:xfrm>
          <a:prstGeom prst="rect">
            <a:avLst/>
          </a:prstGeom>
        </p:spPr>
        <p:txBody>
          <a:bodyPr wrap="square">
            <a:spAutoFit/>
          </a:bodyPr>
          <a:lstStyle/>
          <a:p>
            <a:r>
              <a:rPr lang="en-GB" sz="1600" b="1" dirty="0">
                <a:solidFill>
                  <a:schemeClr val="accent1">
                    <a:lumMod val="40000"/>
                    <a:lumOff val="60000"/>
                  </a:schemeClr>
                </a:solidFill>
                <a:latin typeface="Calibri" panose="020F0502020204030204" pitchFamily="34" charset="0"/>
                <a:cs typeface="Calibri" panose="020F0502020204030204" pitchFamily="34" charset="0"/>
              </a:rPr>
              <a:t>Primary 1 - 3 children:</a:t>
            </a:r>
            <a:endParaRPr lang="en-GB" sz="1600" dirty="0">
              <a:solidFill>
                <a:schemeClr val="accent1">
                  <a:lumMod val="40000"/>
                  <a:lumOff val="60000"/>
                </a:schemeClr>
              </a:solidFill>
              <a:latin typeface="Calibri" panose="020F0502020204030204" pitchFamily="34" charset="0"/>
              <a:cs typeface="Calibri" panose="020F0502020204030204" pitchFamily="34" charset="0"/>
            </a:endParaRPr>
          </a:p>
          <a:p>
            <a:pPr>
              <a:buFont typeface="Arial" panose="020B0604020202020204" pitchFamily="34" charset="0"/>
              <a:buChar char="•"/>
            </a:pPr>
            <a:r>
              <a:rPr lang="en-GB" sz="1600" b="1" dirty="0">
                <a:solidFill>
                  <a:schemeClr val="accent1">
                    <a:lumMod val="40000"/>
                    <a:lumOff val="60000"/>
                  </a:schemeClr>
                </a:solidFill>
                <a:latin typeface="Calibri" panose="020F0502020204030204" pitchFamily="34" charset="0"/>
                <a:cs typeface="Calibri" panose="020F0502020204030204" pitchFamily="34" charset="0"/>
              </a:rPr>
              <a:t>The gates will open at </a:t>
            </a:r>
            <a:r>
              <a:rPr lang="en-GB" sz="1600" b="1" dirty="0" smtClean="0">
                <a:solidFill>
                  <a:schemeClr val="accent1">
                    <a:lumMod val="40000"/>
                    <a:lumOff val="60000"/>
                  </a:schemeClr>
                </a:solidFill>
                <a:latin typeface="Calibri" panose="020F0502020204030204" pitchFamily="34" charset="0"/>
                <a:cs typeface="Calibri" panose="020F0502020204030204" pitchFamily="34" charset="0"/>
              </a:rPr>
              <a:t>3pm (Mon-Thurs) </a:t>
            </a:r>
            <a:r>
              <a:rPr lang="en-GB" sz="1600" b="1" dirty="0">
                <a:solidFill>
                  <a:schemeClr val="accent1">
                    <a:lumMod val="40000"/>
                    <a:lumOff val="60000"/>
                  </a:schemeClr>
                </a:solidFill>
                <a:latin typeface="Calibri" panose="020F0502020204030204" pitchFamily="34" charset="0"/>
                <a:cs typeface="Calibri" panose="020F0502020204030204" pitchFamily="34" charset="0"/>
              </a:rPr>
              <a:t>and at </a:t>
            </a:r>
            <a:r>
              <a:rPr lang="en-GB" sz="1600" b="1" dirty="0" smtClean="0">
                <a:solidFill>
                  <a:schemeClr val="accent1">
                    <a:lumMod val="40000"/>
                    <a:lumOff val="60000"/>
                  </a:schemeClr>
                </a:solidFill>
                <a:latin typeface="Calibri" panose="020F0502020204030204" pitchFamily="34" charset="0"/>
                <a:cs typeface="Calibri" panose="020F0502020204030204" pitchFamily="34" charset="0"/>
              </a:rPr>
              <a:t>11:45am (Fri), </a:t>
            </a:r>
            <a:r>
              <a:rPr lang="en-GB" sz="1600" b="1" dirty="0">
                <a:solidFill>
                  <a:schemeClr val="accent1">
                    <a:lumMod val="40000"/>
                    <a:lumOff val="60000"/>
                  </a:schemeClr>
                </a:solidFill>
                <a:latin typeface="Calibri" panose="020F0502020204030204" pitchFamily="34" charset="0"/>
                <a:cs typeface="Calibri" panose="020F0502020204030204" pitchFamily="34" charset="0"/>
              </a:rPr>
              <a:t>please do not enter the playground before then as clans may be using the outdoor facilities.</a:t>
            </a:r>
          </a:p>
          <a:p>
            <a:pPr>
              <a:buFont typeface="Arial" panose="020B0604020202020204" pitchFamily="34" charset="0"/>
              <a:buChar char="•"/>
            </a:pPr>
            <a:endParaRPr lang="en-GB" sz="1600" dirty="0">
              <a:solidFill>
                <a:schemeClr val="accent1">
                  <a:lumMod val="40000"/>
                  <a:lumOff val="60000"/>
                </a:schemeClr>
              </a:solidFill>
              <a:latin typeface="Calibri" panose="020F0502020204030204" pitchFamily="34" charset="0"/>
              <a:cs typeface="Calibri" panose="020F0502020204030204" pitchFamily="34" charset="0"/>
            </a:endParaRPr>
          </a:p>
          <a:p>
            <a:pPr>
              <a:buFont typeface="Arial" panose="020B0604020202020204" pitchFamily="34" charset="0"/>
              <a:buChar char="•"/>
            </a:pPr>
            <a:r>
              <a:rPr lang="en-GB" sz="1600" dirty="0">
                <a:solidFill>
                  <a:schemeClr val="accent1">
                    <a:lumMod val="40000"/>
                    <a:lumOff val="60000"/>
                  </a:schemeClr>
                </a:solidFill>
                <a:latin typeface="Calibri" panose="020F0502020204030204" pitchFamily="34" charset="0"/>
                <a:cs typeface="Calibri" panose="020F0502020204030204" pitchFamily="34" charset="0"/>
              </a:rPr>
              <a:t>The adult can enter the playground to collect their child through the </a:t>
            </a:r>
            <a:r>
              <a:rPr lang="en-GB" sz="1600" dirty="0" smtClean="0">
                <a:solidFill>
                  <a:schemeClr val="accent1">
                    <a:lumMod val="40000"/>
                    <a:lumOff val="60000"/>
                  </a:schemeClr>
                </a:solidFill>
                <a:latin typeface="Calibri" panose="020F0502020204030204" pitchFamily="34" charset="0"/>
                <a:cs typeface="Calibri" panose="020F0502020204030204" pitchFamily="34" charset="0"/>
              </a:rPr>
              <a:t>Glencoe </a:t>
            </a:r>
            <a:r>
              <a:rPr lang="en-GB" sz="1600" dirty="0">
                <a:solidFill>
                  <a:schemeClr val="accent1">
                    <a:lumMod val="40000"/>
                    <a:lumOff val="60000"/>
                  </a:schemeClr>
                </a:solidFill>
                <a:latin typeface="Calibri" panose="020F0502020204030204" pitchFamily="34" charset="0"/>
                <a:cs typeface="Calibri" panose="020F0502020204030204" pitchFamily="34" charset="0"/>
              </a:rPr>
              <a:t>Entrance. </a:t>
            </a:r>
          </a:p>
          <a:p>
            <a:pPr>
              <a:buFont typeface="Arial" panose="020B0604020202020204" pitchFamily="34" charset="0"/>
              <a:buChar char="•"/>
            </a:pPr>
            <a:endParaRPr lang="en-GB" sz="1600" dirty="0">
              <a:solidFill>
                <a:schemeClr val="accent1">
                  <a:lumMod val="40000"/>
                  <a:lumOff val="60000"/>
                </a:schemeClr>
              </a:solidFill>
              <a:latin typeface="Calibri" panose="020F0502020204030204" pitchFamily="34" charset="0"/>
              <a:cs typeface="Calibri" panose="020F0502020204030204" pitchFamily="34" charset="0"/>
            </a:endParaRPr>
          </a:p>
          <a:p>
            <a:pPr>
              <a:buFont typeface="Arial" panose="020B0604020202020204" pitchFamily="34" charset="0"/>
              <a:buChar char="•"/>
            </a:pPr>
            <a:r>
              <a:rPr lang="en-GB" sz="1600" dirty="0">
                <a:solidFill>
                  <a:schemeClr val="accent1">
                    <a:lumMod val="40000"/>
                    <a:lumOff val="60000"/>
                  </a:schemeClr>
                </a:solidFill>
                <a:latin typeface="Calibri" panose="020F0502020204030204" pitchFamily="34" charset="0"/>
                <a:cs typeface="Calibri" panose="020F0502020204030204" pitchFamily="34" charset="0"/>
              </a:rPr>
              <a:t>No dogs in the playground please</a:t>
            </a:r>
          </a:p>
          <a:p>
            <a:endParaRPr lang="en-GB" sz="1600" dirty="0">
              <a:solidFill>
                <a:schemeClr val="accent1">
                  <a:lumMod val="40000"/>
                  <a:lumOff val="60000"/>
                </a:schemeClr>
              </a:solidFill>
              <a:latin typeface="Calibri" panose="020F0502020204030204" pitchFamily="34" charset="0"/>
              <a:cs typeface="Calibri" panose="020F0502020204030204" pitchFamily="34" charset="0"/>
            </a:endParaRPr>
          </a:p>
          <a:p>
            <a:pPr>
              <a:buFont typeface="Arial" panose="020B0604020202020204" pitchFamily="34" charset="0"/>
              <a:buChar char="•"/>
            </a:pPr>
            <a:r>
              <a:rPr lang="en-GB" sz="1600" dirty="0">
                <a:solidFill>
                  <a:schemeClr val="accent1">
                    <a:lumMod val="40000"/>
                    <a:lumOff val="60000"/>
                  </a:schemeClr>
                </a:solidFill>
                <a:latin typeface="Calibri" panose="020F0502020204030204" pitchFamily="34" charset="0"/>
                <a:cs typeface="Calibri" panose="020F0502020204030204" pitchFamily="34" charset="0"/>
              </a:rPr>
              <a:t>P1 parent/ carers should </a:t>
            </a:r>
            <a:r>
              <a:rPr lang="en-GB" sz="1600" dirty="0" smtClean="0">
                <a:solidFill>
                  <a:schemeClr val="accent1">
                    <a:lumMod val="40000"/>
                    <a:lumOff val="60000"/>
                  </a:schemeClr>
                </a:solidFill>
                <a:latin typeface="Calibri" panose="020F0502020204030204" pitchFamily="34" charset="0"/>
                <a:cs typeface="Calibri" panose="020F0502020204030204" pitchFamily="34" charset="0"/>
              </a:rPr>
              <a:t>wait in the designated area </a:t>
            </a:r>
            <a:r>
              <a:rPr lang="en-GB" sz="1600" dirty="0">
                <a:solidFill>
                  <a:schemeClr val="accent1">
                    <a:lumMod val="40000"/>
                    <a:lumOff val="60000"/>
                  </a:schemeClr>
                </a:solidFill>
                <a:latin typeface="Calibri" panose="020F0502020204030204" pitchFamily="34" charset="0"/>
                <a:cs typeface="Calibri" panose="020F0502020204030204" pitchFamily="34" charset="0"/>
              </a:rPr>
              <a:t>until they see their child. </a:t>
            </a:r>
          </a:p>
          <a:p>
            <a:pPr>
              <a:buFont typeface="Arial" panose="020B0604020202020204" pitchFamily="34" charset="0"/>
              <a:buChar char="•"/>
            </a:pPr>
            <a:endParaRPr lang="en-GB" sz="1600" dirty="0">
              <a:solidFill>
                <a:schemeClr val="accent1">
                  <a:lumMod val="40000"/>
                  <a:lumOff val="60000"/>
                </a:schemeClr>
              </a:solidFill>
              <a:latin typeface="Calibri" panose="020F0502020204030204" pitchFamily="34" charset="0"/>
              <a:cs typeface="Calibri" panose="020F0502020204030204" pitchFamily="34" charset="0"/>
            </a:endParaRPr>
          </a:p>
          <a:p>
            <a:pPr>
              <a:buFont typeface="Arial" panose="020B0604020202020204" pitchFamily="34" charset="0"/>
              <a:buChar char="•"/>
            </a:pPr>
            <a:r>
              <a:rPr lang="en-GB" sz="1600" dirty="0">
                <a:solidFill>
                  <a:schemeClr val="accent1">
                    <a:lumMod val="40000"/>
                    <a:lumOff val="60000"/>
                  </a:schemeClr>
                </a:solidFill>
                <a:latin typeface="Calibri" panose="020F0502020204030204" pitchFamily="34" charset="0"/>
                <a:cs typeface="Calibri" panose="020F0502020204030204" pitchFamily="34" charset="0"/>
              </a:rPr>
              <a:t>The Champion will match the child to an adult. Please ensure your child knows who is picking them up.</a:t>
            </a:r>
          </a:p>
          <a:p>
            <a:pPr>
              <a:buFont typeface="Arial" panose="020B0604020202020204" pitchFamily="34" charset="0"/>
              <a:buChar char="•"/>
            </a:pPr>
            <a:endParaRPr lang="en-GB" sz="1600" dirty="0">
              <a:solidFill>
                <a:schemeClr val="accent1">
                  <a:lumMod val="40000"/>
                  <a:lumOff val="60000"/>
                </a:schemeClr>
              </a:solidFill>
              <a:latin typeface="Calibri" panose="020F0502020204030204" pitchFamily="34" charset="0"/>
              <a:cs typeface="Calibri" panose="020F0502020204030204" pitchFamily="34" charset="0"/>
            </a:endParaRPr>
          </a:p>
          <a:p>
            <a:pPr>
              <a:buFont typeface="Arial" panose="020B0604020202020204" pitchFamily="34" charset="0"/>
              <a:buChar char="•"/>
            </a:pPr>
            <a:r>
              <a:rPr lang="en-GB" sz="1600" dirty="0" smtClean="0">
                <a:solidFill>
                  <a:schemeClr val="accent1">
                    <a:lumMod val="40000"/>
                    <a:lumOff val="60000"/>
                  </a:schemeClr>
                </a:solidFill>
                <a:latin typeface="Calibri" panose="020F0502020204030204" pitchFamily="34" charset="0"/>
                <a:cs typeface="Calibri" panose="020F0502020204030204" pitchFamily="34" charset="0"/>
              </a:rPr>
              <a:t>Those </a:t>
            </a:r>
            <a:r>
              <a:rPr lang="en-GB" sz="1600" dirty="0">
                <a:solidFill>
                  <a:schemeClr val="accent1">
                    <a:lumMod val="40000"/>
                    <a:lumOff val="60000"/>
                  </a:schemeClr>
                </a:solidFill>
                <a:latin typeface="Calibri" panose="020F0502020204030204" pitchFamily="34" charset="0"/>
                <a:cs typeface="Calibri" panose="020F0502020204030204" pitchFamily="34" charset="0"/>
              </a:rPr>
              <a:t>who require an accessibility entrance should use Glencoe to enter and exit the playground.</a:t>
            </a:r>
          </a:p>
          <a:p>
            <a:pPr>
              <a:buFont typeface="Arial" panose="020B0604020202020204" pitchFamily="34" charset="0"/>
              <a:buChar char="•"/>
            </a:pPr>
            <a:endParaRPr lang="en-GB" sz="1600" dirty="0">
              <a:solidFill>
                <a:schemeClr val="accent1">
                  <a:lumMod val="40000"/>
                  <a:lumOff val="60000"/>
                </a:schemeClr>
              </a:solidFill>
              <a:latin typeface="Sketchnote Square" panose="03080802030202000005" pitchFamily="66" charset="0"/>
            </a:endParaRPr>
          </a:p>
          <a:p>
            <a:r>
              <a:rPr lang="en-GB" sz="1600" dirty="0">
                <a:solidFill>
                  <a:schemeClr val="accent1">
                    <a:lumMod val="40000"/>
                    <a:lumOff val="60000"/>
                  </a:schemeClr>
                </a:solidFill>
                <a:latin typeface="Sketchnote Square" panose="03080802030202000005" pitchFamily="66" charset="0"/>
              </a:rPr>
              <a:t/>
            </a:r>
            <a:br>
              <a:rPr lang="en-GB" sz="1600" dirty="0">
                <a:solidFill>
                  <a:schemeClr val="accent1">
                    <a:lumMod val="40000"/>
                    <a:lumOff val="60000"/>
                  </a:schemeClr>
                </a:solidFill>
                <a:latin typeface="Sketchnote Square" panose="03080802030202000005" pitchFamily="66" charset="0"/>
              </a:rPr>
            </a:br>
            <a:endParaRPr lang="en-GB" sz="1600" dirty="0">
              <a:solidFill>
                <a:schemeClr val="accent1">
                  <a:lumMod val="40000"/>
                  <a:lumOff val="60000"/>
                </a:schemeClr>
              </a:solidFill>
              <a:latin typeface="Sketchnote Square" panose="03080802030202000005" pitchFamily="66" charset="0"/>
            </a:endParaRPr>
          </a:p>
        </p:txBody>
      </p:sp>
      <p:sp>
        <p:nvSpPr>
          <p:cNvPr id="8" name="Rectangle 7"/>
          <p:cNvSpPr/>
          <p:nvPr/>
        </p:nvSpPr>
        <p:spPr>
          <a:xfrm>
            <a:off x="5815295" y="4521401"/>
            <a:ext cx="657790" cy="11204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900" dirty="0">
                <a:latin typeface="ITC Avant Garde Std Bk" panose="02000503030000020004" pitchFamily="2" charset="0"/>
              </a:rPr>
              <a:t>Skye</a:t>
            </a:r>
          </a:p>
        </p:txBody>
      </p:sp>
    </p:spTree>
    <p:extLst>
      <p:ext uri="{BB962C8B-B14F-4D97-AF65-F5344CB8AC3E}">
        <p14:creationId xmlns:p14="http://schemas.microsoft.com/office/powerpoint/2010/main" val="1244469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72"/>
        <p:cNvGrpSpPr/>
        <p:nvPr/>
      </p:nvGrpSpPr>
      <p:grpSpPr>
        <a:xfrm>
          <a:off x="0" y="0"/>
          <a:ext cx="0" cy="0"/>
          <a:chOff x="0" y="0"/>
          <a:chExt cx="0" cy="0"/>
        </a:xfrm>
      </p:grpSpPr>
      <p:sp>
        <p:nvSpPr>
          <p:cNvPr id="674" name="Google Shape;674;p33"/>
          <p:cNvSpPr txBox="1">
            <a:spLocks noGrp="1"/>
          </p:cNvSpPr>
          <p:nvPr>
            <p:ph type="title" idx="4"/>
          </p:nvPr>
        </p:nvSpPr>
        <p:spPr>
          <a:xfrm>
            <a:off x="1724983" y="149578"/>
            <a:ext cx="5664300" cy="5310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GB" dirty="0">
                <a:latin typeface="Showcard Gothic" panose="04020904020102020604" pitchFamily="82" charset="0"/>
              </a:rPr>
              <a:t>ATTENDANCE</a:t>
            </a:r>
            <a:endParaRPr dirty="0">
              <a:latin typeface="Showcard Gothic" panose="04020904020102020604" pitchFamily="82" charset="0"/>
            </a:endParaRPr>
          </a:p>
        </p:txBody>
      </p:sp>
      <p:pic>
        <p:nvPicPr>
          <p:cNvPr id="8194" name="Picture 2" descr="Attendance Poster | Teaching Resourc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4229" y="814117"/>
            <a:ext cx="5045237" cy="378018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38975" y="1042215"/>
            <a:ext cx="2917903" cy="3323987"/>
          </a:xfrm>
          <a:prstGeom prst="rect">
            <a:avLst/>
          </a:prstGeom>
        </p:spPr>
        <p:txBody>
          <a:bodyPr wrap="square">
            <a:spAutoFit/>
          </a:bodyPr>
          <a:lstStyle/>
          <a:p>
            <a:r>
              <a:rPr lang="en-GB" dirty="0">
                <a:solidFill>
                  <a:schemeClr val="tx2">
                    <a:lumMod val="40000"/>
                    <a:lumOff val="60000"/>
                  </a:schemeClr>
                </a:solidFill>
                <a:latin typeface="Calibri" panose="020F0502020204030204" pitchFamily="34" charset="0"/>
                <a:cs typeface="Calibri" panose="020F0502020204030204" pitchFamily="34" charset="0"/>
              </a:rPr>
              <a:t>Research shows that children with less than 95% attendance – impact on learning</a:t>
            </a:r>
          </a:p>
          <a:p>
            <a:pPr marL="0" indent="0">
              <a:buNone/>
            </a:pPr>
            <a:endParaRPr lang="en-GB" dirty="0">
              <a:solidFill>
                <a:schemeClr val="tx2">
                  <a:lumMod val="40000"/>
                  <a:lumOff val="60000"/>
                </a:schemeClr>
              </a:solidFill>
              <a:latin typeface="Calibri" panose="020F0502020204030204" pitchFamily="34" charset="0"/>
              <a:cs typeface="Calibri" panose="020F0502020204030204" pitchFamily="34" charset="0"/>
            </a:endParaRPr>
          </a:p>
          <a:p>
            <a:r>
              <a:rPr lang="en-GB" dirty="0">
                <a:solidFill>
                  <a:schemeClr val="tx2">
                    <a:lumMod val="40000"/>
                    <a:lumOff val="60000"/>
                  </a:schemeClr>
                </a:solidFill>
                <a:latin typeface="Calibri" panose="020F0502020204030204" pitchFamily="34" charset="0"/>
                <a:cs typeface="Calibri" panose="020F0502020204030204" pitchFamily="34" charset="0"/>
              </a:rPr>
              <a:t>Attendance &amp; lateness is monitored monthly</a:t>
            </a:r>
          </a:p>
          <a:p>
            <a:pPr marL="0" indent="0">
              <a:buNone/>
            </a:pPr>
            <a:endParaRPr lang="en-GB" dirty="0">
              <a:solidFill>
                <a:schemeClr val="tx2">
                  <a:lumMod val="40000"/>
                  <a:lumOff val="60000"/>
                </a:schemeClr>
              </a:solidFill>
              <a:latin typeface="Calibri" panose="020F0502020204030204" pitchFamily="34" charset="0"/>
              <a:cs typeface="Calibri" panose="020F0502020204030204" pitchFamily="34" charset="0"/>
            </a:endParaRPr>
          </a:p>
          <a:p>
            <a:r>
              <a:rPr lang="en-GB" dirty="0">
                <a:solidFill>
                  <a:schemeClr val="tx2">
                    <a:lumMod val="40000"/>
                    <a:lumOff val="60000"/>
                  </a:schemeClr>
                </a:solidFill>
                <a:latin typeface="Calibri" panose="020F0502020204030204" pitchFamily="34" charset="0"/>
                <a:cs typeface="Calibri" panose="020F0502020204030204" pitchFamily="34" charset="0"/>
              </a:rPr>
              <a:t>If child unwell, telephone school and report absence by 9.00am</a:t>
            </a:r>
          </a:p>
          <a:p>
            <a:pPr marL="0" indent="0">
              <a:buNone/>
            </a:pPr>
            <a:endParaRPr lang="en-GB" dirty="0">
              <a:solidFill>
                <a:schemeClr val="tx2">
                  <a:lumMod val="40000"/>
                  <a:lumOff val="60000"/>
                </a:schemeClr>
              </a:solidFill>
              <a:latin typeface="Calibri" panose="020F0502020204030204" pitchFamily="34" charset="0"/>
              <a:cs typeface="Calibri" panose="020F0502020204030204" pitchFamily="34" charset="0"/>
            </a:endParaRPr>
          </a:p>
          <a:p>
            <a:r>
              <a:rPr lang="en-GB" dirty="0">
                <a:solidFill>
                  <a:schemeClr val="tx2">
                    <a:lumMod val="40000"/>
                    <a:lumOff val="60000"/>
                  </a:schemeClr>
                </a:solidFill>
                <a:latin typeface="Calibri" panose="020F0502020204030204" pitchFamily="34" charset="0"/>
                <a:cs typeface="Calibri" panose="020F0502020204030204" pitchFamily="34" charset="0"/>
              </a:rPr>
              <a:t>NHS Summary of Recommended Periods of Absence for Communicable Diseases </a:t>
            </a:r>
          </a:p>
          <a:p>
            <a:pPr marL="0" indent="0">
              <a:buNone/>
            </a:pPr>
            <a:endParaRPr lang="en-GB" dirty="0">
              <a:solidFill>
                <a:schemeClr val="tx2">
                  <a:lumMod val="40000"/>
                  <a:lumOff val="60000"/>
                </a:schemeClr>
              </a:solidFill>
              <a:latin typeface="Calibri" panose="020F0502020204030204" pitchFamily="34" charset="0"/>
              <a:cs typeface="Calibri" panose="020F0502020204030204" pitchFamily="34" charset="0"/>
            </a:endParaRPr>
          </a:p>
          <a:p>
            <a:r>
              <a:rPr lang="en-GB" dirty="0">
                <a:solidFill>
                  <a:schemeClr val="tx2">
                    <a:lumMod val="40000"/>
                    <a:lumOff val="60000"/>
                  </a:schemeClr>
                </a:solidFill>
                <a:latin typeface="Calibri" panose="020F0502020204030204" pitchFamily="34" charset="0"/>
                <a:cs typeface="Calibri" panose="020F0502020204030204" pitchFamily="34" charset="0"/>
              </a:rPr>
              <a:t>Safe Arrivals to School policy</a:t>
            </a:r>
          </a:p>
        </p:txBody>
      </p:sp>
    </p:spTree>
    <p:extLst>
      <p:ext uri="{BB962C8B-B14F-4D97-AF65-F5344CB8AC3E}">
        <p14:creationId xmlns:p14="http://schemas.microsoft.com/office/powerpoint/2010/main" val="21131182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72"/>
        <p:cNvGrpSpPr/>
        <p:nvPr/>
      </p:nvGrpSpPr>
      <p:grpSpPr>
        <a:xfrm>
          <a:off x="0" y="0"/>
          <a:ext cx="0" cy="0"/>
          <a:chOff x="0" y="0"/>
          <a:chExt cx="0" cy="0"/>
        </a:xfrm>
      </p:grpSpPr>
      <p:sp>
        <p:nvSpPr>
          <p:cNvPr id="674" name="Google Shape;674;p33"/>
          <p:cNvSpPr txBox="1">
            <a:spLocks noGrp="1"/>
          </p:cNvSpPr>
          <p:nvPr>
            <p:ph type="title" idx="4"/>
          </p:nvPr>
        </p:nvSpPr>
        <p:spPr>
          <a:xfrm>
            <a:off x="1695245" y="223194"/>
            <a:ext cx="5664300" cy="5310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GB" dirty="0">
                <a:latin typeface="Showcard Gothic" panose="04020904020102020604" pitchFamily="82" charset="0"/>
              </a:rPr>
              <a:t>LUNCHTIME</a:t>
            </a:r>
            <a:endParaRPr dirty="0">
              <a:latin typeface="Showcard Gothic" panose="04020904020102020604" pitchFamily="82" charset="0"/>
            </a:endParaRPr>
          </a:p>
        </p:txBody>
      </p:sp>
      <p:sp>
        <p:nvSpPr>
          <p:cNvPr id="2" name="Rectangle 1"/>
          <p:cNvSpPr/>
          <p:nvPr/>
        </p:nvSpPr>
        <p:spPr>
          <a:xfrm>
            <a:off x="93533" y="635876"/>
            <a:ext cx="6222380" cy="4278094"/>
          </a:xfrm>
          <a:prstGeom prst="rect">
            <a:avLst/>
          </a:prstGeom>
        </p:spPr>
        <p:txBody>
          <a:bodyPr wrap="square" lIns="91440" tIns="45720" rIns="91440" bIns="45720" anchor="t">
            <a:spAutoFit/>
          </a:bodyPr>
          <a:lstStyle/>
          <a:p>
            <a:pPr marL="285750" indent="-285750">
              <a:buFont typeface="Arial" panose="020B0604020202020204" pitchFamily="34" charset="0"/>
              <a:buChar char="•"/>
            </a:pPr>
            <a:r>
              <a:rPr lang="en-GB" sz="1600" dirty="0">
                <a:solidFill>
                  <a:schemeClr val="tx1">
                    <a:lumMod val="25000"/>
                    <a:lumOff val="75000"/>
                  </a:schemeClr>
                </a:solidFill>
                <a:latin typeface="Calibri" panose="020F0502020204030204" pitchFamily="34" charset="0"/>
                <a:cs typeface="Calibri" panose="020F0502020204030204" pitchFamily="34" charset="0"/>
              </a:rPr>
              <a:t>School lunches are ordered daily through </a:t>
            </a:r>
            <a:r>
              <a:rPr lang="en-GB" sz="1600" dirty="0" err="1">
                <a:solidFill>
                  <a:schemeClr val="tx1">
                    <a:lumMod val="25000"/>
                    <a:lumOff val="75000"/>
                  </a:schemeClr>
                </a:solidFill>
                <a:latin typeface="Calibri" panose="020F0502020204030204" pitchFamily="34" charset="0"/>
                <a:cs typeface="Calibri" panose="020F0502020204030204" pitchFamily="34" charset="0"/>
              </a:rPr>
              <a:t>iPay</a:t>
            </a:r>
            <a:r>
              <a:rPr lang="en-GB" sz="1600" dirty="0">
                <a:solidFill>
                  <a:schemeClr val="tx1">
                    <a:lumMod val="25000"/>
                    <a:lumOff val="75000"/>
                  </a:schemeClr>
                </a:solidFill>
                <a:latin typeface="Calibri" panose="020F0502020204030204" pitchFamily="34" charset="0"/>
                <a:cs typeface="Calibri" panose="020F0502020204030204" pitchFamily="34" charset="0"/>
              </a:rPr>
              <a:t> impact – All P1-5 children are entitled to free school dinner</a:t>
            </a:r>
          </a:p>
          <a:p>
            <a:pPr marL="285750" indent="-285750">
              <a:buFont typeface="Arial" panose="020B0604020202020204" pitchFamily="34" charset="0"/>
              <a:buChar char="•"/>
            </a:pPr>
            <a:r>
              <a:rPr lang="en-GB" sz="1600" dirty="0" err="1">
                <a:solidFill>
                  <a:schemeClr val="tx1">
                    <a:lumMod val="25000"/>
                    <a:lumOff val="75000"/>
                  </a:schemeClr>
                </a:solidFill>
                <a:latin typeface="Calibri" panose="020F0502020204030204" pitchFamily="34" charset="0"/>
                <a:cs typeface="Calibri" panose="020F0502020204030204" pitchFamily="34" charset="0"/>
              </a:rPr>
              <a:t>iPay</a:t>
            </a:r>
            <a:r>
              <a:rPr lang="en-GB" sz="1600" dirty="0">
                <a:solidFill>
                  <a:schemeClr val="tx1">
                    <a:lumMod val="25000"/>
                    <a:lumOff val="75000"/>
                  </a:schemeClr>
                </a:solidFill>
                <a:latin typeface="Calibri" panose="020F0502020204030204" pitchFamily="34" charset="0"/>
                <a:cs typeface="Calibri" panose="020F0502020204030204" pitchFamily="34" charset="0"/>
              </a:rPr>
              <a:t> log ins will be issued ASAP if you are new to Calderwood – until then your child can order within their clan</a:t>
            </a:r>
          </a:p>
          <a:p>
            <a:pPr marL="285750" indent="-285750">
              <a:buFont typeface="Arial" panose="020B0604020202020204" pitchFamily="34" charset="0"/>
              <a:buChar char="•"/>
            </a:pPr>
            <a:r>
              <a:rPr lang="en-GB" sz="1600" dirty="0">
                <a:solidFill>
                  <a:schemeClr val="tx1">
                    <a:lumMod val="25000"/>
                    <a:lumOff val="75000"/>
                  </a:schemeClr>
                </a:solidFill>
                <a:latin typeface="Calibri"/>
                <a:cs typeface="Calibri"/>
              </a:rPr>
              <a:t>All </a:t>
            </a:r>
            <a:r>
              <a:rPr lang="en-GB" sz="1600" dirty="0" err="1">
                <a:solidFill>
                  <a:schemeClr val="tx1">
                    <a:lumMod val="25000"/>
                    <a:lumOff val="75000"/>
                  </a:schemeClr>
                </a:solidFill>
                <a:latin typeface="Calibri"/>
                <a:cs typeface="Calibri"/>
              </a:rPr>
              <a:t>iPay</a:t>
            </a:r>
            <a:r>
              <a:rPr lang="en-GB" sz="1600" dirty="0">
                <a:solidFill>
                  <a:schemeClr val="tx1">
                    <a:lumMod val="25000"/>
                    <a:lumOff val="75000"/>
                  </a:schemeClr>
                </a:solidFill>
                <a:latin typeface="Calibri"/>
                <a:cs typeface="Calibri"/>
              </a:rPr>
              <a:t> logins from Calderwood Nursery will continue on into their new clan</a:t>
            </a:r>
          </a:p>
          <a:p>
            <a:pPr marL="285750" indent="-285750">
              <a:buFont typeface="Arial" panose="020B0604020202020204" pitchFamily="34" charset="0"/>
              <a:buChar char="•"/>
            </a:pPr>
            <a:r>
              <a:rPr lang="en-GB" sz="1600" dirty="0">
                <a:solidFill>
                  <a:schemeClr val="tx1">
                    <a:lumMod val="25000"/>
                    <a:lumOff val="75000"/>
                  </a:schemeClr>
                </a:solidFill>
                <a:latin typeface="Calibri" panose="020F0502020204030204" pitchFamily="34" charset="0"/>
                <a:cs typeface="Calibri" panose="020F0502020204030204" pitchFamily="34" charset="0"/>
              </a:rPr>
              <a:t>You can look at the lunches at home with your child and pre order your child’s lunch.</a:t>
            </a:r>
          </a:p>
          <a:p>
            <a:pPr marL="285750" indent="-285750">
              <a:buFont typeface="Arial" panose="020B0604020202020204" pitchFamily="34" charset="0"/>
              <a:buChar char="•"/>
            </a:pPr>
            <a:r>
              <a:rPr lang="en-GB" sz="1600" dirty="0">
                <a:solidFill>
                  <a:schemeClr val="tx1">
                    <a:lumMod val="25000"/>
                    <a:lumOff val="75000"/>
                  </a:schemeClr>
                </a:solidFill>
                <a:latin typeface="Calibri" panose="020F0502020204030204" pitchFamily="34" charset="0"/>
                <a:cs typeface="Calibri" panose="020F0502020204030204" pitchFamily="34" charset="0"/>
              </a:rPr>
              <a:t>Three choices of meals daily:  Red and Blue Trays are hot, cooked meals, the Green Tray is a Packed Lunch-type meal.</a:t>
            </a:r>
          </a:p>
          <a:p>
            <a:pPr marL="285750" indent="-285750">
              <a:buFont typeface="Arial" panose="020B0604020202020204" pitchFamily="34" charset="0"/>
              <a:buChar char="•"/>
            </a:pPr>
            <a:r>
              <a:rPr lang="en-GB" sz="1600" dirty="0">
                <a:solidFill>
                  <a:schemeClr val="tx1">
                    <a:lumMod val="25000"/>
                    <a:lumOff val="75000"/>
                  </a:schemeClr>
                </a:solidFill>
                <a:latin typeface="Calibri" panose="020F0502020204030204" pitchFamily="34" charset="0"/>
                <a:cs typeface="Calibri" panose="020F0502020204030204" pitchFamily="34" charset="0"/>
              </a:rPr>
              <a:t>Children can bring their own packed lunches from home and eat them in the Café with their peers</a:t>
            </a:r>
          </a:p>
          <a:p>
            <a:pPr marL="285750" indent="-285750">
              <a:buFont typeface="Arial" panose="020B0604020202020204" pitchFamily="34" charset="0"/>
              <a:buChar char="•"/>
            </a:pPr>
            <a:r>
              <a:rPr lang="en-GB" sz="1600" dirty="0">
                <a:solidFill>
                  <a:schemeClr val="tx1">
                    <a:lumMod val="25000"/>
                    <a:lumOff val="75000"/>
                  </a:schemeClr>
                </a:solidFill>
                <a:latin typeface="Calibri" panose="020F0502020204030204" pitchFamily="34" charset="0"/>
                <a:cs typeface="Calibri" panose="020F0502020204030204" pitchFamily="34" charset="0"/>
              </a:rPr>
              <a:t>Children going home for lunch must notify their teacher; sign in/out at office</a:t>
            </a:r>
          </a:p>
          <a:p>
            <a:pPr marL="285750" indent="-285750">
              <a:buFont typeface="Arial" panose="020B0604020202020204" pitchFamily="34" charset="0"/>
              <a:buChar char="•"/>
            </a:pPr>
            <a:r>
              <a:rPr lang="en-GB" sz="1600" dirty="0" smtClean="0">
                <a:solidFill>
                  <a:schemeClr val="tx1">
                    <a:lumMod val="25000"/>
                    <a:lumOff val="75000"/>
                  </a:schemeClr>
                </a:solidFill>
                <a:latin typeface="Calibri" panose="020F0502020204030204" pitchFamily="34" charset="0"/>
                <a:cs typeface="Calibri" panose="020F0502020204030204" pitchFamily="34" charset="0"/>
              </a:rPr>
              <a:t>Packed </a:t>
            </a:r>
            <a:r>
              <a:rPr lang="en-GB" sz="1600" dirty="0">
                <a:solidFill>
                  <a:schemeClr val="tx1">
                    <a:lumMod val="25000"/>
                    <a:lumOff val="75000"/>
                  </a:schemeClr>
                </a:solidFill>
                <a:latin typeface="Calibri" panose="020F0502020204030204" pitchFamily="34" charset="0"/>
                <a:cs typeface="Calibri" panose="020F0502020204030204" pitchFamily="34" charset="0"/>
              </a:rPr>
              <a:t>Lunches </a:t>
            </a:r>
            <a:r>
              <a:rPr lang="en-GB" sz="1600" dirty="0" smtClean="0">
                <a:solidFill>
                  <a:schemeClr val="tx1">
                    <a:lumMod val="25000"/>
                    <a:lumOff val="75000"/>
                  </a:schemeClr>
                </a:solidFill>
                <a:latin typeface="Calibri" panose="020F0502020204030204" pitchFamily="34" charset="0"/>
                <a:cs typeface="Calibri" panose="020F0502020204030204" pitchFamily="34" charset="0"/>
              </a:rPr>
              <a:t>can be ordered </a:t>
            </a:r>
            <a:r>
              <a:rPr lang="en-GB" sz="1600" dirty="0">
                <a:solidFill>
                  <a:schemeClr val="tx1">
                    <a:lumMod val="25000"/>
                    <a:lumOff val="75000"/>
                  </a:schemeClr>
                </a:solidFill>
                <a:latin typeface="Calibri" panose="020F0502020204030204" pitchFamily="34" charset="0"/>
                <a:cs typeface="Calibri" panose="020F0502020204030204" pitchFamily="34" charset="0"/>
              </a:rPr>
              <a:t>on </a:t>
            </a:r>
            <a:r>
              <a:rPr lang="en-GB" sz="1600" dirty="0" smtClean="0">
                <a:solidFill>
                  <a:schemeClr val="tx1">
                    <a:lumMod val="25000"/>
                    <a:lumOff val="75000"/>
                  </a:schemeClr>
                </a:solidFill>
                <a:latin typeface="Calibri" panose="020F0502020204030204" pitchFamily="34" charset="0"/>
                <a:cs typeface="Calibri" panose="020F0502020204030204" pitchFamily="34" charset="0"/>
              </a:rPr>
              <a:t>Fridays to </a:t>
            </a:r>
          </a:p>
          <a:p>
            <a:r>
              <a:rPr lang="en-GB" sz="1600" dirty="0" smtClean="0">
                <a:solidFill>
                  <a:schemeClr val="tx1">
                    <a:lumMod val="25000"/>
                    <a:lumOff val="75000"/>
                  </a:schemeClr>
                </a:solidFill>
                <a:latin typeface="Calibri" panose="020F0502020204030204" pitchFamily="34" charset="0"/>
                <a:cs typeface="Calibri" panose="020F0502020204030204" pitchFamily="34" charset="0"/>
              </a:rPr>
              <a:t>      take home</a:t>
            </a:r>
            <a:endParaRPr lang="en-GB" sz="1600" dirty="0">
              <a:solidFill>
                <a:schemeClr val="tx1">
                  <a:lumMod val="25000"/>
                  <a:lumOff val="75000"/>
                </a:schemeClr>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GB" sz="1600" dirty="0">
              <a:solidFill>
                <a:schemeClr val="tx1">
                  <a:lumMod val="25000"/>
                  <a:lumOff val="75000"/>
                </a:schemeClr>
              </a:solidFill>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4"/>
          <a:stretch>
            <a:fillRect/>
          </a:stretch>
        </p:blipFill>
        <p:spPr>
          <a:xfrm rot="775683">
            <a:off x="6439133" y="277242"/>
            <a:ext cx="2637046" cy="1400292"/>
          </a:xfrm>
          <a:prstGeom prst="rect">
            <a:avLst/>
          </a:prstGeom>
        </p:spPr>
      </p:pic>
      <p:pic>
        <p:nvPicPr>
          <p:cNvPr id="4" name="Picture 3"/>
          <p:cNvPicPr>
            <a:picLocks noChangeAspect="1"/>
          </p:cNvPicPr>
          <p:nvPr/>
        </p:nvPicPr>
        <p:blipFill rotWithShape="1">
          <a:blip r:embed="rId5"/>
          <a:srcRect t="39584"/>
          <a:stretch/>
        </p:blipFill>
        <p:spPr>
          <a:xfrm>
            <a:off x="4490224" y="4051610"/>
            <a:ext cx="4518907" cy="862360"/>
          </a:xfrm>
          <a:prstGeom prst="rect">
            <a:avLst/>
          </a:prstGeom>
          <a:ln w="57150">
            <a:solidFill>
              <a:schemeClr val="accent1">
                <a:lumMod val="40000"/>
                <a:lumOff val="60000"/>
              </a:schemeClr>
            </a:solidFill>
          </a:ln>
        </p:spPr>
      </p:pic>
    </p:spTree>
    <p:extLst>
      <p:ext uri="{BB962C8B-B14F-4D97-AF65-F5344CB8AC3E}">
        <p14:creationId xmlns:p14="http://schemas.microsoft.com/office/powerpoint/2010/main" val="5276070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72"/>
        <p:cNvGrpSpPr/>
        <p:nvPr/>
      </p:nvGrpSpPr>
      <p:grpSpPr>
        <a:xfrm>
          <a:off x="0" y="0"/>
          <a:ext cx="0" cy="0"/>
          <a:chOff x="0" y="0"/>
          <a:chExt cx="0" cy="0"/>
        </a:xfrm>
      </p:grpSpPr>
      <p:sp>
        <p:nvSpPr>
          <p:cNvPr id="674" name="Google Shape;674;p33"/>
          <p:cNvSpPr txBox="1">
            <a:spLocks noGrp="1"/>
          </p:cNvSpPr>
          <p:nvPr>
            <p:ph type="title" idx="4"/>
          </p:nvPr>
        </p:nvSpPr>
        <p:spPr>
          <a:xfrm>
            <a:off x="1742231" y="117045"/>
            <a:ext cx="5664300" cy="5310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dirty="0">
                <a:latin typeface="Showcard Gothic" panose="04020904020102020604" pitchFamily="82" charset="0"/>
              </a:rPr>
              <a:t>CALDERWOOD COUTURE</a:t>
            </a:r>
            <a:endParaRPr dirty="0">
              <a:latin typeface="Showcard Gothic" panose="04020904020102020604" pitchFamily="82" charset="0"/>
            </a:endParaRPr>
          </a:p>
        </p:txBody>
      </p:sp>
      <p:sp>
        <p:nvSpPr>
          <p:cNvPr id="2" name="Rectangle 1"/>
          <p:cNvSpPr>
            <a:spLocks noChangeArrowheads="1"/>
          </p:cNvSpPr>
          <p:nvPr/>
        </p:nvSpPr>
        <p:spPr bwMode="auto">
          <a:xfrm>
            <a:off x="-6567" y="2335038"/>
            <a:ext cx="3297558" cy="2708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5870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1500" b="0" i="0" u="none" strike="noStrike" cap="none" normalizeH="0" baseline="0" dirty="0">
                <a:ln>
                  <a:noFill/>
                </a:ln>
                <a:solidFill>
                  <a:schemeClr val="tx1">
                    <a:lumMod val="50000"/>
                    <a:lumOff val="50000"/>
                  </a:schemeClr>
                </a:solidFill>
                <a:effectLst/>
                <a:latin typeface="Showcard Gothic" panose="04020904020102020604" pitchFamily="82" charset="0"/>
                <a:cs typeface="Tahoma" panose="020B0604030504040204" pitchFamily="34" charset="0"/>
              </a:rPr>
              <a:t>OPTION</a:t>
            </a:r>
            <a:r>
              <a:rPr kumimoji="0" lang="en-US" altLang="en-US" sz="1500" b="0" i="0" u="none" strike="noStrike" cap="none" normalizeH="0" dirty="0">
                <a:ln>
                  <a:noFill/>
                </a:ln>
                <a:solidFill>
                  <a:schemeClr val="tx1">
                    <a:lumMod val="50000"/>
                    <a:lumOff val="50000"/>
                  </a:schemeClr>
                </a:solidFill>
                <a:effectLst/>
                <a:latin typeface="Showcard Gothic" panose="04020904020102020604" pitchFamily="82" charset="0"/>
                <a:cs typeface="Tahoma" panose="020B0604030504040204" pitchFamily="34" charset="0"/>
              </a:rPr>
              <a:t> 1 – COMFORTABLE CASUAL</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300" b="0" i="0" u="none" strike="noStrike" cap="none" normalizeH="0" baseline="0" dirty="0">
                <a:ln>
                  <a:noFill/>
                </a:ln>
                <a:solidFill>
                  <a:schemeClr val="tx1">
                    <a:lumMod val="10000"/>
                    <a:lumOff val="90000"/>
                  </a:schemeClr>
                </a:solidFill>
                <a:effectLst/>
                <a:latin typeface="Calibri" panose="020F0502020204030204" pitchFamily="34" charset="0"/>
                <a:cs typeface="Calibri" panose="020F0502020204030204" pitchFamily="34" charset="0"/>
              </a:rPr>
              <a:t>Navy sweatshirt </a:t>
            </a:r>
            <a:r>
              <a:rPr kumimoji="0" lang="en-US" altLang="en-US" sz="1300" b="1" i="0" u="none" strike="noStrike" cap="none" normalizeH="0" baseline="0" dirty="0">
                <a:ln>
                  <a:noFill/>
                </a:ln>
                <a:solidFill>
                  <a:schemeClr val="tx1">
                    <a:lumMod val="10000"/>
                    <a:lumOff val="90000"/>
                  </a:schemeClr>
                </a:solidFill>
                <a:effectLst/>
                <a:latin typeface="Calibri" panose="020F0502020204030204" pitchFamily="34" charset="0"/>
                <a:cs typeface="Calibri" panose="020F0502020204030204" pitchFamily="34" charset="0"/>
              </a:rPr>
              <a:t>or</a:t>
            </a:r>
            <a:r>
              <a:rPr kumimoji="0" lang="en-US" altLang="en-US" sz="1300" b="0" i="0" u="none" strike="noStrike" cap="none" normalizeH="0" baseline="0" dirty="0">
                <a:ln>
                  <a:noFill/>
                </a:ln>
                <a:solidFill>
                  <a:schemeClr val="tx1">
                    <a:lumMod val="10000"/>
                    <a:lumOff val="90000"/>
                  </a:schemeClr>
                </a:solidFill>
                <a:effectLst/>
                <a:latin typeface="Calibri" panose="020F0502020204030204" pitchFamily="34" charset="0"/>
                <a:cs typeface="Calibri" panose="020F0502020204030204" pitchFamily="34" charset="0"/>
              </a:rPr>
              <a:t> navy sweatshirt jumper with Calderwood logo</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300" b="0" i="0" u="none" strike="noStrike" cap="none" normalizeH="0" baseline="0" dirty="0">
                <a:ln>
                  <a:noFill/>
                </a:ln>
                <a:solidFill>
                  <a:schemeClr val="tx1">
                    <a:lumMod val="10000"/>
                    <a:lumOff val="90000"/>
                  </a:schemeClr>
                </a:solidFill>
                <a:effectLst/>
                <a:latin typeface="Calibri" panose="020F0502020204030204" pitchFamily="34" charset="0"/>
                <a:cs typeface="Calibri" panose="020F0502020204030204" pitchFamily="34" charset="0"/>
              </a:rPr>
              <a:t>White polo shirt </a:t>
            </a:r>
            <a:r>
              <a:rPr kumimoji="0" lang="en-US" altLang="en-US" sz="1300" b="1" i="0" u="none" strike="noStrike" cap="none" normalizeH="0" baseline="0" dirty="0">
                <a:ln>
                  <a:noFill/>
                </a:ln>
                <a:solidFill>
                  <a:schemeClr val="tx1">
                    <a:lumMod val="10000"/>
                    <a:lumOff val="90000"/>
                  </a:schemeClr>
                </a:solidFill>
                <a:effectLst/>
                <a:latin typeface="Calibri" panose="020F0502020204030204" pitchFamily="34" charset="0"/>
                <a:cs typeface="Calibri" panose="020F0502020204030204" pitchFamily="34" charset="0"/>
              </a:rPr>
              <a:t>or</a:t>
            </a:r>
            <a:r>
              <a:rPr kumimoji="0" lang="en-US" altLang="en-US" sz="1300" b="0" i="0" u="none" strike="noStrike" cap="none" normalizeH="0" baseline="0" dirty="0">
                <a:ln>
                  <a:noFill/>
                </a:ln>
                <a:solidFill>
                  <a:schemeClr val="tx1">
                    <a:lumMod val="10000"/>
                    <a:lumOff val="90000"/>
                  </a:schemeClr>
                </a:solidFill>
                <a:effectLst/>
                <a:latin typeface="Calibri" panose="020F0502020204030204" pitchFamily="34" charset="0"/>
                <a:cs typeface="Calibri" panose="020F0502020204030204" pitchFamily="34" charset="0"/>
              </a:rPr>
              <a:t> white polo shirt with choice of </a:t>
            </a:r>
            <a:r>
              <a:rPr kumimoji="0" lang="en-US" altLang="en-US" sz="1300" b="0" i="0" u="none" strike="noStrike" cap="none" normalizeH="0" baseline="0" dirty="0" err="1">
                <a:ln>
                  <a:noFill/>
                </a:ln>
                <a:solidFill>
                  <a:schemeClr val="tx1">
                    <a:lumMod val="10000"/>
                    <a:lumOff val="90000"/>
                  </a:schemeClr>
                </a:solidFill>
                <a:effectLst/>
                <a:latin typeface="Calibri" panose="020F0502020204030204" pitchFamily="34" charset="0"/>
                <a:cs typeface="Calibri" panose="020F0502020204030204" pitchFamily="34" charset="0"/>
              </a:rPr>
              <a:t>colour</a:t>
            </a:r>
            <a:r>
              <a:rPr kumimoji="0" lang="en-US" altLang="en-US" sz="1300" b="0" i="0" u="none" strike="noStrike" cap="none" normalizeH="0" baseline="0" dirty="0">
                <a:ln>
                  <a:noFill/>
                </a:ln>
                <a:solidFill>
                  <a:schemeClr val="tx1">
                    <a:lumMod val="10000"/>
                    <a:lumOff val="90000"/>
                  </a:schemeClr>
                </a:solidFill>
                <a:effectLst/>
                <a:latin typeface="Calibri" panose="020F0502020204030204" pitchFamily="34" charset="0"/>
                <a:cs typeface="Calibri" panose="020F0502020204030204" pitchFamily="34" charset="0"/>
              </a:rPr>
              <a:t> for the Calderwood logo</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300" b="0" i="0" u="none" strike="noStrike" cap="none" normalizeH="0" baseline="0" dirty="0">
                <a:ln>
                  <a:noFill/>
                </a:ln>
                <a:solidFill>
                  <a:schemeClr val="tx1">
                    <a:lumMod val="10000"/>
                    <a:lumOff val="90000"/>
                  </a:schemeClr>
                </a:solidFill>
                <a:effectLst/>
                <a:latin typeface="Calibri" panose="020F0502020204030204" pitchFamily="34" charset="0"/>
                <a:cs typeface="Calibri" panose="020F0502020204030204" pitchFamily="34" charset="0"/>
              </a:rPr>
              <a:t>Grey trousers, pinafore, skirt </a:t>
            </a:r>
            <a:r>
              <a:rPr kumimoji="0" lang="en-US" altLang="en-US" sz="1300" b="1" i="0" u="none" strike="noStrike" cap="none" normalizeH="0" baseline="0" dirty="0">
                <a:ln>
                  <a:noFill/>
                </a:ln>
                <a:solidFill>
                  <a:schemeClr val="tx1">
                    <a:lumMod val="10000"/>
                    <a:lumOff val="90000"/>
                  </a:schemeClr>
                </a:solidFill>
                <a:effectLst/>
                <a:latin typeface="Calibri" panose="020F0502020204030204" pitchFamily="34" charset="0"/>
                <a:cs typeface="Calibri" panose="020F0502020204030204" pitchFamily="34" charset="0"/>
              </a:rPr>
              <a:t>or</a:t>
            </a:r>
            <a:r>
              <a:rPr kumimoji="0" lang="en-US" altLang="en-US" sz="1300" b="0" i="0" u="none" strike="noStrike" cap="none" normalizeH="0" baseline="0" dirty="0">
                <a:ln>
                  <a:noFill/>
                </a:ln>
                <a:solidFill>
                  <a:schemeClr val="tx1">
                    <a:lumMod val="10000"/>
                    <a:lumOff val="90000"/>
                  </a:schemeClr>
                </a:solidFill>
                <a:effectLst/>
                <a:latin typeface="Calibri" panose="020F0502020204030204" pitchFamily="34" charset="0"/>
                <a:cs typeface="Calibri" panose="020F0502020204030204" pitchFamily="34" charset="0"/>
              </a:rPr>
              <a:t> shorts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300" b="0" i="0" u="none" strike="noStrike" cap="none" normalizeH="0" baseline="0" dirty="0">
                <a:ln>
                  <a:noFill/>
                </a:ln>
                <a:solidFill>
                  <a:schemeClr val="tx1">
                    <a:lumMod val="10000"/>
                    <a:lumOff val="90000"/>
                  </a:schemeClr>
                </a:solidFill>
                <a:effectLst/>
                <a:latin typeface="Calibri" panose="020F0502020204030204" pitchFamily="34" charset="0"/>
                <a:cs typeface="Calibri" panose="020F0502020204030204" pitchFamily="34" charset="0"/>
              </a:rPr>
              <a:t>White, navy or grey socks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300" b="0" i="0" u="none" strike="noStrike" cap="none" normalizeH="0" baseline="0" dirty="0">
                <a:ln>
                  <a:noFill/>
                </a:ln>
                <a:solidFill>
                  <a:schemeClr val="tx1">
                    <a:lumMod val="10000"/>
                    <a:lumOff val="90000"/>
                  </a:schemeClr>
                </a:solidFill>
                <a:effectLst/>
                <a:latin typeface="Calibri" panose="020F0502020204030204" pitchFamily="34" charset="0"/>
                <a:cs typeface="Calibri" panose="020F0502020204030204" pitchFamily="34" charset="0"/>
              </a:rPr>
              <a:t>Black school shoes</a:t>
            </a:r>
          </a:p>
          <a:p>
            <a:pPr eaLnBrk="0" fontAlgn="base" hangingPunct="0">
              <a:spcBef>
                <a:spcPct val="0"/>
              </a:spcBef>
              <a:spcAft>
                <a:spcPct val="0"/>
              </a:spcAft>
              <a:buClrTx/>
              <a:buFontTx/>
              <a:buChar char="•"/>
            </a:pPr>
            <a:r>
              <a:rPr lang="en-US" altLang="en-US" sz="1300" dirty="0">
                <a:solidFill>
                  <a:schemeClr val="tx1">
                    <a:lumMod val="10000"/>
                    <a:lumOff val="90000"/>
                  </a:schemeClr>
                </a:solidFill>
                <a:latin typeface="Calibri" panose="020F0502020204030204" pitchFamily="34" charset="0"/>
                <a:cs typeface="Calibri" panose="020F0502020204030204" pitchFamily="34" charset="0"/>
              </a:rPr>
              <a:t>Outdoor shoes </a:t>
            </a:r>
            <a:r>
              <a:rPr lang="en-GB" sz="1300" dirty="0">
                <a:solidFill>
                  <a:schemeClr val="tx1">
                    <a:lumMod val="10000"/>
                    <a:lumOff val="90000"/>
                  </a:schemeClr>
                </a:solidFill>
                <a:latin typeface="Calibri" panose="020F0502020204030204" pitchFamily="34" charset="0"/>
                <a:cs typeface="Calibri" panose="020F0502020204030204" pitchFamily="34" charset="0"/>
              </a:rPr>
              <a:t>e.g. wellies/old trainers</a:t>
            </a:r>
            <a:endParaRPr kumimoji="0" lang="en-US" altLang="en-US" sz="1300" b="0" i="0" u="none" strike="noStrike" cap="none" normalizeH="0" baseline="0" dirty="0">
              <a:ln>
                <a:noFill/>
              </a:ln>
              <a:solidFill>
                <a:schemeClr val="tx1">
                  <a:lumMod val="10000"/>
                  <a:lumOff val="90000"/>
                </a:schemeClr>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1" u="none" strike="noStrike" cap="none" normalizeH="0" baseline="0" dirty="0">
                <a:ln>
                  <a:noFill/>
                </a:ln>
                <a:solidFill>
                  <a:schemeClr val="tx1">
                    <a:lumMod val="10000"/>
                    <a:lumOff val="90000"/>
                  </a:schemeClr>
                </a:solidFill>
                <a:effectLst/>
                <a:latin typeface="Calibri" panose="020F0502020204030204" pitchFamily="34" charset="0"/>
                <a:cs typeface="Calibri" panose="020F0502020204030204" pitchFamily="34" charset="0"/>
              </a:rPr>
              <a:t>Other options to compliment this style include:</a:t>
            </a:r>
            <a:endParaRPr kumimoji="0" lang="en-US" altLang="en-US" sz="1300" b="0" i="0" u="none" strike="noStrike" cap="none" normalizeH="0" baseline="0" dirty="0">
              <a:ln>
                <a:noFill/>
              </a:ln>
              <a:solidFill>
                <a:schemeClr val="tx1">
                  <a:lumMod val="10000"/>
                  <a:lumOff val="90000"/>
                </a:schemeClr>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300" b="0" i="0" u="none" strike="noStrike" cap="none" normalizeH="0" baseline="0" dirty="0">
                <a:ln>
                  <a:noFill/>
                </a:ln>
                <a:solidFill>
                  <a:schemeClr val="tx1">
                    <a:lumMod val="10000"/>
                    <a:lumOff val="90000"/>
                  </a:schemeClr>
                </a:solidFill>
                <a:effectLst/>
                <a:latin typeface="Calibri" panose="020F0502020204030204" pitchFamily="34" charset="0"/>
                <a:cs typeface="Calibri" panose="020F0502020204030204" pitchFamily="34" charset="0"/>
              </a:rPr>
              <a:t>Navy cardigan </a:t>
            </a:r>
            <a:r>
              <a:rPr kumimoji="0" lang="en-US" altLang="en-US" sz="1300" b="1" i="0" u="none" strike="noStrike" cap="none" normalizeH="0" baseline="0" dirty="0">
                <a:ln>
                  <a:noFill/>
                </a:ln>
                <a:solidFill>
                  <a:schemeClr val="tx1">
                    <a:lumMod val="10000"/>
                    <a:lumOff val="90000"/>
                  </a:schemeClr>
                </a:solidFill>
                <a:effectLst/>
                <a:latin typeface="Calibri" panose="020F0502020204030204" pitchFamily="34" charset="0"/>
                <a:cs typeface="Calibri" panose="020F0502020204030204" pitchFamily="34" charset="0"/>
              </a:rPr>
              <a:t>or</a:t>
            </a:r>
            <a:r>
              <a:rPr kumimoji="0" lang="en-US" altLang="en-US" sz="1300" b="0" i="0" u="none" strike="noStrike" cap="none" normalizeH="0" baseline="0" dirty="0">
                <a:ln>
                  <a:noFill/>
                </a:ln>
                <a:solidFill>
                  <a:schemeClr val="tx1">
                    <a:lumMod val="10000"/>
                    <a:lumOff val="90000"/>
                  </a:schemeClr>
                </a:solidFill>
                <a:effectLst/>
                <a:latin typeface="Calibri" panose="020F0502020204030204" pitchFamily="34" charset="0"/>
                <a:cs typeface="Calibri" panose="020F0502020204030204" pitchFamily="34" charset="0"/>
              </a:rPr>
              <a:t> navy cardigan with Calderwood logo</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accent3">
                  <a:lumMod val="40000"/>
                  <a:lumOff val="60000"/>
                </a:schemeClr>
              </a:solidFill>
              <a:effectLst/>
              <a:latin typeface="Arial" panose="020B0604020202020204" pitchFamily="34" charset="0"/>
            </a:endParaRPr>
          </a:p>
        </p:txBody>
      </p:sp>
      <p:sp>
        <p:nvSpPr>
          <p:cNvPr id="9" name="Rectangle 8"/>
          <p:cNvSpPr/>
          <p:nvPr/>
        </p:nvSpPr>
        <p:spPr>
          <a:xfrm>
            <a:off x="3320618" y="2670099"/>
            <a:ext cx="2396131" cy="1569660"/>
          </a:xfrm>
          <a:prstGeom prst="rect">
            <a:avLst/>
          </a:prstGeom>
        </p:spPr>
        <p:txBody>
          <a:bodyPr wrap="square">
            <a:spAutoFit/>
          </a:bodyPr>
          <a:lstStyle/>
          <a:p>
            <a:pPr algn="ctr">
              <a:buFont typeface="Arial" panose="020B0604020202020204" pitchFamily="34" charset="0"/>
              <a:buChar char="•"/>
            </a:pPr>
            <a:r>
              <a:rPr lang="en-GB" sz="1200" dirty="0">
                <a:solidFill>
                  <a:schemeClr val="bg1"/>
                </a:solidFill>
                <a:latin typeface="Showcard Gothic" panose="04020904020102020604" pitchFamily="82" charset="0"/>
              </a:rPr>
              <a:t>EXTRAS:</a:t>
            </a:r>
          </a:p>
          <a:p>
            <a:pPr>
              <a:buFont typeface="Arial" panose="020B0604020202020204" pitchFamily="34" charset="0"/>
              <a:buChar char="•"/>
            </a:pPr>
            <a:r>
              <a:rPr lang="en-GB" sz="1200" dirty="0">
                <a:solidFill>
                  <a:schemeClr val="bg1"/>
                </a:solidFill>
                <a:latin typeface="Calibri" panose="020F0502020204030204" pitchFamily="34" charset="0"/>
                <a:cs typeface="Calibri" panose="020F0502020204030204" pitchFamily="34" charset="0"/>
              </a:rPr>
              <a:t>Navy and white gingham dress </a:t>
            </a:r>
            <a:r>
              <a:rPr lang="en-GB" sz="1200" b="1" dirty="0">
                <a:solidFill>
                  <a:schemeClr val="bg1"/>
                </a:solidFill>
                <a:latin typeface="Calibri" panose="020F0502020204030204" pitchFamily="34" charset="0"/>
                <a:cs typeface="Calibri" panose="020F0502020204030204" pitchFamily="34" charset="0"/>
              </a:rPr>
              <a:t>or</a:t>
            </a:r>
            <a:r>
              <a:rPr lang="en-GB" sz="1200" dirty="0">
                <a:solidFill>
                  <a:schemeClr val="bg1"/>
                </a:solidFill>
                <a:latin typeface="Calibri" panose="020F0502020204030204" pitchFamily="34" charset="0"/>
                <a:cs typeface="Calibri" panose="020F0502020204030204" pitchFamily="34" charset="0"/>
              </a:rPr>
              <a:t> navy and white gingham dress with Calderwood logo</a:t>
            </a:r>
          </a:p>
          <a:p>
            <a:pPr>
              <a:buFont typeface="Arial" panose="020B0604020202020204" pitchFamily="34" charset="0"/>
              <a:buChar char="•"/>
            </a:pPr>
            <a:r>
              <a:rPr lang="en-GB" sz="1200" dirty="0">
                <a:solidFill>
                  <a:schemeClr val="bg1"/>
                </a:solidFill>
                <a:latin typeface="Calibri" panose="020F0502020204030204" pitchFamily="34" charset="0"/>
                <a:cs typeface="Calibri" panose="020F0502020204030204" pitchFamily="34" charset="0"/>
              </a:rPr>
              <a:t>Calderwood Tartan Pinafore</a:t>
            </a:r>
          </a:p>
          <a:p>
            <a:pPr>
              <a:buFont typeface="Arial" panose="020B0604020202020204" pitchFamily="34" charset="0"/>
              <a:buChar char="•"/>
            </a:pPr>
            <a:r>
              <a:rPr lang="en-GB" sz="1200" dirty="0">
                <a:solidFill>
                  <a:schemeClr val="bg1"/>
                </a:solidFill>
                <a:latin typeface="Calibri" panose="020F0502020204030204" pitchFamily="34" charset="0"/>
                <a:cs typeface="Calibri" panose="020F0502020204030204" pitchFamily="34" charset="0"/>
              </a:rPr>
              <a:t>Calderwood Tartan Kilt</a:t>
            </a:r>
          </a:p>
          <a:p>
            <a:pPr>
              <a:buFont typeface="Arial" panose="020B0604020202020204" pitchFamily="34" charset="0"/>
              <a:buChar char="•"/>
            </a:pPr>
            <a:r>
              <a:rPr lang="en-GB" sz="1200" dirty="0">
                <a:solidFill>
                  <a:schemeClr val="bg1"/>
                </a:solidFill>
                <a:latin typeface="Calibri" panose="020F0502020204030204" pitchFamily="34" charset="0"/>
                <a:cs typeface="Calibri" panose="020F0502020204030204" pitchFamily="34" charset="0"/>
              </a:rPr>
              <a:t>Calderwood Tartan Skirt</a:t>
            </a:r>
          </a:p>
          <a:p>
            <a:pPr>
              <a:buFont typeface="Arial" panose="020B0604020202020204" pitchFamily="34" charset="0"/>
              <a:buChar char="•"/>
            </a:pPr>
            <a:r>
              <a:rPr lang="en-GB" sz="1200" dirty="0">
                <a:solidFill>
                  <a:schemeClr val="bg1"/>
                </a:solidFill>
                <a:latin typeface="Calibri" panose="020F0502020204030204" pitchFamily="34" charset="0"/>
                <a:cs typeface="Calibri" panose="020F0502020204030204" pitchFamily="34" charset="0"/>
              </a:rPr>
              <a:t>Calderwood Tartan Hair </a:t>
            </a:r>
            <a:r>
              <a:rPr lang="en-GB" sz="1200" dirty="0" err="1">
                <a:solidFill>
                  <a:schemeClr val="bg1"/>
                </a:solidFill>
                <a:latin typeface="Calibri" panose="020F0502020204030204" pitchFamily="34" charset="0"/>
                <a:cs typeface="Calibri" panose="020F0502020204030204" pitchFamily="34" charset="0"/>
              </a:rPr>
              <a:t>Scrunchie</a:t>
            </a:r>
            <a:endParaRPr lang="en-GB" sz="1200" dirty="0">
              <a:solidFill>
                <a:schemeClr val="bg1"/>
              </a:solidFill>
              <a:latin typeface="Calibri" panose="020F0502020204030204" pitchFamily="34" charset="0"/>
              <a:cs typeface="Calibri" panose="020F0502020204030204" pitchFamily="34" charset="0"/>
            </a:endParaRPr>
          </a:p>
        </p:txBody>
      </p:sp>
      <p:sp>
        <p:nvSpPr>
          <p:cNvPr id="10" name="Rectangle 9"/>
          <p:cNvSpPr/>
          <p:nvPr/>
        </p:nvSpPr>
        <p:spPr>
          <a:xfrm>
            <a:off x="2855022" y="4443308"/>
            <a:ext cx="3327325" cy="600164"/>
          </a:xfrm>
          <a:prstGeom prst="rect">
            <a:avLst/>
          </a:prstGeom>
        </p:spPr>
        <p:txBody>
          <a:bodyPr wrap="square">
            <a:spAutoFit/>
          </a:bodyPr>
          <a:lstStyle/>
          <a:p>
            <a:pPr algn="ctr"/>
            <a:r>
              <a:rPr lang="en-GB" sz="1100" b="1" dirty="0">
                <a:solidFill>
                  <a:schemeClr val="bg1"/>
                </a:solidFill>
                <a:latin typeface="Sketchnote Square" panose="03080802030202000005" pitchFamily="66" charset="0"/>
              </a:rPr>
              <a:t>ORDERING:</a:t>
            </a:r>
          </a:p>
          <a:p>
            <a:pPr algn="ctr"/>
            <a:r>
              <a:rPr lang="en-GB" sz="1100" b="1" dirty="0">
                <a:solidFill>
                  <a:schemeClr val="accent1">
                    <a:lumMod val="60000"/>
                    <a:lumOff val="40000"/>
                  </a:schemeClr>
                </a:solidFill>
                <a:latin typeface="Sketchnote Square" panose="03080802030202000005" pitchFamily="66" charset="0"/>
              </a:rPr>
              <a:t>BORDER EMBRODIERIES  &amp; CASTINGS</a:t>
            </a:r>
          </a:p>
          <a:p>
            <a:endParaRPr lang="en-GB" sz="1100" b="1" dirty="0">
              <a:solidFill>
                <a:schemeClr val="accent6">
                  <a:lumMod val="60000"/>
                  <a:lumOff val="40000"/>
                </a:schemeClr>
              </a:solidFill>
              <a:latin typeface="Sketchnote Square" panose="03080802030202000005" pitchFamily="66" charset="0"/>
            </a:endParaRPr>
          </a:p>
        </p:txBody>
      </p:sp>
      <p:pic>
        <p:nvPicPr>
          <p:cNvPr id="2054" name="Picture 6" descr="Image.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101642">
            <a:off x="6635941" y="472990"/>
            <a:ext cx="2022089" cy="1488483"/>
          </a:xfrm>
          <a:prstGeom prst="rect">
            <a:avLst/>
          </a:prstGeom>
          <a:noFill/>
          <a:ln w="57150">
            <a:solidFill>
              <a:schemeClr val="tx2">
                <a:lumMod val="40000"/>
                <a:lumOff val="60000"/>
              </a:schemeClr>
            </a:solidFill>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5998131" y="2335038"/>
            <a:ext cx="3287667" cy="2708434"/>
          </a:xfrm>
          <a:prstGeom prst="rect">
            <a:avLst/>
          </a:prstGeom>
        </p:spPr>
        <p:txBody>
          <a:bodyPr wrap="square">
            <a:spAutoFit/>
          </a:bodyPr>
          <a:lstStyle/>
          <a:p>
            <a:r>
              <a:rPr lang="en-GB" dirty="0">
                <a:solidFill>
                  <a:schemeClr val="tx2">
                    <a:lumMod val="60000"/>
                    <a:lumOff val="40000"/>
                  </a:schemeClr>
                </a:solidFill>
                <a:latin typeface="Showcard Gothic" panose="04020904020102020604" pitchFamily="82" charset="0"/>
              </a:rPr>
              <a:t>OPTION 2 – SHARP SET UP</a:t>
            </a:r>
          </a:p>
          <a:p>
            <a:pPr>
              <a:buFont typeface="Arial" panose="020B0604020202020204" pitchFamily="34" charset="0"/>
              <a:buChar char="•"/>
            </a:pPr>
            <a:r>
              <a:rPr lang="en-GB" sz="1300" dirty="0">
                <a:solidFill>
                  <a:schemeClr val="tx2">
                    <a:lumMod val="20000"/>
                    <a:lumOff val="80000"/>
                  </a:schemeClr>
                </a:solidFill>
                <a:latin typeface="Calibri" panose="020F0502020204030204" pitchFamily="34" charset="0"/>
                <a:cs typeface="Calibri" panose="020F0502020204030204" pitchFamily="34" charset="0"/>
              </a:rPr>
              <a:t>White Shirt</a:t>
            </a:r>
          </a:p>
          <a:p>
            <a:pPr>
              <a:buFont typeface="Arial" panose="020B0604020202020204" pitchFamily="34" charset="0"/>
              <a:buChar char="•"/>
            </a:pPr>
            <a:r>
              <a:rPr lang="en-GB" sz="1300" dirty="0">
                <a:solidFill>
                  <a:schemeClr val="tx2">
                    <a:lumMod val="20000"/>
                    <a:lumOff val="80000"/>
                  </a:schemeClr>
                </a:solidFill>
                <a:latin typeface="Calibri" panose="020F0502020204030204" pitchFamily="34" charset="0"/>
                <a:cs typeface="Calibri" panose="020F0502020204030204" pitchFamily="34" charset="0"/>
              </a:rPr>
              <a:t>Calderwood Tartan Tie</a:t>
            </a:r>
          </a:p>
          <a:p>
            <a:pPr>
              <a:buFont typeface="Arial" panose="020B0604020202020204" pitchFamily="34" charset="0"/>
              <a:buChar char="•"/>
            </a:pPr>
            <a:r>
              <a:rPr lang="en-GB" sz="1300" dirty="0">
                <a:solidFill>
                  <a:schemeClr val="tx2">
                    <a:lumMod val="20000"/>
                    <a:lumOff val="80000"/>
                  </a:schemeClr>
                </a:solidFill>
                <a:latin typeface="Calibri" panose="020F0502020204030204" pitchFamily="34" charset="0"/>
                <a:cs typeface="Calibri" panose="020F0502020204030204" pitchFamily="34" charset="0"/>
              </a:rPr>
              <a:t>Grey trousers, pinafore, skirt </a:t>
            </a:r>
            <a:r>
              <a:rPr lang="en-GB" sz="1300" b="1" dirty="0">
                <a:solidFill>
                  <a:schemeClr val="tx2">
                    <a:lumMod val="20000"/>
                    <a:lumOff val="80000"/>
                  </a:schemeClr>
                </a:solidFill>
                <a:latin typeface="Calibri" panose="020F0502020204030204" pitchFamily="34" charset="0"/>
                <a:cs typeface="Calibri" panose="020F0502020204030204" pitchFamily="34" charset="0"/>
              </a:rPr>
              <a:t>or </a:t>
            </a:r>
            <a:r>
              <a:rPr lang="en-GB" sz="1300" dirty="0">
                <a:solidFill>
                  <a:schemeClr val="tx2">
                    <a:lumMod val="20000"/>
                    <a:lumOff val="80000"/>
                  </a:schemeClr>
                </a:solidFill>
                <a:latin typeface="Calibri" panose="020F0502020204030204" pitchFamily="34" charset="0"/>
                <a:cs typeface="Calibri" panose="020F0502020204030204" pitchFamily="34" charset="0"/>
              </a:rPr>
              <a:t>shorts</a:t>
            </a:r>
          </a:p>
          <a:p>
            <a:pPr>
              <a:buFont typeface="Arial" panose="020B0604020202020204" pitchFamily="34" charset="0"/>
              <a:buChar char="•"/>
            </a:pPr>
            <a:r>
              <a:rPr lang="en-GB" sz="1300" dirty="0">
                <a:solidFill>
                  <a:schemeClr val="tx2">
                    <a:lumMod val="20000"/>
                    <a:lumOff val="80000"/>
                  </a:schemeClr>
                </a:solidFill>
                <a:latin typeface="Calibri" panose="020F0502020204030204" pitchFamily="34" charset="0"/>
                <a:cs typeface="Calibri" panose="020F0502020204030204" pitchFamily="34" charset="0"/>
              </a:rPr>
              <a:t>White, navy or grey socks</a:t>
            </a:r>
          </a:p>
          <a:p>
            <a:pPr>
              <a:buFont typeface="Arial" panose="020B0604020202020204" pitchFamily="34" charset="0"/>
              <a:buChar char="•"/>
            </a:pPr>
            <a:r>
              <a:rPr lang="en-GB" sz="1300" dirty="0">
                <a:solidFill>
                  <a:schemeClr val="tx2">
                    <a:lumMod val="20000"/>
                    <a:lumOff val="80000"/>
                  </a:schemeClr>
                </a:solidFill>
                <a:latin typeface="Calibri" panose="020F0502020204030204" pitchFamily="34" charset="0"/>
                <a:cs typeface="Calibri" panose="020F0502020204030204" pitchFamily="34" charset="0"/>
              </a:rPr>
              <a:t>Black school shoes</a:t>
            </a:r>
          </a:p>
          <a:p>
            <a:pPr>
              <a:buFont typeface="Arial" panose="020B0604020202020204" pitchFamily="34" charset="0"/>
              <a:buChar char="•"/>
            </a:pPr>
            <a:r>
              <a:rPr lang="en-GB" sz="1300" dirty="0">
                <a:solidFill>
                  <a:schemeClr val="tx2">
                    <a:lumMod val="20000"/>
                    <a:lumOff val="80000"/>
                  </a:schemeClr>
                </a:solidFill>
                <a:latin typeface="Calibri" panose="020F0502020204030204" pitchFamily="34" charset="0"/>
                <a:cs typeface="Calibri" panose="020F0502020204030204" pitchFamily="34" charset="0"/>
              </a:rPr>
              <a:t>Outdoor shoes e.g. wellies/old trainers</a:t>
            </a:r>
          </a:p>
          <a:p>
            <a:r>
              <a:rPr lang="en-GB" sz="1300" i="1" dirty="0">
                <a:solidFill>
                  <a:schemeClr val="tx2">
                    <a:lumMod val="20000"/>
                    <a:lumOff val="80000"/>
                  </a:schemeClr>
                </a:solidFill>
                <a:latin typeface="Calibri" panose="020F0502020204030204" pitchFamily="34" charset="0"/>
                <a:cs typeface="Calibri" panose="020F0502020204030204" pitchFamily="34" charset="0"/>
              </a:rPr>
              <a:t>Other options to compliment this style include:</a:t>
            </a:r>
            <a:endParaRPr lang="en-GB" sz="1300" dirty="0">
              <a:solidFill>
                <a:schemeClr val="tx2">
                  <a:lumMod val="20000"/>
                  <a:lumOff val="80000"/>
                </a:schemeClr>
              </a:solidFill>
              <a:latin typeface="Calibri" panose="020F0502020204030204" pitchFamily="34" charset="0"/>
              <a:cs typeface="Calibri" panose="020F0502020204030204" pitchFamily="34" charset="0"/>
            </a:endParaRPr>
          </a:p>
          <a:p>
            <a:pPr>
              <a:buFont typeface="Arial" panose="020B0604020202020204" pitchFamily="34" charset="0"/>
              <a:buChar char="•"/>
            </a:pPr>
            <a:r>
              <a:rPr lang="en-GB" sz="1300" dirty="0">
                <a:solidFill>
                  <a:schemeClr val="tx2">
                    <a:lumMod val="20000"/>
                    <a:lumOff val="80000"/>
                  </a:schemeClr>
                </a:solidFill>
                <a:latin typeface="Calibri" panose="020F0502020204030204" pitchFamily="34" charset="0"/>
                <a:cs typeface="Calibri" panose="020F0502020204030204" pitchFamily="34" charset="0"/>
              </a:rPr>
              <a:t>Navy cardigan </a:t>
            </a:r>
            <a:r>
              <a:rPr lang="en-GB" sz="1300" b="1" dirty="0">
                <a:solidFill>
                  <a:schemeClr val="tx2">
                    <a:lumMod val="20000"/>
                    <a:lumOff val="80000"/>
                  </a:schemeClr>
                </a:solidFill>
                <a:latin typeface="Calibri" panose="020F0502020204030204" pitchFamily="34" charset="0"/>
                <a:cs typeface="Calibri" panose="020F0502020204030204" pitchFamily="34" charset="0"/>
              </a:rPr>
              <a:t>or</a:t>
            </a:r>
            <a:r>
              <a:rPr lang="en-GB" sz="1300" dirty="0">
                <a:solidFill>
                  <a:schemeClr val="tx2">
                    <a:lumMod val="20000"/>
                    <a:lumOff val="80000"/>
                  </a:schemeClr>
                </a:solidFill>
                <a:latin typeface="Calibri" panose="020F0502020204030204" pitchFamily="34" charset="0"/>
                <a:cs typeface="Calibri" panose="020F0502020204030204" pitchFamily="34" charset="0"/>
              </a:rPr>
              <a:t> navy cardigan with Calderwood logo</a:t>
            </a:r>
          </a:p>
          <a:p>
            <a:pPr>
              <a:buFont typeface="Arial" panose="020B0604020202020204" pitchFamily="34" charset="0"/>
              <a:buChar char="•"/>
            </a:pPr>
            <a:r>
              <a:rPr lang="en-GB" sz="1300" dirty="0">
                <a:solidFill>
                  <a:schemeClr val="tx2">
                    <a:lumMod val="20000"/>
                    <a:lumOff val="80000"/>
                  </a:schemeClr>
                </a:solidFill>
                <a:latin typeface="Calibri" panose="020F0502020204030204" pitchFamily="34" charset="0"/>
                <a:cs typeface="Calibri" panose="020F0502020204030204" pitchFamily="34" charset="0"/>
              </a:rPr>
              <a:t>Navy </a:t>
            </a:r>
            <a:r>
              <a:rPr lang="en-GB" sz="1300" dirty="0" err="1">
                <a:solidFill>
                  <a:schemeClr val="tx2">
                    <a:lumMod val="20000"/>
                    <a:lumOff val="80000"/>
                  </a:schemeClr>
                </a:solidFill>
                <a:latin typeface="Calibri" panose="020F0502020204030204" pitchFamily="34" charset="0"/>
                <a:cs typeface="Calibri" panose="020F0502020204030204" pitchFamily="34" charset="0"/>
              </a:rPr>
              <a:t>v-neck</a:t>
            </a:r>
            <a:r>
              <a:rPr lang="en-GB" sz="1300" dirty="0">
                <a:solidFill>
                  <a:schemeClr val="tx2">
                    <a:lumMod val="20000"/>
                    <a:lumOff val="80000"/>
                  </a:schemeClr>
                </a:solidFill>
                <a:latin typeface="Calibri" panose="020F0502020204030204" pitchFamily="34" charset="0"/>
                <a:cs typeface="Calibri" panose="020F0502020204030204" pitchFamily="34" charset="0"/>
              </a:rPr>
              <a:t> sweatshirt </a:t>
            </a:r>
            <a:r>
              <a:rPr lang="en-GB" sz="1300" b="1" dirty="0">
                <a:solidFill>
                  <a:schemeClr val="tx2">
                    <a:lumMod val="20000"/>
                    <a:lumOff val="80000"/>
                  </a:schemeClr>
                </a:solidFill>
                <a:latin typeface="Calibri" panose="020F0502020204030204" pitchFamily="34" charset="0"/>
                <a:cs typeface="Calibri" panose="020F0502020204030204" pitchFamily="34" charset="0"/>
              </a:rPr>
              <a:t>or</a:t>
            </a:r>
            <a:r>
              <a:rPr lang="en-GB" sz="1300" dirty="0">
                <a:solidFill>
                  <a:schemeClr val="tx2">
                    <a:lumMod val="20000"/>
                    <a:lumOff val="80000"/>
                  </a:schemeClr>
                </a:solidFill>
                <a:latin typeface="Calibri" panose="020F0502020204030204" pitchFamily="34" charset="0"/>
                <a:cs typeface="Calibri" panose="020F0502020204030204" pitchFamily="34" charset="0"/>
              </a:rPr>
              <a:t> navy </a:t>
            </a:r>
            <a:r>
              <a:rPr lang="en-GB" sz="1300" dirty="0" err="1">
                <a:solidFill>
                  <a:schemeClr val="tx2">
                    <a:lumMod val="20000"/>
                    <a:lumOff val="80000"/>
                  </a:schemeClr>
                </a:solidFill>
                <a:latin typeface="Calibri" panose="020F0502020204030204" pitchFamily="34" charset="0"/>
                <a:cs typeface="Calibri" panose="020F0502020204030204" pitchFamily="34" charset="0"/>
              </a:rPr>
              <a:t>v-neck</a:t>
            </a:r>
            <a:r>
              <a:rPr lang="en-GB" sz="1300" dirty="0">
                <a:solidFill>
                  <a:schemeClr val="tx2">
                    <a:lumMod val="20000"/>
                    <a:lumOff val="80000"/>
                  </a:schemeClr>
                </a:solidFill>
                <a:latin typeface="Calibri" panose="020F0502020204030204" pitchFamily="34" charset="0"/>
                <a:cs typeface="Calibri" panose="020F0502020204030204" pitchFamily="34" charset="0"/>
              </a:rPr>
              <a:t> sweatshirt with Calderwood logo</a:t>
            </a:r>
          </a:p>
        </p:txBody>
      </p:sp>
      <p:pic>
        <p:nvPicPr>
          <p:cNvPr id="11" name="Picture 10"/>
          <p:cNvPicPr>
            <a:picLocks noChangeAspect="1"/>
          </p:cNvPicPr>
          <p:nvPr/>
        </p:nvPicPr>
        <p:blipFill>
          <a:blip r:embed="rId5"/>
          <a:stretch>
            <a:fillRect/>
          </a:stretch>
        </p:blipFill>
        <p:spPr>
          <a:xfrm rot="20868447">
            <a:off x="331495" y="306128"/>
            <a:ext cx="2227456" cy="1454398"/>
          </a:xfrm>
          <a:prstGeom prst="rect">
            <a:avLst/>
          </a:prstGeom>
          <a:ln w="57150">
            <a:solidFill>
              <a:schemeClr val="tx1">
                <a:lumMod val="25000"/>
                <a:lumOff val="75000"/>
              </a:schemeClr>
            </a:solidFill>
          </a:ln>
        </p:spPr>
      </p:pic>
      <p:pic>
        <p:nvPicPr>
          <p:cNvPr id="2056" name="Picture 8" descr="Image.jpe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39830" y="690598"/>
            <a:ext cx="1957706" cy="1544413"/>
          </a:xfrm>
          <a:prstGeom prst="rect">
            <a:avLst/>
          </a:prstGeom>
          <a:noFill/>
          <a:ln w="57150">
            <a:solidFill>
              <a:schemeClr val="accent3">
                <a:lumMod val="40000"/>
                <a:lumOff val="6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85788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72"/>
        <p:cNvGrpSpPr/>
        <p:nvPr/>
      </p:nvGrpSpPr>
      <p:grpSpPr>
        <a:xfrm>
          <a:off x="0" y="0"/>
          <a:ext cx="0" cy="0"/>
          <a:chOff x="0" y="0"/>
          <a:chExt cx="0" cy="0"/>
        </a:xfrm>
      </p:grpSpPr>
      <p:sp>
        <p:nvSpPr>
          <p:cNvPr id="674" name="Google Shape;674;p33"/>
          <p:cNvSpPr txBox="1">
            <a:spLocks noGrp="1"/>
          </p:cNvSpPr>
          <p:nvPr>
            <p:ph type="title" idx="4"/>
          </p:nvPr>
        </p:nvSpPr>
        <p:spPr>
          <a:xfrm>
            <a:off x="1764534" y="310332"/>
            <a:ext cx="5664300" cy="5310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dirty="0">
                <a:latin typeface="Showcard Gothic" panose="04020904020102020604" pitchFamily="82" charset="0"/>
              </a:rPr>
              <a:t>CALDERWOOD COUTURE – P.E. DAYS</a:t>
            </a:r>
            <a:endParaRPr dirty="0">
              <a:latin typeface="Showcard Gothic" panose="04020904020102020604" pitchFamily="82" charset="0"/>
            </a:endParaRPr>
          </a:p>
        </p:txBody>
      </p:sp>
      <p:sp>
        <p:nvSpPr>
          <p:cNvPr id="3" name="Rectangle 2"/>
          <p:cNvSpPr/>
          <p:nvPr/>
        </p:nvSpPr>
        <p:spPr>
          <a:xfrm>
            <a:off x="1002274" y="1073626"/>
            <a:ext cx="4551033" cy="2893100"/>
          </a:xfrm>
          <a:prstGeom prst="rect">
            <a:avLst/>
          </a:prstGeom>
        </p:spPr>
        <p:txBody>
          <a:bodyPr wrap="square">
            <a:spAutoFit/>
          </a:bodyPr>
          <a:lstStyle/>
          <a:p>
            <a:r>
              <a:rPr lang="en-GB" dirty="0">
                <a:solidFill>
                  <a:schemeClr val="tx1">
                    <a:lumMod val="25000"/>
                    <a:lumOff val="75000"/>
                  </a:schemeClr>
                </a:solidFill>
                <a:latin typeface="Calibri" panose="020F0502020204030204" pitchFamily="34" charset="0"/>
                <a:cs typeface="Calibri" panose="020F0502020204030204" pitchFamily="34" charset="0"/>
              </a:rPr>
              <a:t>CHILDREN CAN WEAR THEIR P.E. UNIFORM TO SCHOOL ON P.E. DAYS…</a:t>
            </a:r>
          </a:p>
          <a:p>
            <a:endParaRPr lang="en-GB" dirty="0">
              <a:solidFill>
                <a:schemeClr val="tx1">
                  <a:lumMod val="25000"/>
                  <a:lumOff val="75000"/>
                </a:schemeClr>
              </a:solidFill>
              <a:latin typeface="Calibri" panose="020F0502020204030204" pitchFamily="34" charset="0"/>
              <a:cs typeface="Calibri" panose="020F0502020204030204" pitchFamily="34" charset="0"/>
            </a:endParaRPr>
          </a:p>
          <a:p>
            <a:r>
              <a:rPr lang="en-GB" dirty="0">
                <a:solidFill>
                  <a:schemeClr val="tx1">
                    <a:lumMod val="25000"/>
                    <a:lumOff val="75000"/>
                  </a:schemeClr>
                </a:solidFill>
                <a:latin typeface="Calibri" panose="020F0502020204030204" pitchFamily="34" charset="0"/>
                <a:cs typeface="Calibri" panose="020F0502020204030204" pitchFamily="34" charset="0"/>
              </a:rPr>
              <a:t>The P.E. uniform on their two P.E days would consist of:</a:t>
            </a:r>
          </a:p>
          <a:p>
            <a:pPr>
              <a:buFont typeface="Arial" panose="020B0604020202020204" pitchFamily="34" charset="0"/>
              <a:buChar char="•"/>
            </a:pPr>
            <a:r>
              <a:rPr lang="en-GB" dirty="0">
                <a:solidFill>
                  <a:schemeClr val="tx1">
                    <a:lumMod val="25000"/>
                    <a:lumOff val="75000"/>
                  </a:schemeClr>
                </a:solidFill>
                <a:latin typeface="Calibri" panose="020F0502020204030204" pitchFamily="34" charset="0"/>
                <a:cs typeface="Calibri" panose="020F0502020204030204" pitchFamily="34" charset="0"/>
              </a:rPr>
              <a:t>Navy sweatshirt </a:t>
            </a:r>
            <a:r>
              <a:rPr lang="en-GB" b="1" dirty="0">
                <a:solidFill>
                  <a:schemeClr val="tx1">
                    <a:lumMod val="25000"/>
                    <a:lumOff val="75000"/>
                  </a:schemeClr>
                </a:solidFill>
                <a:latin typeface="Calibri" panose="020F0502020204030204" pitchFamily="34" charset="0"/>
                <a:cs typeface="Calibri" panose="020F0502020204030204" pitchFamily="34" charset="0"/>
              </a:rPr>
              <a:t>or </a:t>
            </a:r>
            <a:r>
              <a:rPr lang="en-GB" dirty="0">
                <a:solidFill>
                  <a:schemeClr val="tx1">
                    <a:lumMod val="25000"/>
                    <a:lumOff val="75000"/>
                  </a:schemeClr>
                </a:solidFill>
                <a:latin typeface="Calibri" panose="020F0502020204030204" pitchFamily="34" charset="0"/>
                <a:cs typeface="Calibri" panose="020F0502020204030204" pitchFamily="34" charset="0"/>
              </a:rPr>
              <a:t>navy sweatshirt jumper with Calderwood logo</a:t>
            </a:r>
          </a:p>
          <a:p>
            <a:pPr>
              <a:buFont typeface="Arial" panose="020B0604020202020204" pitchFamily="34" charset="0"/>
              <a:buChar char="•"/>
            </a:pPr>
            <a:r>
              <a:rPr lang="en-GB" dirty="0">
                <a:solidFill>
                  <a:schemeClr val="tx1">
                    <a:lumMod val="25000"/>
                    <a:lumOff val="75000"/>
                  </a:schemeClr>
                </a:solidFill>
                <a:latin typeface="Calibri" panose="020F0502020204030204" pitchFamily="34" charset="0"/>
                <a:cs typeface="Calibri" panose="020F0502020204030204" pitchFamily="34" charset="0"/>
              </a:rPr>
              <a:t>White polo shirt </a:t>
            </a:r>
            <a:r>
              <a:rPr lang="en-GB" b="1" dirty="0">
                <a:solidFill>
                  <a:schemeClr val="tx1">
                    <a:lumMod val="25000"/>
                    <a:lumOff val="75000"/>
                  </a:schemeClr>
                </a:solidFill>
                <a:latin typeface="Calibri" panose="020F0502020204030204" pitchFamily="34" charset="0"/>
                <a:cs typeface="Calibri" panose="020F0502020204030204" pitchFamily="34" charset="0"/>
              </a:rPr>
              <a:t>or </a:t>
            </a:r>
            <a:r>
              <a:rPr lang="en-GB" dirty="0">
                <a:solidFill>
                  <a:schemeClr val="tx1">
                    <a:lumMod val="25000"/>
                    <a:lumOff val="75000"/>
                  </a:schemeClr>
                </a:solidFill>
                <a:latin typeface="Calibri" panose="020F0502020204030204" pitchFamily="34" charset="0"/>
                <a:cs typeface="Calibri" panose="020F0502020204030204" pitchFamily="34" charset="0"/>
              </a:rPr>
              <a:t>white polo shirt with choice of colour for Calderwood logo; </a:t>
            </a:r>
            <a:r>
              <a:rPr lang="en-GB" b="1" i="1" dirty="0">
                <a:solidFill>
                  <a:schemeClr val="tx1">
                    <a:lumMod val="25000"/>
                    <a:lumOff val="75000"/>
                  </a:schemeClr>
                </a:solidFill>
                <a:latin typeface="Calibri" panose="020F0502020204030204" pitchFamily="34" charset="0"/>
                <a:cs typeface="Calibri" panose="020F0502020204030204" pitchFamily="34" charset="0"/>
              </a:rPr>
              <a:t>or</a:t>
            </a:r>
            <a:r>
              <a:rPr lang="en-GB" dirty="0">
                <a:solidFill>
                  <a:schemeClr val="tx1">
                    <a:lumMod val="25000"/>
                    <a:lumOff val="75000"/>
                  </a:schemeClr>
                </a:solidFill>
                <a:latin typeface="Calibri" panose="020F0502020204030204" pitchFamily="34" charset="0"/>
                <a:cs typeface="Calibri" panose="020F0502020204030204" pitchFamily="34" charset="0"/>
              </a:rPr>
              <a:t> plain white round neck t-shirt </a:t>
            </a:r>
            <a:r>
              <a:rPr lang="en-GB" b="1" dirty="0">
                <a:solidFill>
                  <a:schemeClr val="tx1">
                    <a:lumMod val="25000"/>
                    <a:lumOff val="75000"/>
                  </a:schemeClr>
                </a:solidFill>
                <a:latin typeface="Calibri" panose="020F0502020204030204" pitchFamily="34" charset="0"/>
                <a:cs typeface="Calibri" panose="020F0502020204030204" pitchFamily="34" charset="0"/>
              </a:rPr>
              <a:t>or</a:t>
            </a:r>
            <a:r>
              <a:rPr lang="en-GB" dirty="0">
                <a:solidFill>
                  <a:schemeClr val="tx1">
                    <a:lumMod val="25000"/>
                    <a:lumOff val="75000"/>
                  </a:schemeClr>
                </a:solidFill>
                <a:latin typeface="Calibri" panose="020F0502020204030204" pitchFamily="34" charset="0"/>
                <a:cs typeface="Calibri" panose="020F0502020204030204" pitchFamily="34" charset="0"/>
              </a:rPr>
              <a:t> white round neck t-shirt with Calderwood logo</a:t>
            </a:r>
          </a:p>
          <a:p>
            <a:pPr>
              <a:buFont typeface="Arial" panose="020B0604020202020204" pitchFamily="34" charset="0"/>
              <a:buChar char="•"/>
            </a:pPr>
            <a:r>
              <a:rPr lang="en-GB" dirty="0">
                <a:solidFill>
                  <a:schemeClr val="tx1">
                    <a:lumMod val="25000"/>
                    <a:lumOff val="75000"/>
                  </a:schemeClr>
                </a:solidFill>
                <a:latin typeface="Calibri" panose="020F0502020204030204" pitchFamily="34" charset="0"/>
                <a:cs typeface="Calibri" panose="020F0502020204030204" pitchFamily="34" charset="0"/>
              </a:rPr>
              <a:t>Plain navy tracksuit bottoms</a:t>
            </a:r>
            <a:r>
              <a:rPr lang="en-GB" b="1" dirty="0">
                <a:solidFill>
                  <a:schemeClr val="tx1">
                    <a:lumMod val="25000"/>
                    <a:lumOff val="75000"/>
                  </a:schemeClr>
                </a:solidFill>
                <a:latin typeface="Calibri" panose="020F0502020204030204" pitchFamily="34" charset="0"/>
                <a:cs typeface="Calibri" panose="020F0502020204030204" pitchFamily="34" charset="0"/>
              </a:rPr>
              <a:t> or </a:t>
            </a:r>
            <a:r>
              <a:rPr lang="en-GB" dirty="0">
                <a:solidFill>
                  <a:schemeClr val="tx1">
                    <a:lumMod val="25000"/>
                    <a:lumOff val="75000"/>
                  </a:schemeClr>
                </a:solidFill>
                <a:latin typeface="Calibri" panose="020F0502020204030204" pitchFamily="34" charset="0"/>
                <a:cs typeface="Calibri" panose="020F0502020204030204" pitchFamily="34" charset="0"/>
              </a:rPr>
              <a:t>navy tracksuit bottoms with Calderwood logo; </a:t>
            </a:r>
            <a:r>
              <a:rPr lang="en-GB" b="1" i="1" dirty="0">
                <a:solidFill>
                  <a:schemeClr val="tx1">
                    <a:lumMod val="25000"/>
                    <a:lumOff val="75000"/>
                  </a:schemeClr>
                </a:solidFill>
                <a:latin typeface="Calibri" panose="020F0502020204030204" pitchFamily="34" charset="0"/>
                <a:cs typeface="Calibri" panose="020F0502020204030204" pitchFamily="34" charset="0"/>
              </a:rPr>
              <a:t>or</a:t>
            </a:r>
            <a:r>
              <a:rPr lang="en-GB" dirty="0">
                <a:solidFill>
                  <a:schemeClr val="tx1">
                    <a:lumMod val="25000"/>
                    <a:lumOff val="75000"/>
                  </a:schemeClr>
                </a:solidFill>
                <a:latin typeface="Calibri" panose="020F0502020204030204" pitchFamily="34" charset="0"/>
                <a:cs typeface="Calibri" panose="020F0502020204030204" pitchFamily="34" charset="0"/>
              </a:rPr>
              <a:t> navy shorts</a:t>
            </a:r>
          </a:p>
          <a:p>
            <a:pPr>
              <a:buFont typeface="Arial" panose="020B0604020202020204" pitchFamily="34" charset="0"/>
              <a:buChar char="•"/>
            </a:pPr>
            <a:r>
              <a:rPr lang="en-GB" dirty="0">
                <a:solidFill>
                  <a:schemeClr val="tx1">
                    <a:lumMod val="25000"/>
                    <a:lumOff val="75000"/>
                  </a:schemeClr>
                </a:solidFill>
                <a:latin typeface="Calibri" panose="020F0502020204030204" pitchFamily="34" charset="0"/>
                <a:cs typeface="Calibri" panose="020F0502020204030204" pitchFamily="34" charset="0"/>
              </a:rPr>
              <a:t>Black trainers</a:t>
            </a:r>
          </a:p>
          <a:p>
            <a:pPr>
              <a:buFont typeface="Arial" panose="020B0604020202020204" pitchFamily="34" charset="0"/>
              <a:buChar char="•"/>
            </a:pPr>
            <a:r>
              <a:rPr lang="en-GB" dirty="0">
                <a:solidFill>
                  <a:schemeClr val="tx1">
                    <a:lumMod val="25000"/>
                    <a:lumOff val="75000"/>
                  </a:schemeClr>
                </a:solidFill>
                <a:latin typeface="Calibri" panose="020F0502020204030204" pitchFamily="34" charset="0"/>
                <a:cs typeface="Calibri" panose="020F0502020204030204" pitchFamily="34" charset="0"/>
              </a:rPr>
              <a:t>Hooded tops are not part of our Calderwood Couture.</a:t>
            </a:r>
          </a:p>
        </p:txBody>
      </p:sp>
      <p:pic>
        <p:nvPicPr>
          <p:cNvPr id="3076" name="Picture 4" descr="Image"/>
          <p:cNvPicPr>
            <a:picLocks noChangeAspect="1" noChangeArrowheads="1"/>
          </p:cNvPicPr>
          <p:nvPr/>
        </p:nvPicPr>
        <p:blipFill rotWithShape="1">
          <a:blip r:embed="rId4">
            <a:extLst>
              <a:ext uri="{28A0092B-C50C-407E-A947-70E740481C1C}">
                <a14:useLocalDpi xmlns:a14="http://schemas.microsoft.com/office/drawing/2010/main" val="0"/>
              </a:ext>
            </a:extLst>
          </a:blip>
          <a:srcRect l="18483" t="33708" r="14591" b="3377"/>
          <a:stretch/>
        </p:blipFill>
        <p:spPr bwMode="auto">
          <a:xfrm>
            <a:off x="5798634" y="996176"/>
            <a:ext cx="2163337"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63735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50"/>
        <p:cNvGrpSpPr/>
        <p:nvPr/>
      </p:nvGrpSpPr>
      <p:grpSpPr>
        <a:xfrm>
          <a:off x="0" y="0"/>
          <a:ext cx="0" cy="0"/>
          <a:chOff x="0" y="0"/>
          <a:chExt cx="0" cy="0"/>
        </a:xfrm>
      </p:grpSpPr>
      <p:grpSp>
        <p:nvGrpSpPr>
          <p:cNvPr id="752" name="Google Shape;752;p36"/>
          <p:cNvGrpSpPr/>
          <p:nvPr/>
        </p:nvGrpSpPr>
        <p:grpSpPr>
          <a:xfrm rot="-405367">
            <a:off x="4082379" y="802133"/>
            <a:ext cx="578029" cy="289843"/>
            <a:chOff x="2724150" y="1796250"/>
            <a:chExt cx="1630723" cy="817701"/>
          </a:xfrm>
        </p:grpSpPr>
        <p:sp>
          <p:nvSpPr>
            <p:cNvPr id="753" name="Google Shape;753;p36"/>
            <p:cNvSpPr/>
            <p:nvPr/>
          </p:nvSpPr>
          <p:spPr>
            <a:xfrm>
              <a:off x="2724150" y="2101477"/>
              <a:ext cx="200916" cy="506694"/>
            </a:xfrm>
            <a:custGeom>
              <a:avLst/>
              <a:gdLst/>
              <a:ahLst/>
              <a:cxnLst/>
              <a:rect l="l" t="t" r="r" b="b"/>
              <a:pathLst>
                <a:path w="730" h="1841" extrusionOk="0">
                  <a:moveTo>
                    <a:pt x="50" y="1"/>
                  </a:moveTo>
                  <a:cubicBezTo>
                    <a:pt x="26" y="1"/>
                    <a:pt x="1" y="21"/>
                    <a:pt x="9" y="52"/>
                  </a:cubicBezTo>
                  <a:cubicBezTo>
                    <a:pt x="151" y="672"/>
                    <a:pt x="373" y="1244"/>
                    <a:pt x="644" y="1819"/>
                  </a:cubicBezTo>
                  <a:cubicBezTo>
                    <a:pt x="650" y="1834"/>
                    <a:pt x="662" y="1841"/>
                    <a:pt x="674" y="1841"/>
                  </a:cubicBezTo>
                  <a:cubicBezTo>
                    <a:pt x="700" y="1841"/>
                    <a:pt x="729" y="1811"/>
                    <a:pt x="713" y="1778"/>
                  </a:cubicBezTo>
                  <a:cubicBezTo>
                    <a:pt x="446" y="1205"/>
                    <a:pt x="228" y="644"/>
                    <a:pt x="89" y="31"/>
                  </a:cubicBezTo>
                  <a:cubicBezTo>
                    <a:pt x="83" y="10"/>
                    <a:pt x="67" y="1"/>
                    <a:pt x="50"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6"/>
            <p:cNvSpPr/>
            <p:nvPr/>
          </p:nvSpPr>
          <p:spPr>
            <a:xfrm>
              <a:off x="2899745" y="1796800"/>
              <a:ext cx="188531" cy="817150"/>
            </a:xfrm>
            <a:custGeom>
              <a:avLst/>
              <a:gdLst/>
              <a:ahLst/>
              <a:cxnLst/>
              <a:rect l="l" t="t" r="r" b="b"/>
              <a:pathLst>
                <a:path w="685" h="2969" extrusionOk="0">
                  <a:moveTo>
                    <a:pt x="632" y="1"/>
                  </a:moveTo>
                  <a:cubicBezTo>
                    <a:pt x="617" y="1"/>
                    <a:pt x="602" y="9"/>
                    <a:pt x="598" y="30"/>
                  </a:cubicBezTo>
                  <a:cubicBezTo>
                    <a:pt x="459" y="1003"/>
                    <a:pt x="262" y="1967"/>
                    <a:pt x="9" y="2915"/>
                  </a:cubicBezTo>
                  <a:cubicBezTo>
                    <a:pt x="0" y="2947"/>
                    <a:pt x="27" y="2969"/>
                    <a:pt x="52" y="2969"/>
                  </a:cubicBezTo>
                  <a:cubicBezTo>
                    <a:pt x="68" y="2969"/>
                    <a:pt x="83" y="2960"/>
                    <a:pt x="89" y="2940"/>
                  </a:cubicBezTo>
                  <a:cubicBezTo>
                    <a:pt x="345" y="1987"/>
                    <a:pt x="539" y="1028"/>
                    <a:pt x="681" y="54"/>
                  </a:cubicBezTo>
                  <a:cubicBezTo>
                    <a:pt x="685" y="22"/>
                    <a:pt x="657" y="1"/>
                    <a:pt x="632"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6"/>
            <p:cNvSpPr/>
            <p:nvPr/>
          </p:nvSpPr>
          <p:spPr>
            <a:xfrm>
              <a:off x="3061304" y="1796250"/>
              <a:ext cx="1293569" cy="46238"/>
            </a:xfrm>
            <a:custGeom>
              <a:avLst/>
              <a:gdLst/>
              <a:ahLst/>
              <a:cxnLst/>
              <a:rect l="l" t="t" r="r" b="b"/>
              <a:pathLst>
                <a:path w="4700" h="168" extrusionOk="0">
                  <a:moveTo>
                    <a:pt x="49" y="0"/>
                  </a:moveTo>
                  <a:cubicBezTo>
                    <a:pt x="1" y="0"/>
                    <a:pt x="2" y="80"/>
                    <a:pt x="52" y="83"/>
                  </a:cubicBezTo>
                  <a:cubicBezTo>
                    <a:pt x="796" y="141"/>
                    <a:pt x="1544" y="168"/>
                    <a:pt x="2293" y="168"/>
                  </a:cubicBezTo>
                  <a:cubicBezTo>
                    <a:pt x="3078" y="168"/>
                    <a:pt x="3863" y="138"/>
                    <a:pt x="4643" y="83"/>
                  </a:cubicBezTo>
                  <a:cubicBezTo>
                    <a:pt x="4698" y="80"/>
                    <a:pt x="4699" y="0"/>
                    <a:pt x="4647" y="0"/>
                  </a:cubicBezTo>
                  <a:cubicBezTo>
                    <a:pt x="4646" y="0"/>
                    <a:pt x="4644" y="0"/>
                    <a:pt x="4643" y="0"/>
                  </a:cubicBezTo>
                  <a:cubicBezTo>
                    <a:pt x="3863" y="55"/>
                    <a:pt x="3078" y="85"/>
                    <a:pt x="2293" y="85"/>
                  </a:cubicBezTo>
                  <a:cubicBezTo>
                    <a:pt x="1544" y="85"/>
                    <a:pt x="796" y="58"/>
                    <a:pt x="52" y="0"/>
                  </a:cubicBezTo>
                  <a:cubicBezTo>
                    <a:pt x="51" y="0"/>
                    <a:pt x="50" y="0"/>
                    <a:pt x="49"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6"/>
            <p:cNvSpPr/>
            <p:nvPr/>
          </p:nvSpPr>
          <p:spPr>
            <a:xfrm>
              <a:off x="3348367" y="2069000"/>
              <a:ext cx="53669" cy="487978"/>
            </a:xfrm>
            <a:custGeom>
              <a:avLst/>
              <a:gdLst/>
              <a:ahLst/>
              <a:cxnLst/>
              <a:rect l="l" t="t" r="r" b="b"/>
              <a:pathLst>
                <a:path w="195" h="1773" extrusionOk="0">
                  <a:moveTo>
                    <a:pt x="70" y="1"/>
                  </a:moveTo>
                  <a:cubicBezTo>
                    <a:pt x="12" y="1"/>
                    <a:pt x="4" y="138"/>
                    <a:pt x="4" y="839"/>
                  </a:cubicBezTo>
                  <a:cubicBezTo>
                    <a:pt x="1" y="1448"/>
                    <a:pt x="11" y="1691"/>
                    <a:pt x="42" y="1747"/>
                  </a:cubicBezTo>
                  <a:cubicBezTo>
                    <a:pt x="52" y="1764"/>
                    <a:pt x="65" y="1773"/>
                    <a:pt x="82" y="1773"/>
                  </a:cubicBezTo>
                  <a:cubicBezTo>
                    <a:pt x="96" y="1773"/>
                    <a:pt x="112" y="1767"/>
                    <a:pt x="132" y="1757"/>
                  </a:cubicBezTo>
                  <a:cubicBezTo>
                    <a:pt x="188" y="1736"/>
                    <a:pt x="194" y="1691"/>
                    <a:pt x="184" y="1483"/>
                  </a:cubicBezTo>
                  <a:cubicBezTo>
                    <a:pt x="164" y="1002"/>
                    <a:pt x="156" y="714"/>
                    <a:pt x="156" y="416"/>
                  </a:cubicBezTo>
                  <a:cubicBezTo>
                    <a:pt x="156" y="73"/>
                    <a:pt x="146" y="21"/>
                    <a:pt x="87" y="4"/>
                  </a:cubicBezTo>
                  <a:cubicBezTo>
                    <a:pt x="81" y="2"/>
                    <a:pt x="75" y="1"/>
                    <a:pt x="70"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6"/>
            <p:cNvSpPr/>
            <p:nvPr/>
          </p:nvSpPr>
          <p:spPr>
            <a:xfrm>
              <a:off x="3492311" y="2058542"/>
              <a:ext cx="243301" cy="502290"/>
            </a:xfrm>
            <a:custGeom>
              <a:avLst/>
              <a:gdLst/>
              <a:ahLst/>
              <a:cxnLst/>
              <a:rect l="l" t="t" r="r" b="b"/>
              <a:pathLst>
                <a:path w="884" h="1825" extrusionOk="0">
                  <a:moveTo>
                    <a:pt x="519" y="1"/>
                  </a:moveTo>
                  <a:cubicBezTo>
                    <a:pt x="506" y="1"/>
                    <a:pt x="491" y="2"/>
                    <a:pt x="472" y="4"/>
                  </a:cubicBezTo>
                  <a:cubicBezTo>
                    <a:pt x="295" y="21"/>
                    <a:pt x="208" y="125"/>
                    <a:pt x="198" y="336"/>
                  </a:cubicBezTo>
                  <a:cubicBezTo>
                    <a:pt x="187" y="483"/>
                    <a:pt x="213" y="565"/>
                    <a:pt x="266" y="565"/>
                  </a:cubicBezTo>
                  <a:cubicBezTo>
                    <a:pt x="277" y="565"/>
                    <a:pt x="289" y="562"/>
                    <a:pt x="302" y="555"/>
                  </a:cubicBezTo>
                  <a:cubicBezTo>
                    <a:pt x="322" y="544"/>
                    <a:pt x="333" y="530"/>
                    <a:pt x="333" y="513"/>
                  </a:cubicBezTo>
                  <a:cubicBezTo>
                    <a:pt x="330" y="499"/>
                    <a:pt x="327" y="447"/>
                    <a:pt x="327" y="395"/>
                  </a:cubicBezTo>
                  <a:cubicBezTo>
                    <a:pt x="322" y="322"/>
                    <a:pt x="330" y="295"/>
                    <a:pt x="354" y="243"/>
                  </a:cubicBezTo>
                  <a:cubicBezTo>
                    <a:pt x="378" y="191"/>
                    <a:pt x="396" y="176"/>
                    <a:pt x="437" y="163"/>
                  </a:cubicBezTo>
                  <a:cubicBezTo>
                    <a:pt x="458" y="156"/>
                    <a:pt x="479" y="152"/>
                    <a:pt x="498" y="152"/>
                  </a:cubicBezTo>
                  <a:cubicBezTo>
                    <a:pt x="582" y="152"/>
                    <a:pt x="654" y="213"/>
                    <a:pt x="676" y="309"/>
                  </a:cubicBezTo>
                  <a:cubicBezTo>
                    <a:pt x="711" y="468"/>
                    <a:pt x="683" y="576"/>
                    <a:pt x="527" y="877"/>
                  </a:cubicBezTo>
                  <a:cubicBezTo>
                    <a:pt x="402" y="1133"/>
                    <a:pt x="288" y="1327"/>
                    <a:pt x="139" y="1556"/>
                  </a:cubicBezTo>
                  <a:cubicBezTo>
                    <a:pt x="28" y="1729"/>
                    <a:pt x="1" y="1788"/>
                    <a:pt x="28" y="1815"/>
                  </a:cubicBezTo>
                  <a:cubicBezTo>
                    <a:pt x="33" y="1821"/>
                    <a:pt x="52" y="1824"/>
                    <a:pt x="76" y="1824"/>
                  </a:cubicBezTo>
                  <a:cubicBezTo>
                    <a:pt x="110" y="1824"/>
                    <a:pt x="153" y="1819"/>
                    <a:pt x="181" y="1809"/>
                  </a:cubicBezTo>
                  <a:cubicBezTo>
                    <a:pt x="243" y="1792"/>
                    <a:pt x="356" y="1782"/>
                    <a:pt x="473" y="1782"/>
                  </a:cubicBezTo>
                  <a:cubicBezTo>
                    <a:pt x="524" y="1782"/>
                    <a:pt x="576" y="1784"/>
                    <a:pt x="624" y="1788"/>
                  </a:cubicBezTo>
                  <a:cubicBezTo>
                    <a:pt x="679" y="1793"/>
                    <a:pt x="721" y="1795"/>
                    <a:pt x="754" y="1795"/>
                  </a:cubicBezTo>
                  <a:cubicBezTo>
                    <a:pt x="825" y="1795"/>
                    <a:pt x="852" y="1784"/>
                    <a:pt x="863" y="1761"/>
                  </a:cubicBezTo>
                  <a:cubicBezTo>
                    <a:pt x="884" y="1726"/>
                    <a:pt x="842" y="1684"/>
                    <a:pt x="766" y="1657"/>
                  </a:cubicBezTo>
                  <a:cubicBezTo>
                    <a:pt x="716" y="1639"/>
                    <a:pt x="597" y="1629"/>
                    <a:pt x="488" y="1629"/>
                  </a:cubicBezTo>
                  <a:cubicBezTo>
                    <a:pt x="439" y="1629"/>
                    <a:pt x="392" y="1631"/>
                    <a:pt x="354" y="1636"/>
                  </a:cubicBezTo>
                  <a:cubicBezTo>
                    <a:pt x="306" y="1643"/>
                    <a:pt x="260" y="1646"/>
                    <a:pt x="257" y="1646"/>
                  </a:cubicBezTo>
                  <a:cubicBezTo>
                    <a:pt x="257" y="1643"/>
                    <a:pt x="281" y="1604"/>
                    <a:pt x="399" y="1421"/>
                  </a:cubicBezTo>
                  <a:cubicBezTo>
                    <a:pt x="482" y="1292"/>
                    <a:pt x="725" y="811"/>
                    <a:pt x="784" y="662"/>
                  </a:cubicBezTo>
                  <a:cubicBezTo>
                    <a:pt x="829" y="558"/>
                    <a:pt x="832" y="544"/>
                    <a:pt x="832" y="416"/>
                  </a:cubicBezTo>
                  <a:cubicBezTo>
                    <a:pt x="832" y="339"/>
                    <a:pt x="821" y="256"/>
                    <a:pt x="815" y="226"/>
                  </a:cubicBezTo>
                  <a:cubicBezTo>
                    <a:pt x="794" y="152"/>
                    <a:pt x="725" y="83"/>
                    <a:pt x="631" y="35"/>
                  </a:cubicBezTo>
                  <a:cubicBezTo>
                    <a:pt x="580" y="9"/>
                    <a:pt x="557" y="1"/>
                    <a:pt x="519"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6"/>
            <p:cNvSpPr/>
            <p:nvPr/>
          </p:nvSpPr>
          <p:spPr>
            <a:xfrm>
              <a:off x="3806896" y="2060193"/>
              <a:ext cx="287338" cy="510822"/>
            </a:xfrm>
            <a:custGeom>
              <a:avLst/>
              <a:gdLst/>
              <a:ahLst/>
              <a:cxnLst/>
              <a:rect l="l" t="t" r="r" b="b"/>
              <a:pathLst>
                <a:path w="1044" h="1856" extrusionOk="0">
                  <a:moveTo>
                    <a:pt x="673" y="0"/>
                  </a:moveTo>
                  <a:cubicBezTo>
                    <a:pt x="607" y="0"/>
                    <a:pt x="522" y="4"/>
                    <a:pt x="420" y="12"/>
                  </a:cubicBezTo>
                  <a:cubicBezTo>
                    <a:pt x="230" y="22"/>
                    <a:pt x="191" y="36"/>
                    <a:pt x="191" y="87"/>
                  </a:cubicBezTo>
                  <a:cubicBezTo>
                    <a:pt x="191" y="116"/>
                    <a:pt x="202" y="126"/>
                    <a:pt x="244" y="143"/>
                  </a:cubicBezTo>
                  <a:cubicBezTo>
                    <a:pt x="281" y="160"/>
                    <a:pt x="324" y="168"/>
                    <a:pt x="392" y="168"/>
                  </a:cubicBezTo>
                  <a:cubicBezTo>
                    <a:pt x="437" y="168"/>
                    <a:pt x="493" y="164"/>
                    <a:pt x="566" y="157"/>
                  </a:cubicBezTo>
                  <a:cubicBezTo>
                    <a:pt x="618" y="149"/>
                    <a:pt x="670" y="145"/>
                    <a:pt x="699" y="145"/>
                  </a:cubicBezTo>
                  <a:cubicBezTo>
                    <a:pt x="708" y="145"/>
                    <a:pt x="715" y="146"/>
                    <a:pt x="718" y="146"/>
                  </a:cubicBezTo>
                  <a:cubicBezTo>
                    <a:pt x="764" y="157"/>
                    <a:pt x="756" y="202"/>
                    <a:pt x="708" y="274"/>
                  </a:cubicBezTo>
                  <a:cubicBezTo>
                    <a:pt x="684" y="306"/>
                    <a:pt x="639" y="372"/>
                    <a:pt x="607" y="424"/>
                  </a:cubicBezTo>
                  <a:cubicBezTo>
                    <a:pt x="572" y="469"/>
                    <a:pt x="503" y="565"/>
                    <a:pt x="448" y="639"/>
                  </a:cubicBezTo>
                  <a:cubicBezTo>
                    <a:pt x="351" y="767"/>
                    <a:pt x="334" y="815"/>
                    <a:pt x="375" y="836"/>
                  </a:cubicBezTo>
                  <a:cubicBezTo>
                    <a:pt x="385" y="843"/>
                    <a:pt x="455" y="850"/>
                    <a:pt x="527" y="853"/>
                  </a:cubicBezTo>
                  <a:cubicBezTo>
                    <a:pt x="680" y="861"/>
                    <a:pt x="743" y="881"/>
                    <a:pt x="794" y="933"/>
                  </a:cubicBezTo>
                  <a:cubicBezTo>
                    <a:pt x="853" y="995"/>
                    <a:pt x="877" y="1082"/>
                    <a:pt x="877" y="1235"/>
                  </a:cubicBezTo>
                  <a:cubicBezTo>
                    <a:pt x="877" y="1394"/>
                    <a:pt x="857" y="1449"/>
                    <a:pt x="756" y="1557"/>
                  </a:cubicBezTo>
                  <a:cubicBezTo>
                    <a:pt x="676" y="1643"/>
                    <a:pt x="580" y="1696"/>
                    <a:pt x="486" y="1702"/>
                  </a:cubicBezTo>
                  <a:cubicBezTo>
                    <a:pt x="469" y="1704"/>
                    <a:pt x="456" y="1705"/>
                    <a:pt x="444" y="1705"/>
                  </a:cubicBezTo>
                  <a:cubicBezTo>
                    <a:pt x="412" y="1705"/>
                    <a:pt x="390" y="1698"/>
                    <a:pt x="348" y="1678"/>
                  </a:cubicBezTo>
                  <a:cubicBezTo>
                    <a:pt x="260" y="1633"/>
                    <a:pt x="212" y="1574"/>
                    <a:pt x="177" y="1470"/>
                  </a:cubicBezTo>
                  <a:cubicBezTo>
                    <a:pt x="150" y="1390"/>
                    <a:pt x="108" y="1331"/>
                    <a:pt x="77" y="1331"/>
                  </a:cubicBezTo>
                  <a:cubicBezTo>
                    <a:pt x="67" y="1331"/>
                    <a:pt x="49" y="1342"/>
                    <a:pt x="36" y="1352"/>
                  </a:cubicBezTo>
                  <a:cubicBezTo>
                    <a:pt x="1" y="1376"/>
                    <a:pt x="4" y="1484"/>
                    <a:pt x="43" y="1560"/>
                  </a:cubicBezTo>
                  <a:cubicBezTo>
                    <a:pt x="102" y="1681"/>
                    <a:pt x="257" y="1813"/>
                    <a:pt x="385" y="1844"/>
                  </a:cubicBezTo>
                  <a:cubicBezTo>
                    <a:pt x="418" y="1852"/>
                    <a:pt x="451" y="1856"/>
                    <a:pt x="484" y="1856"/>
                  </a:cubicBezTo>
                  <a:cubicBezTo>
                    <a:pt x="679" y="1856"/>
                    <a:pt x="874" y="1729"/>
                    <a:pt x="975" y="1522"/>
                  </a:cubicBezTo>
                  <a:cubicBezTo>
                    <a:pt x="1026" y="1422"/>
                    <a:pt x="1026" y="1415"/>
                    <a:pt x="1034" y="1276"/>
                  </a:cubicBezTo>
                  <a:cubicBezTo>
                    <a:pt x="1044" y="933"/>
                    <a:pt x="933" y="749"/>
                    <a:pt x="676" y="690"/>
                  </a:cubicBezTo>
                  <a:cubicBezTo>
                    <a:pt x="642" y="684"/>
                    <a:pt x="614" y="669"/>
                    <a:pt x="614" y="666"/>
                  </a:cubicBezTo>
                  <a:cubicBezTo>
                    <a:pt x="614" y="663"/>
                    <a:pt x="670" y="586"/>
                    <a:pt x="735" y="496"/>
                  </a:cubicBezTo>
                  <a:cubicBezTo>
                    <a:pt x="805" y="410"/>
                    <a:pt x="871" y="313"/>
                    <a:pt x="881" y="285"/>
                  </a:cubicBezTo>
                  <a:cubicBezTo>
                    <a:pt x="922" y="185"/>
                    <a:pt x="898" y="53"/>
                    <a:pt x="833" y="18"/>
                  </a:cubicBezTo>
                  <a:cubicBezTo>
                    <a:pt x="813" y="7"/>
                    <a:pt x="759" y="0"/>
                    <a:pt x="673"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9" name="Google Shape;759;p36"/>
          <p:cNvGrpSpPr/>
          <p:nvPr/>
        </p:nvGrpSpPr>
        <p:grpSpPr>
          <a:xfrm rot="-1583806">
            <a:off x="3479374" y="4126770"/>
            <a:ext cx="374659" cy="164197"/>
            <a:chOff x="8125463" y="4298775"/>
            <a:chExt cx="261775" cy="114725"/>
          </a:xfrm>
        </p:grpSpPr>
        <p:sp>
          <p:nvSpPr>
            <p:cNvPr id="760" name="Google Shape;760;p36"/>
            <p:cNvSpPr/>
            <p:nvPr/>
          </p:nvSpPr>
          <p:spPr>
            <a:xfrm>
              <a:off x="8221688" y="4322700"/>
              <a:ext cx="66650" cy="80400"/>
            </a:xfrm>
            <a:custGeom>
              <a:avLst/>
              <a:gdLst/>
              <a:ahLst/>
              <a:cxnLst/>
              <a:rect l="l" t="t" r="r" b="b"/>
              <a:pathLst>
                <a:path w="2666" h="3216" extrusionOk="0">
                  <a:moveTo>
                    <a:pt x="2526" y="2703"/>
                  </a:moveTo>
                  <a:cubicBezTo>
                    <a:pt x="2492" y="2668"/>
                    <a:pt x="2443" y="2640"/>
                    <a:pt x="2412" y="2606"/>
                  </a:cubicBezTo>
                  <a:cubicBezTo>
                    <a:pt x="2128" y="2298"/>
                    <a:pt x="1889" y="1961"/>
                    <a:pt x="1632" y="1601"/>
                  </a:cubicBezTo>
                  <a:cubicBezTo>
                    <a:pt x="1858" y="1238"/>
                    <a:pt x="2080" y="888"/>
                    <a:pt x="2298" y="534"/>
                  </a:cubicBezTo>
                  <a:cubicBezTo>
                    <a:pt x="2360" y="437"/>
                    <a:pt x="2436" y="344"/>
                    <a:pt x="2478" y="236"/>
                  </a:cubicBezTo>
                  <a:cubicBezTo>
                    <a:pt x="2499" y="191"/>
                    <a:pt x="2475" y="87"/>
                    <a:pt x="2436" y="63"/>
                  </a:cubicBezTo>
                  <a:cubicBezTo>
                    <a:pt x="2374" y="24"/>
                    <a:pt x="2284" y="21"/>
                    <a:pt x="2204" y="28"/>
                  </a:cubicBezTo>
                  <a:cubicBezTo>
                    <a:pt x="2163" y="32"/>
                    <a:pt x="2114" y="73"/>
                    <a:pt x="2083" y="111"/>
                  </a:cubicBezTo>
                  <a:cubicBezTo>
                    <a:pt x="1872" y="350"/>
                    <a:pt x="1664" y="589"/>
                    <a:pt x="1456" y="832"/>
                  </a:cubicBezTo>
                  <a:cubicBezTo>
                    <a:pt x="1383" y="918"/>
                    <a:pt x="1314" y="1009"/>
                    <a:pt x="1213" y="1130"/>
                  </a:cubicBezTo>
                  <a:cubicBezTo>
                    <a:pt x="1047" y="918"/>
                    <a:pt x="901" y="739"/>
                    <a:pt x="759" y="558"/>
                  </a:cubicBezTo>
                  <a:cubicBezTo>
                    <a:pt x="645" y="413"/>
                    <a:pt x="541" y="261"/>
                    <a:pt x="427" y="118"/>
                  </a:cubicBezTo>
                  <a:cubicBezTo>
                    <a:pt x="358" y="32"/>
                    <a:pt x="257" y="0"/>
                    <a:pt x="150" y="45"/>
                  </a:cubicBezTo>
                  <a:cubicBezTo>
                    <a:pt x="42" y="90"/>
                    <a:pt x="1" y="191"/>
                    <a:pt x="28" y="291"/>
                  </a:cubicBezTo>
                  <a:cubicBezTo>
                    <a:pt x="70" y="434"/>
                    <a:pt x="122" y="576"/>
                    <a:pt x="198" y="700"/>
                  </a:cubicBezTo>
                  <a:cubicBezTo>
                    <a:pt x="399" y="1026"/>
                    <a:pt x="617" y="1345"/>
                    <a:pt x="839" y="1681"/>
                  </a:cubicBezTo>
                  <a:cubicBezTo>
                    <a:pt x="721" y="1851"/>
                    <a:pt x="565" y="2013"/>
                    <a:pt x="486" y="2204"/>
                  </a:cubicBezTo>
                  <a:cubicBezTo>
                    <a:pt x="402" y="2398"/>
                    <a:pt x="399" y="2620"/>
                    <a:pt x="358" y="2831"/>
                  </a:cubicBezTo>
                  <a:cubicBezTo>
                    <a:pt x="351" y="2880"/>
                    <a:pt x="337" y="2928"/>
                    <a:pt x="330" y="2976"/>
                  </a:cubicBezTo>
                  <a:cubicBezTo>
                    <a:pt x="330" y="3008"/>
                    <a:pt x="326" y="3050"/>
                    <a:pt x="343" y="3070"/>
                  </a:cubicBezTo>
                  <a:cubicBezTo>
                    <a:pt x="382" y="3122"/>
                    <a:pt x="427" y="3184"/>
                    <a:pt x="479" y="3202"/>
                  </a:cubicBezTo>
                  <a:cubicBezTo>
                    <a:pt x="534" y="3216"/>
                    <a:pt x="614" y="3195"/>
                    <a:pt x="669" y="3167"/>
                  </a:cubicBezTo>
                  <a:cubicBezTo>
                    <a:pt x="708" y="3150"/>
                    <a:pt x="728" y="3091"/>
                    <a:pt x="759" y="3053"/>
                  </a:cubicBezTo>
                  <a:cubicBezTo>
                    <a:pt x="943" y="2807"/>
                    <a:pt x="1127" y="2557"/>
                    <a:pt x="1310" y="2308"/>
                  </a:cubicBezTo>
                  <a:cubicBezTo>
                    <a:pt x="1615" y="2522"/>
                    <a:pt x="1910" y="2693"/>
                    <a:pt x="2121" y="2959"/>
                  </a:cubicBezTo>
                  <a:cubicBezTo>
                    <a:pt x="2152" y="2997"/>
                    <a:pt x="2201" y="3021"/>
                    <a:pt x="2243" y="3050"/>
                  </a:cubicBezTo>
                  <a:cubicBezTo>
                    <a:pt x="2357" y="3125"/>
                    <a:pt x="2492" y="3125"/>
                    <a:pt x="2571" y="3053"/>
                  </a:cubicBezTo>
                  <a:cubicBezTo>
                    <a:pt x="2665" y="2970"/>
                    <a:pt x="2648" y="2828"/>
                    <a:pt x="2526" y="270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6"/>
            <p:cNvSpPr/>
            <p:nvPr/>
          </p:nvSpPr>
          <p:spPr>
            <a:xfrm>
              <a:off x="8125463" y="4298775"/>
              <a:ext cx="69925" cy="96625"/>
            </a:xfrm>
            <a:custGeom>
              <a:avLst/>
              <a:gdLst/>
              <a:ahLst/>
              <a:cxnLst/>
              <a:rect l="l" t="t" r="r" b="b"/>
              <a:pathLst>
                <a:path w="2797" h="3865" extrusionOk="0">
                  <a:moveTo>
                    <a:pt x="2616" y="1955"/>
                  </a:moveTo>
                  <a:cubicBezTo>
                    <a:pt x="2533" y="1931"/>
                    <a:pt x="2449" y="1914"/>
                    <a:pt x="2366" y="1893"/>
                  </a:cubicBezTo>
                  <a:cubicBezTo>
                    <a:pt x="2138" y="1830"/>
                    <a:pt x="1906" y="1779"/>
                    <a:pt x="1698" y="1675"/>
                  </a:cubicBezTo>
                  <a:cubicBezTo>
                    <a:pt x="1629" y="1498"/>
                    <a:pt x="1664" y="1335"/>
                    <a:pt x="1670" y="1169"/>
                  </a:cubicBezTo>
                  <a:cubicBezTo>
                    <a:pt x="1680" y="888"/>
                    <a:pt x="1698" y="607"/>
                    <a:pt x="1698" y="327"/>
                  </a:cubicBezTo>
                  <a:cubicBezTo>
                    <a:pt x="1698" y="250"/>
                    <a:pt x="1667" y="171"/>
                    <a:pt x="1635" y="95"/>
                  </a:cubicBezTo>
                  <a:cubicBezTo>
                    <a:pt x="1608" y="22"/>
                    <a:pt x="1466" y="1"/>
                    <a:pt x="1421" y="60"/>
                  </a:cubicBezTo>
                  <a:cubicBezTo>
                    <a:pt x="1379" y="112"/>
                    <a:pt x="1338" y="171"/>
                    <a:pt x="1324" y="230"/>
                  </a:cubicBezTo>
                  <a:cubicBezTo>
                    <a:pt x="1264" y="486"/>
                    <a:pt x="1223" y="749"/>
                    <a:pt x="1161" y="1006"/>
                  </a:cubicBezTo>
                  <a:cubicBezTo>
                    <a:pt x="1116" y="1210"/>
                    <a:pt x="1140" y="1432"/>
                    <a:pt x="1043" y="1623"/>
                  </a:cubicBezTo>
                  <a:cubicBezTo>
                    <a:pt x="970" y="1640"/>
                    <a:pt x="919" y="1667"/>
                    <a:pt x="874" y="1657"/>
                  </a:cubicBezTo>
                  <a:cubicBezTo>
                    <a:pt x="541" y="1592"/>
                    <a:pt x="333" y="1800"/>
                    <a:pt x="114" y="1983"/>
                  </a:cubicBezTo>
                  <a:cubicBezTo>
                    <a:pt x="1" y="2080"/>
                    <a:pt x="38" y="2260"/>
                    <a:pt x="180" y="2302"/>
                  </a:cubicBezTo>
                  <a:cubicBezTo>
                    <a:pt x="295" y="2336"/>
                    <a:pt x="416" y="2347"/>
                    <a:pt x="534" y="2361"/>
                  </a:cubicBezTo>
                  <a:cubicBezTo>
                    <a:pt x="666" y="2374"/>
                    <a:pt x="797" y="2382"/>
                    <a:pt x="963" y="2395"/>
                  </a:cubicBezTo>
                  <a:cubicBezTo>
                    <a:pt x="946" y="2569"/>
                    <a:pt x="925" y="2710"/>
                    <a:pt x="919" y="2856"/>
                  </a:cubicBezTo>
                  <a:cubicBezTo>
                    <a:pt x="904" y="3119"/>
                    <a:pt x="890" y="3383"/>
                    <a:pt x="894" y="3646"/>
                  </a:cubicBezTo>
                  <a:cubicBezTo>
                    <a:pt x="898" y="3791"/>
                    <a:pt x="1047" y="3864"/>
                    <a:pt x="1199" y="3820"/>
                  </a:cubicBezTo>
                  <a:cubicBezTo>
                    <a:pt x="1324" y="3785"/>
                    <a:pt x="1414" y="3716"/>
                    <a:pt x="1442" y="3591"/>
                  </a:cubicBezTo>
                  <a:cubicBezTo>
                    <a:pt x="1469" y="3476"/>
                    <a:pt x="1472" y="3359"/>
                    <a:pt x="1504" y="3247"/>
                  </a:cubicBezTo>
                  <a:cubicBezTo>
                    <a:pt x="1587" y="2967"/>
                    <a:pt x="1570" y="2662"/>
                    <a:pt x="1694" y="2382"/>
                  </a:cubicBezTo>
                  <a:cubicBezTo>
                    <a:pt x="1812" y="2371"/>
                    <a:pt x="1913" y="2361"/>
                    <a:pt x="2013" y="2357"/>
                  </a:cubicBezTo>
                  <a:cubicBezTo>
                    <a:pt x="2204" y="2350"/>
                    <a:pt x="2391" y="2357"/>
                    <a:pt x="2582" y="2347"/>
                  </a:cubicBezTo>
                  <a:cubicBezTo>
                    <a:pt x="2692" y="2343"/>
                    <a:pt x="2779" y="2284"/>
                    <a:pt x="2786" y="2170"/>
                  </a:cubicBezTo>
                  <a:cubicBezTo>
                    <a:pt x="2796" y="2056"/>
                    <a:pt x="2727" y="1983"/>
                    <a:pt x="2616" y="195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6"/>
            <p:cNvSpPr/>
            <p:nvPr/>
          </p:nvSpPr>
          <p:spPr>
            <a:xfrm>
              <a:off x="8314463" y="4355600"/>
              <a:ext cx="72775" cy="18925"/>
            </a:xfrm>
            <a:custGeom>
              <a:avLst/>
              <a:gdLst/>
              <a:ahLst/>
              <a:cxnLst/>
              <a:rect l="l" t="t" r="r" b="b"/>
              <a:pathLst>
                <a:path w="2911" h="757" extrusionOk="0">
                  <a:moveTo>
                    <a:pt x="2803" y="358"/>
                  </a:moveTo>
                  <a:cubicBezTo>
                    <a:pt x="2586" y="226"/>
                    <a:pt x="2353" y="122"/>
                    <a:pt x="2090" y="109"/>
                  </a:cubicBezTo>
                  <a:cubicBezTo>
                    <a:pt x="1594" y="80"/>
                    <a:pt x="1102" y="42"/>
                    <a:pt x="606" y="11"/>
                  </a:cubicBezTo>
                  <a:cubicBezTo>
                    <a:pt x="502" y="5"/>
                    <a:pt x="403" y="1"/>
                    <a:pt x="299" y="11"/>
                  </a:cubicBezTo>
                  <a:cubicBezTo>
                    <a:pt x="91" y="29"/>
                    <a:pt x="0" y="202"/>
                    <a:pt x="115" y="362"/>
                  </a:cubicBezTo>
                  <a:cubicBezTo>
                    <a:pt x="246" y="545"/>
                    <a:pt x="406" y="673"/>
                    <a:pt x="659" y="673"/>
                  </a:cubicBezTo>
                  <a:cubicBezTo>
                    <a:pt x="985" y="670"/>
                    <a:pt x="1310" y="697"/>
                    <a:pt x="1633" y="707"/>
                  </a:cubicBezTo>
                  <a:cubicBezTo>
                    <a:pt x="1871" y="725"/>
                    <a:pt x="2111" y="739"/>
                    <a:pt x="2349" y="749"/>
                  </a:cubicBezTo>
                  <a:cubicBezTo>
                    <a:pt x="2467" y="757"/>
                    <a:pt x="2589" y="757"/>
                    <a:pt x="2706" y="742"/>
                  </a:cubicBezTo>
                  <a:cubicBezTo>
                    <a:pt x="2818" y="732"/>
                    <a:pt x="2911" y="673"/>
                    <a:pt x="2907" y="562"/>
                  </a:cubicBezTo>
                  <a:cubicBezTo>
                    <a:pt x="2907" y="490"/>
                    <a:pt x="2862" y="392"/>
                    <a:pt x="2803" y="35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6"/>
            <p:cNvSpPr/>
            <p:nvPr/>
          </p:nvSpPr>
          <p:spPr>
            <a:xfrm>
              <a:off x="8349538" y="4384300"/>
              <a:ext cx="25150" cy="29200"/>
            </a:xfrm>
            <a:custGeom>
              <a:avLst/>
              <a:gdLst/>
              <a:ahLst/>
              <a:cxnLst/>
              <a:rect l="l" t="t" r="r" b="b"/>
              <a:pathLst>
                <a:path w="1006" h="1168" extrusionOk="0">
                  <a:moveTo>
                    <a:pt x="908" y="298"/>
                  </a:moveTo>
                  <a:cubicBezTo>
                    <a:pt x="884" y="242"/>
                    <a:pt x="829" y="187"/>
                    <a:pt x="773" y="159"/>
                  </a:cubicBezTo>
                  <a:cubicBezTo>
                    <a:pt x="441" y="0"/>
                    <a:pt x="108" y="90"/>
                    <a:pt x="32" y="464"/>
                  </a:cubicBezTo>
                  <a:cubicBezTo>
                    <a:pt x="18" y="530"/>
                    <a:pt x="11" y="592"/>
                    <a:pt x="4" y="627"/>
                  </a:cubicBezTo>
                  <a:cubicBezTo>
                    <a:pt x="1" y="890"/>
                    <a:pt x="84" y="1026"/>
                    <a:pt x="264" y="1088"/>
                  </a:cubicBezTo>
                  <a:cubicBezTo>
                    <a:pt x="500" y="1168"/>
                    <a:pt x="763" y="1115"/>
                    <a:pt x="860" y="952"/>
                  </a:cubicBezTo>
                  <a:cubicBezTo>
                    <a:pt x="985" y="749"/>
                    <a:pt x="1005" y="523"/>
                    <a:pt x="908" y="29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6"/>
            <p:cNvSpPr/>
            <p:nvPr/>
          </p:nvSpPr>
          <p:spPr>
            <a:xfrm>
              <a:off x="8345713" y="4324525"/>
              <a:ext cx="23600" cy="17775"/>
            </a:xfrm>
            <a:custGeom>
              <a:avLst/>
              <a:gdLst/>
              <a:ahLst/>
              <a:cxnLst/>
              <a:rect l="l" t="t" r="r" b="b"/>
              <a:pathLst>
                <a:path w="944" h="711" extrusionOk="0">
                  <a:moveTo>
                    <a:pt x="230" y="63"/>
                  </a:moveTo>
                  <a:cubicBezTo>
                    <a:pt x="95" y="111"/>
                    <a:pt x="15" y="225"/>
                    <a:pt x="8" y="367"/>
                  </a:cubicBezTo>
                  <a:cubicBezTo>
                    <a:pt x="1" y="495"/>
                    <a:pt x="91" y="583"/>
                    <a:pt x="205" y="627"/>
                  </a:cubicBezTo>
                  <a:cubicBezTo>
                    <a:pt x="313" y="672"/>
                    <a:pt x="431" y="690"/>
                    <a:pt x="493" y="707"/>
                  </a:cubicBezTo>
                  <a:cubicBezTo>
                    <a:pt x="712" y="711"/>
                    <a:pt x="837" y="645"/>
                    <a:pt x="888" y="537"/>
                  </a:cubicBezTo>
                  <a:cubicBezTo>
                    <a:pt x="944" y="412"/>
                    <a:pt x="891" y="236"/>
                    <a:pt x="760" y="142"/>
                  </a:cubicBezTo>
                  <a:cubicBezTo>
                    <a:pt x="600" y="25"/>
                    <a:pt x="417" y="0"/>
                    <a:pt x="230" y="6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5" name="Google Shape;765;p36"/>
          <p:cNvGrpSpPr/>
          <p:nvPr/>
        </p:nvGrpSpPr>
        <p:grpSpPr>
          <a:xfrm rot="-687293">
            <a:off x="8010875" y="3979668"/>
            <a:ext cx="841092" cy="618687"/>
            <a:chOff x="1138950" y="3482175"/>
            <a:chExt cx="841076" cy="618676"/>
          </a:xfrm>
        </p:grpSpPr>
        <p:sp>
          <p:nvSpPr>
            <p:cNvPr id="766" name="Google Shape;766;p36"/>
            <p:cNvSpPr/>
            <p:nvPr/>
          </p:nvSpPr>
          <p:spPr>
            <a:xfrm>
              <a:off x="1138950" y="3530630"/>
              <a:ext cx="91322" cy="167636"/>
            </a:xfrm>
            <a:custGeom>
              <a:avLst/>
              <a:gdLst/>
              <a:ahLst/>
              <a:cxnLst/>
              <a:rect l="l" t="t" r="r" b="b"/>
              <a:pathLst>
                <a:path w="1210" h="2221" extrusionOk="0">
                  <a:moveTo>
                    <a:pt x="554" y="1"/>
                  </a:moveTo>
                  <a:cubicBezTo>
                    <a:pt x="468" y="18"/>
                    <a:pt x="395" y="63"/>
                    <a:pt x="333" y="132"/>
                  </a:cubicBezTo>
                  <a:cubicBezTo>
                    <a:pt x="250" y="222"/>
                    <a:pt x="215" y="309"/>
                    <a:pt x="204" y="433"/>
                  </a:cubicBezTo>
                  <a:cubicBezTo>
                    <a:pt x="177" y="729"/>
                    <a:pt x="253" y="867"/>
                    <a:pt x="578" y="1144"/>
                  </a:cubicBezTo>
                  <a:cubicBezTo>
                    <a:pt x="818" y="1352"/>
                    <a:pt x="925" y="1473"/>
                    <a:pt x="984" y="1615"/>
                  </a:cubicBezTo>
                  <a:cubicBezTo>
                    <a:pt x="1056" y="1789"/>
                    <a:pt x="1011" y="1914"/>
                    <a:pt x="845" y="2000"/>
                  </a:cubicBezTo>
                  <a:cubicBezTo>
                    <a:pt x="774" y="2039"/>
                    <a:pt x="698" y="2058"/>
                    <a:pt x="623" y="2058"/>
                  </a:cubicBezTo>
                  <a:cubicBezTo>
                    <a:pt x="494" y="2058"/>
                    <a:pt x="367" y="2002"/>
                    <a:pt x="271" y="1899"/>
                  </a:cubicBezTo>
                  <a:cubicBezTo>
                    <a:pt x="201" y="1820"/>
                    <a:pt x="162" y="1733"/>
                    <a:pt x="138" y="1612"/>
                  </a:cubicBezTo>
                  <a:cubicBezTo>
                    <a:pt x="128" y="1519"/>
                    <a:pt x="104" y="1473"/>
                    <a:pt x="73" y="1463"/>
                  </a:cubicBezTo>
                  <a:cubicBezTo>
                    <a:pt x="69" y="1462"/>
                    <a:pt x="65" y="1462"/>
                    <a:pt x="62" y="1462"/>
                  </a:cubicBezTo>
                  <a:cubicBezTo>
                    <a:pt x="21" y="1462"/>
                    <a:pt x="0" y="1521"/>
                    <a:pt x="0" y="1636"/>
                  </a:cubicBezTo>
                  <a:cubicBezTo>
                    <a:pt x="0" y="1924"/>
                    <a:pt x="167" y="2135"/>
                    <a:pt x="454" y="2205"/>
                  </a:cubicBezTo>
                  <a:cubicBezTo>
                    <a:pt x="494" y="2215"/>
                    <a:pt x="550" y="2221"/>
                    <a:pt x="608" y="2221"/>
                  </a:cubicBezTo>
                  <a:cubicBezTo>
                    <a:pt x="679" y="2221"/>
                    <a:pt x="752" y="2213"/>
                    <a:pt x="804" y="2197"/>
                  </a:cubicBezTo>
                  <a:cubicBezTo>
                    <a:pt x="1008" y="2142"/>
                    <a:pt x="1136" y="2017"/>
                    <a:pt x="1185" y="1830"/>
                  </a:cubicBezTo>
                  <a:cubicBezTo>
                    <a:pt x="1209" y="1722"/>
                    <a:pt x="1195" y="1608"/>
                    <a:pt x="1130" y="1473"/>
                  </a:cubicBezTo>
                  <a:cubicBezTo>
                    <a:pt x="1081" y="1376"/>
                    <a:pt x="922" y="1196"/>
                    <a:pt x="738" y="1047"/>
                  </a:cubicBezTo>
                  <a:cubicBezTo>
                    <a:pt x="402" y="770"/>
                    <a:pt x="312" y="590"/>
                    <a:pt x="405" y="361"/>
                  </a:cubicBezTo>
                  <a:cubicBezTo>
                    <a:pt x="433" y="285"/>
                    <a:pt x="506" y="205"/>
                    <a:pt x="562" y="181"/>
                  </a:cubicBezTo>
                  <a:cubicBezTo>
                    <a:pt x="587" y="168"/>
                    <a:pt x="619" y="162"/>
                    <a:pt x="651" y="162"/>
                  </a:cubicBezTo>
                  <a:cubicBezTo>
                    <a:pt x="692" y="162"/>
                    <a:pt x="735" y="172"/>
                    <a:pt x="770" y="191"/>
                  </a:cubicBezTo>
                  <a:cubicBezTo>
                    <a:pt x="842" y="225"/>
                    <a:pt x="911" y="295"/>
                    <a:pt x="922" y="340"/>
                  </a:cubicBezTo>
                  <a:cubicBezTo>
                    <a:pt x="931" y="383"/>
                    <a:pt x="964" y="424"/>
                    <a:pt x="998" y="424"/>
                  </a:cubicBezTo>
                  <a:cubicBezTo>
                    <a:pt x="999" y="424"/>
                    <a:pt x="1000" y="424"/>
                    <a:pt x="1002" y="423"/>
                  </a:cubicBezTo>
                  <a:cubicBezTo>
                    <a:pt x="1081" y="409"/>
                    <a:pt x="1053" y="230"/>
                    <a:pt x="952" y="129"/>
                  </a:cubicBezTo>
                  <a:cubicBezTo>
                    <a:pt x="873" y="56"/>
                    <a:pt x="738" y="1"/>
                    <a:pt x="6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6"/>
            <p:cNvSpPr/>
            <p:nvPr/>
          </p:nvSpPr>
          <p:spPr>
            <a:xfrm>
              <a:off x="1249292" y="3530630"/>
              <a:ext cx="103322" cy="165900"/>
            </a:xfrm>
            <a:custGeom>
              <a:avLst/>
              <a:gdLst/>
              <a:ahLst/>
              <a:cxnLst/>
              <a:rect l="l" t="t" r="r" b="b"/>
              <a:pathLst>
                <a:path w="1369" h="2198" extrusionOk="0">
                  <a:moveTo>
                    <a:pt x="846" y="1"/>
                  </a:moveTo>
                  <a:cubicBezTo>
                    <a:pt x="149" y="1"/>
                    <a:pt x="14" y="8"/>
                    <a:pt x="10" y="80"/>
                  </a:cubicBezTo>
                  <a:cubicBezTo>
                    <a:pt x="0" y="150"/>
                    <a:pt x="63" y="167"/>
                    <a:pt x="319" y="174"/>
                  </a:cubicBezTo>
                  <a:lnTo>
                    <a:pt x="558" y="184"/>
                  </a:lnTo>
                  <a:lnTo>
                    <a:pt x="568" y="569"/>
                  </a:lnTo>
                  <a:cubicBezTo>
                    <a:pt x="571" y="783"/>
                    <a:pt x="582" y="1040"/>
                    <a:pt x="589" y="1151"/>
                  </a:cubicBezTo>
                  <a:cubicBezTo>
                    <a:pt x="592" y="1262"/>
                    <a:pt x="592" y="1529"/>
                    <a:pt x="592" y="1743"/>
                  </a:cubicBezTo>
                  <a:lnTo>
                    <a:pt x="592" y="2159"/>
                  </a:lnTo>
                  <a:cubicBezTo>
                    <a:pt x="592" y="2166"/>
                    <a:pt x="603" y="2180"/>
                    <a:pt x="617" y="2187"/>
                  </a:cubicBezTo>
                  <a:cubicBezTo>
                    <a:pt x="633" y="2194"/>
                    <a:pt x="650" y="2198"/>
                    <a:pt x="668" y="2198"/>
                  </a:cubicBezTo>
                  <a:cubicBezTo>
                    <a:pt x="692" y="2198"/>
                    <a:pt x="716" y="2191"/>
                    <a:pt x="728" y="2176"/>
                  </a:cubicBezTo>
                  <a:cubicBezTo>
                    <a:pt x="745" y="2156"/>
                    <a:pt x="745" y="2131"/>
                    <a:pt x="745" y="1733"/>
                  </a:cubicBezTo>
                  <a:cubicBezTo>
                    <a:pt x="745" y="1504"/>
                    <a:pt x="745" y="1065"/>
                    <a:pt x="738" y="759"/>
                  </a:cubicBezTo>
                  <a:cubicBezTo>
                    <a:pt x="731" y="409"/>
                    <a:pt x="734" y="198"/>
                    <a:pt x="742" y="198"/>
                  </a:cubicBezTo>
                  <a:cubicBezTo>
                    <a:pt x="745" y="195"/>
                    <a:pt x="870" y="188"/>
                    <a:pt x="1019" y="184"/>
                  </a:cubicBezTo>
                  <a:cubicBezTo>
                    <a:pt x="1317" y="174"/>
                    <a:pt x="1351" y="167"/>
                    <a:pt x="1351" y="84"/>
                  </a:cubicBezTo>
                  <a:cubicBezTo>
                    <a:pt x="1351" y="1"/>
                    <a:pt x="1369" y="1"/>
                    <a:pt x="10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6"/>
            <p:cNvSpPr/>
            <p:nvPr/>
          </p:nvSpPr>
          <p:spPr>
            <a:xfrm>
              <a:off x="1371635" y="3527158"/>
              <a:ext cx="81435" cy="169145"/>
            </a:xfrm>
            <a:custGeom>
              <a:avLst/>
              <a:gdLst/>
              <a:ahLst/>
              <a:cxnLst/>
              <a:rect l="l" t="t" r="r" b="b"/>
              <a:pathLst>
                <a:path w="1079" h="2241" extrusionOk="0">
                  <a:moveTo>
                    <a:pt x="1032" y="0"/>
                  </a:moveTo>
                  <a:cubicBezTo>
                    <a:pt x="1029" y="0"/>
                    <a:pt x="1026" y="1"/>
                    <a:pt x="1023" y="1"/>
                  </a:cubicBezTo>
                  <a:cubicBezTo>
                    <a:pt x="1002" y="1"/>
                    <a:pt x="978" y="9"/>
                    <a:pt x="967" y="22"/>
                  </a:cubicBezTo>
                  <a:cubicBezTo>
                    <a:pt x="940" y="47"/>
                    <a:pt x="933" y="133"/>
                    <a:pt x="933" y="375"/>
                  </a:cubicBezTo>
                  <a:cubicBezTo>
                    <a:pt x="933" y="903"/>
                    <a:pt x="884" y="1682"/>
                    <a:pt x="850" y="1827"/>
                  </a:cubicBezTo>
                  <a:cubicBezTo>
                    <a:pt x="829" y="1910"/>
                    <a:pt x="773" y="1987"/>
                    <a:pt x="708" y="2025"/>
                  </a:cubicBezTo>
                  <a:cubicBezTo>
                    <a:pt x="669" y="2043"/>
                    <a:pt x="649" y="2046"/>
                    <a:pt x="545" y="2046"/>
                  </a:cubicBezTo>
                  <a:cubicBezTo>
                    <a:pt x="458" y="2046"/>
                    <a:pt x="420" y="2043"/>
                    <a:pt x="382" y="2032"/>
                  </a:cubicBezTo>
                  <a:cubicBezTo>
                    <a:pt x="323" y="2001"/>
                    <a:pt x="260" y="1928"/>
                    <a:pt x="233" y="1848"/>
                  </a:cubicBezTo>
                  <a:cubicBezTo>
                    <a:pt x="194" y="1720"/>
                    <a:pt x="160" y="1159"/>
                    <a:pt x="146" y="428"/>
                  </a:cubicBezTo>
                  <a:cubicBezTo>
                    <a:pt x="143" y="247"/>
                    <a:pt x="140" y="84"/>
                    <a:pt x="135" y="60"/>
                  </a:cubicBezTo>
                  <a:cubicBezTo>
                    <a:pt x="126" y="19"/>
                    <a:pt x="99" y="1"/>
                    <a:pt x="59" y="1"/>
                  </a:cubicBezTo>
                  <a:cubicBezTo>
                    <a:pt x="56" y="1"/>
                    <a:pt x="53" y="1"/>
                    <a:pt x="49" y="1"/>
                  </a:cubicBezTo>
                  <a:cubicBezTo>
                    <a:pt x="15" y="5"/>
                    <a:pt x="15" y="9"/>
                    <a:pt x="7" y="50"/>
                  </a:cubicBezTo>
                  <a:cubicBezTo>
                    <a:pt x="1" y="130"/>
                    <a:pt x="1" y="1069"/>
                    <a:pt x="7" y="1363"/>
                  </a:cubicBezTo>
                  <a:cubicBezTo>
                    <a:pt x="25" y="1797"/>
                    <a:pt x="49" y="1952"/>
                    <a:pt x="119" y="2046"/>
                  </a:cubicBezTo>
                  <a:cubicBezTo>
                    <a:pt x="181" y="2133"/>
                    <a:pt x="288" y="2202"/>
                    <a:pt x="426" y="2233"/>
                  </a:cubicBezTo>
                  <a:cubicBezTo>
                    <a:pt x="457" y="2238"/>
                    <a:pt x="496" y="2241"/>
                    <a:pt x="537" y="2241"/>
                  </a:cubicBezTo>
                  <a:cubicBezTo>
                    <a:pt x="604" y="2241"/>
                    <a:pt x="676" y="2234"/>
                    <a:pt x="725" y="2219"/>
                  </a:cubicBezTo>
                  <a:cubicBezTo>
                    <a:pt x="805" y="2195"/>
                    <a:pt x="877" y="2142"/>
                    <a:pt x="936" y="2084"/>
                  </a:cubicBezTo>
                  <a:cubicBezTo>
                    <a:pt x="1034" y="1963"/>
                    <a:pt x="1058" y="1797"/>
                    <a:pt x="1071" y="1072"/>
                  </a:cubicBezTo>
                  <a:cubicBezTo>
                    <a:pt x="1078" y="660"/>
                    <a:pt x="1075" y="50"/>
                    <a:pt x="1064" y="19"/>
                  </a:cubicBezTo>
                  <a:cubicBezTo>
                    <a:pt x="1061" y="8"/>
                    <a:pt x="1049" y="0"/>
                    <a:pt x="10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6"/>
            <p:cNvSpPr/>
            <p:nvPr/>
          </p:nvSpPr>
          <p:spPr>
            <a:xfrm>
              <a:off x="1489299" y="3534781"/>
              <a:ext cx="89058" cy="164692"/>
            </a:xfrm>
            <a:custGeom>
              <a:avLst/>
              <a:gdLst/>
              <a:ahLst/>
              <a:cxnLst/>
              <a:rect l="l" t="t" r="r" b="b"/>
              <a:pathLst>
                <a:path w="1180" h="2182" extrusionOk="0">
                  <a:moveTo>
                    <a:pt x="171" y="261"/>
                  </a:moveTo>
                  <a:lnTo>
                    <a:pt x="202" y="279"/>
                  </a:lnTo>
                  <a:cubicBezTo>
                    <a:pt x="330" y="351"/>
                    <a:pt x="618" y="718"/>
                    <a:pt x="780" y="978"/>
                  </a:cubicBezTo>
                  <a:cubicBezTo>
                    <a:pt x="853" y="1093"/>
                    <a:pt x="933" y="1276"/>
                    <a:pt x="951" y="1360"/>
                  </a:cubicBezTo>
                  <a:cubicBezTo>
                    <a:pt x="957" y="1394"/>
                    <a:pt x="961" y="1453"/>
                    <a:pt x="954" y="1505"/>
                  </a:cubicBezTo>
                  <a:cubicBezTo>
                    <a:pt x="951" y="1612"/>
                    <a:pt x="922" y="1702"/>
                    <a:pt x="850" y="1785"/>
                  </a:cubicBezTo>
                  <a:cubicBezTo>
                    <a:pt x="753" y="1907"/>
                    <a:pt x="628" y="1969"/>
                    <a:pt x="410" y="2007"/>
                  </a:cubicBezTo>
                  <a:cubicBezTo>
                    <a:pt x="330" y="2021"/>
                    <a:pt x="254" y="2035"/>
                    <a:pt x="240" y="2038"/>
                  </a:cubicBezTo>
                  <a:cubicBezTo>
                    <a:pt x="236" y="2039"/>
                    <a:pt x="233" y="2039"/>
                    <a:pt x="229" y="2039"/>
                  </a:cubicBezTo>
                  <a:cubicBezTo>
                    <a:pt x="218" y="2039"/>
                    <a:pt x="208" y="2036"/>
                    <a:pt x="205" y="2028"/>
                  </a:cubicBezTo>
                  <a:cubicBezTo>
                    <a:pt x="195" y="2021"/>
                    <a:pt x="195" y="1928"/>
                    <a:pt x="195" y="1758"/>
                  </a:cubicBezTo>
                  <a:cubicBezTo>
                    <a:pt x="195" y="1609"/>
                    <a:pt x="188" y="1373"/>
                    <a:pt x="185" y="1227"/>
                  </a:cubicBezTo>
                  <a:cubicBezTo>
                    <a:pt x="181" y="1079"/>
                    <a:pt x="171" y="802"/>
                    <a:pt x="171" y="607"/>
                  </a:cubicBezTo>
                  <a:lnTo>
                    <a:pt x="171" y="261"/>
                  </a:lnTo>
                  <a:close/>
                  <a:moveTo>
                    <a:pt x="87" y="1"/>
                  </a:moveTo>
                  <a:cubicBezTo>
                    <a:pt x="49" y="4"/>
                    <a:pt x="18" y="25"/>
                    <a:pt x="4" y="60"/>
                  </a:cubicBezTo>
                  <a:cubicBezTo>
                    <a:pt x="1" y="98"/>
                    <a:pt x="8" y="1813"/>
                    <a:pt x="11" y="1993"/>
                  </a:cubicBezTo>
                  <a:cubicBezTo>
                    <a:pt x="15" y="2115"/>
                    <a:pt x="39" y="2142"/>
                    <a:pt x="132" y="2170"/>
                  </a:cubicBezTo>
                  <a:cubicBezTo>
                    <a:pt x="158" y="2178"/>
                    <a:pt x="204" y="2182"/>
                    <a:pt x="267" y="2182"/>
                  </a:cubicBezTo>
                  <a:cubicBezTo>
                    <a:pt x="289" y="2182"/>
                    <a:pt x="312" y="2181"/>
                    <a:pt x="337" y="2180"/>
                  </a:cubicBezTo>
                  <a:cubicBezTo>
                    <a:pt x="465" y="2177"/>
                    <a:pt x="503" y="2170"/>
                    <a:pt x="583" y="2145"/>
                  </a:cubicBezTo>
                  <a:cubicBezTo>
                    <a:pt x="940" y="2035"/>
                    <a:pt x="1179" y="1747"/>
                    <a:pt x="1148" y="1446"/>
                  </a:cubicBezTo>
                  <a:cubicBezTo>
                    <a:pt x="1127" y="1238"/>
                    <a:pt x="985" y="895"/>
                    <a:pt x="801" y="649"/>
                  </a:cubicBezTo>
                  <a:cubicBezTo>
                    <a:pt x="666" y="469"/>
                    <a:pt x="289" y="87"/>
                    <a:pt x="177" y="29"/>
                  </a:cubicBezTo>
                  <a:cubicBezTo>
                    <a:pt x="150" y="12"/>
                    <a:pt x="119" y="4"/>
                    <a:pt x="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6"/>
            <p:cNvSpPr/>
            <p:nvPr/>
          </p:nvSpPr>
          <p:spPr>
            <a:xfrm>
              <a:off x="1594962" y="3528064"/>
              <a:ext cx="111246" cy="168843"/>
            </a:xfrm>
            <a:custGeom>
              <a:avLst/>
              <a:gdLst/>
              <a:ahLst/>
              <a:cxnLst/>
              <a:rect l="l" t="t" r="r" b="b"/>
              <a:pathLst>
                <a:path w="1474" h="2237" extrusionOk="0">
                  <a:moveTo>
                    <a:pt x="98" y="0"/>
                  </a:moveTo>
                  <a:cubicBezTo>
                    <a:pt x="87" y="0"/>
                    <a:pt x="74" y="10"/>
                    <a:pt x="53" y="24"/>
                  </a:cubicBezTo>
                  <a:cubicBezTo>
                    <a:pt x="0" y="77"/>
                    <a:pt x="21" y="128"/>
                    <a:pt x="139" y="280"/>
                  </a:cubicBezTo>
                  <a:cubicBezTo>
                    <a:pt x="267" y="437"/>
                    <a:pt x="486" y="779"/>
                    <a:pt x="573" y="956"/>
                  </a:cubicBezTo>
                  <a:cubicBezTo>
                    <a:pt x="597" y="998"/>
                    <a:pt x="621" y="1067"/>
                    <a:pt x="627" y="1102"/>
                  </a:cubicBezTo>
                  <a:cubicBezTo>
                    <a:pt x="632" y="1143"/>
                    <a:pt x="635" y="1348"/>
                    <a:pt x="635" y="1577"/>
                  </a:cubicBezTo>
                  <a:cubicBezTo>
                    <a:pt x="635" y="1948"/>
                    <a:pt x="645" y="2200"/>
                    <a:pt x="662" y="2221"/>
                  </a:cubicBezTo>
                  <a:cubicBezTo>
                    <a:pt x="668" y="2232"/>
                    <a:pt x="679" y="2236"/>
                    <a:pt x="693" y="2236"/>
                  </a:cubicBezTo>
                  <a:cubicBezTo>
                    <a:pt x="732" y="2236"/>
                    <a:pt x="792" y="2196"/>
                    <a:pt x="808" y="2155"/>
                  </a:cubicBezTo>
                  <a:cubicBezTo>
                    <a:pt x="811" y="2138"/>
                    <a:pt x="822" y="1933"/>
                    <a:pt x="822" y="1698"/>
                  </a:cubicBezTo>
                  <a:cubicBezTo>
                    <a:pt x="825" y="1158"/>
                    <a:pt x="835" y="1060"/>
                    <a:pt x="884" y="970"/>
                  </a:cubicBezTo>
                  <a:cubicBezTo>
                    <a:pt x="968" y="800"/>
                    <a:pt x="1193" y="457"/>
                    <a:pt x="1331" y="291"/>
                  </a:cubicBezTo>
                  <a:cubicBezTo>
                    <a:pt x="1456" y="135"/>
                    <a:pt x="1473" y="87"/>
                    <a:pt x="1425" y="24"/>
                  </a:cubicBezTo>
                  <a:cubicBezTo>
                    <a:pt x="1411" y="8"/>
                    <a:pt x="1396" y="1"/>
                    <a:pt x="1379" y="1"/>
                  </a:cubicBezTo>
                  <a:cubicBezTo>
                    <a:pt x="1359" y="1"/>
                    <a:pt x="1337" y="12"/>
                    <a:pt x="1310" y="35"/>
                  </a:cubicBezTo>
                  <a:cubicBezTo>
                    <a:pt x="1262" y="80"/>
                    <a:pt x="1144" y="232"/>
                    <a:pt x="1043" y="381"/>
                  </a:cubicBezTo>
                  <a:cubicBezTo>
                    <a:pt x="867" y="644"/>
                    <a:pt x="770" y="787"/>
                    <a:pt x="752" y="807"/>
                  </a:cubicBezTo>
                  <a:cubicBezTo>
                    <a:pt x="741" y="817"/>
                    <a:pt x="736" y="821"/>
                    <a:pt x="731" y="821"/>
                  </a:cubicBezTo>
                  <a:cubicBezTo>
                    <a:pt x="726" y="821"/>
                    <a:pt x="720" y="817"/>
                    <a:pt x="711" y="811"/>
                  </a:cubicBezTo>
                  <a:cubicBezTo>
                    <a:pt x="697" y="797"/>
                    <a:pt x="676" y="763"/>
                    <a:pt x="659" y="738"/>
                  </a:cubicBezTo>
                  <a:cubicBezTo>
                    <a:pt x="635" y="693"/>
                    <a:pt x="448" y="409"/>
                    <a:pt x="354" y="267"/>
                  </a:cubicBezTo>
                  <a:cubicBezTo>
                    <a:pt x="288" y="166"/>
                    <a:pt x="181" y="38"/>
                    <a:pt x="149" y="24"/>
                  </a:cubicBezTo>
                  <a:cubicBezTo>
                    <a:pt x="128" y="10"/>
                    <a:pt x="112" y="3"/>
                    <a:pt x="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6"/>
            <p:cNvSpPr/>
            <p:nvPr/>
          </p:nvSpPr>
          <p:spPr>
            <a:xfrm>
              <a:off x="1140535" y="3780680"/>
              <a:ext cx="123398" cy="232320"/>
            </a:xfrm>
            <a:custGeom>
              <a:avLst/>
              <a:gdLst/>
              <a:ahLst/>
              <a:cxnLst/>
              <a:rect l="l" t="t" r="r" b="b"/>
              <a:pathLst>
                <a:path w="1635" h="3078" extrusionOk="0">
                  <a:moveTo>
                    <a:pt x="1372" y="0"/>
                  </a:moveTo>
                  <a:cubicBezTo>
                    <a:pt x="1365" y="0"/>
                    <a:pt x="1355" y="3"/>
                    <a:pt x="1337" y="10"/>
                  </a:cubicBezTo>
                  <a:cubicBezTo>
                    <a:pt x="1254" y="45"/>
                    <a:pt x="1264" y="38"/>
                    <a:pt x="1268" y="683"/>
                  </a:cubicBezTo>
                  <a:lnTo>
                    <a:pt x="1272" y="1268"/>
                  </a:lnTo>
                  <a:lnTo>
                    <a:pt x="1123" y="1278"/>
                  </a:lnTo>
                  <a:cubicBezTo>
                    <a:pt x="1040" y="1282"/>
                    <a:pt x="821" y="1286"/>
                    <a:pt x="630" y="1286"/>
                  </a:cubicBezTo>
                  <a:lnTo>
                    <a:pt x="284" y="1286"/>
                  </a:lnTo>
                  <a:lnTo>
                    <a:pt x="280" y="1199"/>
                  </a:lnTo>
                  <a:cubicBezTo>
                    <a:pt x="274" y="1143"/>
                    <a:pt x="270" y="1008"/>
                    <a:pt x="270" y="883"/>
                  </a:cubicBezTo>
                  <a:cubicBezTo>
                    <a:pt x="270" y="766"/>
                    <a:pt x="266" y="541"/>
                    <a:pt x="260" y="388"/>
                  </a:cubicBezTo>
                  <a:cubicBezTo>
                    <a:pt x="253" y="101"/>
                    <a:pt x="229" y="38"/>
                    <a:pt x="180" y="18"/>
                  </a:cubicBezTo>
                  <a:cubicBezTo>
                    <a:pt x="168" y="14"/>
                    <a:pt x="156" y="12"/>
                    <a:pt x="144" y="12"/>
                  </a:cubicBezTo>
                  <a:cubicBezTo>
                    <a:pt x="105" y="12"/>
                    <a:pt x="68" y="33"/>
                    <a:pt x="55" y="62"/>
                  </a:cubicBezTo>
                  <a:cubicBezTo>
                    <a:pt x="0" y="184"/>
                    <a:pt x="0" y="769"/>
                    <a:pt x="13" y="1257"/>
                  </a:cubicBezTo>
                  <a:cubicBezTo>
                    <a:pt x="17" y="1438"/>
                    <a:pt x="38" y="1829"/>
                    <a:pt x="45" y="2124"/>
                  </a:cubicBezTo>
                  <a:cubicBezTo>
                    <a:pt x="69" y="2827"/>
                    <a:pt x="72" y="2997"/>
                    <a:pt x="100" y="3039"/>
                  </a:cubicBezTo>
                  <a:cubicBezTo>
                    <a:pt x="120" y="3056"/>
                    <a:pt x="146" y="3064"/>
                    <a:pt x="175" y="3064"/>
                  </a:cubicBezTo>
                  <a:cubicBezTo>
                    <a:pt x="191" y="3064"/>
                    <a:pt x="208" y="3061"/>
                    <a:pt x="225" y="3056"/>
                  </a:cubicBezTo>
                  <a:cubicBezTo>
                    <a:pt x="229" y="3056"/>
                    <a:pt x="229" y="3056"/>
                    <a:pt x="232" y="3053"/>
                  </a:cubicBezTo>
                  <a:cubicBezTo>
                    <a:pt x="266" y="3042"/>
                    <a:pt x="294" y="3018"/>
                    <a:pt x="308" y="2990"/>
                  </a:cubicBezTo>
                  <a:cubicBezTo>
                    <a:pt x="312" y="2970"/>
                    <a:pt x="312" y="2855"/>
                    <a:pt x="308" y="2658"/>
                  </a:cubicBezTo>
                  <a:cubicBezTo>
                    <a:pt x="287" y="1913"/>
                    <a:pt x="274" y="1511"/>
                    <a:pt x="287" y="1507"/>
                  </a:cubicBezTo>
                  <a:cubicBezTo>
                    <a:pt x="296" y="1501"/>
                    <a:pt x="483" y="1498"/>
                    <a:pt x="694" y="1498"/>
                  </a:cubicBezTo>
                  <a:cubicBezTo>
                    <a:pt x="970" y="1498"/>
                    <a:pt x="1286" y="1503"/>
                    <a:pt x="1292" y="1511"/>
                  </a:cubicBezTo>
                  <a:cubicBezTo>
                    <a:pt x="1299" y="1514"/>
                    <a:pt x="1310" y="1839"/>
                    <a:pt x="1310" y="2224"/>
                  </a:cubicBezTo>
                  <a:cubicBezTo>
                    <a:pt x="1310" y="2955"/>
                    <a:pt x="1326" y="3018"/>
                    <a:pt x="1382" y="3056"/>
                  </a:cubicBezTo>
                  <a:cubicBezTo>
                    <a:pt x="1401" y="3072"/>
                    <a:pt x="1427" y="3078"/>
                    <a:pt x="1450" y="3078"/>
                  </a:cubicBezTo>
                  <a:cubicBezTo>
                    <a:pt x="1457" y="3078"/>
                    <a:pt x="1463" y="3078"/>
                    <a:pt x="1469" y="3077"/>
                  </a:cubicBezTo>
                  <a:cubicBezTo>
                    <a:pt x="1472" y="3077"/>
                    <a:pt x="1472" y="3077"/>
                    <a:pt x="1472" y="3070"/>
                  </a:cubicBezTo>
                  <a:cubicBezTo>
                    <a:pt x="1510" y="3063"/>
                    <a:pt x="1542" y="3039"/>
                    <a:pt x="1563" y="2997"/>
                  </a:cubicBezTo>
                  <a:cubicBezTo>
                    <a:pt x="1583" y="2938"/>
                    <a:pt x="1587" y="2738"/>
                    <a:pt x="1566" y="2349"/>
                  </a:cubicBezTo>
                  <a:cubicBezTo>
                    <a:pt x="1555" y="2186"/>
                    <a:pt x="1534" y="1930"/>
                    <a:pt x="1528" y="1781"/>
                  </a:cubicBezTo>
                  <a:lnTo>
                    <a:pt x="1524" y="1497"/>
                  </a:lnTo>
                  <a:lnTo>
                    <a:pt x="1566" y="1473"/>
                  </a:lnTo>
                  <a:cubicBezTo>
                    <a:pt x="1635" y="1438"/>
                    <a:pt x="1628" y="1351"/>
                    <a:pt x="1563" y="1289"/>
                  </a:cubicBezTo>
                  <a:lnTo>
                    <a:pt x="1524" y="1257"/>
                  </a:lnTo>
                  <a:lnTo>
                    <a:pt x="1510" y="984"/>
                  </a:lnTo>
                  <a:cubicBezTo>
                    <a:pt x="1483" y="440"/>
                    <a:pt x="1472" y="160"/>
                    <a:pt x="1459" y="101"/>
                  </a:cubicBezTo>
                  <a:cubicBezTo>
                    <a:pt x="1441" y="38"/>
                    <a:pt x="1410" y="0"/>
                    <a:pt x="13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6"/>
            <p:cNvSpPr/>
            <p:nvPr/>
          </p:nvSpPr>
          <p:spPr>
            <a:xfrm>
              <a:off x="1295558" y="3789209"/>
              <a:ext cx="142568" cy="229225"/>
            </a:xfrm>
            <a:custGeom>
              <a:avLst/>
              <a:gdLst/>
              <a:ahLst/>
              <a:cxnLst/>
              <a:rect l="l" t="t" r="r" b="b"/>
              <a:pathLst>
                <a:path w="1889" h="3037" extrusionOk="0">
                  <a:moveTo>
                    <a:pt x="1023" y="625"/>
                  </a:moveTo>
                  <a:cubicBezTo>
                    <a:pt x="1026" y="625"/>
                    <a:pt x="1033" y="625"/>
                    <a:pt x="1036" y="632"/>
                  </a:cubicBezTo>
                  <a:cubicBezTo>
                    <a:pt x="1047" y="645"/>
                    <a:pt x="1054" y="670"/>
                    <a:pt x="1054" y="677"/>
                  </a:cubicBezTo>
                  <a:cubicBezTo>
                    <a:pt x="1054" y="691"/>
                    <a:pt x="1241" y="1370"/>
                    <a:pt x="1276" y="1456"/>
                  </a:cubicBezTo>
                  <a:cubicBezTo>
                    <a:pt x="1279" y="1474"/>
                    <a:pt x="1241" y="1474"/>
                    <a:pt x="1119" y="1474"/>
                  </a:cubicBezTo>
                  <a:cubicBezTo>
                    <a:pt x="832" y="1474"/>
                    <a:pt x="763" y="1446"/>
                    <a:pt x="763" y="1370"/>
                  </a:cubicBezTo>
                  <a:cubicBezTo>
                    <a:pt x="763" y="1304"/>
                    <a:pt x="881" y="912"/>
                    <a:pt x="956" y="743"/>
                  </a:cubicBezTo>
                  <a:cubicBezTo>
                    <a:pt x="998" y="653"/>
                    <a:pt x="1009" y="625"/>
                    <a:pt x="1023" y="625"/>
                  </a:cubicBezTo>
                  <a:close/>
                  <a:moveTo>
                    <a:pt x="1047" y="1"/>
                  </a:moveTo>
                  <a:cubicBezTo>
                    <a:pt x="1009" y="1"/>
                    <a:pt x="967" y="18"/>
                    <a:pt x="956" y="43"/>
                  </a:cubicBezTo>
                  <a:cubicBezTo>
                    <a:pt x="953" y="50"/>
                    <a:pt x="926" y="140"/>
                    <a:pt x="898" y="230"/>
                  </a:cubicBezTo>
                  <a:cubicBezTo>
                    <a:pt x="870" y="320"/>
                    <a:pt x="790" y="562"/>
                    <a:pt x="721" y="767"/>
                  </a:cubicBezTo>
                  <a:lnTo>
                    <a:pt x="478" y="1460"/>
                  </a:lnTo>
                  <a:cubicBezTo>
                    <a:pt x="413" y="1643"/>
                    <a:pt x="305" y="1945"/>
                    <a:pt x="225" y="2129"/>
                  </a:cubicBezTo>
                  <a:cubicBezTo>
                    <a:pt x="35" y="2583"/>
                    <a:pt x="8" y="2700"/>
                    <a:pt x="8" y="2863"/>
                  </a:cubicBezTo>
                  <a:cubicBezTo>
                    <a:pt x="0" y="2950"/>
                    <a:pt x="11" y="2995"/>
                    <a:pt x="25" y="3009"/>
                  </a:cubicBezTo>
                  <a:cubicBezTo>
                    <a:pt x="38" y="3028"/>
                    <a:pt x="51" y="3037"/>
                    <a:pt x="66" y="3037"/>
                  </a:cubicBezTo>
                  <a:cubicBezTo>
                    <a:pt x="107" y="3037"/>
                    <a:pt x="156" y="2964"/>
                    <a:pt x="215" y="2836"/>
                  </a:cubicBezTo>
                  <a:cubicBezTo>
                    <a:pt x="243" y="2777"/>
                    <a:pt x="312" y="2579"/>
                    <a:pt x="385" y="2406"/>
                  </a:cubicBezTo>
                  <a:cubicBezTo>
                    <a:pt x="457" y="2230"/>
                    <a:pt x="541" y="2008"/>
                    <a:pt x="579" y="1907"/>
                  </a:cubicBezTo>
                  <a:cubicBezTo>
                    <a:pt x="646" y="1715"/>
                    <a:pt x="672" y="1674"/>
                    <a:pt x="725" y="1674"/>
                  </a:cubicBezTo>
                  <a:cubicBezTo>
                    <a:pt x="729" y="1674"/>
                    <a:pt x="734" y="1674"/>
                    <a:pt x="738" y="1675"/>
                  </a:cubicBezTo>
                  <a:cubicBezTo>
                    <a:pt x="763" y="1682"/>
                    <a:pt x="905" y="1702"/>
                    <a:pt x="1050" y="1723"/>
                  </a:cubicBezTo>
                  <a:cubicBezTo>
                    <a:pt x="1199" y="1741"/>
                    <a:pt x="1327" y="1758"/>
                    <a:pt x="1335" y="1765"/>
                  </a:cubicBezTo>
                  <a:cubicBezTo>
                    <a:pt x="1341" y="1772"/>
                    <a:pt x="1484" y="2288"/>
                    <a:pt x="1577" y="2635"/>
                  </a:cubicBezTo>
                  <a:cubicBezTo>
                    <a:pt x="1650" y="2908"/>
                    <a:pt x="1681" y="2981"/>
                    <a:pt x="1726" y="3012"/>
                  </a:cubicBezTo>
                  <a:cubicBezTo>
                    <a:pt x="1743" y="3024"/>
                    <a:pt x="1753" y="3030"/>
                    <a:pt x="1761" y="3030"/>
                  </a:cubicBezTo>
                  <a:cubicBezTo>
                    <a:pt x="1770" y="3030"/>
                    <a:pt x="1778" y="3024"/>
                    <a:pt x="1792" y="3012"/>
                  </a:cubicBezTo>
                  <a:cubicBezTo>
                    <a:pt x="1809" y="2999"/>
                    <a:pt x="1837" y="2967"/>
                    <a:pt x="1850" y="2936"/>
                  </a:cubicBezTo>
                  <a:cubicBezTo>
                    <a:pt x="1889" y="2853"/>
                    <a:pt x="1854" y="2687"/>
                    <a:pt x="1712" y="2184"/>
                  </a:cubicBezTo>
                  <a:cubicBezTo>
                    <a:pt x="1612" y="1827"/>
                    <a:pt x="1594" y="1699"/>
                    <a:pt x="1608" y="1627"/>
                  </a:cubicBezTo>
                  <a:cubicBezTo>
                    <a:pt x="1622" y="1553"/>
                    <a:pt x="1612" y="1523"/>
                    <a:pt x="1563" y="1484"/>
                  </a:cubicBezTo>
                  <a:cubicBezTo>
                    <a:pt x="1511" y="1456"/>
                    <a:pt x="1480" y="1394"/>
                    <a:pt x="1425" y="1173"/>
                  </a:cubicBezTo>
                  <a:cubicBezTo>
                    <a:pt x="1404" y="1082"/>
                    <a:pt x="1335" y="843"/>
                    <a:pt x="1276" y="656"/>
                  </a:cubicBezTo>
                  <a:cubicBezTo>
                    <a:pt x="1213" y="469"/>
                    <a:pt x="1168" y="268"/>
                    <a:pt x="1161" y="202"/>
                  </a:cubicBezTo>
                  <a:cubicBezTo>
                    <a:pt x="1140" y="74"/>
                    <a:pt x="1123" y="29"/>
                    <a:pt x="1074" y="5"/>
                  </a:cubicBezTo>
                  <a:cubicBezTo>
                    <a:pt x="1064" y="5"/>
                    <a:pt x="1054" y="1"/>
                    <a:pt x="10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6"/>
            <p:cNvSpPr/>
            <p:nvPr/>
          </p:nvSpPr>
          <p:spPr>
            <a:xfrm>
              <a:off x="1474128" y="3780907"/>
              <a:ext cx="124605" cy="232848"/>
            </a:xfrm>
            <a:custGeom>
              <a:avLst/>
              <a:gdLst/>
              <a:ahLst/>
              <a:cxnLst/>
              <a:rect l="l" t="t" r="r" b="b"/>
              <a:pathLst>
                <a:path w="1651" h="3085" extrusionOk="0">
                  <a:moveTo>
                    <a:pt x="642" y="236"/>
                  </a:moveTo>
                  <a:cubicBezTo>
                    <a:pt x="867" y="240"/>
                    <a:pt x="1092" y="344"/>
                    <a:pt x="1168" y="496"/>
                  </a:cubicBezTo>
                  <a:cubicBezTo>
                    <a:pt x="1203" y="555"/>
                    <a:pt x="1203" y="572"/>
                    <a:pt x="1196" y="666"/>
                  </a:cubicBezTo>
                  <a:cubicBezTo>
                    <a:pt x="1176" y="981"/>
                    <a:pt x="923" y="1224"/>
                    <a:pt x="520" y="1313"/>
                  </a:cubicBezTo>
                  <a:cubicBezTo>
                    <a:pt x="455" y="1328"/>
                    <a:pt x="398" y="1335"/>
                    <a:pt x="356" y="1335"/>
                  </a:cubicBezTo>
                  <a:cubicBezTo>
                    <a:pt x="327" y="1335"/>
                    <a:pt x="305" y="1331"/>
                    <a:pt x="292" y="1324"/>
                  </a:cubicBezTo>
                  <a:cubicBezTo>
                    <a:pt x="240" y="1293"/>
                    <a:pt x="237" y="1199"/>
                    <a:pt x="237" y="752"/>
                  </a:cubicBezTo>
                  <a:cubicBezTo>
                    <a:pt x="237" y="510"/>
                    <a:pt x="240" y="316"/>
                    <a:pt x="240" y="312"/>
                  </a:cubicBezTo>
                  <a:cubicBezTo>
                    <a:pt x="258" y="298"/>
                    <a:pt x="479" y="250"/>
                    <a:pt x="569" y="240"/>
                  </a:cubicBezTo>
                  <a:cubicBezTo>
                    <a:pt x="594" y="240"/>
                    <a:pt x="621" y="236"/>
                    <a:pt x="642" y="236"/>
                  </a:cubicBezTo>
                  <a:close/>
                  <a:moveTo>
                    <a:pt x="628" y="0"/>
                  </a:moveTo>
                  <a:cubicBezTo>
                    <a:pt x="569" y="0"/>
                    <a:pt x="122" y="98"/>
                    <a:pt x="95" y="122"/>
                  </a:cubicBezTo>
                  <a:cubicBezTo>
                    <a:pt x="11" y="167"/>
                    <a:pt x="1" y="323"/>
                    <a:pt x="29" y="1452"/>
                  </a:cubicBezTo>
                  <a:cubicBezTo>
                    <a:pt x="67" y="3009"/>
                    <a:pt x="67" y="3068"/>
                    <a:pt x="157" y="3068"/>
                  </a:cubicBezTo>
                  <a:cubicBezTo>
                    <a:pt x="164" y="3068"/>
                    <a:pt x="172" y="3067"/>
                    <a:pt x="181" y="3067"/>
                  </a:cubicBezTo>
                  <a:cubicBezTo>
                    <a:pt x="237" y="3067"/>
                    <a:pt x="278" y="3036"/>
                    <a:pt x="292" y="2973"/>
                  </a:cubicBezTo>
                  <a:cubicBezTo>
                    <a:pt x="306" y="2908"/>
                    <a:pt x="312" y="1792"/>
                    <a:pt x="295" y="1691"/>
                  </a:cubicBezTo>
                  <a:lnTo>
                    <a:pt x="292" y="1619"/>
                  </a:lnTo>
                  <a:lnTo>
                    <a:pt x="496" y="1577"/>
                  </a:lnTo>
                  <a:lnTo>
                    <a:pt x="698" y="1529"/>
                  </a:lnTo>
                  <a:lnTo>
                    <a:pt x="722" y="1563"/>
                  </a:lnTo>
                  <a:cubicBezTo>
                    <a:pt x="736" y="1580"/>
                    <a:pt x="777" y="1681"/>
                    <a:pt x="811" y="1785"/>
                  </a:cubicBezTo>
                  <a:cubicBezTo>
                    <a:pt x="985" y="2260"/>
                    <a:pt x="1283" y="2859"/>
                    <a:pt x="1438" y="3032"/>
                  </a:cubicBezTo>
                  <a:cubicBezTo>
                    <a:pt x="1471" y="3067"/>
                    <a:pt x="1501" y="3085"/>
                    <a:pt x="1529" y="3085"/>
                  </a:cubicBezTo>
                  <a:cubicBezTo>
                    <a:pt x="1549" y="3085"/>
                    <a:pt x="1568" y="3077"/>
                    <a:pt x="1588" y="3060"/>
                  </a:cubicBezTo>
                  <a:cubicBezTo>
                    <a:pt x="1650" y="3005"/>
                    <a:pt x="1650" y="2952"/>
                    <a:pt x="1588" y="2818"/>
                  </a:cubicBezTo>
                  <a:cubicBezTo>
                    <a:pt x="1563" y="2751"/>
                    <a:pt x="1491" y="2610"/>
                    <a:pt x="1435" y="2506"/>
                  </a:cubicBezTo>
                  <a:cubicBezTo>
                    <a:pt x="1196" y="2069"/>
                    <a:pt x="999" y="1608"/>
                    <a:pt x="999" y="1483"/>
                  </a:cubicBezTo>
                  <a:cubicBezTo>
                    <a:pt x="999" y="1411"/>
                    <a:pt x="999" y="1411"/>
                    <a:pt x="1137" y="1254"/>
                  </a:cubicBezTo>
                  <a:cubicBezTo>
                    <a:pt x="1369" y="1005"/>
                    <a:pt x="1467" y="808"/>
                    <a:pt x="1449" y="642"/>
                  </a:cubicBezTo>
                  <a:cubicBezTo>
                    <a:pt x="1432" y="482"/>
                    <a:pt x="1345" y="330"/>
                    <a:pt x="1206" y="229"/>
                  </a:cubicBezTo>
                  <a:cubicBezTo>
                    <a:pt x="1068" y="122"/>
                    <a:pt x="767" y="0"/>
                    <a:pt x="6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6"/>
            <p:cNvSpPr/>
            <p:nvPr/>
          </p:nvSpPr>
          <p:spPr>
            <a:xfrm>
              <a:off x="1632623" y="3789587"/>
              <a:ext cx="121964" cy="226206"/>
            </a:xfrm>
            <a:custGeom>
              <a:avLst/>
              <a:gdLst/>
              <a:ahLst/>
              <a:cxnLst/>
              <a:rect l="l" t="t" r="r" b="b"/>
              <a:pathLst>
                <a:path w="1616" h="2997" extrusionOk="0">
                  <a:moveTo>
                    <a:pt x="232" y="357"/>
                  </a:moveTo>
                  <a:lnTo>
                    <a:pt x="274" y="381"/>
                  </a:lnTo>
                  <a:cubicBezTo>
                    <a:pt x="451" y="482"/>
                    <a:pt x="846" y="984"/>
                    <a:pt x="1071" y="1341"/>
                  </a:cubicBezTo>
                  <a:cubicBezTo>
                    <a:pt x="1172" y="1504"/>
                    <a:pt x="1283" y="1753"/>
                    <a:pt x="1303" y="1867"/>
                  </a:cubicBezTo>
                  <a:cubicBezTo>
                    <a:pt x="1313" y="1913"/>
                    <a:pt x="1318" y="1996"/>
                    <a:pt x="1307" y="2068"/>
                  </a:cubicBezTo>
                  <a:cubicBezTo>
                    <a:pt x="1303" y="2217"/>
                    <a:pt x="1262" y="2338"/>
                    <a:pt x="1168" y="2453"/>
                  </a:cubicBezTo>
                  <a:cubicBezTo>
                    <a:pt x="1030" y="2620"/>
                    <a:pt x="860" y="2706"/>
                    <a:pt x="558" y="2758"/>
                  </a:cubicBezTo>
                  <a:cubicBezTo>
                    <a:pt x="451" y="2775"/>
                    <a:pt x="347" y="2796"/>
                    <a:pt x="323" y="2802"/>
                  </a:cubicBezTo>
                  <a:cubicBezTo>
                    <a:pt x="319" y="2804"/>
                    <a:pt x="314" y="2804"/>
                    <a:pt x="310" y="2804"/>
                  </a:cubicBezTo>
                  <a:cubicBezTo>
                    <a:pt x="296" y="2804"/>
                    <a:pt x="283" y="2799"/>
                    <a:pt x="278" y="2789"/>
                  </a:cubicBezTo>
                  <a:cubicBezTo>
                    <a:pt x="264" y="2778"/>
                    <a:pt x="264" y="2647"/>
                    <a:pt x="264" y="2415"/>
                  </a:cubicBezTo>
                  <a:cubicBezTo>
                    <a:pt x="264" y="2210"/>
                    <a:pt x="257" y="1888"/>
                    <a:pt x="250" y="1684"/>
                  </a:cubicBezTo>
                  <a:cubicBezTo>
                    <a:pt x="246" y="1483"/>
                    <a:pt x="232" y="1098"/>
                    <a:pt x="232" y="835"/>
                  </a:cubicBezTo>
                  <a:lnTo>
                    <a:pt x="232" y="357"/>
                  </a:lnTo>
                  <a:close/>
                  <a:moveTo>
                    <a:pt x="118" y="0"/>
                  </a:moveTo>
                  <a:cubicBezTo>
                    <a:pt x="63" y="7"/>
                    <a:pt x="21" y="34"/>
                    <a:pt x="4" y="83"/>
                  </a:cubicBezTo>
                  <a:cubicBezTo>
                    <a:pt x="0" y="135"/>
                    <a:pt x="8" y="2491"/>
                    <a:pt x="14" y="2737"/>
                  </a:cubicBezTo>
                  <a:cubicBezTo>
                    <a:pt x="18" y="2906"/>
                    <a:pt x="49" y="2945"/>
                    <a:pt x="177" y="2980"/>
                  </a:cubicBezTo>
                  <a:cubicBezTo>
                    <a:pt x="215" y="2990"/>
                    <a:pt x="274" y="2996"/>
                    <a:pt x="359" y="2996"/>
                  </a:cubicBezTo>
                  <a:cubicBezTo>
                    <a:pt x="390" y="2996"/>
                    <a:pt x="424" y="2996"/>
                    <a:pt x="461" y="2994"/>
                  </a:cubicBezTo>
                  <a:cubicBezTo>
                    <a:pt x="635" y="2990"/>
                    <a:pt x="690" y="2980"/>
                    <a:pt x="798" y="2948"/>
                  </a:cubicBezTo>
                  <a:cubicBezTo>
                    <a:pt x="1289" y="2796"/>
                    <a:pt x="1615" y="2401"/>
                    <a:pt x="1574" y="1988"/>
                  </a:cubicBezTo>
                  <a:cubicBezTo>
                    <a:pt x="1546" y="1697"/>
                    <a:pt x="1348" y="1227"/>
                    <a:pt x="1099" y="894"/>
                  </a:cubicBezTo>
                  <a:cubicBezTo>
                    <a:pt x="912" y="648"/>
                    <a:pt x="392" y="121"/>
                    <a:pt x="243" y="38"/>
                  </a:cubicBezTo>
                  <a:cubicBezTo>
                    <a:pt x="202" y="13"/>
                    <a:pt x="160" y="7"/>
                    <a:pt x="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6"/>
            <p:cNvSpPr/>
            <p:nvPr/>
          </p:nvSpPr>
          <p:spPr>
            <a:xfrm>
              <a:off x="1833458" y="3482175"/>
              <a:ext cx="146568" cy="513021"/>
            </a:xfrm>
            <a:custGeom>
              <a:avLst/>
              <a:gdLst/>
              <a:ahLst/>
              <a:cxnLst/>
              <a:rect l="l" t="t" r="r" b="b"/>
              <a:pathLst>
                <a:path w="1942" h="6797" extrusionOk="0">
                  <a:moveTo>
                    <a:pt x="1490" y="228"/>
                  </a:moveTo>
                  <a:cubicBezTo>
                    <a:pt x="1766" y="228"/>
                    <a:pt x="1720" y="1059"/>
                    <a:pt x="1684" y="1318"/>
                  </a:cubicBezTo>
                  <a:cubicBezTo>
                    <a:pt x="1612" y="1855"/>
                    <a:pt x="1383" y="2343"/>
                    <a:pt x="1238" y="2860"/>
                  </a:cubicBezTo>
                  <a:cubicBezTo>
                    <a:pt x="1095" y="3355"/>
                    <a:pt x="1019" y="3865"/>
                    <a:pt x="943" y="4374"/>
                  </a:cubicBezTo>
                  <a:cubicBezTo>
                    <a:pt x="867" y="4880"/>
                    <a:pt x="790" y="5393"/>
                    <a:pt x="627" y="5882"/>
                  </a:cubicBezTo>
                  <a:cubicBezTo>
                    <a:pt x="586" y="6010"/>
                    <a:pt x="528" y="6298"/>
                    <a:pt x="419" y="6401"/>
                  </a:cubicBezTo>
                  <a:cubicBezTo>
                    <a:pt x="364" y="6458"/>
                    <a:pt x="319" y="6482"/>
                    <a:pt x="283" y="6482"/>
                  </a:cubicBezTo>
                  <a:cubicBezTo>
                    <a:pt x="201" y="6482"/>
                    <a:pt x="169" y="6353"/>
                    <a:pt x="187" y="6180"/>
                  </a:cubicBezTo>
                  <a:lnTo>
                    <a:pt x="187" y="6180"/>
                  </a:lnTo>
                  <a:cubicBezTo>
                    <a:pt x="187" y="6178"/>
                    <a:pt x="187" y="6175"/>
                    <a:pt x="187" y="6173"/>
                  </a:cubicBezTo>
                  <a:lnTo>
                    <a:pt x="187" y="6173"/>
                  </a:lnTo>
                  <a:cubicBezTo>
                    <a:pt x="187" y="6173"/>
                    <a:pt x="187" y="6173"/>
                    <a:pt x="187" y="6173"/>
                  </a:cubicBezTo>
                  <a:cubicBezTo>
                    <a:pt x="188" y="6169"/>
                    <a:pt x="188" y="6166"/>
                    <a:pt x="188" y="6163"/>
                  </a:cubicBezTo>
                  <a:lnTo>
                    <a:pt x="188" y="6163"/>
                  </a:lnTo>
                  <a:cubicBezTo>
                    <a:pt x="279" y="5060"/>
                    <a:pt x="393" y="3958"/>
                    <a:pt x="582" y="2871"/>
                  </a:cubicBezTo>
                  <a:cubicBezTo>
                    <a:pt x="676" y="2323"/>
                    <a:pt x="787" y="1776"/>
                    <a:pt x="929" y="1238"/>
                  </a:cubicBezTo>
                  <a:cubicBezTo>
                    <a:pt x="981" y="1038"/>
                    <a:pt x="1061" y="584"/>
                    <a:pt x="1185" y="442"/>
                  </a:cubicBezTo>
                  <a:cubicBezTo>
                    <a:pt x="1315" y="290"/>
                    <a:pt x="1414" y="228"/>
                    <a:pt x="1490" y="228"/>
                  </a:cubicBezTo>
                  <a:close/>
                  <a:moveTo>
                    <a:pt x="1435" y="0"/>
                  </a:moveTo>
                  <a:cubicBezTo>
                    <a:pt x="925" y="0"/>
                    <a:pt x="691" y="1507"/>
                    <a:pt x="635" y="1766"/>
                  </a:cubicBezTo>
                  <a:cubicBezTo>
                    <a:pt x="309" y="3213"/>
                    <a:pt x="143" y="4693"/>
                    <a:pt x="24" y="6173"/>
                  </a:cubicBezTo>
                  <a:cubicBezTo>
                    <a:pt x="0" y="6377"/>
                    <a:pt x="63" y="6713"/>
                    <a:pt x="285" y="6792"/>
                  </a:cubicBezTo>
                  <a:cubicBezTo>
                    <a:pt x="291" y="6795"/>
                    <a:pt x="298" y="6796"/>
                    <a:pt x="305" y="6796"/>
                  </a:cubicBezTo>
                  <a:cubicBezTo>
                    <a:pt x="327" y="6796"/>
                    <a:pt x="349" y="6785"/>
                    <a:pt x="365" y="6772"/>
                  </a:cubicBezTo>
                  <a:cubicBezTo>
                    <a:pt x="611" y="6554"/>
                    <a:pt x="728" y="6117"/>
                    <a:pt x="822" y="5812"/>
                  </a:cubicBezTo>
                  <a:cubicBezTo>
                    <a:pt x="1040" y="5092"/>
                    <a:pt x="1092" y="4336"/>
                    <a:pt x="1234" y="3598"/>
                  </a:cubicBezTo>
                  <a:cubicBezTo>
                    <a:pt x="1380" y="2832"/>
                    <a:pt x="1743" y="2122"/>
                    <a:pt x="1854" y="1353"/>
                  </a:cubicBezTo>
                  <a:cubicBezTo>
                    <a:pt x="1895" y="1069"/>
                    <a:pt x="1941" y="272"/>
                    <a:pt x="1622" y="64"/>
                  </a:cubicBezTo>
                  <a:cubicBezTo>
                    <a:pt x="1556" y="20"/>
                    <a:pt x="1494" y="0"/>
                    <a:pt x="14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6"/>
            <p:cNvSpPr/>
            <p:nvPr/>
          </p:nvSpPr>
          <p:spPr>
            <a:xfrm>
              <a:off x="1789004" y="4016919"/>
              <a:ext cx="97888" cy="83931"/>
            </a:xfrm>
            <a:custGeom>
              <a:avLst/>
              <a:gdLst/>
              <a:ahLst/>
              <a:cxnLst/>
              <a:rect l="l" t="t" r="r" b="b"/>
              <a:pathLst>
                <a:path w="1297" h="1112" extrusionOk="0">
                  <a:moveTo>
                    <a:pt x="572" y="163"/>
                  </a:moveTo>
                  <a:cubicBezTo>
                    <a:pt x="704" y="163"/>
                    <a:pt x="831" y="210"/>
                    <a:pt x="939" y="310"/>
                  </a:cubicBezTo>
                  <a:cubicBezTo>
                    <a:pt x="1067" y="428"/>
                    <a:pt x="1127" y="598"/>
                    <a:pt x="1043" y="764"/>
                  </a:cubicBezTo>
                  <a:cubicBezTo>
                    <a:pt x="980" y="888"/>
                    <a:pt x="835" y="945"/>
                    <a:pt x="691" y="945"/>
                  </a:cubicBezTo>
                  <a:cubicBezTo>
                    <a:pt x="593" y="945"/>
                    <a:pt x="495" y="919"/>
                    <a:pt x="423" y="868"/>
                  </a:cubicBezTo>
                  <a:cubicBezTo>
                    <a:pt x="189" y="709"/>
                    <a:pt x="197" y="397"/>
                    <a:pt x="370" y="198"/>
                  </a:cubicBezTo>
                  <a:lnTo>
                    <a:pt x="370" y="198"/>
                  </a:lnTo>
                  <a:cubicBezTo>
                    <a:pt x="438" y="175"/>
                    <a:pt x="506" y="163"/>
                    <a:pt x="572" y="163"/>
                  </a:cubicBezTo>
                  <a:close/>
                  <a:moveTo>
                    <a:pt x="567" y="0"/>
                  </a:moveTo>
                  <a:cubicBezTo>
                    <a:pt x="484" y="0"/>
                    <a:pt x="399" y="15"/>
                    <a:pt x="317" y="45"/>
                  </a:cubicBezTo>
                  <a:lnTo>
                    <a:pt x="317" y="45"/>
                  </a:lnTo>
                  <a:cubicBezTo>
                    <a:pt x="300" y="46"/>
                    <a:pt x="282" y="54"/>
                    <a:pt x="268" y="72"/>
                  </a:cubicBezTo>
                  <a:cubicBezTo>
                    <a:pt x="42" y="310"/>
                    <a:pt x="1" y="684"/>
                    <a:pt x="243" y="931"/>
                  </a:cubicBezTo>
                  <a:cubicBezTo>
                    <a:pt x="357" y="1047"/>
                    <a:pt x="534" y="1111"/>
                    <a:pt x="707" y="1111"/>
                  </a:cubicBezTo>
                  <a:cubicBezTo>
                    <a:pt x="842" y="1111"/>
                    <a:pt x="976" y="1072"/>
                    <a:pt x="1075" y="986"/>
                  </a:cubicBezTo>
                  <a:cubicBezTo>
                    <a:pt x="1283" y="809"/>
                    <a:pt x="1296" y="497"/>
                    <a:pt x="1137" y="289"/>
                  </a:cubicBezTo>
                  <a:cubicBezTo>
                    <a:pt x="996" y="102"/>
                    <a:pt x="787" y="0"/>
                    <a:pt x="5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098" name="Picture 2" descr="https://blogs.glowscotland.org.uk/wl/public/calderwood/uploads/sites/6714/2021/08/27122823/Communicatio-at-CW.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48" y="0"/>
            <a:ext cx="9160447" cy="514002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018653" y="3902311"/>
            <a:ext cx="1028703" cy="9541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2" name="Rectangle 1"/>
          <p:cNvSpPr/>
          <p:nvPr/>
        </p:nvSpPr>
        <p:spPr>
          <a:xfrm>
            <a:off x="3600989" y="3821151"/>
            <a:ext cx="1669821" cy="1765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42"/>
        <p:cNvGrpSpPr/>
        <p:nvPr/>
      </p:nvGrpSpPr>
      <p:grpSpPr>
        <a:xfrm>
          <a:off x="0" y="0"/>
          <a:ext cx="0" cy="0"/>
          <a:chOff x="0" y="0"/>
          <a:chExt cx="0" cy="0"/>
        </a:xfrm>
      </p:grpSpPr>
      <p:sp>
        <p:nvSpPr>
          <p:cNvPr id="743" name="Google Shape;743;p35"/>
          <p:cNvSpPr txBox="1">
            <a:spLocks noGrp="1"/>
          </p:cNvSpPr>
          <p:nvPr>
            <p:ph type="title"/>
          </p:nvPr>
        </p:nvSpPr>
        <p:spPr>
          <a:xfrm flipH="1">
            <a:off x="4968611" y="-63344"/>
            <a:ext cx="3066000" cy="1967700"/>
          </a:xfrm>
          <a:prstGeom prst="rect">
            <a:avLst/>
          </a:prstGeom>
        </p:spPr>
        <p:txBody>
          <a:bodyPr spcFirstLastPara="1" wrap="square" lIns="0" tIns="0" rIns="0" bIns="0" anchor="b" anchorCtr="0">
            <a:noAutofit/>
          </a:bodyPr>
          <a:lstStyle/>
          <a:p>
            <a:pPr marL="0" lvl="0" indent="0" algn="r" rtl="0">
              <a:spcBef>
                <a:spcPts val="0"/>
              </a:spcBef>
              <a:spcAft>
                <a:spcPts val="0"/>
              </a:spcAft>
              <a:buNone/>
            </a:pPr>
            <a:r>
              <a:rPr lang="en" dirty="0">
                <a:solidFill>
                  <a:schemeClr val="lt1"/>
                </a:solidFill>
                <a:latin typeface="Showcard Gothic" panose="04020904020102020604" pitchFamily="82" charset="0"/>
              </a:rPr>
              <a:t>PHOTOS!</a:t>
            </a:r>
            <a:endParaRPr dirty="0">
              <a:solidFill>
                <a:schemeClr val="lt1"/>
              </a:solidFill>
              <a:latin typeface="Showcard Gothic" panose="04020904020102020604" pitchFamily="82" charset="0"/>
            </a:endParaRPr>
          </a:p>
        </p:txBody>
      </p:sp>
      <p:sp>
        <p:nvSpPr>
          <p:cNvPr id="744" name="Google Shape;744;p35"/>
          <p:cNvSpPr txBox="1">
            <a:spLocks noGrp="1"/>
          </p:cNvSpPr>
          <p:nvPr>
            <p:ph type="subTitle" idx="1"/>
          </p:nvPr>
        </p:nvSpPr>
        <p:spPr>
          <a:xfrm flipH="1">
            <a:off x="6011232" y="1997353"/>
            <a:ext cx="2679284" cy="11973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GB" dirty="0">
                <a:latin typeface="Calibri" panose="020F0502020204030204" pitchFamily="34" charset="0"/>
                <a:cs typeface="Calibri" panose="020F0502020204030204" pitchFamily="34" charset="0"/>
              </a:rPr>
              <a:t>We are a very visible school who love to share the learning experiences of our children with our families and the community. </a:t>
            </a:r>
          </a:p>
          <a:p>
            <a:pPr marL="0" lvl="0" indent="0" algn="l" rtl="0">
              <a:spcBef>
                <a:spcPts val="0"/>
              </a:spcBef>
              <a:spcAft>
                <a:spcPts val="0"/>
              </a:spcAft>
              <a:buClr>
                <a:schemeClr val="dk1"/>
              </a:buClr>
              <a:buSzPts val="1100"/>
              <a:buFont typeface="Arial"/>
              <a:buNone/>
            </a:pPr>
            <a:endParaRPr lang="en-GB" dirty="0">
              <a:latin typeface="Calibri" panose="020F0502020204030204" pitchFamily="34" charset="0"/>
              <a:cs typeface="Calibri" panose="020F0502020204030204" pitchFamily="34" charset="0"/>
            </a:endParaRPr>
          </a:p>
          <a:p>
            <a:pPr marL="0" lvl="0" indent="0" algn="l" rtl="0">
              <a:spcBef>
                <a:spcPts val="0"/>
              </a:spcBef>
              <a:spcAft>
                <a:spcPts val="0"/>
              </a:spcAft>
              <a:buClr>
                <a:schemeClr val="dk1"/>
              </a:buClr>
              <a:buSzPts val="1100"/>
              <a:buFont typeface="Arial"/>
              <a:buNone/>
            </a:pPr>
            <a:r>
              <a:rPr lang="en-GB" dirty="0">
                <a:latin typeface="Calibri" panose="020F0502020204030204" pitchFamily="34" charset="0"/>
                <a:cs typeface="Calibri" panose="020F0502020204030204" pitchFamily="34" charset="0"/>
              </a:rPr>
              <a:t>Please note: </a:t>
            </a:r>
          </a:p>
          <a:p>
            <a:pPr marL="0" lvl="0" indent="0" algn="l" rtl="0">
              <a:spcBef>
                <a:spcPts val="0"/>
              </a:spcBef>
              <a:spcAft>
                <a:spcPts val="0"/>
              </a:spcAft>
              <a:buClr>
                <a:schemeClr val="dk1"/>
              </a:buClr>
              <a:buSzPts val="1100"/>
              <a:buFont typeface="Arial"/>
              <a:buNone/>
            </a:pPr>
            <a:r>
              <a:rPr lang="en-GB" dirty="0">
                <a:latin typeface="Calibri" panose="020F0502020204030204" pitchFamily="34" charset="0"/>
                <a:cs typeface="Calibri" panose="020F0502020204030204" pitchFamily="34" charset="0"/>
              </a:rPr>
              <a:t>photo permission is essential!</a:t>
            </a:r>
            <a:endParaRPr dirty="0">
              <a:latin typeface="Calibri" panose="020F0502020204030204" pitchFamily="34" charset="0"/>
              <a:cs typeface="Calibri" panose="020F0502020204030204" pitchFamily="34" charset="0"/>
            </a:endParaRPr>
          </a:p>
          <a:p>
            <a:pPr marL="0" lvl="0" indent="0" algn="r" rtl="0">
              <a:spcBef>
                <a:spcPts val="0"/>
              </a:spcBef>
              <a:spcAft>
                <a:spcPts val="0"/>
              </a:spcAft>
              <a:buClr>
                <a:schemeClr val="dk1"/>
              </a:buClr>
              <a:buSzPts val="1100"/>
              <a:buFont typeface="Arial"/>
              <a:buNone/>
            </a:pPr>
            <a:endParaRPr dirty="0"/>
          </a:p>
          <a:p>
            <a:pPr marL="0" lvl="0" indent="0" algn="r" rtl="0">
              <a:spcBef>
                <a:spcPts val="0"/>
              </a:spcBef>
              <a:spcAft>
                <a:spcPts val="0"/>
              </a:spcAft>
              <a:buNone/>
            </a:pPr>
            <a:endParaRPr dirty="0"/>
          </a:p>
        </p:txBody>
      </p:sp>
      <p:pic>
        <p:nvPicPr>
          <p:cNvPr id="3" name="Picture 2"/>
          <p:cNvPicPr>
            <a:picLocks noChangeAspect="1"/>
          </p:cNvPicPr>
          <p:nvPr/>
        </p:nvPicPr>
        <p:blipFill>
          <a:blip r:embed="rId4"/>
          <a:stretch>
            <a:fillRect/>
          </a:stretch>
        </p:blipFill>
        <p:spPr>
          <a:xfrm>
            <a:off x="866148" y="1022719"/>
            <a:ext cx="3430707" cy="283560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46" name="Google Shape;746;p35"/>
          <p:cNvSpPr/>
          <p:nvPr/>
        </p:nvSpPr>
        <p:spPr>
          <a:xfrm rot="-2122318" flipH="1">
            <a:off x="4187694" y="1280405"/>
            <a:ext cx="1561834" cy="1713316"/>
          </a:xfrm>
          <a:custGeom>
            <a:avLst/>
            <a:gdLst/>
            <a:ahLst/>
            <a:cxnLst/>
            <a:rect l="l" t="t" r="r" b="b"/>
            <a:pathLst>
              <a:path w="11722" h="12859" extrusionOk="0">
                <a:moveTo>
                  <a:pt x="11308" y="1"/>
                </a:moveTo>
                <a:cubicBezTo>
                  <a:pt x="11297" y="1"/>
                  <a:pt x="11286" y="2"/>
                  <a:pt x="11275" y="6"/>
                </a:cubicBezTo>
                <a:cubicBezTo>
                  <a:pt x="11196" y="32"/>
                  <a:pt x="11166" y="98"/>
                  <a:pt x="11176" y="174"/>
                </a:cubicBezTo>
                <a:cubicBezTo>
                  <a:pt x="11215" y="412"/>
                  <a:pt x="11278" y="644"/>
                  <a:pt x="11368" y="869"/>
                </a:cubicBezTo>
                <a:cubicBezTo>
                  <a:pt x="11026" y="741"/>
                  <a:pt x="10671" y="679"/>
                  <a:pt x="10319" y="679"/>
                </a:cubicBezTo>
                <a:cubicBezTo>
                  <a:pt x="9377" y="679"/>
                  <a:pt x="8458" y="1124"/>
                  <a:pt x="7887" y="1938"/>
                </a:cubicBezTo>
                <a:cubicBezTo>
                  <a:pt x="6954" y="3268"/>
                  <a:pt x="7414" y="4956"/>
                  <a:pt x="7788" y="6392"/>
                </a:cubicBezTo>
                <a:cubicBezTo>
                  <a:pt x="7996" y="7202"/>
                  <a:pt x="8185" y="8036"/>
                  <a:pt x="8089" y="8877"/>
                </a:cubicBezTo>
                <a:cubicBezTo>
                  <a:pt x="8002" y="9589"/>
                  <a:pt x="7731" y="10274"/>
                  <a:pt x="7314" y="10856"/>
                </a:cubicBezTo>
                <a:cubicBezTo>
                  <a:pt x="6536" y="11943"/>
                  <a:pt x="5235" y="12582"/>
                  <a:pt x="3909" y="12582"/>
                </a:cubicBezTo>
                <a:cubicBezTo>
                  <a:pt x="3758" y="12582"/>
                  <a:pt x="3607" y="12574"/>
                  <a:pt x="3455" y="12557"/>
                </a:cubicBezTo>
                <a:cubicBezTo>
                  <a:pt x="1990" y="12395"/>
                  <a:pt x="607" y="11329"/>
                  <a:pt x="289" y="9853"/>
                </a:cubicBezTo>
                <a:cubicBezTo>
                  <a:pt x="273" y="9785"/>
                  <a:pt x="222" y="9755"/>
                  <a:pt x="168" y="9755"/>
                </a:cubicBezTo>
                <a:cubicBezTo>
                  <a:pt x="87" y="9755"/>
                  <a:pt x="1" y="9823"/>
                  <a:pt x="25" y="9927"/>
                </a:cubicBezTo>
                <a:cubicBezTo>
                  <a:pt x="299" y="11210"/>
                  <a:pt x="1338" y="12210"/>
                  <a:pt x="2559" y="12633"/>
                </a:cubicBezTo>
                <a:cubicBezTo>
                  <a:pt x="2994" y="12785"/>
                  <a:pt x="3453" y="12858"/>
                  <a:pt x="3912" y="12858"/>
                </a:cubicBezTo>
                <a:cubicBezTo>
                  <a:pt x="4881" y="12858"/>
                  <a:pt x="5853" y="12535"/>
                  <a:pt x="6623" y="11952"/>
                </a:cubicBezTo>
                <a:cubicBezTo>
                  <a:pt x="7777" y="11081"/>
                  <a:pt x="8443" y="9649"/>
                  <a:pt x="8383" y="8206"/>
                </a:cubicBezTo>
                <a:cubicBezTo>
                  <a:pt x="8317" y="6544"/>
                  <a:pt x="7391" y="4963"/>
                  <a:pt x="7652" y="3278"/>
                </a:cubicBezTo>
                <a:cubicBezTo>
                  <a:pt x="7781" y="2448"/>
                  <a:pt x="8254" y="1713"/>
                  <a:pt x="8985" y="1290"/>
                </a:cubicBezTo>
                <a:cubicBezTo>
                  <a:pt x="9390" y="1059"/>
                  <a:pt x="9844" y="945"/>
                  <a:pt x="10300" y="945"/>
                </a:cubicBezTo>
                <a:cubicBezTo>
                  <a:pt x="10598" y="945"/>
                  <a:pt x="10897" y="994"/>
                  <a:pt x="11183" y="1091"/>
                </a:cubicBezTo>
                <a:cubicBezTo>
                  <a:pt x="11090" y="1180"/>
                  <a:pt x="10997" y="1266"/>
                  <a:pt x="10901" y="1349"/>
                </a:cubicBezTo>
                <a:cubicBezTo>
                  <a:pt x="10845" y="1399"/>
                  <a:pt x="10786" y="1449"/>
                  <a:pt x="10726" y="1498"/>
                </a:cubicBezTo>
                <a:cubicBezTo>
                  <a:pt x="10706" y="1511"/>
                  <a:pt x="10690" y="1524"/>
                  <a:pt x="10670" y="1541"/>
                </a:cubicBezTo>
                <a:cubicBezTo>
                  <a:pt x="10620" y="1577"/>
                  <a:pt x="10571" y="1617"/>
                  <a:pt x="10517" y="1657"/>
                </a:cubicBezTo>
                <a:cubicBezTo>
                  <a:pt x="10464" y="1696"/>
                  <a:pt x="10471" y="1786"/>
                  <a:pt x="10508" y="1835"/>
                </a:cubicBezTo>
                <a:cubicBezTo>
                  <a:pt x="10532" y="1869"/>
                  <a:pt x="10576" y="1893"/>
                  <a:pt x="10620" y="1893"/>
                </a:cubicBezTo>
                <a:cubicBezTo>
                  <a:pt x="10642" y="1893"/>
                  <a:pt x="10664" y="1886"/>
                  <a:pt x="10683" y="1872"/>
                </a:cubicBezTo>
                <a:cubicBezTo>
                  <a:pt x="10693" y="1866"/>
                  <a:pt x="10702" y="1858"/>
                  <a:pt x="10710" y="1852"/>
                </a:cubicBezTo>
                <a:lnTo>
                  <a:pt x="10713" y="1852"/>
                </a:lnTo>
                <a:cubicBezTo>
                  <a:pt x="10964" y="1657"/>
                  <a:pt x="11219" y="1464"/>
                  <a:pt x="11470" y="1270"/>
                </a:cubicBezTo>
                <a:cubicBezTo>
                  <a:pt x="11487" y="1256"/>
                  <a:pt x="11497" y="1240"/>
                  <a:pt x="11504" y="1223"/>
                </a:cubicBezTo>
                <a:cubicBezTo>
                  <a:pt x="11523" y="1231"/>
                  <a:pt x="11541" y="1235"/>
                  <a:pt x="11559" y="1235"/>
                </a:cubicBezTo>
                <a:cubicBezTo>
                  <a:pt x="11652" y="1235"/>
                  <a:pt x="11721" y="1136"/>
                  <a:pt x="11699" y="1058"/>
                </a:cubicBezTo>
                <a:cubicBezTo>
                  <a:pt x="11712" y="1018"/>
                  <a:pt x="11712" y="978"/>
                  <a:pt x="11695" y="936"/>
                </a:cubicBezTo>
                <a:cubicBezTo>
                  <a:pt x="11573" y="681"/>
                  <a:pt x="11487" y="392"/>
                  <a:pt x="11444" y="105"/>
                </a:cubicBezTo>
                <a:cubicBezTo>
                  <a:pt x="11433" y="43"/>
                  <a:pt x="11368" y="1"/>
                  <a:pt x="113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30"/>
          <p:cNvSpPr txBox="1">
            <a:spLocks noGrp="1"/>
          </p:cNvSpPr>
          <p:nvPr>
            <p:ph type="title"/>
          </p:nvPr>
        </p:nvSpPr>
        <p:spPr>
          <a:xfrm>
            <a:off x="2887051" y="1332225"/>
            <a:ext cx="3369900" cy="22428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6300" dirty="0">
                <a:solidFill>
                  <a:schemeClr val="lt2"/>
                </a:solidFill>
              </a:rPr>
              <a:t>02</a:t>
            </a:r>
            <a:r>
              <a:rPr lang="en" sz="6600" dirty="0"/>
              <a:t>.</a:t>
            </a:r>
            <a:br>
              <a:rPr lang="en" sz="6600" dirty="0"/>
            </a:br>
            <a:r>
              <a:rPr lang="en" dirty="0">
                <a:latin typeface="Sketchnote Square" panose="03080802030202000005" pitchFamily="66" charset="0"/>
              </a:rPr>
              <a:t>Learning &amp; Teaching</a:t>
            </a:r>
            <a:endParaRPr dirty="0">
              <a:solidFill>
                <a:schemeClr val="accent1"/>
              </a:solidFill>
              <a:latin typeface="Sketchnote Square" panose="03080802030202000005" pitchFamily="66" charset="0"/>
            </a:endParaRPr>
          </a:p>
        </p:txBody>
      </p:sp>
      <p:sp>
        <p:nvSpPr>
          <p:cNvPr id="538" name="Google Shape;538;p30"/>
          <p:cNvSpPr txBox="1">
            <a:spLocks noGrp="1"/>
          </p:cNvSpPr>
          <p:nvPr>
            <p:ph type="subTitle" idx="1"/>
          </p:nvPr>
        </p:nvSpPr>
        <p:spPr>
          <a:xfrm>
            <a:off x="2480101" y="3725405"/>
            <a:ext cx="4183800" cy="3552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dirty="0"/>
              <a:t>Our play-based appraoch</a:t>
            </a:r>
            <a:endParaRPr dirty="0"/>
          </a:p>
        </p:txBody>
      </p:sp>
      <p:sp>
        <p:nvSpPr>
          <p:cNvPr id="539" name="Google Shape;539;p30"/>
          <p:cNvSpPr/>
          <p:nvPr/>
        </p:nvSpPr>
        <p:spPr>
          <a:xfrm>
            <a:off x="8331075" y="3066297"/>
            <a:ext cx="97897" cy="93470"/>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0" name="Google Shape;540;p30"/>
          <p:cNvGrpSpPr/>
          <p:nvPr/>
        </p:nvGrpSpPr>
        <p:grpSpPr>
          <a:xfrm>
            <a:off x="712672" y="1800408"/>
            <a:ext cx="1435165" cy="1306440"/>
            <a:chOff x="1836997" y="1601258"/>
            <a:chExt cx="1435165" cy="1306440"/>
          </a:xfrm>
        </p:grpSpPr>
        <p:grpSp>
          <p:nvGrpSpPr>
            <p:cNvPr id="541" name="Google Shape;541;p30"/>
            <p:cNvGrpSpPr/>
            <p:nvPr/>
          </p:nvGrpSpPr>
          <p:grpSpPr>
            <a:xfrm rot="-989319">
              <a:off x="1943234" y="1755738"/>
              <a:ext cx="1222691" cy="925766"/>
              <a:chOff x="3331400" y="2458650"/>
              <a:chExt cx="761700" cy="576725"/>
            </a:xfrm>
          </p:grpSpPr>
          <p:sp>
            <p:nvSpPr>
              <p:cNvPr id="542" name="Google Shape;542;p30"/>
              <p:cNvSpPr/>
              <p:nvPr/>
            </p:nvSpPr>
            <p:spPr>
              <a:xfrm>
                <a:off x="3736625" y="2986050"/>
                <a:ext cx="19425" cy="8875"/>
              </a:xfrm>
              <a:custGeom>
                <a:avLst/>
                <a:gdLst/>
                <a:ahLst/>
                <a:cxnLst/>
                <a:rect l="l" t="t" r="r" b="b"/>
                <a:pathLst>
                  <a:path w="777" h="355" extrusionOk="0">
                    <a:moveTo>
                      <a:pt x="752" y="160"/>
                    </a:moveTo>
                    <a:cubicBezTo>
                      <a:pt x="731" y="56"/>
                      <a:pt x="610" y="1"/>
                      <a:pt x="405" y="1"/>
                    </a:cubicBezTo>
                    <a:cubicBezTo>
                      <a:pt x="170" y="5"/>
                      <a:pt x="0" y="91"/>
                      <a:pt x="42" y="192"/>
                    </a:cubicBezTo>
                    <a:cubicBezTo>
                      <a:pt x="104" y="344"/>
                      <a:pt x="253" y="341"/>
                      <a:pt x="378" y="351"/>
                    </a:cubicBezTo>
                    <a:cubicBezTo>
                      <a:pt x="624" y="354"/>
                      <a:pt x="776" y="275"/>
                      <a:pt x="752" y="16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0"/>
              <p:cNvSpPr/>
              <p:nvPr/>
            </p:nvSpPr>
            <p:spPr>
              <a:xfrm>
                <a:off x="3331400" y="2458650"/>
                <a:ext cx="761700" cy="576725"/>
              </a:xfrm>
              <a:custGeom>
                <a:avLst/>
                <a:gdLst/>
                <a:ahLst/>
                <a:cxnLst/>
                <a:rect l="l" t="t" r="r" b="b"/>
                <a:pathLst>
                  <a:path w="30468" h="23069" extrusionOk="0">
                    <a:moveTo>
                      <a:pt x="11612" y="21572"/>
                    </a:moveTo>
                    <a:cubicBezTo>
                      <a:pt x="12391" y="21770"/>
                      <a:pt x="13174" y="21967"/>
                      <a:pt x="13967" y="22123"/>
                    </a:cubicBezTo>
                    <a:cubicBezTo>
                      <a:pt x="14466" y="22224"/>
                      <a:pt x="14962" y="22331"/>
                      <a:pt x="15437" y="22510"/>
                    </a:cubicBezTo>
                    <a:cubicBezTo>
                      <a:pt x="15967" y="22715"/>
                      <a:pt x="16525" y="22788"/>
                      <a:pt x="17082" y="22854"/>
                    </a:cubicBezTo>
                    <a:cubicBezTo>
                      <a:pt x="17703" y="22926"/>
                      <a:pt x="18333" y="22961"/>
                      <a:pt x="18988" y="23068"/>
                    </a:cubicBezTo>
                    <a:cubicBezTo>
                      <a:pt x="19137" y="22791"/>
                      <a:pt x="19428" y="22670"/>
                      <a:pt x="19709" y="22539"/>
                    </a:cubicBezTo>
                    <a:cubicBezTo>
                      <a:pt x="20246" y="22289"/>
                      <a:pt x="20786" y="22043"/>
                      <a:pt x="21323" y="21794"/>
                    </a:cubicBezTo>
                    <a:cubicBezTo>
                      <a:pt x="21576" y="21676"/>
                      <a:pt x="21836" y="21568"/>
                      <a:pt x="22082" y="21440"/>
                    </a:cubicBezTo>
                    <a:cubicBezTo>
                      <a:pt x="22636" y="21143"/>
                      <a:pt x="23180" y="20837"/>
                      <a:pt x="23727" y="20532"/>
                    </a:cubicBezTo>
                    <a:cubicBezTo>
                      <a:pt x="23925" y="20422"/>
                      <a:pt x="24127" y="20311"/>
                      <a:pt x="24314" y="20186"/>
                    </a:cubicBezTo>
                    <a:cubicBezTo>
                      <a:pt x="24871" y="19805"/>
                      <a:pt x="25429" y="19424"/>
                      <a:pt x="25983" y="19032"/>
                    </a:cubicBezTo>
                    <a:cubicBezTo>
                      <a:pt x="26340" y="18783"/>
                      <a:pt x="26718" y="18571"/>
                      <a:pt x="27120" y="18394"/>
                    </a:cubicBezTo>
                    <a:cubicBezTo>
                      <a:pt x="27373" y="18284"/>
                      <a:pt x="27629" y="18162"/>
                      <a:pt x="27854" y="18007"/>
                    </a:cubicBezTo>
                    <a:cubicBezTo>
                      <a:pt x="28481" y="17570"/>
                      <a:pt x="29091" y="17113"/>
                      <a:pt x="29708" y="16665"/>
                    </a:cubicBezTo>
                    <a:cubicBezTo>
                      <a:pt x="29874" y="16544"/>
                      <a:pt x="30006" y="16395"/>
                      <a:pt x="30245" y="16374"/>
                    </a:cubicBezTo>
                    <a:cubicBezTo>
                      <a:pt x="30415" y="16361"/>
                      <a:pt x="30467" y="16149"/>
                      <a:pt x="30352" y="16014"/>
                    </a:cubicBezTo>
                    <a:cubicBezTo>
                      <a:pt x="30290" y="15934"/>
                      <a:pt x="30207" y="15869"/>
                      <a:pt x="30124" y="15806"/>
                    </a:cubicBezTo>
                    <a:cubicBezTo>
                      <a:pt x="29847" y="15592"/>
                      <a:pt x="29518" y="15474"/>
                      <a:pt x="29195" y="15342"/>
                    </a:cubicBezTo>
                    <a:cubicBezTo>
                      <a:pt x="28613" y="15106"/>
                      <a:pt x="28045" y="14839"/>
                      <a:pt x="27463" y="14601"/>
                    </a:cubicBezTo>
                    <a:cubicBezTo>
                      <a:pt x="26846" y="14348"/>
                      <a:pt x="26222" y="14119"/>
                      <a:pt x="25606" y="13876"/>
                    </a:cubicBezTo>
                    <a:cubicBezTo>
                      <a:pt x="25478" y="13825"/>
                      <a:pt x="25360" y="13748"/>
                      <a:pt x="25238" y="13679"/>
                    </a:cubicBezTo>
                    <a:cubicBezTo>
                      <a:pt x="24639" y="13326"/>
                      <a:pt x="24047" y="12968"/>
                      <a:pt x="23444" y="12615"/>
                    </a:cubicBezTo>
                    <a:cubicBezTo>
                      <a:pt x="23308" y="12539"/>
                      <a:pt x="23166" y="12449"/>
                      <a:pt x="23017" y="12421"/>
                    </a:cubicBezTo>
                    <a:cubicBezTo>
                      <a:pt x="22747" y="12376"/>
                      <a:pt x="22651" y="12203"/>
                      <a:pt x="22571" y="11981"/>
                    </a:cubicBezTo>
                    <a:cubicBezTo>
                      <a:pt x="22352" y="11392"/>
                      <a:pt x="22117" y="10810"/>
                      <a:pt x="21902" y="10221"/>
                    </a:cubicBezTo>
                    <a:cubicBezTo>
                      <a:pt x="21611" y="9424"/>
                      <a:pt x="21323" y="8620"/>
                      <a:pt x="21191" y="7782"/>
                    </a:cubicBezTo>
                    <a:cubicBezTo>
                      <a:pt x="21084" y="7078"/>
                      <a:pt x="20904" y="6392"/>
                      <a:pt x="20668" y="5717"/>
                    </a:cubicBezTo>
                    <a:cubicBezTo>
                      <a:pt x="20575" y="5447"/>
                      <a:pt x="20513" y="5162"/>
                      <a:pt x="20443" y="4886"/>
                    </a:cubicBezTo>
                    <a:cubicBezTo>
                      <a:pt x="20308" y="4358"/>
                      <a:pt x="20190" y="3829"/>
                      <a:pt x="20041" y="3309"/>
                    </a:cubicBezTo>
                    <a:cubicBezTo>
                      <a:pt x="19809" y="2495"/>
                      <a:pt x="19563" y="1684"/>
                      <a:pt x="19304" y="877"/>
                    </a:cubicBezTo>
                    <a:cubicBezTo>
                      <a:pt x="19234" y="655"/>
                      <a:pt x="19126" y="433"/>
                      <a:pt x="18998" y="239"/>
                    </a:cubicBezTo>
                    <a:cubicBezTo>
                      <a:pt x="18867" y="42"/>
                      <a:pt x="18666" y="0"/>
                      <a:pt x="18440" y="100"/>
                    </a:cubicBezTo>
                    <a:cubicBezTo>
                      <a:pt x="18285" y="173"/>
                      <a:pt x="18139" y="274"/>
                      <a:pt x="17990" y="364"/>
                    </a:cubicBezTo>
                    <a:cubicBezTo>
                      <a:pt x="17166" y="866"/>
                      <a:pt x="16534" y="1583"/>
                      <a:pt x="15853" y="2238"/>
                    </a:cubicBezTo>
                    <a:cubicBezTo>
                      <a:pt x="15453" y="2623"/>
                      <a:pt x="15045" y="2983"/>
                      <a:pt x="14567" y="3277"/>
                    </a:cubicBezTo>
                    <a:cubicBezTo>
                      <a:pt x="13974" y="3642"/>
                      <a:pt x="13413" y="4047"/>
                      <a:pt x="12921" y="4539"/>
                    </a:cubicBezTo>
                    <a:cubicBezTo>
                      <a:pt x="12138" y="5322"/>
                      <a:pt x="11258" y="5994"/>
                      <a:pt x="10347" y="6632"/>
                    </a:cubicBezTo>
                    <a:cubicBezTo>
                      <a:pt x="9623" y="7141"/>
                      <a:pt x="8909" y="7660"/>
                      <a:pt x="8223" y="8215"/>
                    </a:cubicBezTo>
                    <a:cubicBezTo>
                      <a:pt x="8078" y="8337"/>
                      <a:pt x="7925" y="8447"/>
                      <a:pt x="7797" y="8548"/>
                    </a:cubicBezTo>
                    <a:cubicBezTo>
                      <a:pt x="7710" y="8548"/>
                      <a:pt x="7658" y="8551"/>
                      <a:pt x="7603" y="8548"/>
                    </a:cubicBezTo>
                    <a:cubicBezTo>
                      <a:pt x="5392" y="8385"/>
                      <a:pt x="3178" y="8468"/>
                      <a:pt x="960" y="8465"/>
                    </a:cubicBezTo>
                    <a:cubicBezTo>
                      <a:pt x="767" y="8461"/>
                      <a:pt x="594" y="8499"/>
                      <a:pt x="413" y="8599"/>
                    </a:cubicBezTo>
                    <a:cubicBezTo>
                      <a:pt x="74" y="8790"/>
                      <a:pt x="1" y="8839"/>
                      <a:pt x="74" y="9178"/>
                    </a:cubicBezTo>
                    <a:cubicBezTo>
                      <a:pt x="140" y="9472"/>
                      <a:pt x="257" y="9757"/>
                      <a:pt x="386" y="10034"/>
                    </a:cubicBezTo>
                    <a:cubicBezTo>
                      <a:pt x="732" y="10775"/>
                      <a:pt x="1088" y="11510"/>
                      <a:pt x="1453" y="12241"/>
                    </a:cubicBezTo>
                    <a:cubicBezTo>
                      <a:pt x="1948" y="13249"/>
                      <a:pt x="2478" y="14244"/>
                      <a:pt x="3146" y="15162"/>
                    </a:cubicBezTo>
                    <a:cubicBezTo>
                      <a:pt x="3299" y="15367"/>
                      <a:pt x="3431" y="15588"/>
                      <a:pt x="3556" y="15813"/>
                    </a:cubicBezTo>
                    <a:cubicBezTo>
                      <a:pt x="4148" y="16887"/>
                      <a:pt x="4734" y="17965"/>
                      <a:pt x="5326" y="19043"/>
                    </a:cubicBezTo>
                    <a:cubicBezTo>
                      <a:pt x="5427" y="19219"/>
                      <a:pt x="5531" y="19396"/>
                      <a:pt x="5655" y="19558"/>
                    </a:cubicBezTo>
                    <a:cubicBezTo>
                      <a:pt x="5735" y="19666"/>
                      <a:pt x="5842" y="19766"/>
                      <a:pt x="5957" y="19833"/>
                    </a:cubicBezTo>
                    <a:cubicBezTo>
                      <a:pt x="6584" y="20182"/>
                      <a:pt x="7242" y="20452"/>
                      <a:pt x="7945" y="20626"/>
                    </a:cubicBezTo>
                    <a:cubicBezTo>
                      <a:pt x="9172" y="20927"/>
                      <a:pt x="10388" y="21263"/>
                      <a:pt x="11612" y="21572"/>
                    </a:cubicBezTo>
                    <a:close/>
                    <a:moveTo>
                      <a:pt x="18202" y="22473"/>
                    </a:moveTo>
                    <a:cubicBezTo>
                      <a:pt x="17522" y="22393"/>
                      <a:pt x="16843" y="22317"/>
                      <a:pt x="16164" y="22219"/>
                    </a:cubicBezTo>
                    <a:cubicBezTo>
                      <a:pt x="15960" y="22192"/>
                      <a:pt x="15762" y="22109"/>
                      <a:pt x="15565" y="22036"/>
                    </a:cubicBezTo>
                    <a:cubicBezTo>
                      <a:pt x="15118" y="21877"/>
                      <a:pt x="14660" y="21766"/>
                      <a:pt x="14196" y="21669"/>
                    </a:cubicBezTo>
                    <a:cubicBezTo>
                      <a:pt x="13354" y="21496"/>
                      <a:pt x="12519" y="21298"/>
                      <a:pt x="11684" y="21101"/>
                    </a:cubicBezTo>
                    <a:cubicBezTo>
                      <a:pt x="11206" y="20986"/>
                      <a:pt x="10731" y="20855"/>
                      <a:pt x="10260" y="20730"/>
                    </a:cubicBezTo>
                    <a:cubicBezTo>
                      <a:pt x="10177" y="20709"/>
                      <a:pt x="10097" y="20674"/>
                      <a:pt x="9965" y="20629"/>
                    </a:cubicBezTo>
                    <a:cubicBezTo>
                      <a:pt x="10312" y="19742"/>
                      <a:pt x="10627" y="18901"/>
                      <a:pt x="10971" y="18069"/>
                    </a:cubicBezTo>
                    <a:cubicBezTo>
                      <a:pt x="11134" y="17677"/>
                      <a:pt x="11351" y="17310"/>
                      <a:pt x="11542" y="16929"/>
                    </a:cubicBezTo>
                    <a:cubicBezTo>
                      <a:pt x="11805" y="16395"/>
                      <a:pt x="12055" y="15855"/>
                      <a:pt x="12325" y="15325"/>
                    </a:cubicBezTo>
                    <a:cubicBezTo>
                      <a:pt x="12717" y="14566"/>
                      <a:pt x="13122" y="13817"/>
                      <a:pt x="13524" y="13066"/>
                    </a:cubicBezTo>
                    <a:cubicBezTo>
                      <a:pt x="13691" y="12750"/>
                      <a:pt x="13857" y="12432"/>
                      <a:pt x="14023" y="12120"/>
                    </a:cubicBezTo>
                    <a:cubicBezTo>
                      <a:pt x="14054" y="12064"/>
                      <a:pt x="14099" y="12016"/>
                      <a:pt x="14130" y="11975"/>
                    </a:cubicBezTo>
                    <a:cubicBezTo>
                      <a:pt x="14175" y="11985"/>
                      <a:pt x="14199" y="11985"/>
                      <a:pt x="14206" y="11995"/>
                    </a:cubicBezTo>
                    <a:cubicBezTo>
                      <a:pt x="14529" y="12553"/>
                      <a:pt x="14871" y="13101"/>
                      <a:pt x="15069" y="13721"/>
                    </a:cubicBezTo>
                    <a:cubicBezTo>
                      <a:pt x="15236" y="14236"/>
                      <a:pt x="15468" y="14732"/>
                      <a:pt x="15661" y="15242"/>
                    </a:cubicBezTo>
                    <a:cubicBezTo>
                      <a:pt x="16011" y="16142"/>
                      <a:pt x="16396" y="17036"/>
                      <a:pt x="16697" y="17951"/>
                    </a:cubicBezTo>
                    <a:cubicBezTo>
                      <a:pt x="17009" y="18907"/>
                      <a:pt x="17391" y="19833"/>
                      <a:pt x="17793" y="20751"/>
                    </a:cubicBezTo>
                    <a:cubicBezTo>
                      <a:pt x="18001" y="21232"/>
                      <a:pt x="18181" y="21728"/>
                      <a:pt x="18371" y="22219"/>
                    </a:cubicBezTo>
                    <a:cubicBezTo>
                      <a:pt x="18396" y="22278"/>
                      <a:pt x="18396" y="22348"/>
                      <a:pt x="18410" y="22438"/>
                    </a:cubicBezTo>
                    <a:cubicBezTo>
                      <a:pt x="18330" y="22452"/>
                      <a:pt x="18264" y="22480"/>
                      <a:pt x="18202" y="22473"/>
                    </a:cubicBezTo>
                    <a:close/>
                    <a:moveTo>
                      <a:pt x="22813" y="14345"/>
                    </a:moveTo>
                    <a:cubicBezTo>
                      <a:pt x="22883" y="14524"/>
                      <a:pt x="22990" y="14628"/>
                      <a:pt x="23212" y="14577"/>
                    </a:cubicBezTo>
                    <a:cubicBezTo>
                      <a:pt x="23284" y="14559"/>
                      <a:pt x="23388" y="14573"/>
                      <a:pt x="23454" y="14611"/>
                    </a:cubicBezTo>
                    <a:cubicBezTo>
                      <a:pt x="23669" y="14743"/>
                      <a:pt x="23908" y="14781"/>
                      <a:pt x="24147" y="14843"/>
                    </a:cubicBezTo>
                    <a:cubicBezTo>
                      <a:pt x="24909" y="15041"/>
                      <a:pt x="25668" y="15252"/>
                      <a:pt x="26427" y="15460"/>
                    </a:cubicBezTo>
                    <a:cubicBezTo>
                      <a:pt x="26444" y="15463"/>
                      <a:pt x="26458" y="15474"/>
                      <a:pt x="26476" y="15477"/>
                    </a:cubicBezTo>
                    <a:cubicBezTo>
                      <a:pt x="27109" y="15619"/>
                      <a:pt x="27723" y="15810"/>
                      <a:pt x="28322" y="16063"/>
                    </a:cubicBezTo>
                    <a:cubicBezTo>
                      <a:pt x="28606" y="16184"/>
                      <a:pt x="28932" y="16208"/>
                      <a:pt x="29348" y="16302"/>
                    </a:cubicBezTo>
                    <a:cubicBezTo>
                      <a:pt x="29147" y="16465"/>
                      <a:pt x="29022" y="16579"/>
                      <a:pt x="28887" y="16676"/>
                    </a:cubicBezTo>
                    <a:cubicBezTo>
                      <a:pt x="28451" y="16995"/>
                      <a:pt x="28021" y="17313"/>
                      <a:pt x="27573" y="17615"/>
                    </a:cubicBezTo>
                    <a:cubicBezTo>
                      <a:pt x="27359" y="17757"/>
                      <a:pt x="27116" y="17861"/>
                      <a:pt x="26887" y="17983"/>
                    </a:cubicBezTo>
                    <a:cubicBezTo>
                      <a:pt x="26534" y="18173"/>
                      <a:pt x="26171" y="18343"/>
                      <a:pt x="25835" y="18557"/>
                    </a:cubicBezTo>
                    <a:cubicBezTo>
                      <a:pt x="25366" y="18852"/>
                      <a:pt x="24909" y="19171"/>
                      <a:pt x="24463" y="19496"/>
                    </a:cubicBezTo>
                    <a:cubicBezTo>
                      <a:pt x="24026" y="19815"/>
                      <a:pt x="23565" y="20089"/>
                      <a:pt x="23083" y="20342"/>
                    </a:cubicBezTo>
                    <a:cubicBezTo>
                      <a:pt x="22671" y="20560"/>
                      <a:pt x="22266" y="20799"/>
                      <a:pt x="21850" y="21021"/>
                    </a:cubicBezTo>
                    <a:cubicBezTo>
                      <a:pt x="21683" y="21114"/>
                      <a:pt x="21507" y="21194"/>
                      <a:pt x="21333" y="21274"/>
                    </a:cubicBezTo>
                    <a:cubicBezTo>
                      <a:pt x="20668" y="21579"/>
                      <a:pt x="20003" y="21883"/>
                      <a:pt x="19338" y="22185"/>
                    </a:cubicBezTo>
                    <a:cubicBezTo>
                      <a:pt x="19230" y="22237"/>
                      <a:pt x="19116" y="22275"/>
                      <a:pt x="18988" y="22323"/>
                    </a:cubicBezTo>
                    <a:cubicBezTo>
                      <a:pt x="18776" y="21949"/>
                      <a:pt x="18645" y="21565"/>
                      <a:pt x="18489" y="21191"/>
                    </a:cubicBezTo>
                    <a:cubicBezTo>
                      <a:pt x="18316" y="20768"/>
                      <a:pt x="18149" y="20342"/>
                      <a:pt x="17966" y="19919"/>
                    </a:cubicBezTo>
                    <a:cubicBezTo>
                      <a:pt x="17724" y="19358"/>
                      <a:pt x="17505" y="18789"/>
                      <a:pt x="17297" y="18215"/>
                    </a:cubicBezTo>
                    <a:cubicBezTo>
                      <a:pt x="16902" y="17113"/>
                      <a:pt x="16462" y="16028"/>
                      <a:pt x="16036" y="14937"/>
                    </a:cubicBezTo>
                    <a:cubicBezTo>
                      <a:pt x="15869" y="14507"/>
                      <a:pt x="15682" y="14088"/>
                      <a:pt x="15523" y="13662"/>
                    </a:cubicBezTo>
                    <a:cubicBezTo>
                      <a:pt x="15343" y="13180"/>
                      <a:pt x="15159" y="12709"/>
                      <a:pt x="14841" y="12293"/>
                    </a:cubicBezTo>
                    <a:cubicBezTo>
                      <a:pt x="14802" y="12245"/>
                      <a:pt x="14788" y="12178"/>
                      <a:pt x="14757" y="12106"/>
                    </a:cubicBezTo>
                    <a:cubicBezTo>
                      <a:pt x="15499" y="12099"/>
                      <a:pt x="16168" y="12317"/>
                      <a:pt x="16843" y="12466"/>
                    </a:cubicBezTo>
                    <a:cubicBezTo>
                      <a:pt x="17599" y="12629"/>
                      <a:pt x="18340" y="12837"/>
                      <a:pt x="19088" y="13027"/>
                    </a:cubicBezTo>
                    <a:cubicBezTo>
                      <a:pt x="19324" y="13086"/>
                      <a:pt x="19563" y="13142"/>
                      <a:pt x="19798" y="13211"/>
                    </a:cubicBezTo>
                    <a:cubicBezTo>
                      <a:pt x="20083" y="13294"/>
                      <a:pt x="20364" y="13398"/>
                      <a:pt x="20647" y="13485"/>
                    </a:cubicBezTo>
                    <a:cubicBezTo>
                      <a:pt x="21015" y="13596"/>
                      <a:pt x="21382" y="13707"/>
                      <a:pt x="21753" y="13814"/>
                    </a:cubicBezTo>
                    <a:cubicBezTo>
                      <a:pt x="22054" y="13900"/>
                      <a:pt x="22360" y="13984"/>
                      <a:pt x="22667" y="14070"/>
                    </a:cubicBezTo>
                    <a:cubicBezTo>
                      <a:pt x="22720" y="14167"/>
                      <a:pt x="22775" y="14254"/>
                      <a:pt x="22813" y="14345"/>
                    </a:cubicBezTo>
                    <a:close/>
                    <a:moveTo>
                      <a:pt x="18634" y="561"/>
                    </a:moveTo>
                    <a:cubicBezTo>
                      <a:pt x="18773" y="661"/>
                      <a:pt x="18797" y="814"/>
                      <a:pt x="18839" y="960"/>
                    </a:cubicBezTo>
                    <a:cubicBezTo>
                      <a:pt x="19096" y="1801"/>
                      <a:pt x="19358" y="2640"/>
                      <a:pt x="19601" y="3489"/>
                    </a:cubicBezTo>
                    <a:cubicBezTo>
                      <a:pt x="19750" y="4008"/>
                      <a:pt x="19854" y="4539"/>
                      <a:pt x="19985" y="5065"/>
                    </a:cubicBezTo>
                    <a:cubicBezTo>
                      <a:pt x="20044" y="5311"/>
                      <a:pt x="20104" y="5557"/>
                      <a:pt x="20183" y="5800"/>
                    </a:cubicBezTo>
                    <a:cubicBezTo>
                      <a:pt x="20430" y="6541"/>
                      <a:pt x="20602" y="7293"/>
                      <a:pt x="20727" y="8066"/>
                    </a:cubicBezTo>
                    <a:cubicBezTo>
                      <a:pt x="20804" y="8548"/>
                      <a:pt x="20935" y="9026"/>
                      <a:pt x="21098" y="9487"/>
                    </a:cubicBezTo>
                    <a:cubicBezTo>
                      <a:pt x="21437" y="10464"/>
                      <a:pt x="21815" y="11427"/>
                      <a:pt x="22176" y="12397"/>
                    </a:cubicBezTo>
                    <a:cubicBezTo>
                      <a:pt x="22310" y="12757"/>
                      <a:pt x="22446" y="13121"/>
                      <a:pt x="22574" y="13561"/>
                    </a:cubicBezTo>
                    <a:cubicBezTo>
                      <a:pt x="21604" y="13416"/>
                      <a:pt x="20807" y="13062"/>
                      <a:pt x="19941" y="12778"/>
                    </a:cubicBezTo>
                    <a:cubicBezTo>
                      <a:pt x="20069" y="12688"/>
                      <a:pt x="20169" y="12615"/>
                      <a:pt x="20318" y="12511"/>
                    </a:cubicBezTo>
                    <a:cubicBezTo>
                      <a:pt x="20163" y="12445"/>
                      <a:pt x="20059" y="12390"/>
                      <a:pt x="19948" y="12362"/>
                    </a:cubicBezTo>
                    <a:cubicBezTo>
                      <a:pt x="19539" y="12255"/>
                      <a:pt x="19539" y="12258"/>
                      <a:pt x="19265" y="12037"/>
                    </a:cubicBezTo>
                    <a:cubicBezTo>
                      <a:pt x="19037" y="12196"/>
                      <a:pt x="19220" y="12394"/>
                      <a:pt x="19241" y="12581"/>
                    </a:cubicBezTo>
                    <a:cubicBezTo>
                      <a:pt x="17945" y="12269"/>
                      <a:pt x="16670" y="11964"/>
                      <a:pt x="15378" y="11655"/>
                    </a:cubicBezTo>
                    <a:cubicBezTo>
                      <a:pt x="15266" y="11406"/>
                      <a:pt x="15333" y="11139"/>
                      <a:pt x="15370" y="10876"/>
                    </a:cubicBezTo>
                    <a:cubicBezTo>
                      <a:pt x="15381" y="10810"/>
                      <a:pt x="15409" y="10744"/>
                      <a:pt x="15433" y="10682"/>
                    </a:cubicBezTo>
                    <a:cubicBezTo>
                      <a:pt x="16008" y="9317"/>
                      <a:pt x="16313" y="7872"/>
                      <a:pt x="16788" y="6475"/>
                    </a:cubicBezTo>
                    <a:cubicBezTo>
                      <a:pt x="16895" y="6157"/>
                      <a:pt x="17009" y="5838"/>
                      <a:pt x="17110" y="5513"/>
                    </a:cubicBezTo>
                    <a:cubicBezTo>
                      <a:pt x="17255" y="5044"/>
                      <a:pt x="17418" y="4580"/>
                      <a:pt x="17529" y="4102"/>
                    </a:cubicBezTo>
                    <a:cubicBezTo>
                      <a:pt x="17647" y="3572"/>
                      <a:pt x="17803" y="3052"/>
                      <a:pt x="17983" y="2543"/>
                    </a:cubicBezTo>
                    <a:cubicBezTo>
                      <a:pt x="18181" y="1982"/>
                      <a:pt x="18319" y="1406"/>
                      <a:pt x="18381" y="818"/>
                    </a:cubicBezTo>
                    <a:cubicBezTo>
                      <a:pt x="18399" y="665"/>
                      <a:pt x="18451" y="557"/>
                      <a:pt x="18634" y="561"/>
                    </a:cubicBezTo>
                    <a:close/>
                    <a:moveTo>
                      <a:pt x="6730" y="10034"/>
                    </a:moveTo>
                    <a:cubicBezTo>
                      <a:pt x="7741" y="9220"/>
                      <a:pt x="8749" y="8409"/>
                      <a:pt x="9761" y="7598"/>
                    </a:cubicBezTo>
                    <a:cubicBezTo>
                      <a:pt x="9869" y="7512"/>
                      <a:pt x="9979" y="7422"/>
                      <a:pt x="10097" y="7352"/>
                    </a:cubicBezTo>
                    <a:cubicBezTo>
                      <a:pt x="10873" y="6885"/>
                      <a:pt x="11556" y="6299"/>
                      <a:pt x="12263" y="5741"/>
                    </a:cubicBezTo>
                    <a:cubicBezTo>
                      <a:pt x="12547" y="5516"/>
                      <a:pt x="12834" y="5287"/>
                      <a:pt x="13084" y="5031"/>
                    </a:cubicBezTo>
                    <a:cubicBezTo>
                      <a:pt x="13590" y="4507"/>
                      <a:pt x="14161" y="4061"/>
                      <a:pt x="14785" y="3680"/>
                    </a:cubicBezTo>
                    <a:cubicBezTo>
                      <a:pt x="15322" y="3354"/>
                      <a:pt x="15790" y="2956"/>
                      <a:pt x="16237" y="2519"/>
                    </a:cubicBezTo>
                    <a:cubicBezTo>
                      <a:pt x="16753" y="2017"/>
                      <a:pt x="17235" y="1476"/>
                      <a:pt x="17828" y="1046"/>
                    </a:cubicBezTo>
                    <a:cubicBezTo>
                      <a:pt x="17921" y="973"/>
                      <a:pt x="18028" y="915"/>
                      <a:pt x="18129" y="853"/>
                    </a:cubicBezTo>
                    <a:cubicBezTo>
                      <a:pt x="18156" y="897"/>
                      <a:pt x="18191" y="932"/>
                      <a:pt x="18184" y="949"/>
                    </a:cubicBezTo>
                    <a:cubicBezTo>
                      <a:pt x="17983" y="1472"/>
                      <a:pt x="17786" y="1992"/>
                      <a:pt x="17571" y="2508"/>
                    </a:cubicBezTo>
                    <a:cubicBezTo>
                      <a:pt x="17543" y="2578"/>
                      <a:pt x="17449" y="2620"/>
                      <a:pt x="17384" y="2674"/>
                    </a:cubicBezTo>
                    <a:cubicBezTo>
                      <a:pt x="17387" y="2799"/>
                      <a:pt x="17425" y="2935"/>
                      <a:pt x="17398" y="3056"/>
                    </a:cubicBezTo>
                    <a:cubicBezTo>
                      <a:pt x="17287" y="3534"/>
                      <a:pt x="17155" y="4005"/>
                      <a:pt x="17027" y="4480"/>
                    </a:cubicBezTo>
                    <a:cubicBezTo>
                      <a:pt x="16982" y="4643"/>
                      <a:pt x="16940" y="4809"/>
                      <a:pt x="16881" y="4965"/>
                    </a:cubicBezTo>
                    <a:cubicBezTo>
                      <a:pt x="16310" y="6458"/>
                      <a:pt x="15911" y="8000"/>
                      <a:pt x="15437" y="9517"/>
                    </a:cubicBezTo>
                    <a:cubicBezTo>
                      <a:pt x="15402" y="9632"/>
                      <a:pt x="15378" y="9750"/>
                      <a:pt x="15329" y="9857"/>
                    </a:cubicBezTo>
                    <a:cubicBezTo>
                      <a:pt x="15093" y="10384"/>
                      <a:pt x="14851" y="10910"/>
                      <a:pt x="14910" y="11510"/>
                    </a:cubicBezTo>
                    <a:cubicBezTo>
                      <a:pt x="14650" y="11593"/>
                      <a:pt x="14452" y="11521"/>
                      <a:pt x="14273" y="11430"/>
                    </a:cubicBezTo>
                    <a:cubicBezTo>
                      <a:pt x="14144" y="11364"/>
                      <a:pt x="14030" y="11333"/>
                      <a:pt x="13881" y="11337"/>
                    </a:cubicBezTo>
                    <a:cubicBezTo>
                      <a:pt x="13673" y="11337"/>
                      <a:pt x="13462" y="11299"/>
                      <a:pt x="13257" y="11254"/>
                    </a:cubicBezTo>
                    <a:cubicBezTo>
                      <a:pt x="12381" y="11060"/>
                      <a:pt x="11490" y="10977"/>
                      <a:pt x="10600" y="10886"/>
                    </a:cubicBezTo>
                    <a:cubicBezTo>
                      <a:pt x="9325" y="10761"/>
                      <a:pt x="8060" y="10585"/>
                      <a:pt x="6819" y="10259"/>
                    </a:cubicBezTo>
                    <a:cubicBezTo>
                      <a:pt x="6757" y="10242"/>
                      <a:pt x="6698" y="10208"/>
                      <a:pt x="6629" y="10173"/>
                    </a:cubicBezTo>
                    <a:cubicBezTo>
                      <a:pt x="6674" y="10110"/>
                      <a:pt x="6695" y="10062"/>
                      <a:pt x="6730" y="10034"/>
                    </a:cubicBezTo>
                    <a:close/>
                    <a:moveTo>
                      <a:pt x="4366" y="16270"/>
                    </a:moveTo>
                    <a:cubicBezTo>
                      <a:pt x="3680" y="15034"/>
                      <a:pt x="2786" y="13911"/>
                      <a:pt x="2169" y="12636"/>
                    </a:cubicBezTo>
                    <a:cubicBezTo>
                      <a:pt x="1945" y="12175"/>
                      <a:pt x="1729" y="11714"/>
                      <a:pt x="1508" y="11254"/>
                    </a:cubicBezTo>
                    <a:cubicBezTo>
                      <a:pt x="1275" y="10782"/>
                      <a:pt x="1033" y="10311"/>
                      <a:pt x="805" y="9837"/>
                    </a:cubicBezTo>
                    <a:cubicBezTo>
                      <a:pt x="742" y="9704"/>
                      <a:pt x="621" y="9584"/>
                      <a:pt x="683" y="9413"/>
                    </a:cubicBezTo>
                    <a:cubicBezTo>
                      <a:pt x="725" y="9421"/>
                      <a:pt x="767" y="9418"/>
                      <a:pt x="787" y="9434"/>
                    </a:cubicBezTo>
                    <a:cubicBezTo>
                      <a:pt x="1179" y="9784"/>
                      <a:pt x="1660" y="9923"/>
                      <a:pt x="2174" y="10003"/>
                    </a:cubicBezTo>
                    <a:cubicBezTo>
                      <a:pt x="3559" y="10221"/>
                      <a:pt x="4948" y="10432"/>
                      <a:pt x="6335" y="10657"/>
                    </a:cubicBezTo>
                    <a:cubicBezTo>
                      <a:pt x="6747" y="10723"/>
                      <a:pt x="7155" y="10835"/>
                      <a:pt x="7568" y="10907"/>
                    </a:cubicBezTo>
                    <a:cubicBezTo>
                      <a:pt x="8157" y="11014"/>
                      <a:pt x="8743" y="11126"/>
                      <a:pt x="9332" y="11205"/>
                    </a:cubicBezTo>
                    <a:cubicBezTo>
                      <a:pt x="10413" y="11347"/>
                      <a:pt x="11494" y="11462"/>
                      <a:pt x="12575" y="11593"/>
                    </a:cubicBezTo>
                    <a:cubicBezTo>
                      <a:pt x="12706" y="11610"/>
                      <a:pt x="12834" y="11659"/>
                      <a:pt x="13042" y="11718"/>
                    </a:cubicBezTo>
                    <a:cubicBezTo>
                      <a:pt x="12658" y="11946"/>
                      <a:pt x="12343" y="12123"/>
                      <a:pt x="12037" y="12317"/>
                    </a:cubicBezTo>
                    <a:cubicBezTo>
                      <a:pt x="11791" y="12477"/>
                      <a:pt x="11556" y="12656"/>
                      <a:pt x="11316" y="12823"/>
                    </a:cubicBezTo>
                    <a:cubicBezTo>
                      <a:pt x="11116" y="12962"/>
                      <a:pt x="10915" y="13097"/>
                      <a:pt x="10710" y="13229"/>
                    </a:cubicBezTo>
                    <a:cubicBezTo>
                      <a:pt x="10302" y="13492"/>
                      <a:pt x="9893" y="13752"/>
                      <a:pt x="9484" y="14012"/>
                    </a:cubicBezTo>
                    <a:cubicBezTo>
                      <a:pt x="9248" y="14161"/>
                      <a:pt x="9026" y="14337"/>
                      <a:pt x="8777" y="14455"/>
                    </a:cubicBezTo>
                    <a:cubicBezTo>
                      <a:pt x="7641" y="14989"/>
                      <a:pt x="6543" y="15599"/>
                      <a:pt x="5354" y="16024"/>
                    </a:cubicBezTo>
                    <a:cubicBezTo>
                      <a:pt x="5056" y="16128"/>
                      <a:pt x="4758" y="16226"/>
                      <a:pt x="4446" y="16329"/>
                    </a:cubicBezTo>
                    <a:cubicBezTo>
                      <a:pt x="4394" y="16291"/>
                      <a:pt x="4377" y="16285"/>
                      <a:pt x="4366" y="16270"/>
                    </a:cubicBezTo>
                    <a:close/>
                    <a:moveTo>
                      <a:pt x="6459" y="19614"/>
                    </a:moveTo>
                    <a:cubicBezTo>
                      <a:pt x="6189" y="19486"/>
                      <a:pt x="6012" y="19292"/>
                      <a:pt x="5877" y="19049"/>
                    </a:cubicBezTo>
                    <a:cubicBezTo>
                      <a:pt x="5586" y="18530"/>
                      <a:pt x="5305" y="18003"/>
                      <a:pt x="5022" y="17479"/>
                    </a:cubicBezTo>
                    <a:cubicBezTo>
                      <a:pt x="4883" y="17227"/>
                      <a:pt x="4751" y="16967"/>
                      <a:pt x="4602" y="16680"/>
                    </a:cubicBezTo>
                    <a:cubicBezTo>
                      <a:pt x="4685" y="16652"/>
                      <a:pt x="4758" y="16617"/>
                      <a:pt x="4834" y="16596"/>
                    </a:cubicBezTo>
                    <a:cubicBezTo>
                      <a:pt x="5521" y="16430"/>
                      <a:pt x="6161" y="16160"/>
                      <a:pt x="6795" y="15869"/>
                    </a:cubicBezTo>
                    <a:cubicBezTo>
                      <a:pt x="7398" y="15592"/>
                      <a:pt x="8001" y="15314"/>
                      <a:pt x="8590" y="15013"/>
                    </a:cubicBezTo>
                    <a:cubicBezTo>
                      <a:pt x="8992" y="14809"/>
                      <a:pt x="9373" y="14566"/>
                      <a:pt x="9757" y="14330"/>
                    </a:cubicBezTo>
                    <a:cubicBezTo>
                      <a:pt x="10038" y="14157"/>
                      <a:pt x="10302" y="13956"/>
                      <a:pt x="10586" y="13790"/>
                    </a:cubicBezTo>
                    <a:cubicBezTo>
                      <a:pt x="11019" y="13534"/>
                      <a:pt x="11438" y="13259"/>
                      <a:pt x="11840" y="12958"/>
                    </a:cubicBezTo>
                    <a:cubicBezTo>
                      <a:pt x="12339" y="12587"/>
                      <a:pt x="12883" y="12276"/>
                      <a:pt x="13513" y="12016"/>
                    </a:cubicBezTo>
                    <a:cubicBezTo>
                      <a:pt x="13507" y="12116"/>
                      <a:pt x="13524" y="12189"/>
                      <a:pt x="13496" y="12237"/>
                    </a:cubicBezTo>
                    <a:cubicBezTo>
                      <a:pt x="13208" y="12757"/>
                      <a:pt x="12914" y="13273"/>
                      <a:pt x="12605" y="13817"/>
                    </a:cubicBezTo>
                    <a:cubicBezTo>
                      <a:pt x="12266" y="13728"/>
                      <a:pt x="11937" y="13638"/>
                      <a:pt x="11628" y="13555"/>
                    </a:cubicBezTo>
                    <a:cubicBezTo>
                      <a:pt x="11535" y="13651"/>
                      <a:pt x="11587" y="13700"/>
                      <a:pt x="11642" y="13742"/>
                    </a:cubicBezTo>
                    <a:cubicBezTo>
                      <a:pt x="11874" y="13918"/>
                      <a:pt x="12162" y="13921"/>
                      <a:pt x="12474" y="13945"/>
                    </a:cubicBezTo>
                    <a:cubicBezTo>
                      <a:pt x="12405" y="14244"/>
                      <a:pt x="12231" y="14473"/>
                      <a:pt x="12100" y="14719"/>
                    </a:cubicBezTo>
                    <a:lnTo>
                      <a:pt x="12086" y="14719"/>
                    </a:lnTo>
                    <a:cubicBezTo>
                      <a:pt x="12090" y="14722"/>
                      <a:pt x="12093" y="14722"/>
                      <a:pt x="12096" y="14725"/>
                    </a:cubicBezTo>
                    <a:lnTo>
                      <a:pt x="12096" y="14725"/>
                    </a:lnTo>
                    <a:lnTo>
                      <a:pt x="12096" y="14725"/>
                    </a:lnTo>
                    <a:lnTo>
                      <a:pt x="12111" y="14715"/>
                    </a:lnTo>
                    <a:cubicBezTo>
                      <a:pt x="11788" y="15391"/>
                      <a:pt x="11483" y="16073"/>
                      <a:pt x="11144" y="16742"/>
                    </a:cubicBezTo>
                    <a:cubicBezTo>
                      <a:pt x="10620" y="17775"/>
                      <a:pt x="10163" y="18831"/>
                      <a:pt x="9775" y="19919"/>
                    </a:cubicBezTo>
                    <a:cubicBezTo>
                      <a:pt x="9702" y="20124"/>
                      <a:pt x="9633" y="20335"/>
                      <a:pt x="9456" y="20511"/>
                    </a:cubicBezTo>
                    <a:cubicBezTo>
                      <a:pt x="9356" y="20498"/>
                      <a:pt x="9252" y="20491"/>
                      <a:pt x="9154" y="20466"/>
                    </a:cubicBezTo>
                    <a:cubicBezTo>
                      <a:pt x="8611" y="20324"/>
                      <a:pt x="8070" y="20175"/>
                      <a:pt x="7530" y="20033"/>
                    </a:cubicBezTo>
                    <a:cubicBezTo>
                      <a:pt x="7155" y="19937"/>
                      <a:pt x="6809" y="19777"/>
                      <a:pt x="6459" y="1961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0"/>
              <p:cNvSpPr/>
              <p:nvPr/>
            </p:nvSpPr>
            <p:spPr>
              <a:xfrm>
                <a:off x="3879625" y="2854575"/>
                <a:ext cx="121900" cy="11800"/>
              </a:xfrm>
              <a:custGeom>
                <a:avLst/>
                <a:gdLst/>
                <a:ahLst/>
                <a:cxnLst/>
                <a:rect l="l" t="t" r="r" b="b"/>
                <a:pathLst>
                  <a:path w="4876" h="472" extrusionOk="0">
                    <a:moveTo>
                      <a:pt x="125" y="264"/>
                    </a:moveTo>
                    <a:cubicBezTo>
                      <a:pt x="243" y="299"/>
                      <a:pt x="364" y="323"/>
                      <a:pt x="485" y="326"/>
                    </a:cubicBezTo>
                    <a:cubicBezTo>
                      <a:pt x="1522" y="379"/>
                      <a:pt x="2558" y="430"/>
                      <a:pt x="3594" y="462"/>
                    </a:cubicBezTo>
                    <a:cubicBezTo>
                      <a:pt x="3909" y="472"/>
                      <a:pt x="4224" y="420"/>
                      <a:pt x="4536" y="385"/>
                    </a:cubicBezTo>
                    <a:cubicBezTo>
                      <a:pt x="4630" y="374"/>
                      <a:pt x="4720" y="326"/>
                      <a:pt x="4875" y="275"/>
                    </a:cubicBezTo>
                    <a:cubicBezTo>
                      <a:pt x="4484" y="153"/>
                      <a:pt x="4152" y="142"/>
                      <a:pt x="3819" y="125"/>
                    </a:cubicBezTo>
                    <a:cubicBezTo>
                      <a:pt x="3327" y="104"/>
                      <a:pt x="2838" y="77"/>
                      <a:pt x="2346" y="56"/>
                    </a:cubicBezTo>
                    <a:cubicBezTo>
                      <a:pt x="1854" y="35"/>
                      <a:pt x="1362" y="11"/>
                      <a:pt x="870" y="4"/>
                    </a:cubicBezTo>
                    <a:cubicBezTo>
                      <a:pt x="589" y="0"/>
                      <a:pt x="312" y="28"/>
                      <a:pt x="25" y="42"/>
                    </a:cubicBezTo>
                    <a:cubicBezTo>
                      <a:pt x="1" y="205"/>
                      <a:pt x="66" y="246"/>
                      <a:pt x="125" y="26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0"/>
              <p:cNvSpPr/>
              <p:nvPr/>
            </p:nvSpPr>
            <p:spPr>
              <a:xfrm>
                <a:off x="3889675" y="2892775"/>
                <a:ext cx="82750" cy="12150"/>
              </a:xfrm>
              <a:custGeom>
                <a:avLst/>
                <a:gdLst/>
                <a:ahLst/>
                <a:cxnLst/>
                <a:rect l="l" t="t" r="r" b="b"/>
                <a:pathLst>
                  <a:path w="3310" h="486" extrusionOk="0">
                    <a:moveTo>
                      <a:pt x="236" y="11"/>
                    </a:moveTo>
                    <a:cubicBezTo>
                      <a:pt x="167" y="1"/>
                      <a:pt x="98" y="15"/>
                      <a:pt x="8" y="21"/>
                    </a:cubicBezTo>
                    <a:cubicBezTo>
                      <a:pt x="0" y="188"/>
                      <a:pt x="77" y="264"/>
                      <a:pt x="174" y="298"/>
                    </a:cubicBezTo>
                    <a:cubicBezTo>
                      <a:pt x="305" y="347"/>
                      <a:pt x="444" y="389"/>
                      <a:pt x="579" y="402"/>
                    </a:cubicBezTo>
                    <a:cubicBezTo>
                      <a:pt x="1352" y="485"/>
                      <a:pt x="2124" y="482"/>
                      <a:pt x="2897" y="440"/>
                    </a:cubicBezTo>
                    <a:cubicBezTo>
                      <a:pt x="3001" y="437"/>
                      <a:pt x="3112" y="413"/>
                      <a:pt x="3198" y="364"/>
                    </a:cubicBezTo>
                    <a:cubicBezTo>
                      <a:pt x="3254" y="333"/>
                      <a:pt x="3275" y="243"/>
                      <a:pt x="3309" y="177"/>
                    </a:cubicBezTo>
                    <a:cubicBezTo>
                      <a:pt x="3247" y="146"/>
                      <a:pt x="3216" y="119"/>
                      <a:pt x="3184" y="119"/>
                    </a:cubicBezTo>
                    <a:cubicBezTo>
                      <a:pt x="2201" y="60"/>
                      <a:pt x="1214" y="146"/>
                      <a:pt x="236" y="1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0"/>
              <p:cNvSpPr/>
              <p:nvPr/>
            </p:nvSpPr>
            <p:spPr>
              <a:xfrm>
                <a:off x="3843675" y="2942675"/>
                <a:ext cx="60850" cy="12500"/>
              </a:xfrm>
              <a:custGeom>
                <a:avLst/>
                <a:gdLst/>
                <a:ahLst/>
                <a:cxnLst/>
                <a:rect l="l" t="t" r="r" b="b"/>
                <a:pathLst>
                  <a:path w="2434" h="500" extrusionOk="0">
                    <a:moveTo>
                      <a:pt x="1941" y="56"/>
                    </a:moveTo>
                    <a:cubicBezTo>
                      <a:pt x="1698" y="73"/>
                      <a:pt x="1456" y="118"/>
                      <a:pt x="1210" y="128"/>
                    </a:cubicBezTo>
                    <a:cubicBezTo>
                      <a:pt x="881" y="143"/>
                      <a:pt x="548" y="149"/>
                      <a:pt x="222" y="52"/>
                    </a:cubicBezTo>
                    <a:cubicBezTo>
                      <a:pt x="174" y="39"/>
                      <a:pt x="77" y="83"/>
                      <a:pt x="49" y="128"/>
                    </a:cubicBezTo>
                    <a:cubicBezTo>
                      <a:pt x="1" y="208"/>
                      <a:pt x="49" y="295"/>
                      <a:pt x="136" y="333"/>
                    </a:cubicBezTo>
                    <a:cubicBezTo>
                      <a:pt x="247" y="381"/>
                      <a:pt x="364" y="434"/>
                      <a:pt x="482" y="444"/>
                    </a:cubicBezTo>
                    <a:cubicBezTo>
                      <a:pt x="1040" y="496"/>
                      <a:pt x="1602" y="499"/>
                      <a:pt x="2149" y="357"/>
                    </a:cubicBezTo>
                    <a:cubicBezTo>
                      <a:pt x="2243" y="333"/>
                      <a:pt x="2322" y="260"/>
                      <a:pt x="2433" y="194"/>
                    </a:cubicBezTo>
                    <a:cubicBezTo>
                      <a:pt x="2253" y="0"/>
                      <a:pt x="2090" y="45"/>
                      <a:pt x="1941" y="5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0"/>
              <p:cNvSpPr/>
              <p:nvPr/>
            </p:nvSpPr>
            <p:spPr>
              <a:xfrm>
                <a:off x="3868025" y="2917725"/>
                <a:ext cx="62200" cy="10075"/>
              </a:xfrm>
              <a:custGeom>
                <a:avLst/>
                <a:gdLst/>
                <a:ahLst/>
                <a:cxnLst/>
                <a:rect l="l" t="t" r="r" b="b"/>
                <a:pathLst>
                  <a:path w="2488" h="403" extrusionOk="0">
                    <a:moveTo>
                      <a:pt x="2124" y="7"/>
                    </a:moveTo>
                    <a:cubicBezTo>
                      <a:pt x="1497" y="10"/>
                      <a:pt x="866" y="21"/>
                      <a:pt x="239" y="31"/>
                    </a:cubicBezTo>
                    <a:cubicBezTo>
                      <a:pt x="191" y="31"/>
                      <a:pt x="146" y="59"/>
                      <a:pt x="1" y="104"/>
                    </a:cubicBezTo>
                    <a:cubicBezTo>
                      <a:pt x="149" y="181"/>
                      <a:pt x="204" y="226"/>
                      <a:pt x="267" y="239"/>
                    </a:cubicBezTo>
                    <a:cubicBezTo>
                      <a:pt x="939" y="402"/>
                      <a:pt x="1618" y="361"/>
                      <a:pt x="2301" y="316"/>
                    </a:cubicBezTo>
                    <a:cubicBezTo>
                      <a:pt x="2366" y="312"/>
                      <a:pt x="2429" y="232"/>
                      <a:pt x="2488" y="188"/>
                    </a:cubicBezTo>
                    <a:cubicBezTo>
                      <a:pt x="2412" y="0"/>
                      <a:pt x="2259" y="7"/>
                      <a:pt x="2124" y="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0"/>
              <p:cNvSpPr/>
              <p:nvPr/>
            </p:nvSpPr>
            <p:spPr>
              <a:xfrm>
                <a:off x="3931775" y="2875550"/>
                <a:ext cx="54350" cy="10150"/>
              </a:xfrm>
              <a:custGeom>
                <a:avLst/>
                <a:gdLst/>
                <a:ahLst/>
                <a:cxnLst/>
                <a:rect l="l" t="t" r="r" b="b"/>
                <a:pathLst>
                  <a:path w="2174" h="406" extrusionOk="0">
                    <a:moveTo>
                      <a:pt x="208" y="101"/>
                    </a:moveTo>
                    <a:cubicBezTo>
                      <a:pt x="132" y="101"/>
                      <a:pt x="32" y="93"/>
                      <a:pt x="0" y="201"/>
                    </a:cubicBezTo>
                    <a:cubicBezTo>
                      <a:pt x="541" y="405"/>
                      <a:pt x="1601" y="395"/>
                      <a:pt x="2173" y="132"/>
                    </a:cubicBezTo>
                    <a:cubicBezTo>
                      <a:pt x="1525" y="0"/>
                      <a:pt x="867" y="73"/>
                      <a:pt x="208" y="10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0"/>
              <p:cNvSpPr/>
              <p:nvPr/>
            </p:nvSpPr>
            <p:spPr>
              <a:xfrm>
                <a:off x="3837525" y="2963825"/>
                <a:ext cx="24450" cy="11975"/>
              </a:xfrm>
              <a:custGeom>
                <a:avLst/>
                <a:gdLst/>
                <a:ahLst/>
                <a:cxnLst/>
                <a:rect l="l" t="t" r="r" b="b"/>
                <a:pathLst>
                  <a:path w="978" h="479" extrusionOk="0">
                    <a:moveTo>
                      <a:pt x="860" y="135"/>
                    </a:moveTo>
                    <a:cubicBezTo>
                      <a:pt x="610" y="83"/>
                      <a:pt x="357" y="48"/>
                      <a:pt x="39" y="0"/>
                    </a:cubicBezTo>
                    <a:cubicBezTo>
                      <a:pt x="28" y="90"/>
                      <a:pt x="1" y="156"/>
                      <a:pt x="15" y="211"/>
                    </a:cubicBezTo>
                    <a:cubicBezTo>
                      <a:pt x="32" y="270"/>
                      <a:pt x="77" y="346"/>
                      <a:pt x="129" y="367"/>
                    </a:cubicBezTo>
                    <a:cubicBezTo>
                      <a:pt x="375" y="474"/>
                      <a:pt x="631" y="478"/>
                      <a:pt x="881" y="388"/>
                    </a:cubicBezTo>
                    <a:cubicBezTo>
                      <a:pt x="922" y="374"/>
                      <a:pt x="978" y="304"/>
                      <a:pt x="971" y="277"/>
                    </a:cubicBezTo>
                    <a:cubicBezTo>
                      <a:pt x="957" y="221"/>
                      <a:pt x="909" y="146"/>
                      <a:pt x="860" y="13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0"/>
              <p:cNvSpPr/>
              <p:nvPr/>
            </p:nvSpPr>
            <p:spPr>
              <a:xfrm>
                <a:off x="3650350" y="2687575"/>
                <a:ext cx="41000" cy="14850"/>
              </a:xfrm>
              <a:custGeom>
                <a:avLst/>
                <a:gdLst/>
                <a:ahLst/>
                <a:cxnLst/>
                <a:rect l="l" t="t" r="r" b="b"/>
                <a:pathLst>
                  <a:path w="1640" h="594" extrusionOk="0">
                    <a:moveTo>
                      <a:pt x="184" y="344"/>
                    </a:moveTo>
                    <a:cubicBezTo>
                      <a:pt x="582" y="544"/>
                      <a:pt x="1012" y="593"/>
                      <a:pt x="1456" y="531"/>
                    </a:cubicBezTo>
                    <a:cubicBezTo>
                      <a:pt x="1486" y="523"/>
                      <a:pt x="1525" y="513"/>
                      <a:pt x="1549" y="493"/>
                    </a:cubicBezTo>
                    <a:cubicBezTo>
                      <a:pt x="1584" y="461"/>
                      <a:pt x="1632" y="419"/>
                      <a:pt x="1635" y="378"/>
                    </a:cubicBezTo>
                    <a:cubicBezTo>
                      <a:pt x="1639" y="340"/>
                      <a:pt x="1598" y="288"/>
                      <a:pt x="1563" y="264"/>
                    </a:cubicBezTo>
                    <a:cubicBezTo>
                      <a:pt x="1521" y="236"/>
                      <a:pt x="1466" y="215"/>
                      <a:pt x="1417" y="215"/>
                    </a:cubicBezTo>
                    <a:cubicBezTo>
                      <a:pt x="977" y="226"/>
                      <a:pt x="554" y="111"/>
                      <a:pt x="122" y="0"/>
                    </a:cubicBezTo>
                    <a:cubicBezTo>
                      <a:pt x="0" y="187"/>
                      <a:pt x="76" y="288"/>
                      <a:pt x="184" y="34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0"/>
              <p:cNvSpPr/>
              <p:nvPr/>
            </p:nvSpPr>
            <p:spPr>
              <a:xfrm>
                <a:off x="3635700" y="2713900"/>
                <a:ext cx="52100" cy="7550"/>
              </a:xfrm>
              <a:custGeom>
                <a:avLst/>
                <a:gdLst/>
                <a:ahLst/>
                <a:cxnLst/>
                <a:rect l="l" t="t" r="r" b="b"/>
                <a:pathLst>
                  <a:path w="2084" h="302" extrusionOk="0">
                    <a:moveTo>
                      <a:pt x="1906" y="274"/>
                    </a:moveTo>
                    <a:cubicBezTo>
                      <a:pt x="1986" y="271"/>
                      <a:pt x="2083" y="243"/>
                      <a:pt x="2076" y="129"/>
                    </a:cubicBezTo>
                    <a:cubicBezTo>
                      <a:pt x="1643" y="1"/>
                      <a:pt x="860" y="1"/>
                      <a:pt x="1" y="139"/>
                    </a:cubicBezTo>
                    <a:cubicBezTo>
                      <a:pt x="271" y="284"/>
                      <a:pt x="468" y="274"/>
                      <a:pt x="645" y="281"/>
                    </a:cubicBezTo>
                    <a:cubicBezTo>
                      <a:pt x="1065" y="302"/>
                      <a:pt x="1487" y="284"/>
                      <a:pt x="1906" y="27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0"/>
              <p:cNvSpPr/>
              <p:nvPr/>
            </p:nvSpPr>
            <p:spPr>
              <a:xfrm>
                <a:off x="3658050" y="2666100"/>
                <a:ext cx="36500" cy="9800"/>
              </a:xfrm>
              <a:custGeom>
                <a:avLst/>
                <a:gdLst/>
                <a:ahLst/>
                <a:cxnLst/>
                <a:rect l="l" t="t" r="r" b="b"/>
                <a:pathLst>
                  <a:path w="1460" h="392" extrusionOk="0">
                    <a:moveTo>
                      <a:pt x="1109" y="305"/>
                    </a:moveTo>
                    <a:cubicBezTo>
                      <a:pt x="1248" y="301"/>
                      <a:pt x="1272" y="274"/>
                      <a:pt x="1459" y="101"/>
                    </a:cubicBezTo>
                    <a:cubicBezTo>
                      <a:pt x="1026" y="0"/>
                      <a:pt x="614" y="45"/>
                      <a:pt x="201" y="66"/>
                    </a:cubicBezTo>
                    <a:cubicBezTo>
                      <a:pt x="142" y="69"/>
                      <a:pt x="91" y="132"/>
                      <a:pt x="1" y="187"/>
                    </a:cubicBezTo>
                    <a:cubicBezTo>
                      <a:pt x="382" y="392"/>
                      <a:pt x="749" y="315"/>
                      <a:pt x="1109" y="30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0"/>
              <p:cNvSpPr/>
              <p:nvPr/>
            </p:nvSpPr>
            <p:spPr>
              <a:xfrm>
                <a:off x="3685425" y="2618275"/>
                <a:ext cx="26875" cy="13200"/>
              </a:xfrm>
              <a:custGeom>
                <a:avLst/>
                <a:gdLst/>
                <a:ahLst/>
                <a:cxnLst/>
                <a:rect l="l" t="t" r="r" b="b"/>
                <a:pathLst>
                  <a:path w="1075" h="528" extrusionOk="0">
                    <a:moveTo>
                      <a:pt x="184" y="527"/>
                    </a:moveTo>
                    <a:cubicBezTo>
                      <a:pt x="486" y="506"/>
                      <a:pt x="773" y="451"/>
                      <a:pt x="998" y="236"/>
                    </a:cubicBezTo>
                    <a:cubicBezTo>
                      <a:pt x="1030" y="205"/>
                      <a:pt x="1036" y="150"/>
                      <a:pt x="1075" y="56"/>
                    </a:cubicBezTo>
                    <a:cubicBezTo>
                      <a:pt x="673" y="1"/>
                      <a:pt x="368" y="132"/>
                      <a:pt x="63" y="250"/>
                    </a:cubicBezTo>
                    <a:cubicBezTo>
                      <a:pt x="29" y="260"/>
                      <a:pt x="0" y="333"/>
                      <a:pt x="4" y="378"/>
                    </a:cubicBezTo>
                    <a:cubicBezTo>
                      <a:pt x="8" y="420"/>
                      <a:pt x="53" y="461"/>
                      <a:pt x="87" y="492"/>
                    </a:cubicBezTo>
                    <a:cubicBezTo>
                      <a:pt x="112" y="513"/>
                      <a:pt x="153" y="527"/>
                      <a:pt x="184" y="52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0"/>
              <p:cNvSpPr/>
              <p:nvPr/>
            </p:nvSpPr>
            <p:spPr>
              <a:xfrm>
                <a:off x="3677800" y="2646075"/>
                <a:ext cx="27050" cy="9450"/>
              </a:xfrm>
              <a:custGeom>
                <a:avLst/>
                <a:gdLst/>
                <a:ahLst/>
                <a:cxnLst/>
                <a:rect l="l" t="t" r="r" b="b"/>
                <a:pathLst>
                  <a:path w="1082" h="378" extrusionOk="0">
                    <a:moveTo>
                      <a:pt x="101" y="292"/>
                    </a:moveTo>
                    <a:cubicBezTo>
                      <a:pt x="413" y="347"/>
                      <a:pt x="721" y="378"/>
                      <a:pt x="1082" y="174"/>
                    </a:cubicBezTo>
                    <a:cubicBezTo>
                      <a:pt x="704" y="0"/>
                      <a:pt x="392" y="50"/>
                      <a:pt x="80" y="77"/>
                    </a:cubicBezTo>
                    <a:cubicBezTo>
                      <a:pt x="49" y="80"/>
                      <a:pt x="1" y="149"/>
                      <a:pt x="4" y="184"/>
                    </a:cubicBezTo>
                    <a:cubicBezTo>
                      <a:pt x="11" y="223"/>
                      <a:pt x="59" y="282"/>
                      <a:pt x="101" y="29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0"/>
              <p:cNvSpPr/>
              <p:nvPr/>
            </p:nvSpPr>
            <p:spPr>
              <a:xfrm>
                <a:off x="3709750" y="2603200"/>
                <a:ext cx="10525" cy="6600"/>
              </a:xfrm>
              <a:custGeom>
                <a:avLst/>
                <a:gdLst/>
                <a:ahLst/>
                <a:cxnLst/>
                <a:rect l="l" t="t" r="r" b="b"/>
                <a:pathLst>
                  <a:path w="421" h="264" extrusionOk="0">
                    <a:moveTo>
                      <a:pt x="420" y="1"/>
                    </a:moveTo>
                    <a:cubicBezTo>
                      <a:pt x="265" y="18"/>
                      <a:pt x="137" y="32"/>
                      <a:pt x="1" y="46"/>
                    </a:cubicBezTo>
                    <a:cubicBezTo>
                      <a:pt x="95" y="264"/>
                      <a:pt x="209" y="250"/>
                      <a:pt x="4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0"/>
              <p:cNvSpPr/>
              <p:nvPr/>
            </p:nvSpPr>
            <p:spPr>
              <a:xfrm>
                <a:off x="3738875" y="2548450"/>
                <a:ext cx="8075" cy="6775"/>
              </a:xfrm>
              <a:custGeom>
                <a:avLst/>
                <a:gdLst/>
                <a:ahLst/>
                <a:cxnLst/>
                <a:rect l="l" t="t" r="r" b="b"/>
                <a:pathLst>
                  <a:path w="323" h="271" extrusionOk="0">
                    <a:moveTo>
                      <a:pt x="136" y="247"/>
                    </a:moveTo>
                    <a:cubicBezTo>
                      <a:pt x="201" y="223"/>
                      <a:pt x="246" y="153"/>
                      <a:pt x="323" y="88"/>
                    </a:cubicBezTo>
                    <a:cubicBezTo>
                      <a:pt x="246" y="42"/>
                      <a:pt x="208" y="5"/>
                      <a:pt x="166" y="5"/>
                    </a:cubicBezTo>
                    <a:cubicBezTo>
                      <a:pt x="73" y="0"/>
                      <a:pt x="3" y="53"/>
                      <a:pt x="0" y="146"/>
                    </a:cubicBezTo>
                    <a:cubicBezTo>
                      <a:pt x="0" y="226"/>
                      <a:pt x="69" y="271"/>
                      <a:pt x="136" y="24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0"/>
              <p:cNvSpPr/>
              <p:nvPr/>
            </p:nvSpPr>
            <p:spPr>
              <a:xfrm>
                <a:off x="3724150" y="2582075"/>
                <a:ext cx="5825" cy="5375"/>
              </a:xfrm>
              <a:custGeom>
                <a:avLst/>
                <a:gdLst/>
                <a:ahLst/>
                <a:cxnLst/>
                <a:rect l="l" t="t" r="r" b="b"/>
                <a:pathLst>
                  <a:path w="233" h="215" extrusionOk="0">
                    <a:moveTo>
                      <a:pt x="218" y="132"/>
                    </a:moveTo>
                    <a:cubicBezTo>
                      <a:pt x="226" y="122"/>
                      <a:pt x="232" y="101"/>
                      <a:pt x="226" y="94"/>
                    </a:cubicBezTo>
                    <a:cubicBezTo>
                      <a:pt x="149" y="0"/>
                      <a:pt x="84" y="48"/>
                      <a:pt x="0" y="122"/>
                    </a:cubicBezTo>
                    <a:cubicBezTo>
                      <a:pt x="76" y="170"/>
                      <a:pt x="138" y="215"/>
                      <a:pt x="218" y="13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0"/>
              <p:cNvSpPr/>
              <p:nvPr/>
            </p:nvSpPr>
            <p:spPr>
              <a:xfrm>
                <a:off x="3685425" y="2873375"/>
                <a:ext cx="38150" cy="13550"/>
              </a:xfrm>
              <a:custGeom>
                <a:avLst/>
                <a:gdLst/>
                <a:ahLst/>
                <a:cxnLst/>
                <a:rect l="l" t="t" r="r" b="b"/>
                <a:pathLst>
                  <a:path w="1526" h="542" extrusionOk="0">
                    <a:moveTo>
                      <a:pt x="1396" y="333"/>
                    </a:moveTo>
                    <a:cubicBezTo>
                      <a:pt x="1428" y="323"/>
                      <a:pt x="1463" y="298"/>
                      <a:pt x="1476" y="271"/>
                    </a:cubicBezTo>
                    <a:cubicBezTo>
                      <a:pt x="1500" y="229"/>
                      <a:pt x="1525" y="174"/>
                      <a:pt x="1515" y="135"/>
                    </a:cubicBezTo>
                    <a:cubicBezTo>
                      <a:pt x="1505" y="94"/>
                      <a:pt x="1455" y="49"/>
                      <a:pt x="1414" y="28"/>
                    </a:cubicBezTo>
                    <a:cubicBezTo>
                      <a:pt x="1372" y="7"/>
                      <a:pt x="1313" y="1"/>
                      <a:pt x="1262" y="4"/>
                    </a:cubicBezTo>
                    <a:cubicBezTo>
                      <a:pt x="884" y="56"/>
                      <a:pt x="507" y="108"/>
                      <a:pt x="128" y="163"/>
                    </a:cubicBezTo>
                    <a:cubicBezTo>
                      <a:pt x="98" y="167"/>
                      <a:pt x="70" y="191"/>
                      <a:pt x="8" y="222"/>
                    </a:cubicBezTo>
                    <a:cubicBezTo>
                      <a:pt x="0" y="392"/>
                      <a:pt x="91" y="465"/>
                      <a:pt x="222" y="482"/>
                    </a:cubicBezTo>
                    <a:cubicBezTo>
                      <a:pt x="627" y="541"/>
                      <a:pt x="1016" y="461"/>
                      <a:pt x="1396" y="33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0"/>
              <p:cNvSpPr/>
              <p:nvPr/>
            </p:nvSpPr>
            <p:spPr>
              <a:xfrm>
                <a:off x="3694250" y="2893825"/>
                <a:ext cx="39000" cy="10575"/>
              </a:xfrm>
              <a:custGeom>
                <a:avLst/>
                <a:gdLst/>
                <a:ahLst/>
                <a:cxnLst/>
                <a:rect l="l" t="t" r="r" b="b"/>
                <a:pathLst>
                  <a:path w="1560" h="423" extrusionOk="0">
                    <a:moveTo>
                      <a:pt x="1345" y="336"/>
                    </a:moveTo>
                    <a:cubicBezTo>
                      <a:pt x="1418" y="322"/>
                      <a:pt x="1467" y="208"/>
                      <a:pt x="1560" y="97"/>
                    </a:cubicBezTo>
                    <a:cubicBezTo>
                      <a:pt x="1384" y="66"/>
                      <a:pt x="1269" y="38"/>
                      <a:pt x="1155" y="31"/>
                    </a:cubicBezTo>
                    <a:cubicBezTo>
                      <a:pt x="860" y="18"/>
                      <a:pt x="565" y="14"/>
                      <a:pt x="271" y="7"/>
                    </a:cubicBezTo>
                    <a:cubicBezTo>
                      <a:pt x="219" y="7"/>
                      <a:pt x="164" y="0"/>
                      <a:pt x="119" y="18"/>
                    </a:cubicBezTo>
                    <a:cubicBezTo>
                      <a:pt x="77" y="35"/>
                      <a:pt x="29" y="77"/>
                      <a:pt x="15" y="114"/>
                    </a:cubicBezTo>
                    <a:cubicBezTo>
                      <a:pt x="1" y="156"/>
                      <a:pt x="18" y="215"/>
                      <a:pt x="42" y="250"/>
                    </a:cubicBezTo>
                    <a:cubicBezTo>
                      <a:pt x="70" y="288"/>
                      <a:pt x="119" y="329"/>
                      <a:pt x="164" y="339"/>
                    </a:cubicBezTo>
                    <a:cubicBezTo>
                      <a:pt x="555" y="413"/>
                      <a:pt x="954" y="423"/>
                      <a:pt x="1345" y="33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0"/>
              <p:cNvSpPr/>
              <p:nvPr/>
            </p:nvSpPr>
            <p:spPr>
              <a:xfrm>
                <a:off x="3673975" y="2828850"/>
                <a:ext cx="31125" cy="10150"/>
              </a:xfrm>
              <a:custGeom>
                <a:avLst/>
                <a:gdLst/>
                <a:ahLst/>
                <a:cxnLst/>
                <a:rect l="l" t="t" r="r" b="b"/>
                <a:pathLst>
                  <a:path w="1245" h="406" extrusionOk="0">
                    <a:moveTo>
                      <a:pt x="1176" y="274"/>
                    </a:moveTo>
                    <a:cubicBezTo>
                      <a:pt x="1210" y="253"/>
                      <a:pt x="1245" y="191"/>
                      <a:pt x="1242" y="149"/>
                    </a:cubicBezTo>
                    <a:cubicBezTo>
                      <a:pt x="1238" y="108"/>
                      <a:pt x="1193" y="42"/>
                      <a:pt x="1155" y="39"/>
                    </a:cubicBezTo>
                    <a:cubicBezTo>
                      <a:pt x="1002" y="15"/>
                      <a:pt x="847" y="7"/>
                      <a:pt x="763" y="1"/>
                    </a:cubicBezTo>
                    <a:cubicBezTo>
                      <a:pt x="500" y="25"/>
                      <a:pt x="306" y="35"/>
                      <a:pt x="119" y="66"/>
                    </a:cubicBezTo>
                    <a:cubicBezTo>
                      <a:pt x="71" y="73"/>
                      <a:pt x="4" y="156"/>
                      <a:pt x="1" y="205"/>
                    </a:cubicBezTo>
                    <a:cubicBezTo>
                      <a:pt x="1" y="257"/>
                      <a:pt x="57" y="333"/>
                      <a:pt x="105" y="357"/>
                    </a:cubicBezTo>
                    <a:cubicBezTo>
                      <a:pt x="181" y="392"/>
                      <a:pt x="274" y="406"/>
                      <a:pt x="362" y="402"/>
                    </a:cubicBezTo>
                    <a:cubicBezTo>
                      <a:pt x="552" y="396"/>
                      <a:pt x="743" y="375"/>
                      <a:pt x="933" y="351"/>
                    </a:cubicBezTo>
                    <a:cubicBezTo>
                      <a:pt x="1016" y="340"/>
                      <a:pt x="1103" y="312"/>
                      <a:pt x="1176" y="27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0"/>
              <p:cNvSpPr/>
              <p:nvPr/>
            </p:nvSpPr>
            <p:spPr>
              <a:xfrm>
                <a:off x="3686300" y="2852325"/>
                <a:ext cx="28600" cy="11025"/>
              </a:xfrm>
              <a:custGeom>
                <a:avLst/>
                <a:gdLst/>
                <a:ahLst/>
                <a:cxnLst/>
                <a:rect l="l" t="t" r="r" b="b"/>
                <a:pathLst>
                  <a:path w="1144" h="441" extrusionOk="0">
                    <a:moveTo>
                      <a:pt x="0" y="104"/>
                    </a:moveTo>
                    <a:cubicBezTo>
                      <a:pt x="80" y="347"/>
                      <a:pt x="250" y="395"/>
                      <a:pt x="447" y="395"/>
                    </a:cubicBezTo>
                    <a:cubicBezTo>
                      <a:pt x="696" y="392"/>
                      <a:pt x="966" y="440"/>
                      <a:pt x="1144" y="157"/>
                    </a:cubicBezTo>
                    <a:cubicBezTo>
                      <a:pt x="755" y="0"/>
                      <a:pt x="395" y="0"/>
                      <a:pt x="0" y="1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0"/>
              <p:cNvSpPr/>
              <p:nvPr/>
            </p:nvSpPr>
            <p:spPr>
              <a:xfrm>
                <a:off x="3712525" y="2929325"/>
                <a:ext cx="28000" cy="11025"/>
              </a:xfrm>
              <a:custGeom>
                <a:avLst/>
                <a:gdLst/>
                <a:ahLst/>
                <a:cxnLst/>
                <a:rect l="l" t="t" r="r" b="b"/>
                <a:pathLst>
                  <a:path w="1120" h="441" extrusionOk="0">
                    <a:moveTo>
                      <a:pt x="992" y="316"/>
                    </a:moveTo>
                    <a:cubicBezTo>
                      <a:pt x="1054" y="288"/>
                      <a:pt x="1082" y="191"/>
                      <a:pt x="1120" y="129"/>
                    </a:cubicBezTo>
                    <a:cubicBezTo>
                      <a:pt x="964" y="0"/>
                      <a:pt x="801" y="56"/>
                      <a:pt x="649" y="45"/>
                    </a:cubicBezTo>
                    <a:cubicBezTo>
                      <a:pt x="479" y="32"/>
                      <a:pt x="306" y="15"/>
                      <a:pt x="133" y="15"/>
                    </a:cubicBezTo>
                    <a:cubicBezTo>
                      <a:pt x="95" y="11"/>
                      <a:pt x="36" y="53"/>
                      <a:pt x="18" y="87"/>
                    </a:cubicBezTo>
                    <a:cubicBezTo>
                      <a:pt x="1" y="125"/>
                      <a:pt x="11" y="188"/>
                      <a:pt x="32" y="226"/>
                    </a:cubicBezTo>
                    <a:cubicBezTo>
                      <a:pt x="53" y="271"/>
                      <a:pt x="95" y="320"/>
                      <a:pt x="136" y="333"/>
                    </a:cubicBezTo>
                    <a:cubicBezTo>
                      <a:pt x="424" y="420"/>
                      <a:pt x="715" y="440"/>
                      <a:pt x="992" y="31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0"/>
              <p:cNvSpPr/>
              <p:nvPr/>
            </p:nvSpPr>
            <p:spPr>
              <a:xfrm>
                <a:off x="3709600" y="2909750"/>
                <a:ext cx="27300" cy="10150"/>
              </a:xfrm>
              <a:custGeom>
                <a:avLst/>
                <a:gdLst/>
                <a:ahLst/>
                <a:cxnLst/>
                <a:rect l="l" t="t" r="r" b="b"/>
                <a:pathLst>
                  <a:path w="1092" h="406" extrusionOk="0">
                    <a:moveTo>
                      <a:pt x="987" y="326"/>
                    </a:moveTo>
                    <a:cubicBezTo>
                      <a:pt x="1029" y="316"/>
                      <a:pt x="1091" y="250"/>
                      <a:pt x="1085" y="222"/>
                    </a:cubicBezTo>
                    <a:cubicBezTo>
                      <a:pt x="1071" y="167"/>
                      <a:pt x="1026" y="84"/>
                      <a:pt x="981" y="77"/>
                    </a:cubicBezTo>
                    <a:cubicBezTo>
                      <a:pt x="672" y="22"/>
                      <a:pt x="360" y="1"/>
                      <a:pt x="63" y="70"/>
                    </a:cubicBezTo>
                    <a:cubicBezTo>
                      <a:pt x="0" y="209"/>
                      <a:pt x="55" y="299"/>
                      <a:pt x="163" y="329"/>
                    </a:cubicBezTo>
                    <a:cubicBezTo>
                      <a:pt x="437" y="403"/>
                      <a:pt x="714" y="406"/>
                      <a:pt x="987" y="32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0"/>
              <p:cNvSpPr/>
              <p:nvPr/>
            </p:nvSpPr>
            <p:spPr>
              <a:xfrm>
                <a:off x="3718675" y="2946225"/>
                <a:ext cx="25775" cy="9375"/>
              </a:xfrm>
              <a:custGeom>
                <a:avLst/>
                <a:gdLst/>
                <a:ahLst/>
                <a:cxnLst/>
                <a:rect l="l" t="t" r="r" b="b"/>
                <a:pathLst>
                  <a:path w="1031" h="375" extrusionOk="0">
                    <a:moveTo>
                      <a:pt x="978" y="188"/>
                    </a:moveTo>
                    <a:cubicBezTo>
                      <a:pt x="1030" y="87"/>
                      <a:pt x="832" y="7"/>
                      <a:pt x="434" y="1"/>
                    </a:cubicBezTo>
                    <a:cubicBezTo>
                      <a:pt x="396" y="4"/>
                      <a:pt x="274" y="1"/>
                      <a:pt x="157" y="28"/>
                    </a:cubicBezTo>
                    <a:cubicBezTo>
                      <a:pt x="101" y="42"/>
                      <a:pt x="29" y="101"/>
                      <a:pt x="18" y="149"/>
                    </a:cubicBezTo>
                    <a:cubicBezTo>
                      <a:pt x="1" y="242"/>
                      <a:pt x="81" y="302"/>
                      <a:pt x="167" y="316"/>
                    </a:cubicBezTo>
                    <a:cubicBezTo>
                      <a:pt x="285" y="336"/>
                      <a:pt x="407" y="351"/>
                      <a:pt x="524" y="346"/>
                    </a:cubicBezTo>
                    <a:cubicBezTo>
                      <a:pt x="690" y="340"/>
                      <a:pt x="885" y="375"/>
                      <a:pt x="978" y="18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0"/>
              <p:cNvSpPr/>
              <p:nvPr/>
            </p:nvSpPr>
            <p:spPr>
              <a:xfrm>
                <a:off x="3732375" y="2967025"/>
                <a:ext cx="16550" cy="9375"/>
              </a:xfrm>
              <a:custGeom>
                <a:avLst/>
                <a:gdLst/>
                <a:ahLst/>
                <a:cxnLst/>
                <a:rect l="l" t="t" r="r" b="b"/>
                <a:pathLst>
                  <a:path w="662" h="375" extrusionOk="0">
                    <a:moveTo>
                      <a:pt x="662" y="149"/>
                    </a:moveTo>
                    <a:cubicBezTo>
                      <a:pt x="361" y="0"/>
                      <a:pt x="361" y="0"/>
                      <a:pt x="1" y="152"/>
                    </a:cubicBezTo>
                    <a:cubicBezTo>
                      <a:pt x="101" y="322"/>
                      <a:pt x="150" y="371"/>
                      <a:pt x="236" y="371"/>
                    </a:cubicBezTo>
                    <a:cubicBezTo>
                      <a:pt x="420" y="374"/>
                      <a:pt x="583" y="333"/>
                      <a:pt x="662" y="1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0"/>
              <p:cNvSpPr/>
              <p:nvPr/>
            </p:nvSpPr>
            <p:spPr>
              <a:xfrm>
                <a:off x="3808775" y="2718575"/>
                <a:ext cx="47400" cy="16475"/>
              </a:xfrm>
              <a:custGeom>
                <a:avLst/>
                <a:gdLst/>
                <a:ahLst/>
                <a:cxnLst/>
                <a:rect l="l" t="t" r="r" b="b"/>
                <a:pathLst>
                  <a:path w="1896" h="659" extrusionOk="0">
                    <a:moveTo>
                      <a:pt x="150" y="8"/>
                    </a:moveTo>
                    <a:cubicBezTo>
                      <a:pt x="118" y="1"/>
                      <a:pt x="80" y="18"/>
                      <a:pt x="49" y="28"/>
                    </a:cubicBezTo>
                    <a:cubicBezTo>
                      <a:pt x="35" y="32"/>
                      <a:pt x="25" y="49"/>
                      <a:pt x="11" y="60"/>
                    </a:cubicBezTo>
                    <a:cubicBezTo>
                      <a:pt x="11" y="91"/>
                      <a:pt x="1" y="132"/>
                      <a:pt x="14" y="153"/>
                    </a:cubicBezTo>
                    <a:cubicBezTo>
                      <a:pt x="52" y="209"/>
                      <a:pt x="94" y="275"/>
                      <a:pt x="150" y="299"/>
                    </a:cubicBezTo>
                    <a:cubicBezTo>
                      <a:pt x="579" y="492"/>
                      <a:pt x="1026" y="625"/>
                      <a:pt x="1501" y="652"/>
                    </a:cubicBezTo>
                    <a:cubicBezTo>
                      <a:pt x="1632" y="659"/>
                      <a:pt x="1774" y="631"/>
                      <a:pt x="1896" y="420"/>
                    </a:cubicBezTo>
                    <a:cubicBezTo>
                      <a:pt x="1442" y="309"/>
                      <a:pt x="1023" y="206"/>
                      <a:pt x="607" y="108"/>
                    </a:cubicBezTo>
                    <a:cubicBezTo>
                      <a:pt x="454" y="70"/>
                      <a:pt x="302" y="35"/>
                      <a:pt x="150" y="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0"/>
              <p:cNvSpPr/>
              <p:nvPr/>
            </p:nvSpPr>
            <p:spPr>
              <a:xfrm>
                <a:off x="3814300" y="2734000"/>
                <a:ext cx="41875" cy="14475"/>
              </a:xfrm>
              <a:custGeom>
                <a:avLst/>
                <a:gdLst/>
                <a:ahLst/>
                <a:cxnLst/>
                <a:rect l="l" t="t" r="r" b="b"/>
                <a:pathLst>
                  <a:path w="1675" h="579" extrusionOk="0">
                    <a:moveTo>
                      <a:pt x="1335" y="229"/>
                    </a:moveTo>
                    <a:cubicBezTo>
                      <a:pt x="1131" y="191"/>
                      <a:pt x="923" y="174"/>
                      <a:pt x="719" y="136"/>
                    </a:cubicBezTo>
                    <a:cubicBezTo>
                      <a:pt x="503" y="97"/>
                      <a:pt x="292" y="42"/>
                      <a:pt x="92" y="0"/>
                    </a:cubicBezTo>
                    <a:cubicBezTo>
                      <a:pt x="1" y="118"/>
                      <a:pt x="29" y="212"/>
                      <a:pt x="112" y="285"/>
                    </a:cubicBezTo>
                    <a:cubicBezTo>
                      <a:pt x="175" y="337"/>
                      <a:pt x="254" y="392"/>
                      <a:pt x="334" y="403"/>
                    </a:cubicBezTo>
                    <a:cubicBezTo>
                      <a:pt x="708" y="468"/>
                      <a:pt x="1085" y="524"/>
                      <a:pt x="1464" y="572"/>
                    </a:cubicBezTo>
                    <a:cubicBezTo>
                      <a:pt x="1518" y="579"/>
                      <a:pt x="1584" y="534"/>
                      <a:pt x="1675" y="499"/>
                    </a:cubicBezTo>
                    <a:cubicBezTo>
                      <a:pt x="1612" y="285"/>
                      <a:pt x="1470" y="257"/>
                      <a:pt x="1335" y="22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0"/>
              <p:cNvSpPr/>
              <p:nvPr/>
            </p:nvSpPr>
            <p:spPr>
              <a:xfrm>
                <a:off x="3807125" y="2690700"/>
                <a:ext cx="40825" cy="12850"/>
              </a:xfrm>
              <a:custGeom>
                <a:avLst/>
                <a:gdLst/>
                <a:ahLst/>
                <a:cxnLst/>
                <a:rect l="l" t="t" r="r" b="b"/>
                <a:pathLst>
                  <a:path w="1633" h="514" extrusionOk="0">
                    <a:moveTo>
                      <a:pt x="56" y="277"/>
                    </a:moveTo>
                    <a:cubicBezTo>
                      <a:pt x="104" y="336"/>
                      <a:pt x="198" y="381"/>
                      <a:pt x="278" y="392"/>
                    </a:cubicBezTo>
                    <a:cubicBezTo>
                      <a:pt x="704" y="447"/>
                      <a:pt x="1134" y="513"/>
                      <a:pt x="1570" y="451"/>
                    </a:cubicBezTo>
                    <a:cubicBezTo>
                      <a:pt x="1588" y="447"/>
                      <a:pt x="1598" y="402"/>
                      <a:pt x="1633" y="343"/>
                    </a:cubicBezTo>
                    <a:cubicBezTo>
                      <a:pt x="1164" y="21"/>
                      <a:pt x="600" y="142"/>
                      <a:pt x="0" y="0"/>
                    </a:cubicBezTo>
                    <a:cubicBezTo>
                      <a:pt x="25" y="136"/>
                      <a:pt x="14" y="229"/>
                      <a:pt x="56" y="27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0"/>
              <p:cNvSpPr/>
              <p:nvPr/>
            </p:nvSpPr>
            <p:spPr>
              <a:xfrm>
                <a:off x="3803750" y="2670075"/>
                <a:ext cx="38725" cy="11975"/>
              </a:xfrm>
              <a:custGeom>
                <a:avLst/>
                <a:gdLst/>
                <a:ahLst/>
                <a:cxnLst/>
                <a:rect l="l" t="t" r="r" b="b"/>
                <a:pathLst>
                  <a:path w="1549" h="479" extrusionOk="0">
                    <a:moveTo>
                      <a:pt x="863" y="97"/>
                    </a:moveTo>
                    <a:cubicBezTo>
                      <a:pt x="776" y="87"/>
                      <a:pt x="690" y="83"/>
                      <a:pt x="603" y="70"/>
                    </a:cubicBezTo>
                    <a:cubicBezTo>
                      <a:pt x="499" y="52"/>
                      <a:pt x="399" y="14"/>
                      <a:pt x="295" y="8"/>
                    </a:cubicBezTo>
                    <a:cubicBezTo>
                      <a:pt x="218" y="0"/>
                      <a:pt x="135" y="25"/>
                      <a:pt x="0" y="38"/>
                    </a:cubicBezTo>
                    <a:cubicBezTo>
                      <a:pt x="80" y="156"/>
                      <a:pt x="114" y="275"/>
                      <a:pt x="188" y="302"/>
                    </a:cubicBezTo>
                    <a:cubicBezTo>
                      <a:pt x="603" y="472"/>
                      <a:pt x="1022" y="478"/>
                      <a:pt x="1549" y="243"/>
                    </a:cubicBezTo>
                    <a:cubicBezTo>
                      <a:pt x="1341" y="187"/>
                      <a:pt x="1258" y="160"/>
                      <a:pt x="1175" y="146"/>
                    </a:cubicBezTo>
                    <a:cubicBezTo>
                      <a:pt x="1071" y="125"/>
                      <a:pt x="967" y="112"/>
                      <a:pt x="863" y="9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0"/>
              <p:cNvSpPr/>
              <p:nvPr/>
            </p:nvSpPr>
            <p:spPr>
              <a:xfrm>
                <a:off x="3803150" y="2644700"/>
                <a:ext cx="31525" cy="12150"/>
              </a:xfrm>
              <a:custGeom>
                <a:avLst/>
                <a:gdLst/>
                <a:ahLst/>
                <a:cxnLst/>
                <a:rect l="l" t="t" r="r" b="b"/>
                <a:pathLst>
                  <a:path w="1261" h="486" extrusionOk="0">
                    <a:moveTo>
                      <a:pt x="173" y="7"/>
                    </a:moveTo>
                    <a:cubicBezTo>
                      <a:pt x="159" y="4"/>
                      <a:pt x="138" y="1"/>
                      <a:pt x="125" y="11"/>
                    </a:cubicBezTo>
                    <a:cubicBezTo>
                      <a:pt x="83" y="31"/>
                      <a:pt x="24" y="55"/>
                      <a:pt x="14" y="90"/>
                    </a:cubicBezTo>
                    <a:cubicBezTo>
                      <a:pt x="0" y="129"/>
                      <a:pt x="24" y="184"/>
                      <a:pt x="42" y="225"/>
                    </a:cubicBezTo>
                    <a:cubicBezTo>
                      <a:pt x="55" y="253"/>
                      <a:pt x="83" y="284"/>
                      <a:pt x="111" y="298"/>
                    </a:cubicBezTo>
                    <a:cubicBezTo>
                      <a:pt x="471" y="458"/>
                      <a:pt x="835" y="485"/>
                      <a:pt x="1203" y="316"/>
                    </a:cubicBezTo>
                    <a:cubicBezTo>
                      <a:pt x="1227" y="305"/>
                      <a:pt x="1234" y="263"/>
                      <a:pt x="1261" y="208"/>
                    </a:cubicBezTo>
                    <a:cubicBezTo>
                      <a:pt x="1174" y="167"/>
                      <a:pt x="1088" y="105"/>
                      <a:pt x="998" y="90"/>
                    </a:cubicBezTo>
                    <a:cubicBezTo>
                      <a:pt x="725" y="52"/>
                      <a:pt x="450" y="31"/>
                      <a:pt x="173" y="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0"/>
              <p:cNvSpPr/>
              <p:nvPr/>
            </p:nvSpPr>
            <p:spPr>
              <a:xfrm>
                <a:off x="3794750" y="2605525"/>
                <a:ext cx="27050" cy="8025"/>
              </a:xfrm>
              <a:custGeom>
                <a:avLst/>
                <a:gdLst/>
                <a:ahLst/>
                <a:cxnLst/>
                <a:rect l="l" t="t" r="r" b="b"/>
                <a:pathLst>
                  <a:path w="1082" h="321" extrusionOk="0">
                    <a:moveTo>
                      <a:pt x="114" y="289"/>
                    </a:moveTo>
                    <a:cubicBezTo>
                      <a:pt x="170" y="316"/>
                      <a:pt x="250" y="316"/>
                      <a:pt x="319" y="316"/>
                    </a:cubicBezTo>
                    <a:cubicBezTo>
                      <a:pt x="562" y="320"/>
                      <a:pt x="797" y="275"/>
                      <a:pt x="1081" y="164"/>
                    </a:cubicBezTo>
                    <a:cubicBezTo>
                      <a:pt x="953" y="105"/>
                      <a:pt x="869" y="39"/>
                      <a:pt x="780" y="29"/>
                    </a:cubicBezTo>
                    <a:cubicBezTo>
                      <a:pt x="562" y="4"/>
                      <a:pt x="336" y="1"/>
                      <a:pt x="111" y="8"/>
                    </a:cubicBezTo>
                    <a:cubicBezTo>
                      <a:pt x="69" y="8"/>
                      <a:pt x="0" y="95"/>
                      <a:pt x="0" y="143"/>
                    </a:cubicBezTo>
                    <a:cubicBezTo>
                      <a:pt x="4" y="196"/>
                      <a:pt x="63" y="261"/>
                      <a:pt x="114" y="28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0"/>
              <p:cNvSpPr/>
              <p:nvPr/>
            </p:nvSpPr>
            <p:spPr>
              <a:xfrm>
                <a:off x="3806525" y="2623550"/>
                <a:ext cx="27475" cy="7225"/>
              </a:xfrm>
              <a:custGeom>
                <a:avLst/>
                <a:gdLst/>
                <a:ahLst/>
                <a:cxnLst/>
                <a:rect l="l" t="t" r="r" b="b"/>
                <a:pathLst>
                  <a:path w="1099" h="289" extrusionOk="0">
                    <a:moveTo>
                      <a:pt x="0" y="185"/>
                    </a:moveTo>
                    <a:cubicBezTo>
                      <a:pt x="416" y="281"/>
                      <a:pt x="635" y="289"/>
                      <a:pt x="950" y="198"/>
                    </a:cubicBezTo>
                    <a:cubicBezTo>
                      <a:pt x="998" y="185"/>
                      <a:pt x="1036" y="126"/>
                      <a:pt x="1099" y="70"/>
                    </a:cubicBezTo>
                    <a:cubicBezTo>
                      <a:pt x="534" y="1"/>
                      <a:pt x="225" y="36"/>
                      <a:pt x="0" y="18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0"/>
              <p:cNvSpPr/>
              <p:nvPr/>
            </p:nvSpPr>
            <p:spPr>
              <a:xfrm>
                <a:off x="3809025" y="2576175"/>
                <a:ext cx="5900" cy="5550"/>
              </a:xfrm>
              <a:custGeom>
                <a:avLst/>
                <a:gdLst/>
                <a:ahLst/>
                <a:cxnLst/>
                <a:rect l="l" t="t" r="r" b="b"/>
                <a:pathLst>
                  <a:path w="236" h="222" extrusionOk="0">
                    <a:moveTo>
                      <a:pt x="105" y="219"/>
                    </a:moveTo>
                    <a:cubicBezTo>
                      <a:pt x="140" y="222"/>
                      <a:pt x="181" y="185"/>
                      <a:pt x="236" y="156"/>
                    </a:cubicBezTo>
                    <a:cubicBezTo>
                      <a:pt x="199" y="105"/>
                      <a:pt x="178" y="60"/>
                      <a:pt x="143" y="35"/>
                    </a:cubicBezTo>
                    <a:cubicBezTo>
                      <a:pt x="90" y="1"/>
                      <a:pt x="1" y="66"/>
                      <a:pt x="18" y="129"/>
                    </a:cubicBezTo>
                    <a:cubicBezTo>
                      <a:pt x="28" y="164"/>
                      <a:pt x="70" y="212"/>
                      <a:pt x="105" y="21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0"/>
              <p:cNvSpPr/>
              <p:nvPr/>
            </p:nvSpPr>
            <p:spPr>
              <a:xfrm>
                <a:off x="3798375" y="2546050"/>
                <a:ext cx="2875" cy="1825"/>
              </a:xfrm>
              <a:custGeom>
                <a:avLst/>
                <a:gdLst/>
                <a:ahLst/>
                <a:cxnLst/>
                <a:rect l="l" t="t" r="r" b="b"/>
                <a:pathLst>
                  <a:path w="115" h="73" extrusionOk="0">
                    <a:moveTo>
                      <a:pt x="35" y="69"/>
                    </a:moveTo>
                    <a:cubicBezTo>
                      <a:pt x="63" y="62"/>
                      <a:pt x="87" y="48"/>
                      <a:pt x="115" y="38"/>
                    </a:cubicBezTo>
                    <a:cubicBezTo>
                      <a:pt x="87" y="24"/>
                      <a:pt x="63" y="10"/>
                      <a:pt x="35" y="3"/>
                    </a:cubicBezTo>
                    <a:cubicBezTo>
                      <a:pt x="28" y="0"/>
                      <a:pt x="11" y="24"/>
                      <a:pt x="1" y="34"/>
                    </a:cubicBezTo>
                    <a:cubicBezTo>
                      <a:pt x="14" y="48"/>
                      <a:pt x="28" y="72"/>
                      <a:pt x="35" y="6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0"/>
              <p:cNvSpPr/>
              <p:nvPr/>
            </p:nvSpPr>
            <p:spPr>
              <a:xfrm>
                <a:off x="3469925" y="2814300"/>
                <a:ext cx="29650" cy="25500"/>
              </a:xfrm>
              <a:custGeom>
                <a:avLst/>
                <a:gdLst/>
                <a:ahLst/>
                <a:cxnLst/>
                <a:rect l="l" t="t" r="r" b="b"/>
                <a:pathLst>
                  <a:path w="1186" h="1020" extrusionOk="0">
                    <a:moveTo>
                      <a:pt x="800" y="960"/>
                    </a:moveTo>
                    <a:cubicBezTo>
                      <a:pt x="859" y="992"/>
                      <a:pt x="932" y="1019"/>
                      <a:pt x="994" y="1019"/>
                    </a:cubicBezTo>
                    <a:cubicBezTo>
                      <a:pt x="1053" y="1016"/>
                      <a:pt x="1123" y="978"/>
                      <a:pt x="1165" y="936"/>
                    </a:cubicBezTo>
                    <a:cubicBezTo>
                      <a:pt x="1185" y="915"/>
                      <a:pt x="1171" y="829"/>
                      <a:pt x="1140" y="800"/>
                    </a:cubicBezTo>
                    <a:cubicBezTo>
                      <a:pt x="880" y="555"/>
                      <a:pt x="620" y="309"/>
                      <a:pt x="346" y="80"/>
                    </a:cubicBezTo>
                    <a:cubicBezTo>
                      <a:pt x="284" y="25"/>
                      <a:pt x="162" y="35"/>
                      <a:pt x="0" y="0"/>
                    </a:cubicBezTo>
                    <a:cubicBezTo>
                      <a:pt x="215" y="454"/>
                      <a:pt x="516" y="805"/>
                      <a:pt x="800" y="96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0"/>
              <p:cNvSpPr/>
              <p:nvPr/>
            </p:nvSpPr>
            <p:spPr>
              <a:xfrm>
                <a:off x="3512175" y="2794900"/>
                <a:ext cx="24975" cy="26525"/>
              </a:xfrm>
              <a:custGeom>
                <a:avLst/>
                <a:gdLst/>
                <a:ahLst/>
                <a:cxnLst/>
                <a:rect l="l" t="t" r="r" b="b"/>
                <a:pathLst>
                  <a:path w="999" h="1061" extrusionOk="0">
                    <a:moveTo>
                      <a:pt x="701" y="998"/>
                    </a:moveTo>
                    <a:cubicBezTo>
                      <a:pt x="732" y="1033"/>
                      <a:pt x="794" y="1061"/>
                      <a:pt x="839" y="1053"/>
                    </a:cubicBezTo>
                    <a:cubicBezTo>
                      <a:pt x="895" y="1050"/>
                      <a:pt x="951" y="1008"/>
                      <a:pt x="988" y="991"/>
                    </a:cubicBezTo>
                    <a:cubicBezTo>
                      <a:pt x="992" y="939"/>
                      <a:pt x="999" y="919"/>
                      <a:pt x="992" y="905"/>
                    </a:cubicBezTo>
                    <a:cubicBezTo>
                      <a:pt x="808" y="537"/>
                      <a:pt x="559" y="222"/>
                      <a:pt x="181" y="17"/>
                    </a:cubicBezTo>
                    <a:cubicBezTo>
                      <a:pt x="150" y="1"/>
                      <a:pt x="60" y="21"/>
                      <a:pt x="46" y="49"/>
                    </a:cubicBezTo>
                    <a:cubicBezTo>
                      <a:pt x="22" y="100"/>
                      <a:pt x="1" y="191"/>
                      <a:pt x="28" y="229"/>
                    </a:cubicBezTo>
                    <a:cubicBezTo>
                      <a:pt x="247" y="489"/>
                      <a:pt x="472" y="745"/>
                      <a:pt x="701" y="99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0"/>
              <p:cNvSpPr/>
              <p:nvPr/>
            </p:nvSpPr>
            <p:spPr>
              <a:xfrm>
                <a:off x="3456650" y="2820375"/>
                <a:ext cx="23700" cy="24975"/>
              </a:xfrm>
              <a:custGeom>
                <a:avLst/>
                <a:gdLst/>
                <a:ahLst/>
                <a:cxnLst/>
                <a:rect l="l" t="t" r="r" b="b"/>
                <a:pathLst>
                  <a:path w="948" h="999" extrusionOk="0">
                    <a:moveTo>
                      <a:pt x="642" y="949"/>
                    </a:moveTo>
                    <a:cubicBezTo>
                      <a:pt x="677" y="981"/>
                      <a:pt x="743" y="998"/>
                      <a:pt x="787" y="991"/>
                    </a:cubicBezTo>
                    <a:cubicBezTo>
                      <a:pt x="843" y="981"/>
                      <a:pt x="891" y="936"/>
                      <a:pt x="947" y="904"/>
                    </a:cubicBezTo>
                    <a:cubicBezTo>
                      <a:pt x="919" y="828"/>
                      <a:pt x="916" y="769"/>
                      <a:pt x="885" y="735"/>
                    </a:cubicBezTo>
                    <a:cubicBezTo>
                      <a:pt x="714" y="527"/>
                      <a:pt x="541" y="319"/>
                      <a:pt x="358" y="114"/>
                    </a:cubicBezTo>
                    <a:cubicBezTo>
                      <a:pt x="316" y="69"/>
                      <a:pt x="247" y="34"/>
                      <a:pt x="185" y="14"/>
                    </a:cubicBezTo>
                    <a:cubicBezTo>
                      <a:pt x="143" y="0"/>
                      <a:pt x="74" y="4"/>
                      <a:pt x="46" y="31"/>
                    </a:cubicBezTo>
                    <a:cubicBezTo>
                      <a:pt x="15" y="55"/>
                      <a:pt x="1" y="128"/>
                      <a:pt x="15" y="162"/>
                    </a:cubicBezTo>
                    <a:cubicBezTo>
                      <a:pt x="153" y="474"/>
                      <a:pt x="392" y="717"/>
                      <a:pt x="642" y="9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0"/>
              <p:cNvSpPr/>
              <p:nvPr/>
            </p:nvSpPr>
            <p:spPr>
              <a:xfrm>
                <a:off x="3426425" y="2826600"/>
                <a:ext cx="30100" cy="23325"/>
              </a:xfrm>
              <a:custGeom>
                <a:avLst/>
                <a:gdLst/>
                <a:ahLst/>
                <a:cxnLst/>
                <a:rect l="l" t="t" r="r" b="b"/>
                <a:pathLst>
                  <a:path w="1204" h="933" extrusionOk="0">
                    <a:moveTo>
                      <a:pt x="1" y="1"/>
                    </a:moveTo>
                    <a:cubicBezTo>
                      <a:pt x="18" y="260"/>
                      <a:pt x="226" y="375"/>
                      <a:pt x="396" y="503"/>
                    </a:cubicBezTo>
                    <a:cubicBezTo>
                      <a:pt x="618" y="669"/>
                      <a:pt x="801" y="911"/>
                      <a:pt x="1203" y="932"/>
                    </a:cubicBezTo>
                    <a:cubicBezTo>
                      <a:pt x="909" y="527"/>
                      <a:pt x="347" y="105"/>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0"/>
              <p:cNvSpPr/>
              <p:nvPr/>
            </p:nvSpPr>
            <p:spPr>
              <a:xfrm>
                <a:off x="3534250" y="2788400"/>
                <a:ext cx="21875" cy="22975"/>
              </a:xfrm>
              <a:custGeom>
                <a:avLst/>
                <a:gdLst/>
                <a:ahLst/>
                <a:cxnLst/>
                <a:rect l="l" t="t" r="r" b="b"/>
                <a:pathLst>
                  <a:path w="875" h="919" extrusionOk="0">
                    <a:moveTo>
                      <a:pt x="666" y="891"/>
                    </a:moveTo>
                    <a:cubicBezTo>
                      <a:pt x="701" y="918"/>
                      <a:pt x="791" y="901"/>
                      <a:pt x="850" y="888"/>
                    </a:cubicBezTo>
                    <a:cubicBezTo>
                      <a:pt x="864" y="884"/>
                      <a:pt x="874" y="787"/>
                      <a:pt x="853" y="760"/>
                    </a:cubicBezTo>
                    <a:cubicBezTo>
                      <a:pt x="625" y="451"/>
                      <a:pt x="379" y="157"/>
                      <a:pt x="1" y="0"/>
                    </a:cubicBezTo>
                    <a:cubicBezTo>
                      <a:pt x="126" y="378"/>
                      <a:pt x="383" y="645"/>
                      <a:pt x="666" y="89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0"/>
              <p:cNvSpPr/>
              <p:nvPr/>
            </p:nvSpPr>
            <p:spPr>
              <a:xfrm>
                <a:off x="3494875" y="2809350"/>
                <a:ext cx="19150" cy="17450"/>
              </a:xfrm>
              <a:custGeom>
                <a:avLst/>
                <a:gdLst/>
                <a:ahLst/>
                <a:cxnLst/>
                <a:rect l="l" t="t" r="r" b="b"/>
                <a:pathLst>
                  <a:path w="766" h="698" extrusionOk="0">
                    <a:moveTo>
                      <a:pt x="596" y="694"/>
                    </a:moveTo>
                    <a:cubicBezTo>
                      <a:pt x="640" y="697"/>
                      <a:pt x="703" y="670"/>
                      <a:pt x="728" y="638"/>
                    </a:cubicBezTo>
                    <a:cubicBezTo>
                      <a:pt x="752" y="603"/>
                      <a:pt x="765" y="528"/>
                      <a:pt x="741" y="499"/>
                    </a:cubicBezTo>
                    <a:cubicBezTo>
                      <a:pt x="575" y="292"/>
                      <a:pt x="426" y="60"/>
                      <a:pt x="97" y="1"/>
                    </a:cubicBezTo>
                    <a:cubicBezTo>
                      <a:pt x="0" y="223"/>
                      <a:pt x="117" y="333"/>
                      <a:pt x="221" y="445"/>
                    </a:cubicBezTo>
                    <a:cubicBezTo>
                      <a:pt x="325" y="552"/>
                      <a:pt x="419" y="687"/>
                      <a:pt x="596" y="69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0"/>
              <p:cNvSpPr/>
              <p:nvPr/>
            </p:nvSpPr>
            <p:spPr>
              <a:xfrm>
                <a:off x="3576800" y="2770900"/>
                <a:ext cx="17100" cy="15700"/>
              </a:xfrm>
              <a:custGeom>
                <a:avLst/>
                <a:gdLst/>
                <a:ahLst/>
                <a:cxnLst/>
                <a:rect l="l" t="t" r="r" b="b"/>
                <a:pathLst>
                  <a:path w="684" h="628" extrusionOk="0">
                    <a:moveTo>
                      <a:pt x="469" y="611"/>
                    </a:moveTo>
                    <a:cubicBezTo>
                      <a:pt x="513" y="628"/>
                      <a:pt x="617" y="603"/>
                      <a:pt x="648" y="561"/>
                    </a:cubicBezTo>
                    <a:cubicBezTo>
                      <a:pt x="680" y="524"/>
                      <a:pt x="683" y="420"/>
                      <a:pt x="652" y="385"/>
                    </a:cubicBezTo>
                    <a:cubicBezTo>
                      <a:pt x="541" y="257"/>
                      <a:pt x="416" y="142"/>
                      <a:pt x="288" y="32"/>
                    </a:cubicBezTo>
                    <a:cubicBezTo>
                      <a:pt x="253" y="0"/>
                      <a:pt x="191" y="8"/>
                      <a:pt x="174" y="0"/>
                    </a:cubicBezTo>
                    <a:cubicBezTo>
                      <a:pt x="59" y="0"/>
                      <a:pt x="0" y="112"/>
                      <a:pt x="39" y="195"/>
                    </a:cubicBezTo>
                    <a:cubicBezTo>
                      <a:pt x="128" y="382"/>
                      <a:pt x="271" y="527"/>
                      <a:pt x="469" y="61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0"/>
              <p:cNvSpPr/>
              <p:nvPr/>
            </p:nvSpPr>
            <p:spPr>
              <a:xfrm>
                <a:off x="3557475" y="2779475"/>
                <a:ext cx="16225" cy="19175"/>
              </a:xfrm>
              <a:custGeom>
                <a:avLst/>
                <a:gdLst/>
                <a:ahLst/>
                <a:cxnLst/>
                <a:rect l="l" t="t" r="r" b="b"/>
                <a:pathLst>
                  <a:path w="649" h="767" extrusionOk="0">
                    <a:moveTo>
                      <a:pt x="337" y="610"/>
                    </a:moveTo>
                    <a:cubicBezTo>
                      <a:pt x="431" y="683"/>
                      <a:pt x="527" y="766"/>
                      <a:pt x="649" y="655"/>
                    </a:cubicBezTo>
                    <a:cubicBezTo>
                      <a:pt x="517" y="330"/>
                      <a:pt x="444" y="257"/>
                      <a:pt x="15" y="1"/>
                    </a:cubicBezTo>
                    <a:cubicBezTo>
                      <a:pt x="1" y="288"/>
                      <a:pt x="46" y="375"/>
                      <a:pt x="337" y="61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0"/>
              <p:cNvSpPr/>
              <p:nvPr/>
            </p:nvSpPr>
            <p:spPr>
              <a:xfrm>
                <a:off x="3611525" y="2756775"/>
                <a:ext cx="12000" cy="10175"/>
              </a:xfrm>
              <a:custGeom>
                <a:avLst/>
                <a:gdLst/>
                <a:ahLst/>
                <a:cxnLst/>
                <a:rect l="l" t="t" r="r" b="b"/>
                <a:pathLst>
                  <a:path w="480" h="407" extrusionOk="0">
                    <a:moveTo>
                      <a:pt x="178" y="382"/>
                    </a:moveTo>
                    <a:cubicBezTo>
                      <a:pt x="250" y="406"/>
                      <a:pt x="337" y="392"/>
                      <a:pt x="417" y="382"/>
                    </a:cubicBezTo>
                    <a:cubicBezTo>
                      <a:pt x="441" y="382"/>
                      <a:pt x="455" y="333"/>
                      <a:pt x="476" y="306"/>
                    </a:cubicBezTo>
                    <a:cubicBezTo>
                      <a:pt x="476" y="292"/>
                      <a:pt x="479" y="274"/>
                      <a:pt x="472" y="257"/>
                    </a:cubicBezTo>
                    <a:cubicBezTo>
                      <a:pt x="431" y="98"/>
                      <a:pt x="220" y="1"/>
                      <a:pt x="63" y="77"/>
                    </a:cubicBezTo>
                    <a:cubicBezTo>
                      <a:pt x="39" y="87"/>
                      <a:pt x="18" y="125"/>
                      <a:pt x="15" y="157"/>
                    </a:cubicBezTo>
                    <a:cubicBezTo>
                      <a:pt x="1" y="274"/>
                      <a:pt x="77" y="347"/>
                      <a:pt x="178" y="38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0"/>
              <p:cNvSpPr/>
              <p:nvPr/>
            </p:nvSpPr>
            <p:spPr>
              <a:xfrm>
                <a:off x="3594650" y="2761975"/>
                <a:ext cx="10850" cy="11200"/>
              </a:xfrm>
              <a:custGeom>
                <a:avLst/>
                <a:gdLst/>
                <a:ahLst/>
                <a:cxnLst/>
                <a:rect l="l" t="t" r="r" b="b"/>
                <a:pathLst>
                  <a:path w="434" h="448" extrusionOk="0">
                    <a:moveTo>
                      <a:pt x="433" y="378"/>
                    </a:moveTo>
                    <a:cubicBezTo>
                      <a:pt x="433" y="306"/>
                      <a:pt x="402" y="219"/>
                      <a:pt x="354" y="167"/>
                    </a:cubicBezTo>
                    <a:cubicBezTo>
                      <a:pt x="292" y="98"/>
                      <a:pt x="194" y="56"/>
                      <a:pt x="111" y="0"/>
                    </a:cubicBezTo>
                    <a:cubicBezTo>
                      <a:pt x="1" y="160"/>
                      <a:pt x="56" y="267"/>
                      <a:pt x="170" y="361"/>
                    </a:cubicBezTo>
                    <a:cubicBezTo>
                      <a:pt x="267" y="437"/>
                      <a:pt x="433" y="448"/>
                      <a:pt x="433" y="3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0"/>
              <p:cNvSpPr/>
              <p:nvPr/>
            </p:nvSpPr>
            <p:spPr>
              <a:xfrm>
                <a:off x="3572550" y="2876750"/>
                <a:ext cx="19625" cy="21675"/>
              </a:xfrm>
              <a:custGeom>
                <a:avLst/>
                <a:gdLst/>
                <a:ahLst/>
                <a:cxnLst/>
                <a:rect l="l" t="t" r="r" b="b"/>
                <a:pathLst>
                  <a:path w="785" h="867" extrusionOk="0">
                    <a:moveTo>
                      <a:pt x="282" y="805"/>
                    </a:moveTo>
                    <a:cubicBezTo>
                      <a:pt x="264" y="721"/>
                      <a:pt x="247" y="642"/>
                      <a:pt x="233" y="562"/>
                    </a:cubicBezTo>
                    <a:cubicBezTo>
                      <a:pt x="233" y="552"/>
                      <a:pt x="250" y="534"/>
                      <a:pt x="257" y="520"/>
                    </a:cubicBezTo>
                    <a:cubicBezTo>
                      <a:pt x="621" y="517"/>
                      <a:pt x="621" y="517"/>
                      <a:pt x="784" y="365"/>
                    </a:cubicBezTo>
                    <a:cubicBezTo>
                      <a:pt x="628" y="226"/>
                      <a:pt x="323" y="49"/>
                      <a:pt x="184" y="18"/>
                    </a:cubicBezTo>
                    <a:cubicBezTo>
                      <a:pt x="105" y="0"/>
                      <a:pt x="1" y="80"/>
                      <a:pt x="12" y="160"/>
                    </a:cubicBezTo>
                    <a:cubicBezTo>
                      <a:pt x="32" y="357"/>
                      <a:pt x="49" y="555"/>
                      <a:pt x="91" y="749"/>
                    </a:cubicBezTo>
                    <a:cubicBezTo>
                      <a:pt x="111" y="849"/>
                      <a:pt x="199" y="867"/>
                      <a:pt x="282" y="80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0"/>
              <p:cNvSpPr/>
              <p:nvPr/>
            </p:nvSpPr>
            <p:spPr>
              <a:xfrm>
                <a:off x="3589025" y="2848075"/>
                <a:ext cx="25725" cy="10500"/>
              </a:xfrm>
              <a:custGeom>
                <a:avLst/>
                <a:gdLst/>
                <a:ahLst/>
                <a:cxnLst/>
                <a:rect l="l" t="t" r="r" b="b"/>
                <a:pathLst>
                  <a:path w="1029" h="420" extrusionOk="0">
                    <a:moveTo>
                      <a:pt x="114" y="313"/>
                    </a:moveTo>
                    <a:cubicBezTo>
                      <a:pt x="371" y="354"/>
                      <a:pt x="627" y="396"/>
                      <a:pt x="883" y="417"/>
                    </a:cubicBezTo>
                    <a:cubicBezTo>
                      <a:pt x="928" y="420"/>
                      <a:pt x="1011" y="343"/>
                      <a:pt x="1019" y="295"/>
                    </a:cubicBezTo>
                    <a:cubicBezTo>
                      <a:pt x="1029" y="244"/>
                      <a:pt x="977" y="150"/>
                      <a:pt x="932" y="135"/>
                    </a:cubicBezTo>
                    <a:cubicBezTo>
                      <a:pt x="735" y="77"/>
                      <a:pt x="527" y="42"/>
                      <a:pt x="330" y="1"/>
                    </a:cubicBezTo>
                    <a:cubicBezTo>
                      <a:pt x="236" y="18"/>
                      <a:pt x="149" y="28"/>
                      <a:pt x="69" y="52"/>
                    </a:cubicBezTo>
                    <a:cubicBezTo>
                      <a:pt x="39" y="60"/>
                      <a:pt x="0" y="94"/>
                      <a:pt x="0" y="119"/>
                    </a:cubicBezTo>
                    <a:cubicBezTo>
                      <a:pt x="0" y="164"/>
                      <a:pt x="14" y="212"/>
                      <a:pt x="39" y="250"/>
                    </a:cubicBezTo>
                    <a:cubicBezTo>
                      <a:pt x="52" y="278"/>
                      <a:pt x="87" y="309"/>
                      <a:pt x="114" y="31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0"/>
              <p:cNvSpPr/>
              <p:nvPr/>
            </p:nvSpPr>
            <p:spPr>
              <a:xfrm>
                <a:off x="3584950" y="2862975"/>
                <a:ext cx="20650" cy="11125"/>
              </a:xfrm>
              <a:custGeom>
                <a:avLst/>
                <a:gdLst/>
                <a:ahLst/>
                <a:cxnLst/>
                <a:rect l="l" t="t" r="r" b="b"/>
                <a:pathLst>
                  <a:path w="826" h="445" extrusionOk="0">
                    <a:moveTo>
                      <a:pt x="83" y="288"/>
                    </a:moveTo>
                    <a:cubicBezTo>
                      <a:pt x="236" y="364"/>
                      <a:pt x="405" y="406"/>
                      <a:pt x="520" y="444"/>
                    </a:cubicBezTo>
                    <a:cubicBezTo>
                      <a:pt x="610" y="433"/>
                      <a:pt x="651" y="444"/>
                      <a:pt x="676" y="427"/>
                    </a:cubicBezTo>
                    <a:cubicBezTo>
                      <a:pt x="731" y="392"/>
                      <a:pt x="811" y="350"/>
                      <a:pt x="818" y="305"/>
                    </a:cubicBezTo>
                    <a:cubicBezTo>
                      <a:pt x="825" y="257"/>
                      <a:pt x="770" y="167"/>
                      <a:pt x="721" y="150"/>
                    </a:cubicBezTo>
                    <a:cubicBezTo>
                      <a:pt x="544" y="91"/>
                      <a:pt x="357" y="46"/>
                      <a:pt x="170" y="11"/>
                    </a:cubicBezTo>
                    <a:cubicBezTo>
                      <a:pt x="118" y="1"/>
                      <a:pt x="0" y="59"/>
                      <a:pt x="4" y="80"/>
                    </a:cubicBezTo>
                    <a:cubicBezTo>
                      <a:pt x="10" y="153"/>
                      <a:pt x="31" y="260"/>
                      <a:pt x="83" y="28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0"/>
              <p:cNvSpPr/>
              <p:nvPr/>
            </p:nvSpPr>
            <p:spPr>
              <a:xfrm>
                <a:off x="3599225" y="2832225"/>
                <a:ext cx="24050" cy="11725"/>
              </a:xfrm>
              <a:custGeom>
                <a:avLst/>
                <a:gdLst/>
                <a:ahLst/>
                <a:cxnLst/>
                <a:rect l="l" t="t" r="r" b="b"/>
                <a:pathLst>
                  <a:path w="962" h="469" extrusionOk="0">
                    <a:moveTo>
                      <a:pt x="961" y="337"/>
                    </a:moveTo>
                    <a:cubicBezTo>
                      <a:pt x="628" y="94"/>
                      <a:pt x="351" y="0"/>
                      <a:pt x="1" y="63"/>
                    </a:cubicBezTo>
                    <a:cubicBezTo>
                      <a:pt x="208" y="406"/>
                      <a:pt x="403" y="468"/>
                      <a:pt x="961" y="33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0"/>
              <p:cNvSpPr/>
              <p:nvPr/>
            </p:nvSpPr>
            <p:spPr>
              <a:xfrm>
                <a:off x="3555050" y="2923000"/>
                <a:ext cx="16750" cy="11375"/>
              </a:xfrm>
              <a:custGeom>
                <a:avLst/>
                <a:gdLst/>
                <a:ahLst/>
                <a:cxnLst/>
                <a:rect l="l" t="t" r="r" b="b"/>
                <a:pathLst>
                  <a:path w="670" h="455" extrusionOk="0">
                    <a:moveTo>
                      <a:pt x="365" y="448"/>
                    </a:moveTo>
                    <a:cubicBezTo>
                      <a:pt x="462" y="448"/>
                      <a:pt x="483" y="455"/>
                      <a:pt x="496" y="448"/>
                    </a:cubicBezTo>
                    <a:cubicBezTo>
                      <a:pt x="555" y="416"/>
                      <a:pt x="642" y="392"/>
                      <a:pt x="656" y="351"/>
                    </a:cubicBezTo>
                    <a:cubicBezTo>
                      <a:pt x="670" y="303"/>
                      <a:pt x="635" y="209"/>
                      <a:pt x="590" y="181"/>
                    </a:cubicBezTo>
                    <a:cubicBezTo>
                      <a:pt x="472" y="111"/>
                      <a:pt x="341" y="53"/>
                      <a:pt x="208" y="15"/>
                    </a:cubicBezTo>
                    <a:cubicBezTo>
                      <a:pt x="157" y="1"/>
                      <a:pt x="60" y="32"/>
                      <a:pt x="35" y="70"/>
                    </a:cubicBezTo>
                    <a:cubicBezTo>
                      <a:pt x="5" y="119"/>
                      <a:pt x="1" y="229"/>
                      <a:pt x="35" y="257"/>
                    </a:cubicBezTo>
                    <a:cubicBezTo>
                      <a:pt x="157" y="344"/>
                      <a:pt x="296" y="406"/>
                      <a:pt x="365" y="44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0"/>
              <p:cNvSpPr/>
              <p:nvPr/>
            </p:nvSpPr>
            <p:spPr>
              <a:xfrm>
                <a:off x="3606250" y="2820900"/>
                <a:ext cx="27300" cy="8225"/>
              </a:xfrm>
              <a:custGeom>
                <a:avLst/>
                <a:gdLst/>
                <a:ahLst/>
                <a:cxnLst/>
                <a:rect l="l" t="t" r="r" b="b"/>
                <a:pathLst>
                  <a:path w="1092" h="329" extrusionOk="0">
                    <a:moveTo>
                      <a:pt x="1" y="117"/>
                    </a:moveTo>
                    <a:cubicBezTo>
                      <a:pt x="264" y="301"/>
                      <a:pt x="333" y="329"/>
                      <a:pt x="604" y="301"/>
                    </a:cubicBezTo>
                    <a:cubicBezTo>
                      <a:pt x="767" y="287"/>
                      <a:pt x="930" y="256"/>
                      <a:pt x="1092" y="229"/>
                    </a:cubicBezTo>
                    <a:cubicBezTo>
                      <a:pt x="735" y="31"/>
                      <a:pt x="437" y="0"/>
                      <a:pt x="1" y="11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0"/>
              <p:cNvSpPr/>
              <p:nvPr/>
            </p:nvSpPr>
            <p:spPr>
              <a:xfrm>
                <a:off x="3560075" y="2903175"/>
                <a:ext cx="13450" cy="10925"/>
              </a:xfrm>
              <a:custGeom>
                <a:avLst/>
                <a:gdLst/>
                <a:ahLst/>
                <a:cxnLst/>
                <a:rect l="l" t="t" r="r" b="b"/>
                <a:pathLst>
                  <a:path w="538" h="437" extrusionOk="0">
                    <a:moveTo>
                      <a:pt x="538" y="357"/>
                    </a:moveTo>
                    <a:cubicBezTo>
                      <a:pt x="458" y="122"/>
                      <a:pt x="327" y="0"/>
                      <a:pt x="136" y="4"/>
                    </a:cubicBezTo>
                    <a:cubicBezTo>
                      <a:pt x="98" y="4"/>
                      <a:pt x="42" y="49"/>
                      <a:pt x="22" y="87"/>
                    </a:cubicBezTo>
                    <a:cubicBezTo>
                      <a:pt x="4" y="128"/>
                      <a:pt x="1" y="191"/>
                      <a:pt x="22" y="229"/>
                    </a:cubicBezTo>
                    <a:cubicBezTo>
                      <a:pt x="126" y="402"/>
                      <a:pt x="271" y="437"/>
                      <a:pt x="538" y="35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0"/>
              <p:cNvSpPr/>
              <p:nvPr/>
            </p:nvSpPr>
            <p:spPr>
              <a:xfrm>
                <a:off x="3554875" y="2942500"/>
                <a:ext cx="8425" cy="7025"/>
              </a:xfrm>
              <a:custGeom>
                <a:avLst/>
                <a:gdLst/>
                <a:ahLst/>
                <a:cxnLst/>
                <a:rect l="l" t="t" r="r" b="b"/>
                <a:pathLst>
                  <a:path w="337" h="281" extrusionOk="0">
                    <a:moveTo>
                      <a:pt x="337" y="163"/>
                    </a:moveTo>
                    <a:cubicBezTo>
                      <a:pt x="303" y="118"/>
                      <a:pt x="274" y="56"/>
                      <a:pt x="223" y="28"/>
                    </a:cubicBezTo>
                    <a:cubicBezTo>
                      <a:pt x="174" y="1"/>
                      <a:pt x="102" y="1"/>
                      <a:pt x="39" y="1"/>
                    </a:cubicBezTo>
                    <a:cubicBezTo>
                      <a:pt x="25" y="4"/>
                      <a:pt x="1" y="56"/>
                      <a:pt x="1" y="84"/>
                    </a:cubicBezTo>
                    <a:cubicBezTo>
                      <a:pt x="12" y="212"/>
                      <a:pt x="116" y="281"/>
                      <a:pt x="250" y="243"/>
                    </a:cubicBezTo>
                    <a:cubicBezTo>
                      <a:pt x="278" y="236"/>
                      <a:pt x="295" y="204"/>
                      <a:pt x="337" y="16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3" name="Google Shape;593;p30"/>
            <p:cNvGrpSpPr/>
            <p:nvPr/>
          </p:nvGrpSpPr>
          <p:grpSpPr>
            <a:xfrm rot="-132709" flipH="1">
              <a:off x="2105638" y="2757839"/>
              <a:ext cx="727154" cy="135877"/>
              <a:chOff x="6193855" y="3228467"/>
              <a:chExt cx="608757" cy="113753"/>
            </a:xfrm>
          </p:grpSpPr>
          <p:sp>
            <p:nvSpPr>
              <p:cNvPr id="594" name="Google Shape;594;p30"/>
              <p:cNvSpPr/>
              <p:nvPr/>
            </p:nvSpPr>
            <p:spPr>
              <a:xfrm>
                <a:off x="6193855" y="3308404"/>
                <a:ext cx="608757" cy="33816"/>
              </a:xfrm>
              <a:custGeom>
                <a:avLst/>
                <a:gdLst/>
                <a:ahLst/>
                <a:cxnLst/>
                <a:rect l="l" t="t" r="r" b="b"/>
                <a:pathLst>
                  <a:path w="8350" h="387" extrusionOk="0">
                    <a:moveTo>
                      <a:pt x="95" y="1"/>
                    </a:moveTo>
                    <a:cubicBezTo>
                      <a:pt x="0" y="1"/>
                      <a:pt x="3" y="155"/>
                      <a:pt x="104" y="164"/>
                    </a:cubicBezTo>
                    <a:cubicBezTo>
                      <a:pt x="1100" y="262"/>
                      <a:pt x="2100" y="282"/>
                      <a:pt x="3102" y="282"/>
                    </a:cubicBezTo>
                    <a:cubicBezTo>
                      <a:pt x="3825" y="282"/>
                      <a:pt x="4549" y="271"/>
                      <a:pt x="5272" y="271"/>
                    </a:cubicBezTo>
                    <a:cubicBezTo>
                      <a:pt x="6266" y="271"/>
                      <a:pt x="7258" y="291"/>
                      <a:pt x="8246" y="386"/>
                    </a:cubicBezTo>
                    <a:cubicBezTo>
                      <a:pt x="8249" y="387"/>
                      <a:pt x="8252" y="387"/>
                      <a:pt x="8255" y="387"/>
                    </a:cubicBezTo>
                    <a:cubicBezTo>
                      <a:pt x="8350" y="387"/>
                      <a:pt x="8347" y="233"/>
                      <a:pt x="8246" y="223"/>
                    </a:cubicBezTo>
                    <a:cubicBezTo>
                      <a:pt x="7248" y="127"/>
                      <a:pt x="6246" y="107"/>
                      <a:pt x="5242" y="107"/>
                    </a:cubicBezTo>
                    <a:cubicBezTo>
                      <a:pt x="4531" y="107"/>
                      <a:pt x="3819" y="117"/>
                      <a:pt x="3108" y="117"/>
                    </a:cubicBezTo>
                    <a:cubicBezTo>
                      <a:pt x="2104" y="117"/>
                      <a:pt x="1102" y="98"/>
                      <a:pt x="104" y="1"/>
                    </a:cubicBezTo>
                    <a:cubicBezTo>
                      <a:pt x="101" y="1"/>
                      <a:pt x="98" y="1"/>
                      <a:pt x="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0"/>
              <p:cNvSpPr/>
              <p:nvPr/>
            </p:nvSpPr>
            <p:spPr>
              <a:xfrm>
                <a:off x="6195830" y="3228467"/>
                <a:ext cx="364962" cy="24729"/>
              </a:xfrm>
              <a:custGeom>
                <a:avLst/>
                <a:gdLst/>
                <a:ahLst/>
                <a:cxnLst/>
                <a:rect l="l" t="t" r="r" b="b"/>
                <a:pathLst>
                  <a:path w="5006" h="283" extrusionOk="0">
                    <a:moveTo>
                      <a:pt x="95" y="1"/>
                    </a:moveTo>
                    <a:cubicBezTo>
                      <a:pt x="0" y="1"/>
                      <a:pt x="3" y="154"/>
                      <a:pt x="104" y="164"/>
                    </a:cubicBezTo>
                    <a:cubicBezTo>
                      <a:pt x="667" y="216"/>
                      <a:pt x="1231" y="227"/>
                      <a:pt x="1797" y="227"/>
                    </a:cubicBezTo>
                    <a:cubicBezTo>
                      <a:pt x="2267" y="227"/>
                      <a:pt x="2737" y="219"/>
                      <a:pt x="3207" y="219"/>
                    </a:cubicBezTo>
                    <a:cubicBezTo>
                      <a:pt x="3773" y="219"/>
                      <a:pt x="4338" y="231"/>
                      <a:pt x="4902" y="282"/>
                    </a:cubicBezTo>
                    <a:cubicBezTo>
                      <a:pt x="4905" y="283"/>
                      <a:pt x="4908" y="283"/>
                      <a:pt x="4911" y="283"/>
                    </a:cubicBezTo>
                    <a:cubicBezTo>
                      <a:pt x="5006" y="283"/>
                      <a:pt x="5003" y="129"/>
                      <a:pt x="4902" y="119"/>
                    </a:cubicBezTo>
                    <a:cubicBezTo>
                      <a:pt x="4338" y="68"/>
                      <a:pt x="3773" y="56"/>
                      <a:pt x="3207" y="56"/>
                    </a:cubicBezTo>
                    <a:cubicBezTo>
                      <a:pt x="2737" y="56"/>
                      <a:pt x="2267" y="64"/>
                      <a:pt x="1797" y="64"/>
                    </a:cubicBezTo>
                    <a:cubicBezTo>
                      <a:pt x="1231" y="64"/>
                      <a:pt x="667" y="53"/>
                      <a:pt x="104" y="1"/>
                    </a:cubicBezTo>
                    <a:cubicBezTo>
                      <a:pt x="101" y="1"/>
                      <a:pt x="98" y="1"/>
                      <a:pt x="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96" name="Google Shape;596;p30"/>
          <p:cNvSpPr/>
          <p:nvPr/>
        </p:nvSpPr>
        <p:spPr>
          <a:xfrm>
            <a:off x="6200727" y="320229"/>
            <a:ext cx="405390" cy="446013"/>
          </a:xfrm>
          <a:custGeom>
            <a:avLst/>
            <a:gdLst/>
            <a:ahLst/>
            <a:cxnLst/>
            <a:rect l="l" t="t" r="r" b="b"/>
            <a:pathLst>
              <a:path w="15907" h="17501" extrusionOk="0">
                <a:moveTo>
                  <a:pt x="7554" y="1416"/>
                </a:moveTo>
                <a:cubicBezTo>
                  <a:pt x="8297" y="1416"/>
                  <a:pt x="8709" y="1737"/>
                  <a:pt x="8794" y="2384"/>
                </a:cubicBezTo>
                <a:cubicBezTo>
                  <a:pt x="8949" y="2881"/>
                  <a:pt x="8990" y="3414"/>
                  <a:pt x="9027" y="3928"/>
                </a:cubicBezTo>
                <a:cubicBezTo>
                  <a:pt x="9099" y="4945"/>
                  <a:pt x="9259" y="6048"/>
                  <a:pt x="9050" y="7063"/>
                </a:cubicBezTo>
                <a:cubicBezTo>
                  <a:pt x="9044" y="7072"/>
                  <a:pt x="9044" y="7082"/>
                  <a:pt x="9040" y="7095"/>
                </a:cubicBezTo>
                <a:cubicBezTo>
                  <a:pt x="8854" y="7012"/>
                  <a:pt x="8657" y="6963"/>
                  <a:pt x="8454" y="6963"/>
                </a:cubicBezTo>
                <a:cubicBezTo>
                  <a:pt x="8348" y="6963"/>
                  <a:pt x="8241" y="6976"/>
                  <a:pt x="8133" y="7004"/>
                </a:cubicBezTo>
                <a:cubicBezTo>
                  <a:pt x="7427" y="5383"/>
                  <a:pt x="6425" y="3086"/>
                  <a:pt x="7131" y="1446"/>
                </a:cubicBezTo>
                <a:cubicBezTo>
                  <a:pt x="7282" y="1426"/>
                  <a:pt x="7423" y="1416"/>
                  <a:pt x="7554" y="1416"/>
                </a:cubicBezTo>
                <a:close/>
                <a:moveTo>
                  <a:pt x="12684" y="4648"/>
                </a:moveTo>
                <a:cubicBezTo>
                  <a:pt x="13832" y="4648"/>
                  <a:pt x="14081" y="5297"/>
                  <a:pt x="13428" y="6594"/>
                </a:cubicBezTo>
                <a:cubicBezTo>
                  <a:pt x="12631" y="7482"/>
                  <a:pt x="11296" y="7888"/>
                  <a:pt x="10175" y="8384"/>
                </a:cubicBezTo>
                <a:cubicBezTo>
                  <a:pt x="10138" y="8294"/>
                  <a:pt x="10102" y="8207"/>
                  <a:pt x="10061" y="8121"/>
                </a:cubicBezTo>
                <a:cubicBezTo>
                  <a:pt x="9979" y="7947"/>
                  <a:pt x="9870" y="7779"/>
                  <a:pt x="9738" y="7629"/>
                </a:cubicBezTo>
                <a:cubicBezTo>
                  <a:pt x="9851" y="7437"/>
                  <a:pt x="9946" y="7187"/>
                  <a:pt x="10028" y="6904"/>
                </a:cubicBezTo>
                <a:cubicBezTo>
                  <a:pt x="10302" y="6403"/>
                  <a:pt x="10667" y="5961"/>
                  <a:pt x="11059" y="5532"/>
                </a:cubicBezTo>
                <a:cubicBezTo>
                  <a:pt x="11378" y="5196"/>
                  <a:pt x="11746" y="4912"/>
                  <a:pt x="12156" y="4685"/>
                </a:cubicBezTo>
                <a:cubicBezTo>
                  <a:pt x="12350" y="4660"/>
                  <a:pt x="12525" y="4648"/>
                  <a:pt x="12684" y="4648"/>
                </a:cubicBezTo>
                <a:close/>
                <a:moveTo>
                  <a:pt x="3116" y="6117"/>
                </a:moveTo>
                <a:cubicBezTo>
                  <a:pt x="3228" y="6117"/>
                  <a:pt x="3341" y="6123"/>
                  <a:pt x="3454" y="6134"/>
                </a:cubicBezTo>
                <a:cubicBezTo>
                  <a:pt x="4588" y="6170"/>
                  <a:pt x="6188" y="6704"/>
                  <a:pt x="7049" y="7615"/>
                </a:cubicBezTo>
                <a:cubicBezTo>
                  <a:pt x="6739" y="7920"/>
                  <a:pt x="6520" y="8453"/>
                  <a:pt x="6425" y="8891"/>
                </a:cubicBezTo>
                <a:cubicBezTo>
                  <a:pt x="6393" y="9027"/>
                  <a:pt x="6375" y="9168"/>
                  <a:pt x="6356" y="9309"/>
                </a:cubicBezTo>
                <a:cubicBezTo>
                  <a:pt x="5272" y="9250"/>
                  <a:pt x="4224" y="9278"/>
                  <a:pt x="3145" y="9063"/>
                </a:cubicBezTo>
                <a:cubicBezTo>
                  <a:pt x="1805" y="8745"/>
                  <a:pt x="1541" y="7793"/>
                  <a:pt x="2352" y="6203"/>
                </a:cubicBezTo>
                <a:cubicBezTo>
                  <a:pt x="2605" y="6146"/>
                  <a:pt x="2860" y="6117"/>
                  <a:pt x="3116" y="6117"/>
                </a:cubicBezTo>
                <a:close/>
                <a:moveTo>
                  <a:pt x="8411" y="8016"/>
                </a:moveTo>
                <a:cubicBezTo>
                  <a:pt x="9227" y="8025"/>
                  <a:pt x="9446" y="9451"/>
                  <a:pt x="9323" y="10030"/>
                </a:cubicBezTo>
                <a:cubicBezTo>
                  <a:pt x="9218" y="10508"/>
                  <a:pt x="8863" y="10731"/>
                  <a:pt x="8398" y="10781"/>
                </a:cubicBezTo>
                <a:cubicBezTo>
                  <a:pt x="8351" y="10786"/>
                  <a:pt x="8306" y="10789"/>
                  <a:pt x="8262" y="10789"/>
                </a:cubicBezTo>
                <a:cubicBezTo>
                  <a:pt x="7770" y="10789"/>
                  <a:pt x="7499" y="10487"/>
                  <a:pt x="7387" y="9997"/>
                </a:cubicBezTo>
                <a:cubicBezTo>
                  <a:pt x="7300" y="9647"/>
                  <a:pt x="7355" y="9259"/>
                  <a:pt x="7437" y="8914"/>
                </a:cubicBezTo>
                <a:cubicBezTo>
                  <a:pt x="7482" y="8718"/>
                  <a:pt x="7555" y="8535"/>
                  <a:pt x="7641" y="8362"/>
                </a:cubicBezTo>
                <a:cubicBezTo>
                  <a:pt x="7646" y="8348"/>
                  <a:pt x="7656" y="8335"/>
                  <a:pt x="7660" y="8321"/>
                </a:cubicBezTo>
                <a:cubicBezTo>
                  <a:pt x="7721" y="8347"/>
                  <a:pt x="7786" y="8359"/>
                  <a:pt x="7850" y="8359"/>
                </a:cubicBezTo>
                <a:cubicBezTo>
                  <a:pt x="8070" y="8359"/>
                  <a:pt x="8289" y="8221"/>
                  <a:pt x="8384" y="8020"/>
                </a:cubicBezTo>
                <a:cubicBezTo>
                  <a:pt x="8394" y="8020"/>
                  <a:pt x="8402" y="8016"/>
                  <a:pt x="8411" y="8016"/>
                </a:cubicBezTo>
                <a:close/>
                <a:moveTo>
                  <a:pt x="11170" y="9483"/>
                </a:moveTo>
                <a:cubicBezTo>
                  <a:pt x="12238" y="9483"/>
                  <a:pt x="13113" y="10038"/>
                  <a:pt x="13729" y="11042"/>
                </a:cubicBezTo>
                <a:cubicBezTo>
                  <a:pt x="13628" y="11456"/>
                  <a:pt x="13528" y="11870"/>
                  <a:pt x="13428" y="12285"/>
                </a:cubicBezTo>
                <a:cubicBezTo>
                  <a:pt x="13059" y="12190"/>
                  <a:pt x="12708" y="12048"/>
                  <a:pt x="12375" y="11856"/>
                </a:cubicBezTo>
                <a:cubicBezTo>
                  <a:pt x="11641" y="11496"/>
                  <a:pt x="10954" y="11050"/>
                  <a:pt x="10225" y="10691"/>
                </a:cubicBezTo>
                <a:cubicBezTo>
                  <a:pt x="10394" y="10344"/>
                  <a:pt x="10453" y="9957"/>
                  <a:pt x="10434" y="9565"/>
                </a:cubicBezTo>
                <a:cubicBezTo>
                  <a:pt x="10688" y="9510"/>
                  <a:pt x="10934" y="9483"/>
                  <a:pt x="11170" y="9483"/>
                </a:cubicBezTo>
                <a:close/>
                <a:moveTo>
                  <a:pt x="6461" y="10467"/>
                </a:moveTo>
                <a:cubicBezTo>
                  <a:pt x="6594" y="10914"/>
                  <a:pt x="6849" y="11309"/>
                  <a:pt x="7263" y="11593"/>
                </a:cubicBezTo>
                <a:cubicBezTo>
                  <a:pt x="7327" y="11633"/>
                  <a:pt x="7395" y="11661"/>
                  <a:pt x="7459" y="11688"/>
                </a:cubicBezTo>
                <a:cubicBezTo>
                  <a:pt x="7273" y="11907"/>
                  <a:pt x="7086" y="12121"/>
                  <a:pt x="6890" y="12326"/>
                </a:cubicBezTo>
                <a:cubicBezTo>
                  <a:pt x="6647" y="12676"/>
                  <a:pt x="6381" y="12851"/>
                  <a:pt x="6091" y="12851"/>
                </a:cubicBezTo>
                <a:cubicBezTo>
                  <a:pt x="5690" y="12851"/>
                  <a:pt x="5244" y="12516"/>
                  <a:pt x="4752" y="11848"/>
                </a:cubicBezTo>
                <a:cubicBezTo>
                  <a:pt x="5217" y="11292"/>
                  <a:pt x="5856" y="10878"/>
                  <a:pt x="6461" y="10467"/>
                </a:cubicBezTo>
                <a:close/>
                <a:moveTo>
                  <a:pt x="9410" y="11542"/>
                </a:moveTo>
                <a:cubicBezTo>
                  <a:pt x="9669" y="12476"/>
                  <a:pt x="10043" y="13383"/>
                  <a:pt x="10302" y="14317"/>
                </a:cubicBezTo>
                <a:cubicBezTo>
                  <a:pt x="10417" y="14722"/>
                  <a:pt x="10480" y="15137"/>
                  <a:pt x="10493" y="15561"/>
                </a:cubicBezTo>
                <a:cubicBezTo>
                  <a:pt x="10164" y="15750"/>
                  <a:pt x="9887" y="15844"/>
                  <a:pt x="9663" y="15844"/>
                </a:cubicBezTo>
                <a:cubicBezTo>
                  <a:pt x="9329" y="15844"/>
                  <a:pt x="9112" y="15634"/>
                  <a:pt x="9008" y="15214"/>
                </a:cubicBezTo>
                <a:cubicBezTo>
                  <a:pt x="8476" y="14162"/>
                  <a:pt x="8585" y="13000"/>
                  <a:pt x="8525" y="11866"/>
                </a:cubicBezTo>
                <a:cubicBezTo>
                  <a:pt x="8525" y="11862"/>
                  <a:pt x="8520" y="11856"/>
                  <a:pt x="8520" y="11852"/>
                </a:cubicBezTo>
                <a:cubicBezTo>
                  <a:pt x="8835" y="11807"/>
                  <a:pt x="9141" y="11702"/>
                  <a:pt x="9410" y="11542"/>
                </a:cubicBezTo>
                <a:close/>
                <a:moveTo>
                  <a:pt x="7762" y="0"/>
                </a:moveTo>
                <a:cubicBezTo>
                  <a:pt x="7686" y="0"/>
                  <a:pt x="7608" y="5"/>
                  <a:pt x="7528" y="15"/>
                </a:cubicBezTo>
                <a:cubicBezTo>
                  <a:pt x="5067" y="311"/>
                  <a:pt x="5736" y="3633"/>
                  <a:pt x="6617" y="5938"/>
                </a:cubicBezTo>
                <a:cubicBezTo>
                  <a:pt x="5581" y="5327"/>
                  <a:pt x="4292" y="4905"/>
                  <a:pt x="3153" y="4905"/>
                </a:cubicBezTo>
                <a:cubicBezTo>
                  <a:pt x="2373" y="4905"/>
                  <a:pt x="1663" y="5103"/>
                  <a:pt x="1153" y="5574"/>
                </a:cubicBezTo>
                <a:cubicBezTo>
                  <a:pt x="310" y="6353"/>
                  <a:pt x="1" y="7843"/>
                  <a:pt x="811" y="8781"/>
                </a:cubicBezTo>
                <a:cubicBezTo>
                  <a:pt x="1932" y="10075"/>
                  <a:pt x="3345" y="10266"/>
                  <a:pt x="4862" y="10321"/>
                </a:cubicBezTo>
                <a:cubicBezTo>
                  <a:pt x="3805" y="11132"/>
                  <a:pt x="2839" y="12180"/>
                  <a:pt x="3363" y="13452"/>
                </a:cubicBezTo>
                <a:cubicBezTo>
                  <a:pt x="3692" y="14247"/>
                  <a:pt x="4197" y="14545"/>
                  <a:pt x="4767" y="14545"/>
                </a:cubicBezTo>
                <a:cubicBezTo>
                  <a:pt x="5689" y="14545"/>
                  <a:pt x="6782" y="13764"/>
                  <a:pt x="7574" y="13046"/>
                </a:cubicBezTo>
                <a:cubicBezTo>
                  <a:pt x="7753" y="14836"/>
                  <a:pt x="8265" y="17501"/>
                  <a:pt x="9874" y="17501"/>
                </a:cubicBezTo>
                <a:cubicBezTo>
                  <a:pt x="10133" y="17501"/>
                  <a:pt x="10420" y="17432"/>
                  <a:pt x="10739" y="17279"/>
                </a:cubicBezTo>
                <a:cubicBezTo>
                  <a:pt x="12303" y="16531"/>
                  <a:pt x="11323" y="13971"/>
                  <a:pt x="10685" y="12212"/>
                </a:cubicBezTo>
                <a:lnTo>
                  <a:pt x="10685" y="12212"/>
                </a:lnTo>
                <a:cubicBezTo>
                  <a:pt x="11608" y="12826"/>
                  <a:pt x="12790" y="13549"/>
                  <a:pt x="13724" y="13549"/>
                </a:cubicBezTo>
                <a:cubicBezTo>
                  <a:pt x="14197" y="13549"/>
                  <a:pt x="14606" y="13364"/>
                  <a:pt x="14886" y="12886"/>
                </a:cubicBezTo>
                <a:cubicBezTo>
                  <a:pt x="15469" y="11893"/>
                  <a:pt x="14918" y="10586"/>
                  <a:pt x="14261" y="9784"/>
                </a:cubicBezTo>
                <a:cubicBezTo>
                  <a:pt x="13710" y="9101"/>
                  <a:pt x="13150" y="8676"/>
                  <a:pt x="12535" y="8458"/>
                </a:cubicBezTo>
                <a:cubicBezTo>
                  <a:pt x="14284" y="7524"/>
                  <a:pt x="15906" y="6216"/>
                  <a:pt x="14448" y="4348"/>
                </a:cubicBezTo>
                <a:cubicBezTo>
                  <a:pt x="13969" y="3736"/>
                  <a:pt x="13420" y="3485"/>
                  <a:pt x="12858" y="3485"/>
                </a:cubicBezTo>
                <a:cubicBezTo>
                  <a:pt x="11949" y="3485"/>
                  <a:pt x="11006" y="4140"/>
                  <a:pt x="10266" y="4990"/>
                </a:cubicBezTo>
                <a:cubicBezTo>
                  <a:pt x="10300" y="2707"/>
                  <a:pt x="9580" y="0"/>
                  <a:pt x="77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0"/>
          <p:cNvSpPr/>
          <p:nvPr/>
        </p:nvSpPr>
        <p:spPr>
          <a:xfrm rot="960422">
            <a:off x="7524084" y="3278887"/>
            <a:ext cx="405413" cy="486574"/>
          </a:xfrm>
          <a:custGeom>
            <a:avLst/>
            <a:gdLst/>
            <a:ahLst/>
            <a:cxnLst/>
            <a:rect l="l" t="t" r="r" b="b"/>
            <a:pathLst>
              <a:path w="22281" h="26746" extrusionOk="0">
                <a:moveTo>
                  <a:pt x="20439" y="1669"/>
                </a:moveTo>
                <a:cubicBezTo>
                  <a:pt x="20668" y="2735"/>
                  <a:pt x="20685" y="3838"/>
                  <a:pt x="20700" y="4936"/>
                </a:cubicBezTo>
                <a:cubicBezTo>
                  <a:pt x="20208" y="4836"/>
                  <a:pt x="19692" y="4676"/>
                  <a:pt x="19255" y="4617"/>
                </a:cubicBezTo>
                <a:cubicBezTo>
                  <a:pt x="18748" y="4550"/>
                  <a:pt x="18233" y="4528"/>
                  <a:pt x="17714" y="4528"/>
                </a:cubicBezTo>
                <a:cubicBezTo>
                  <a:pt x="16819" y="4528"/>
                  <a:pt x="15916" y="4594"/>
                  <a:pt x="15036" y="4608"/>
                </a:cubicBezTo>
                <a:cubicBezTo>
                  <a:pt x="14976" y="4608"/>
                  <a:pt x="14927" y="4613"/>
                  <a:pt x="14877" y="4626"/>
                </a:cubicBezTo>
                <a:cubicBezTo>
                  <a:pt x="14904" y="4449"/>
                  <a:pt x="14931" y="4276"/>
                  <a:pt x="14954" y="4098"/>
                </a:cubicBezTo>
                <a:cubicBezTo>
                  <a:pt x="14979" y="3867"/>
                  <a:pt x="14755" y="3707"/>
                  <a:pt x="14542" y="3707"/>
                </a:cubicBezTo>
                <a:cubicBezTo>
                  <a:pt x="14444" y="3707"/>
                  <a:pt x="14348" y="3742"/>
                  <a:pt x="14280" y="3820"/>
                </a:cubicBezTo>
                <a:cubicBezTo>
                  <a:pt x="12589" y="5779"/>
                  <a:pt x="12986" y="9164"/>
                  <a:pt x="13041" y="11570"/>
                </a:cubicBezTo>
                <a:cubicBezTo>
                  <a:pt x="13100" y="14204"/>
                  <a:pt x="12698" y="16805"/>
                  <a:pt x="12990" y="19411"/>
                </a:cubicBezTo>
                <a:cubicBezTo>
                  <a:pt x="12953" y="19438"/>
                  <a:pt x="12917" y="19476"/>
                  <a:pt x="12898" y="19530"/>
                </a:cubicBezTo>
                <a:cubicBezTo>
                  <a:pt x="12106" y="21526"/>
                  <a:pt x="10953" y="23476"/>
                  <a:pt x="9231" y="24797"/>
                </a:cubicBezTo>
                <a:cubicBezTo>
                  <a:pt x="8514" y="25347"/>
                  <a:pt x="7658" y="25604"/>
                  <a:pt x="6803" y="25604"/>
                </a:cubicBezTo>
                <a:cubicBezTo>
                  <a:pt x="5358" y="25604"/>
                  <a:pt x="3913" y="24873"/>
                  <a:pt x="3134" y="23594"/>
                </a:cubicBezTo>
                <a:cubicBezTo>
                  <a:pt x="1795" y="21389"/>
                  <a:pt x="4005" y="19680"/>
                  <a:pt x="5878" y="19261"/>
                </a:cubicBezTo>
                <a:cubicBezTo>
                  <a:pt x="6376" y="19149"/>
                  <a:pt x="6893" y="19100"/>
                  <a:pt x="7416" y="19100"/>
                </a:cubicBezTo>
                <a:cubicBezTo>
                  <a:pt x="8424" y="19100"/>
                  <a:pt x="9451" y="19284"/>
                  <a:pt x="10383" y="19558"/>
                </a:cubicBezTo>
                <a:cubicBezTo>
                  <a:pt x="10434" y="19572"/>
                  <a:pt x="10482" y="19578"/>
                  <a:pt x="10526" y="19578"/>
                </a:cubicBezTo>
                <a:cubicBezTo>
                  <a:pt x="10722" y="19578"/>
                  <a:pt x="10857" y="19452"/>
                  <a:pt x="10913" y="19289"/>
                </a:cubicBezTo>
                <a:cubicBezTo>
                  <a:pt x="10938" y="19298"/>
                  <a:pt x="10966" y="19303"/>
                  <a:pt x="10993" y="19303"/>
                </a:cubicBezTo>
                <a:cubicBezTo>
                  <a:pt x="11074" y="19303"/>
                  <a:pt x="11155" y="19262"/>
                  <a:pt x="11172" y="19169"/>
                </a:cubicBezTo>
                <a:cubicBezTo>
                  <a:pt x="11668" y="16568"/>
                  <a:pt x="11651" y="13857"/>
                  <a:pt x="11742" y="11220"/>
                </a:cubicBezTo>
                <a:cubicBezTo>
                  <a:pt x="11824" y="8945"/>
                  <a:pt x="12234" y="6266"/>
                  <a:pt x="11714" y="3975"/>
                </a:cubicBezTo>
                <a:cubicBezTo>
                  <a:pt x="12936" y="3637"/>
                  <a:pt x="14229" y="3546"/>
                  <a:pt x="15468" y="3177"/>
                </a:cubicBezTo>
                <a:cubicBezTo>
                  <a:pt x="17136" y="2676"/>
                  <a:pt x="18749" y="2075"/>
                  <a:pt x="20439" y="1669"/>
                </a:cubicBezTo>
                <a:close/>
                <a:moveTo>
                  <a:pt x="20979" y="1"/>
                </a:moveTo>
                <a:cubicBezTo>
                  <a:pt x="20918" y="1"/>
                  <a:pt x="20855" y="7"/>
                  <a:pt x="20790" y="20"/>
                </a:cubicBezTo>
                <a:cubicBezTo>
                  <a:pt x="18590" y="485"/>
                  <a:pt x="16485" y="1269"/>
                  <a:pt x="14370" y="2038"/>
                </a:cubicBezTo>
                <a:cubicBezTo>
                  <a:pt x="13359" y="2403"/>
                  <a:pt x="12265" y="2521"/>
                  <a:pt x="11487" y="3187"/>
                </a:cubicBezTo>
                <a:cubicBezTo>
                  <a:pt x="11477" y="3149"/>
                  <a:pt x="11468" y="3113"/>
                  <a:pt x="11455" y="3082"/>
                </a:cubicBezTo>
                <a:cubicBezTo>
                  <a:pt x="11412" y="2966"/>
                  <a:pt x="11317" y="2909"/>
                  <a:pt x="11222" y="2909"/>
                </a:cubicBezTo>
                <a:cubicBezTo>
                  <a:pt x="11127" y="2909"/>
                  <a:pt x="11032" y="2967"/>
                  <a:pt x="10990" y="3082"/>
                </a:cubicBezTo>
                <a:cubicBezTo>
                  <a:pt x="10083" y="5533"/>
                  <a:pt x="10488" y="8631"/>
                  <a:pt x="10461" y="11220"/>
                </a:cubicBezTo>
                <a:cubicBezTo>
                  <a:pt x="10438" y="13702"/>
                  <a:pt x="10329" y="16254"/>
                  <a:pt x="10721" y="18715"/>
                </a:cubicBezTo>
                <a:cubicBezTo>
                  <a:pt x="9813" y="18053"/>
                  <a:pt x="8559" y="17741"/>
                  <a:pt x="7265" y="17741"/>
                </a:cubicBezTo>
                <a:cubicBezTo>
                  <a:pt x="3782" y="17741"/>
                  <a:pt x="1" y="20000"/>
                  <a:pt x="1841" y="23781"/>
                </a:cubicBezTo>
                <a:cubicBezTo>
                  <a:pt x="2862" y="25877"/>
                  <a:pt x="4574" y="26746"/>
                  <a:pt x="6370" y="26746"/>
                </a:cubicBezTo>
                <a:cubicBezTo>
                  <a:pt x="9499" y="26746"/>
                  <a:pt x="12886" y="24110"/>
                  <a:pt x="13332" y="20746"/>
                </a:cubicBezTo>
                <a:cubicBezTo>
                  <a:pt x="13337" y="20747"/>
                  <a:pt x="13343" y="20747"/>
                  <a:pt x="13349" y="20747"/>
                </a:cubicBezTo>
                <a:cubicBezTo>
                  <a:pt x="13454" y="20747"/>
                  <a:pt x="13569" y="20675"/>
                  <a:pt x="13569" y="20546"/>
                </a:cubicBezTo>
                <a:cubicBezTo>
                  <a:pt x="13601" y="17762"/>
                  <a:pt x="14175" y="15024"/>
                  <a:pt x="14252" y="12244"/>
                </a:cubicBezTo>
                <a:cubicBezTo>
                  <a:pt x="14293" y="10841"/>
                  <a:pt x="14234" y="9437"/>
                  <a:pt x="14293" y="8034"/>
                </a:cubicBezTo>
                <a:cubicBezTo>
                  <a:pt x="14330" y="7287"/>
                  <a:pt x="14480" y="6572"/>
                  <a:pt x="14635" y="5852"/>
                </a:cubicBezTo>
                <a:cubicBezTo>
                  <a:pt x="14728" y="5935"/>
                  <a:pt x="14851" y="5986"/>
                  <a:pt x="14993" y="5986"/>
                </a:cubicBezTo>
                <a:cubicBezTo>
                  <a:pt x="15030" y="5986"/>
                  <a:pt x="15069" y="5983"/>
                  <a:pt x="15108" y="5975"/>
                </a:cubicBezTo>
                <a:cubicBezTo>
                  <a:pt x="15827" y="5969"/>
                  <a:pt x="16543" y="5956"/>
                  <a:pt x="17258" y="5956"/>
                </a:cubicBezTo>
                <a:cubicBezTo>
                  <a:pt x="17696" y="5956"/>
                  <a:pt x="18134" y="5961"/>
                  <a:pt x="18572" y="5975"/>
                </a:cubicBezTo>
                <a:cubicBezTo>
                  <a:pt x="19610" y="6011"/>
                  <a:pt x="20481" y="6457"/>
                  <a:pt x="21474" y="6526"/>
                </a:cubicBezTo>
                <a:cubicBezTo>
                  <a:pt x="21490" y="6527"/>
                  <a:pt x="21505" y="6528"/>
                  <a:pt x="21521" y="6528"/>
                </a:cubicBezTo>
                <a:cubicBezTo>
                  <a:pt x="21917" y="6528"/>
                  <a:pt x="22226" y="6147"/>
                  <a:pt x="22235" y="5765"/>
                </a:cubicBezTo>
                <a:cubicBezTo>
                  <a:pt x="22271" y="4038"/>
                  <a:pt x="22281" y="2220"/>
                  <a:pt x="21734" y="558"/>
                </a:cubicBezTo>
                <a:cubicBezTo>
                  <a:pt x="21618" y="204"/>
                  <a:pt x="21327" y="1"/>
                  <a:pt x="209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08992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56"/>
        <p:cNvGrpSpPr/>
        <p:nvPr/>
      </p:nvGrpSpPr>
      <p:grpSpPr>
        <a:xfrm>
          <a:off x="0" y="0"/>
          <a:ext cx="0" cy="0"/>
          <a:chOff x="0" y="0"/>
          <a:chExt cx="0" cy="0"/>
        </a:xfrm>
      </p:grpSpPr>
      <p:sp>
        <p:nvSpPr>
          <p:cNvPr id="457" name="Google Shape;457;p28"/>
          <p:cNvSpPr txBox="1">
            <a:spLocks noGrp="1"/>
          </p:cNvSpPr>
          <p:nvPr>
            <p:ph type="title"/>
          </p:nvPr>
        </p:nvSpPr>
        <p:spPr>
          <a:xfrm>
            <a:off x="1308572" y="3257177"/>
            <a:ext cx="6309300" cy="3654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dirty="0"/>
              <a:t>—Miss Burton</a:t>
            </a:r>
            <a:endParaRPr dirty="0"/>
          </a:p>
        </p:txBody>
      </p:sp>
      <p:sp>
        <p:nvSpPr>
          <p:cNvPr id="458" name="Google Shape;458;p28"/>
          <p:cNvSpPr txBox="1">
            <a:spLocks noGrp="1"/>
          </p:cNvSpPr>
          <p:nvPr>
            <p:ph type="subTitle" idx="1"/>
          </p:nvPr>
        </p:nvSpPr>
        <p:spPr>
          <a:xfrm>
            <a:off x="1417350" y="1848672"/>
            <a:ext cx="6309300" cy="6990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dirty="0">
                <a:latin typeface="Showcard Gothic" panose="04020904020102020604" pitchFamily="82" charset="0"/>
              </a:rPr>
              <a:t>“BEYOND THE DREAM!”</a:t>
            </a:r>
            <a:endParaRPr dirty="0">
              <a:latin typeface="Showcard Gothic" panose="04020904020102020604" pitchFamily="82" charset="0"/>
            </a:endParaRPr>
          </a:p>
        </p:txBody>
      </p:sp>
      <p:sp>
        <p:nvSpPr>
          <p:cNvPr id="459" name="Google Shape;459;p28"/>
          <p:cNvSpPr/>
          <p:nvPr/>
        </p:nvSpPr>
        <p:spPr>
          <a:xfrm rot="-6451548" flipH="1">
            <a:off x="3931705" y="4253597"/>
            <a:ext cx="340508" cy="431878"/>
          </a:xfrm>
          <a:custGeom>
            <a:avLst/>
            <a:gdLst/>
            <a:ahLst/>
            <a:cxnLst/>
            <a:rect l="l" t="t" r="r" b="b"/>
            <a:pathLst>
              <a:path w="11005" h="13958" extrusionOk="0">
                <a:moveTo>
                  <a:pt x="9068" y="9311"/>
                </a:moveTo>
                <a:cubicBezTo>
                  <a:pt x="8843" y="9123"/>
                  <a:pt x="8598" y="8957"/>
                  <a:pt x="8348" y="8798"/>
                </a:cubicBezTo>
                <a:cubicBezTo>
                  <a:pt x="7984" y="8565"/>
                  <a:pt x="7613" y="8348"/>
                  <a:pt x="7205" y="8098"/>
                </a:cubicBezTo>
                <a:cubicBezTo>
                  <a:pt x="7256" y="7998"/>
                  <a:pt x="7277" y="7935"/>
                  <a:pt x="7315" y="7879"/>
                </a:cubicBezTo>
                <a:cubicBezTo>
                  <a:pt x="7704" y="7291"/>
                  <a:pt x="7998" y="6660"/>
                  <a:pt x="8257" y="6013"/>
                </a:cubicBezTo>
                <a:cubicBezTo>
                  <a:pt x="8480" y="5458"/>
                  <a:pt x="8781" y="4942"/>
                  <a:pt x="9097" y="4433"/>
                </a:cubicBezTo>
                <a:cubicBezTo>
                  <a:pt x="9401" y="3940"/>
                  <a:pt x="9685" y="3435"/>
                  <a:pt x="9966" y="2928"/>
                </a:cubicBezTo>
                <a:cubicBezTo>
                  <a:pt x="10240" y="2437"/>
                  <a:pt x="10499" y="1938"/>
                  <a:pt x="10760" y="1439"/>
                </a:cubicBezTo>
                <a:cubicBezTo>
                  <a:pt x="10846" y="1273"/>
                  <a:pt x="10915" y="1099"/>
                  <a:pt x="10984" y="926"/>
                </a:cubicBezTo>
                <a:cubicBezTo>
                  <a:pt x="11005" y="870"/>
                  <a:pt x="10995" y="805"/>
                  <a:pt x="11005" y="701"/>
                </a:cubicBezTo>
                <a:cubicBezTo>
                  <a:pt x="10790" y="742"/>
                  <a:pt x="10597" y="829"/>
                  <a:pt x="10461" y="624"/>
                </a:cubicBezTo>
                <a:cubicBezTo>
                  <a:pt x="10444" y="597"/>
                  <a:pt x="10360" y="583"/>
                  <a:pt x="10319" y="597"/>
                </a:cubicBezTo>
                <a:cubicBezTo>
                  <a:pt x="10115" y="666"/>
                  <a:pt x="9941" y="579"/>
                  <a:pt x="9762" y="514"/>
                </a:cubicBezTo>
                <a:cubicBezTo>
                  <a:pt x="9415" y="392"/>
                  <a:pt x="9068" y="271"/>
                  <a:pt x="8726" y="143"/>
                </a:cubicBezTo>
                <a:cubicBezTo>
                  <a:pt x="8341" y="0"/>
                  <a:pt x="8198" y="21"/>
                  <a:pt x="7956" y="344"/>
                </a:cubicBezTo>
                <a:cubicBezTo>
                  <a:pt x="7616" y="795"/>
                  <a:pt x="7288" y="1255"/>
                  <a:pt x="6986" y="1730"/>
                </a:cubicBezTo>
                <a:cubicBezTo>
                  <a:pt x="6618" y="2305"/>
                  <a:pt x="6283" y="2901"/>
                  <a:pt x="5932" y="3486"/>
                </a:cubicBezTo>
                <a:cubicBezTo>
                  <a:pt x="5524" y="4179"/>
                  <a:pt x="5067" y="4841"/>
                  <a:pt x="4575" y="5479"/>
                </a:cubicBezTo>
                <a:cubicBezTo>
                  <a:pt x="4377" y="5732"/>
                  <a:pt x="4165" y="5978"/>
                  <a:pt x="3954" y="6237"/>
                </a:cubicBezTo>
                <a:cubicBezTo>
                  <a:pt x="3854" y="6203"/>
                  <a:pt x="3770" y="6182"/>
                  <a:pt x="3691" y="6151"/>
                </a:cubicBezTo>
                <a:cubicBezTo>
                  <a:pt x="2887" y="5801"/>
                  <a:pt x="2045" y="5565"/>
                  <a:pt x="1183" y="5399"/>
                </a:cubicBezTo>
                <a:cubicBezTo>
                  <a:pt x="909" y="5347"/>
                  <a:pt x="625" y="5330"/>
                  <a:pt x="344" y="5312"/>
                </a:cubicBezTo>
                <a:cubicBezTo>
                  <a:pt x="161" y="5298"/>
                  <a:pt x="25" y="5392"/>
                  <a:pt x="15" y="5569"/>
                </a:cubicBezTo>
                <a:cubicBezTo>
                  <a:pt x="1" y="5818"/>
                  <a:pt x="4" y="6075"/>
                  <a:pt x="43" y="6320"/>
                </a:cubicBezTo>
                <a:cubicBezTo>
                  <a:pt x="74" y="6518"/>
                  <a:pt x="150" y="6715"/>
                  <a:pt x="230" y="6902"/>
                </a:cubicBezTo>
                <a:cubicBezTo>
                  <a:pt x="517" y="7578"/>
                  <a:pt x="649" y="8295"/>
                  <a:pt x="798" y="9002"/>
                </a:cubicBezTo>
                <a:cubicBezTo>
                  <a:pt x="1051" y="10198"/>
                  <a:pt x="1165" y="11410"/>
                  <a:pt x="1172" y="12630"/>
                </a:cubicBezTo>
                <a:cubicBezTo>
                  <a:pt x="1176" y="12935"/>
                  <a:pt x="1207" y="13240"/>
                  <a:pt x="1252" y="13538"/>
                </a:cubicBezTo>
                <a:cubicBezTo>
                  <a:pt x="1297" y="13825"/>
                  <a:pt x="1488" y="13957"/>
                  <a:pt x="1779" y="13892"/>
                </a:cubicBezTo>
                <a:cubicBezTo>
                  <a:pt x="1941" y="13853"/>
                  <a:pt x="2097" y="13763"/>
                  <a:pt x="2240" y="13670"/>
                </a:cubicBezTo>
                <a:cubicBezTo>
                  <a:pt x="2694" y="13375"/>
                  <a:pt x="3126" y="13063"/>
                  <a:pt x="3580" y="12776"/>
                </a:cubicBezTo>
                <a:cubicBezTo>
                  <a:pt x="3888" y="12582"/>
                  <a:pt x="4224" y="12426"/>
                  <a:pt x="4540" y="12242"/>
                </a:cubicBezTo>
                <a:cubicBezTo>
                  <a:pt x="5305" y="11795"/>
                  <a:pt x="6089" y="11379"/>
                  <a:pt x="6903" y="11015"/>
                </a:cubicBezTo>
                <a:cubicBezTo>
                  <a:pt x="7336" y="10825"/>
                  <a:pt x="7759" y="10620"/>
                  <a:pt x="8178" y="10406"/>
                </a:cubicBezTo>
                <a:cubicBezTo>
                  <a:pt x="8473" y="10257"/>
                  <a:pt x="8760" y="10091"/>
                  <a:pt x="9030" y="9907"/>
                </a:cubicBezTo>
                <a:cubicBezTo>
                  <a:pt x="9284" y="9740"/>
                  <a:pt x="9297" y="9501"/>
                  <a:pt x="9068" y="9311"/>
                </a:cubicBezTo>
                <a:close/>
                <a:moveTo>
                  <a:pt x="3033" y="12457"/>
                </a:moveTo>
                <a:cubicBezTo>
                  <a:pt x="3029" y="12464"/>
                  <a:pt x="3029" y="12470"/>
                  <a:pt x="3026" y="12478"/>
                </a:cubicBezTo>
                <a:cubicBezTo>
                  <a:pt x="3019" y="12474"/>
                  <a:pt x="3015" y="12470"/>
                  <a:pt x="3009" y="12467"/>
                </a:cubicBezTo>
                <a:cubicBezTo>
                  <a:pt x="2991" y="12495"/>
                  <a:pt x="2980" y="12526"/>
                  <a:pt x="2956" y="12547"/>
                </a:cubicBezTo>
                <a:cubicBezTo>
                  <a:pt x="2600" y="12869"/>
                  <a:pt x="2190" y="13126"/>
                  <a:pt x="1768" y="13434"/>
                </a:cubicBezTo>
                <a:cubicBezTo>
                  <a:pt x="1716" y="13316"/>
                  <a:pt x="1664" y="13250"/>
                  <a:pt x="1661" y="13177"/>
                </a:cubicBezTo>
                <a:cubicBezTo>
                  <a:pt x="1643" y="12776"/>
                  <a:pt x="1640" y="12370"/>
                  <a:pt x="1633" y="11965"/>
                </a:cubicBezTo>
                <a:cubicBezTo>
                  <a:pt x="1633" y="11944"/>
                  <a:pt x="1671" y="11920"/>
                  <a:pt x="1702" y="11885"/>
                </a:cubicBezTo>
                <a:cubicBezTo>
                  <a:pt x="1962" y="12162"/>
                  <a:pt x="1914" y="12637"/>
                  <a:pt x="2319" y="12827"/>
                </a:cubicBezTo>
                <a:cubicBezTo>
                  <a:pt x="2451" y="12686"/>
                  <a:pt x="2403" y="12550"/>
                  <a:pt x="2353" y="12432"/>
                </a:cubicBezTo>
                <a:cubicBezTo>
                  <a:pt x="2128" y="11885"/>
                  <a:pt x="1896" y="11341"/>
                  <a:pt x="1657" y="10801"/>
                </a:cubicBezTo>
                <a:cubicBezTo>
                  <a:pt x="1574" y="10617"/>
                  <a:pt x="1439" y="10454"/>
                  <a:pt x="1488" y="10177"/>
                </a:cubicBezTo>
                <a:cubicBezTo>
                  <a:pt x="1592" y="10308"/>
                  <a:pt x="1675" y="10388"/>
                  <a:pt x="1730" y="10486"/>
                </a:cubicBezTo>
                <a:cubicBezTo>
                  <a:pt x="1997" y="10943"/>
                  <a:pt x="2249" y="11404"/>
                  <a:pt x="2516" y="11858"/>
                </a:cubicBezTo>
                <a:cubicBezTo>
                  <a:pt x="2652" y="12083"/>
                  <a:pt x="2752" y="12336"/>
                  <a:pt x="3009" y="12467"/>
                </a:cubicBezTo>
                <a:lnTo>
                  <a:pt x="3009" y="12460"/>
                </a:lnTo>
                <a:cubicBezTo>
                  <a:pt x="3019" y="12460"/>
                  <a:pt x="3026" y="12457"/>
                  <a:pt x="3033" y="12457"/>
                </a:cubicBezTo>
                <a:cubicBezTo>
                  <a:pt x="3084" y="12266"/>
                  <a:pt x="2970" y="12110"/>
                  <a:pt x="2884" y="11958"/>
                </a:cubicBezTo>
                <a:cubicBezTo>
                  <a:pt x="2544" y="11348"/>
                  <a:pt x="2195" y="10745"/>
                  <a:pt x="1845" y="10142"/>
                </a:cubicBezTo>
                <a:cubicBezTo>
                  <a:pt x="1726" y="9938"/>
                  <a:pt x="1592" y="9740"/>
                  <a:pt x="1467" y="9536"/>
                </a:cubicBezTo>
                <a:cubicBezTo>
                  <a:pt x="1346" y="9331"/>
                  <a:pt x="1266" y="9113"/>
                  <a:pt x="1245" y="8767"/>
                </a:cubicBezTo>
                <a:cubicBezTo>
                  <a:pt x="1356" y="8930"/>
                  <a:pt x="1415" y="8999"/>
                  <a:pt x="1456" y="9079"/>
                </a:cubicBezTo>
                <a:cubicBezTo>
                  <a:pt x="1629" y="9390"/>
                  <a:pt x="1795" y="9706"/>
                  <a:pt x="1969" y="10021"/>
                </a:cubicBezTo>
                <a:cubicBezTo>
                  <a:pt x="2312" y="10652"/>
                  <a:pt x="2738" y="11223"/>
                  <a:pt x="3237" y="11746"/>
                </a:cubicBezTo>
                <a:cubicBezTo>
                  <a:pt x="3365" y="11882"/>
                  <a:pt x="3487" y="12027"/>
                  <a:pt x="3622" y="12179"/>
                </a:cubicBezTo>
                <a:cubicBezTo>
                  <a:pt x="3445" y="12357"/>
                  <a:pt x="3251" y="12429"/>
                  <a:pt x="3033" y="12457"/>
                </a:cubicBezTo>
                <a:close/>
                <a:moveTo>
                  <a:pt x="3965" y="12024"/>
                </a:moveTo>
                <a:cubicBezTo>
                  <a:pt x="3223" y="11289"/>
                  <a:pt x="2593" y="10506"/>
                  <a:pt x="2083" y="9630"/>
                </a:cubicBezTo>
                <a:cubicBezTo>
                  <a:pt x="1733" y="9027"/>
                  <a:pt x="1366" y="8427"/>
                  <a:pt x="1065" y="7796"/>
                </a:cubicBezTo>
                <a:cubicBezTo>
                  <a:pt x="818" y="7277"/>
                  <a:pt x="656" y="6719"/>
                  <a:pt x="469" y="6175"/>
                </a:cubicBezTo>
                <a:cubicBezTo>
                  <a:pt x="434" y="6071"/>
                  <a:pt x="465" y="5950"/>
                  <a:pt x="465" y="5773"/>
                </a:cubicBezTo>
                <a:cubicBezTo>
                  <a:pt x="996" y="5805"/>
                  <a:pt x="1450" y="5912"/>
                  <a:pt x="1889" y="6013"/>
                </a:cubicBezTo>
                <a:cubicBezTo>
                  <a:pt x="1958" y="6262"/>
                  <a:pt x="2000" y="6494"/>
                  <a:pt x="2083" y="6712"/>
                </a:cubicBezTo>
                <a:cubicBezTo>
                  <a:pt x="2160" y="6917"/>
                  <a:pt x="2281" y="7107"/>
                  <a:pt x="2385" y="7302"/>
                </a:cubicBezTo>
                <a:cubicBezTo>
                  <a:pt x="2926" y="8337"/>
                  <a:pt x="3632" y="9262"/>
                  <a:pt x="4405" y="10142"/>
                </a:cubicBezTo>
                <a:cubicBezTo>
                  <a:pt x="4595" y="10361"/>
                  <a:pt x="4789" y="10582"/>
                  <a:pt x="4973" y="10807"/>
                </a:cubicBezTo>
                <a:cubicBezTo>
                  <a:pt x="5080" y="10940"/>
                  <a:pt x="5163" y="11081"/>
                  <a:pt x="5271" y="11237"/>
                </a:cubicBezTo>
                <a:cubicBezTo>
                  <a:pt x="4859" y="11580"/>
                  <a:pt x="4405" y="11788"/>
                  <a:pt x="3965" y="12024"/>
                </a:cubicBezTo>
                <a:close/>
                <a:moveTo>
                  <a:pt x="6993" y="10420"/>
                </a:moveTo>
                <a:cubicBezTo>
                  <a:pt x="6938" y="10326"/>
                  <a:pt x="6868" y="10233"/>
                  <a:pt x="6823" y="10129"/>
                </a:cubicBezTo>
                <a:cubicBezTo>
                  <a:pt x="6674" y="9768"/>
                  <a:pt x="6539" y="9401"/>
                  <a:pt x="6390" y="9040"/>
                </a:cubicBezTo>
                <a:cubicBezTo>
                  <a:pt x="6085" y="8295"/>
                  <a:pt x="5638" y="7627"/>
                  <a:pt x="5136" y="6996"/>
                </a:cubicBezTo>
                <a:cubicBezTo>
                  <a:pt x="5035" y="6872"/>
                  <a:pt x="4949" y="6709"/>
                  <a:pt x="4738" y="6699"/>
                </a:cubicBezTo>
                <a:cubicBezTo>
                  <a:pt x="4668" y="6889"/>
                  <a:pt x="4765" y="7038"/>
                  <a:pt x="4851" y="7177"/>
                </a:cubicBezTo>
                <a:cubicBezTo>
                  <a:pt x="5008" y="7422"/>
                  <a:pt x="5167" y="7665"/>
                  <a:pt x="5330" y="7908"/>
                </a:cubicBezTo>
                <a:cubicBezTo>
                  <a:pt x="5694" y="8448"/>
                  <a:pt x="5978" y="9030"/>
                  <a:pt x="6203" y="9637"/>
                </a:cubicBezTo>
                <a:cubicBezTo>
                  <a:pt x="6317" y="9938"/>
                  <a:pt x="6449" y="10233"/>
                  <a:pt x="6564" y="10534"/>
                </a:cubicBezTo>
                <a:cubicBezTo>
                  <a:pt x="6577" y="10565"/>
                  <a:pt x="6546" y="10641"/>
                  <a:pt x="6515" y="10655"/>
                </a:cubicBezTo>
                <a:cubicBezTo>
                  <a:pt x="6484" y="10673"/>
                  <a:pt x="6401" y="10655"/>
                  <a:pt x="6380" y="10628"/>
                </a:cubicBezTo>
                <a:cubicBezTo>
                  <a:pt x="6210" y="10392"/>
                  <a:pt x="6041" y="10156"/>
                  <a:pt x="5891" y="9910"/>
                </a:cubicBezTo>
                <a:cubicBezTo>
                  <a:pt x="5676" y="9557"/>
                  <a:pt x="5483" y="9200"/>
                  <a:pt x="5285" y="8840"/>
                </a:cubicBezTo>
                <a:cubicBezTo>
                  <a:pt x="5029" y="8375"/>
                  <a:pt x="4713" y="7949"/>
                  <a:pt x="4343" y="7561"/>
                </a:cubicBezTo>
                <a:cubicBezTo>
                  <a:pt x="4214" y="7430"/>
                  <a:pt x="4100" y="7284"/>
                  <a:pt x="3975" y="7139"/>
                </a:cubicBezTo>
                <a:cubicBezTo>
                  <a:pt x="3850" y="7169"/>
                  <a:pt x="3871" y="7281"/>
                  <a:pt x="3895" y="7339"/>
                </a:cubicBezTo>
                <a:cubicBezTo>
                  <a:pt x="3962" y="7509"/>
                  <a:pt x="4027" y="7692"/>
                  <a:pt x="4141" y="7835"/>
                </a:cubicBezTo>
                <a:cubicBezTo>
                  <a:pt x="4578" y="8372"/>
                  <a:pt x="4914" y="8960"/>
                  <a:pt x="5240" y="9560"/>
                </a:cubicBezTo>
                <a:cubicBezTo>
                  <a:pt x="5427" y="9907"/>
                  <a:pt x="5646" y="10233"/>
                  <a:pt x="5846" y="10569"/>
                </a:cubicBezTo>
                <a:cubicBezTo>
                  <a:pt x="5905" y="10669"/>
                  <a:pt x="5957" y="10773"/>
                  <a:pt x="6016" y="10884"/>
                </a:cubicBezTo>
                <a:cubicBezTo>
                  <a:pt x="5943" y="10935"/>
                  <a:pt x="5888" y="10977"/>
                  <a:pt x="5825" y="11005"/>
                </a:cubicBezTo>
                <a:cubicBezTo>
                  <a:pt x="5784" y="11026"/>
                  <a:pt x="5729" y="11026"/>
                  <a:pt x="5680" y="11036"/>
                </a:cubicBezTo>
                <a:cubicBezTo>
                  <a:pt x="4502" y="9640"/>
                  <a:pt x="3262" y="8303"/>
                  <a:pt x="2454" y="6664"/>
                </a:cubicBezTo>
                <a:cubicBezTo>
                  <a:pt x="2395" y="6542"/>
                  <a:pt x="2329" y="6421"/>
                  <a:pt x="2270" y="6299"/>
                </a:cubicBezTo>
                <a:cubicBezTo>
                  <a:pt x="2257" y="6272"/>
                  <a:pt x="2257" y="6234"/>
                  <a:pt x="2246" y="6165"/>
                </a:cubicBezTo>
                <a:cubicBezTo>
                  <a:pt x="2333" y="6168"/>
                  <a:pt x="2416" y="6158"/>
                  <a:pt x="2486" y="6182"/>
                </a:cubicBezTo>
                <a:cubicBezTo>
                  <a:pt x="2835" y="6299"/>
                  <a:pt x="3178" y="6428"/>
                  <a:pt x="3525" y="6553"/>
                </a:cubicBezTo>
                <a:cubicBezTo>
                  <a:pt x="3622" y="6587"/>
                  <a:pt x="3719" y="6636"/>
                  <a:pt x="3819" y="6660"/>
                </a:cubicBezTo>
                <a:cubicBezTo>
                  <a:pt x="4041" y="6709"/>
                  <a:pt x="4232" y="6657"/>
                  <a:pt x="4373" y="6470"/>
                </a:cubicBezTo>
                <a:cubicBezTo>
                  <a:pt x="5126" y="5468"/>
                  <a:pt x="5884" y="4478"/>
                  <a:pt x="6505" y="3393"/>
                </a:cubicBezTo>
                <a:cubicBezTo>
                  <a:pt x="7004" y="2520"/>
                  <a:pt x="7520" y="1657"/>
                  <a:pt x="8126" y="843"/>
                </a:cubicBezTo>
                <a:cubicBezTo>
                  <a:pt x="8188" y="760"/>
                  <a:pt x="8248" y="676"/>
                  <a:pt x="8313" y="600"/>
                </a:cubicBezTo>
                <a:cubicBezTo>
                  <a:pt x="8348" y="562"/>
                  <a:pt x="8396" y="538"/>
                  <a:pt x="8438" y="507"/>
                </a:cubicBezTo>
                <a:cubicBezTo>
                  <a:pt x="8972" y="686"/>
                  <a:pt x="9498" y="864"/>
                  <a:pt x="10028" y="1037"/>
                </a:cubicBezTo>
                <a:cubicBezTo>
                  <a:pt x="10173" y="1086"/>
                  <a:pt x="10267" y="1179"/>
                  <a:pt x="10306" y="1318"/>
                </a:cubicBezTo>
                <a:cubicBezTo>
                  <a:pt x="10319" y="1366"/>
                  <a:pt x="10285" y="1428"/>
                  <a:pt x="10257" y="1535"/>
                </a:cubicBezTo>
                <a:cubicBezTo>
                  <a:pt x="10128" y="1387"/>
                  <a:pt x="10035" y="1283"/>
                  <a:pt x="9917" y="1148"/>
                </a:cubicBezTo>
                <a:cubicBezTo>
                  <a:pt x="9741" y="1460"/>
                  <a:pt x="9837" y="1698"/>
                  <a:pt x="10000" y="1948"/>
                </a:cubicBezTo>
                <a:cubicBezTo>
                  <a:pt x="9921" y="2104"/>
                  <a:pt x="9907" y="2298"/>
                  <a:pt x="9730" y="2409"/>
                </a:cubicBezTo>
                <a:lnTo>
                  <a:pt x="9727" y="2405"/>
                </a:lnTo>
                <a:lnTo>
                  <a:pt x="9724" y="2409"/>
                </a:lnTo>
                <a:lnTo>
                  <a:pt x="9724" y="2409"/>
                </a:lnTo>
                <a:cubicBezTo>
                  <a:pt x="9554" y="2946"/>
                  <a:pt x="9269" y="3427"/>
                  <a:pt x="8968" y="3902"/>
                </a:cubicBezTo>
                <a:cubicBezTo>
                  <a:pt x="8705" y="4321"/>
                  <a:pt x="8445" y="4740"/>
                  <a:pt x="8198" y="5170"/>
                </a:cubicBezTo>
                <a:cubicBezTo>
                  <a:pt x="8074" y="5392"/>
                  <a:pt x="7984" y="5631"/>
                  <a:pt x="7877" y="5863"/>
                </a:cubicBezTo>
                <a:cubicBezTo>
                  <a:pt x="7808" y="6016"/>
                  <a:pt x="7738" y="6168"/>
                  <a:pt x="7648" y="6359"/>
                </a:cubicBezTo>
                <a:cubicBezTo>
                  <a:pt x="7229" y="5984"/>
                  <a:pt x="7013" y="5503"/>
                  <a:pt x="6609" y="5056"/>
                </a:cubicBezTo>
                <a:cubicBezTo>
                  <a:pt x="6688" y="5776"/>
                  <a:pt x="6986" y="6286"/>
                  <a:pt x="7471" y="6699"/>
                </a:cubicBezTo>
                <a:cubicBezTo>
                  <a:pt x="7274" y="7252"/>
                  <a:pt x="6906" y="7825"/>
                  <a:pt x="6577" y="8077"/>
                </a:cubicBezTo>
                <a:cubicBezTo>
                  <a:pt x="6348" y="7894"/>
                  <a:pt x="6252" y="7613"/>
                  <a:pt x="6071" y="7395"/>
                </a:cubicBezTo>
                <a:cubicBezTo>
                  <a:pt x="5884" y="7173"/>
                  <a:pt x="5715" y="6941"/>
                  <a:pt x="5507" y="6674"/>
                </a:cubicBezTo>
                <a:cubicBezTo>
                  <a:pt x="5486" y="6768"/>
                  <a:pt x="5454" y="6816"/>
                  <a:pt x="5468" y="6844"/>
                </a:cubicBezTo>
                <a:cubicBezTo>
                  <a:pt x="5735" y="7454"/>
                  <a:pt x="6047" y="8039"/>
                  <a:pt x="6439" y="8583"/>
                </a:cubicBezTo>
                <a:cubicBezTo>
                  <a:pt x="6519" y="8690"/>
                  <a:pt x="6584" y="8822"/>
                  <a:pt x="6789" y="8826"/>
                </a:cubicBezTo>
                <a:cubicBezTo>
                  <a:pt x="6844" y="8749"/>
                  <a:pt x="6914" y="8659"/>
                  <a:pt x="6983" y="8570"/>
                </a:cubicBezTo>
                <a:cubicBezTo>
                  <a:pt x="7429" y="8718"/>
                  <a:pt x="8233" y="9214"/>
                  <a:pt x="8604" y="9563"/>
                </a:cubicBezTo>
                <a:cubicBezTo>
                  <a:pt x="8257" y="9879"/>
                  <a:pt x="7627" y="10219"/>
                  <a:pt x="6993" y="1042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8"/>
          <p:cNvSpPr/>
          <p:nvPr/>
        </p:nvSpPr>
        <p:spPr>
          <a:xfrm rot="7038731">
            <a:off x="5080299" y="4190033"/>
            <a:ext cx="175506" cy="222631"/>
          </a:xfrm>
          <a:custGeom>
            <a:avLst/>
            <a:gdLst/>
            <a:ahLst/>
            <a:cxnLst/>
            <a:rect l="l" t="t" r="r" b="b"/>
            <a:pathLst>
              <a:path w="11005" h="13958" extrusionOk="0">
                <a:moveTo>
                  <a:pt x="9068" y="9311"/>
                </a:moveTo>
                <a:cubicBezTo>
                  <a:pt x="8843" y="9123"/>
                  <a:pt x="8598" y="8957"/>
                  <a:pt x="8348" y="8798"/>
                </a:cubicBezTo>
                <a:cubicBezTo>
                  <a:pt x="7984" y="8565"/>
                  <a:pt x="7613" y="8348"/>
                  <a:pt x="7205" y="8098"/>
                </a:cubicBezTo>
                <a:cubicBezTo>
                  <a:pt x="7256" y="7998"/>
                  <a:pt x="7277" y="7935"/>
                  <a:pt x="7315" y="7879"/>
                </a:cubicBezTo>
                <a:cubicBezTo>
                  <a:pt x="7704" y="7291"/>
                  <a:pt x="7998" y="6660"/>
                  <a:pt x="8257" y="6013"/>
                </a:cubicBezTo>
                <a:cubicBezTo>
                  <a:pt x="8480" y="5458"/>
                  <a:pt x="8781" y="4942"/>
                  <a:pt x="9097" y="4433"/>
                </a:cubicBezTo>
                <a:cubicBezTo>
                  <a:pt x="9401" y="3940"/>
                  <a:pt x="9685" y="3435"/>
                  <a:pt x="9966" y="2928"/>
                </a:cubicBezTo>
                <a:cubicBezTo>
                  <a:pt x="10240" y="2437"/>
                  <a:pt x="10499" y="1938"/>
                  <a:pt x="10760" y="1439"/>
                </a:cubicBezTo>
                <a:cubicBezTo>
                  <a:pt x="10846" y="1273"/>
                  <a:pt x="10915" y="1099"/>
                  <a:pt x="10984" y="926"/>
                </a:cubicBezTo>
                <a:cubicBezTo>
                  <a:pt x="11005" y="870"/>
                  <a:pt x="10995" y="805"/>
                  <a:pt x="11005" y="701"/>
                </a:cubicBezTo>
                <a:cubicBezTo>
                  <a:pt x="10790" y="742"/>
                  <a:pt x="10597" y="829"/>
                  <a:pt x="10461" y="624"/>
                </a:cubicBezTo>
                <a:cubicBezTo>
                  <a:pt x="10444" y="597"/>
                  <a:pt x="10360" y="583"/>
                  <a:pt x="10319" y="597"/>
                </a:cubicBezTo>
                <a:cubicBezTo>
                  <a:pt x="10115" y="666"/>
                  <a:pt x="9941" y="579"/>
                  <a:pt x="9762" y="514"/>
                </a:cubicBezTo>
                <a:cubicBezTo>
                  <a:pt x="9415" y="392"/>
                  <a:pt x="9068" y="271"/>
                  <a:pt x="8726" y="143"/>
                </a:cubicBezTo>
                <a:cubicBezTo>
                  <a:pt x="8341" y="0"/>
                  <a:pt x="8198" y="21"/>
                  <a:pt x="7956" y="344"/>
                </a:cubicBezTo>
                <a:cubicBezTo>
                  <a:pt x="7616" y="795"/>
                  <a:pt x="7288" y="1255"/>
                  <a:pt x="6986" y="1730"/>
                </a:cubicBezTo>
                <a:cubicBezTo>
                  <a:pt x="6618" y="2305"/>
                  <a:pt x="6283" y="2901"/>
                  <a:pt x="5932" y="3486"/>
                </a:cubicBezTo>
                <a:cubicBezTo>
                  <a:pt x="5524" y="4179"/>
                  <a:pt x="5067" y="4841"/>
                  <a:pt x="4575" y="5479"/>
                </a:cubicBezTo>
                <a:cubicBezTo>
                  <a:pt x="4377" y="5732"/>
                  <a:pt x="4165" y="5978"/>
                  <a:pt x="3954" y="6237"/>
                </a:cubicBezTo>
                <a:cubicBezTo>
                  <a:pt x="3854" y="6203"/>
                  <a:pt x="3770" y="6182"/>
                  <a:pt x="3691" y="6151"/>
                </a:cubicBezTo>
                <a:cubicBezTo>
                  <a:pt x="2887" y="5801"/>
                  <a:pt x="2045" y="5565"/>
                  <a:pt x="1183" y="5399"/>
                </a:cubicBezTo>
                <a:cubicBezTo>
                  <a:pt x="909" y="5347"/>
                  <a:pt x="625" y="5330"/>
                  <a:pt x="344" y="5312"/>
                </a:cubicBezTo>
                <a:cubicBezTo>
                  <a:pt x="161" y="5298"/>
                  <a:pt x="25" y="5392"/>
                  <a:pt x="15" y="5569"/>
                </a:cubicBezTo>
                <a:cubicBezTo>
                  <a:pt x="1" y="5818"/>
                  <a:pt x="4" y="6075"/>
                  <a:pt x="43" y="6320"/>
                </a:cubicBezTo>
                <a:cubicBezTo>
                  <a:pt x="74" y="6518"/>
                  <a:pt x="150" y="6715"/>
                  <a:pt x="230" y="6902"/>
                </a:cubicBezTo>
                <a:cubicBezTo>
                  <a:pt x="517" y="7578"/>
                  <a:pt x="649" y="8295"/>
                  <a:pt x="798" y="9002"/>
                </a:cubicBezTo>
                <a:cubicBezTo>
                  <a:pt x="1051" y="10198"/>
                  <a:pt x="1165" y="11410"/>
                  <a:pt x="1172" y="12630"/>
                </a:cubicBezTo>
                <a:cubicBezTo>
                  <a:pt x="1176" y="12935"/>
                  <a:pt x="1207" y="13240"/>
                  <a:pt x="1252" y="13538"/>
                </a:cubicBezTo>
                <a:cubicBezTo>
                  <a:pt x="1297" y="13825"/>
                  <a:pt x="1488" y="13957"/>
                  <a:pt x="1779" y="13892"/>
                </a:cubicBezTo>
                <a:cubicBezTo>
                  <a:pt x="1941" y="13853"/>
                  <a:pt x="2097" y="13763"/>
                  <a:pt x="2240" y="13670"/>
                </a:cubicBezTo>
                <a:cubicBezTo>
                  <a:pt x="2694" y="13375"/>
                  <a:pt x="3126" y="13063"/>
                  <a:pt x="3580" y="12776"/>
                </a:cubicBezTo>
                <a:cubicBezTo>
                  <a:pt x="3888" y="12582"/>
                  <a:pt x="4224" y="12426"/>
                  <a:pt x="4540" y="12242"/>
                </a:cubicBezTo>
                <a:cubicBezTo>
                  <a:pt x="5305" y="11795"/>
                  <a:pt x="6089" y="11379"/>
                  <a:pt x="6903" y="11015"/>
                </a:cubicBezTo>
                <a:cubicBezTo>
                  <a:pt x="7336" y="10825"/>
                  <a:pt x="7759" y="10620"/>
                  <a:pt x="8178" y="10406"/>
                </a:cubicBezTo>
                <a:cubicBezTo>
                  <a:pt x="8473" y="10257"/>
                  <a:pt x="8760" y="10091"/>
                  <a:pt x="9030" y="9907"/>
                </a:cubicBezTo>
                <a:cubicBezTo>
                  <a:pt x="9284" y="9740"/>
                  <a:pt x="9297" y="9501"/>
                  <a:pt x="9068" y="9311"/>
                </a:cubicBezTo>
                <a:close/>
                <a:moveTo>
                  <a:pt x="3033" y="12457"/>
                </a:moveTo>
                <a:cubicBezTo>
                  <a:pt x="3029" y="12464"/>
                  <a:pt x="3029" y="12470"/>
                  <a:pt x="3026" y="12478"/>
                </a:cubicBezTo>
                <a:cubicBezTo>
                  <a:pt x="3019" y="12474"/>
                  <a:pt x="3015" y="12470"/>
                  <a:pt x="3009" y="12467"/>
                </a:cubicBezTo>
                <a:cubicBezTo>
                  <a:pt x="2991" y="12495"/>
                  <a:pt x="2980" y="12526"/>
                  <a:pt x="2956" y="12547"/>
                </a:cubicBezTo>
                <a:cubicBezTo>
                  <a:pt x="2600" y="12869"/>
                  <a:pt x="2190" y="13126"/>
                  <a:pt x="1768" y="13434"/>
                </a:cubicBezTo>
                <a:cubicBezTo>
                  <a:pt x="1716" y="13316"/>
                  <a:pt x="1664" y="13250"/>
                  <a:pt x="1661" y="13177"/>
                </a:cubicBezTo>
                <a:cubicBezTo>
                  <a:pt x="1643" y="12776"/>
                  <a:pt x="1640" y="12370"/>
                  <a:pt x="1633" y="11965"/>
                </a:cubicBezTo>
                <a:cubicBezTo>
                  <a:pt x="1633" y="11944"/>
                  <a:pt x="1671" y="11920"/>
                  <a:pt x="1702" y="11885"/>
                </a:cubicBezTo>
                <a:cubicBezTo>
                  <a:pt x="1962" y="12162"/>
                  <a:pt x="1914" y="12637"/>
                  <a:pt x="2319" y="12827"/>
                </a:cubicBezTo>
                <a:cubicBezTo>
                  <a:pt x="2451" y="12686"/>
                  <a:pt x="2403" y="12550"/>
                  <a:pt x="2353" y="12432"/>
                </a:cubicBezTo>
                <a:cubicBezTo>
                  <a:pt x="2128" y="11885"/>
                  <a:pt x="1896" y="11341"/>
                  <a:pt x="1657" y="10801"/>
                </a:cubicBezTo>
                <a:cubicBezTo>
                  <a:pt x="1574" y="10617"/>
                  <a:pt x="1439" y="10454"/>
                  <a:pt x="1488" y="10177"/>
                </a:cubicBezTo>
                <a:cubicBezTo>
                  <a:pt x="1592" y="10308"/>
                  <a:pt x="1675" y="10388"/>
                  <a:pt x="1730" y="10486"/>
                </a:cubicBezTo>
                <a:cubicBezTo>
                  <a:pt x="1997" y="10943"/>
                  <a:pt x="2249" y="11404"/>
                  <a:pt x="2516" y="11858"/>
                </a:cubicBezTo>
                <a:cubicBezTo>
                  <a:pt x="2652" y="12083"/>
                  <a:pt x="2752" y="12336"/>
                  <a:pt x="3009" y="12467"/>
                </a:cubicBezTo>
                <a:lnTo>
                  <a:pt x="3009" y="12460"/>
                </a:lnTo>
                <a:cubicBezTo>
                  <a:pt x="3019" y="12460"/>
                  <a:pt x="3026" y="12457"/>
                  <a:pt x="3033" y="12457"/>
                </a:cubicBezTo>
                <a:cubicBezTo>
                  <a:pt x="3084" y="12266"/>
                  <a:pt x="2970" y="12110"/>
                  <a:pt x="2884" y="11958"/>
                </a:cubicBezTo>
                <a:cubicBezTo>
                  <a:pt x="2544" y="11348"/>
                  <a:pt x="2195" y="10745"/>
                  <a:pt x="1845" y="10142"/>
                </a:cubicBezTo>
                <a:cubicBezTo>
                  <a:pt x="1726" y="9938"/>
                  <a:pt x="1592" y="9740"/>
                  <a:pt x="1467" y="9536"/>
                </a:cubicBezTo>
                <a:cubicBezTo>
                  <a:pt x="1346" y="9331"/>
                  <a:pt x="1266" y="9113"/>
                  <a:pt x="1245" y="8767"/>
                </a:cubicBezTo>
                <a:cubicBezTo>
                  <a:pt x="1356" y="8930"/>
                  <a:pt x="1415" y="8999"/>
                  <a:pt x="1456" y="9079"/>
                </a:cubicBezTo>
                <a:cubicBezTo>
                  <a:pt x="1629" y="9390"/>
                  <a:pt x="1795" y="9706"/>
                  <a:pt x="1969" y="10021"/>
                </a:cubicBezTo>
                <a:cubicBezTo>
                  <a:pt x="2312" y="10652"/>
                  <a:pt x="2738" y="11223"/>
                  <a:pt x="3237" y="11746"/>
                </a:cubicBezTo>
                <a:cubicBezTo>
                  <a:pt x="3365" y="11882"/>
                  <a:pt x="3487" y="12027"/>
                  <a:pt x="3622" y="12179"/>
                </a:cubicBezTo>
                <a:cubicBezTo>
                  <a:pt x="3445" y="12357"/>
                  <a:pt x="3251" y="12429"/>
                  <a:pt x="3033" y="12457"/>
                </a:cubicBezTo>
                <a:close/>
                <a:moveTo>
                  <a:pt x="3965" y="12024"/>
                </a:moveTo>
                <a:cubicBezTo>
                  <a:pt x="3223" y="11289"/>
                  <a:pt x="2593" y="10506"/>
                  <a:pt x="2083" y="9630"/>
                </a:cubicBezTo>
                <a:cubicBezTo>
                  <a:pt x="1733" y="9027"/>
                  <a:pt x="1366" y="8427"/>
                  <a:pt x="1065" y="7796"/>
                </a:cubicBezTo>
                <a:cubicBezTo>
                  <a:pt x="818" y="7277"/>
                  <a:pt x="656" y="6719"/>
                  <a:pt x="469" y="6175"/>
                </a:cubicBezTo>
                <a:cubicBezTo>
                  <a:pt x="434" y="6071"/>
                  <a:pt x="465" y="5950"/>
                  <a:pt x="465" y="5773"/>
                </a:cubicBezTo>
                <a:cubicBezTo>
                  <a:pt x="996" y="5805"/>
                  <a:pt x="1450" y="5912"/>
                  <a:pt x="1889" y="6013"/>
                </a:cubicBezTo>
                <a:cubicBezTo>
                  <a:pt x="1958" y="6262"/>
                  <a:pt x="2000" y="6494"/>
                  <a:pt x="2083" y="6712"/>
                </a:cubicBezTo>
                <a:cubicBezTo>
                  <a:pt x="2160" y="6917"/>
                  <a:pt x="2281" y="7107"/>
                  <a:pt x="2385" y="7302"/>
                </a:cubicBezTo>
                <a:cubicBezTo>
                  <a:pt x="2926" y="8337"/>
                  <a:pt x="3632" y="9262"/>
                  <a:pt x="4405" y="10142"/>
                </a:cubicBezTo>
                <a:cubicBezTo>
                  <a:pt x="4595" y="10361"/>
                  <a:pt x="4789" y="10582"/>
                  <a:pt x="4973" y="10807"/>
                </a:cubicBezTo>
                <a:cubicBezTo>
                  <a:pt x="5080" y="10940"/>
                  <a:pt x="5163" y="11081"/>
                  <a:pt x="5271" y="11237"/>
                </a:cubicBezTo>
                <a:cubicBezTo>
                  <a:pt x="4859" y="11580"/>
                  <a:pt x="4405" y="11788"/>
                  <a:pt x="3965" y="12024"/>
                </a:cubicBezTo>
                <a:close/>
                <a:moveTo>
                  <a:pt x="6993" y="10420"/>
                </a:moveTo>
                <a:cubicBezTo>
                  <a:pt x="6938" y="10326"/>
                  <a:pt x="6868" y="10233"/>
                  <a:pt x="6823" y="10129"/>
                </a:cubicBezTo>
                <a:cubicBezTo>
                  <a:pt x="6674" y="9768"/>
                  <a:pt x="6539" y="9401"/>
                  <a:pt x="6390" y="9040"/>
                </a:cubicBezTo>
                <a:cubicBezTo>
                  <a:pt x="6085" y="8295"/>
                  <a:pt x="5638" y="7627"/>
                  <a:pt x="5136" y="6996"/>
                </a:cubicBezTo>
                <a:cubicBezTo>
                  <a:pt x="5035" y="6872"/>
                  <a:pt x="4949" y="6709"/>
                  <a:pt x="4738" y="6699"/>
                </a:cubicBezTo>
                <a:cubicBezTo>
                  <a:pt x="4668" y="6889"/>
                  <a:pt x="4765" y="7038"/>
                  <a:pt x="4851" y="7177"/>
                </a:cubicBezTo>
                <a:cubicBezTo>
                  <a:pt x="5008" y="7422"/>
                  <a:pt x="5167" y="7665"/>
                  <a:pt x="5330" y="7908"/>
                </a:cubicBezTo>
                <a:cubicBezTo>
                  <a:pt x="5694" y="8448"/>
                  <a:pt x="5978" y="9030"/>
                  <a:pt x="6203" y="9637"/>
                </a:cubicBezTo>
                <a:cubicBezTo>
                  <a:pt x="6317" y="9938"/>
                  <a:pt x="6449" y="10233"/>
                  <a:pt x="6564" y="10534"/>
                </a:cubicBezTo>
                <a:cubicBezTo>
                  <a:pt x="6577" y="10565"/>
                  <a:pt x="6546" y="10641"/>
                  <a:pt x="6515" y="10655"/>
                </a:cubicBezTo>
                <a:cubicBezTo>
                  <a:pt x="6484" y="10673"/>
                  <a:pt x="6401" y="10655"/>
                  <a:pt x="6380" y="10628"/>
                </a:cubicBezTo>
                <a:cubicBezTo>
                  <a:pt x="6210" y="10392"/>
                  <a:pt x="6041" y="10156"/>
                  <a:pt x="5891" y="9910"/>
                </a:cubicBezTo>
                <a:cubicBezTo>
                  <a:pt x="5676" y="9557"/>
                  <a:pt x="5483" y="9200"/>
                  <a:pt x="5285" y="8840"/>
                </a:cubicBezTo>
                <a:cubicBezTo>
                  <a:pt x="5029" y="8375"/>
                  <a:pt x="4713" y="7949"/>
                  <a:pt x="4343" y="7561"/>
                </a:cubicBezTo>
                <a:cubicBezTo>
                  <a:pt x="4214" y="7430"/>
                  <a:pt x="4100" y="7284"/>
                  <a:pt x="3975" y="7139"/>
                </a:cubicBezTo>
                <a:cubicBezTo>
                  <a:pt x="3850" y="7169"/>
                  <a:pt x="3871" y="7281"/>
                  <a:pt x="3895" y="7339"/>
                </a:cubicBezTo>
                <a:cubicBezTo>
                  <a:pt x="3962" y="7509"/>
                  <a:pt x="4027" y="7692"/>
                  <a:pt x="4141" y="7835"/>
                </a:cubicBezTo>
                <a:cubicBezTo>
                  <a:pt x="4578" y="8372"/>
                  <a:pt x="4914" y="8960"/>
                  <a:pt x="5240" y="9560"/>
                </a:cubicBezTo>
                <a:cubicBezTo>
                  <a:pt x="5427" y="9907"/>
                  <a:pt x="5646" y="10233"/>
                  <a:pt x="5846" y="10569"/>
                </a:cubicBezTo>
                <a:cubicBezTo>
                  <a:pt x="5905" y="10669"/>
                  <a:pt x="5957" y="10773"/>
                  <a:pt x="6016" y="10884"/>
                </a:cubicBezTo>
                <a:cubicBezTo>
                  <a:pt x="5943" y="10935"/>
                  <a:pt x="5888" y="10977"/>
                  <a:pt x="5825" y="11005"/>
                </a:cubicBezTo>
                <a:cubicBezTo>
                  <a:pt x="5784" y="11026"/>
                  <a:pt x="5729" y="11026"/>
                  <a:pt x="5680" y="11036"/>
                </a:cubicBezTo>
                <a:cubicBezTo>
                  <a:pt x="4502" y="9640"/>
                  <a:pt x="3262" y="8303"/>
                  <a:pt x="2454" y="6664"/>
                </a:cubicBezTo>
                <a:cubicBezTo>
                  <a:pt x="2395" y="6542"/>
                  <a:pt x="2329" y="6421"/>
                  <a:pt x="2270" y="6299"/>
                </a:cubicBezTo>
                <a:cubicBezTo>
                  <a:pt x="2257" y="6272"/>
                  <a:pt x="2257" y="6234"/>
                  <a:pt x="2246" y="6165"/>
                </a:cubicBezTo>
                <a:cubicBezTo>
                  <a:pt x="2333" y="6168"/>
                  <a:pt x="2416" y="6158"/>
                  <a:pt x="2486" y="6182"/>
                </a:cubicBezTo>
                <a:cubicBezTo>
                  <a:pt x="2835" y="6299"/>
                  <a:pt x="3178" y="6428"/>
                  <a:pt x="3525" y="6553"/>
                </a:cubicBezTo>
                <a:cubicBezTo>
                  <a:pt x="3622" y="6587"/>
                  <a:pt x="3719" y="6636"/>
                  <a:pt x="3819" y="6660"/>
                </a:cubicBezTo>
                <a:cubicBezTo>
                  <a:pt x="4041" y="6709"/>
                  <a:pt x="4232" y="6657"/>
                  <a:pt x="4373" y="6470"/>
                </a:cubicBezTo>
                <a:cubicBezTo>
                  <a:pt x="5126" y="5468"/>
                  <a:pt x="5884" y="4478"/>
                  <a:pt x="6505" y="3393"/>
                </a:cubicBezTo>
                <a:cubicBezTo>
                  <a:pt x="7004" y="2520"/>
                  <a:pt x="7520" y="1657"/>
                  <a:pt x="8126" y="843"/>
                </a:cubicBezTo>
                <a:cubicBezTo>
                  <a:pt x="8188" y="760"/>
                  <a:pt x="8248" y="676"/>
                  <a:pt x="8313" y="600"/>
                </a:cubicBezTo>
                <a:cubicBezTo>
                  <a:pt x="8348" y="562"/>
                  <a:pt x="8396" y="538"/>
                  <a:pt x="8438" y="507"/>
                </a:cubicBezTo>
                <a:cubicBezTo>
                  <a:pt x="8972" y="686"/>
                  <a:pt x="9498" y="864"/>
                  <a:pt x="10028" y="1037"/>
                </a:cubicBezTo>
                <a:cubicBezTo>
                  <a:pt x="10173" y="1086"/>
                  <a:pt x="10267" y="1179"/>
                  <a:pt x="10306" y="1318"/>
                </a:cubicBezTo>
                <a:cubicBezTo>
                  <a:pt x="10319" y="1366"/>
                  <a:pt x="10285" y="1428"/>
                  <a:pt x="10257" y="1535"/>
                </a:cubicBezTo>
                <a:cubicBezTo>
                  <a:pt x="10128" y="1387"/>
                  <a:pt x="10035" y="1283"/>
                  <a:pt x="9917" y="1148"/>
                </a:cubicBezTo>
                <a:cubicBezTo>
                  <a:pt x="9741" y="1460"/>
                  <a:pt x="9837" y="1698"/>
                  <a:pt x="10000" y="1948"/>
                </a:cubicBezTo>
                <a:cubicBezTo>
                  <a:pt x="9921" y="2104"/>
                  <a:pt x="9907" y="2298"/>
                  <a:pt x="9730" y="2409"/>
                </a:cubicBezTo>
                <a:lnTo>
                  <a:pt x="9727" y="2405"/>
                </a:lnTo>
                <a:lnTo>
                  <a:pt x="9724" y="2409"/>
                </a:lnTo>
                <a:lnTo>
                  <a:pt x="9724" y="2409"/>
                </a:lnTo>
                <a:cubicBezTo>
                  <a:pt x="9554" y="2946"/>
                  <a:pt x="9269" y="3427"/>
                  <a:pt x="8968" y="3902"/>
                </a:cubicBezTo>
                <a:cubicBezTo>
                  <a:pt x="8705" y="4321"/>
                  <a:pt x="8445" y="4740"/>
                  <a:pt x="8198" y="5170"/>
                </a:cubicBezTo>
                <a:cubicBezTo>
                  <a:pt x="8074" y="5392"/>
                  <a:pt x="7984" y="5631"/>
                  <a:pt x="7877" y="5863"/>
                </a:cubicBezTo>
                <a:cubicBezTo>
                  <a:pt x="7808" y="6016"/>
                  <a:pt x="7738" y="6168"/>
                  <a:pt x="7648" y="6359"/>
                </a:cubicBezTo>
                <a:cubicBezTo>
                  <a:pt x="7229" y="5984"/>
                  <a:pt x="7013" y="5503"/>
                  <a:pt x="6609" y="5056"/>
                </a:cubicBezTo>
                <a:cubicBezTo>
                  <a:pt x="6688" y="5776"/>
                  <a:pt x="6986" y="6286"/>
                  <a:pt x="7471" y="6699"/>
                </a:cubicBezTo>
                <a:cubicBezTo>
                  <a:pt x="7274" y="7252"/>
                  <a:pt x="6906" y="7825"/>
                  <a:pt x="6577" y="8077"/>
                </a:cubicBezTo>
                <a:cubicBezTo>
                  <a:pt x="6348" y="7894"/>
                  <a:pt x="6252" y="7613"/>
                  <a:pt x="6071" y="7395"/>
                </a:cubicBezTo>
                <a:cubicBezTo>
                  <a:pt x="5884" y="7173"/>
                  <a:pt x="5715" y="6941"/>
                  <a:pt x="5507" y="6674"/>
                </a:cubicBezTo>
                <a:cubicBezTo>
                  <a:pt x="5486" y="6768"/>
                  <a:pt x="5454" y="6816"/>
                  <a:pt x="5468" y="6844"/>
                </a:cubicBezTo>
                <a:cubicBezTo>
                  <a:pt x="5735" y="7454"/>
                  <a:pt x="6047" y="8039"/>
                  <a:pt x="6439" y="8583"/>
                </a:cubicBezTo>
                <a:cubicBezTo>
                  <a:pt x="6519" y="8690"/>
                  <a:pt x="6584" y="8822"/>
                  <a:pt x="6789" y="8826"/>
                </a:cubicBezTo>
                <a:cubicBezTo>
                  <a:pt x="6844" y="8749"/>
                  <a:pt x="6914" y="8659"/>
                  <a:pt x="6983" y="8570"/>
                </a:cubicBezTo>
                <a:cubicBezTo>
                  <a:pt x="7429" y="8718"/>
                  <a:pt x="8233" y="9214"/>
                  <a:pt x="8604" y="9563"/>
                </a:cubicBezTo>
                <a:cubicBezTo>
                  <a:pt x="8257" y="9879"/>
                  <a:pt x="7627" y="10219"/>
                  <a:pt x="6993" y="1042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8"/>
          <p:cNvSpPr/>
          <p:nvPr/>
        </p:nvSpPr>
        <p:spPr>
          <a:xfrm>
            <a:off x="1995196" y="1767082"/>
            <a:ext cx="181121" cy="163180"/>
          </a:xfrm>
          <a:custGeom>
            <a:avLst/>
            <a:gdLst/>
            <a:ahLst/>
            <a:cxnLst/>
            <a:rect l="l" t="t" r="r" b="b"/>
            <a:pathLst>
              <a:path w="2291" h="2064" extrusionOk="0">
                <a:moveTo>
                  <a:pt x="826" y="137"/>
                </a:moveTo>
                <a:cubicBezTo>
                  <a:pt x="874" y="137"/>
                  <a:pt x="923" y="148"/>
                  <a:pt x="971" y="172"/>
                </a:cubicBezTo>
                <a:cubicBezTo>
                  <a:pt x="1155" y="255"/>
                  <a:pt x="1318" y="519"/>
                  <a:pt x="1259" y="792"/>
                </a:cubicBezTo>
                <a:lnTo>
                  <a:pt x="1224" y="938"/>
                </a:lnTo>
                <a:lnTo>
                  <a:pt x="1355" y="868"/>
                </a:lnTo>
                <a:cubicBezTo>
                  <a:pt x="1439" y="823"/>
                  <a:pt x="1528" y="804"/>
                  <a:pt x="1614" y="804"/>
                </a:cubicBezTo>
                <a:cubicBezTo>
                  <a:pt x="1781" y="804"/>
                  <a:pt x="1939" y="877"/>
                  <a:pt x="2028" y="983"/>
                </a:cubicBezTo>
                <a:cubicBezTo>
                  <a:pt x="2145" y="1121"/>
                  <a:pt x="2139" y="1291"/>
                  <a:pt x="2007" y="1461"/>
                </a:cubicBezTo>
                <a:cubicBezTo>
                  <a:pt x="1685" y="1880"/>
                  <a:pt x="701" y="1921"/>
                  <a:pt x="466" y="1928"/>
                </a:cubicBezTo>
                <a:cubicBezTo>
                  <a:pt x="407" y="1696"/>
                  <a:pt x="195" y="736"/>
                  <a:pt x="514" y="317"/>
                </a:cubicBezTo>
                <a:cubicBezTo>
                  <a:pt x="607" y="199"/>
                  <a:pt x="715" y="137"/>
                  <a:pt x="826" y="137"/>
                </a:cubicBezTo>
                <a:close/>
                <a:moveTo>
                  <a:pt x="827" y="0"/>
                </a:moveTo>
                <a:cubicBezTo>
                  <a:pt x="673" y="0"/>
                  <a:pt x="525" y="82"/>
                  <a:pt x="407" y="234"/>
                </a:cubicBezTo>
                <a:cubicBezTo>
                  <a:pt x="1" y="764"/>
                  <a:pt x="333" y="1963"/>
                  <a:pt x="347" y="2015"/>
                </a:cubicBezTo>
                <a:lnTo>
                  <a:pt x="362" y="2064"/>
                </a:lnTo>
                <a:lnTo>
                  <a:pt x="431" y="2064"/>
                </a:lnTo>
                <a:cubicBezTo>
                  <a:pt x="597" y="2064"/>
                  <a:pt x="1730" y="2046"/>
                  <a:pt x="2115" y="1544"/>
                </a:cubicBezTo>
                <a:cubicBezTo>
                  <a:pt x="2284" y="1322"/>
                  <a:pt x="2291" y="1080"/>
                  <a:pt x="2132" y="893"/>
                </a:cubicBezTo>
                <a:cubicBezTo>
                  <a:pt x="2020" y="759"/>
                  <a:pt x="1822" y="667"/>
                  <a:pt x="1613" y="667"/>
                </a:cubicBezTo>
                <a:cubicBezTo>
                  <a:pt x="1545" y="667"/>
                  <a:pt x="1476" y="677"/>
                  <a:pt x="1408" y="698"/>
                </a:cubicBezTo>
                <a:cubicBezTo>
                  <a:pt x="1418" y="404"/>
                  <a:pt x="1238" y="144"/>
                  <a:pt x="1027" y="47"/>
                </a:cubicBezTo>
                <a:cubicBezTo>
                  <a:pt x="961" y="16"/>
                  <a:pt x="893" y="0"/>
                  <a:pt x="827"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8"/>
          <p:cNvSpPr/>
          <p:nvPr/>
        </p:nvSpPr>
        <p:spPr>
          <a:xfrm>
            <a:off x="1813999" y="1497889"/>
            <a:ext cx="133773" cy="120412"/>
          </a:xfrm>
          <a:custGeom>
            <a:avLst/>
            <a:gdLst/>
            <a:ahLst/>
            <a:cxnLst/>
            <a:rect l="l" t="t" r="r" b="b"/>
            <a:pathLst>
              <a:path w="2292" h="2063" extrusionOk="0">
                <a:moveTo>
                  <a:pt x="1466" y="137"/>
                </a:moveTo>
                <a:cubicBezTo>
                  <a:pt x="1577" y="137"/>
                  <a:pt x="1683" y="198"/>
                  <a:pt x="1775" y="316"/>
                </a:cubicBezTo>
                <a:cubicBezTo>
                  <a:pt x="2097" y="736"/>
                  <a:pt x="1882" y="1695"/>
                  <a:pt x="1827" y="1927"/>
                </a:cubicBezTo>
                <a:cubicBezTo>
                  <a:pt x="1588" y="1924"/>
                  <a:pt x="607" y="1882"/>
                  <a:pt x="284" y="1463"/>
                </a:cubicBezTo>
                <a:cubicBezTo>
                  <a:pt x="153" y="1290"/>
                  <a:pt x="146" y="1120"/>
                  <a:pt x="264" y="982"/>
                </a:cubicBezTo>
                <a:cubicBezTo>
                  <a:pt x="351" y="878"/>
                  <a:pt x="510" y="805"/>
                  <a:pt x="676" y="805"/>
                </a:cubicBezTo>
                <a:cubicBezTo>
                  <a:pt x="763" y="805"/>
                  <a:pt x="853" y="822"/>
                  <a:pt x="936" y="867"/>
                </a:cubicBezTo>
                <a:lnTo>
                  <a:pt x="1064" y="937"/>
                </a:lnTo>
                <a:lnTo>
                  <a:pt x="1033" y="795"/>
                </a:lnTo>
                <a:cubicBezTo>
                  <a:pt x="975" y="517"/>
                  <a:pt x="1137" y="257"/>
                  <a:pt x="1321" y="171"/>
                </a:cubicBezTo>
                <a:cubicBezTo>
                  <a:pt x="1370" y="148"/>
                  <a:pt x="1418" y="137"/>
                  <a:pt x="1466" y="137"/>
                </a:cubicBezTo>
                <a:close/>
                <a:moveTo>
                  <a:pt x="1463" y="1"/>
                </a:moveTo>
                <a:cubicBezTo>
                  <a:pt x="1397" y="1"/>
                  <a:pt x="1329" y="16"/>
                  <a:pt x="1262" y="46"/>
                </a:cubicBezTo>
                <a:cubicBezTo>
                  <a:pt x="1054" y="143"/>
                  <a:pt x="874" y="403"/>
                  <a:pt x="884" y="697"/>
                </a:cubicBezTo>
                <a:cubicBezTo>
                  <a:pt x="816" y="676"/>
                  <a:pt x="747" y="666"/>
                  <a:pt x="679" y="666"/>
                </a:cubicBezTo>
                <a:cubicBezTo>
                  <a:pt x="470" y="666"/>
                  <a:pt x="273" y="758"/>
                  <a:pt x="160" y="891"/>
                </a:cubicBezTo>
                <a:cubicBezTo>
                  <a:pt x="1" y="1078"/>
                  <a:pt x="8" y="1324"/>
                  <a:pt x="177" y="1546"/>
                </a:cubicBezTo>
                <a:cubicBezTo>
                  <a:pt x="562" y="2045"/>
                  <a:pt x="1695" y="2063"/>
                  <a:pt x="1861" y="2063"/>
                </a:cubicBezTo>
                <a:lnTo>
                  <a:pt x="1931" y="2063"/>
                </a:lnTo>
                <a:lnTo>
                  <a:pt x="1944" y="2014"/>
                </a:lnTo>
                <a:cubicBezTo>
                  <a:pt x="1958" y="1962"/>
                  <a:pt x="2291" y="763"/>
                  <a:pt x="1882" y="233"/>
                </a:cubicBezTo>
                <a:cubicBezTo>
                  <a:pt x="1766" y="81"/>
                  <a:pt x="1618" y="1"/>
                  <a:pt x="1463"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3" name="Google Shape;463;p28"/>
          <p:cNvGrpSpPr/>
          <p:nvPr/>
        </p:nvGrpSpPr>
        <p:grpSpPr>
          <a:xfrm>
            <a:off x="5894417" y="577986"/>
            <a:ext cx="886120" cy="1054561"/>
            <a:chOff x="5894417" y="862786"/>
            <a:chExt cx="886120" cy="1054561"/>
          </a:xfrm>
        </p:grpSpPr>
        <p:grpSp>
          <p:nvGrpSpPr>
            <p:cNvPr id="464" name="Google Shape;464;p28"/>
            <p:cNvGrpSpPr/>
            <p:nvPr/>
          </p:nvGrpSpPr>
          <p:grpSpPr>
            <a:xfrm>
              <a:off x="6249200" y="1110450"/>
              <a:ext cx="223800" cy="298700"/>
              <a:chOff x="6249200" y="1110450"/>
              <a:chExt cx="223800" cy="298700"/>
            </a:xfrm>
          </p:grpSpPr>
          <p:sp>
            <p:nvSpPr>
              <p:cNvPr id="465" name="Google Shape;465;p28"/>
              <p:cNvSpPr/>
              <p:nvPr/>
            </p:nvSpPr>
            <p:spPr>
              <a:xfrm>
                <a:off x="6249200" y="1110450"/>
                <a:ext cx="55950" cy="29400"/>
              </a:xfrm>
              <a:custGeom>
                <a:avLst/>
                <a:gdLst/>
                <a:ahLst/>
                <a:cxnLst/>
                <a:rect l="l" t="t" r="r" b="b"/>
                <a:pathLst>
                  <a:path w="2238" h="1176" extrusionOk="0">
                    <a:moveTo>
                      <a:pt x="0" y="1176"/>
                    </a:moveTo>
                    <a:cubicBezTo>
                      <a:pt x="725" y="747"/>
                      <a:pt x="1484" y="376"/>
                      <a:pt x="2238" y="0"/>
                    </a:cubicBezTo>
                  </a:path>
                </a:pathLst>
              </a:custGeom>
              <a:noFill/>
              <a:ln w="9525" cap="flat" cmpd="sng">
                <a:solidFill>
                  <a:srgbClr val="EA9999"/>
                </a:solidFill>
                <a:prstDash val="solid"/>
                <a:round/>
                <a:headEnd type="none" w="med" len="med"/>
                <a:tailEnd type="none" w="med" len="med"/>
              </a:ln>
            </p:spPr>
          </p:sp>
          <p:sp>
            <p:nvSpPr>
              <p:cNvPr id="466" name="Google Shape;466;p28"/>
              <p:cNvSpPr/>
              <p:nvPr/>
            </p:nvSpPr>
            <p:spPr>
              <a:xfrm>
                <a:off x="6256775" y="1158800"/>
                <a:ext cx="82525" cy="34150"/>
              </a:xfrm>
              <a:custGeom>
                <a:avLst/>
                <a:gdLst/>
                <a:ahLst/>
                <a:cxnLst/>
                <a:rect l="l" t="t" r="r" b="b"/>
                <a:pathLst>
                  <a:path w="3301" h="1366" extrusionOk="0">
                    <a:moveTo>
                      <a:pt x="0" y="1366"/>
                    </a:moveTo>
                    <a:cubicBezTo>
                      <a:pt x="1105" y="923"/>
                      <a:pt x="2226" y="512"/>
                      <a:pt x="3301" y="0"/>
                    </a:cubicBezTo>
                  </a:path>
                </a:pathLst>
              </a:custGeom>
              <a:noFill/>
              <a:ln w="9525" cap="flat" cmpd="sng">
                <a:solidFill>
                  <a:srgbClr val="EA9999"/>
                </a:solidFill>
                <a:prstDash val="solid"/>
                <a:round/>
                <a:headEnd type="none" w="med" len="med"/>
                <a:tailEnd type="none" w="med" len="med"/>
              </a:ln>
            </p:spPr>
          </p:sp>
          <p:sp>
            <p:nvSpPr>
              <p:cNvPr id="467" name="Google Shape;467;p28"/>
              <p:cNvSpPr/>
              <p:nvPr/>
            </p:nvSpPr>
            <p:spPr>
              <a:xfrm>
                <a:off x="6253000" y="1137000"/>
                <a:ext cx="83450" cy="22750"/>
              </a:xfrm>
              <a:custGeom>
                <a:avLst/>
                <a:gdLst/>
                <a:ahLst/>
                <a:cxnLst/>
                <a:rect l="l" t="t" r="r" b="b"/>
                <a:pathLst>
                  <a:path w="3338" h="910" extrusionOk="0">
                    <a:moveTo>
                      <a:pt x="0" y="910"/>
                    </a:moveTo>
                    <a:cubicBezTo>
                      <a:pt x="1144" y="761"/>
                      <a:pt x="2254" y="393"/>
                      <a:pt x="3338" y="0"/>
                    </a:cubicBezTo>
                  </a:path>
                </a:pathLst>
              </a:custGeom>
              <a:noFill/>
              <a:ln w="9525" cap="flat" cmpd="sng">
                <a:solidFill>
                  <a:srgbClr val="EA9999"/>
                </a:solidFill>
                <a:prstDash val="solid"/>
                <a:round/>
                <a:headEnd type="none" w="med" len="med"/>
                <a:tailEnd type="none" w="med" len="med"/>
              </a:ln>
            </p:spPr>
          </p:sp>
          <p:sp>
            <p:nvSpPr>
              <p:cNvPr id="468" name="Google Shape;468;p28"/>
              <p:cNvSpPr/>
              <p:nvPr/>
            </p:nvSpPr>
            <p:spPr>
              <a:xfrm>
                <a:off x="6265325" y="1191050"/>
                <a:ext cx="75850" cy="34125"/>
              </a:xfrm>
              <a:custGeom>
                <a:avLst/>
                <a:gdLst/>
                <a:ahLst/>
                <a:cxnLst/>
                <a:rect l="l" t="t" r="r" b="b"/>
                <a:pathLst>
                  <a:path w="3034" h="1365" extrusionOk="0">
                    <a:moveTo>
                      <a:pt x="0" y="1365"/>
                    </a:moveTo>
                    <a:cubicBezTo>
                      <a:pt x="970" y="827"/>
                      <a:pt x="1987" y="366"/>
                      <a:pt x="3034" y="0"/>
                    </a:cubicBezTo>
                  </a:path>
                </a:pathLst>
              </a:custGeom>
              <a:noFill/>
              <a:ln w="9525" cap="flat" cmpd="sng">
                <a:solidFill>
                  <a:srgbClr val="EA9999"/>
                </a:solidFill>
                <a:prstDash val="solid"/>
                <a:round/>
                <a:headEnd type="none" w="med" len="med"/>
                <a:tailEnd type="none" w="med" len="med"/>
              </a:ln>
            </p:spPr>
          </p:sp>
          <p:sp>
            <p:nvSpPr>
              <p:cNvPr id="469" name="Google Shape;469;p28"/>
              <p:cNvSpPr/>
              <p:nvPr/>
            </p:nvSpPr>
            <p:spPr>
              <a:xfrm>
                <a:off x="6272913" y="1199825"/>
                <a:ext cx="188725" cy="47400"/>
              </a:xfrm>
              <a:custGeom>
                <a:avLst/>
                <a:gdLst/>
                <a:ahLst/>
                <a:cxnLst/>
                <a:rect l="l" t="t" r="r" b="b"/>
                <a:pathLst>
                  <a:path w="7549" h="1896" extrusionOk="0">
                    <a:moveTo>
                      <a:pt x="0" y="1896"/>
                    </a:moveTo>
                    <a:cubicBezTo>
                      <a:pt x="2584" y="1661"/>
                      <a:pt x="4978" y="348"/>
                      <a:pt x="7549" y="0"/>
                    </a:cubicBezTo>
                  </a:path>
                </a:pathLst>
              </a:custGeom>
              <a:noFill/>
              <a:ln w="9525" cap="flat" cmpd="sng">
                <a:solidFill>
                  <a:srgbClr val="EA9999"/>
                </a:solidFill>
                <a:prstDash val="solid"/>
                <a:round/>
                <a:headEnd type="none" w="med" len="med"/>
                <a:tailEnd type="none" w="med" len="med"/>
              </a:ln>
            </p:spPr>
          </p:sp>
          <p:sp>
            <p:nvSpPr>
              <p:cNvPr id="470" name="Google Shape;470;p28"/>
              <p:cNvSpPr/>
              <p:nvPr/>
            </p:nvSpPr>
            <p:spPr>
              <a:xfrm>
                <a:off x="6280969" y="1247500"/>
                <a:ext cx="165000" cy="30350"/>
              </a:xfrm>
              <a:custGeom>
                <a:avLst/>
                <a:gdLst/>
                <a:ahLst/>
                <a:cxnLst/>
                <a:rect l="l" t="t" r="r" b="b"/>
                <a:pathLst>
                  <a:path w="6600" h="1214" extrusionOk="0">
                    <a:moveTo>
                      <a:pt x="0" y="1214"/>
                    </a:moveTo>
                    <a:cubicBezTo>
                      <a:pt x="2207" y="847"/>
                      <a:pt x="4388" y="332"/>
                      <a:pt x="6600" y="0"/>
                    </a:cubicBezTo>
                  </a:path>
                </a:pathLst>
              </a:custGeom>
              <a:noFill/>
              <a:ln w="9525" cap="flat" cmpd="sng">
                <a:solidFill>
                  <a:srgbClr val="EA9999"/>
                </a:solidFill>
                <a:prstDash val="solid"/>
                <a:round/>
                <a:headEnd type="none" w="med" len="med"/>
                <a:tailEnd type="none" w="med" len="med"/>
              </a:ln>
            </p:spPr>
          </p:sp>
          <p:sp>
            <p:nvSpPr>
              <p:cNvPr id="471" name="Google Shape;471;p28"/>
              <p:cNvSpPr/>
              <p:nvPr/>
            </p:nvSpPr>
            <p:spPr>
              <a:xfrm>
                <a:off x="6285228" y="1287300"/>
                <a:ext cx="125178" cy="12325"/>
              </a:xfrm>
              <a:custGeom>
                <a:avLst/>
                <a:gdLst/>
                <a:ahLst/>
                <a:cxnLst/>
                <a:rect l="l" t="t" r="r" b="b"/>
                <a:pathLst>
                  <a:path w="4362" h="493" extrusionOk="0">
                    <a:moveTo>
                      <a:pt x="0" y="493"/>
                    </a:moveTo>
                    <a:cubicBezTo>
                      <a:pt x="1463" y="493"/>
                      <a:pt x="2904" y="127"/>
                      <a:pt x="4362" y="0"/>
                    </a:cubicBezTo>
                  </a:path>
                </a:pathLst>
              </a:custGeom>
              <a:noFill/>
              <a:ln w="9525" cap="flat" cmpd="sng">
                <a:solidFill>
                  <a:srgbClr val="EA9999"/>
                </a:solidFill>
                <a:prstDash val="solid"/>
                <a:round/>
                <a:headEnd type="none" w="med" len="med"/>
                <a:tailEnd type="none" w="med" len="med"/>
              </a:ln>
            </p:spPr>
          </p:sp>
          <p:sp>
            <p:nvSpPr>
              <p:cNvPr id="472" name="Google Shape;472;p28"/>
              <p:cNvSpPr/>
              <p:nvPr/>
            </p:nvSpPr>
            <p:spPr>
              <a:xfrm>
                <a:off x="6282475" y="1317663"/>
                <a:ext cx="109997" cy="14200"/>
              </a:xfrm>
              <a:custGeom>
                <a:avLst/>
                <a:gdLst/>
                <a:ahLst/>
                <a:cxnLst/>
                <a:rect l="l" t="t" r="r" b="b"/>
                <a:pathLst>
                  <a:path w="3111" h="568" extrusionOk="0">
                    <a:moveTo>
                      <a:pt x="0" y="568"/>
                    </a:moveTo>
                    <a:cubicBezTo>
                      <a:pt x="979" y="177"/>
                      <a:pt x="2061" y="99"/>
                      <a:pt x="3111" y="0"/>
                    </a:cubicBezTo>
                  </a:path>
                </a:pathLst>
              </a:custGeom>
              <a:noFill/>
              <a:ln w="9525" cap="flat" cmpd="sng">
                <a:solidFill>
                  <a:srgbClr val="EA9999"/>
                </a:solidFill>
                <a:prstDash val="solid"/>
                <a:round/>
                <a:headEnd type="none" w="med" len="med"/>
                <a:tailEnd type="none" w="med" len="med"/>
              </a:ln>
            </p:spPr>
          </p:sp>
          <p:sp>
            <p:nvSpPr>
              <p:cNvPr id="473" name="Google Shape;473;p28"/>
              <p:cNvSpPr/>
              <p:nvPr/>
            </p:nvSpPr>
            <p:spPr>
              <a:xfrm>
                <a:off x="6363000" y="1175875"/>
                <a:ext cx="110000" cy="15175"/>
              </a:xfrm>
              <a:custGeom>
                <a:avLst/>
                <a:gdLst/>
                <a:ahLst/>
                <a:cxnLst/>
                <a:rect l="l" t="t" r="r" b="b"/>
                <a:pathLst>
                  <a:path w="4400" h="607" extrusionOk="0">
                    <a:moveTo>
                      <a:pt x="0" y="607"/>
                    </a:moveTo>
                    <a:cubicBezTo>
                      <a:pt x="1440" y="261"/>
                      <a:pt x="2919" y="0"/>
                      <a:pt x="4400" y="0"/>
                    </a:cubicBezTo>
                  </a:path>
                </a:pathLst>
              </a:custGeom>
              <a:noFill/>
              <a:ln w="9525" cap="flat" cmpd="sng">
                <a:solidFill>
                  <a:srgbClr val="EA9999"/>
                </a:solidFill>
                <a:prstDash val="solid"/>
                <a:round/>
                <a:headEnd type="none" w="med" len="med"/>
                <a:tailEnd type="none" w="med" len="med"/>
              </a:ln>
            </p:spPr>
          </p:sp>
          <p:sp>
            <p:nvSpPr>
              <p:cNvPr id="474" name="Google Shape;474;p28"/>
              <p:cNvSpPr/>
              <p:nvPr/>
            </p:nvSpPr>
            <p:spPr>
              <a:xfrm>
                <a:off x="6389550" y="1145525"/>
                <a:ext cx="82500" cy="6650"/>
              </a:xfrm>
              <a:custGeom>
                <a:avLst/>
                <a:gdLst/>
                <a:ahLst/>
                <a:cxnLst/>
                <a:rect l="l" t="t" r="r" b="b"/>
                <a:pathLst>
                  <a:path w="3300" h="266" extrusionOk="0">
                    <a:moveTo>
                      <a:pt x="0" y="266"/>
                    </a:moveTo>
                    <a:cubicBezTo>
                      <a:pt x="1100" y="178"/>
                      <a:pt x="2198" y="53"/>
                      <a:pt x="3300" y="0"/>
                    </a:cubicBezTo>
                  </a:path>
                </a:pathLst>
              </a:custGeom>
              <a:noFill/>
              <a:ln w="9525" cap="flat" cmpd="sng">
                <a:solidFill>
                  <a:srgbClr val="EA9999"/>
                </a:solidFill>
                <a:prstDash val="solid"/>
                <a:round/>
                <a:headEnd type="none" w="med" len="med"/>
                <a:tailEnd type="none" w="med" len="med"/>
              </a:ln>
            </p:spPr>
          </p:sp>
          <p:sp>
            <p:nvSpPr>
              <p:cNvPr id="475" name="Google Shape;475;p28"/>
              <p:cNvSpPr/>
              <p:nvPr/>
            </p:nvSpPr>
            <p:spPr>
              <a:xfrm>
                <a:off x="6287125" y="1394950"/>
                <a:ext cx="77775" cy="14200"/>
              </a:xfrm>
              <a:custGeom>
                <a:avLst/>
                <a:gdLst/>
                <a:ahLst/>
                <a:cxnLst/>
                <a:rect l="l" t="t" r="r" b="b"/>
                <a:pathLst>
                  <a:path w="3111" h="568" extrusionOk="0">
                    <a:moveTo>
                      <a:pt x="0" y="568"/>
                    </a:moveTo>
                    <a:cubicBezTo>
                      <a:pt x="979" y="177"/>
                      <a:pt x="2061" y="99"/>
                      <a:pt x="3111" y="0"/>
                    </a:cubicBezTo>
                  </a:path>
                </a:pathLst>
              </a:custGeom>
              <a:noFill/>
              <a:ln w="9525" cap="flat" cmpd="sng">
                <a:solidFill>
                  <a:srgbClr val="EA9999"/>
                </a:solidFill>
                <a:prstDash val="solid"/>
                <a:round/>
                <a:headEnd type="none" w="med" len="med"/>
                <a:tailEnd type="none" w="med" len="med"/>
              </a:ln>
            </p:spPr>
          </p:sp>
          <p:sp>
            <p:nvSpPr>
              <p:cNvPr id="476" name="Google Shape;476;p28"/>
              <p:cNvSpPr/>
              <p:nvPr/>
            </p:nvSpPr>
            <p:spPr>
              <a:xfrm>
                <a:off x="6271013" y="1371700"/>
                <a:ext cx="109997" cy="14200"/>
              </a:xfrm>
              <a:custGeom>
                <a:avLst/>
                <a:gdLst/>
                <a:ahLst/>
                <a:cxnLst/>
                <a:rect l="l" t="t" r="r" b="b"/>
                <a:pathLst>
                  <a:path w="3111" h="568" extrusionOk="0">
                    <a:moveTo>
                      <a:pt x="0" y="568"/>
                    </a:moveTo>
                    <a:cubicBezTo>
                      <a:pt x="979" y="177"/>
                      <a:pt x="2061" y="99"/>
                      <a:pt x="3111" y="0"/>
                    </a:cubicBezTo>
                  </a:path>
                </a:pathLst>
              </a:custGeom>
              <a:noFill/>
              <a:ln w="9525" cap="flat" cmpd="sng">
                <a:solidFill>
                  <a:srgbClr val="EA9999"/>
                </a:solidFill>
                <a:prstDash val="solid"/>
                <a:round/>
                <a:headEnd type="none" w="med" len="med"/>
                <a:tailEnd type="none" w="med" len="med"/>
              </a:ln>
            </p:spPr>
          </p:sp>
          <p:sp>
            <p:nvSpPr>
              <p:cNvPr id="477" name="Google Shape;477;p28"/>
              <p:cNvSpPr/>
              <p:nvPr/>
            </p:nvSpPr>
            <p:spPr>
              <a:xfrm>
                <a:off x="6271028" y="1345613"/>
                <a:ext cx="125178" cy="12325"/>
              </a:xfrm>
              <a:custGeom>
                <a:avLst/>
                <a:gdLst/>
                <a:ahLst/>
                <a:cxnLst/>
                <a:rect l="l" t="t" r="r" b="b"/>
                <a:pathLst>
                  <a:path w="4362" h="493" extrusionOk="0">
                    <a:moveTo>
                      <a:pt x="0" y="493"/>
                    </a:moveTo>
                    <a:cubicBezTo>
                      <a:pt x="1463" y="493"/>
                      <a:pt x="2904" y="127"/>
                      <a:pt x="4362" y="0"/>
                    </a:cubicBezTo>
                  </a:path>
                </a:pathLst>
              </a:custGeom>
              <a:noFill/>
              <a:ln w="9525" cap="flat" cmpd="sng">
                <a:solidFill>
                  <a:srgbClr val="EA9999"/>
                </a:solidFill>
                <a:prstDash val="solid"/>
                <a:round/>
                <a:headEnd type="none" w="med" len="med"/>
                <a:tailEnd type="none" w="med" len="med"/>
              </a:ln>
            </p:spPr>
          </p:sp>
        </p:grpSp>
        <p:grpSp>
          <p:nvGrpSpPr>
            <p:cNvPr id="478" name="Google Shape;478;p28"/>
            <p:cNvGrpSpPr/>
            <p:nvPr/>
          </p:nvGrpSpPr>
          <p:grpSpPr>
            <a:xfrm flipH="1">
              <a:off x="5894417" y="862786"/>
              <a:ext cx="886120" cy="1054561"/>
              <a:chOff x="2507488" y="622952"/>
              <a:chExt cx="623545" cy="742178"/>
            </a:xfrm>
          </p:grpSpPr>
          <p:sp>
            <p:nvSpPr>
              <p:cNvPr id="479" name="Google Shape;479;p28"/>
              <p:cNvSpPr/>
              <p:nvPr/>
            </p:nvSpPr>
            <p:spPr>
              <a:xfrm>
                <a:off x="2507488" y="622952"/>
                <a:ext cx="623545" cy="742178"/>
              </a:xfrm>
              <a:custGeom>
                <a:avLst/>
                <a:gdLst/>
                <a:ahLst/>
                <a:cxnLst/>
                <a:rect l="l" t="t" r="r" b="b"/>
                <a:pathLst>
                  <a:path w="26848" h="31956" extrusionOk="0">
                    <a:moveTo>
                      <a:pt x="12642" y="1019"/>
                    </a:moveTo>
                    <a:cubicBezTo>
                      <a:pt x="13474" y="1019"/>
                      <a:pt x="14304" y="1107"/>
                      <a:pt x="15109" y="1283"/>
                    </a:cubicBezTo>
                    <a:cubicBezTo>
                      <a:pt x="19010" y="2145"/>
                      <a:pt x="21142" y="5653"/>
                      <a:pt x="22226" y="9217"/>
                    </a:cubicBezTo>
                    <a:cubicBezTo>
                      <a:pt x="23247" y="12561"/>
                      <a:pt x="23365" y="16155"/>
                      <a:pt x="23420" y="19623"/>
                    </a:cubicBezTo>
                    <a:cubicBezTo>
                      <a:pt x="23466" y="22767"/>
                      <a:pt x="23680" y="25537"/>
                      <a:pt x="24486" y="28412"/>
                    </a:cubicBezTo>
                    <a:cubicBezTo>
                      <a:pt x="23161" y="27014"/>
                      <a:pt x="21580" y="25910"/>
                      <a:pt x="19729" y="25022"/>
                    </a:cubicBezTo>
                    <a:cubicBezTo>
                      <a:pt x="16421" y="23437"/>
                      <a:pt x="12876" y="22958"/>
                      <a:pt x="9669" y="21035"/>
                    </a:cubicBezTo>
                    <a:cubicBezTo>
                      <a:pt x="6384" y="19063"/>
                      <a:pt x="3423" y="16115"/>
                      <a:pt x="2252" y="12397"/>
                    </a:cubicBezTo>
                    <a:cubicBezTo>
                      <a:pt x="1094" y="8725"/>
                      <a:pt x="3104" y="5106"/>
                      <a:pt x="6075" y="3029"/>
                    </a:cubicBezTo>
                    <a:cubicBezTo>
                      <a:pt x="7976" y="1700"/>
                      <a:pt x="10319" y="1019"/>
                      <a:pt x="12642" y="1019"/>
                    </a:cubicBezTo>
                    <a:close/>
                    <a:moveTo>
                      <a:pt x="12448" y="1"/>
                    </a:moveTo>
                    <a:cubicBezTo>
                      <a:pt x="10237" y="1"/>
                      <a:pt x="7963" y="589"/>
                      <a:pt x="5915" y="1721"/>
                    </a:cubicBezTo>
                    <a:cubicBezTo>
                      <a:pt x="3331" y="3148"/>
                      <a:pt x="1463" y="5608"/>
                      <a:pt x="803" y="8473"/>
                    </a:cubicBezTo>
                    <a:cubicBezTo>
                      <a:pt x="0" y="11951"/>
                      <a:pt x="1650" y="15258"/>
                      <a:pt x="3800" y="17877"/>
                    </a:cubicBezTo>
                    <a:cubicBezTo>
                      <a:pt x="6329" y="20949"/>
                      <a:pt x="10006" y="23141"/>
                      <a:pt x="13706" y="24489"/>
                    </a:cubicBezTo>
                    <a:cubicBezTo>
                      <a:pt x="15916" y="25291"/>
                      <a:pt x="18153" y="25637"/>
                      <a:pt x="20290" y="26713"/>
                    </a:cubicBezTo>
                    <a:cubicBezTo>
                      <a:pt x="22295" y="27719"/>
                      <a:pt x="23990" y="29296"/>
                      <a:pt x="25403" y="31037"/>
                    </a:cubicBezTo>
                    <a:cubicBezTo>
                      <a:pt x="25403" y="31041"/>
                      <a:pt x="25407" y="31041"/>
                      <a:pt x="25407" y="31041"/>
                    </a:cubicBezTo>
                    <a:cubicBezTo>
                      <a:pt x="25603" y="31287"/>
                      <a:pt x="25794" y="31529"/>
                      <a:pt x="25981" y="31779"/>
                    </a:cubicBezTo>
                    <a:cubicBezTo>
                      <a:pt x="26074" y="31903"/>
                      <a:pt x="26200" y="31956"/>
                      <a:pt x="26322" y="31956"/>
                    </a:cubicBezTo>
                    <a:cubicBezTo>
                      <a:pt x="26595" y="31956"/>
                      <a:pt x="26848" y="31693"/>
                      <a:pt x="26669" y="31378"/>
                    </a:cubicBezTo>
                    <a:cubicBezTo>
                      <a:pt x="26381" y="30868"/>
                      <a:pt x="26067" y="30394"/>
                      <a:pt x="25739" y="29939"/>
                    </a:cubicBezTo>
                    <a:cubicBezTo>
                      <a:pt x="25315" y="27615"/>
                      <a:pt x="24528" y="25405"/>
                      <a:pt x="24454" y="22995"/>
                    </a:cubicBezTo>
                    <a:cubicBezTo>
                      <a:pt x="24395" y="21058"/>
                      <a:pt x="24459" y="19117"/>
                      <a:pt x="24386" y="17176"/>
                    </a:cubicBezTo>
                    <a:cubicBezTo>
                      <a:pt x="24244" y="13358"/>
                      <a:pt x="23735" y="9499"/>
                      <a:pt x="22112" y="6004"/>
                    </a:cubicBezTo>
                    <a:cubicBezTo>
                      <a:pt x="20216" y="1913"/>
                      <a:pt x="16433" y="1"/>
                      <a:pt x="124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8"/>
              <p:cNvSpPr/>
              <p:nvPr/>
            </p:nvSpPr>
            <p:spPr>
              <a:xfrm>
                <a:off x="2700836" y="762093"/>
                <a:ext cx="199921" cy="287944"/>
              </a:xfrm>
              <a:custGeom>
                <a:avLst/>
                <a:gdLst/>
                <a:ahLst/>
                <a:cxnLst/>
                <a:rect l="l" t="t" r="r" b="b"/>
                <a:pathLst>
                  <a:path w="8608" h="12398" extrusionOk="0">
                    <a:moveTo>
                      <a:pt x="6907" y="1310"/>
                    </a:moveTo>
                    <a:cubicBezTo>
                      <a:pt x="7340" y="1310"/>
                      <a:pt x="7488" y="1694"/>
                      <a:pt x="7350" y="2460"/>
                    </a:cubicBezTo>
                    <a:cubicBezTo>
                      <a:pt x="7394" y="3485"/>
                      <a:pt x="7117" y="4515"/>
                      <a:pt x="6917" y="5508"/>
                    </a:cubicBezTo>
                    <a:cubicBezTo>
                      <a:pt x="6534" y="7408"/>
                      <a:pt x="6506" y="9399"/>
                      <a:pt x="5918" y="11245"/>
                    </a:cubicBezTo>
                    <a:cubicBezTo>
                      <a:pt x="4711" y="9863"/>
                      <a:pt x="4169" y="8141"/>
                      <a:pt x="3016" y="6715"/>
                    </a:cubicBezTo>
                    <a:cubicBezTo>
                      <a:pt x="1914" y="5358"/>
                      <a:pt x="720" y="4050"/>
                      <a:pt x="1586" y="2181"/>
                    </a:cubicBezTo>
                    <a:cubicBezTo>
                      <a:pt x="1736" y="1858"/>
                      <a:pt x="1923" y="1725"/>
                      <a:pt x="2127" y="1725"/>
                    </a:cubicBezTo>
                    <a:cubicBezTo>
                      <a:pt x="2980" y="1725"/>
                      <a:pt x="4137" y="4046"/>
                      <a:pt x="4192" y="4429"/>
                    </a:cubicBezTo>
                    <a:cubicBezTo>
                      <a:pt x="4209" y="4543"/>
                      <a:pt x="4299" y="4591"/>
                      <a:pt x="4393" y="4591"/>
                    </a:cubicBezTo>
                    <a:cubicBezTo>
                      <a:pt x="4422" y="4591"/>
                      <a:pt x="4451" y="4587"/>
                      <a:pt x="4479" y="4578"/>
                    </a:cubicBezTo>
                    <a:cubicBezTo>
                      <a:pt x="4483" y="4665"/>
                      <a:pt x="4483" y="4751"/>
                      <a:pt x="4488" y="4847"/>
                    </a:cubicBezTo>
                    <a:cubicBezTo>
                      <a:pt x="4509" y="5104"/>
                      <a:pt x="4697" y="5232"/>
                      <a:pt x="4886" y="5232"/>
                    </a:cubicBezTo>
                    <a:cubicBezTo>
                      <a:pt x="5075" y="5232"/>
                      <a:pt x="5265" y="5103"/>
                      <a:pt x="5285" y="4847"/>
                    </a:cubicBezTo>
                    <a:cubicBezTo>
                      <a:pt x="5381" y="3750"/>
                      <a:pt x="5381" y="2724"/>
                      <a:pt x="5864" y="1699"/>
                    </a:cubicBezTo>
                    <a:cubicBezTo>
                      <a:pt x="6308" y="1440"/>
                      <a:pt x="6656" y="1310"/>
                      <a:pt x="6907" y="1310"/>
                    </a:cubicBezTo>
                    <a:close/>
                    <a:moveTo>
                      <a:pt x="6803" y="1"/>
                    </a:moveTo>
                    <a:cubicBezTo>
                      <a:pt x="6498" y="1"/>
                      <a:pt x="6185" y="118"/>
                      <a:pt x="5973" y="318"/>
                    </a:cubicBezTo>
                    <a:cubicBezTo>
                      <a:pt x="5053" y="1193"/>
                      <a:pt x="4639" y="2187"/>
                      <a:pt x="4511" y="3312"/>
                    </a:cubicBezTo>
                    <a:cubicBezTo>
                      <a:pt x="4315" y="2482"/>
                      <a:pt x="3873" y="1790"/>
                      <a:pt x="3117" y="1216"/>
                    </a:cubicBezTo>
                    <a:cubicBezTo>
                      <a:pt x="2844" y="1012"/>
                      <a:pt x="2510" y="913"/>
                      <a:pt x="2177" y="913"/>
                    </a:cubicBezTo>
                    <a:cubicBezTo>
                      <a:pt x="1616" y="913"/>
                      <a:pt x="1059" y="1193"/>
                      <a:pt x="802" y="1727"/>
                    </a:cubicBezTo>
                    <a:cubicBezTo>
                      <a:pt x="0" y="3412"/>
                      <a:pt x="597" y="4875"/>
                      <a:pt x="1672" y="6288"/>
                    </a:cubicBezTo>
                    <a:cubicBezTo>
                      <a:pt x="3135" y="8210"/>
                      <a:pt x="4032" y="10597"/>
                      <a:pt x="5796" y="12283"/>
                    </a:cubicBezTo>
                    <a:cubicBezTo>
                      <a:pt x="5872" y="12356"/>
                      <a:pt x="5988" y="12397"/>
                      <a:pt x="6102" y="12397"/>
                    </a:cubicBezTo>
                    <a:cubicBezTo>
                      <a:pt x="6239" y="12397"/>
                      <a:pt x="6372" y="12338"/>
                      <a:pt x="6429" y="12201"/>
                    </a:cubicBezTo>
                    <a:cubicBezTo>
                      <a:pt x="7295" y="10151"/>
                      <a:pt x="7304" y="7901"/>
                      <a:pt x="7732" y="5735"/>
                    </a:cubicBezTo>
                    <a:cubicBezTo>
                      <a:pt x="8069" y="4055"/>
                      <a:pt x="8607" y="1927"/>
                      <a:pt x="7581" y="387"/>
                    </a:cubicBezTo>
                    <a:cubicBezTo>
                      <a:pt x="7404" y="118"/>
                      <a:pt x="7108" y="1"/>
                      <a:pt x="68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56"/>
        <p:cNvGrpSpPr/>
        <p:nvPr/>
      </p:nvGrpSpPr>
      <p:grpSpPr>
        <a:xfrm>
          <a:off x="0" y="0"/>
          <a:ext cx="0" cy="0"/>
          <a:chOff x="0" y="0"/>
          <a:chExt cx="0" cy="0"/>
        </a:xfrm>
      </p:grpSpPr>
      <p:sp>
        <p:nvSpPr>
          <p:cNvPr id="459" name="Google Shape;459;p28"/>
          <p:cNvSpPr/>
          <p:nvPr/>
        </p:nvSpPr>
        <p:spPr>
          <a:xfrm rot="-6451548" flipH="1">
            <a:off x="3931705" y="4253597"/>
            <a:ext cx="340508" cy="431878"/>
          </a:xfrm>
          <a:custGeom>
            <a:avLst/>
            <a:gdLst/>
            <a:ahLst/>
            <a:cxnLst/>
            <a:rect l="l" t="t" r="r" b="b"/>
            <a:pathLst>
              <a:path w="11005" h="13958" extrusionOk="0">
                <a:moveTo>
                  <a:pt x="9068" y="9311"/>
                </a:moveTo>
                <a:cubicBezTo>
                  <a:pt x="8843" y="9123"/>
                  <a:pt x="8598" y="8957"/>
                  <a:pt x="8348" y="8798"/>
                </a:cubicBezTo>
                <a:cubicBezTo>
                  <a:pt x="7984" y="8565"/>
                  <a:pt x="7613" y="8348"/>
                  <a:pt x="7205" y="8098"/>
                </a:cubicBezTo>
                <a:cubicBezTo>
                  <a:pt x="7256" y="7998"/>
                  <a:pt x="7277" y="7935"/>
                  <a:pt x="7315" y="7879"/>
                </a:cubicBezTo>
                <a:cubicBezTo>
                  <a:pt x="7704" y="7291"/>
                  <a:pt x="7998" y="6660"/>
                  <a:pt x="8257" y="6013"/>
                </a:cubicBezTo>
                <a:cubicBezTo>
                  <a:pt x="8480" y="5458"/>
                  <a:pt x="8781" y="4942"/>
                  <a:pt x="9097" y="4433"/>
                </a:cubicBezTo>
                <a:cubicBezTo>
                  <a:pt x="9401" y="3940"/>
                  <a:pt x="9685" y="3435"/>
                  <a:pt x="9966" y="2928"/>
                </a:cubicBezTo>
                <a:cubicBezTo>
                  <a:pt x="10240" y="2437"/>
                  <a:pt x="10499" y="1938"/>
                  <a:pt x="10760" y="1439"/>
                </a:cubicBezTo>
                <a:cubicBezTo>
                  <a:pt x="10846" y="1273"/>
                  <a:pt x="10915" y="1099"/>
                  <a:pt x="10984" y="926"/>
                </a:cubicBezTo>
                <a:cubicBezTo>
                  <a:pt x="11005" y="870"/>
                  <a:pt x="10995" y="805"/>
                  <a:pt x="11005" y="701"/>
                </a:cubicBezTo>
                <a:cubicBezTo>
                  <a:pt x="10790" y="742"/>
                  <a:pt x="10597" y="829"/>
                  <a:pt x="10461" y="624"/>
                </a:cubicBezTo>
                <a:cubicBezTo>
                  <a:pt x="10444" y="597"/>
                  <a:pt x="10360" y="583"/>
                  <a:pt x="10319" y="597"/>
                </a:cubicBezTo>
                <a:cubicBezTo>
                  <a:pt x="10115" y="666"/>
                  <a:pt x="9941" y="579"/>
                  <a:pt x="9762" y="514"/>
                </a:cubicBezTo>
                <a:cubicBezTo>
                  <a:pt x="9415" y="392"/>
                  <a:pt x="9068" y="271"/>
                  <a:pt x="8726" y="143"/>
                </a:cubicBezTo>
                <a:cubicBezTo>
                  <a:pt x="8341" y="0"/>
                  <a:pt x="8198" y="21"/>
                  <a:pt x="7956" y="344"/>
                </a:cubicBezTo>
                <a:cubicBezTo>
                  <a:pt x="7616" y="795"/>
                  <a:pt x="7288" y="1255"/>
                  <a:pt x="6986" y="1730"/>
                </a:cubicBezTo>
                <a:cubicBezTo>
                  <a:pt x="6618" y="2305"/>
                  <a:pt x="6283" y="2901"/>
                  <a:pt x="5932" y="3486"/>
                </a:cubicBezTo>
                <a:cubicBezTo>
                  <a:pt x="5524" y="4179"/>
                  <a:pt x="5067" y="4841"/>
                  <a:pt x="4575" y="5479"/>
                </a:cubicBezTo>
                <a:cubicBezTo>
                  <a:pt x="4377" y="5732"/>
                  <a:pt x="4165" y="5978"/>
                  <a:pt x="3954" y="6237"/>
                </a:cubicBezTo>
                <a:cubicBezTo>
                  <a:pt x="3854" y="6203"/>
                  <a:pt x="3770" y="6182"/>
                  <a:pt x="3691" y="6151"/>
                </a:cubicBezTo>
                <a:cubicBezTo>
                  <a:pt x="2887" y="5801"/>
                  <a:pt x="2045" y="5565"/>
                  <a:pt x="1183" y="5399"/>
                </a:cubicBezTo>
                <a:cubicBezTo>
                  <a:pt x="909" y="5347"/>
                  <a:pt x="625" y="5330"/>
                  <a:pt x="344" y="5312"/>
                </a:cubicBezTo>
                <a:cubicBezTo>
                  <a:pt x="161" y="5298"/>
                  <a:pt x="25" y="5392"/>
                  <a:pt x="15" y="5569"/>
                </a:cubicBezTo>
                <a:cubicBezTo>
                  <a:pt x="1" y="5818"/>
                  <a:pt x="4" y="6075"/>
                  <a:pt x="43" y="6320"/>
                </a:cubicBezTo>
                <a:cubicBezTo>
                  <a:pt x="74" y="6518"/>
                  <a:pt x="150" y="6715"/>
                  <a:pt x="230" y="6902"/>
                </a:cubicBezTo>
                <a:cubicBezTo>
                  <a:pt x="517" y="7578"/>
                  <a:pt x="649" y="8295"/>
                  <a:pt x="798" y="9002"/>
                </a:cubicBezTo>
                <a:cubicBezTo>
                  <a:pt x="1051" y="10198"/>
                  <a:pt x="1165" y="11410"/>
                  <a:pt x="1172" y="12630"/>
                </a:cubicBezTo>
                <a:cubicBezTo>
                  <a:pt x="1176" y="12935"/>
                  <a:pt x="1207" y="13240"/>
                  <a:pt x="1252" y="13538"/>
                </a:cubicBezTo>
                <a:cubicBezTo>
                  <a:pt x="1297" y="13825"/>
                  <a:pt x="1488" y="13957"/>
                  <a:pt x="1779" y="13892"/>
                </a:cubicBezTo>
                <a:cubicBezTo>
                  <a:pt x="1941" y="13853"/>
                  <a:pt x="2097" y="13763"/>
                  <a:pt x="2240" y="13670"/>
                </a:cubicBezTo>
                <a:cubicBezTo>
                  <a:pt x="2694" y="13375"/>
                  <a:pt x="3126" y="13063"/>
                  <a:pt x="3580" y="12776"/>
                </a:cubicBezTo>
                <a:cubicBezTo>
                  <a:pt x="3888" y="12582"/>
                  <a:pt x="4224" y="12426"/>
                  <a:pt x="4540" y="12242"/>
                </a:cubicBezTo>
                <a:cubicBezTo>
                  <a:pt x="5305" y="11795"/>
                  <a:pt x="6089" y="11379"/>
                  <a:pt x="6903" y="11015"/>
                </a:cubicBezTo>
                <a:cubicBezTo>
                  <a:pt x="7336" y="10825"/>
                  <a:pt x="7759" y="10620"/>
                  <a:pt x="8178" y="10406"/>
                </a:cubicBezTo>
                <a:cubicBezTo>
                  <a:pt x="8473" y="10257"/>
                  <a:pt x="8760" y="10091"/>
                  <a:pt x="9030" y="9907"/>
                </a:cubicBezTo>
                <a:cubicBezTo>
                  <a:pt x="9284" y="9740"/>
                  <a:pt x="9297" y="9501"/>
                  <a:pt x="9068" y="9311"/>
                </a:cubicBezTo>
                <a:close/>
                <a:moveTo>
                  <a:pt x="3033" y="12457"/>
                </a:moveTo>
                <a:cubicBezTo>
                  <a:pt x="3029" y="12464"/>
                  <a:pt x="3029" y="12470"/>
                  <a:pt x="3026" y="12478"/>
                </a:cubicBezTo>
                <a:cubicBezTo>
                  <a:pt x="3019" y="12474"/>
                  <a:pt x="3015" y="12470"/>
                  <a:pt x="3009" y="12467"/>
                </a:cubicBezTo>
                <a:cubicBezTo>
                  <a:pt x="2991" y="12495"/>
                  <a:pt x="2980" y="12526"/>
                  <a:pt x="2956" y="12547"/>
                </a:cubicBezTo>
                <a:cubicBezTo>
                  <a:pt x="2600" y="12869"/>
                  <a:pt x="2190" y="13126"/>
                  <a:pt x="1768" y="13434"/>
                </a:cubicBezTo>
                <a:cubicBezTo>
                  <a:pt x="1716" y="13316"/>
                  <a:pt x="1664" y="13250"/>
                  <a:pt x="1661" y="13177"/>
                </a:cubicBezTo>
                <a:cubicBezTo>
                  <a:pt x="1643" y="12776"/>
                  <a:pt x="1640" y="12370"/>
                  <a:pt x="1633" y="11965"/>
                </a:cubicBezTo>
                <a:cubicBezTo>
                  <a:pt x="1633" y="11944"/>
                  <a:pt x="1671" y="11920"/>
                  <a:pt x="1702" y="11885"/>
                </a:cubicBezTo>
                <a:cubicBezTo>
                  <a:pt x="1962" y="12162"/>
                  <a:pt x="1914" y="12637"/>
                  <a:pt x="2319" y="12827"/>
                </a:cubicBezTo>
                <a:cubicBezTo>
                  <a:pt x="2451" y="12686"/>
                  <a:pt x="2403" y="12550"/>
                  <a:pt x="2353" y="12432"/>
                </a:cubicBezTo>
                <a:cubicBezTo>
                  <a:pt x="2128" y="11885"/>
                  <a:pt x="1896" y="11341"/>
                  <a:pt x="1657" y="10801"/>
                </a:cubicBezTo>
                <a:cubicBezTo>
                  <a:pt x="1574" y="10617"/>
                  <a:pt x="1439" y="10454"/>
                  <a:pt x="1488" y="10177"/>
                </a:cubicBezTo>
                <a:cubicBezTo>
                  <a:pt x="1592" y="10308"/>
                  <a:pt x="1675" y="10388"/>
                  <a:pt x="1730" y="10486"/>
                </a:cubicBezTo>
                <a:cubicBezTo>
                  <a:pt x="1997" y="10943"/>
                  <a:pt x="2249" y="11404"/>
                  <a:pt x="2516" y="11858"/>
                </a:cubicBezTo>
                <a:cubicBezTo>
                  <a:pt x="2652" y="12083"/>
                  <a:pt x="2752" y="12336"/>
                  <a:pt x="3009" y="12467"/>
                </a:cubicBezTo>
                <a:lnTo>
                  <a:pt x="3009" y="12460"/>
                </a:lnTo>
                <a:cubicBezTo>
                  <a:pt x="3019" y="12460"/>
                  <a:pt x="3026" y="12457"/>
                  <a:pt x="3033" y="12457"/>
                </a:cubicBezTo>
                <a:cubicBezTo>
                  <a:pt x="3084" y="12266"/>
                  <a:pt x="2970" y="12110"/>
                  <a:pt x="2884" y="11958"/>
                </a:cubicBezTo>
                <a:cubicBezTo>
                  <a:pt x="2544" y="11348"/>
                  <a:pt x="2195" y="10745"/>
                  <a:pt x="1845" y="10142"/>
                </a:cubicBezTo>
                <a:cubicBezTo>
                  <a:pt x="1726" y="9938"/>
                  <a:pt x="1592" y="9740"/>
                  <a:pt x="1467" y="9536"/>
                </a:cubicBezTo>
                <a:cubicBezTo>
                  <a:pt x="1346" y="9331"/>
                  <a:pt x="1266" y="9113"/>
                  <a:pt x="1245" y="8767"/>
                </a:cubicBezTo>
                <a:cubicBezTo>
                  <a:pt x="1356" y="8930"/>
                  <a:pt x="1415" y="8999"/>
                  <a:pt x="1456" y="9079"/>
                </a:cubicBezTo>
                <a:cubicBezTo>
                  <a:pt x="1629" y="9390"/>
                  <a:pt x="1795" y="9706"/>
                  <a:pt x="1969" y="10021"/>
                </a:cubicBezTo>
                <a:cubicBezTo>
                  <a:pt x="2312" y="10652"/>
                  <a:pt x="2738" y="11223"/>
                  <a:pt x="3237" y="11746"/>
                </a:cubicBezTo>
                <a:cubicBezTo>
                  <a:pt x="3365" y="11882"/>
                  <a:pt x="3487" y="12027"/>
                  <a:pt x="3622" y="12179"/>
                </a:cubicBezTo>
                <a:cubicBezTo>
                  <a:pt x="3445" y="12357"/>
                  <a:pt x="3251" y="12429"/>
                  <a:pt x="3033" y="12457"/>
                </a:cubicBezTo>
                <a:close/>
                <a:moveTo>
                  <a:pt x="3965" y="12024"/>
                </a:moveTo>
                <a:cubicBezTo>
                  <a:pt x="3223" y="11289"/>
                  <a:pt x="2593" y="10506"/>
                  <a:pt x="2083" y="9630"/>
                </a:cubicBezTo>
                <a:cubicBezTo>
                  <a:pt x="1733" y="9027"/>
                  <a:pt x="1366" y="8427"/>
                  <a:pt x="1065" y="7796"/>
                </a:cubicBezTo>
                <a:cubicBezTo>
                  <a:pt x="818" y="7277"/>
                  <a:pt x="656" y="6719"/>
                  <a:pt x="469" y="6175"/>
                </a:cubicBezTo>
                <a:cubicBezTo>
                  <a:pt x="434" y="6071"/>
                  <a:pt x="465" y="5950"/>
                  <a:pt x="465" y="5773"/>
                </a:cubicBezTo>
                <a:cubicBezTo>
                  <a:pt x="996" y="5805"/>
                  <a:pt x="1450" y="5912"/>
                  <a:pt x="1889" y="6013"/>
                </a:cubicBezTo>
                <a:cubicBezTo>
                  <a:pt x="1958" y="6262"/>
                  <a:pt x="2000" y="6494"/>
                  <a:pt x="2083" y="6712"/>
                </a:cubicBezTo>
                <a:cubicBezTo>
                  <a:pt x="2160" y="6917"/>
                  <a:pt x="2281" y="7107"/>
                  <a:pt x="2385" y="7302"/>
                </a:cubicBezTo>
                <a:cubicBezTo>
                  <a:pt x="2926" y="8337"/>
                  <a:pt x="3632" y="9262"/>
                  <a:pt x="4405" y="10142"/>
                </a:cubicBezTo>
                <a:cubicBezTo>
                  <a:pt x="4595" y="10361"/>
                  <a:pt x="4789" y="10582"/>
                  <a:pt x="4973" y="10807"/>
                </a:cubicBezTo>
                <a:cubicBezTo>
                  <a:pt x="5080" y="10940"/>
                  <a:pt x="5163" y="11081"/>
                  <a:pt x="5271" y="11237"/>
                </a:cubicBezTo>
                <a:cubicBezTo>
                  <a:pt x="4859" y="11580"/>
                  <a:pt x="4405" y="11788"/>
                  <a:pt x="3965" y="12024"/>
                </a:cubicBezTo>
                <a:close/>
                <a:moveTo>
                  <a:pt x="6993" y="10420"/>
                </a:moveTo>
                <a:cubicBezTo>
                  <a:pt x="6938" y="10326"/>
                  <a:pt x="6868" y="10233"/>
                  <a:pt x="6823" y="10129"/>
                </a:cubicBezTo>
                <a:cubicBezTo>
                  <a:pt x="6674" y="9768"/>
                  <a:pt x="6539" y="9401"/>
                  <a:pt x="6390" y="9040"/>
                </a:cubicBezTo>
                <a:cubicBezTo>
                  <a:pt x="6085" y="8295"/>
                  <a:pt x="5638" y="7627"/>
                  <a:pt x="5136" y="6996"/>
                </a:cubicBezTo>
                <a:cubicBezTo>
                  <a:pt x="5035" y="6872"/>
                  <a:pt x="4949" y="6709"/>
                  <a:pt x="4738" y="6699"/>
                </a:cubicBezTo>
                <a:cubicBezTo>
                  <a:pt x="4668" y="6889"/>
                  <a:pt x="4765" y="7038"/>
                  <a:pt x="4851" y="7177"/>
                </a:cubicBezTo>
                <a:cubicBezTo>
                  <a:pt x="5008" y="7422"/>
                  <a:pt x="5167" y="7665"/>
                  <a:pt x="5330" y="7908"/>
                </a:cubicBezTo>
                <a:cubicBezTo>
                  <a:pt x="5694" y="8448"/>
                  <a:pt x="5978" y="9030"/>
                  <a:pt x="6203" y="9637"/>
                </a:cubicBezTo>
                <a:cubicBezTo>
                  <a:pt x="6317" y="9938"/>
                  <a:pt x="6449" y="10233"/>
                  <a:pt x="6564" y="10534"/>
                </a:cubicBezTo>
                <a:cubicBezTo>
                  <a:pt x="6577" y="10565"/>
                  <a:pt x="6546" y="10641"/>
                  <a:pt x="6515" y="10655"/>
                </a:cubicBezTo>
                <a:cubicBezTo>
                  <a:pt x="6484" y="10673"/>
                  <a:pt x="6401" y="10655"/>
                  <a:pt x="6380" y="10628"/>
                </a:cubicBezTo>
                <a:cubicBezTo>
                  <a:pt x="6210" y="10392"/>
                  <a:pt x="6041" y="10156"/>
                  <a:pt x="5891" y="9910"/>
                </a:cubicBezTo>
                <a:cubicBezTo>
                  <a:pt x="5676" y="9557"/>
                  <a:pt x="5483" y="9200"/>
                  <a:pt x="5285" y="8840"/>
                </a:cubicBezTo>
                <a:cubicBezTo>
                  <a:pt x="5029" y="8375"/>
                  <a:pt x="4713" y="7949"/>
                  <a:pt x="4343" y="7561"/>
                </a:cubicBezTo>
                <a:cubicBezTo>
                  <a:pt x="4214" y="7430"/>
                  <a:pt x="4100" y="7284"/>
                  <a:pt x="3975" y="7139"/>
                </a:cubicBezTo>
                <a:cubicBezTo>
                  <a:pt x="3850" y="7169"/>
                  <a:pt x="3871" y="7281"/>
                  <a:pt x="3895" y="7339"/>
                </a:cubicBezTo>
                <a:cubicBezTo>
                  <a:pt x="3962" y="7509"/>
                  <a:pt x="4027" y="7692"/>
                  <a:pt x="4141" y="7835"/>
                </a:cubicBezTo>
                <a:cubicBezTo>
                  <a:pt x="4578" y="8372"/>
                  <a:pt x="4914" y="8960"/>
                  <a:pt x="5240" y="9560"/>
                </a:cubicBezTo>
                <a:cubicBezTo>
                  <a:pt x="5427" y="9907"/>
                  <a:pt x="5646" y="10233"/>
                  <a:pt x="5846" y="10569"/>
                </a:cubicBezTo>
                <a:cubicBezTo>
                  <a:pt x="5905" y="10669"/>
                  <a:pt x="5957" y="10773"/>
                  <a:pt x="6016" y="10884"/>
                </a:cubicBezTo>
                <a:cubicBezTo>
                  <a:pt x="5943" y="10935"/>
                  <a:pt x="5888" y="10977"/>
                  <a:pt x="5825" y="11005"/>
                </a:cubicBezTo>
                <a:cubicBezTo>
                  <a:pt x="5784" y="11026"/>
                  <a:pt x="5729" y="11026"/>
                  <a:pt x="5680" y="11036"/>
                </a:cubicBezTo>
                <a:cubicBezTo>
                  <a:pt x="4502" y="9640"/>
                  <a:pt x="3262" y="8303"/>
                  <a:pt x="2454" y="6664"/>
                </a:cubicBezTo>
                <a:cubicBezTo>
                  <a:pt x="2395" y="6542"/>
                  <a:pt x="2329" y="6421"/>
                  <a:pt x="2270" y="6299"/>
                </a:cubicBezTo>
                <a:cubicBezTo>
                  <a:pt x="2257" y="6272"/>
                  <a:pt x="2257" y="6234"/>
                  <a:pt x="2246" y="6165"/>
                </a:cubicBezTo>
                <a:cubicBezTo>
                  <a:pt x="2333" y="6168"/>
                  <a:pt x="2416" y="6158"/>
                  <a:pt x="2486" y="6182"/>
                </a:cubicBezTo>
                <a:cubicBezTo>
                  <a:pt x="2835" y="6299"/>
                  <a:pt x="3178" y="6428"/>
                  <a:pt x="3525" y="6553"/>
                </a:cubicBezTo>
                <a:cubicBezTo>
                  <a:pt x="3622" y="6587"/>
                  <a:pt x="3719" y="6636"/>
                  <a:pt x="3819" y="6660"/>
                </a:cubicBezTo>
                <a:cubicBezTo>
                  <a:pt x="4041" y="6709"/>
                  <a:pt x="4232" y="6657"/>
                  <a:pt x="4373" y="6470"/>
                </a:cubicBezTo>
                <a:cubicBezTo>
                  <a:pt x="5126" y="5468"/>
                  <a:pt x="5884" y="4478"/>
                  <a:pt x="6505" y="3393"/>
                </a:cubicBezTo>
                <a:cubicBezTo>
                  <a:pt x="7004" y="2520"/>
                  <a:pt x="7520" y="1657"/>
                  <a:pt x="8126" y="843"/>
                </a:cubicBezTo>
                <a:cubicBezTo>
                  <a:pt x="8188" y="760"/>
                  <a:pt x="8248" y="676"/>
                  <a:pt x="8313" y="600"/>
                </a:cubicBezTo>
                <a:cubicBezTo>
                  <a:pt x="8348" y="562"/>
                  <a:pt x="8396" y="538"/>
                  <a:pt x="8438" y="507"/>
                </a:cubicBezTo>
                <a:cubicBezTo>
                  <a:pt x="8972" y="686"/>
                  <a:pt x="9498" y="864"/>
                  <a:pt x="10028" y="1037"/>
                </a:cubicBezTo>
                <a:cubicBezTo>
                  <a:pt x="10173" y="1086"/>
                  <a:pt x="10267" y="1179"/>
                  <a:pt x="10306" y="1318"/>
                </a:cubicBezTo>
                <a:cubicBezTo>
                  <a:pt x="10319" y="1366"/>
                  <a:pt x="10285" y="1428"/>
                  <a:pt x="10257" y="1535"/>
                </a:cubicBezTo>
                <a:cubicBezTo>
                  <a:pt x="10128" y="1387"/>
                  <a:pt x="10035" y="1283"/>
                  <a:pt x="9917" y="1148"/>
                </a:cubicBezTo>
                <a:cubicBezTo>
                  <a:pt x="9741" y="1460"/>
                  <a:pt x="9837" y="1698"/>
                  <a:pt x="10000" y="1948"/>
                </a:cubicBezTo>
                <a:cubicBezTo>
                  <a:pt x="9921" y="2104"/>
                  <a:pt x="9907" y="2298"/>
                  <a:pt x="9730" y="2409"/>
                </a:cubicBezTo>
                <a:lnTo>
                  <a:pt x="9727" y="2405"/>
                </a:lnTo>
                <a:lnTo>
                  <a:pt x="9724" y="2409"/>
                </a:lnTo>
                <a:lnTo>
                  <a:pt x="9724" y="2409"/>
                </a:lnTo>
                <a:cubicBezTo>
                  <a:pt x="9554" y="2946"/>
                  <a:pt x="9269" y="3427"/>
                  <a:pt x="8968" y="3902"/>
                </a:cubicBezTo>
                <a:cubicBezTo>
                  <a:pt x="8705" y="4321"/>
                  <a:pt x="8445" y="4740"/>
                  <a:pt x="8198" y="5170"/>
                </a:cubicBezTo>
                <a:cubicBezTo>
                  <a:pt x="8074" y="5392"/>
                  <a:pt x="7984" y="5631"/>
                  <a:pt x="7877" y="5863"/>
                </a:cubicBezTo>
                <a:cubicBezTo>
                  <a:pt x="7808" y="6016"/>
                  <a:pt x="7738" y="6168"/>
                  <a:pt x="7648" y="6359"/>
                </a:cubicBezTo>
                <a:cubicBezTo>
                  <a:pt x="7229" y="5984"/>
                  <a:pt x="7013" y="5503"/>
                  <a:pt x="6609" y="5056"/>
                </a:cubicBezTo>
                <a:cubicBezTo>
                  <a:pt x="6688" y="5776"/>
                  <a:pt x="6986" y="6286"/>
                  <a:pt x="7471" y="6699"/>
                </a:cubicBezTo>
                <a:cubicBezTo>
                  <a:pt x="7274" y="7252"/>
                  <a:pt x="6906" y="7825"/>
                  <a:pt x="6577" y="8077"/>
                </a:cubicBezTo>
                <a:cubicBezTo>
                  <a:pt x="6348" y="7894"/>
                  <a:pt x="6252" y="7613"/>
                  <a:pt x="6071" y="7395"/>
                </a:cubicBezTo>
                <a:cubicBezTo>
                  <a:pt x="5884" y="7173"/>
                  <a:pt x="5715" y="6941"/>
                  <a:pt x="5507" y="6674"/>
                </a:cubicBezTo>
                <a:cubicBezTo>
                  <a:pt x="5486" y="6768"/>
                  <a:pt x="5454" y="6816"/>
                  <a:pt x="5468" y="6844"/>
                </a:cubicBezTo>
                <a:cubicBezTo>
                  <a:pt x="5735" y="7454"/>
                  <a:pt x="6047" y="8039"/>
                  <a:pt x="6439" y="8583"/>
                </a:cubicBezTo>
                <a:cubicBezTo>
                  <a:pt x="6519" y="8690"/>
                  <a:pt x="6584" y="8822"/>
                  <a:pt x="6789" y="8826"/>
                </a:cubicBezTo>
                <a:cubicBezTo>
                  <a:pt x="6844" y="8749"/>
                  <a:pt x="6914" y="8659"/>
                  <a:pt x="6983" y="8570"/>
                </a:cubicBezTo>
                <a:cubicBezTo>
                  <a:pt x="7429" y="8718"/>
                  <a:pt x="8233" y="9214"/>
                  <a:pt x="8604" y="9563"/>
                </a:cubicBezTo>
                <a:cubicBezTo>
                  <a:pt x="8257" y="9879"/>
                  <a:pt x="7627" y="10219"/>
                  <a:pt x="6993" y="1042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8"/>
          <p:cNvSpPr/>
          <p:nvPr/>
        </p:nvSpPr>
        <p:spPr>
          <a:xfrm rot="7038731">
            <a:off x="5080299" y="4190033"/>
            <a:ext cx="175506" cy="222631"/>
          </a:xfrm>
          <a:custGeom>
            <a:avLst/>
            <a:gdLst/>
            <a:ahLst/>
            <a:cxnLst/>
            <a:rect l="l" t="t" r="r" b="b"/>
            <a:pathLst>
              <a:path w="11005" h="13958" extrusionOk="0">
                <a:moveTo>
                  <a:pt x="9068" y="9311"/>
                </a:moveTo>
                <a:cubicBezTo>
                  <a:pt x="8843" y="9123"/>
                  <a:pt x="8598" y="8957"/>
                  <a:pt x="8348" y="8798"/>
                </a:cubicBezTo>
                <a:cubicBezTo>
                  <a:pt x="7984" y="8565"/>
                  <a:pt x="7613" y="8348"/>
                  <a:pt x="7205" y="8098"/>
                </a:cubicBezTo>
                <a:cubicBezTo>
                  <a:pt x="7256" y="7998"/>
                  <a:pt x="7277" y="7935"/>
                  <a:pt x="7315" y="7879"/>
                </a:cubicBezTo>
                <a:cubicBezTo>
                  <a:pt x="7704" y="7291"/>
                  <a:pt x="7998" y="6660"/>
                  <a:pt x="8257" y="6013"/>
                </a:cubicBezTo>
                <a:cubicBezTo>
                  <a:pt x="8480" y="5458"/>
                  <a:pt x="8781" y="4942"/>
                  <a:pt x="9097" y="4433"/>
                </a:cubicBezTo>
                <a:cubicBezTo>
                  <a:pt x="9401" y="3940"/>
                  <a:pt x="9685" y="3435"/>
                  <a:pt x="9966" y="2928"/>
                </a:cubicBezTo>
                <a:cubicBezTo>
                  <a:pt x="10240" y="2437"/>
                  <a:pt x="10499" y="1938"/>
                  <a:pt x="10760" y="1439"/>
                </a:cubicBezTo>
                <a:cubicBezTo>
                  <a:pt x="10846" y="1273"/>
                  <a:pt x="10915" y="1099"/>
                  <a:pt x="10984" y="926"/>
                </a:cubicBezTo>
                <a:cubicBezTo>
                  <a:pt x="11005" y="870"/>
                  <a:pt x="10995" y="805"/>
                  <a:pt x="11005" y="701"/>
                </a:cubicBezTo>
                <a:cubicBezTo>
                  <a:pt x="10790" y="742"/>
                  <a:pt x="10597" y="829"/>
                  <a:pt x="10461" y="624"/>
                </a:cubicBezTo>
                <a:cubicBezTo>
                  <a:pt x="10444" y="597"/>
                  <a:pt x="10360" y="583"/>
                  <a:pt x="10319" y="597"/>
                </a:cubicBezTo>
                <a:cubicBezTo>
                  <a:pt x="10115" y="666"/>
                  <a:pt x="9941" y="579"/>
                  <a:pt x="9762" y="514"/>
                </a:cubicBezTo>
                <a:cubicBezTo>
                  <a:pt x="9415" y="392"/>
                  <a:pt x="9068" y="271"/>
                  <a:pt x="8726" y="143"/>
                </a:cubicBezTo>
                <a:cubicBezTo>
                  <a:pt x="8341" y="0"/>
                  <a:pt x="8198" y="21"/>
                  <a:pt x="7956" y="344"/>
                </a:cubicBezTo>
                <a:cubicBezTo>
                  <a:pt x="7616" y="795"/>
                  <a:pt x="7288" y="1255"/>
                  <a:pt x="6986" y="1730"/>
                </a:cubicBezTo>
                <a:cubicBezTo>
                  <a:pt x="6618" y="2305"/>
                  <a:pt x="6283" y="2901"/>
                  <a:pt x="5932" y="3486"/>
                </a:cubicBezTo>
                <a:cubicBezTo>
                  <a:pt x="5524" y="4179"/>
                  <a:pt x="5067" y="4841"/>
                  <a:pt x="4575" y="5479"/>
                </a:cubicBezTo>
                <a:cubicBezTo>
                  <a:pt x="4377" y="5732"/>
                  <a:pt x="4165" y="5978"/>
                  <a:pt x="3954" y="6237"/>
                </a:cubicBezTo>
                <a:cubicBezTo>
                  <a:pt x="3854" y="6203"/>
                  <a:pt x="3770" y="6182"/>
                  <a:pt x="3691" y="6151"/>
                </a:cubicBezTo>
                <a:cubicBezTo>
                  <a:pt x="2887" y="5801"/>
                  <a:pt x="2045" y="5565"/>
                  <a:pt x="1183" y="5399"/>
                </a:cubicBezTo>
                <a:cubicBezTo>
                  <a:pt x="909" y="5347"/>
                  <a:pt x="625" y="5330"/>
                  <a:pt x="344" y="5312"/>
                </a:cubicBezTo>
                <a:cubicBezTo>
                  <a:pt x="161" y="5298"/>
                  <a:pt x="25" y="5392"/>
                  <a:pt x="15" y="5569"/>
                </a:cubicBezTo>
                <a:cubicBezTo>
                  <a:pt x="1" y="5818"/>
                  <a:pt x="4" y="6075"/>
                  <a:pt x="43" y="6320"/>
                </a:cubicBezTo>
                <a:cubicBezTo>
                  <a:pt x="74" y="6518"/>
                  <a:pt x="150" y="6715"/>
                  <a:pt x="230" y="6902"/>
                </a:cubicBezTo>
                <a:cubicBezTo>
                  <a:pt x="517" y="7578"/>
                  <a:pt x="649" y="8295"/>
                  <a:pt x="798" y="9002"/>
                </a:cubicBezTo>
                <a:cubicBezTo>
                  <a:pt x="1051" y="10198"/>
                  <a:pt x="1165" y="11410"/>
                  <a:pt x="1172" y="12630"/>
                </a:cubicBezTo>
                <a:cubicBezTo>
                  <a:pt x="1176" y="12935"/>
                  <a:pt x="1207" y="13240"/>
                  <a:pt x="1252" y="13538"/>
                </a:cubicBezTo>
                <a:cubicBezTo>
                  <a:pt x="1297" y="13825"/>
                  <a:pt x="1488" y="13957"/>
                  <a:pt x="1779" y="13892"/>
                </a:cubicBezTo>
                <a:cubicBezTo>
                  <a:pt x="1941" y="13853"/>
                  <a:pt x="2097" y="13763"/>
                  <a:pt x="2240" y="13670"/>
                </a:cubicBezTo>
                <a:cubicBezTo>
                  <a:pt x="2694" y="13375"/>
                  <a:pt x="3126" y="13063"/>
                  <a:pt x="3580" y="12776"/>
                </a:cubicBezTo>
                <a:cubicBezTo>
                  <a:pt x="3888" y="12582"/>
                  <a:pt x="4224" y="12426"/>
                  <a:pt x="4540" y="12242"/>
                </a:cubicBezTo>
                <a:cubicBezTo>
                  <a:pt x="5305" y="11795"/>
                  <a:pt x="6089" y="11379"/>
                  <a:pt x="6903" y="11015"/>
                </a:cubicBezTo>
                <a:cubicBezTo>
                  <a:pt x="7336" y="10825"/>
                  <a:pt x="7759" y="10620"/>
                  <a:pt x="8178" y="10406"/>
                </a:cubicBezTo>
                <a:cubicBezTo>
                  <a:pt x="8473" y="10257"/>
                  <a:pt x="8760" y="10091"/>
                  <a:pt x="9030" y="9907"/>
                </a:cubicBezTo>
                <a:cubicBezTo>
                  <a:pt x="9284" y="9740"/>
                  <a:pt x="9297" y="9501"/>
                  <a:pt x="9068" y="9311"/>
                </a:cubicBezTo>
                <a:close/>
                <a:moveTo>
                  <a:pt x="3033" y="12457"/>
                </a:moveTo>
                <a:cubicBezTo>
                  <a:pt x="3029" y="12464"/>
                  <a:pt x="3029" y="12470"/>
                  <a:pt x="3026" y="12478"/>
                </a:cubicBezTo>
                <a:cubicBezTo>
                  <a:pt x="3019" y="12474"/>
                  <a:pt x="3015" y="12470"/>
                  <a:pt x="3009" y="12467"/>
                </a:cubicBezTo>
                <a:cubicBezTo>
                  <a:pt x="2991" y="12495"/>
                  <a:pt x="2980" y="12526"/>
                  <a:pt x="2956" y="12547"/>
                </a:cubicBezTo>
                <a:cubicBezTo>
                  <a:pt x="2600" y="12869"/>
                  <a:pt x="2190" y="13126"/>
                  <a:pt x="1768" y="13434"/>
                </a:cubicBezTo>
                <a:cubicBezTo>
                  <a:pt x="1716" y="13316"/>
                  <a:pt x="1664" y="13250"/>
                  <a:pt x="1661" y="13177"/>
                </a:cubicBezTo>
                <a:cubicBezTo>
                  <a:pt x="1643" y="12776"/>
                  <a:pt x="1640" y="12370"/>
                  <a:pt x="1633" y="11965"/>
                </a:cubicBezTo>
                <a:cubicBezTo>
                  <a:pt x="1633" y="11944"/>
                  <a:pt x="1671" y="11920"/>
                  <a:pt x="1702" y="11885"/>
                </a:cubicBezTo>
                <a:cubicBezTo>
                  <a:pt x="1962" y="12162"/>
                  <a:pt x="1914" y="12637"/>
                  <a:pt x="2319" y="12827"/>
                </a:cubicBezTo>
                <a:cubicBezTo>
                  <a:pt x="2451" y="12686"/>
                  <a:pt x="2403" y="12550"/>
                  <a:pt x="2353" y="12432"/>
                </a:cubicBezTo>
                <a:cubicBezTo>
                  <a:pt x="2128" y="11885"/>
                  <a:pt x="1896" y="11341"/>
                  <a:pt x="1657" y="10801"/>
                </a:cubicBezTo>
                <a:cubicBezTo>
                  <a:pt x="1574" y="10617"/>
                  <a:pt x="1439" y="10454"/>
                  <a:pt x="1488" y="10177"/>
                </a:cubicBezTo>
                <a:cubicBezTo>
                  <a:pt x="1592" y="10308"/>
                  <a:pt x="1675" y="10388"/>
                  <a:pt x="1730" y="10486"/>
                </a:cubicBezTo>
                <a:cubicBezTo>
                  <a:pt x="1997" y="10943"/>
                  <a:pt x="2249" y="11404"/>
                  <a:pt x="2516" y="11858"/>
                </a:cubicBezTo>
                <a:cubicBezTo>
                  <a:pt x="2652" y="12083"/>
                  <a:pt x="2752" y="12336"/>
                  <a:pt x="3009" y="12467"/>
                </a:cubicBezTo>
                <a:lnTo>
                  <a:pt x="3009" y="12460"/>
                </a:lnTo>
                <a:cubicBezTo>
                  <a:pt x="3019" y="12460"/>
                  <a:pt x="3026" y="12457"/>
                  <a:pt x="3033" y="12457"/>
                </a:cubicBezTo>
                <a:cubicBezTo>
                  <a:pt x="3084" y="12266"/>
                  <a:pt x="2970" y="12110"/>
                  <a:pt x="2884" y="11958"/>
                </a:cubicBezTo>
                <a:cubicBezTo>
                  <a:pt x="2544" y="11348"/>
                  <a:pt x="2195" y="10745"/>
                  <a:pt x="1845" y="10142"/>
                </a:cubicBezTo>
                <a:cubicBezTo>
                  <a:pt x="1726" y="9938"/>
                  <a:pt x="1592" y="9740"/>
                  <a:pt x="1467" y="9536"/>
                </a:cubicBezTo>
                <a:cubicBezTo>
                  <a:pt x="1346" y="9331"/>
                  <a:pt x="1266" y="9113"/>
                  <a:pt x="1245" y="8767"/>
                </a:cubicBezTo>
                <a:cubicBezTo>
                  <a:pt x="1356" y="8930"/>
                  <a:pt x="1415" y="8999"/>
                  <a:pt x="1456" y="9079"/>
                </a:cubicBezTo>
                <a:cubicBezTo>
                  <a:pt x="1629" y="9390"/>
                  <a:pt x="1795" y="9706"/>
                  <a:pt x="1969" y="10021"/>
                </a:cubicBezTo>
                <a:cubicBezTo>
                  <a:pt x="2312" y="10652"/>
                  <a:pt x="2738" y="11223"/>
                  <a:pt x="3237" y="11746"/>
                </a:cubicBezTo>
                <a:cubicBezTo>
                  <a:pt x="3365" y="11882"/>
                  <a:pt x="3487" y="12027"/>
                  <a:pt x="3622" y="12179"/>
                </a:cubicBezTo>
                <a:cubicBezTo>
                  <a:pt x="3445" y="12357"/>
                  <a:pt x="3251" y="12429"/>
                  <a:pt x="3033" y="12457"/>
                </a:cubicBezTo>
                <a:close/>
                <a:moveTo>
                  <a:pt x="3965" y="12024"/>
                </a:moveTo>
                <a:cubicBezTo>
                  <a:pt x="3223" y="11289"/>
                  <a:pt x="2593" y="10506"/>
                  <a:pt x="2083" y="9630"/>
                </a:cubicBezTo>
                <a:cubicBezTo>
                  <a:pt x="1733" y="9027"/>
                  <a:pt x="1366" y="8427"/>
                  <a:pt x="1065" y="7796"/>
                </a:cubicBezTo>
                <a:cubicBezTo>
                  <a:pt x="818" y="7277"/>
                  <a:pt x="656" y="6719"/>
                  <a:pt x="469" y="6175"/>
                </a:cubicBezTo>
                <a:cubicBezTo>
                  <a:pt x="434" y="6071"/>
                  <a:pt x="465" y="5950"/>
                  <a:pt x="465" y="5773"/>
                </a:cubicBezTo>
                <a:cubicBezTo>
                  <a:pt x="996" y="5805"/>
                  <a:pt x="1450" y="5912"/>
                  <a:pt x="1889" y="6013"/>
                </a:cubicBezTo>
                <a:cubicBezTo>
                  <a:pt x="1958" y="6262"/>
                  <a:pt x="2000" y="6494"/>
                  <a:pt x="2083" y="6712"/>
                </a:cubicBezTo>
                <a:cubicBezTo>
                  <a:pt x="2160" y="6917"/>
                  <a:pt x="2281" y="7107"/>
                  <a:pt x="2385" y="7302"/>
                </a:cubicBezTo>
                <a:cubicBezTo>
                  <a:pt x="2926" y="8337"/>
                  <a:pt x="3632" y="9262"/>
                  <a:pt x="4405" y="10142"/>
                </a:cubicBezTo>
                <a:cubicBezTo>
                  <a:pt x="4595" y="10361"/>
                  <a:pt x="4789" y="10582"/>
                  <a:pt x="4973" y="10807"/>
                </a:cubicBezTo>
                <a:cubicBezTo>
                  <a:pt x="5080" y="10940"/>
                  <a:pt x="5163" y="11081"/>
                  <a:pt x="5271" y="11237"/>
                </a:cubicBezTo>
                <a:cubicBezTo>
                  <a:pt x="4859" y="11580"/>
                  <a:pt x="4405" y="11788"/>
                  <a:pt x="3965" y="12024"/>
                </a:cubicBezTo>
                <a:close/>
                <a:moveTo>
                  <a:pt x="6993" y="10420"/>
                </a:moveTo>
                <a:cubicBezTo>
                  <a:pt x="6938" y="10326"/>
                  <a:pt x="6868" y="10233"/>
                  <a:pt x="6823" y="10129"/>
                </a:cubicBezTo>
                <a:cubicBezTo>
                  <a:pt x="6674" y="9768"/>
                  <a:pt x="6539" y="9401"/>
                  <a:pt x="6390" y="9040"/>
                </a:cubicBezTo>
                <a:cubicBezTo>
                  <a:pt x="6085" y="8295"/>
                  <a:pt x="5638" y="7627"/>
                  <a:pt x="5136" y="6996"/>
                </a:cubicBezTo>
                <a:cubicBezTo>
                  <a:pt x="5035" y="6872"/>
                  <a:pt x="4949" y="6709"/>
                  <a:pt x="4738" y="6699"/>
                </a:cubicBezTo>
                <a:cubicBezTo>
                  <a:pt x="4668" y="6889"/>
                  <a:pt x="4765" y="7038"/>
                  <a:pt x="4851" y="7177"/>
                </a:cubicBezTo>
                <a:cubicBezTo>
                  <a:pt x="5008" y="7422"/>
                  <a:pt x="5167" y="7665"/>
                  <a:pt x="5330" y="7908"/>
                </a:cubicBezTo>
                <a:cubicBezTo>
                  <a:pt x="5694" y="8448"/>
                  <a:pt x="5978" y="9030"/>
                  <a:pt x="6203" y="9637"/>
                </a:cubicBezTo>
                <a:cubicBezTo>
                  <a:pt x="6317" y="9938"/>
                  <a:pt x="6449" y="10233"/>
                  <a:pt x="6564" y="10534"/>
                </a:cubicBezTo>
                <a:cubicBezTo>
                  <a:pt x="6577" y="10565"/>
                  <a:pt x="6546" y="10641"/>
                  <a:pt x="6515" y="10655"/>
                </a:cubicBezTo>
                <a:cubicBezTo>
                  <a:pt x="6484" y="10673"/>
                  <a:pt x="6401" y="10655"/>
                  <a:pt x="6380" y="10628"/>
                </a:cubicBezTo>
                <a:cubicBezTo>
                  <a:pt x="6210" y="10392"/>
                  <a:pt x="6041" y="10156"/>
                  <a:pt x="5891" y="9910"/>
                </a:cubicBezTo>
                <a:cubicBezTo>
                  <a:pt x="5676" y="9557"/>
                  <a:pt x="5483" y="9200"/>
                  <a:pt x="5285" y="8840"/>
                </a:cubicBezTo>
                <a:cubicBezTo>
                  <a:pt x="5029" y="8375"/>
                  <a:pt x="4713" y="7949"/>
                  <a:pt x="4343" y="7561"/>
                </a:cubicBezTo>
                <a:cubicBezTo>
                  <a:pt x="4214" y="7430"/>
                  <a:pt x="4100" y="7284"/>
                  <a:pt x="3975" y="7139"/>
                </a:cubicBezTo>
                <a:cubicBezTo>
                  <a:pt x="3850" y="7169"/>
                  <a:pt x="3871" y="7281"/>
                  <a:pt x="3895" y="7339"/>
                </a:cubicBezTo>
                <a:cubicBezTo>
                  <a:pt x="3962" y="7509"/>
                  <a:pt x="4027" y="7692"/>
                  <a:pt x="4141" y="7835"/>
                </a:cubicBezTo>
                <a:cubicBezTo>
                  <a:pt x="4578" y="8372"/>
                  <a:pt x="4914" y="8960"/>
                  <a:pt x="5240" y="9560"/>
                </a:cubicBezTo>
                <a:cubicBezTo>
                  <a:pt x="5427" y="9907"/>
                  <a:pt x="5646" y="10233"/>
                  <a:pt x="5846" y="10569"/>
                </a:cubicBezTo>
                <a:cubicBezTo>
                  <a:pt x="5905" y="10669"/>
                  <a:pt x="5957" y="10773"/>
                  <a:pt x="6016" y="10884"/>
                </a:cubicBezTo>
                <a:cubicBezTo>
                  <a:pt x="5943" y="10935"/>
                  <a:pt x="5888" y="10977"/>
                  <a:pt x="5825" y="11005"/>
                </a:cubicBezTo>
                <a:cubicBezTo>
                  <a:pt x="5784" y="11026"/>
                  <a:pt x="5729" y="11026"/>
                  <a:pt x="5680" y="11036"/>
                </a:cubicBezTo>
                <a:cubicBezTo>
                  <a:pt x="4502" y="9640"/>
                  <a:pt x="3262" y="8303"/>
                  <a:pt x="2454" y="6664"/>
                </a:cubicBezTo>
                <a:cubicBezTo>
                  <a:pt x="2395" y="6542"/>
                  <a:pt x="2329" y="6421"/>
                  <a:pt x="2270" y="6299"/>
                </a:cubicBezTo>
                <a:cubicBezTo>
                  <a:pt x="2257" y="6272"/>
                  <a:pt x="2257" y="6234"/>
                  <a:pt x="2246" y="6165"/>
                </a:cubicBezTo>
                <a:cubicBezTo>
                  <a:pt x="2333" y="6168"/>
                  <a:pt x="2416" y="6158"/>
                  <a:pt x="2486" y="6182"/>
                </a:cubicBezTo>
                <a:cubicBezTo>
                  <a:pt x="2835" y="6299"/>
                  <a:pt x="3178" y="6428"/>
                  <a:pt x="3525" y="6553"/>
                </a:cubicBezTo>
                <a:cubicBezTo>
                  <a:pt x="3622" y="6587"/>
                  <a:pt x="3719" y="6636"/>
                  <a:pt x="3819" y="6660"/>
                </a:cubicBezTo>
                <a:cubicBezTo>
                  <a:pt x="4041" y="6709"/>
                  <a:pt x="4232" y="6657"/>
                  <a:pt x="4373" y="6470"/>
                </a:cubicBezTo>
                <a:cubicBezTo>
                  <a:pt x="5126" y="5468"/>
                  <a:pt x="5884" y="4478"/>
                  <a:pt x="6505" y="3393"/>
                </a:cubicBezTo>
                <a:cubicBezTo>
                  <a:pt x="7004" y="2520"/>
                  <a:pt x="7520" y="1657"/>
                  <a:pt x="8126" y="843"/>
                </a:cubicBezTo>
                <a:cubicBezTo>
                  <a:pt x="8188" y="760"/>
                  <a:pt x="8248" y="676"/>
                  <a:pt x="8313" y="600"/>
                </a:cubicBezTo>
                <a:cubicBezTo>
                  <a:pt x="8348" y="562"/>
                  <a:pt x="8396" y="538"/>
                  <a:pt x="8438" y="507"/>
                </a:cubicBezTo>
                <a:cubicBezTo>
                  <a:pt x="8972" y="686"/>
                  <a:pt x="9498" y="864"/>
                  <a:pt x="10028" y="1037"/>
                </a:cubicBezTo>
                <a:cubicBezTo>
                  <a:pt x="10173" y="1086"/>
                  <a:pt x="10267" y="1179"/>
                  <a:pt x="10306" y="1318"/>
                </a:cubicBezTo>
                <a:cubicBezTo>
                  <a:pt x="10319" y="1366"/>
                  <a:pt x="10285" y="1428"/>
                  <a:pt x="10257" y="1535"/>
                </a:cubicBezTo>
                <a:cubicBezTo>
                  <a:pt x="10128" y="1387"/>
                  <a:pt x="10035" y="1283"/>
                  <a:pt x="9917" y="1148"/>
                </a:cubicBezTo>
                <a:cubicBezTo>
                  <a:pt x="9741" y="1460"/>
                  <a:pt x="9837" y="1698"/>
                  <a:pt x="10000" y="1948"/>
                </a:cubicBezTo>
                <a:cubicBezTo>
                  <a:pt x="9921" y="2104"/>
                  <a:pt x="9907" y="2298"/>
                  <a:pt x="9730" y="2409"/>
                </a:cubicBezTo>
                <a:lnTo>
                  <a:pt x="9727" y="2405"/>
                </a:lnTo>
                <a:lnTo>
                  <a:pt x="9724" y="2409"/>
                </a:lnTo>
                <a:lnTo>
                  <a:pt x="9724" y="2409"/>
                </a:lnTo>
                <a:cubicBezTo>
                  <a:pt x="9554" y="2946"/>
                  <a:pt x="9269" y="3427"/>
                  <a:pt x="8968" y="3902"/>
                </a:cubicBezTo>
                <a:cubicBezTo>
                  <a:pt x="8705" y="4321"/>
                  <a:pt x="8445" y="4740"/>
                  <a:pt x="8198" y="5170"/>
                </a:cubicBezTo>
                <a:cubicBezTo>
                  <a:pt x="8074" y="5392"/>
                  <a:pt x="7984" y="5631"/>
                  <a:pt x="7877" y="5863"/>
                </a:cubicBezTo>
                <a:cubicBezTo>
                  <a:pt x="7808" y="6016"/>
                  <a:pt x="7738" y="6168"/>
                  <a:pt x="7648" y="6359"/>
                </a:cubicBezTo>
                <a:cubicBezTo>
                  <a:pt x="7229" y="5984"/>
                  <a:pt x="7013" y="5503"/>
                  <a:pt x="6609" y="5056"/>
                </a:cubicBezTo>
                <a:cubicBezTo>
                  <a:pt x="6688" y="5776"/>
                  <a:pt x="6986" y="6286"/>
                  <a:pt x="7471" y="6699"/>
                </a:cubicBezTo>
                <a:cubicBezTo>
                  <a:pt x="7274" y="7252"/>
                  <a:pt x="6906" y="7825"/>
                  <a:pt x="6577" y="8077"/>
                </a:cubicBezTo>
                <a:cubicBezTo>
                  <a:pt x="6348" y="7894"/>
                  <a:pt x="6252" y="7613"/>
                  <a:pt x="6071" y="7395"/>
                </a:cubicBezTo>
                <a:cubicBezTo>
                  <a:pt x="5884" y="7173"/>
                  <a:pt x="5715" y="6941"/>
                  <a:pt x="5507" y="6674"/>
                </a:cubicBezTo>
                <a:cubicBezTo>
                  <a:pt x="5486" y="6768"/>
                  <a:pt x="5454" y="6816"/>
                  <a:pt x="5468" y="6844"/>
                </a:cubicBezTo>
                <a:cubicBezTo>
                  <a:pt x="5735" y="7454"/>
                  <a:pt x="6047" y="8039"/>
                  <a:pt x="6439" y="8583"/>
                </a:cubicBezTo>
                <a:cubicBezTo>
                  <a:pt x="6519" y="8690"/>
                  <a:pt x="6584" y="8822"/>
                  <a:pt x="6789" y="8826"/>
                </a:cubicBezTo>
                <a:cubicBezTo>
                  <a:pt x="6844" y="8749"/>
                  <a:pt x="6914" y="8659"/>
                  <a:pt x="6983" y="8570"/>
                </a:cubicBezTo>
                <a:cubicBezTo>
                  <a:pt x="7429" y="8718"/>
                  <a:pt x="8233" y="9214"/>
                  <a:pt x="8604" y="9563"/>
                </a:cubicBezTo>
                <a:cubicBezTo>
                  <a:pt x="8257" y="9879"/>
                  <a:pt x="7627" y="10219"/>
                  <a:pt x="6993" y="1042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8"/>
          <p:cNvSpPr/>
          <p:nvPr/>
        </p:nvSpPr>
        <p:spPr>
          <a:xfrm>
            <a:off x="671918" y="1645607"/>
            <a:ext cx="181121" cy="163180"/>
          </a:xfrm>
          <a:custGeom>
            <a:avLst/>
            <a:gdLst/>
            <a:ahLst/>
            <a:cxnLst/>
            <a:rect l="l" t="t" r="r" b="b"/>
            <a:pathLst>
              <a:path w="2291" h="2064" extrusionOk="0">
                <a:moveTo>
                  <a:pt x="826" y="137"/>
                </a:moveTo>
                <a:cubicBezTo>
                  <a:pt x="874" y="137"/>
                  <a:pt x="923" y="148"/>
                  <a:pt x="971" y="172"/>
                </a:cubicBezTo>
                <a:cubicBezTo>
                  <a:pt x="1155" y="255"/>
                  <a:pt x="1318" y="519"/>
                  <a:pt x="1259" y="792"/>
                </a:cubicBezTo>
                <a:lnTo>
                  <a:pt x="1224" y="938"/>
                </a:lnTo>
                <a:lnTo>
                  <a:pt x="1355" y="868"/>
                </a:lnTo>
                <a:cubicBezTo>
                  <a:pt x="1439" y="823"/>
                  <a:pt x="1528" y="804"/>
                  <a:pt x="1614" y="804"/>
                </a:cubicBezTo>
                <a:cubicBezTo>
                  <a:pt x="1781" y="804"/>
                  <a:pt x="1939" y="877"/>
                  <a:pt x="2028" y="983"/>
                </a:cubicBezTo>
                <a:cubicBezTo>
                  <a:pt x="2145" y="1121"/>
                  <a:pt x="2139" y="1291"/>
                  <a:pt x="2007" y="1461"/>
                </a:cubicBezTo>
                <a:cubicBezTo>
                  <a:pt x="1685" y="1880"/>
                  <a:pt x="701" y="1921"/>
                  <a:pt x="466" y="1928"/>
                </a:cubicBezTo>
                <a:cubicBezTo>
                  <a:pt x="407" y="1696"/>
                  <a:pt x="195" y="736"/>
                  <a:pt x="514" y="317"/>
                </a:cubicBezTo>
                <a:cubicBezTo>
                  <a:pt x="607" y="199"/>
                  <a:pt x="715" y="137"/>
                  <a:pt x="826" y="137"/>
                </a:cubicBezTo>
                <a:close/>
                <a:moveTo>
                  <a:pt x="827" y="0"/>
                </a:moveTo>
                <a:cubicBezTo>
                  <a:pt x="673" y="0"/>
                  <a:pt x="525" y="82"/>
                  <a:pt x="407" y="234"/>
                </a:cubicBezTo>
                <a:cubicBezTo>
                  <a:pt x="1" y="764"/>
                  <a:pt x="333" y="1963"/>
                  <a:pt x="347" y="2015"/>
                </a:cubicBezTo>
                <a:lnTo>
                  <a:pt x="362" y="2064"/>
                </a:lnTo>
                <a:lnTo>
                  <a:pt x="431" y="2064"/>
                </a:lnTo>
                <a:cubicBezTo>
                  <a:pt x="597" y="2064"/>
                  <a:pt x="1730" y="2046"/>
                  <a:pt x="2115" y="1544"/>
                </a:cubicBezTo>
                <a:cubicBezTo>
                  <a:pt x="2284" y="1322"/>
                  <a:pt x="2291" y="1080"/>
                  <a:pt x="2132" y="893"/>
                </a:cubicBezTo>
                <a:cubicBezTo>
                  <a:pt x="2020" y="759"/>
                  <a:pt x="1822" y="667"/>
                  <a:pt x="1613" y="667"/>
                </a:cubicBezTo>
                <a:cubicBezTo>
                  <a:pt x="1545" y="667"/>
                  <a:pt x="1476" y="677"/>
                  <a:pt x="1408" y="698"/>
                </a:cubicBezTo>
                <a:cubicBezTo>
                  <a:pt x="1418" y="404"/>
                  <a:pt x="1238" y="144"/>
                  <a:pt x="1027" y="47"/>
                </a:cubicBezTo>
                <a:cubicBezTo>
                  <a:pt x="961" y="16"/>
                  <a:pt x="893" y="0"/>
                  <a:pt x="827"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8"/>
          <p:cNvSpPr/>
          <p:nvPr/>
        </p:nvSpPr>
        <p:spPr>
          <a:xfrm>
            <a:off x="457200" y="1105556"/>
            <a:ext cx="133773" cy="120412"/>
          </a:xfrm>
          <a:custGeom>
            <a:avLst/>
            <a:gdLst/>
            <a:ahLst/>
            <a:cxnLst/>
            <a:rect l="l" t="t" r="r" b="b"/>
            <a:pathLst>
              <a:path w="2292" h="2063" extrusionOk="0">
                <a:moveTo>
                  <a:pt x="1466" y="137"/>
                </a:moveTo>
                <a:cubicBezTo>
                  <a:pt x="1577" y="137"/>
                  <a:pt x="1683" y="198"/>
                  <a:pt x="1775" y="316"/>
                </a:cubicBezTo>
                <a:cubicBezTo>
                  <a:pt x="2097" y="736"/>
                  <a:pt x="1882" y="1695"/>
                  <a:pt x="1827" y="1927"/>
                </a:cubicBezTo>
                <a:cubicBezTo>
                  <a:pt x="1588" y="1924"/>
                  <a:pt x="607" y="1882"/>
                  <a:pt x="284" y="1463"/>
                </a:cubicBezTo>
                <a:cubicBezTo>
                  <a:pt x="153" y="1290"/>
                  <a:pt x="146" y="1120"/>
                  <a:pt x="264" y="982"/>
                </a:cubicBezTo>
                <a:cubicBezTo>
                  <a:pt x="351" y="878"/>
                  <a:pt x="510" y="805"/>
                  <a:pt x="676" y="805"/>
                </a:cubicBezTo>
                <a:cubicBezTo>
                  <a:pt x="763" y="805"/>
                  <a:pt x="853" y="822"/>
                  <a:pt x="936" y="867"/>
                </a:cubicBezTo>
                <a:lnTo>
                  <a:pt x="1064" y="937"/>
                </a:lnTo>
                <a:lnTo>
                  <a:pt x="1033" y="795"/>
                </a:lnTo>
                <a:cubicBezTo>
                  <a:pt x="975" y="517"/>
                  <a:pt x="1137" y="257"/>
                  <a:pt x="1321" y="171"/>
                </a:cubicBezTo>
                <a:cubicBezTo>
                  <a:pt x="1370" y="148"/>
                  <a:pt x="1418" y="137"/>
                  <a:pt x="1466" y="137"/>
                </a:cubicBezTo>
                <a:close/>
                <a:moveTo>
                  <a:pt x="1463" y="1"/>
                </a:moveTo>
                <a:cubicBezTo>
                  <a:pt x="1397" y="1"/>
                  <a:pt x="1329" y="16"/>
                  <a:pt x="1262" y="46"/>
                </a:cubicBezTo>
                <a:cubicBezTo>
                  <a:pt x="1054" y="143"/>
                  <a:pt x="874" y="403"/>
                  <a:pt x="884" y="697"/>
                </a:cubicBezTo>
                <a:cubicBezTo>
                  <a:pt x="816" y="676"/>
                  <a:pt x="747" y="666"/>
                  <a:pt x="679" y="666"/>
                </a:cubicBezTo>
                <a:cubicBezTo>
                  <a:pt x="470" y="666"/>
                  <a:pt x="273" y="758"/>
                  <a:pt x="160" y="891"/>
                </a:cubicBezTo>
                <a:cubicBezTo>
                  <a:pt x="1" y="1078"/>
                  <a:pt x="8" y="1324"/>
                  <a:pt x="177" y="1546"/>
                </a:cubicBezTo>
                <a:cubicBezTo>
                  <a:pt x="562" y="2045"/>
                  <a:pt x="1695" y="2063"/>
                  <a:pt x="1861" y="2063"/>
                </a:cubicBezTo>
                <a:lnTo>
                  <a:pt x="1931" y="2063"/>
                </a:lnTo>
                <a:lnTo>
                  <a:pt x="1944" y="2014"/>
                </a:lnTo>
                <a:cubicBezTo>
                  <a:pt x="1958" y="1962"/>
                  <a:pt x="2291" y="763"/>
                  <a:pt x="1882" y="233"/>
                </a:cubicBezTo>
                <a:cubicBezTo>
                  <a:pt x="1766" y="81"/>
                  <a:pt x="1618" y="1"/>
                  <a:pt x="1463"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3" name="Google Shape;463;p28"/>
          <p:cNvGrpSpPr/>
          <p:nvPr/>
        </p:nvGrpSpPr>
        <p:grpSpPr>
          <a:xfrm>
            <a:off x="7686046" y="486134"/>
            <a:ext cx="886120" cy="1054561"/>
            <a:chOff x="5894417" y="862786"/>
            <a:chExt cx="886120" cy="1054561"/>
          </a:xfrm>
        </p:grpSpPr>
        <p:grpSp>
          <p:nvGrpSpPr>
            <p:cNvPr id="464" name="Google Shape;464;p28"/>
            <p:cNvGrpSpPr/>
            <p:nvPr/>
          </p:nvGrpSpPr>
          <p:grpSpPr>
            <a:xfrm>
              <a:off x="6249200" y="1110450"/>
              <a:ext cx="223800" cy="298700"/>
              <a:chOff x="6249200" y="1110450"/>
              <a:chExt cx="223800" cy="298700"/>
            </a:xfrm>
          </p:grpSpPr>
          <p:sp>
            <p:nvSpPr>
              <p:cNvPr id="465" name="Google Shape;465;p28"/>
              <p:cNvSpPr/>
              <p:nvPr/>
            </p:nvSpPr>
            <p:spPr>
              <a:xfrm>
                <a:off x="6249200" y="1110450"/>
                <a:ext cx="55950" cy="29400"/>
              </a:xfrm>
              <a:custGeom>
                <a:avLst/>
                <a:gdLst/>
                <a:ahLst/>
                <a:cxnLst/>
                <a:rect l="l" t="t" r="r" b="b"/>
                <a:pathLst>
                  <a:path w="2238" h="1176" extrusionOk="0">
                    <a:moveTo>
                      <a:pt x="0" y="1176"/>
                    </a:moveTo>
                    <a:cubicBezTo>
                      <a:pt x="725" y="747"/>
                      <a:pt x="1484" y="376"/>
                      <a:pt x="2238" y="0"/>
                    </a:cubicBezTo>
                  </a:path>
                </a:pathLst>
              </a:custGeom>
              <a:noFill/>
              <a:ln w="9525" cap="flat" cmpd="sng">
                <a:solidFill>
                  <a:srgbClr val="EA9999"/>
                </a:solidFill>
                <a:prstDash val="solid"/>
                <a:round/>
                <a:headEnd type="none" w="med" len="med"/>
                <a:tailEnd type="none" w="med" len="med"/>
              </a:ln>
            </p:spPr>
          </p:sp>
          <p:sp>
            <p:nvSpPr>
              <p:cNvPr id="466" name="Google Shape;466;p28"/>
              <p:cNvSpPr/>
              <p:nvPr/>
            </p:nvSpPr>
            <p:spPr>
              <a:xfrm>
                <a:off x="6256775" y="1158800"/>
                <a:ext cx="82525" cy="34150"/>
              </a:xfrm>
              <a:custGeom>
                <a:avLst/>
                <a:gdLst/>
                <a:ahLst/>
                <a:cxnLst/>
                <a:rect l="l" t="t" r="r" b="b"/>
                <a:pathLst>
                  <a:path w="3301" h="1366" extrusionOk="0">
                    <a:moveTo>
                      <a:pt x="0" y="1366"/>
                    </a:moveTo>
                    <a:cubicBezTo>
                      <a:pt x="1105" y="923"/>
                      <a:pt x="2226" y="512"/>
                      <a:pt x="3301" y="0"/>
                    </a:cubicBezTo>
                  </a:path>
                </a:pathLst>
              </a:custGeom>
              <a:noFill/>
              <a:ln w="9525" cap="flat" cmpd="sng">
                <a:solidFill>
                  <a:srgbClr val="EA9999"/>
                </a:solidFill>
                <a:prstDash val="solid"/>
                <a:round/>
                <a:headEnd type="none" w="med" len="med"/>
                <a:tailEnd type="none" w="med" len="med"/>
              </a:ln>
            </p:spPr>
          </p:sp>
          <p:sp>
            <p:nvSpPr>
              <p:cNvPr id="467" name="Google Shape;467;p28"/>
              <p:cNvSpPr/>
              <p:nvPr/>
            </p:nvSpPr>
            <p:spPr>
              <a:xfrm>
                <a:off x="6253000" y="1137000"/>
                <a:ext cx="83450" cy="22750"/>
              </a:xfrm>
              <a:custGeom>
                <a:avLst/>
                <a:gdLst/>
                <a:ahLst/>
                <a:cxnLst/>
                <a:rect l="l" t="t" r="r" b="b"/>
                <a:pathLst>
                  <a:path w="3338" h="910" extrusionOk="0">
                    <a:moveTo>
                      <a:pt x="0" y="910"/>
                    </a:moveTo>
                    <a:cubicBezTo>
                      <a:pt x="1144" y="761"/>
                      <a:pt x="2254" y="393"/>
                      <a:pt x="3338" y="0"/>
                    </a:cubicBezTo>
                  </a:path>
                </a:pathLst>
              </a:custGeom>
              <a:noFill/>
              <a:ln w="9525" cap="flat" cmpd="sng">
                <a:solidFill>
                  <a:srgbClr val="EA9999"/>
                </a:solidFill>
                <a:prstDash val="solid"/>
                <a:round/>
                <a:headEnd type="none" w="med" len="med"/>
                <a:tailEnd type="none" w="med" len="med"/>
              </a:ln>
            </p:spPr>
          </p:sp>
          <p:sp>
            <p:nvSpPr>
              <p:cNvPr id="468" name="Google Shape;468;p28"/>
              <p:cNvSpPr/>
              <p:nvPr/>
            </p:nvSpPr>
            <p:spPr>
              <a:xfrm>
                <a:off x="6265325" y="1191050"/>
                <a:ext cx="75850" cy="34125"/>
              </a:xfrm>
              <a:custGeom>
                <a:avLst/>
                <a:gdLst/>
                <a:ahLst/>
                <a:cxnLst/>
                <a:rect l="l" t="t" r="r" b="b"/>
                <a:pathLst>
                  <a:path w="3034" h="1365" extrusionOk="0">
                    <a:moveTo>
                      <a:pt x="0" y="1365"/>
                    </a:moveTo>
                    <a:cubicBezTo>
                      <a:pt x="970" y="827"/>
                      <a:pt x="1987" y="366"/>
                      <a:pt x="3034" y="0"/>
                    </a:cubicBezTo>
                  </a:path>
                </a:pathLst>
              </a:custGeom>
              <a:noFill/>
              <a:ln w="9525" cap="flat" cmpd="sng">
                <a:solidFill>
                  <a:srgbClr val="EA9999"/>
                </a:solidFill>
                <a:prstDash val="solid"/>
                <a:round/>
                <a:headEnd type="none" w="med" len="med"/>
                <a:tailEnd type="none" w="med" len="med"/>
              </a:ln>
            </p:spPr>
          </p:sp>
          <p:sp>
            <p:nvSpPr>
              <p:cNvPr id="469" name="Google Shape;469;p28"/>
              <p:cNvSpPr/>
              <p:nvPr/>
            </p:nvSpPr>
            <p:spPr>
              <a:xfrm>
                <a:off x="6272913" y="1199825"/>
                <a:ext cx="188725" cy="47400"/>
              </a:xfrm>
              <a:custGeom>
                <a:avLst/>
                <a:gdLst/>
                <a:ahLst/>
                <a:cxnLst/>
                <a:rect l="l" t="t" r="r" b="b"/>
                <a:pathLst>
                  <a:path w="7549" h="1896" extrusionOk="0">
                    <a:moveTo>
                      <a:pt x="0" y="1896"/>
                    </a:moveTo>
                    <a:cubicBezTo>
                      <a:pt x="2584" y="1661"/>
                      <a:pt x="4978" y="348"/>
                      <a:pt x="7549" y="0"/>
                    </a:cubicBezTo>
                  </a:path>
                </a:pathLst>
              </a:custGeom>
              <a:noFill/>
              <a:ln w="9525" cap="flat" cmpd="sng">
                <a:solidFill>
                  <a:srgbClr val="EA9999"/>
                </a:solidFill>
                <a:prstDash val="solid"/>
                <a:round/>
                <a:headEnd type="none" w="med" len="med"/>
                <a:tailEnd type="none" w="med" len="med"/>
              </a:ln>
            </p:spPr>
          </p:sp>
          <p:sp>
            <p:nvSpPr>
              <p:cNvPr id="470" name="Google Shape;470;p28"/>
              <p:cNvSpPr/>
              <p:nvPr/>
            </p:nvSpPr>
            <p:spPr>
              <a:xfrm>
                <a:off x="6280969" y="1247500"/>
                <a:ext cx="165000" cy="30350"/>
              </a:xfrm>
              <a:custGeom>
                <a:avLst/>
                <a:gdLst/>
                <a:ahLst/>
                <a:cxnLst/>
                <a:rect l="l" t="t" r="r" b="b"/>
                <a:pathLst>
                  <a:path w="6600" h="1214" extrusionOk="0">
                    <a:moveTo>
                      <a:pt x="0" y="1214"/>
                    </a:moveTo>
                    <a:cubicBezTo>
                      <a:pt x="2207" y="847"/>
                      <a:pt x="4388" y="332"/>
                      <a:pt x="6600" y="0"/>
                    </a:cubicBezTo>
                  </a:path>
                </a:pathLst>
              </a:custGeom>
              <a:noFill/>
              <a:ln w="9525" cap="flat" cmpd="sng">
                <a:solidFill>
                  <a:srgbClr val="EA9999"/>
                </a:solidFill>
                <a:prstDash val="solid"/>
                <a:round/>
                <a:headEnd type="none" w="med" len="med"/>
                <a:tailEnd type="none" w="med" len="med"/>
              </a:ln>
            </p:spPr>
          </p:sp>
          <p:sp>
            <p:nvSpPr>
              <p:cNvPr id="471" name="Google Shape;471;p28"/>
              <p:cNvSpPr/>
              <p:nvPr/>
            </p:nvSpPr>
            <p:spPr>
              <a:xfrm>
                <a:off x="6285228" y="1287300"/>
                <a:ext cx="125178" cy="12325"/>
              </a:xfrm>
              <a:custGeom>
                <a:avLst/>
                <a:gdLst/>
                <a:ahLst/>
                <a:cxnLst/>
                <a:rect l="l" t="t" r="r" b="b"/>
                <a:pathLst>
                  <a:path w="4362" h="493" extrusionOk="0">
                    <a:moveTo>
                      <a:pt x="0" y="493"/>
                    </a:moveTo>
                    <a:cubicBezTo>
                      <a:pt x="1463" y="493"/>
                      <a:pt x="2904" y="127"/>
                      <a:pt x="4362" y="0"/>
                    </a:cubicBezTo>
                  </a:path>
                </a:pathLst>
              </a:custGeom>
              <a:noFill/>
              <a:ln w="9525" cap="flat" cmpd="sng">
                <a:solidFill>
                  <a:srgbClr val="EA9999"/>
                </a:solidFill>
                <a:prstDash val="solid"/>
                <a:round/>
                <a:headEnd type="none" w="med" len="med"/>
                <a:tailEnd type="none" w="med" len="med"/>
              </a:ln>
            </p:spPr>
          </p:sp>
          <p:sp>
            <p:nvSpPr>
              <p:cNvPr id="472" name="Google Shape;472;p28"/>
              <p:cNvSpPr/>
              <p:nvPr/>
            </p:nvSpPr>
            <p:spPr>
              <a:xfrm>
                <a:off x="6282475" y="1317663"/>
                <a:ext cx="109997" cy="14200"/>
              </a:xfrm>
              <a:custGeom>
                <a:avLst/>
                <a:gdLst/>
                <a:ahLst/>
                <a:cxnLst/>
                <a:rect l="l" t="t" r="r" b="b"/>
                <a:pathLst>
                  <a:path w="3111" h="568" extrusionOk="0">
                    <a:moveTo>
                      <a:pt x="0" y="568"/>
                    </a:moveTo>
                    <a:cubicBezTo>
                      <a:pt x="979" y="177"/>
                      <a:pt x="2061" y="99"/>
                      <a:pt x="3111" y="0"/>
                    </a:cubicBezTo>
                  </a:path>
                </a:pathLst>
              </a:custGeom>
              <a:noFill/>
              <a:ln w="9525" cap="flat" cmpd="sng">
                <a:solidFill>
                  <a:srgbClr val="EA9999"/>
                </a:solidFill>
                <a:prstDash val="solid"/>
                <a:round/>
                <a:headEnd type="none" w="med" len="med"/>
                <a:tailEnd type="none" w="med" len="med"/>
              </a:ln>
            </p:spPr>
          </p:sp>
          <p:sp>
            <p:nvSpPr>
              <p:cNvPr id="473" name="Google Shape;473;p28"/>
              <p:cNvSpPr/>
              <p:nvPr/>
            </p:nvSpPr>
            <p:spPr>
              <a:xfrm>
                <a:off x="6363000" y="1175875"/>
                <a:ext cx="110000" cy="15175"/>
              </a:xfrm>
              <a:custGeom>
                <a:avLst/>
                <a:gdLst/>
                <a:ahLst/>
                <a:cxnLst/>
                <a:rect l="l" t="t" r="r" b="b"/>
                <a:pathLst>
                  <a:path w="4400" h="607" extrusionOk="0">
                    <a:moveTo>
                      <a:pt x="0" y="607"/>
                    </a:moveTo>
                    <a:cubicBezTo>
                      <a:pt x="1440" y="261"/>
                      <a:pt x="2919" y="0"/>
                      <a:pt x="4400" y="0"/>
                    </a:cubicBezTo>
                  </a:path>
                </a:pathLst>
              </a:custGeom>
              <a:noFill/>
              <a:ln w="9525" cap="flat" cmpd="sng">
                <a:solidFill>
                  <a:srgbClr val="EA9999"/>
                </a:solidFill>
                <a:prstDash val="solid"/>
                <a:round/>
                <a:headEnd type="none" w="med" len="med"/>
                <a:tailEnd type="none" w="med" len="med"/>
              </a:ln>
            </p:spPr>
          </p:sp>
          <p:sp>
            <p:nvSpPr>
              <p:cNvPr id="474" name="Google Shape;474;p28"/>
              <p:cNvSpPr/>
              <p:nvPr/>
            </p:nvSpPr>
            <p:spPr>
              <a:xfrm>
                <a:off x="6389550" y="1145525"/>
                <a:ext cx="82500" cy="6650"/>
              </a:xfrm>
              <a:custGeom>
                <a:avLst/>
                <a:gdLst/>
                <a:ahLst/>
                <a:cxnLst/>
                <a:rect l="l" t="t" r="r" b="b"/>
                <a:pathLst>
                  <a:path w="3300" h="266" extrusionOk="0">
                    <a:moveTo>
                      <a:pt x="0" y="266"/>
                    </a:moveTo>
                    <a:cubicBezTo>
                      <a:pt x="1100" y="178"/>
                      <a:pt x="2198" y="53"/>
                      <a:pt x="3300" y="0"/>
                    </a:cubicBezTo>
                  </a:path>
                </a:pathLst>
              </a:custGeom>
              <a:noFill/>
              <a:ln w="9525" cap="flat" cmpd="sng">
                <a:solidFill>
                  <a:srgbClr val="EA9999"/>
                </a:solidFill>
                <a:prstDash val="solid"/>
                <a:round/>
                <a:headEnd type="none" w="med" len="med"/>
                <a:tailEnd type="none" w="med" len="med"/>
              </a:ln>
            </p:spPr>
          </p:sp>
          <p:sp>
            <p:nvSpPr>
              <p:cNvPr id="475" name="Google Shape;475;p28"/>
              <p:cNvSpPr/>
              <p:nvPr/>
            </p:nvSpPr>
            <p:spPr>
              <a:xfrm>
                <a:off x="6287125" y="1394950"/>
                <a:ext cx="77775" cy="14200"/>
              </a:xfrm>
              <a:custGeom>
                <a:avLst/>
                <a:gdLst/>
                <a:ahLst/>
                <a:cxnLst/>
                <a:rect l="l" t="t" r="r" b="b"/>
                <a:pathLst>
                  <a:path w="3111" h="568" extrusionOk="0">
                    <a:moveTo>
                      <a:pt x="0" y="568"/>
                    </a:moveTo>
                    <a:cubicBezTo>
                      <a:pt x="979" y="177"/>
                      <a:pt x="2061" y="99"/>
                      <a:pt x="3111" y="0"/>
                    </a:cubicBezTo>
                  </a:path>
                </a:pathLst>
              </a:custGeom>
              <a:noFill/>
              <a:ln w="9525" cap="flat" cmpd="sng">
                <a:solidFill>
                  <a:srgbClr val="EA9999"/>
                </a:solidFill>
                <a:prstDash val="solid"/>
                <a:round/>
                <a:headEnd type="none" w="med" len="med"/>
                <a:tailEnd type="none" w="med" len="med"/>
              </a:ln>
            </p:spPr>
          </p:sp>
          <p:sp>
            <p:nvSpPr>
              <p:cNvPr id="476" name="Google Shape;476;p28"/>
              <p:cNvSpPr/>
              <p:nvPr/>
            </p:nvSpPr>
            <p:spPr>
              <a:xfrm>
                <a:off x="6271013" y="1371700"/>
                <a:ext cx="109997" cy="14200"/>
              </a:xfrm>
              <a:custGeom>
                <a:avLst/>
                <a:gdLst/>
                <a:ahLst/>
                <a:cxnLst/>
                <a:rect l="l" t="t" r="r" b="b"/>
                <a:pathLst>
                  <a:path w="3111" h="568" extrusionOk="0">
                    <a:moveTo>
                      <a:pt x="0" y="568"/>
                    </a:moveTo>
                    <a:cubicBezTo>
                      <a:pt x="979" y="177"/>
                      <a:pt x="2061" y="99"/>
                      <a:pt x="3111" y="0"/>
                    </a:cubicBezTo>
                  </a:path>
                </a:pathLst>
              </a:custGeom>
              <a:noFill/>
              <a:ln w="9525" cap="flat" cmpd="sng">
                <a:solidFill>
                  <a:srgbClr val="EA9999"/>
                </a:solidFill>
                <a:prstDash val="solid"/>
                <a:round/>
                <a:headEnd type="none" w="med" len="med"/>
                <a:tailEnd type="none" w="med" len="med"/>
              </a:ln>
            </p:spPr>
          </p:sp>
          <p:sp>
            <p:nvSpPr>
              <p:cNvPr id="477" name="Google Shape;477;p28"/>
              <p:cNvSpPr/>
              <p:nvPr/>
            </p:nvSpPr>
            <p:spPr>
              <a:xfrm>
                <a:off x="6271028" y="1345613"/>
                <a:ext cx="125178" cy="12325"/>
              </a:xfrm>
              <a:custGeom>
                <a:avLst/>
                <a:gdLst/>
                <a:ahLst/>
                <a:cxnLst/>
                <a:rect l="l" t="t" r="r" b="b"/>
                <a:pathLst>
                  <a:path w="4362" h="493" extrusionOk="0">
                    <a:moveTo>
                      <a:pt x="0" y="493"/>
                    </a:moveTo>
                    <a:cubicBezTo>
                      <a:pt x="1463" y="493"/>
                      <a:pt x="2904" y="127"/>
                      <a:pt x="4362" y="0"/>
                    </a:cubicBezTo>
                  </a:path>
                </a:pathLst>
              </a:custGeom>
              <a:noFill/>
              <a:ln w="9525" cap="flat" cmpd="sng">
                <a:solidFill>
                  <a:srgbClr val="EA9999"/>
                </a:solidFill>
                <a:prstDash val="solid"/>
                <a:round/>
                <a:headEnd type="none" w="med" len="med"/>
                <a:tailEnd type="none" w="med" len="med"/>
              </a:ln>
            </p:spPr>
          </p:sp>
        </p:grpSp>
        <p:grpSp>
          <p:nvGrpSpPr>
            <p:cNvPr id="478" name="Google Shape;478;p28"/>
            <p:cNvGrpSpPr/>
            <p:nvPr/>
          </p:nvGrpSpPr>
          <p:grpSpPr>
            <a:xfrm flipH="1">
              <a:off x="5894417" y="862786"/>
              <a:ext cx="886120" cy="1054561"/>
              <a:chOff x="2507488" y="622952"/>
              <a:chExt cx="623545" cy="742178"/>
            </a:xfrm>
          </p:grpSpPr>
          <p:sp>
            <p:nvSpPr>
              <p:cNvPr id="479" name="Google Shape;479;p28"/>
              <p:cNvSpPr/>
              <p:nvPr/>
            </p:nvSpPr>
            <p:spPr>
              <a:xfrm>
                <a:off x="2507488" y="622952"/>
                <a:ext cx="623545" cy="742178"/>
              </a:xfrm>
              <a:custGeom>
                <a:avLst/>
                <a:gdLst/>
                <a:ahLst/>
                <a:cxnLst/>
                <a:rect l="l" t="t" r="r" b="b"/>
                <a:pathLst>
                  <a:path w="26848" h="31956" extrusionOk="0">
                    <a:moveTo>
                      <a:pt x="12642" y="1019"/>
                    </a:moveTo>
                    <a:cubicBezTo>
                      <a:pt x="13474" y="1019"/>
                      <a:pt x="14304" y="1107"/>
                      <a:pt x="15109" y="1283"/>
                    </a:cubicBezTo>
                    <a:cubicBezTo>
                      <a:pt x="19010" y="2145"/>
                      <a:pt x="21142" y="5653"/>
                      <a:pt x="22226" y="9217"/>
                    </a:cubicBezTo>
                    <a:cubicBezTo>
                      <a:pt x="23247" y="12561"/>
                      <a:pt x="23365" y="16155"/>
                      <a:pt x="23420" y="19623"/>
                    </a:cubicBezTo>
                    <a:cubicBezTo>
                      <a:pt x="23466" y="22767"/>
                      <a:pt x="23680" y="25537"/>
                      <a:pt x="24486" y="28412"/>
                    </a:cubicBezTo>
                    <a:cubicBezTo>
                      <a:pt x="23161" y="27014"/>
                      <a:pt x="21580" y="25910"/>
                      <a:pt x="19729" y="25022"/>
                    </a:cubicBezTo>
                    <a:cubicBezTo>
                      <a:pt x="16421" y="23437"/>
                      <a:pt x="12876" y="22958"/>
                      <a:pt x="9669" y="21035"/>
                    </a:cubicBezTo>
                    <a:cubicBezTo>
                      <a:pt x="6384" y="19063"/>
                      <a:pt x="3423" y="16115"/>
                      <a:pt x="2252" y="12397"/>
                    </a:cubicBezTo>
                    <a:cubicBezTo>
                      <a:pt x="1094" y="8725"/>
                      <a:pt x="3104" y="5106"/>
                      <a:pt x="6075" y="3029"/>
                    </a:cubicBezTo>
                    <a:cubicBezTo>
                      <a:pt x="7976" y="1700"/>
                      <a:pt x="10319" y="1019"/>
                      <a:pt x="12642" y="1019"/>
                    </a:cubicBezTo>
                    <a:close/>
                    <a:moveTo>
                      <a:pt x="12448" y="1"/>
                    </a:moveTo>
                    <a:cubicBezTo>
                      <a:pt x="10237" y="1"/>
                      <a:pt x="7963" y="589"/>
                      <a:pt x="5915" y="1721"/>
                    </a:cubicBezTo>
                    <a:cubicBezTo>
                      <a:pt x="3331" y="3148"/>
                      <a:pt x="1463" y="5608"/>
                      <a:pt x="803" y="8473"/>
                    </a:cubicBezTo>
                    <a:cubicBezTo>
                      <a:pt x="0" y="11951"/>
                      <a:pt x="1650" y="15258"/>
                      <a:pt x="3800" y="17877"/>
                    </a:cubicBezTo>
                    <a:cubicBezTo>
                      <a:pt x="6329" y="20949"/>
                      <a:pt x="10006" y="23141"/>
                      <a:pt x="13706" y="24489"/>
                    </a:cubicBezTo>
                    <a:cubicBezTo>
                      <a:pt x="15916" y="25291"/>
                      <a:pt x="18153" y="25637"/>
                      <a:pt x="20290" y="26713"/>
                    </a:cubicBezTo>
                    <a:cubicBezTo>
                      <a:pt x="22295" y="27719"/>
                      <a:pt x="23990" y="29296"/>
                      <a:pt x="25403" y="31037"/>
                    </a:cubicBezTo>
                    <a:cubicBezTo>
                      <a:pt x="25403" y="31041"/>
                      <a:pt x="25407" y="31041"/>
                      <a:pt x="25407" y="31041"/>
                    </a:cubicBezTo>
                    <a:cubicBezTo>
                      <a:pt x="25603" y="31287"/>
                      <a:pt x="25794" y="31529"/>
                      <a:pt x="25981" y="31779"/>
                    </a:cubicBezTo>
                    <a:cubicBezTo>
                      <a:pt x="26074" y="31903"/>
                      <a:pt x="26200" y="31956"/>
                      <a:pt x="26322" y="31956"/>
                    </a:cubicBezTo>
                    <a:cubicBezTo>
                      <a:pt x="26595" y="31956"/>
                      <a:pt x="26848" y="31693"/>
                      <a:pt x="26669" y="31378"/>
                    </a:cubicBezTo>
                    <a:cubicBezTo>
                      <a:pt x="26381" y="30868"/>
                      <a:pt x="26067" y="30394"/>
                      <a:pt x="25739" y="29939"/>
                    </a:cubicBezTo>
                    <a:cubicBezTo>
                      <a:pt x="25315" y="27615"/>
                      <a:pt x="24528" y="25405"/>
                      <a:pt x="24454" y="22995"/>
                    </a:cubicBezTo>
                    <a:cubicBezTo>
                      <a:pt x="24395" y="21058"/>
                      <a:pt x="24459" y="19117"/>
                      <a:pt x="24386" y="17176"/>
                    </a:cubicBezTo>
                    <a:cubicBezTo>
                      <a:pt x="24244" y="13358"/>
                      <a:pt x="23735" y="9499"/>
                      <a:pt x="22112" y="6004"/>
                    </a:cubicBezTo>
                    <a:cubicBezTo>
                      <a:pt x="20216" y="1913"/>
                      <a:pt x="16433" y="1"/>
                      <a:pt x="124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8"/>
              <p:cNvSpPr/>
              <p:nvPr/>
            </p:nvSpPr>
            <p:spPr>
              <a:xfrm>
                <a:off x="2700836" y="762093"/>
                <a:ext cx="199921" cy="287944"/>
              </a:xfrm>
              <a:custGeom>
                <a:avLst/>
                <a:gdLst/>
                <a:ahLst/>
                <a:cxnLst/>
                <a:rect l="l" t="t" r="r" b="b"/>
                <a:pathLst>
                  <a:path w="8608" h="12398" extrusionOk="0">
                    <a:moveTo>
                      <a:pt x="6907" y="1310"/>
                    </a:moveTo>
                    <a:cubicBezTo>
                      <a:pt x="7340" y="1310"/>
                      <a:pt x="7488" y="1694"/>
                      <a:pt x="7350" y="2460"/>
                    </a:cubicBezTo>
                    <a:cubicBezTo>
                      <a:pt x="7394" y="3485"/>
                      <a:pt x="7117" y="4515"/>
                      <a:pt x="6917" y="5508"/>
                    </a:cubicBezTo>
                    <a:cubicBezTo>
                      <a:pt x="6534" y="7408"/>
                      <a:pt x="6506" y="9399"/>
                      <a:pt x="5918" y="11245"/>
                    </a:cubicBezTo>
                    <a:cubicBezTo>
                      <a:pt x="4711" y="9863"/>
                      <a:pt x="4169" y="8141"/>
                      <a:pt x="3016" y="6715"/>
                    </a:cubicBezTo>
                    <a:cubicBezTo>
                      <a:pt x="1914" y="5358"/>
                      <a:pt x="720" y="4050"/>
                      <a:pt x="1586" y="2181"/>
                    </a:cubicBezTo>
                    <a:cubicBezTo>
                      <a:pt x="1736" y="1858"/>
                      <a:pt x="1923" y="1725"/>
                      <a:pt x="2127" y="1725"/>
                    </a:cubicBezTo>
                    <a:cubicBezTo>
                      <a:pt x="2980" y="1725"/>
                      <a:pt x="4137" y="4046"/>
                      <a:pt x="4192" y="4429"/>
                    </a:cubicBezTo>
                    <a:cubicBezTo>
                      <a:pt x="4209" y="4543"/>
                      <a:pt x="4299" y="4591"/>
                      <a:pt x="4393" y="4591"/>
                    </a:cubicBezTo>
                    <a:cubicBezTo>
                      <a:pt x="4422" y="4591"/>
                      <a:pt x="4451" y="4587"/>
                      <a:pt x="4479" y="4578"/>
                    </a:cubicBezTo>
                    <a:cubicBezTo>
                      <a:pt x="4483" y="4665"/>
                      <a:pt x="4483" y="4751"/>
                      <a:pt x="4488" y="4847"/>
                    </a:cubicBezTo>
                    <a:cubicBezTo>
                      <a:pt x="4509" y="5104"/>
                      <a:pt x="4697" y="5232"/>
                      <a:pt x="4886" y="5232"/>
                    </a:cubicBezTo>
                    <a:cubicBezTo>
                      <a:pt x="5075" y="5232"/>
                      <a:pt x="5265" y="5103"/>
                      <a:pt x="5285" y="4847"/>
                    </a:cubicBezTo>
                    <a:cubicBezTo>
                      <a:pt x="5381" y="3750"/>
                      <a:pt x="5381" y="2724"/>
                      <a:pt x="5864" y="1699"/>
                    </a:cubicBezTo>
                    <a:cubicBezTo>
                      <a:pt x="6308" y="1440"/>
                      <a:pt x="6656" y="1310"/>
                      <a:pt x="6907" y="1310"/>
                    </a:cubicBezTo>
                    <a:close/>
                    <a:moveTo>
                      <a:pt x="6803" y="1"/>
                    </a:moveTo>
                    <a:cubicBezTo>
                      <a:pt x="6498" y="1"/>
                      <a:pt x="6185" y="118"/>
                      <a:pt x="5973" y="318"/>
                    </a:cubicBezTo>
                    <a:cubicBezTo>
                      <a:pt x="5053" y="1193"/>
                      <a:pt x="4639" y="2187"/>
                      <a:pt x="4511" y="3312"/>
                    </a:cubicBezTo>
                    <a:cubicBezTo>
                      <a:pt x="4315" y="2482"/>
                      <a:pt x="3873" y="1790"/>
                      <a:pt x="3117" y="1216"/>
                    </a:cubicBezTo>
                    <a:cubicBezTo>
                      <a:pt x="2844" y="1012"/>
                      <a:pt x="2510" y="913"/>
                      <a:pt x="2177" y="913"/>
                    </a:cubicBezTo>
                    <a:cubicBezTo>
                      <a:pt x="1616" y="913"/>
                      <a:pt x="1059" y="1193"/>
                      <a:pt x="802" y="1727"/>
                    </a:cubicBezTo>
                    <a:cubicBezTo>
                      <a:pt x="0" y="3412"/>
                      <a:pt x="597" y="4875"/>
                      <a:pt x="1672" y="6288"/>
                    </a:cubicBezTo>
                    <a:cubicBezTo>
                      <a:pt x="3135" y="8210"/>
                      <a:pt x="4032" y="10597"/>
                      <a:pt x="5796" y="12283"/>
                    </a:cubicBezTo>
                    <a:cubicBezTo>
                      <a:pt x="5872" y="12356"/>
                      <a:pt x="5988" y="12397"/>
                      <a:pt x="6102" y="12397"/>
                    </a:cubicBezTo>
                    <a:cubicBezTo>
                      <a:pt x="6239" y="12397"/>
                      <a:pt x="6372" y="12338"/>
                      <a:pt x="6429" y="12201"/>
                    </a:cubicBezTo>
                    <a:cubicBezTo>
                      <a:pt x="7295" y="10151"/>
                      <a:pt x="7304" y="7901"/>
                      <a:pt x="7732" y="5735"/>
                    </a:cubicBezTo>
                    <a:cubicBezTo>
                      <a:pt x="8069" y="4055"/>
                      <a:pt x="8607" y="1927"/>
                      <a:pt x="7581" y="387"/>
                    </a:cubicBezTo>
                    <a:cubicBezTo>
                      <a:pt x="7404" y="118"/>
                      <a:pt x="7108" y="1"/>
                      <a:pt x="68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0" name="Title 1"/>
          <p:cNvSpPr>
            <a:spLocks noGrp="1"/>
          </p:cNvSpPr>
          <p:nvPr>
            <p:ph type="title"/>
          </p:nvPr>
        </p:nvSpPr>
        <p:spPr>
          <a:xfrm>
            <a:off x="457200" y="163996"/>
            <a:ext cx="8229600" cy="800100"/>
          </a:xfrm>
        </p:spPr>
        <p:txBody>
          <a:bodyPr/>
          <a:lstStyle/>
          <a:p>
            <a:r>
              <a:rPr lang="en-GB" sz="3000" b="1" dirty="0">
                <a:solidFill>
                  <a:srgbClr val="0070C0"/>
                </a:solidFill>
                <a:effectLst>
                  <a:outerShdw blurRad="38100" dist="38100" dir="2700000" algn="tl">
                    <a:srgbClr val="000000">
                      <a:alpha val="43137"/>
                    </a:srgbClr>
                  </a:outerShdw>
                </a:effectLst>
                <a:latin typeface="Showcard Gothic" panose="04020904020102020604" pitchFamily="82" charset="0"/>
              </a:rPr>
              <a:t>What will your child be learning?</a:t>
            </a:r>
          </a:p>
        </p:txBody>
      </p:sp>
      <p:sp>
        <p:nvSpPr>
          <p:cNvPr id="31" name="Content Placeholder 2"/>
          <p:cNvSpPr txBox="1">
            <a:spLocks/>
          </p:cNvSpPr>
          <p:nvPr/>
        </p:nvSpPr>
        <p:spPr>
          <a:xfrm>
            <a:off x="332734" y="318875"/>
            <a:ext cx="8478532" cy="4824625"/>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L="457200" marR="0" lvl="0" indent="-228600" algn="ctr" rtl="0">
              <a:lnSpc>
                <a:spcPct val="100000"/>
              </a:lnSpc>
              <a:spcBef>
                <a:spcPts val="0"/>
              </a:spcBef>
              <a:spcAft>
                <a:spcPts val="0"/>
              </a:spcAft>
              <a:buClr>
                <a:schemeClr val="lt1"/>
              </a:buClr>
              <a:buSzPts val="1600"/>
              <a:buFont typeface="Barlow Semi Condensed Light"/>
              <a:buNone/>
              <a:defRPr sz="2400" b="0" i="0" u="none" strike="noStrike" cap="none">
                <a:solidFill>
                  <a:schemeClr val="lt1"/>
                </a:solidFill>
                <a:latin typeface="Barlow Semi Condensed Light"/>
                <a:ea typeface="Barlow Semi Condensed Light"/>
                <a:cs typeface="Barlow Semi Condensed Light"/>
                <a:sym typeface="Barlow Semi Condensed Light"/>
              </a:defRPr>
            </a:lvl1pPr>
            <a:lvl2pPr marL="914400" marR="0" lvl="1" indent="-228600" algn="ctr" rtl="0">
              <a:lnSpc>
                <a:spcPct val="100000"/>
              </a:lnSpc>
              <a:spcBef>
                <a:spcPts val="0"/>
              </a:spcBef>
              <a:spcAft>
                <a:spcPts val="0"/>
              </a:spcAft>
              <a:buClr>
                <a:schemeClr val="lt1"/>
              </a:buClr>
              <a:buSzPts val="1600"/>
              <a:buFont typeface="Barlow Semi Condensed Light"/>
              <a:buNone/>
              <a:defRPr sz="2400" b="0" i="0" u="none" strike="noStrike" cap="none">
                <a:solidFill>
                  <a:schemeClr val="lt1"/>
                </a:solidFill>
                <a:latin typeface="Barlow Semi Condensed Light"/>
                <a:ea typeface="Barlow Semi Condensed Light"/>
                <a:cs typeface="Barlow Semi Condensed Light"/>
                <a:sym typeface="Barlow Semi Condensed Light"/>
              </a:defRPr>
            </a:lvl2pPr>
            <a:lvl3pPr marL="1371600" marR="0" lvl="2" indent="-228600" algn="ctr" rtl="0">
              <a:lnSpc>
                <a:spcPct val="100000"/>
              </a:lnSpc>
              <a:spcBef>
                <a:spcPts val="0"/>
              </a:spcBef>
              <a:spcAft>
                <a:spcPts val="0"/>
              </a:spcAft>
              <a:buClr>
                <a:schemeClr val="lt1"/>
              </a:buClr>
              <a:buSzPts val="1600"/>
              <a:buFont typeface="Barlow Semi Condensed Light"/>
              <a:buNone/>
              <a:defRPr sz="2400" b="0" i="0" u="none" strike="noStrike" cap="none">
                <a:solidFill>
                  <a:schemeClr val="lt1"/>
                </a:solidFill>
                <a:latin typeface="Barlow Semi Condensed Light"/>
                <a:ea typeface="Barlow Semi Condensed Light"/>
                <a:cs typeface="Barlow Semi Condensed Light"/>
                <a:sym typeface="Barlow Semi Condensed Light"/>
              </a:defRPr>
            </a:lvl3pPr>
            <a:lvl4pPr marL="1828800" marR="0" lvl="3" indent="-228600" algn="ctr" rtl="0">
              <a:lnSpc>
                <a:spcPct val="100000"/>
              </a:lnSpc>
              <a:spcBef>
                <a:spcPts val="0"/>
              </a:spcBef>
              <a:spcAft>
                <a:spcPts val="0"/>
              </a:spcAft>
              <a:buClr>
                <a:schemeClr val="lt1"/>
              </a:buClr>
              <a:buSzPts val="1600"/>
              <a:buFont typeface="Barlow Semi Condensed Light"/>
              <a:buNone/>
              <a:defRPr sz="2400" b="0" i="0" u="none" strike="noStrike" cap="none">
                <a:solidFill>
                  <a:schemeClr val="lt1"/>
                </a:solidFill>
                <a:latin typeface="Barlow Semi Condensed Light"/>
                <a:ea typeface="Barlow Semi Condensed Light"/>
                <a:cs typeface="Barlow Semi Condensed Light"/>
                <a:sym typeface="Barlow Semi Condensed Light"/>
              </a:defRPr>
            </a:lvl4pPr>
            <a:lvl5pPr marL="2286000" marR="0" lvl="4" indent="-228600" algn="ctr" rtl="0">
              <a:lnSpc>
                <a:spcPct val="100000"/>
              </a:lnSpc>
              <a:spcBef>
                <a:spcPts val="0"/>
              </a:spcBef>
              <a:spcAft>
                <a:spcPts val="0"/>
              </a:spcAft>
              <a:buClr>
                <a:schemeClr val="lt1"/>
              </a:buClr>
              <a:buSzPts val="1600"/>
              <a:buFont typeface="Barlow Semi Condensed Light"/>
              <a:buNone/>
              <a:defRPr sz="2400" b="0" i="0" u="none" strike="noStrike" cap="none">
                <a:solidFill>
                  <a:schemeClr val="lt1"/>
                </a:solidFill>
                <a:latin typeface="Barlow Semi Condensed Light"/>
                <a:ea typeface="Barlow Semi Condensed Light"/>
                <a:cs typeface="Barlow Semi Condensed Light"/>
                <a:sym typeface="Barlow Semi Condensed Light"/>
              </a:defRPr>
            </a:lvl5pPr>
            <a:lvl6pPr marL="2743200" marR="0" lvl="5" indent="-228600" algn="ctr" rtl="0">
              <a:lnSpc>
                <a:spcPct val="100000"/>
              </a:lnSpc>
              <a:spcBef>
                <a:spcPts val="0"/>
              </a:spcBef>
              <a:spcAft>
                <a:spcPts val="0"/>
              </a:spcAft>
              <a:buClr>
                <a:schemeClr val="lt1"/>
              </a:buClr>
              <a:buSzPts val="1600"/>
              <a:buFont typeface="Barlow Semi Condensed Light"/>
              <a:buNone/>
              <a:defRPr sz="2400" b="0" i="0" u="none" strike="noStrike" cap="none">
                <a:solidFill>
                  <a:schemeClr val="lt1"/>
                </a:solidFill>
                <a:latin typeface="Barlow Semi Condensed Light"/>
                <a:ea typeface="Barlow Semi Condensed Light"/>
                <a:cs typeface="Barlow Semi Condensed Light"/>
                <a:sym typeface="Barlow Semi Condensed Light"/>
              </a:defRPr>
            </a:lvl6pPr>
            <a:lvl7pPr marL="3200400" marR="0" lvl="6" indent="-228600" algn="ctr" rtl="0">
              <a:lnSpc>
                <a:spcPct val="100000"/>
              </a:lnSpc>
              <a:spcBef>
                <a:spcPts val="0"/>
              </a:spcBef>
              <a:spcAft>
                <a:spcPts val="0"/>
              </a:spcAft>
              <a:buClr>
                <a:schemeClr val="lt1"/>
              </a:buClr>
              <a:buSzPts val="1600"/>
              <a:buFont typeface="Barlow Semi Condensed Light"/>
              <a:buNone/>
              <a:defRPr sz="2400" b="0" i="0" u="none" strike="noStrike" cap="none">
                <a:solidFill>
                  <a:schemeClr val="lt1"/>
                </a:solidFill>
                <a:latin typeface="Barlow Semi Condensed Light"/>
                <a:ea typeface="Barlow Semi Condensed Light"/>
                <a:cs typeface="Barlow Semi Condensed Light"/>
                <a:sym typeface="Barlow Semi Condensed Light"/>
              </a:defRPr>
            </a:lvl7pPr>
            <a:lvl8pPr marL="3657600" marR="0" lvl="7" indent="-228600" algn="ctr" rtl="0">
              <a:lnSpc>
                <a:spcPct val="100000"/>
              </a:lnSpc>
              <a:spcBef>
                <a:spcPts val="0"/>
              </a:spcBef>
              <a:spcAft>
                <a:spcPts val="0"/>
              </a:spcAft>
              <a:buClr>
                <a:schemeClr val="lt1"/>
              </a:buClr>
              <a:buSzPts val="1600"/>
              <a:buFont typeface="Barlow Semi Condensed Light"/>
              <a:buNone/>
              <a:defRPr sz="2400" b="0" i="0" u="none" strike="noStrike" cap="none">
                <a:solidFill>
                  <a:schemeClr val="lt1"/>
                </a:solidFill>
                <a:latin typeface="Barlow Semi Condensed Light"/>
                <a:ea typeface="Barlow Semi Condensed Light"/>
                <a:cs typeface="Barlow Semi Condensed Light"/>
                <a:sym typeface="Barlow Semi Condensed Light"/>
              </a:defRPr>
            </a:lvl8pPr>
            <a:lvl9pPr marL="4114800" marR="0" lvl="8" indent="-228600" algn="ctr" rtl="0">
              <a:lnSpc>
                <a:spcPct val="100000"/>
              </a:lnSpc>
              <a:spcBef>
                <a:spcPts val="0"/>
              </a:spcBef>
              <a:spcAft>
                <a:spcPts val="0"/>
              </a:spcAft>
              <a:buClr>
                <a:schemeClr val="lt1"/>
              </a:buClr>
              <a:buSzPts val="1600"/>
              <a:buFont typeface="Barlow Semi Condensed Light"/>
              <a:buNone/>
              <a:defRPr sz="2400" b="0" i="0" u="none" strike="noStrike" cap="none">
                <a:solidFill>
                  <a:schemeClr val="lt1"/>
                </a:solidFill>
                <a:latin typeface="Barlow Semi Condensed Light"/>
                <a:ea typeface="Barlow Semi Condensed Light"/>
                <a:cs typeface="Barlow Semi Condensed Light"/>
                <a:sym typeface="Barlow Semi Condensed Light"/>
              </a:defRPr>
            </a:lvl9pPr>
          </a:lstStyle>
          <a:p>
            <a:pPr marL="109728" indent="0"/>
            <a:r>
              <a:rPr lang="en-GB" sz="1800" dirty="0">
                <a:latin typeface="Calibri" panose="020F0502020204030204" pitchFamily="34" charset="0"/>
                <a:cs typeface="Calibri" panose="020F0502020204030204" pitchFamily="34" charset="0"/>
              </a:rPr>
              <a:t>Children will build upon their </a:t>
            </a:r>
            <a:r>
              <a:rPr lang="en-GB" sz="1800" dirty="0" smtClean="0">
                <a:latin typeface="Calibri" panose="020F0502020204030204" pitchFamily="34" charset="0"/>
                <a:cs typeface="Calibri" panose="020F0502020204030204" pitchFamily="34" charset="0"/>
              </a:rPr>
              <a:t>learning in: </a:t>
            </a:r>
          </a:p>
          <a:p>
            <a:pPr marL="109728" indent="0"/>
            <a:endParaRPr lang="en-GB" sz="1800" dirty="0">
              <a:latin typeface="Calibri" panose="020F0502020204030204" pitchFamily="34" charset="0"/>
              <a:cs typeface="Calibri" panose="020F0502020204030204" pitchFamily="34" charset="0"/>
            </a:endParaRPr>
          </a:p>
          <a:p>
            <a:r>
              <a:rPr lang="en-GB" sz="2000" b="1" dirty="0">
                <a:solidFill>
                  <a:srgbClr val="FF0000"/>
                </a:solidFill>
                <a:latin typeface="Calibri" panose="020F0502020204030204" pitchFamily="34" charset="0"/>
                <a:cs typeface="Calibri" panose="020F0502020204030204" pitchFamily="34" charset="0"/>
              </a:rPr>
              <a:t>Literacy (Listening &amp; Talking / Writing / Reading/ Languages)</a:t>
            </a:r>
          </a:p>
          <a:p>
            <a:r>
              <a:rPr lang="en-GB" sz="2000" b="1" dirty="0">
                <a:solidFill>
                  <a:srgbClr val="0070C0"/>
                </a:solidFill>
                <a:latin typeface="Calibri" panose="020F0502020204030204" pitchFamily="34" charset="0"/>
                <a:cs typeface="Calibri" panose="020F0502020204030204" pitchFamily="34" charset="0"/>
              </a:rPr>
              <a:t>Maths &amp; Numeracy</a:t>
            </a:r>
          </a:p>
          <a:p>
            <a:r>
              <a:rPr lang="en-GB" sz="2000" b="1" dirty="0">
                <a:solidFill>
                  <a:srgbClr val="00B050"/>
                </a:solidFill>
                <a:latin typeface="Calibri" panose="020F0502020204030204" pitchFamily="34" charset="0"/>
                <a:cs typeface="Calibri" panose="020F0502020204030204" pitchFamily="34" charset="0"/>
              </a:rPr>
              <a:t>Health &amp; Wellbeing (HWB)</a:t>
            </a:r>
          </a:p>
          <a:p>
            <a:r>
              <a:rPr lang="en-GB" sz="2000" b="1" dirty="0">
                <a:solidFill>
                  <a:schemeClr val="bg1"/>
                </a:solidFill>
                <a:latin typeface="Calibri" panose="020F0502020204030204" pitchFamily="34" charset="0"/>
                <a:cs typeface="Calibri" panose="020F0502020204030204" pitchFamily="34" charset="0"/>
              </a:rPr>
              <a:t>Interdisciplinary Learning (IDL)</a:t>
            </a:r>
          </a:p>
          <a:p>
            <a:r>
              <a:rPr lang="en-GB" sz="2000" b="1" dirty="0">
                <a:solidFill>
                  <a:schemeClr val="accent4"/>
                </a:solidFill>
                <a:latin typeface="Calibri" panose="020F0502020204030204" pitchFamily="34" charset="0"/>
                <a:cs typeface="Calibri" panose="020F0502020204030204" pitchFamily="34" charset="0"/>
              </a:rPr>
              <a:t>Expressive Arts – Dance/Drama/Music/Art</a:t>
            </a:r>
          </a:p>
          <a:p>
            <a:r>
              <a:rPr lang="en-GB" sz="2000" b="1" dirty="0">
                <a:solidFill>
                  <a:srgbClr val="008080"/>
                </a:solidFill>
                <a:latin typeface="Calibri" panose="020F0502020204030204" pitchFamily="34" charset="0"/>
                <a:cs typeface="Calibri" panose="020F0502020204030204" pitchFamily="34" charset="0"/>
              </a:rPr>
              <a:t>Technologies</a:t>
            </a:r>
          </a:p>
          <a:p>
            <a:r>
              <a:rPr lang="en-GB" sz="2000" b="1" dirty="0">
                <a:solidFill>
                  <a:schemeClr val="accent2"/>
                </a:solidFill>
                <a:latin typeface="Calibri" panose="020F0502020204030204" pitchFamily="34" charset="0"/>
                <a:cs typeface="Calibri" panose="020F0502020204030204" pitchFamily="34" charset="0"/>
              </a:rPr>
              <a:t>Science</a:t>
            </a:r>
          </a:p>
          <a:p>
            <a:r>
              <a:rPr lang="en-GB" sz="2000" b="1" dirty="0">
                <a:solidFill>
                  <a:srgbClr val="CC00CC"/>
                </a:solidFill>
                <a:latin typeface="Calibri" panose="020F0502020204030204" pitchFamily="34" charset="0"/>
                <a:cs typeface="Calibri" panose="020F0502020204030204" pitchFamily="34" charset="0"/>
              </a:rPr>
              <a:t>Social Studies</a:t>
            </a:r>
          </a:p>
          <a:p>
            <a:r>
              <a:rPr lang="en-GB" sz="2000" b="1" dirty="0">
                <a:solidFill>
                  <a:srgbClr val="FF33CC"/>
                </a:solidFill>
                <a:latin typeface="Calibri" panose="020F0502020204030204" pitchFamily="34" charset="0"/>
                <a:cs typeface="Calibri" panose="020F0502020204030204" pitchFamily="34" charset="0"/>
              </a:rPr>
              <a:t>RME </a:t>
            </a:r>
          </a:p>
          <a:p>
            <a:pPr marL="109728" indent="0"/>
            <a:endParaRPr lang="en-GB" sz="1800" dirty="0">
              <a:latin typeface="Calibri" panose="020F0502020204030204" pitchFamily="34" charset="0"/>
              <a:cs typeface="Calibri" panose="020F0502020204030204" pitchFamily="34" charset="0"/>
            </a:endParaRPr>
          </a:p>
          <a:p>
            <a:pPr marL="109728" indent="0"/>
            <a:r>
              <a:rPr lang="en-GB" sz="1600" dirty="0" smtClean="0">
                <a:latin typeface="Calibri" panose="020F0502020204030204" pitchFamily="34" charset="0"/>
                <a:cs typeface="Calibri" panose="020F0502020204030204" pitchFamily="34" charset="0"/>
              </a:rPr>
              <a:t>Termly </a:t>
            </a:r>
            <a:r>
              <a:rPr lang="en-GB" sz="1600" dirty="0">
                <a:latin typeface="Calibri" panose="020F0502020204030204" pitchFamily="34" charset="0"/>
                <a:cs typeface="Calibri" panose="020F0502020204030204" pitchFamily="34" charset="0"/>
              </a:rPr>
              <a:t>Learning </a:t>
            </a:r>
            <a:r>
              <a:rPr lang="en-GB" sz="1600" dirty="0" smtClean="0">
                <a:latin typeface="Calibri" panose="020F0502020204030204" pitchFamily="34" charset="0"/>
                <a:cs typeface="Calibri" panose="020F0502020204030204" pitchFamily="34" charset="0"/>
              </a:rPr>
              <a:t>Letters </a:t>
            </a:r>
            <a:r>
              <a:rPr lang="en-GB" sz="1600" dirty="0">
                <a:latin typeface="Calibri" panose="020F0502020204030204" pitchFamily="34" charset="0"/>
                <a:cs typeface="Calibri" panose="020F0502020204030204" pitchFamily="34" charset="0"/>
              </a:rPr>
              <a:t>will be available on the blog each term with a summary of learning.</a:t>
            </a:r>
          </a:p>
          <a:p>
            <a:endParaRPr lang="en-GB" sz="1800" dirty="0">
              <a:latin typeface="Sketchnote Square" panose="03080802030202000005" pitchFamily="66" charset="0"/>
            </a:endParaRPr>
          </a:p>
        </p:txBody>
      </p:sp>
      <p:pic>
        <p:nvPicPr>
          <p:cNvPr id="32" name="Picture 2" descr="https://tse1.mm.bing.net/th?id=OIP.7CR00sSBvUzpXlE20VJQOAHaCa&amp;pid=Api&amp;P=0&amp;w=547&amp;h=17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3872" y="748498"/>
            <a:ext cx="1377489" cy="335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45087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56"/>
        <p:cNvGrpSpPr/>
        <p:nvPr/>
      </p:nvGrpSpPr>
      <p:grpSpPr>
        <a:xfrm>
          <a:off x="0" y="0"/>
          <a:ext cx="0" cy="0"/>
          <a:chOff x="0" y="0"/>
          <a:chExt cx="0" cy="0"/>
        </a:xfrm>
      </p:grpSpPr>
      <p:sp>
        <p:nvSpPr>
          <p:cNvPr id="457" name="Google Shape;457;p28"/>
          <p:cNvSpPr txBox="1">
            <a:spLocks noGrp="1"/>
          </p:cNvSpPr>
          <p:nvPr>
            <p:ph type="title"/>
          </p:nvPr>
        </p:nvSpPr>
        <p:spPr>
          <a:xfrm>
            <a:off x="3140075" y="3814132"/>
            <a:ext cx="6309300" cy="365400"/>
          </a:xfrm>
          <a:prstGeom prst="rect">
            <a:avLst/>
          </a:prstGeom>
        </p:spPr>
        <p:txBody>
          <a:bodyPr spcFirstLastPara="1" wrap="square" lIns="0" tIns="0" rIns="0" bIns="0" anchor="t" anchorCtr="0">
            <a:noAutofit/>
          </a:bodyPr>
          <a:lstStyle/>
          <a:p>
            <a:pPr lvl="0"/>
            <a:r>
              <a:rPr lang="en" dirty="0">
                <a:solidFill>
                  <a:schemeClr val="tx2">
                    <a:lumMod val="60000"/>
                    <a:lumOff val="40000"/>
                  </a:schemeClr>
                </a:solidFill>
              </a:rPr>
              <a:t>—</a:t>
            </a:r>
            <a:r>
              <a:rPr lang="en-GB" dirty="0" err="1">
                <a:solidFill>
                  <a:schemeClr val="tx2">
                    <a:lumMod val="60000"/>
                    <a:lumOff val="40000"/>
                  </a:schemeClr>
                </a:solidFill>
                <a:latin typeface="Sketchnote Square" panose="03080802030202000005" pitchFamily="66" charset="0"/>
              </a:rPr>
              <a:t>Whitebread</a:t>
            </a:r>
            <a:r>
              <a:rPr lang="en-GB" dirty="0">
                <a:solidFill>
                  <a:schemeClr val="tx2">
                    <a:lumMod val="60000"/>
                    <a:lumOff val="40000"/>
                  </a:schemeClr>
                </a:solidFill>
                <a:latin typeface="Sketchnote Square" panose="03080802030202000005" pitchFamily="66" charset="0"/>
              </a:rPr>
              <a:t>, 2019</a:t>
            </a:r>
            <a:endParaRPr dirty="0">
              <a:solidFill>
                <a:schemeClr val="tx2">
                  <a:lumMod val="60000"/>
                  <a:lumOff val="40000"/>
                </a:schemeClr>
              </a:solidFill>
            </a:endParaRPr>
          </a:p>
        </p:txBody>
      </p:sp>
      <p:sp>
        <p:nvSpPr>
          <p:cNvPr id="459" name="Google Shape;459;p28"/>
          <p:cNvSpPr/>
          <p:nvPr/>
        </p:nvSpPr>
        <p:spPr>
          <a:xfrm rot="-6451548" flipH="1">
            <a:off x="3931705" y="4253597"/>
            <a:ext cx="340508" cy="431878"/>
          </a:xfrm>
          <a:custGeom>
            <a:avLst/>
            <a:gdLst/>
            <a:ahLst/>
            <a:cxnLst/>
            <a:rect l="l" t="t" r="r" b="b"/>
            <a:pathLst>
              <a:path w="11005" h="13958" extrusionOk="0">
                <a:moveTo>
                  <a:pt x="9068" y="9311"/>
                </a:moveTo>
                <a:cubicBezTo>
                  <a:pt x="8843" y="9123"/>
                  <a:pt x="8598" y="8957"/>
                  <a:pt x="8348" y="8798"/>
                </a:cubicBezTo>
                <a:cubicBezTo>
                  <a:pt x="7984" y="8565"/>
                  <a:pt x="7613" y="8348"/>
                  <a:pt x="7205" y="8098"/>
                </a:cubicBezTo>
                <a:cubicBezTo>
                  <a:pt x="7256" y="7998"/>
                  <a:pt x="7277" y="7935"/>
                  <a:pt x="7315" y="7879"/>
                </a:cubicBezTo>
                <a:cubicBezTo>
                  <a:pt x="7704" y="7291"/>
                  <a:pt x="7998" y="6660"/>
                  <a:pt x="8257" y="6013"/>
                </a:cubicBezTo>
                <a:cubicBezTo>
                  <a:pt x="8480" y="5458"/>
                  <a:pt x="8781" y="4942"/>
                  <a:pt x="9097" y="4433"/>
                </a:cubicBezTo>
                <a:cubicBezTo>
                  <a:pt x="9401" y="3940"/>
                  <a:pt x="9685" y="3435"/>
                  <a:pt x="9966" y="2928"/>
                </a:cubicBezTo>
                <a:cubicBezTo>
                  <a:pt x="10240" y="2437"/>
                  <a:pt x="10499" y="1938"/>
                  <a:pt x="10760" y="1439"/>
                </a:cubicBezTo>
                <a:cubicBezTo>
                  <a:pt x="10846" y="1273"/>
                  <a:pt x="10915" y="1099"/>
                  <a:pt x="10984" y="926"/>
                </a:cubicBezTo>
                <a:cubicBezTo>
                  <a:pt x="11005" y="870"/>
                  <a:pt x="10995" y="805"/>
                  <a:pt x="11005" y="701"/>
                </a:cubicBezTo>
                <a:cubicBezTo>
                  <a:pt x="10790" y="742"/>
                  <a:pt x="10597" y="829"/>
                  <a:pt x="10461" y="624"/>
                </a:cubicBezTo>
                <a:cubicBezTo>
                  <a:pt x="10444" y="597"/>
                  <a:pt x="10360" y="583"/>
                  <a:pt x="10319" y="597"/>
                </a:cubicBezTo>
                <a:cubicBezTo>
                  <a:pt x="10115" y="666"/>
                  <a:pt x="9941" y="579"/>
                  <a:pt x="9762" y="514"/>
                </a:cubicBezTo>
                <a:cubicBezTo>
                  <a:pt x="9415" y="392"/>
                  <a:pt x="9068" y="271"/>
                  <a:pt x="8726" y="143"/>
                </a:cubicBezTo>
                <a:cubicBezTo>
                  <a:pt x="8341" y="0"/>
                  <a:pt x="8198" y="21"/>
                  <a:pt x="7956" y="344"/>
                </a:cubicBezTo>
                <a:cubicBezTo>
                  <a:pt x="7616" y="795"/>
                  <a:pt x="7288" y="1255"/>
                  <a:pt x="6986" y="1730"/>
                </a:cubicBezTo>
                <a:cubicBezTo>
                  <a:pt x="6618" y="2305"/>
                  <a:pt x="6283" y="2901"/>
                  <a:pt x="5932" y="3486"/>
                </a:cubicBezTo>
                <a:cubicBezTo>
                  <a:pt x="5524" y="4179"/>
                  <a:pt x="5067" y="4841"/>
                  <a:pt x="4575" y="5479"/>
                </a:cubicBezTo>
                <a:cubicBezTo>
                  <a:pt x="4377" y="5732"/>
                  <a:pt x="4165" y="5978"/>
                  <a:pt x="3954" y="6237"/>
                </a:cubicBezTo>
                <a:cubicBezTo>
                  <a:pt x="3854" y="6203"/>
                  <a:pt x="3770" y="6182"/>
                  <a:pt x="3691" y="6151"/>
                </a:cubicBezTo>
                <a:cubicBezTo>
                  <a:pt x="2887" y="5801"/>
                  <a:pt x="2045" y="5565"/>
                  <a:pt x="1183" y="5399"/>
                </a:cubicBezTo>
                <a:cubicBezTo>
                  <a:pt x="909" y="5347"/>
                  <a:pt x="625" y="5330"/>
                  <a:pt x="344" y="5312"/>
                </a:cubicBezTo>
                <a:cubicBezTo>
                  <a:pt x="161" y="5298"/>
                  <a:pt x="25" y="5392"/>
                  <a:pt x="15" y="5569"/>
                </a:cubicBezTo>
                <a:cubicBezTo>
                  <a:pt x="1" y="5818"/>
                  <a:pt x="4" y="6075"/>
                  <a:pt x="43" y="6320"/>
                </a:cubicBezTo>
                <a:cubicBezTo>
                  <a:pt x="74" y="6518"/>
                  <a:pt x="150" y="6715"/>
                  <a:pt x="230" y="6902"/>
                </a:cubicBezTo>
                <a:cubicBezTo>
                  <a:pt x="517" y="7578"/>
                  <a:pt x="649" y="8295"/>
                  <a:pt x="798" y="9002"/>
                </a:cubicBezTo>
                <a:cubicBezTo>
                  <a:pt x="1051" y="10198"/>
                  <a:pt x="1165" y="11410"/>
                  <a:pt x="1172" y="12630"/>
                </a:cubicBezTo>
                <a:cubicBezTo>
                  <a:pt x="1176" y="12935"/>
                  <a:pt x="1207" y="13240"/>
                  <a:pt x="1252" y="13538"/>
                </a:cubicBezTo>
                <a:cubicBezTo>
                  <a:pt x="1297" y="13825"/>
                  <a:pt x="1488" y="13957"/>
                  <a:pt x="1779" y="13892"/>
                </a:cubicBezTo>
                <a:cubicBezTo>
                  <a:pt x="1941" y="13853"/>
                  <a:pt x="2097" y="13763"/>
                  <a:pt x="2240" y="13670"/>
                </a:cubicBezTo>
                <a:cubicBezTo>
                  <a:pt x="2694" y="13375"/>
                  <a:pt x="3126" y="13063"/>
                  <a:pt x="3580" y="12776"/>
                </a:cubicBezTo>
                <a:cubicBezTo>
                  <a:pt x="3888" y="12582"/>
                  <a:pt x="4224" y="12426"/>
                  <a:pt x="4540" y="12242"/>
                </a:cubicBezTo>
                <a:cubicBezTo>
                  <a:pt x="5305" y="11795"/>
                  <a:pt x="6089" y="11379"/>
                  <a:pt x="6903" y="11015"/>
                </a:cubicBezTo>
                <a:cubicBezTo>
                  <a:pt x="7336" y="10825"/>
                  <a:pt x="7759" y="10620"/>
                  <a:pt x="8178" y="10406"/>
                </a:cubicBezTo>
                <a:cubicBezTo>
                  <a:pt x="8473" y="10257"/>
                  <a:pt x="8760" y="10091"/>
                  <a:pt x="9030" y="9907"/>
                </a:cubicBezTo>
                <a:cubicBezTo>
                  <a:pt x="9284" y="9740"/>
                  <a:pt x="9297" y="9501"/>
                  <a:pt x="9068" y="9311"/>
                </a:cubicBezTo>
                <a:close/>
                <a:moveTo>
                  <a:pt x="3033" y="12457"/>
                </a:moveTo>
                <a:cubicBezTo>
                  <a:pt x="3029" y="12464"/>
                  <a:pt x="3029" y="12470"/>
                  <a:pt x="3026" y="12478"/>
                </a:cubicBezTo>
                <a:cubicBezTo>
                  <a:pt x="3019" y="12474"/>
                  <a:pt x="3015" y="12470"/>
                  <a:pt x="3009" y="12467"/>
                </a:cubicBezTo>
                <a:cubicBezTo>
                  <a:pt x="2991" y="12495"/>
                  <a:pt x="2980" y="12526"/>
                  <a:pt x="2956" y="12547"/>
                </a:cubicBezTo>
                <a:cubicBezTo>
                  <a:pt x="2600" y="12869"/>
                  <a:pt x="2190" y="13126"/>
                  <a:pt x="1768" y="13434"/>
                </a:cubicBezTo>
                <a:cubicBezTo>
                  <a:pt x="1716" y="13316"/>
                  <a:pt x="1664" y="13250"/>
                  <a:pt x="1661" y="13177"/>
                </a:cubicBezTo>
                <a:cubicBezTo>
                  <a:pt x="1643" y="12776"/>
                  <a:pt x="1640" y="12370"/>
                  <a:pt x="1633" y="11965"/>
                </a:cubicBezTo>
                <a:cubicBezTo>
                  <a:pt x="1633" y="11944"/>
                  <a:pt x="1671" y="11920"/>
                  <a:pt x="1702" y="11885"/>
                </a:cubicBezTo>
                <a:cubicBezTo>
                  <a:pt x="1962" y="12162"/>
                  <a:pt x="1914" y="12637"/>
                  <a:pt x="2319" y="12827"/>
                </a:cubicBezTo>
                <a:cubicBezTo>
                  <a:pt x="2451" y="12686"/>
                  <a:pt x="2403" y="12550"/>
                  <a:pt x="2353" y="12432"/>
                </a:cubicBezTo>
                <a:cubicBezTo>
                  <a:pt x="2128" y="11885"/>
                  <a:pt x="1896" y="11341"/>
                  <a:pt x="1657" y="10801"/>
                </a:cubicBezTo>
                <a:cubicBezTo>
                  <a:pt x="1574" y="10617"/>
                  <a:pt x="1439" y="10454"/>
                  <a:pt x="1488" y="10177"/>
                </a:cubicBezTo>
                <a:cubicBezTo>
                  <a:pt x="1592" y="10308"/>
                  <a:pt x="1675" y="10388"/>
                  <a:pt x="1730" y="10486"/>
                </a:cubicBezTo>
                <a:cubicBezTo>
                  <a:pt x="1997" y="10943"/>
                  <a:pt x="2249" y="11404"/>
                  <a:pt x="2516" y="11858"/>
                </a:cubicBezTo>
                <a:cubicBezTo>
                  <a:pt x="2652" y="12083"/>
                  <a:pt x="2752" y="12336"/>
                  <a:pt x="3009" y="12467"/>
                </a:cubicBezTo>
                <a:lnTo>
                  <a:pt x="3009" y="12460"/>
                </a:lnTo>
                <a:cubicBezTo>
                  <a:pt x="3019" y="12460"/>
                  <a:pt x="3026" y="12457"/>
                  <a:pt x="3033" y="12457"/>
                </a:cubicBezTo>
                <a:cubicBezTo>
                  <a:pt x="3084" y="12266"/>
                  <a:pt x="2970" y="12110"/>
                  <a:pt x="2884" y="11958"/>
                </a:cubicBezTo>
                <a:cubicBezTo>
                  <a:pt x="2544" y="11348"/>
                  <a:pt x="2195" y="10745"/>
                  <a:pt x="1845" y="10142"/>
                </a:cubicBezTo>
                <a:cubicBezTo>
                  <a:pt x="1726" y="9938"/>
                  <a:pt x="1592" y="9740"/>
                  <a:pt x="1467" y="9536"/>
                </a:cubicBezTo>
                <a:cubicBezTo>
                  <a:pt x="1346" y="9331"/>
                  <a:pt x="1266" y="9113"/>
                  <a:pt x="1245" y="8767"/>
                </a:cubicBezTo>
                <a:cubicBezTo>
                  <a:pt x="1356" y="8930"/>
                  <a:pt x="1415" y="8999"/>
                  <a:pt x="1456" y="9079"/>
                </a:cubicBezTo>
                <a:cubicBezTo>
                  <a:pt x="1629" y="9390"/>
                  <a:pt x="1795" y="9706"/>
                  <a:pt x="1969" y="10021"/>
                </a:cubicBezTo>
                <a:cubicBezTo>
                  <a:pt x="2312" y="10652"/>
                  <a:pt x="2738" y="11223"/>
                  <a:pt x="3237" y="11746"/>
                </a:cubicBezTo>
                <a:cubicBezTo>
                  <a:pt x="3365" y="11882"/>
                  <a:pt x="3487" y="12027"/>
                  <a:pt x="3622" y="12179"/>
                </a:cubicBezTo>
                <a:cubicBezTo>
                  <a:pt x="3445" y="12357"/>
                  <a:pt x="3251" y="12429"/>
                  <a:pt x="3033" y="12457"/>
                </a:cubicBezTo>
                <a:close/>
                <a:moveTo>
                  <a:pt x="3965" y="12024"/>
                </a:moveTo>
                <a:cubicBezTo>
                  <a:pt x="3223" y="11289"/>
                  <a:pt x="2593" y="10506"/>
                  <a:pt x="2083" y="9630"/>
                </a:cubicBezTo>
                <a:cubicBezTo>
                  <a:pt x="1733" y="9027"/>
                  <a:pt x="1366" y="8427"/>
                  <a:pt x="1065" y="7796"/>
                </a:cubicBezTo>
                <a:cubicBezTo>
                  <a:pt x="818" y="7277"/>
                  <a:pt x="656" y="6719"/>
                  <a:pt x="469" y="6175"/>
                </a:cubicBezTo>
                <a:cubicBezTo>
                  <a:pt x="434" y="6071"/>
                  <a:pt x="465" y="5950"/>
                  <a:pt x="465" y="5773"/>
                </a:cubicBezTo>
                <a:cubicBezTo>
                  <a:pt x="996" y="5805"/>
                  <a:pt x="1450" y="5912"/>
                  <a:pt x="1889" y="6013"/>
                </a:cubicBezTo>
                <a:cubicBezTo>
                  <a:pt x="1958" y="6262"/>
                  <a:pt x="2000" y="6494"/>
                  <a:pt x="2083" y="6712"/>
                </a:cubicBezTo>
                <a:cubicBezTo>
                  <a:pt x="2160" y="6917"/>
                  <a:pt x="2281" y="7107"/>
                  <a:pt x="2385" y="7302"/>
                </a:cubicBezTo>
                <a:cubicBezTo>
                  <a:pt x="2926" y="8337"/>
                  <a:pt x="3632" y="9262"/>
                  <a:pt x="4405" y="10142"/>
                </a:cubicBezTo>
                <a:cubicBezTo>
                  <a:pt x="4595" y="10361"/>
                  <a:pt x="4789" y="10582"/>
                  <a:pt x="4973" y="10807"/>
                </a:cubicBezTo>
                <a:cubicBezTo>
                  <a:pt x="5080" y="10940"/>
                  <a:pt x="5163" y="11081"/>
                  <a:pt x="5271" y="11237"/>
                </a:cubicBezTo>
                <a:cubicBezTo>
                  <a:pt x="4859" y="11580"/>
                  <a:pt x="4405" y="11788"/>
                  <a:pt x="3965" y="12024"/>
                </a:cubicBezTo>
                <a:close/>
                <a:moveTo>
                  <a:pt x="6993" y="10420"/>
                </a:moveTo>
                <a:cubicBezTo>
                  <a:pt x="6938" y="10326"/>
                  <a:pt x="6868" y="10233"/>
                  <a:pt x="6823" y="10129"/>
                </a:cubicBezTo>
                <a:cubicBezTo>
                  <a:pt x="6674" y="9768"/>
                  <a:pt x="6539" y="9401"/>
                  <a:pt x="6390" y="9040"/>
                </a:cubicBezTo>
                <a:cubicBezTo>
                  <a:pt x="6085" y="8295"/>
                  <a:pt x="5638" y="7627"/>
                  <a:pt x="5136" y="6996"/>
                </a:cubicBezTo>
                <a:cubicBezTo>
                  <a:pt x="5035" y="6872"/>
                  <a:pt x="4949" y="6709"/>
                  <a:pt x="4738" y="6699"/>
                </a:cubicBezTo>
                <a:cubicBezTo>
                  <a:pt x="4668" y="6889"/>
                  <a:pt x="4765" y="7038"/>
                  <a:pt x="4851" y="7177"/>
                </a:cubicBezTo>
                <a:cubicBezTo>
                  <a:pt x="5008" y="7422"/>
                  <a:pt x="5167" y="7665"/>
                  <a:pt x="5330" y="7908"/>
                </a:cubicBezTo>
                <a:cubicBezTo>
                  <a:pt x="5694" y="8448"/>
                  <a:pt x="5978" y="9030"/>
                  <a:pt x="6203" y="9637"/>
                </a:cubicBezTo>
                <a:cubicBezTo>
                  <a:pt x="6317" y="9938"/>
                  <a:pt x="6449" y="10233"/>
                  <a:pt x="6564" y="10534"/>
                </a:cubicBezTo>
                <a:cubicBezTo>
                  <a:pt x="6577" y="10565"/>
                  <a:pt x="6546" y="10641"/>
                  <a:pt x="6515" y="10655"/>
                </a:cubicBezTo>
                <a:cubicBezTo>
                  <a:pt x="6484" y="10673"/>
                  <a:pt x="6401" y="10655"/>
                  <a:pt x="6380" y="10628"/>
                </a:cubicBezTo>
                <a:cubicBezTo>
                  <a:pt x="6210" y="10392"/>
                  <a:pt x="6041" y="10156"/>
                  <a:pt x="5891" y="9910"/>
                </a:cubicBezTo>
                <a:cubicBezTo>
                  <a:pt x="5676" y="9557"/>
                  <a:pt x="5483" y="9200"/>
                  <a:pt x="5285" y="8840"/>
                </a:cubicBezTo>
                <a:cubicBezTo>
                  <a:pt x="5029" y="8375"/>
                  <a:pt x="4713" y="7949"/>
                  <a:pt x="4343" y="7561"/>
                </a:cubicBezTo>
                <a:cubicBezTo>
                  <a:pt x="4214" y="7430"/>
                  <a:pt x="4100" y="7284"/>
                  <a:pt x="3975" y="7139"/>
                </a:cubicBezTo>
                <a:cubicBezTo>
                  <a:pt x="3850" y="7169"/>
                  <a:pt x="3871" y="7281"/>
                  <a:pt x="3895" y="7339"/>
                </a:cubicBezTo>
                <a:cubicBezTo>
                  <a:pt x="3962" y="7509"/>
                  <a:pt x="4027" y="7692"/>
                  <a:pt x="4141" y="7835"/>
                </a:cubicBezTo>
                <a:cubicBezTo>
                  <a:pt x="4578" y="8372"/>
                  <a:pt x="4914" y="8960"/>
                  <a:pt x="5240" y="9560"/>
                </a:cubicBezTo>
                <a:cubicBezTo>
                  <a:pt x="5427" y="9907"/>
                  <a:pt x="5646" y="10233"/>
                  <a:pt x="5846" y="10569"/>
                </a:cubicBezTo>
                <a:cubicBezTo>
                  <a:pt x="5905" y="10669"/>
                  <a:pt x="5957" y="10773"/>
                  <a:pt x="6016" y="10884"/>
                </a:cubicBezTo>
                <a:cubicBezTo>
                  <a:pt x="5943" y="10935"/>
                  <a:pt x="5888" y="10977"/>
                  <a:pt x="5825" y="11005"/>
                </a:cubicBezTo>
                <a:cubicBezTo>
                  <a:pt x="5784" y="11026"/>
                  <a:pt x="5729" y="11026"/>
                  <a:pt x="5680" y="11036"/>
                </a:cubicBezTo>
                <a:cubicBezTo>
                  <a:pt x="4502" y="9640"/>
                  <a:pt x="3262" y="8303"/>
                  <a:pt x="2454" y="6664"/>
                </a:cubicBezTo>
                <a:cubicBezTo>
                  <a:pt x="2395" y="6542"/>
                  <a:pt x="2329" y="6421"/>
                  <a:pt x="2270" y="6299"/>
                </a:cubicBezTo>
                <a:cubicBezTo>
                  <a:pt x="2257" y="6272"/>
                  <a:pt x="2257" y="6234"/>
                  <a:pt x="2246" y="6165"/>
                </a:cubicBezTo>
                <a:cubicBezTo>
                  <a:pt x="2333" y="6168"/>
                  <a:pt x="2416" y="6158"/>
                  <a:pt x="2486" y="6182"/>
                </a:cubicBezTo>
                <a:cubicBezTo>
                  <a:pt x="2835" y="6299"/>
                  <a:pt x="3178" y="6428"/>
                  <a:pt x="3525" y="6553"/>
                </a:cubicBezTo>
                <a:cubicBezTo>
                  <a:pt x="3622" y="6587"/>
                  <a:pt x="3719" y="6636"/>
                  <a:pt x="3819" y="6660"/>
                </a:cubicBezTo>
                <a:cubicBezTo>
                  <a:pt x="4041" y="6709"/>
                  <a:pt x="4232" y="6657"/>
                  <a:pt x="4373" y="6470"/>
                </a:cubicBezTo>
                <a:cubicBezTo>
                  <a:pt x="5126" y="5468"/>
                  <a:pt x="5884" y="4478"/>
                  <a:pt x="6505" y="3393"/>
                </a:cubicBezTo>
                <a:cubicBezTo>
                  <a:pt x="7004" y="2520"/>
                  <a:pt x="7520" y="1657"/>
                  <a:pt x="8126" y="843"/>
                </a:cubicBezTo>
                <a:cubicBezTo>
                  <a:pt x="8188" y="760"/>
                  <a:pt x="8248" y="676"/>
                  <a:pt x="8313" y="600"/>
                </a:cubicBezTo>
                <a:cubicBezTo>
                  <a:pt x="8348" y="562"/>
                  <a:pt x="8396" y="538"/>
                  <a:pt x="8438" y="507"/>
                </a:cubicBezTo>
                <a:cubicBezTo>
                  <a:pt x="8972" y="686"/>
                  <a:pt x="9498" y="864"/>
                  <a:pt x="10028" y="1037"/>
                </a:cubicBezTo>
                <a:cubicBezTo>
                  <a:pt x="10173" y="1086"/>
                  <a:pt x="10267" y="1179"/>
                  <a:pt x="10306" y="1318"/>
                </a:cubicBezTo>
                <a:cubicBezTo>
                  <a:pt x="10319" y="1366"/>
                  <a:pt x="10285" y="1428"/>
                  <a:pt x="10257" y="1535"/>
                </a:cubicBezTo>
                <a:cubicBezTo>
                  <a:pt x="10128" y="1387"/>
                  <a:pt x="10035" y="1283"/>
                  <a:pt x="9917" y="1148"/>
                </a:cubicBezTo>
                <a:cubicBezTo>
                  <a:pt x="9741" y="1460"/>
                  <a:pt x="9837" y="1698"/>
                  <a:pt x="10000" y="1948"/>
                </a:cubicBezTo>
                <a:cubicBezTo>
                  <a:pt x="9921" y="2104"/>
                  <a:pt x="9907" y="2298"/>
                  <a:pt x="9730" y="2409"/>
                </a:cubicBezTo>
                <a:lnTo>
                  <a:pt x="9727" y="2405"/>
                </a:lnTo>
                <a:lnTo>
                  <a:pt x="9724" y="2409"/>
                </a:lnTo>
                <a:lnTo>
                  <a:pt x="9724" y="2409"/>
                </a:lnTo>
                <a:cubicBezTo>
                  <a:pt x="9554" y="2946"/>
                  <a:pt x="9269" y="3427"/>
                  <a:pt x="8968" y="3902"/>
                </a:cubicBezTo>
                <a:cubicBezTo>
                  <a:pt x="8705" y="4321"/>
                  <a:pt x="8445" y="4740"/>
                  <a:pt x="8198" y="5170"/>
                </a:cubicBezTo>
                <a:cubicBezTo>
                  <a:pt x="8074" y="5392"/>
                  <a:pt x="7984" y="5631"/>
                  <a:pt x="7877" y="5863"/>
                </a:cubicBezTo>
                <a:cubicBezTo>
                  <a:pt x="7808" y="6016"/>
                  <a:pt x="7738" y="6168"/>
                  <a:pt x="7648" y="6359"/>
                </a:cubicBezTo>
                <a:cubicBezTo>
                  <a:pt x="7229" y="5984"/>
                  <a:pt x="7013" y="5503"/>
                  <a:pt x="6609" y="5056"/>
                </a:cubicBezTo>
                <a:cubicBezTo>
                  <a:pt x="6688" y="5776"/>
                  <a:pt x="6986" y="6286"/>
                  <a:pt x="7471" y="6699"/>
                </a:cubicBezTo>
                <a:cubicBezTo>
                  <a:pt x="7274" y="7252"/>
                  <a:pt x="6906" y="7825"/>
                  <a:pt x="6577" y="8077"/>
                </a:cubicBezTo>
                <a:cubicBezTo>
                  <a:pt x="6348" y="7894"/>
                  <a:pt x="6252" y="7613"/>
                  <a:pt x="6071" y="7395"/>
                </a:cubicBezTo>
                <a:cubicBezTo>
                  <a:pt x="5884" y="7173"/>
                  <a:pt x="5715" y="6941"/>
                  <a:pt x="5507" y="6674"/>
                </a:cubicBezTo>
                <a:cubicBezTo>
                  <a:pt x="5486" y="6768"/>
                  <a:pt x="5454" y="6816"/>
                  <a:pt x="5468" y="6844"/>
                </a:cubicBezTo>
                <a:cubicBezTo>
                  <a:pt x="5735" y="7454"/>
                  <a:pt x="6047" y="8039"/>
                  <a:pt x="6439" y="8583"/>
                </a:cubicBezTo>
                <a:cubicBezTo>
                  <a:pt x="6519" y="8690"/>
                  <a:pt x="6584" y="8822"/>
                  <a:pt x="6789" y="8826"/>
                </a:cubicBezTo>
                <a:cubicBezTo>
                  <a:pt x="6844" y="8749"/>
                  <a:pt x="6914" y="8659"/>
                  <a:pt x="6983" y="8570"/>
                </a:cubicBezTo>
                <a:cubicBezTo>
                  <a:pt x="7429" y="8718"/>
                  <a:pt x="8233" y="9214"/>
                  <a:pt x="8604" y="9563"/>
                </a:cubicBezTo>
                <a:cubicBezTo>
                  <a:pt x="8257" y="9879"/>
                  <a:pt x="7627" y="10219"/>
                  <a:pt x="6993" y="1042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8"/>
          <p:cNvSpPr/>
          <p:nvPr/>
        </p:nvSpPr>
        <p:spPr>
          <a:xfrm rot="7038731">
            <a:off x="5080299" y="4190033"/>
            <a:ext cx="175506" cy="222631"/>
          </a:xfrm>
          <a:custGeom>
            <a:avLst/>
            <a:gdLst/>
            <a:ahLst/>
            <a:cxnLst/>
            <a:rect l="l" t="t" r="r" b="b"/>
            <a:pathLst>
              <a:path w="11005" h="13958" extrusionOk="0">
                <a:moveTo>
                  <a:pt x="9068" y="9311"/>
                </a:moveTo>
                <a:cubicBezTo>
                  <a:pt x="8843" y="9123"/>
                  <a:pt x="8598" y="8957"/>
                  <a:pt x="8348" y="8798"/>
                </a:cubicBezTo>
                <a:cubicBezTo>
                  <a:pt x="7984" y="8565"/>
                  <a:pt x="7613" y="8348"/>
                  <a:pt x="7205" y="8098"/>
                </a:cubicBezTo>
                <a:cubicBezTo>
                  <a:pt x="7256" y="7998"/>
                  <a:pt x="7277" y="7935"/>
                  <a:pt x="7315" y="7879"/>
                </a:cubicBezTo>
                <a:cubicBezTo>
                  <a:pt x="7704" y="7291"/>
                  <a:pt x="7998" y="6660"/>
                  <a:pt x="8257" y="6013"/>
                </a:cubicBezTo>
                <a:cubicBezTo>
                  <a:pt x="8480" y="5458"/>
                  <a:pt x="8781" y="4942"/>
                  <a:pt x="9097" y="4433"/>
                </a:cubicBezTo>
                <a:cubicBezTo>
                  <a:pt x="9401" y="3940"/>
                  <a:pt x="9685" y="3435"/>
                  <a:pt x="9966" y="2928"/>
                </a:cubicBezTo>
                <a:cubicBezTo>
                  <a:pt x="10240" y="2437"/>
                  <a:pt x="10499" y="1938"/>
                  <a:pt x="10760" y="1439"/>
                </a:cubicBezTo>
                <a:cubicBezTo>
                  <a:pt x="10846" y="1273"/>
                  <a:pt x="10915" y="1099"/>
                  <a:pt x="10984" y="926"/>
                </a:cubicBezTo>
                <a:cubicBezTo>
                  <a:pt x="11005" y="870"/>
                  <a:pt x="10995" y="805"/>
                  <a:pt x="11005" y="701"/>
                </a:cubicBezTo>
                <a:cubicBezTo>
                  <a:pt x="10790" y="742"/>
                  <a:pt x="10597" y="829"/>
                  <a:pt x="10461" y="624"/>
                </a:cubicBezTo>
                <a:cubicBezTo>
                  <a:pt x="10444" y="597"/>
                  <a:pt x="10360" y="583"/>
                  <a:pt x="10319" y="597"/>
                </a:cubicBezTo>
                <a:cubicBezTo>
                  <a:pt x="10115" y="666"/>
                  <a:pt x="9941" y="579"/>
                  <a:pt x="9762" y="514"/>
                </a:cubicBezTo>
                <a:cubicBezTo>
                  <a:pt x="9415" y="392"/>
                  <a:pt x="9068" y="271"/>
                  <a:pt x="8726" y="143"/>
                </a:cubicBezTo>
                <a:cubicBezTo>
                  <a:pt x="8341" y="0"/>
                  <a:pt x="8198" y="21"/>
                  <a:pt x="7956" y="344"/>
                </a:cubicBezTo>
                <a:cubicBezTo>
                  <a:pt x="7616" y="795"/>
                  <a:pt x="7288" y="1255"/>
                  <a:pt x="6986" y="1730"/>
                </a:cubicBezTo>
                <a:cubicBezTo>
                  <a:pt x="6618" y="2305"/>
                  <a:pt x="6283" y="2901"/>
                  <a:pt x="5932" y="3486"/>
                </a:cubicBezTo>
                <a:cubicBezTo>
                  <a:pt x="5524" y="4179"/>
                  <a:pt x="5067" y="4841"/>
                  <a:pt x="4575" y="5479"/>
                </a:cubicBezTo>
                <a:cubicBezTo>
                  <a:pt x="4377" y="5732"/>
                  <a:pt x="4165" y="5978"/>
                  <a:pt x="3954" y="6237"/>
                </a:cubicBezTo>
                <a:cubicBezTo>
                  <a:pt x="3854" y="6203"/>
                  <a:pt x="3770" y="6182"/>
                  <a:pt x="3691" y="6151"/>
                </a:cubicBezTo>
                <a:cubicBezTo>
                  <a:pt x="2887" y="5801"/>
                  <a:pt x="2045" y="5565"/>
                  <a:pt x="1183" y="5399"/>
                </a:cubicBezTo>
                <a:cubicBezTo>
                  <a:pt x="909" y="5347"/>
                  <a:pt x="625" y="5330"/>
                  <a:pt x="344" y="5312"/>
                </a:cubicBezTo>
                <a:cubicBezTo>
                  <a:pt x="161" y="5298"/>
                  <a:pt x="25" y="5392"/>
                  <a:pt x="15" y="5569"/>
                </a:cubicBezTo>
                <a:cubicBezTo>
                  <a:pt x="1" y="5818"/>
                  <a:pt x="4" y="6075"/>
                  <a:pt x="43" y="6320"/>
                </a:cubicBezTo>
                <a:cubicBezTo>
                  <a:pt x="74" y="6518"/>
                  <a:pt x="150" y="6715"/>
                  <a:pt x="230" y="6902"/>
                </a:cubicBezTo>
                <a:cubicBezTo>
                  <a:pt x="517" y="7578"/>
                  <a:pt x="649" y="8295"/>
                  <a:pt x="798" y="9002"/>
                </a:cubicBezTo>
                <a:cubicBezTo>
                  <a:pt x="1051" y="10198"/>
                  <a:pt x="1165" y="11410"/>
                  <a:pt x="1172" y="12630"/>
                </a:cubicBezTo>
                <a:cubicBezTo>
                  <a:pt x="1176" y="12935"/>
                  <a:pt x="1207" y="13240"/>
                  <a:pt x="1252" y="13538"/>
                </a:cubicBezTo>
                <a:cubicBezTo>
                  <a:pt x="1297" y="13825"/>
                  <a:pt x="1488" y="13957"/>
                  <a:pt x="1779" y="13892"/>
                </a:cubicBezTo>
                <a:cubicBezTo>
                  <a:pt x="1941" y="13853"/>
                  <a:pt x="2097" y="13763"/>
                  <a:pt x="2240" y="13670"/>
                </a:cubicBezTo>
                <a:cubicBezTo>
                  <a:pt x="2694" y="13375"/>
                  <a:pt x="3126" y="13063"/>
                  <a:pt x="3580" y="12776"/>
                </a:cubicBezTo>
                <a:cubicBezTo>
                  <a:pt x="3888" y="12582"/>
                  <a:pt x="4224" y="12426"/>
                  <a:pt x="4540" y="12242"/>
                </a:cubicBezTo>
                <a:cubicBezTo>
                  <a:pt x="5305" y="11795"/>
                  <a:pt x="6089" y="11379"/>
                  <a:pt x="6903" y="11015"/>
                </a:cubicBezTo>
                <a:cubicBezTo>
                  <a:pt x="7336" y="10825"/>
                  <a:pt x="7759" y="10620"/>
                  <a:pt x="8178" y="10406"/>
                </a:cubicBezTo>
                <a:cubicBezTo>
                  <a:pt x="8473" y="10257"/>
                  <a:pt x="8760" y="10091"/>
                  <a:pt x="9030" y="9907"/>
                </a:cubicBezTo>
                <a:cubicBezTo>
                  <a:pt x="9284" y="9740"/>
                  <a:pt x="9297" y="9501"/>
                  <a:pt x="9068" y="9311"/>
                </a:cubicBezTo>
                <a:close/>
                <a:moveTo>
                  <a:pt x="3033" y="12457"/>
                </a:moveTo>
                <a:cubicBezTo>
                  <a:pt x="3029" y="12464"/>
                  <a:pt x="3029" y="12470"/>
                  <a:pt x="3026" y="12478"/>
                </a:cubicBezTo>
                <a:cubicBezTo>
                  <a:pt x="3019" y="12474"/>
                  <a:pt x="3015" y="12470"/>
                  <a:pt x="3009" y="12467"/>
                </a:cubicBezTo>
                <a:cubicBezTo>
                  <a:pt x="2991" y="12495"/>
                  <a:pt x="2980" y="12526"/>
                  <a:pt x="2956" y="12547"/>
                </a:cubicBezTo>
                <a:cubicBezTo>
                  <a:pt x="2600" y="12869"/>
                  <a:pt x="2190" y="13126"/>
                  <a:pt x="1768" y="13434"/>
                </a:cubicBezTo>
                <a:cubicBezTo>
                  <a:pt x="1716" y="13316"/>
                  <a:pt x="1664" y="13250"/>
                  <a:pt x="1661" y="13177"/>
                </a:cubicBezTo>
                <a:cubicBezTo>
                  <a:pt x="1643" y="12776"/>
                  <a:pt x="1640" y="12370"/>
                  <a:pt x="1633" y="11965"/>
                </a:cubicBezTo>
                <a:cubicBezTo>
                  <a:pt x="1633" y="11944"/>
                  <a:pt x="1671" y="11920"/>
                  <a:pt x="1702" y="11885"/>
                </a:cubicBezTo>
                <a:cubicBezTo>
                  <a:pt x="1962" y="12162"/>
                  <a:pt x="1914" y="12637"/>
                  <a:pt x="2319" y="12827"/>
                </a:cubicBezTo>
                <a:cubicBezTo>
                  <a:pt x="2451" y="12686"/>
                  <a:pt x="2403" y="12550"/>
                  <a:pt x="2353" y="12432"/>
                </a:cubicBezTo>
                <a:cubicBezTo>
                  <a:pt x="2128" y="11885"/>
                  <a:pt x="1896" y="11341"/>
                  <a:pt x="1657" y="10801"/>
                </a:cubicBezTo>
                <a:cubicBezTo>
                  <a:pt x="1574" y="10617"/>
                  <a:pt x="1439" y="10454"/>
                  <a:pt x="1488" y="10177"/>
                </a:cubicBezTo>
                <a:cubicBezTo>
                  <a:pt x="1592" y="10308"/>
                  <a:pt x="1675" y="10388"/>
                  <a:pt x="1730" y="10486"/>
                </a:cubicBezTo>
                <a:cubicBezTo>
                  <a:pt x="1997" y="10943"/>
                  <a:pt x="2249" y="11404"/>
                  <a:pt x="2516" y="11858"/>
                </a:cubicBezTo>
                <a:cubicBezTo>
                  <a:pt x="2652" y="12083"/>
                  <a:pt x="2752" y="12336"/>
                  <a:pt x="3009" y="12467"/>
                </a:cubicBezTo>
                <a:lnTo>
                  <a:pt x="3009" y="12460"/>
                </a:lnTo>
                <a:cubicBezTo>
                  <a:pt x="3019" y="12460"/>
                  <a:pt x="3026" y="12457"/>
                  <a:pt x="3033" y="12457"/>
                </a:cubicBezTo>
                <a:cubicBezTo>
                  <a:pt x="3084" y="12266"/>
                  <a:pt x="2970" y="12110"/>
                  <a:pt x="2884" y="11958"/>
                </a:cubicBezTo>
                <a:cubicBezTo>
                  <a:pt x="2544" y="11348"/>
                  <a:pt x="2195" y="10745"/>
                  <a:pt x="1845" y="10142"/>
                </a:cubicBezTo>
                <a:cubicBezTo>
                  <a:pt x="1726" y="9938"/>
                  <a:pt x="1592" y="9740"/>
                  <a:pt x="1467" y="9536"/>
                </a:cubicBezTo>
                <a:cubicBezTo>
                  <a:pt x="1346" y="9331"/>
                  <a:pt x="1266" y="9113"/>
                  <a:pt x="1245" y="8767"/>
                </a:cubicBezTo>
                <a:cubicBezTo>
                  <a:pt x="1356" y="8930"/>
                  <a:pt x="1415" y="8999"/>
                  <a:pt x="1456" y="9079"/>
                </a:cubicBezTo>
                <a:cubicBezTo>
                  <a:pt x="1629" y="9390"/>
                  <a:pt x="1795" y="9706"/>
                  <a:pt x="1969" y="10021"/>
                </a:cubicBezTo>
                <a:cubicBezTo>
                  <a:pt x="2312" y="10652"/>
                  <a:pt x="2738" y="11223"/>
                  <a:pt x="3237" y="11746"/>
                </a:cubicBezTo>
                <a:cubicBezTo>
                  <a:pt x="3365" y="11882"/>
                  <a:pt x="3487" y="12027"/>
                  <a:pt x="3622" y="12179"/>
                </a:cubicBezTo>
                <a:cubicBezTo>
                  <a:pt x="3445" y="12357"/>
                  <a:pt x="3251" y="12429"/>
                  <a:pt x="3033" y="12457"/>
                </a:cubicBezTo>
                <a:close/>
                <a:moveTo>
                  <a:pt x="3965" y="12024"/>
                </a:moveTo>
                <a:cubicBezTo>
                  <a:pt x="3223" y="11289"/>
                  <a:pt x="2593" y="10506"/>
                  <a:pt x="2083" y="9630"/>
                </a:cubicBezTo>
                <a:cubicBezTo>
                  <a:pt x="1733" y="9027"/>
                  <a:pt x="1366" y="8427"/>
                  <a:pt x="1065" y="7796"/>
                </a:cubicBezTo>
                <a:cubicBezTo>
                  <a:pt x="818" y="7277"/>
                  <a:pt x="656" y="6719"/>
                  <a:pt x="469" y="6175"/>
                </a:cubicBezTo>
                <a:cubicBezTo>
                  <a:pt x="434" y="6071"/>
                  <a:pt x="465" y="5950"/>
                  <a:pt x="465" y="5773"/>
                </a:cubicBezTo>
                <a:cubicBezTo>
                  <a:pt x="996" y="5805"/>
                  <a:pt x="1450" y="5912"/>
                  <a:pt x="1889" y="6013"/>
                </a:cubicBezTo>
                <a:cubicBezTo>
                  <a:pt x="1958" y="6262"/>
                  <a:pt x="2000" y="6494"/>
                  <a:pt x="2083" y="6712"/>
                </a:cubicBezTo>
                <a:cubicBezTo>
                  <a:pt x="2160" y="6917"/>
                  <a:pt x="2281" y="7107"/>
                  <a:pt x="2385" y="7302"/>
                </a:cubicBezTo>
                <a:cubicBezTo>
                  <a:pt x="2926" y="8337"/>
                  <a:pt x="3632" y="9262"/>
                  <a:pt x="4405" y="10142"/>
                </a:cubicBezTo>
                <a:cubicBezTo>
                  <a:pt x="4595" y="10361"/>
                  <a:pt x="4789" y="10582"/>
                  <a:pt x="4973" y="10807"/>
                </a:cubicBezTo>
                <a:cubicBezTo>
                  <a:pt x="5080" y="10940"/>
                  <a:pt x="5163" y="11081"/>
                  <a:pt x="5271" y="11237"/>
                </a:cubicBezTo>
                <a:cubicBezTo>
                  <a:pt x="4859" y="11580"/>
                  <a:pt x="4405" y="11788"/>
                  <a:pt x="3965" y="12024"/>
                </a:cubicBezTo>
                <a:close/>
                <a:moveTo>
                  <a:pt x="6993" y="10420"/>
                </a:moveTo>
                <a:cubicBezTo>
                  <a:pt x="6938" y="10326"/>
                  <a:pt x="6868" y="10233"/>
                  <a:pt x="6823" y="10129"/>
                </a:cubicBezTo>
                <a:cubicBezTo>
                  <a:pt x="6674" y="9768"/>
                  <a:pt x="6539" y="9401"/>
                  <a:pt x="6390" y="9040"/>
                </a:cubicBezTo>
                <a:cubicBezTo>
                  <a:pt x="6085" y="8295"/>
                  <a:pt x="5638" y="7627"/>
                  <a:pt x="5136" y="6996"/>
                </a:cubicBezTo>
                <a:cubicBezTo>
                  <a:pt x="5035" y="6872"/>
                  <a:pt x="4949" y="6709"/>
                  <a:pt x="4738" y="6699"/>
                </a:cubicBezTo>
                <a:cubicBezTo>
                  <a:pt x="4668" y="6889"/>
                  <a:pt x="4765" y="7038"/>
                  <a:pt x="4851" y="7177"/>
                </a:cubicBezTo>
                <a:cubicBezTo>
                  <a:pt x="5008" y="7422"/>
                  <a:pt x="5167" y="7665"/>
                  <a:pt x="5330" y="7908"/>
                </a:cubicBezTo>
                <a:cubicBezTo>
                  <a:pt x="5694" y="8448"/>
                  <a:pt x="5978" y="9030"/>
                  <a:pt x="6203" y="9637"/>
                </a:cubicBezTo>
                <a:cubicBezTo>
                  <a:pt x="6317" y="9938"/>
                  <a:pt x="6449" y="10233"/>
                  <a:pt x="6564" y="10534"/>
                </a:cubicBezTo>
                <a:cubicBezTo>
                  <a:pt x="6577" y="10565"/>
                  <a:pt x="6546" y="10641"/>
                  <a:pt x="6515" y="10655"/>
                </a:cubicBezTo>
                <a:cubicBezTo>
                  <a:pt x="6484" y="10673"/>
                  <a:pt x="6401" y="10655"/>
                  <a:pt x="6380" y="10628"/>
                </a:cubicBezTo>
                <a:cubicBezTo>
                  <a:pt x="6210" y="10392"/>
                  <a:pt x="6041" y="10156"/>
                  <a:pt x="5891" y="9910"/>
                </a:cubicBezTo>
                <a:cubicBezTo>
                  <a:pt x="5676" y="9557"/>
                  <a:pt x="5483" y="9200"/>
                  <a:pt x="5285" y="8840"/>
                </a:cubicBezTo>
                <a:cubicBezTo>
                  <a:pt x="5029" y="8375"/>
                  <a:pt x="4713" y="7949"/>
                  <a:pt x="4343" y="7561"/>
                </a:cubicBezTo>
                <a:cubicBezTo>
                  <a:pt x="4214" y="7430"/>
                  <a:pt x="4100" y="7284"/>
                  <a:pt x="3975" y="7139"/>
                </a:cubicBezTo>
                <a:cubicBezTo>
                  <a:pt x="3850" y="7169"/>
                  <a:pt x="3871" y="7281"/>
                  <a:pt x="3895" y="7339"/>
                </a:cubicBezTo>
                <a:cubicBezTo>
                  <a:pt x="3962" y="7509"/>
                  <a:pt x="4027" y="7692"/>
                  <a:pt x="4141" y="7835"/>
                </a:cubicBezTo>
                <a:cubicBezTo>
                  <a:pt x="4578" y="8372"/>
                  <a:pt x="4914" y="8960"/>
                  <a:pt x="5240" y="9560"/>
                </a:cubicBezTo>
                <a:cubicBezTo>
                  <a:pt x="5427" y="9907"/>
                  <a:pt x="5646" y="10233"/>
                  <a:pt x="5846" y="10569"/>
                </a:cubicBezTo>
                <a:cubicBezTo>
                  <a:pt x="5905" y="10669"/>
                  <a:pt x="5957" y="10773"/>
                  <a:pt x="6016" y="10884"/>
                </a:cubicBezTo>
                <a:cubicBezTo>
                  <a:pt x="5943" y="10935"/>
                  <a:pt x="5888" y="10977"/>
                  <a:pt x="5825" y="11005"/>
                </a:cubicBezTo>
                <a:cubicBezTo>
                  <a:pt x="5784" y="11026"/>
                  <a:pt x="5729" y="11026"/>
                  <a:pt x="5680" y="11036"/>
                </a:cubicBezTo>
                <a:cubicBezTo>
                  <a:pt x="4502" y="9640"/>
                  <a:pt x="3262" y="8303"/>
                  <a:pt x="2454" y="6664"/>
                </a:cubicBezTo>
                <a:cubicBezTo>
                  <a:pt x="2395" y="6542"/>
                  <a:pt x="2329" y="6421"/>
                  <a:pt x="2270" y="6299"/>
                </a:cubicBezTo>
                <a:cubicBezTo>
                  <a:pt x="2257" y="6272"/>
                  <a:pt x="2257" y="6234"/>
                  <a:pt x="2246" y="6165"/>
                </a:cubicBezTo>
                <a:cubicBezTo>
                  <a:pt x="2333" y="6168"/>
                  <a:pt x="2416" y="6158"/>
                  <a:pt x="2486" y="6182"/>
                </a:cubicBezTo>
                <a:cubicBezTo>
                  <a:pt x="2835" y="6299"/>
                  <a:pt x="3178" y="6428"/>
                  <a:pt x="3525" y="6553"/>
                </a:cubicBezTo>
                <a:cubicBezTo>
                  <a:pt x="3622" y="6587"/>
                  <a:pt x="3719" y="6636"/>
                  <a:pt x="3819" y="6660"/>
                </a:cubicBezTo>
                <a:cubicBezTo>
                  <a:pt x="4041" y="6709"/>
                  <a:pt x="4232" y="6657"/>
                  <a:pt x="4373" y="6470"/>
                </a:cubicBezTo>
                <a:cubicBezTo>
                  <a:pt x="5126" y="5468"/>
                  <a:pt x="5884" y="4478"/>
                  <a:pt x="6505" y="3393"/>
                </a:cubicBezTo>
                <a:cubicBezTo>
                  <a:pt x="7004" y="2520"/>
                  <a:pt x="7520" y="1657"/>
                  <a:pt x="8126" y="843"/>
                </a:cubicBezTo>
                <a:cubicBezTo>
                  <a:pt x="8188" y="760"/>
                  <a:pt x="8248" y="676"/>
                  <a:pt x="8313" y="600"/>
                </a:cubicBezTo>
                <a:cubicBezTo>
                  <a:pt x="8348" y="562"/>
                  <a:pt x="8396" y="538"/>
                  <a:pt x="8438" y="507"/>
                </a:cubicBezTo>
                <a:cubicBezTo>
                  <a:pt x="8972" y="686"/>
                  <a:pt x="9498" y="864"/>
                  <a:pt x="10028" y="1037"/>
                </a:cubicBezTo>
                <a:cubicBezTo>
                  <a:pt x="10173" y="1086"/>
                  <a:pt x="10267" y="1179"/>
                  <a:pt x="10306" y="1318"/>
                </a:cubicBezTo>
                <a:cubicBezTo>
                  <a:pt x="10319" y="1366"/>
                  <a:pt x="10285" y="1428"/>
                  <a:pt x="10257" y="1535"/>
                </a:cubicBezTo>
                <a:cubicBezTo>
                  <a:pt x="10128" y="1387"/>
                  <a:pt x="10035" y="1283"/>
                  <a:pt x="9917" y="1148"/>
                </a:cubicBezTo>
                <a:cubicBezTo>
                  <a:pt x="9741" y="1460"/>
                  <a:pt x="9837" y="1698"/>
                  <a:pt x="10000" y="1948"/>
                </a:cubicBezTo>
                <a:cubicBezTo>
                  <a:pt x="9921" y="2104"/>
                  <a:pt x="9907" y="2298"/>
                  <a:pt x="9730" y="2409"/>
                </a:cubicBezTo>
                <a:lnTo>
                  <a:pt x="9727" y="2405"/>
                </a:lnTo>
                <a:lnTo>
                  <a:pt x="9724" y="2409"/>
                </a:lnTo>
                <a:lnTo>
                  <a:pt x="9724" y="2409"/>
                </a:lnTo>
                <a:cubicBezTo>
                  <a:pt x="9554" y="2946"/>
                  <a:pt x="9269" y="3427"/>
                  <a:pt x="8968" y="3902"/>
                </a:cubicBezTo>
                <a:cubicBezTo>
                  <a:pt x="8705" y="4321"/>
                  <a:pt x="8445" y="4740"/>
                  <a:pt x="8198" y="5170"/>
                </a:cubicBezTo>
                <a:cubicBezTo>
                  <a:pt x="8074" y="5392"/>
                  <a:pt x="7984" y="5631"/>
                  <a:pt x="7877" y="5863"/>
                </a:cubicBezTo>
                <a:cubicBezTo>
                  <a:pt x="7808" y="6016"/>
                  <a:pt x="7738" y="6168"/>
                  <a:pt x="7648" y="6359"/>
                </a:cubicBezTo>
                <a:cubicBezTo>
                  <a:pt x="7229" y="5984"/>
                  <a:pt x="7013" y="5503"/>
                  <a:pt x="6609" y="5056"/>
                </a:cubicBezTo>
                <a:cubicBezTo>
                  <a:pt x="6688" y="5776"/>
                  <a:pt x="6986" y="6286"/>
                  <a:pt x="7471" y="6699"/>
                </a:cubicBezTo>
                <a:cubicBezTo>
                  <a:pt x="7274" y="7252"/>
                  <a:pt x="6906" y="7825"/>
                  <a:pt x="6577" y="8077"/>
                </a:cubicBezTo>
                <a:cubicBezTo>
                  <a:pt x="6348" y="7894"/>
                  <a:pt x="6252" y="7613"/>
                  <a:pt x="6071" y="7395"/>
                </a:cubicBezTo>
                <a:cubicBezTo>
                  <a:pt x="5884" y="7173"/>
                  <a:pt x="5715" y="6941"/>
                  <a:pt x="5507" y="6674"/>
                </a:cubicBezTo>
                <a:cubicBezTo>
                  <a:pt x="5486" y="6768"/>
                  <a:pt x="5454" y="6816"/>
                  <a:pt x="5468" y="6844"/>
                </a:cubicBezTo>
                <a:cubicBezTo>
                  <a:pt x="5735" y="7454"/>
                  <a:pt x="6047" y="8039"/>
                  <a:pt x="6439" y="8583"/>
                </a:cubicBezTo>
                <a:cubicBezTo>
                  <a:pt x="6519" y="8690"/>
                  <a:pt x="6584" y="8822"/>
                  <a:pt x="6789" y="8826"/>
                </a:cubicBezTo>
                <a:cubicBezTo>
                  <a:pt x="6844" y="8749"/>
                  <a:pt x="6914" y="8659"/>
                  <a:pt x="6983" y="8570"/>
                </a:cubicBezTo>
                <a:cubicBezTo>
                  <a:pt x="7429" y="8718"/>
                  <a:pt x="8233" y="9214"/>
                  <a:pt x="8604" y="9563"/>
                </a:cubicBezTo>
                <a:cubicBezTo>
                  <a:pt x="8257" y="9879"/>
                  <a:pt x="7627" y="10219"/>
                  <a:pt x="6993" y="1042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8"/>
          <p:cNvSpPr/>
          <p:nvPr/>
        </p:nvSpPr>
        <p:spPr>
          <a:xfrm>
            <a:off x="1995196" y="1767082"/>
            <a:ext cx="181121" cy="163180"/>
          </a:xfrm>
          <a:custGeom>
            <a:avLst/>
            <a:gdLst/>
            <a:ahLst/>
            <a:cxnLst/>
            <a:rect l="l" t="t" r="r" b="b"/>
            <a:pathLst>
              <a:path w="2291" h="2064" extrusionOk="0">
                <a:moveTo>
                  <a:pt x="826" y="137"/>
                </a:moveTo>
                <a:cubicBezTo>
                  <a:pt x="874" y="137"/>
                  <a:pt x="923" y="148"/>
                  <a:pt x="971" y="172"/>
                </a:cubicBezTo>
                <a:cubicBezTo>
                  <a:pt x="1155" y="255"/>
                  <a:pt x="1318" y="519"/>
                  <a:pt x="1259" y="792"/>
                </a:cubicBezTo>
                <a:lnTo>
                  <a:pt x="1224" y="938"/>
                </a:lnTo>
                <a:lnTo>
                  <a:pt x="1355" y="868"/>
                </a:lnTo>
                <a:cubicBezTo>
                  <a:pt x="1439" y="823"/>
                  <a:pt x="1528" y="804"/>
                  <a:pt x="1614" y="804"/>
                </a:cubicBezTo>
                <a:cubicBezTo>
                  <a:pt x="1781" y="804"/>
                  <a:pt x="1939" y="877"/>
                  <a:pt x="2028" y="983"/>
                </a:cubicBezTo>
                <a:cubicBezTo>
                  <a:pt x="2145" y="1121"/>
                  <a:pt x="2139" y="1291"/>
                  <a:pt x="2007" y="1461"/>
                </a:cubicBezTo>
                <a:cubicBezTo>
                  <a:pt x="1685" y="1880"/>
                  <a:pt x="701" y="1921"/>
                  <a:pt x="466" y="1928"/>
                </a:cubicBezTo>
                <a:cubicBezTo>
                  <a:pt x="407" y="1696"/>
                  <a:pt x="195" y="736"/>
                  <a:pt x="514" y="317"/>
                </a:cubicBezTo>
                <a:cubicBezTo>
                  <a:pt x="607" y="199"/>
                  <a:pt x="715" y="137"/>
                  <a:pt x="826" y="137"/>
                </a:cubicBezTo>
                <a:close/>
                <a:moveTo>
                  <a:pt x="827" y="0"/>
                </a:moveTo>
                <a:cubicBezTo>
                  <a:pt x="673" y="0"/>
                  <a:pt x="525" y="82"/>
                  <a:pt x="407" y="234"/>
                </a:cubicBezTo>
                <a:cubicBezTo>
                  <a:pt x="1" y="764"/>
                  <a:pt x="333" y="1963"/>
                  <a:pt x="347" y="2015"/>
                </a:cubicBezTo>
                <a:lnTo>
                  <a:pt x="362" y="2064"/>
                </a:lnTo>
                <a:lnTo>
                  <a:pt x="431" y="2064"/>
                </a:lnTo>
                <a:cubicBezTo>
                  <a:pt x="597" y="2064"/>
                  <a:pt x="1730" y="2046"/>
                  <a:pt x="2115" y="1544"/>
                </a:cubicBezTo>
                <a:cubicBezTo>
                  <a:pt x="2284" y="1322"/>
                  <a:pt x="2291" y="1080"/>
                  <a:pt x="2132" y="893"/>
                </a:cubicBezTo>
                <a:cubicBezTo>
                  <a:pt x="2020" y="759"/>
                  <a:pt x="1822" y="667"/>
                  <a:pt x="1613" y="667"/>
                </a:cubicBezTo>
                <a:cubicBezTo>
                  <a:pt x="1545" y="667"/>
                  <a:pt x="1476" y="677"/>
                  <a:pt x="1408" y="698"/>
                </a:cubicBezTo>
                <a:cubicBezTo>
                  <a:pt x="1418" y="404"/>
                  <a:pt x="1238" y="144"/>
                  <a:pt x="1027" y="47"/>
                </a:cubicBezTo>
                <a:cubicBezTo>
                  <a:pt x="961" y="16"/>
                  <a:pt x="893" y="0"/>
                  <a:pt x="827"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8"/>
          <p:cNvSpPr/>
          <p:nvPr/>
        </p:nvSpPr>
        <p:spPr>
          <a:xfrm>
            <a:off x="1813999" y="1497889"/>
            <a:ext cx="133773" cy="120412"/>
          </a:xfrm>
          <a:custGeom>
            <a:avLst/>
            <a:gdLst/>
            <a:ahLst/>
            <a:cxnLst/>
            <a:rect l="l" t="t" r="r" b="b"/>
            <a:pathLst>
              <a:path w="2292" h="2063" extrusionOk="0">
                <a:moveTo>
                  <a:pt x="1466" y="137"/>
                </a:moveTo>
                <a:cubicBezTo>
                  <a:pt x="1577" y="137"/>
                  <a:pt x="1683" y="198"/>
                  <a:pt x="1775" y="316"/>
                </a:cubicBezTo>
                <a:cubicBezTo>
                  <a:pt x="2097" y="736"/>
                  <a:pt x="1882" y="1695"/>
                  <a:pt x="1827" y="1927"/>
                </a:cubicBezTo>
                <a:cubicBezTo>
                  <a:pt x="1588" y="1924"/>
                  <a:pt x="607" y="1882"/>
                  <a:pt x="284" y="1463"/>
                </a:cubicBezTo>
                <a:cubicBezTo>
                  <a:pt x="153" y="1290"/>
                  <a:pt x="146" y="1120"/>
                  <a:pt x="264" y="982"/>
                </a:cubicBezTo>
                <a:cubicBezTo>
                  <a:pt x="351" y="878"/>
                  <a:pt x="510" y="805"/>
                  <a:pt x="676" y="805"/>
                </a:cubicBezTo>
                <a:cubicBezTo>
                  <a:pt x="763" y="805"/>
                  <a:pt x="853" y="822"/>
                  <a:pt x="936" y="867"/>
                </a:cubicBezTo>
                <a:lnTo>
                  <a:pt x="1064" y="937"/>
                </a:lnTo>
                <a:lnTo>
                  <a:pt x="1033" y="795"/>
                </a:lnTo>
                <a:cubicBezTo>
                  <a:pt x="975" y="517"/>
                  <a:pt x="1137" y="257"/>
                  <a:pt x="1321" y="171"/>
                </a:cubicBezTo>
                <a:cubicBezTo>
                  <a:pt x="1370" y="148"/>
                  <a:pt x="1418" y="137"/>
                  <a:pt x="1466" y="137"/>
                </a:cubicBezTo>
                <a:close/>
                <a:moveTo>
                  <a:pt x="1463" y="1"/>
                </a:moveTo>
                <a:cubicBezTo>
                  <a:pt x="1397" y="1"/>
                  <a:pt x="1329" y="16"/>
                  <a:pt x="1262" y="46"/>
                </a:cubicBezTo>
                <a:cubicBezTo>
                  <a:pt x="1054" y="143"/>
                  <a:pt x="874" y="403"/>
                  <a:pt x="884" y="697"/>
                </a:cubicBezTo>
                <a:cubicBezTo>
                  <a:pt x="816" y="676"/>
                  <a:pt x="747" y="666"/>
                  <a:pt x="679" y="666"/>
                </a:cubicBezTo>
                <a:cubicBezTo>
                  <a:pt x="470" y="666"/>
                  <a:pt x="273" y="758"/>
                  <a:pt x="160" y="891"/>
                </a:cubicBezTo>
                <a:cubicBezTo>
                  <a:pt x="1" y="1078"/>
                  <a:pt x="8" y="1324"/>
                  <a:pt x="177" y="1546"/>
                </a:cubicBezTo>
                <a:cubicBezTo>
                  <a:pt x="562" y="2045"/>
                  <a:pt x="1695" y="2063"/>
                  <a:pt x="1861" y="2063"/>
                </a:cubicBezTo>
                <a:lnTo>
                  <a:pt x="1931" y="2063"/>
                </a:lnTo>
                <a:lnTo>
                  <a:pt x="1944" y="2014"/>
                </a:lnTo>
                <a:cubicBezTo>
                  <a:pt x="1958" y="1962"/>
                  <a:pt x="2291" y="763"/>
                  <a:pt x="1882" y="233"/>
                </a:cubicBezTo>
                <a:cubicBezTo>
                  <a:pt x="1766" y="81"/>
                  <a:pt x="1618" y="1"/>
                  <a:pt x="1463"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3" name="Google Shape;463;p28"/>
          <p:cNvGrpSpPr/>
          <p:nvPr/>
        </p:nvGrpSpPr>
        <p:grpSpPr>
          <a:xfrm>
            <a:off x="5894417" y="577986"/>
            <a:ext cx="886120" cy="1054561"/>
            <a:chOff x="5894417" y="862786"/>
            <a:chExt cx="886120" cy="1054561"/>
          </a:xfrm>
        </p:grpSpPr>
        <p:grpSp>
          <p:nvGrpSpPr>
            <p:cNvPr id="464" name="Google Shape;464;p28"/>
            <p:cNvGrpSpPr/>
            <p:nvPr/>
          </p:nvGrpSpPr>
          <p:grpSpPr>
            <a:xfrm>
              <a:off x="6249200" y="1110450"/>
              <a:ext cx="223800" cy="298700"/>
              <a:chOff x="6249200" y="1110450"/>
              <a:chExt cx="223800" cy="298700"/>
            </a:xfrm>
          </p:grpSpPr>
          <p:sp>
            <p:nvSpPr>
              <p:cNvPr id="465" name="Google Shape;465;p28"/>
              <p:cNvSpPr/>
              <p:nvPr/>
            </p:nvSpPr>
            <p:spPr>
              <a:xfrm>
                <a:off x="6249200" y="1110450"/>
                <a:ext cx="55950" cy="29400"/>
              </a:xfrm>
              <a:custGeom>
                <a:avLst/>
                <a:gdLst/>
                <a:ahLst/>
                <a:cxnLst/>
                <a:rect l="l" t="t" r="r" b="b"/>
                <a:pathLst>
                  <a:path w="2238" h="1176" extrusionOk="0">
                    <a:moveTo>
                      <a:pt x="0" y="1176"/>
                    </a:moveTo>
                    <a:cubicBezTo>
                      <a:pt x="725" y="747"/>
                      <a:pt x="1484" y="376"/>
                      <a:pt x="2238" y="0"/>
                    </a:cubicBezTo>
                  </a:path>
                </a:pathLst>
              </a:custGeom>
              <a:noFill/>
              <a:ln w="9525" cap="flat" cmpd="sng">
                <a:solidFill>
                  <a:srgbClr val="EA9999"/>
                </a:solidFill>
                <a:prstDash val="solid"/>
                <a:round/>
                <a:headEnd type="none" w="med" len="med"/>
                <a:tailEnd type="none" w="med" len="med"/>
              </a:ln>
            </p:spPr>
          </p:sp>
          <p:sp>
            <p:nvSpPr>
              <p:cNvPr id="466" name="Google Shape;466;p28"/>
              <p:cNvSpPr/>
              <p:nvPr/>
            </p:nvSpPr>
            <p:spPr>
              <a:xfrm>
                <a:off x="6256775" y="1158800"/>
                <a:ext cx="82525" cy="34150"/>
              </a:xfrm>
              <a:custGeom>
                <a:avLst/>
                <a:gdLst/>
                <a:ahLst/>
                <a:cxnLst/>
                <a:rect l="l" t="t" r="r" b="b"/>
                <a:pathLst>
                  <a:path w="3301" h="1366" extrusionOk="0">
                    <a:moveTo>
                      <a:pt x="0" y="1366"/>
                    </a:moveTo>
                    <a:cubicBezTo>
                      <a:pt x="1105" y="923"/>
                      <a:pt x="2226" y="512"/>
                      <a:pt x="3301" y="0"/>
                    </a:cubicBezTo>
                  </a:path>
                </a:pathLst>
              </a:custGeom>
              <a:noFill/>
              <a:ln w="9525" cap="flat" cmpd="sng">
                <a:solidFill>
                  <a:srgbClr val="EA9999"/>
                </a:solidFill>
                <a:prstDash val="solid"/>
                <a:round/>
                <a:headEnd type="none" w="med" len="med"/>
                <a:tailEnd type="none" w="med" len="med"/>
              </a:ln>
            </p:spPr>
          </p:sp>
          <p:sp>
            <p:nvSpPr>
              <p:cNvPr id="467" name="Google Shape;467;p28"/>
              <p:cNvSpPr/>
              <p:nvPr/>
            </p:nvSpPr>
            <p:spPr>
              <a:xfrm>
                <a:off x="6253000" y="1137000"/>
                <a:ext cx="83450" cy="22750"/>
              </a:xfrm>
              <a:custGeom>
                <a:avLst/>
                <a:gdLst/>
                <a:ahLst/>
                <a:cxnLst/>
                <a:rect l="l" t="t" r="r" b="b"/>
                <a:pathLst>
                  <a:path w="3338" h="910" extrusionOk="0">
                    <a:moveTo>
                      <a:pt x="0" y="910"/>
                    </a:moveTo>
                    <a:cubicBezTo>
                      <a:pt x="1144" y="761"/>
                      <a:pt x="2254" y="393"/>
                      <a:pt x="3338" y="0"/>
                    </a:cubicBezTo>
                  </a:path>
                </a:pathLst>
              </a:custGeom>
              <a:noFill/>
              <a:ln w="9525" cap="flat" cmpd="sng">
                <a:solidFill>
                  <a:srgbClr val="EA9999"/>
                </a:solidFill>
                <a:prstDash val="solid"/>
                <a:round/>
                <a:headEnd type="none" w="med" len="med"/>
                <a:tailEnd type="none" w="med" len="med"/>
              </a:ln>
            </p:spPr>
          </p:sp>
          <p:sp>
            <p:nvSpPr>
              <p:cNvPr id="468" name="Google Shape;468;p28"/>
              <p:cNvSpPr/>
              <p:nvPr/>
            </p:nvSpPr>
            <p:spPr>
              <a:xfrm>
                <a:off x="6265325" y="1191050"/>
                <a:ext cx="75850" cy="34125"/>
              </a:xfrm>
              <a:custGeom>
                <a:avLst/>
                <a:gdLst/>
                <a:ahLst/>
                <a:cxnLst/>
                <a:rect l="l" t="t" r="r" b="b"/>
                <a:pathLst>
                  <a:path w="3034" h="1365" extrusionOk="0">
                    <a:moveTo>
                      <a:pt x="0" y="1365"/>
                    </a:moveTo>
                    <a:cubicBezTo>
                      <a:pt x="970" y="827"/>
                      <a:pt x="1987" y="366"/>
                      <a:pt x="3034" y="0"/>
                    </a:cubicBezTo>
                  </a:path>
                </a:pathLst>
              </a:custGeom>
              <a:noFill/>
              <a:ln w="9525" cap="flat" cmpd="sng">
                <a:solidFill>
                  <a:srgbClr val="EA9999"/>
                </a:solidFill>
                <a:prstDash val="solid"/>
                <a:round/>
                <a:headEnd type="none" w="med" len="med"/>
                <a:tailEnd type="none" w="med" len="med"/>
              </a:ln>
            </p:spPr>
          </p:sp>
          <p:sp>
            <p:nvSpPr>
              <p:cNvPr id="469" name="Google Shape;469;p28"/>
              <p:cNvSpPr/>
              <p:nvPr/>
            </p:nvSpPr>
            <p:spPr>
              <a:xfrm>
                <a:off x="6272913" y="1199825"/>
                <a:ext cx="188725" cy="47400"/>
              </a:xfrm>
              <a:custGeom>
                <a:avLst/>
                <a:gdLst/>
                <a:ahLst/>
                <a:cxnLst/>
                <a:rect l="l" t="t" r="r" b="b"/>
                <a:pathLst>
                  <a:path w="7549" h="1896" extrusionOk="0">
                    <a:moveTo>
                      <a:pt x="0" y="1896"/>
                    </a:moveTo>
                    <a:cubicBezTo>
                      <a:pt x="2584" y="1661"/>
                      <a:pt x="4978" y="348"/>
                      <a:pt x="7549" y="0"/>
                    </a:cubicBezTo>
                  </a:path>
                </a:pathLst>
              </a:custGeom>
              <a:noFill/>
              <a:ln w="9525" cap="flat" cmpd="sng">
                <a:solidFill>
                  <a:srgbClr val="EA9999"/>
                </a:solidFill>
                <a:prstDash val="solid"/>
                <a:round/>
                <a:headEnd type="none" w="med" len="med"/>
                <a:tailEnd type="none" w="med" len="med"/>
              </a:ln>
            </p:spPr>
          </p:sp>
          <p:sp>
            <p:nvSpPr>
              <p:cNvPr id="470" name="Google Shape;470;p28"/>
              <p:cNvSpPr/>
              <p:nvPr/>
            </p:nvSpPr>
            <p:spPr>
              <a:xfrm>
                <a:off x="6280969" y="1247500"/>
                <a:ext cx="165000" cy="30350"/>
              </a:xfrm>
              <a:custGeom>
                <a:avLst/>
                <a:gdLst/>
                <a:ahLst/>
                <a:cxnLst/>
                <a:rect l="l" t="t" r="r" b="b"/>
                <a:pathLst>
                  <a:path w="6600" h="1214" extrusionOk="0">
                    <a:moveTo>
                      <a:pt x="0" y="1214"/>
                    </a:moveTo>
                    <a:cubicBezTo>
                      <a:pt x="2207" y="847"/>
                      <a:pt x="4388" y="332"/>
                      <a:pt x="6600" y="0"/>
                    </a:cubicBezTo>
                  </a:path>
                </a:pathLst>
              </a:custGeom>
              <a:noFill/>
              <a:ln w="9525" cap="flat" cmpd="sng">
                <a:solidFill>
                  <a:srgbClr val="EA9999"/>
                </a:solidFill>
                <a:prstDash val="solid"/>
                <a:round/>
                <a:headEnd type="none" w="med" len="med"/>
                <a:tailEnd type="none" w="med" len="med"/>
              </a:ln>
            </p:spPr>
          </p:sp>
          <p:sp>
            <p:nvSpPr>
              <p:cNvPr id="471" name="Google Shape;471;p28"/>
              <p:cNvSpPr/>
              <p:nvPr/>
            </p:nvSpPr>
            <p:spPr>
              <a:xfrm>
                <a:off x="6285228" y="1287300"/>
                <a:ext cx="125178" cy="12325"/>
              </a:xfrm>
              <a:custGeom>
                <a:avLst/>
                <a:gdLst/>
                <a:ahLst/>
                <a:cxnLst/>
                <a:rect l="l" t="t" r="r" b="b"/>
                <a:pathLst>
                  <a:path w="4362" h="493" extrusionOk="0">
                    <a:moveTo>
                      <a:pt x="0" y="493"/>
                    </a:moveTo>
                    <a:cubicBezTo>
                      <a:pt x="1463" y="493"/>
                      <a:pt x="2904" y="127"/>
                      <a:pt x="4362" y="0"/>
                    </a:cubicBezTo>
                  </a:path>
                </a:pathLst>
              </a:custGeom>
              <a:noFill/>
              <a:ln w="9525" cap="flat" cmpd="sng">
                <a:solidFill>
                  <a:srgbClr val="EA9999"/>
                </a:solidFill>
                <a:prstDash val="solid"/>
                <a:round/>
                <a:headEnd type="none" w="med" len="med"/>
                <a:tailEnd type="none" w="med" len="med"/>
              </a:ln>
            </p:spPr>
          </p:sp>
          <p:sp>
            <p:nvSpPr>
              <p:cNvPr id="472" name="Google Shape;472;p28"/>
              <p:cNvSpPr/>
              <p:nvPr/>
            </p:nvSpPr>
            <p:spPr>
              <a:xfrm>
                <a:off x="6282475" y="1317663"/>
                <a:ext cx="109997" cy="14200"/>
              </a:xfrm>
              <a:custGeom>
                <a:avLst/>
                <a:gdLst/>
                <a:ahLst/>
                <a:cxnLst/>
                <a:rect l="l" t="t" r="r" b="b"/>
                <a:pathLst>
                  <a:path w="3111" h="568" extrusionOk="0">
                    <a:moveTo>
                      <a:pt x="0" y="568"/>
                    </a:moveTo>
                    <a:cubicBezTo>
                      <a:pt x="979" y="177"/>
                      <a:pt x="2061" y="99"/>
                      <a:pt x="3111" y="0"/>
                    </a:cubicBezTo>
                  </a:path>
                </a:pathLst>
              </a:custGeom>
              <a:noFill/>
              <a:ln w="9525" cap="flat" cmpd="sng">
                <a:solidFill>
                  <a:srgbClr val="EA9999"/>
                </a:solidFill>
                <a:prstDash val="solid"/>
                <a:round/>
                <a:headEnd type="none" w="med" len="med"/>
                <a:tailEnd type="none" w="med" len="med"/>
              </a:ln>
            </p:spPr>
          </p:sp>
          <p:sp>
            <p:nvSpPr>
              <p:cNvPr id="473" name="Google Shape;473;p28"/>
              <p:cNvSpPr/>
              <p:nvPr/>
            </p:nvSpPr>
            <p:spPr>
              <a:xfrm>
                <a:off x="6363000" y="1175875"/>
                <a:ext cx="110000" cy="15175"/>
              </a:xfrm>
              <a:custGeom>
                <a:avLst/>
                <a:gdLst/>
                <a:ahLst/>
                <a:cxnLst/>
                <a:rect l="l" t="t" r="r" b="b"/>
                <a:pathLst>
                  <a:path w="4400" h="607" extrusionOk="0">
                    <a:moveTo>
                      <a:pt x="0" y="607"/>
                    </a:moveTo>
                    <a:cubicBezTo>
                      <a:pt x="1440" y="261"/>
                      <a:pt x="2919" y="0"/>
                      <a:pt x="4400" y="0"/>
                    </a:cubicBezTo>
                  </a:path>
                </a:pathLst>
              </a:custGeom>
              <a:noFill/>
              <a:ln w="9525" cap="flat" cmpd="sng">
                <a:solidFill>
                  <a:srgbClr val="EA9999"/>
                </a:solidFill>
                <a:prstDash val="solid"/>
                <a:round/>
                <a:headEnd type="none" w="med" len="med"/>
                <a:tailEnd type="none" w="med" len="med"/>
              </a:ln>
            </p:spPr>
          </p:sp>
          <p:sp>
            <p:nvSpPr>
              <p:cNvPr id="474" name="Google Shape;474;p28"/>
              <p:cNvSpPr/>
              <p:nvPr/>
            </p:nvSpPr>
            <p:spPr>
              <a:xfrm>
                <a:off x="6389550" y="1145525"/>
                <a:ext cx="82500" cy="6650"/>
              </a:xfrm>
              <a:custGeom>
                <a:avLst/>
                <a:gdLst/>
                <a:ahLst/>
                <a:cxnLst/>
                <a:rect l="l" t="t" r="r" b="b"/>
                <a:pathLst>
                  <a:path w="3300" h="266" extrusionOk="0">
                    <a:moveTo>
                      <a:pt x="0" y="266"/>
                    </a:moveTo>
                    <a:cubicBezTo>
                      <a:pt x="1100" y="178"/>
                      <a:pt x="2198" y="53"/>
                      <a:pt x="3300" y="0"/>
                    </a:cubicBezTo>
                  </a:path>
                </a:pathLst>
              </a:custGeom>
              <a:noFill/>
              <a:ln w="9525" cap="flat" cmpd="sng">
                <a:solidFill>
                  <a:srgbClr val="EA9999"/>
                </a:solidFill>
                <a:prstDash val="solid"/>
                <a:round/>
                <a:headEnd type="none" w="med" len="med"/>
                <a:tailEnd type="none" w="med" len="med"/>
              </a:ln>
            </p:spPr>
          </p:sp>
          <p:sp>
            <p:nvSpPr>
              <p:cNvPr id="475" name="Google Shape;475;p28"/>
              <p:cNvSpPr/>
              <p:nvPr/>
            </p:nvSpPr>
            <p:spPr>
              <a:xfrm>
                <a:off x="6287125" y="1394950"/>
                <a:ext cx="77775" cy="14200"/>
              </a:xfrm>
              <a:custGeom>
                <a:avLst/>
                <a:gdLst/>
                <a:ahLst/>
                <a:cxnLst/>
                <a:rect l="l" t="t" r="r" b="b"/>
                <a:pathLst>
                  <a:path w="3111" h="568" extrusionOk="0">
                    <a:moveTo>
                      <a:pt x="0" y="568"/>
                    </a:moveTo>
                    <a:cubicBezTo>
                      <a:pt x="979" y="177"/>
                      <a:pt x="2061" y="99"/>
                      <a:pt x="3111" y="0"/>
                    </a:cubicBezTo>
                  </a:path>
                </a:pathLst>
              </a:custGeom>
              <a:noFill/>
              <a:ln w="9525" cap="flat" cmpd="sng">
                <a:solidFill>
                  <a:srgbClr val="EA9999"/>
                </a:solidFill>
                <a:prstDash val="solid"/>
                <a:round/>
                <a:headEnd type="none" w="med" len="med"/>
                <a:tailEnd type="none" w="med" len="med"/>
              </a:ln>
            </p:spPr>
          </p:sp>
          <p:sp>
            <p:nvSpPr>
              <p:cNvPr id="476" name="Google Shape;476;p28"/>
              <p:cNvSpPr/>
              <p:nvPr/>
            </p:nvSpPr>
            <p:spPr>
              <a:xfrm>
                <a:off x="6271013" y="1371700"/>
                <a:ext cx="109997" cy="14200"/>
              </a:xfrm>
              <a:custGeom>
                <a:avLst/>
                <a:gdLst/>
                <a:ahLst/>
                <a:cxnLst/>
                <a:rect l="l" t="t" r="r" b="b"/>
                <a:pathLst>
                  <a:path w="3111" h="568" extrusionOk="0">
                    <a:moveTo>
                      <a:pt x="0" y="568"/>
                    </a:moveTo>
                    <a:cubicBezTo>
                      <a:pt x="979" y="177"/>
                      <a:pt x="2061" y="99"/>
                      <a:pt x="3111" y="0"/>
                    </a:cubicBezTo>
                  </a:path>
                </a:pathLst>
              </a:custGeom>
              <a:noFill/>
              <a:ln w="9525" cap="flat" cmpd="sng">
                <a:solidFill>
                  <a:srgbClr val="EA9999"/>
                </a:solidFill>
                <a:prstDash val="solid"/>
                <a:round/>
                <a:headEnd type="none" w="med" len="med"/>
                <a:tailEnd type="none" w="med" len="med"/>
              </a:ln>
            </p:spPr>
          </p:sp>
          <p:sp>
            <p:nvSpPr>
              <p:cNvPr id="477" name="Google Shape;477;p28"/>
              <p:cNvSpPr/>
              <p:nvPr/>
            </p:nvSpPr>
            <p:spPr>
              <a:xfrm>
                <a:off x="6271028" y="1345613"/>
                <a:ext cx="125178" cy="12325"/>
              </a:xfrm>
              <a:custGeom>
                <a:avLst/>
                <a:gdLst/>
                <a:ahLst/>
                <a:cxnLst/>
                <a:rect l="l" t="t" r="r" b="b"/>
                <a:pathLst>
                  <a:path w="4362" h="493" extrusionOk="0">
                    <a:moveTo>
                      <a:pt x="0" y="493"/>
                    </a:moveTo>
                    <a:cubicBezTo>
                      <a:pt x="1463" y="493"/>
                      <a:pt x="2904" y="127"/>
                      <a:pt x="4362" y="0"/>
                    </a:cubicBezTo>
                  </a:path>
                </a:pathLst>
              </a:custGeom>
              <a:noFill/>
              <a:ln w="9525" cap="flat" cmpd="sng">
                <a:solidFill>
                  <a:srgbClr val="EA9999"/>
                </a:solidFill>
                <a:prstDash val="solid"/>
                <a:round/>
                <a:headEnd type="none" w="med" len="med"/>
                <a:tailEnd type="none" w="med" len="med"/>
              </a:ln>
            </p:spPr>
          </p:sp>
        </p:grpSp>
        <p:grpSp>
          <p:nvGrpSpPr>
            <p:cNvPr id="478" name="Google Shape;478;p28"/>
            <p:cNvGrpSpPr/>
            <p:nvPr/>
          </p:nvGrpSpPr>
          <p:grpSpPr>
            <a:xfrm flipH="1">
              <a:off x="5894417" y="862786"/>
              <a:ext cx="886120" cy="1054561"/>
              <a:chOff x="2507488" y="622952"/>
              <a:chExt cx="623545" cy="742178"/>
            </a:xfrm>
          </p:grpSpPr>
          <p:sp>
            <p:nvSpPr>
              <p:cNvPr id="479" name="Google Shape;479;p28"/>
              <p:cNvSpPr/>
              <p:nvPr/>
            </p:nvSpPr>
            <p:spPr>
              <a:xfrm>
                <a:off x="2507488" y="622952"/>
                <a:ext cx="623545" cy="742178"/>
              </a:xfrm>
              <a:custGeom>
                <a:avLst/>
                <a:gdLst/>
                <a:ahLst/>
                <a:cxnLst/>
                <a:rect l="l" t="t" r="r" b="b"/>
                <a:pathLst>
                  <a:path w="26848" h="31956" extrusionOk="0">
                    <a:moveTo>
                      <a:pt x="12642" y="1019"/>
                    </a:moveTo>
                    <a:cubicBezTo>
                      <a:pt x="13474" y="1019"/>
                      <a:pt x="14304" y="1107"/>
                      <a:pt x="15109" y="1283"/>
                    </a:cubicBezTo>
                    <a:cubicBezTo>
                      <a:pt x="19010" y="2145"/>
                      <a:pt x="21142" y="5653"/>
                      <a:pt x="22226" y="9217"/>
                    </a:cubicBezTo>
                    <a:cubicBezTo>
                      <a:pt x="23247" y="12561"/>
                      <a:pt x="23365" y="16155"/>
                      <a:pt x="23420" y="19623"/>
                    </a:cubicBezTo>
                    <a:cubicBezTo>
                      <a:pt x="23466" y="22767"/>
                      <a:pt x="23680" y="25537"/>
                      <a:pt x="24486" y="28412"/>
                    </a:cubicBezTo>
                    <a:cubicBezTo>
                      <a:pt x="23161" y="27014"/>
                      <a:pt x="21580" y="25910"/>
                      <a:pt x="19729" y="25022"/>
                    </a:cubicBezTo>
                    <a:cubicBezTo>
                      <a:pt x="16421" y="23437"/>
                      <a:pt x="12876" y="22958"/>
                      <a:pt x="9669" y="21035"/>
                    </a:cubicBezTo>
                    <a:cubicBezTo>
                      <a:pt x="6384" y="19063"/>
                      <a:pt x="3423" y="16115"/>
                      <a:pt x="2252" y="12397"/>
                    </a:cubicBezTo>
                    <a:cubicBezTo>
                      <a:pt x="1094" y="8725"/>
                      <a:pt x="3104" y="5106"/>
                      <a:pt x="6075" y="3029"/>
                    </a:cubicBezTo>
                    <a:cubicBezTo>
                      <a:pt x="7976" y="1700"/>
                      <a:pt x="10319" y="1019"/>
                      <a:pt x="12642" y="1019"/>
                    </a:cubicBezTo>
                    <a:close/>
                    <a:moveTo>
                      <a:pt x="12448" y="1"/>
                    </a:moveTo>
                    <a:cubicBezTo>
                      <a:pt x="10237" y="1"/>
                      <a:pt x="7963" y="589"/>
                      <a:pt x="5915" y="1721"/>
                    </a:cubicBezTo>
                    <a:cubicBezTo>
                      <a:pt x="3331" y="3148"/>
                      <a:pt x="1463" y="5608"/>
                      <a:pt x="803" y="8473"/>
                    </a:cubicBezTo>
                    <a:cubicBezTo>
                      <a:pt x="0" y="11951"/>
                      <a:pt x="1650" y="15258"/>
                      <a:pt x="3800" y="17877"/>
                    </a:cubicBezTo>
                    <a:cubicBezTo>
                      <a:pt x="6329" y="20949"/>
                      <a:pt x="10006" y="23141"/>
                      <a:pt x="13706" y="24489"/>
                    </a:cubicBezTo>
                    <a:cubicBezTo>
                      <a:pt x="15916" y="25291"/>
                      <a:pt x="18153" y="25637"/>
                      <a:pt x="20290" y="26713"/>
                    </a:cubicBezTo>
                    <a:cubicBezTo>
                      <a:pt x="22295" y="27719"/>
                      <a:pt x="23990" y="29296"/>
                      <a:pt x="25403" y="31037"/>
                    </a:cubicBezTo>
                    <a:cubicBezTo>
                      <a:pt x="25403" y="31041"/>
                      <a:pt x="25407" y="31041"/>
                      <a:pt x="25407" y="31041"/>
                    </a:cubicBezTo>
                    <a:cubicBezTo>
                      <a:pt x="25603" y="31287"/>
                      <a:pt x="25794" y="31529"/>
                      <a:pt x="25981" y="31779"/>
                    </a:cubicBezTo>
                    <a:cubicBezTo>
                      <a:pt x="26074" y="31903"/>
                      <a:pt x="26200" y="31956"/>
                      <a:pt x="26322" y="31956"/>
                    </a:cubicBezTo>
                    <a:cubicBezTo>
                      <a:pt x="26595" y="31956"/>
                      <a:pt x="26848" y="31693"/>
                      <a:pt x="26669" y="31378"/>
                    </a:cubicBezTo>
                    <a:cubicBezTo>
                      <a:pt x="26381" y="30868"/>
                      <a:pt x="26067" y="30394"/>
                      <a:pt x="25739" y="29939"/>
                    </a:cubicBezTo>
                    <a:cubicBezTo>
                      <a:pt x="25315" y="27615"/>
                      <a:pt x="24528" y="25405"/>
                      <a:pt x="24454" y="22995"/>
                    </a:cubicBezTo>
                    <a:cubicBezTo>
                      <a:pt x="24395" y="21058"/>
                      <a:pt x="24459" y="19117"/>
                      <a:pt x="24386" y="17176"/>
                    </a:cubicBezTo>
                    <a:cubicBezTo>
                      <a:pt x="24244" y="13358"/>
                      <a:pt x="23735" y="9499"/>
                      <a:pt x="22112" y="6004"/>
                    </a:cubicBezTo>
                    <a:cubicBezTo>
                      <a:pt x="20216" y="1913"/>
                      <a:pt x="16433" y="1"/>
                      <a:pt x="124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8"/>
              <p:cNvSpPr/>
              <p:nvPr/>
            </p:nvSpPr>
            <p:spPr>
              <a:xfrm>
                <a:off x="2700836" y="762093"/>
                <a:ext cx="199921" cy="287944"/>
              </a:xfrm>
              <a:custGeom>
                <a:avLst/>
                <a:gdLst/>
                <a:ahLst/>
                <a:cxnLst/>
                <a:rect l="l" t="t" r="r" b="b"/>
                <a:pathLst>
                  <a:path w="8608" h="12398" extrusionOk="0">
                    <a:moveTo>
                      <a:pt x="6907" y="1310"/>
                    </a:moveTo>
                    <a:cubicBezTo>
                      <a:pt x="7340" y="1310"/>
                      <a:pt x="7488" y="1694"/>
                      <a:pt x="7350" y="2460"/>
                    </a:cubicBezTo>
                    <a:cubicBezTo>
                      <a:pt x="7394" y="3485"/>
                      <a:pt x="7117" y="4515"/>
                      <a:pt x="6917" y="5508"/>
                    </a:cubicBezTo>
                    <a:cubicBezTo>
                      <a:pt x="6534" y="7408"/>
                      <a:pt x="6506" y="9399"/>
                      <a:pt x="5918" y="11245"/>
                    </a:cubicBezTo>
                    <a:cubicBezTo>
                      <a:pt x="4711" y="9863"/>
                      <a:pt x="4169" y="8141"/>
                      <a:pt x="3016" y="6715"/>
                    </a:cubicBezTo>
                    <a:cubicBezTo>
                      <a:pt x="1914" y="5358"/>
                      <a:pt x="720" y="4050"/>
                      <a:pt x="1586" y="2181"/>
                    </a:cubicBezTo>
                    <a:cubicBezTo>
                      <a:pt x="1736" y="1858"/>
                      <a:pt x="1923" y="1725"/>
                      <a:pt x="2127" y="1725"/>
                    </a:cubicBezTo>
                    <a:cubicBezTo>
                      <a:pt x="2980" y="1725"/>
                      <a:pt x="4137" y="4046"/>
                      <a:pt x="4192" y="4429"/>
                    </a:cubicBezTo>
                    <a:cubicBezTo>
                      <a:pt x="4209" y="4543"/>
                      <a:pt x="4299" y="4591"/>
                      <a:pt x="4393" y="4591"/>
                    </a:cubicBezTo>
                    <a:cubicBezTo>
                      <a:pt x="4422" y="4591"/>
                      <a:pt x="4451" y="4587"/>
                      <a:pt x="4479" y="4578"/>
                    </a:cubicBezTo>
                    <a:cubicBezTo>
                      <a:pt x="4483" y="4665"/>
                      <a:pt x="4483" y="4751"/>
                      <a:pt x="4488" y="4847"/>
                    </a:cubicBezTo>
                    <a:cubicBezTo>
                      <a:pt x="4509" y="5104"/>
                      <a:pt x="4697" y="5232"/>
                      <a:pt x="4886" y="5232"/>
                    </a:cubicBezTo>
                    <a:cubicBezTo>
                      <a:pt x="5075" y="5232"/>
                      <a:pt x="5265" y="5103"/>
                      <a:pt x="5285" y="4847"/>
                    </a:cubicBezTo>
                    <a:cubicBezTo>
                      <a:pt x="5381" y="3750"/>
                      <a:pt x="5381" y="2724"/>
                      <a:pt x="5864" y="1699"/>
                    </a:cubicBezTo>
                    <a:cubicBezTo>
                      <a:pt x="6308" y="1440"/>
                      <a:pt x="6656" y="1310"/>
                      <a:pt x="6907" y="1310"/>
                    </a:cubicBezTo>
                    <a:close/>
                    <a:moveTo>
                      <a:pt x="6803" y="1"/>
                    </a:moveTo>
                    <a:cubicBezTo>
                      <a:pt x="6498" y="1"/>
                      <a:pt x="6185" y="118"/>
                      <a:pt x="5973" y="318"/>
                    </a:cubicBezTo>
                    <a:cubicBezTo>
                      <a:pt x="5053" y="1193"/>
                      <a:pt x="4639" y="2187"/>
                      <a:pt x="4511" y="3312"/>
                    </a:cubicBezTo>
                    <a:cubicBezTo>
                      <a:pt x="4315" y="2482"/>
                      <a:pt x="3873" y="1790"/>
                      <a:pt x="3117" y="1216"/>
                    </a:cubicBezTo>
                    <a:cubicBezTo>
                      <a:pt x="2844" y="1012"/>
                      <a:pt x="2510" y="913"/>
                      <a:pt x="2177" y="913"/>
                    </a:cubicBezTo>
                    <a:cubicBezTo>
                      <a:pt x="1616" y="913"/>
                      <a:pt x="1059" y="1193"/>
                      <a:pt x="802" y="1727"/>
                    </a:cubicBezTo>
                    <a:cubicBezTo>
                      <a:pt x="0" y="3412"/>
                      <a:pt x="597" y="4875"/>
                      <a:pt x="1672" y="6288"/>
                    </a:cubicBezTo>
                    <a:cubicBezTo>
                      <a:pt x="3135" y="8210"/>
                      <a:pt x="4032" y="10597"/>
                      <a:pt x="5796" y="12283"/>
                    </a:cubicBezTo>
                    <a:cubicBezTo>
                      <a:pt x="5872" y="12356"/>
                      <a:pt x="5988" y="12397"/>
                      <a:pt x="6102" y="12397"/>
                    </a:cubicBezTo>
                    <a:cubicBezTo>
                      <a:pt x="6239" y="12397"/>
                      <a:pt x="6372" y="12338"/>
                      <a:pt x="6429" y="12201"/>
                    </a:cubicBezTo>
                    <a:cubicBezTo>
                      <a:pt x="7295" y="10151"/>
                      <a:pt x="7304" y="7901"/>
                      <a:pt x="7732" y="5735"/>
                    </a:cubicBezTo>
                    <a:cubicBezTo>
                      <a:pt x="8069" y="4055"/>
                      <a:pt x="8607" y="1927"/>
                      <a:pt x="7581" y="387"/>
                    </a:cubicBezTo>
                    <a:cubicBezTo>
                      <a:pt x="7404" y="118"/>
                      <a:pt x="7108" y="1"/>
                      <a:pt x="68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Rectangle 1"/>
          <p:cNvSpPr/>
          <p:nvPr/>
        </p:nvSpPr>
        <p:spPr>
          <a:xfrm>
            <a:off x="1494424" y="1871208"/>
            <a:ext cx="6062817" cy="2308324"/>
          </a:xfrm>
          <a:prstGeom prst="rect">
            <a:avLst/>
          </a:prstGeom>
        </p:spPr>
        <p:txBody>
          <a:bodyPr wrap="square">
            <a:spAutoFit/>
          </a:bodyPr>
          <a:lstStyle/>
          <a:p>
            <a:pPr marL="0" lvl="0" indent="0" algn="ctr"/>
            <a:r>
              <a:rPr lang="en-GB" sz="1800" dirty="0">
                <a:solidFill>
                  <a:schemeClr val="accent6">
                    <a:lumMod val="60000"/>
                    <a:lumOff val="40000"/>
                  </a:schemeClr>
                </a:solidFill>
                <a:latin typeface="Calibri" panose="020F0502020204030204" pitchFamily="34" charset="0"/>
                <a:cs typeface="Calibri" panose="020F0502020204030204" pitchFamily="34" charset="0"/>
              </a:rPr>
              <a:t>Play in all its rich variety is one of the highest achievements of the human species, alongside language, culture and technology. Indeed, without play, none of these other achievements would be possible. The value of play is increasingly recognised, by researchers and within the policy arena, for adults as well as children, as the evidence mounts of its relationship with intellectual achievement and emotional well-being”.</a:t>
            </a:r>
          </a:p>
        </p:txBody>
      </p:sp>
      <p:sp>
        <p:nvSpPr>
          <p:cNvPr id="28" name="Google Shape;889;p40"/>
          <p:cNvSpPr txBox="1">
            <a:spLocks/>
          </p:cNvSpPr>
          <p:nvPr/>
        </p:nvSpPr>
        <p:spPr>
          <a:xfrm>
            <a:off x="1693682" y="1159157"/>
            <a:ext cx="5664300" cy="5310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1400"/>
              <a:buFont typeface="Sue Ellen Francisco"/>
              <a:buNone/>
              <a:defRPr sz="2400" b="0" i="0" u="none" strike="noStrike" cap="none">
                <a:solidFill>
                  <a:schemeClr val="dk2"/>
                </a:solidFill>
                <a:latin typeface="Sue Ellen Francisco"/>
                <a:ea typeface="Sue Ellen Francisco"/>
                <a:cs typeface="Sue Ellen Francisco"/>
                <a:sym typeface="Sue Ellen Francisco"/>
              </a:defRPr>
            </a:lvl1pPr>
            <a:lvl2pPr marR="0" lvl="1" algn="l" rtl="0">
              <a:lnSpc>
                <a:spcPct val="100000"/>
              </a:lnSpc>
              <a:spcBef>
                <a:spcPts val="0"/>
              </a:spcBef>
              <a:spcAft>
                <a:spcPts val="0"/>
              </a:spcAft>
              <a:buClr>
                <a:schemeClr val="lt1"/>
              </a:buClr>
              <a:buSzPts val="1300"/>
              <a:buFont typeface="BenchNine"/>
              <a:buNone/>
              <a:defRPr sz="1300" b="0" i="0" u="none" strike="noStrike" cap="none">
                <a:solidFill>
                  <a:schemeClr val="lt1"/>
                </a:solidFill>
                <a:latin typeface="BenchNine"/>
                <a:ea typeface="BenchNine"/>
                <a:cs typeface="BenchNine"/>
                <a:sym typeface="BenchNine"/>
              </a:defRPr>
            </a:lvl2pPr>
            <a:lvl3pPr marR="0" lvl="2" algn="l" rtl="0">
              <a:lnSpc>
                <a:spcPct val="100000"/>
              </a:lnSpc>
              <a:spcBef>
                <a:spcPts val="0"/>
              </a:spcBef>
              <a:spcAft>
                <a:spcPts val="0"/>
              </a:spcAft>
              <a:buClr>
                <a:schemeClr val="lt1"/>
              </a:buClr>
              <a:buSzPts val="1300"/>
              <a:buFont typeface="BenchNine"/>
              <a:buNone/>
              <a:defRPr sz="1300" b="0" i="0" u="none" strike="noStrike" cap="none">
                <a:solidFill>
                  <a:schemeClr val="lt1"/>
                </a:solidFill>
                <a:latin typeface="BenchNine"/>
                <a:ea typeface="BenchNine"/>
                <a:cs typeface="BenchNine"/>
                <a:sym typeface="BenchNine"/>
              </a:defRPr>
            </a:lvl3pPr>
            <a:lvl4pPr marR="0" lvl="3" algn="l" rtl="0">
              <a:lnSpc>
                <a:spcPct val="100000"/>
              </a:lnSpc>
              <a:spcBef>
                <a:spcPts val="0"/>
              </a:spcBef>
              <a:spcAft>
                <a:spcPts val="0"/>
              </a:spcAft>
              <a:buClr>
                <a:schemeClr val="lt1"/>
              </a:buClr>
              <a:buSzPts val="1300"/>
              <a:buFont typeface="BenchNine"/>
              <a:buNone/>
              <a:defRPr sz="1300" b="0" i="0" u="none" strike="noStrike" cap="none">
                <a:solidFill>
                  <a:schemeClr val="lt1"/>
                </a:solidFill>
                <a:latin typeface="BenchNine"/>
                <a:ea typeface="BenchNine"/>
                <a:cs typeface="BenchNine"/>
                <a:sym typeface="BenchNine"/>
              </a:defRPr>
            </a:lvl4pPr>
            <a:lvl5pPr marR="0" lvl="4" algn="l" rtl="0">
              <a:lnSpc>
                <a:spcPct val="100000"/>
              </a:lnSpc>
              <a:spcBef>
                <a:spcPts val="0"/>
              </a:spcBef>
              <a:spcAft>
                <a:spcPts val="0"/>
              </a:spcAft>
              <a:buClr>
                <a:schemeClr val="lt1"/>
              </a:buClr>
              <a:buSzPts val="1300"/>
              <a:buFont typeface="BenchNine"/>
              <a:buNone/>
              <a:defRPr sz="1300" b="0" i="0" u="none" strike="noStrike" cap="none">
                <a:solidFill>
                  <a:schemeClr val="lt1"/>
                </a:solidFill>
                <a:latin typeface="BenchNine"/>
                <a:ea typeface="BenchNine"/>
                <a:cs typeface="BenchNine"/>
                <a:sym typeface="BenchNine"/>
              </a:defRPr>
            </a:lvl5pPr>
            <a:lvl6pPr marR="0" lvl="5" algn="l" rtl="0">
              <a:lnSpc>
                <a:spcPct val="100000"/>
              </a:lnSpc>
              <a:spcBef>
                <a:spcPts val="0"/>
              </a:spcBef>
              <a:spcAft>
                <a:spcPts val="0"/>
              </a:spcAft>
              <a:buClr>
                <a:schemeClr val="lt1"/>
              </a:buClr>
              <a:buSzPts val="1300"/>
              <a:buFont typeface="BenchNine"/>
              <a:buNone/>
              <a:defRPr sz="1300" b="0" i="0" u="none" strike="noStrike" cap="none">
                <a:solidFill>
                  <a:schemeClr val="lt1"/>
                </a:solidFill>
                <a:latin typeface="BenchNine"/>
                <a:ea typeface="BenchNine"/>
                <a:cs typeface="BenchNine"/>
                <a:sym typeface="BenchNine"/>
              </a:defRPr>
            </a:lvl6pPr>
            <a:lvl7pPr marR="0" lvl="6" algn="l" rtl="0">
              <a:lnSpc>
                <a:spcPct val="100000"/>
              </a:lnSpc>
              <a:spcBef>
                <a:spcPts val="0"/>
              </a:spcBef>
              <a:spcAft>
                <a:spcPts val="0"/>
              </a:spcAft>
              <a:buClr>
                <a:schemeClr val="lt1"/>
              </a:buClr>
              <a:buSzPts val="1300"/>
              <a:buFont typeface="BenchNine"/>
              <a:buNone/>
              <a:defRPr sz="1300" b="0" i="0" u="none" strike="noStrike" cap="none">
                <a:solidFill>
                  <a:schemeClr val="lt1"/>
                </a:solidFill>
                <a:latin typeface="BenchNine"/>
                <a:ea typeface="BenchNine"/>
                <a:cs typeface="BenchNine"/>
                <a:sym typeface="BenchNine"/>
              </a:defRPr>
            </a:lvl7pPr>
            <a:lvl8pPr marR="0" lvl="7" algn="l" rtl="0">
              <a:lnSpc>
                <a:spcPct val="100000"/>
              </a:lnSpc>
              <a:spcBef>
                <a:spcPts val="0"/>
              </a:spcBef>
              <a:spcAft>
                <a:spcPts val="0"/>
              </a:spcAft>
              <a:buClr>
                <a:schemeClr val="lt1"/>
              </a:buClr>
              <a:buSzPts val="1300"/>
              <a:buFont typeface="BenchNine"/>
              <a:buNone/>
              <a:defRPr sz="1300" b="0" i="0" u="none" strike="noStrike" cap="none">
                <a:solidFill>
                  <a:schemeClr val="lt1"/>
                </a:solidFill>
                <a:latin typeface="BenchNine"/>
                <a:ea typeface="BenchNine"/>
                <a:cs typeface="BenchNine"/>
                <a:sym typeface="BenchNine"/>
              </a:defRPr>
            </a:lvl8pPr>
            <a:lvl9pPr marR="0" lvl="8" algn="l" rtl="0">
              <a:lnSpc>
                <a:spcPct val="100000"/>
              </a:lnSpc>
              <a:spcBef>
                <a:spcPts val="0"/>
              </a:spcBef>
              <a:spcAft>
                <a:spcPts val="0"/>
              </a:spcAft>
              <a:buClr>
                <a:schemeClr val="lt1"/>
              </a:buClr>
              <a:buSzPts val="1300"/>
              <a:buFont typeface="BenchNine"/>
              <a:buNone/>
              <a:defRPr sz="1300" b="0" i="0" u="none" strike="noStrike" cap="none">
                <a:solidFill>
                  <a:schemeClr val="lt1"/>
                </a:solidFill>
                <a:latin typeface="BenchNine"/>
                <a:ea typeface="BenchNine"/>
                <a:cs typeface="BenchNine"/>
                <a:sym typeface="BenchNine"/>
              </a:defRPr>
            </a:lvl9pPr>
          </a:lstStyle>
          <a:p>
            <a:r>
              <a:rPr lang="en-GB" sz="2600" dirty="0">
                <a:solidFill>
                  <a:schemeClr val="bg1"/>
                </a:solidFill>
                <a:latin typeface="Showcard Gothic" panose="04020904020102020604" pitchFamily="82" charset="0"/>
              </a:rPr>
              <a:t>Play…</a:t>
            </a:r>
          </a:p>
        </p:txBody>
      </p:sp>
    </p:spTree>
    <p:extLst>
      <p:ext uri="{BB962C8B-B14F-4D97-AF65-F5344CB8AC3E}">
        <p14:creationId xmlns:p14="http://schemas.microsoft.com/office/powerpoint/2010/main" val="20869894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83"/>
        <p:cNvGrpSpPr/>
        <p:nvPr/>
      </p:nvGrpSpPr>
      <p:grpSpPr>
        <a:xfrm>
          <a:off x="0" y="0"/>
          <a:ext cx="0" cy="0"/>
          <a:chOff x="0" y="0"/>
          <a:chExt cx="0" cy="0"/>
        </a:xfrm>
      </p:grpSpPr>
      <p:grpSp>
        <p:nvGrpSpPr>
          <p:cNvPr id="884" name="Google Shape;884;p40"/>
          <p:cNvGrpSpPr/>
          <p:nvPr/>
        </p:nvGrpSpPr>
        <p:grpSpPr>
          <a:xfrm>
            <a:off x="2801466" y="1811104"/>
            <a:ext cx="3586391" cy="2054010"/>
            <a:chOff x="2801466" y="1811104"/>
            <a:chExt cx="3586391" cy="2054010"/>
          </a:xfrm>
        </p:grpSpPr>
        <p:sp>
          <p:nvSpPr>
            <p:cNvPr id="885" name="Google Shape;885;p40"/>
            <p:cNvSpPr/>
            <p:nvPr/>
          </p:nvSpPr>
          <p:spPr>
            <a:xfrm>
              <a:off x="2801466" y="1811104"/>
              <a:ext cx="478124" cy="414522"/>
            </a:xfrm>
            <a:custGeom>
              <a:avLst/>
              <a:gdLst/>
              <a:ahLst/>
              <a:cxnLst/>
              <a:rect l="l" t="t" r="r" b="b"/>
              <a:pathLst>
                <a:path w="10126" h="8779" extrusionOk="0">
                  <a:moveTo>
                    <a:pt x="4888" y="232"/>
                  </a:moveTo>
                  <a:cubicBezTo>
                    <a:pt x="5314" y="232"/>
                    <a:pt x="5740" y="332"/>
                    <a:pt x="6040" y="332"/>
                  </a:cubicBezTo>
                  <a:cubicBezTo>
                    <a:pt x="6567" y="532"/>
                    <a:pt x="7193" y="758"/>
                    <a:pt x="7720" y="1059"/>
                  </a:cubicBezTo>
                  <a:cubicBezTo>
                    <a:pt x="8246" y="1259"/>
                    <a:pt x="8647" y="1585"/>
                    <a:pt x="8873" y="1886"/>
                  </a:cubicBezTo>
                  <a:cubicBezTo>
                    <a:pt x="9599" y="2738"/>
                    <a:pt x="9900" y="3891"/>
                    <a:pt x="9700" y="5019"/>
                  </a:cubicBezTo>
                  <a:cubicBezTo>
                    <a:pt x="9399" y="6272"/>
                    <a:pt x="8647" y="7324"/>
                    <a:pt x="7619" y="7951"/>
                  </a:cubicBezTo>
                  <a:cubicBezTo>
                    <a:pt x="6890" y="8385"/>
                    <a:pt x="6064" y="8615"/>
                    <a:pt x="5209" y="8615"/>
                  </a:cubicBezTo>
                  <a:cubicBezTo>
                    <a:pt x="4830" y="8615"/>
                    <a:pt x="4445" y="8570"/>
                    <a:pt x="4061" y="8477"/>
                  </a:cubicBezTo>
                  <a:cubicBezTo>
                    <a:pt x="3233" y="8277"/>
                    <a:pt x="2081" y="7750"/>
                    <a:pt x="1354" y="6798"/>
                  </a:cubicBezTo>
                  <a:cubicBezTo>
                    <a:pt x="301" y="5445"/>
                    <a:pt x="301" y="3364"/>
                    <a:pt x="1354" y="1886"/>
                  </a:cubicBezTo>
                  <a:cubicBezTo>
                    <a:pt x="2181" y="858"/>
                    <a:pt x="3534" y="232"/>
                    <a:pt x="4888" y="232"/>
                  </a:cubicBezTo>
                  <a:close/>
                  <a:moveTo>
                    <a:pt x="4969" y="0"/>
                  </a:moveTo>
                  <a:cubicBezTo>
                    <a:pt x="3477" y="0"/>
                    <a:pt x="2042" y="633"/>
                    <a:pt x="1128" y="1786"/>
                  </a:cubicBezTo>
                  <a:cubicBezTo>
                    <a:pt x="0" y="3264"/>
                    <a:pt x="0" y="5445"/>
                    <a:pt x="1128" y="6898"/>
                  </a:cubicBezTo>
                  <a:cubicBezTo>
                    <a:pt x="1980" y="7951"/>
                    <a:pt x="3133" y="8477"/>
                    <a:pt x="3960" y="8678"/>
                  </a:cubicBezTo>
                  <a:cubicBezTo>
                    <a:pt x="4487" y="8778"/>
                    <a:pt x="4888" y="8778"/>
                    <a:pt x="5314" y="8778"/>
                  </a:cubicBezTo>
                  <a:cubicBezTo>
                    <a:pt x="6141" y="8778"/>
                    <a:pt x="6993" y="8578"/>
                    <a:pt x="7720" y="8151"/>
                  </a:cubicBezTo>
                  <a:cubicBezTo>
                    <a:pt x="8873" y="7525"/>
                    <a:pt x="9599" y="6397"/>
                    <a:pt x="9900" y="5144"/>
                  </a:cubicBezTo>
                  <a:cubicBezTo>
                    <a:pt x="10126" y="3891"/>
                    <a:pt x="9800" y="2638"/>
                    <a:pt x="9073" y="1786"/>
                  </a:cubicBezTo>
                  <a:cubicBezTo>
                    <a:pt x="8772" y="1485"/>
                    <a:pt x="8346" y="1159"/>
                    <a:pt x="7820" y="858"/>
                  </a:cubicBezTo>
                  <a:cubicBezTo>
                    <a:pt x="7193" y="532"/>
                    <a:pt x="6667" y="232"/>
                    <a:pt x="6141" y="131"/>
                  </a:cubicBezTo>
                  <a:cubicBezTo>
                    <a:pt x="5752" y="43"/>
                    <a:pt x="5358" y="0"/>
                    <a:pt x="49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40"/>
            <p:cNvSpPr/>
            <p:nvPr/>
          </p:nvSpPr>
          <p:spPr>
            <a:xfrm>
              <a:off x="5909732" y="1811104"/>
              <a:ext cx="478124" cy="414522"/>
            </a:xfrm>
            <a:custGeom>
              <a:avLst/>
              <a:gdLst/>
              <a:ahLst/>
              <a:cxnLst/>
              <a:rect l="l" t="t" r="r" b="b"/>
              <a:pathLst>
                <a:path w="10126" h="8779" extrusionOk="0">
                  <a:moveTo>
                    <a:pt x="4888" y="232"/>
                  </a:moveTo>
                  <a:cubicBezTo>
                    <a:pt x="5314" y="232"/>
                    <a:pt x="5740" y="332"/>
                    <a:pt x="6040" y="332"/>
                  </a:cubicBezTo>
                  <a:cubicBezTo>
                    <a:pt x="6567" y="532"/>
                    <a:pt x="7193" y="758"/>
                    <a:pt x="7720" y="1059"/>
                  </a:cubicBezTo>
                  <a:cubicBezTo>
                    <a:pt x="8246" y="1259"/>
                    <a:pt x="8647" y="1585"/>
                    <a:pt x="8873" y="1886"/>
                  </a:cubicBezTo>
                  <a:cubicBezTo>
                    <a:pt x="9599" y="2738"/>
                    <a:pt x="9900" y="3891"/>
                    <a:pt x="9700" y="5019"/>
                  </a:cubicBezTo>
                  <a:cubicBezTo>
                    <a:pt x="9399" y="6272"/>
                    <a:pt x="8647" y="7324"/>
                    <a:pt x="7619" y="7951"/>
                  </a:cubicBezTo>
                  <a:cubicBezTo>
                    <a:pt x="6890" y="8385"/>
                    <a:pt x="6064" y="8615"/>
                    <a:pt x="5209" y="8615"/>
                  </a:cubicBezTo>
                  <a:cubicBezTo>
                    <a:pt x="4830" y="8615"/>
                    <a:pt x="4445" y="8570"/>
                    <a:pt x="4061" y="8477"/>
                  </a:cubicBezTo>
                  <a:cubicBezTo>
                    <a:pt x="3233" y="8277"/>
                    <a:pt x="2081" y="7750"/>
                    <a:pt x="1354" y="6798"/>
                  </a:cubicBezTo>
                  <a:cubicBezTo>
                    <a:pt x="301" y="5445"/>
                    <a:pt x="301" y="3364"/>
                    <a:pt x="1354" y="1886"/>
                  </a:cubicBezTo>
                  <a:cubicBezTo>
                    <a:pt x="2181" y="858"/>
                    <a:pt x="3534" y="232"/>
                    <a:pt x="4888" y="232"/>
                  </a:cubicBezTo>
                  <a:close/>
                  <a:moveTo>
                    <a:pt x="4969" y="0"/>
                  </a:moveTo>
                  <a:cubicBezTo>
                    <a:pt x="3477" y="0"/>
                    <a:pt x="2042" y="633"/>
                    <a:pt x="1128" y="1786"/>
                  </a:cubicBezTo>
                  <a:cubicBezTo>
                    <a:pt x="0" y="3264"/>
                    <a:pt x="0" y="5445"/>
                    <a:pt x="1128" y="6898"/>
                  </a:cubicBezTo>
                  <a:cubicBezTo>
                    <a:pt x="1980" y="7951"/>
                    <a:pt x="3133" y="8477"/>
                    <a:pt x="3960" y="8678"/>
                  </a:cubicBezTo>
                  <a:cubicBezTo>
                    <a:pt x="4487" y="8778"/>
                    <a:pt x="4888" y="8778"/>
                    <a:pt x="5314" y="8778"/>
                  </a:cubicBezTo>
                  <a:cubicBezTo>
                    <a:pt x="6141" y="8778"/>
                    <a:pt x="6993" y="8578"/>
                    <a:pt x="7720" y="8151"/>
                  </a:cubicBezTo>
                  <a:cubicBezTo>
                    <a:pt x="8873" y="7525"/>
                    <a:pt x="9599" y="6397"/>
                    <a:pt x="9900" y="5144"/>
                  </a:cubicBezTo>
                  <a:cubicBezTo>
                    <a:pt x="10126" y="3891"/>
                    <a:pt x="9800" y="2638"/>
                    <a:pt x="9073" y="1786"/>
                  </a:cubicBezTo>
                  <a:cubicBezTo>
                    <a:pt x="8772" y="1485"/>
                    <a:pt x="8346" y="1159"/>
                    <a:pt x="7820" y="858"/>
                  </a:cubicBezTo>
                  <a:cubicBezTo>
                    <a:pt x="7193" y="532"/>
                    <a:pt x="6667" y="232"/>
                    <a:pt x="6141" y="131"/>
                  </a:cubicBezTo>
                  <a:cubicBezTo>
                    <a:pt x="5752" y="43"/>
                    <a:pt x="5358" y="0"/>
                    <a:pt x="49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40"/>
            <p:cNvSpPr/>
            <p:nvPr/>
          </p:nvSpPr>
          <p:spPr>
            <a:xfrm>
              <a:off x="2801466" y="3450591"/>
              <a:ext cx="478124" cy="414522"/>
            </a:xfrm>
            <a:custGeom>
              <a:avLst/>
              <a:gdLst/>
              <a:ahLst/>
              <a:cxnLst/>
              <a:rect l="l" t="t" r="r" b="b"/>
              <a:pathLst>
                <a:path w="10126" h="8779" extrusionOk="0">
                  <a:moveTo>
                    <a:pt x="4888" y="232"/>
                  </a:moveTo>
                  <a:cubicBezTo>
                    <a:pt x="5314" y="232"/>
                    <a:pt x="5740" y="332"/>
                    <a:pt x="6040" y="332"/>
                  </a:cubicBezTo>
                  <a:cubicBezTo>
                    <a:pt x="6567" y="532"/>
                    <a:pt x="7193" y="758"/>
                    <a:pt x="7720" y="1059"/>
                  </a:cubicBezTo>
                  <a:cubicBezTo>
                    <a:pt x="8246" y="1259"/>
                    <a:pt x="8647" y="1585"/>
                    <a:pt x="8873" y="1886"/>
                  </a:cubicBezTo>
                  <a:cubicBezTo>
                    <a:pt x="9599" y="2738"/>
                    <a:pt x="9900" y="3891"/>
                    <a:pt x="9700" y="5019"/>
                  </a:cubicBezTo>
                  <a:cubicBezTo>
                    <a:pt x="9399" y="6272"/>
                    <a:pt x="8647" y="7324"/>
                    <a:pt x="7619" y="7951"/>
                  </a:cubicBezTo>
                  <a:cubicBezTo>
                    <a:pt x="6890" y="8385"/>
                    <a:pt x="6064" y="8615"/>
                    <a:pt x="5209" y="8615"/>
                  </a:cubicBezTo>
                  <a:cubicBezTo>
                    <a:pt x="4830" y="8615"/>
                    <a:pt x="4445" y="8570"/>
                    <a:pt x="4061" y="8477"/>
                  </a:cubicBezTo>
                  <a:cubicBezTo>
                    <a:pt x="3233" y="8277"/>
                    <a:pt x="2081" y="7750"/>
                    <a:pt x="1354" y="6798"/>
                  </a:cubicBezTo>
                  <a:cubicBezTo>
                    <a:pt x="301" y="5445"/>
                    <a:pt x="301" y="3364"/>
                    <a:pt x="1354" y="1886"/>
                  </a:cubicBezTo>
                  <a:cubicBezTo>
                    <a:pt x="2181" y="858"/>
                    <a:pt x="3534" y="232"/>
                    <a:pt x="4888" y="232"/>
                  </a:cubicBezTo>
                  <a:close/>
                  <a:moveTo>
                    <a:pt x="4969" y="0"/>
                  </a:moveTo>
                  <a:cubicBezTo>
                    <a:pt x="3477" y="0"/>
                    <a:pt x="2042" y="633"/>
                    <a:pt x="1128" y="1786"/>
                  </a:cubicBezTo>
                  <a:cubicBezTo>
                    <a:pt x="0" y="3264"/>
                    <a:pt x="0" y="5445"/>
                    <a:pt x="1128" y="6898"/>
                  </a:cubicBezTo>
                  <a:cubicBezTo>
                    <a:pt x="1980" y="7951"/>
                    <a:pt x="3133" y="8477"/>
                    <a:pt x="3960" y="8678"/>
                  </a:cubicBezTo>
                  <a:cubicBezTo>
                    <a:pt x="4487" y="8778"/>
                    <a:pt x="4888" y="8778"/>
                    <a:pt x="5314" y="8778"/>
                  </a:cubicBezTo>
                  <a:cubicBezTo>
                    <a:pt x="6141" y="8778"/>
                    <a:pt x="6993" y="8578"/>
                    <a:pt x="7720" y="8151"/>
                  </a:cubicBezTo>
                  <a:cubicBezTo>
                    <a:pt x="8873" y="7525"/>
                    <a:pt x="9599" y="6397"/>
                    <a:pt x="9900" y="5144"/>
                  </a:cubicBezTo>
                  <a:cubicBezTo>
                    <a:pt x="10126" y="3891"/>
                    <a:pt x="9800" y="2638"/>
                    <a:pt x="9073" y="1786"/>
                  </a:cubicBezTo>
                  <a:cubicBezTo>
                    <a:pt x="8772" y="1485"/>
                    <a:pt x="8346" y="1159"/>
                    <a:pt x="7820" y="858"/>
                  </a:cubicBezTo>
                  <a:cubicBezTo>
                    <a:pt x="7193" y="532"/>
                    <a:pt x="6667" y="232"/>
                    <a:pt x="6141" y="131"/>
                  </a:cubicBezTo>
                  <a:cubicBezTo>
                    <a:pt x="5752" y="43"/>
                    <a:pt x="5358" y="0"/>
                    <a:pt x="49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40"/>
            <p:cNvSpPr/>
            <p:nvPr/>
          </p:nvSpPr>
          <p:spPr>
            <a:xfrm>
              <a:off x="5909732" y="3450591"/>
              <a:ext cx="478124" cy="414522"/>
            </a:xfrm>
            <a:custGeom>
              <a:avLst/>
              <a:gdLst/>
              <a:ahLst/>
              <a:cxnLst/>
              <a:rect l="l" t="t" r="r" b="b"/>
              <a:pathLst>
                <a:path w="10126" h="8779" extrusionOk="0">
                  <a:moveTo>
                    <a:pt x="4888" y="232"/>
                  </a:moveTo>
                  <a:cubicBezTo>
                    <a:pt x="5314" y="232"/>
                    <a:pt x="5740" y="332"/>
                    <a:pt x="6040" y="332"/>
                  </a:cubicBezTo>
                  <a:cubicBezTo>
                    <a:pt x="6567" y="532"/>
                    <a:pt x="7193" y="758"/>
                    <a:pt x="7720" y="1059"/>
                  </a:cubicBezTo>
                  <a:cubicBezTo>
                    <a:pt x="8246" y="1259"/>
                    <a:pt x="8647" y="1585"/>
                    <a:pt x="8873" y="1886"/>
                  </a:cubicBezTo>
                  <a:cubicBezTo>
                    <a:pt x="9599" y="2738"/>
                    <a:pt x="9900" y="3891"/>
                    <a:pt x="9700" y="5019"/>
                  </a:cubicBezTo>
                  <a:cubicBezTo>
                    <a:pt x="9399" y="6272"/>
                    <a:pt x="8647" y="7324"/>
                    <a:pt x="7619" y="7951"/>
                  </a:cubicBezTo>
                  <a:cubicBezTo>
                    <a:pt x="6890" y="8385"/>
                    <a:pt x="6064" y="8615"/>
                    <a:pt x="5209" y="8615"/>
                  </a:cubicBezTo>
                  <a:cubicBezTo>
                    <a:pt x="4830" y="8615"/>
                    <a:pt x="4445" y="8570"/>
                    <a:pt x="4061" y="8477"/>
                  </a:cubicBezTo>
                  <a:cubicBezTo>
                    <a:pt x="3233" y="8277"/>
                    <a:pt x="2081" y="7750"/>
                    <a:pt x="1354" y="6798"/>
                  </a:cubicBezTo>
                  <a:cubicBezTo>
                    <a:pt x="301" y="5445"/>
                    <a:pt x="301" y="3364"/>
                    <a:pt x="1354" y="1886"/>
                  </a:cubicBezTo>
                  <a:cubicBezTo>
                    <a:pt x="2181" y="858"/>
                    <a:pt x="3534" y="232"/>
                    <a:pt x="4888" y="232"/>
                  </a:cubicBezTo>
                  <a:close/>
                  <a:moveTo>
                    <a:pt x="4969" y="0"/>
                  </a:moveTo>
                  <a:cubicBezTo>
                    <a:pt x="3477" y="0"/>
                    <a:pt x="2042" y="633"/>
                    <a:pt x="1128" y="1786"/>
                  </a:cubicBezTo>
                  <a:cubicBezTo>
                    <a:pt x="0" y="3264"/>
                    <a:pt x="0" y="5445"/>
                    <a:pt x="1128" y="6898"/>
                  </a:cubicBezTo>
                  <a:cubicBezTo>
                    <a:pt x="1980" y="7951"/>
                    <a:pt x="3133" y="8477"/>
                    <a:pt x="3960" y="8678"/>
                  </a:cubicBezTo>
                  <a:cubicBezTo>
                    <a:pt x="4487" y="8778"/>
                    <a:pt x="4888" y="8778"/>
                    <a:pt x="5314" y="8778"/>
                  </a:cubicBezTo>
                  <a:cubicBezTo>
                    <a:pt x="6141" y="8778"/>
                    <a:pt x="6993" y="8578"/>
                    <a:pt x="7720" y="8151"/>
                  </a:cubicBezTo>
                  <a:cubicBezTo>
                    <a:pt x="8873" y="7525"/>
                    <a:pt x="9599" y="6397"/>
                    <a:pt x="9900" y="5144"/>
                  </a:cubicBezTo>
                  <a:cubicBezTo>
                    <a:pt x="10126" y="3891"/>
                    <a:pt x="9800" y="2638"/>
                    <a:pt x="9073" y="1786"/>
                  </a:cubicBezTo>
                  <a:cubicBezTo>
                    <a:pt x="8772" y="1485"/>
                    <a:pt x="8346" y="1159"/>
                    <a:pt x="7820" y="858"/>
                  </a:cubicBezTo>
                  <a:cubicBezTo>
                    <a:pt x="7193" y="532"/>
                    <a:pt x="6667" y="232"/>
                    <a:pt x="6141" y="131"/>
                  </a:cubicBezTo>
                  <a:cubicBezTo>
                    <a:pt x="5752" y="43"/>
                    <a:pt x="5358" y="0"/>
                    <a:pt x="49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9" name="Google Shape;889;p40"/>
          <p:cNvSpPr txBox="1">
            <a:spLocks noGrp="1"/>
          </p:cNvSpPr>
          <p:nvPr>
            <p:ph type="title"/>
          </p:nvPr>
        </p:nvSpPr>
        <p:spPr>
          <a:xfrm>
            <a:off x="221027" y="469052"/>
            <a:ext cx="5664300" cy="5310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GB" sz="2600" dirty="0">
                <a:latin typeface="Showcard Gothic" panose="04020904020102020604" pitchFamily="82" charset="0"/>
              </a:rPr>
              <a:t>PLAY-BASED LEARNING &amp; TEACHING</a:t>
            </a:r>
            <a:br>
              <a:rPr lang="en-GB" sz="2600" dirty="0">
                <a:latin typeface="Showcard Gothic" panose="04020904020102020604" pitchFamily="82" charset="0"/>
              </a:rPr>
            </a:br>
            <a:r>
              <a:rPr lang="en-GB" sz="2600" dirty="0">
                <a:latin typeface="Showcard Gothic" panose="04020904020102020604" pitchFamily="82" charset="0"/>
              </a:rPr>
              <a:t>OUR VALUES</a:t>
            </a:r>
            <a:endParaRPr sz="2600" dirty="0">
              <a:latin typeface="Showcard Gothic" panose="04020904020102020604" pitchFamily="82" charset="0"/>
            </a:endParaRPr>
          </a:p>
        </p:txBody>
      </p:sp>
      <p:sp>
        <p:nvSpPr>
          <p:cNvPr id="890" name="Google Shape;890;p40"/>
          <p:cNvSpPr txBox="1"/>
          <p:nvPr/>
        </p:nvSpPr>
        <p:spPr>
          <a:xfrm>
            <a:off x="6255193" y="1891113"/>
            <a:ext cx="2323036" cy="714300"/>
          </a:xfrm>
          <a:prstGeom prst="rect">
            <a:avLst/>
          </a:prstGeom>
          <a:noFill/>
          <a:ln>
            <a:noFill/>
          </a:ln>
        </p:spPr>
        <p:txBody>
          <a:bodyPr spcFirstLastPara="1" wrap="square" lIns="0" tIns="0" rIns="0" bIns="91425" anchor="ctr" anchorCtr="0">
            <a:noAutofit/>
          </a:bodyPr>
          <a:lstStyle/>
          <a:p>
            <a:pPr marL="342900" lvl="0" indent="-342900" algn="ctr">
              <a:lnSpc>
                <a:spcPct val="107000"/>
              </a:lnSpc>
              <a:buFont typeface="Symbol" panose="05050102010706020507" pitchFamily="18" charset="2"/>
              <a:buChar char=""/>
            </a:pPr>
            <a:r>
              <a:rPr lang="en-GB" sz="1500" dirty="0">
                <a:solidFill>
                  <a:schemeClr val="accent1">
                    <a:lumMod val="20000"/>
                    <a:lumOff val="80000"/>
                  </a:schemeClr>
                </a:solidFill>
                <a:latin typeface="Calibri" panose="020F0502020204030204" pitchFamily="34" charset="0"/>
                <a:ea typeface="Calibri" panose="020F0502020204030204" pitchFamily="34" charset="0"/>
                <a:cs typeface="Calibri" panose="020F0502020204030204" pitchFamily="34" charset="0"/>
              </a:rPr>
              <a:t>Promoting Curiosity and Creativity with a flexible and responsive approach</a:t>
            </a:r>
          </a:p>
        </p:txBody>
      </p:sp>
      <p:sp>
        <p:nvSpPr>
          <p:cNvPr id="891" name="Google Shape;891;p40"/>
          <p:cNvSpPr txBox="1"/>
          <p:nvPr/>
        </p:nvSpPr>
        <p:spPr>
          <a:xfrm>
            <a:off x="2206282" y="1222435"/>
            <a:ext cx="4873474" cy="714300"/>
          </a:xfrm>
          <a:prstGeom prst="rect">
            <a:avLst/>
          </a:prstGeom>
          <a:noFill/>
          <a:ln>
            <a:noFill/>
          </a:ln>
        </p:spPr>
        <p:txBody>
          <a:bodyPr spcFirstLastPara="1" wrap="square" lIns="0" tIns="0" rIns="0" bIns="91425" anchor="ctr" anchorCtr="0">
            <a:noAutofit/>
          </a:bodyPr>
          <a:lstStyle/>
          <a:p>
            <a:pPr marL="342900" lvl="0" indent="-342900">
              <a:lnSpc>
                <a:spcPct val="107000"/>
              </a:lnSpc>
              <a:buFont typeface="Symbol" panose="05050102010706020507" pitchFamily="18" charset="2"/>
              <a:buChar char=""/>
            </a:pPr>
            <a:r>
              <a:rPr lang="en-GB" sz="1600" dirty="0">
                <a:solidFill>
                  <a:schemeClr val="tx1">
                    <a:lumMod val="10000"/>
                    <a:lumOff val="90000"/>
                  </a:schemeClr>
                </a:solidFill>
                <a:latin typeface="Calibri" panose="020F0502020204030204" pitchFamily="34" charset="0"/>
                <a:ea typeface="Calibri" panose="020F0502020204030204" pitchFamily="34" charset="0"/>
                <a:cs typeface="Calibri" panose="020F0502020204030204" pitchFamily="34" charset="0"/>
              </a:rPr>
              <a:t>Relationships based on mutual respect at all levels</a:t>
            </a:r>
          </a:p>
        </p:txBody>
      </p:sp>
      <p:sp>
        <p:nvSpPr>
          <p:cNvPr id="892" name="Google Shape;892;p40"/>
          <p:cNvSpPr txBox="1"/>
          <p:nvPr/>
        </p:nvSpPr>
        <p:spPr>
          <a:xfrm>
            <a:off x="2895604" y="1759563"/>
            <a:ext cx="291300" cy="488700"/>
          </a:xfrm>
          <a:prstGeom prst="rect">
            <a:avLst/>
          </a:prstGeom>
          <a:noFill/>
          <a:ln>
            <a:noFill/>
          </a:ln>
        </p:spPr>
        <p:txBody>
          <a:bodyPr spcFirstLastPara="1" wrap="square" lIns="0" tIns="0" rIns="0" bIns="91425" anchor="ctr" anchorCtr="0">
            <a:noAutofit/>
          </a:bodyPr>
          <a:lstStyle/>
          <a:p>
            <a:pPr marL="12700" lvl="0" indent="0" algn="ctr" rtl="0">
              <a:spcBef>
                <a:spcPts val="800"/>
              </a:spcBef>
              <a:spcAft>
                <a:spcPts val="0"/>
              </a:spcAft>
              <a:buNone/>
            </a:pPr>
            <a:r>
              <a:rPr lang="en" sz="1800">
                <a:solidFill>
                  <a:schemeClr val="lt1"/>
                </a:solidFill>
                <a:latin typeface="Sue Ellen Francisco"/>
                <a:ea typeface="Sue Ellen Francisco"/>
                <a:cs typeface="Sue Ellen Francisco"/>
                <a:sym typeface="Sue Ellen Francisco"/>
              </a:rPr>
              <a:t>01</a:t>
            </a:r>
            <a:endParaRPr sz="1800">
              <a:solidFill>
                <a:schemeClr val="lt1"/>
              </a:solidFill>
              <a:latin typeface="Sue Ellen Francisco"/>
              <a:ea typeface="Sue Ellen Francisco"/>
              <a:cs typeface="Sue Ellen Francisco"/>
              <a:sym typeface="Sue Ellen Francisco"/>
            </a:endParaRPr>
          </a:p>
        </p:txBody>
      </p:sp>
      <p:sp>
        <p:nvSpPr>
          <p:cNvPr id="893" name="Google Shape;893;p40"/>
          <p:cNvSpPr txBox="1"/>
          <p:nvPr/>
        </p:nvSpPr>
        <p:spPr>
          <a:xfrm>
            <a:off x="5987466" y="1759563"/>
            <a:ext cx="291300" cy="488700"/>
          </a:xfrm>
          <a:prstGeom prst="rect">
            <a:avLst/>
          </a:prstGeom>
          <a:noFill/>
          <a:ln>
            <a:noFill/>
          </a:ln>
        </p:spPr>
        <p:txBody>
          <a:bodyPr spcFirstLastPara="1" wrap="square" lIns="0" tIns="0" rIns="0" bIns="91425" anchor="ctr" anchorCtr="0">
            <a:noAutofit/>
          </a:bodyPr>
          <a:lstStyle/>
          <a:p>
            <a:pPr marL="12700" lvl="0" indent="0" algn="ctr" rtl="0">
              <a:spcBef>
                <a:spcPts val="800"/>
              </a:spcBef>
              <a:spcAft>
                <a:spcPts val="0"/>
              </a:spcAft>
              <a:buNone/>
            </a:pPr>
            <a:r>
              <a:rPr lang="en" sz="1800">
                <a:solidFill>
                  <a:schemeClr val="lt1"/>
                </a:solidFill>
                <a:latin typeface="Sue Ellen Francisco"/>
                <a:ea typeface="Sue Ellen Francisco"/>
                <a:cs typeface="Sue Ellen Francisco"/>
                <a:sym typeface="Sue Ellen Francisco"/>
              </a:rPr>
              <a:t>03</a:t>
            </a:r>
            <a:endParaRPr sz="1800">
              <a:solidFill>
                <a:schemeClr val="lt1"/>
              </a:solidFill>
              <a:latin typeface="Sue Ellen Francisco"/>
              <a:ea typeface="Sue Ellen Francisco"/>
              <a:cs typeface="Sue Ellen Francisco"/>
              <a:sym typeface="Sue Ellen Francisco"/>
            </a:endParaRPr>
          </a:p>
        </p:txBody>
      </p:sp>
      <p:sp>
        <p:nvSpPr>
          <p:cNvPr id="894" name="Google Shape;894;p40"/>
          <p:cNvSpPr txBox="1"/>
          <p:nvPr/>
        </p:nvSpPr>
        <p:spPr>
          <a:xfrm>
            <a:off x="6215941" y="3411732"/>
            <a:ext cx="1829100" cy="714300"/>
          </a:xfrm>
          <a:prstGeom prst="rect">
            <a:avLst/>
          </a:prstGeom>
          <a:noFill/>
          <a:ln>
            <a:noFill/>
          </a:ln>
        </p:spPr>
        <p:txBody>
          <a:bodyPr spcFirstLastPara="1" wrap="square" lIns="0" tIns="0" rIns="0" bIns="91425" anchor="ctr" anchorCtr="0">
            <a:noAutofit/>
          </a:bodyPr>
          <a:lstStyle/>
          <a:p>
            <a:pPr marL="342900" lvl="0" indent="-342900" algn="ctr">
              <a:lnSpc>
                <a:spcPct val="107000"/>
              </a:lnSpc>
              <a:buFont typeface="Symbol" panose="05050102010706020507" pitchFamily="18" charset="2"/>
              <a:buChar char=""/>
            </a:pPr>
            <a:r>
              <a:rPr lang="en-GB" sz="1500" dirty="0">
                <a:solidFill>
                  <a:schemeClr val="accent6">
                    <a:lumMod val="40000"/>
                    <a:lumOff val="60000"/>
                  </a:schemeClr>
                </a:solidFill>
                <a:latin typeface="Calibri" panose="020F0502020204030204" pitchFamily="34" charset="0"/>
                <a:ea typeface="Calibri" panose="020F0502020204030204" pitchFamily="34" charset="0"/>
                <a:cs typeface="Calibri" panose="020F0502020204030204" pitchFamily="34" charset="0"/>
              </a:rPr>
              <a:t>Creating Connectedness and Community</a:t>
            </a:r>
          </a:p>
        </p:txBody>
      </p:sp>
      <p:sp>
        <p:nvSpPr>
          <p:cNvPr id="895" name="Google Shape;895;p40"/>
          <p:cNvSpPr txBox="1"/>
          <p:nvPr/>
        </p:nvSpPr>
        <p:spPr>
          <a:xfrm>
            <a:off x="898808" y="1917879"/>
            <a:ext cx="1873500" cy="714300"/>
          </a:xfrm>
          <a:prstGeom prst="rect">
            <a:avLst/>
          </a:prstGeom>
          <a:noFill/>
          <a:ln>
            <a:noFill/>
          </a:ln>
        </p:spPr>
        <p:txBody>
          <a:bodyPr spcFirstLastPara="1" wrap="square" lIns="0" tIns="0" rIns="0" bIns="91425" anchor="ctr" anchorCtr="0">
            <a:noAutofit/>
          </a:bodyPr>
          <a:lstStyle/>
          <a:p>
            <a:pPr marL="342900" lvl="0" indent="-342900" algn="ctr">
              <a:lnSpc>
                <a:spcPct val="107000"/>
              </a:lnSpc>
              <a:buFont typeface="Symbol" panose="05050102010706020507" pitchFamily="18" charset="2"/>
              <a:buChar char=""/>
            </a:pPr>
            <a:r>
              <a:rPr lang="en-GB" sz="1500" dirty="0">
                <a:solidFill>
                  <a:schemeClr val="bg2">
                    <a:lumMod val="20000"/>
                    <a:lumOff val="80000"/>
                  </a:schemeClr>
                </a:solidFill>
                <a:latin typeface="Calibri" panose="020F0502020204030204" pitchFamily="34" charset="0"/>
                <a:ea typeface="Calibri" panose="020F0502020204030204" pitchFamily="34" charset="0"/>
                <a:cs typeface="Calibri" panose="020F0502020204030204" pitchFamily="34" charset="0"/>
              </a:rPr>
              <a:t>Empowerment which offers freedom with guidance</a:t>
            </a:r>
          </a:p>
        </p:txBody>
      </p:sp>
      <p:sp>
        <p:nvSpPr>
          <p:cNvPr id="896" name="Google Shape;896;p40"/>
          <p:cNvSpPr txBox="1"/>
          <p:nvPr/>
        </p:nvSpPr>
        <p:spPr>
          <a:xfrm>
            <a:off x="2894891" y="3413491"/>
            <a:ext cx="291300" cy="488700"/>
          </a:xfrm>
          <a:prstGeom prst="rect">
            <a:avLst/>
          </a:prstGeom>
          <a:noFill/>
          <a:ln>
            <a:noFill/>
          </a:ln>
        </p:spPr>
        <p:txBody>
          <a:bodyPr spcFirstLastPara="1" wrap="square" lIns="0" tIns="0" rIns="0" bIns="91425" anchor="ctr" anchorCtr="0">
            <a:noAutofit/>
          </a:bodyPr>
          <a:lstStyle/>
          <a:p>
            <a:pPr marL="12700" lvl="0" indent="0" algn="ctr" rtl="0">
              <a:spcBef>
                <a:spcPts val="800"/>
              </a:spcBef>
              <a:spcAft>
                <a:spcPts val="0"/>
              </a:spcAft>
              <a:buNone/>
            </a:pPr>
            <a:r>
              <a:rPr lang="en" sz="1800">
                <a:solidFill>
                  <a:schemeClr val="lt1"/>
                </a:solidFill>
                <a:latin typeface="Sue Ellen Francisco"/>
                <a:ea typeface="Sue Ellen Francisco"/>
                <a:cs typeface="Sue Ellen Francisco"/>
                <a:sym typeface="Sue Ellen Francisco"/>
              </a:rPr>
              <a:t>02</a:t>
            </a:r>
            <a:endParaRPr sz="1800">
              <a:solidFill>
                <a:schemeClr val="lt1"/>
              </a:solidFill>
              <a:latin typeface="Sue Ellen Francisco"/>
              <a:ea typeface="Sue Ellen Francisco"/>
              <a:cs typeface="Sue Ellen Francisco"/>
              <a:sym typeface="Sue Ellen Francisco"/>
            </a:endParaRPr>
          </a:p>
        </p:txBody>
      </p:sp>
      <p:sp>
        <p:nvSpPr>
          <p:cNvPr id="897" name="Google Shape;897;p40"/>
          <p:cNvSpPr txBox="1"/>
          <p:nvPr/>
        </p:nvSpPr>
        <p:spPr>
          <a:xfrm>
            <a:off x="5987466" y="3413491"/>
            <a:ext cx="291300" cy="488700"/>
          </a:xfrm>
          <a:prstGeom prst="rect">
            <a:avLst/>
          </a:prstGeom>
          <a:noFill/>
          <a:ln>
            <a:noFill/>
          </a:ln>
        </p:spPr>
        <p:txBody>
          <a:bodyPr spcFirstLastPara="1" wrap="square" lIns="0" tIns="0" rIns="0" bIns="91425" anchor="ctr" anchorCtr="0">
            <a:noAutofit/>
          </a:bodyPr>
          <a:lstStyle/>
          <a:p>
            <a:pPr marL="12700" lvl="0" indent="0" algn="ctr" rtl="0">
              <a:spcBef>
                <a:spcPts val="800"/>
              </a:spcBef>
              <a:spcAft>
                <a:spcPts val="0"/>
              </a:spcAft>
              <a:buNone/>
            </a:pPr>
            <a:r>
              <a:rPr lang="en" sz="1800">
                <a:solidFill>
                  <a:schemeClr val="lt1"/>
                </a:solidFill>
                <a:latin typeface="Sue Ellen Francisco"/>
                <a:ea typeface="Sue Ellen Francisco"/>
                <a:cs typeface="Sue Ellen Francisco"/>
                <a:sym typeface="Sue Ellen Francisco"/>
              </a:rPr>
              <a:t>04</a:t>
            </a:r>
            <a:endParaRPr sz="1800">
              <a:solidFill>
                <a:schemeClr val="lt1"/>
              </a:solidFill>
              <a:latin typeface="Sue Ellen Francisco"/>
              <a:ea typeface="Sue Ellen Francisco"/>
              <a:cs typeface="Sue Ellen Francisco"/>
              <a:sym typeface="Sue Ellen Francisco"/>
            </a:endParaRPr>
          </a:p>
        </p:txBody>
      </p:sp>
      <p:grpSp>
        <p:nvGrpSpPr>
          <p:cNvPr id="898" name="Google Shape;898;p40"/>
          <p:cNvGrpSpPr/>
          <p:nvPr/>
        </p:nvGrpSpPr>
        <p:grpSpPr>
          <a:xfrm>
            <a:off x="3211493" y="1966413"/>
            <a:ext cx="2721017" cy="3177075"/>
            <a:chOff x="3211493" y="1966413"/>
            <a:chExt cx="2721017" cy="3177075"/>
          </a:xfrm>
        </p:grpSpPr>
        <p:grpSp>
          <p:nvGrpSpPr>
            <p:cNvPr id="899" name="Google Shape;899;p40"/>
            <p:cNvGrpSpPr/>
            <p:nvPr/>
          </p:nvGrpSpPr>
          <p:grpSpPr>
            <a:xfrm>
              <a:off x="3759575" y="1966413"/>
              <a:ext cx="1887225" cy="3177075"/>
              <a:chOff x="3759575" y="1966413"/>
              <a:chExt cx="1887225" cy="3177075"/>
            </a:xfrm>
          </p:grpSpPr>
          <p:sp>
            <p:nvSpPr>
              <p:cNvPr id="900" name="Google Shape;900;p40"/>
              <p:cNvSpPr/>
              <p:nvPr/>
            </p:nvSpPr>
            <p:spPr>
              <a:xfrm>
                <a:off x="4204887" y="2504441"/>
                <a:ext cx="958776" cy="677048"/>
              </a:xfrm>
              <a:custGeom>
                <a:avLst/>
                <a:gdLst/>
                <a:ahLst/>
                <a:cxnLst/>
                <a:rect l="l" t="t" r="r" b="b"/>
                <a:pathLst>
                  <a:path w="19379" h="19408" extrusionOk="0">
                    <a:moveTo>
                      <a:pt x="8356" y="1"/>
                    </a:moveTo>
                    <a:cubicBezTo>
                      <a:pt x="8333" y="1"/>
                      <a:pt x="8316" y="12"/>
                      <a:pt x="8298" y="25"/>
                    </a:cubicBezTo>
                    <a:cubicBezTo>
                      <a:pt x="8209" y="94"/>
                      <a:pt x="8209" y="94"/>
                      <a:pt x="8898" y="1113"/>
                    </a:cubicBezTo>
                    <a:cubicBezTo>
                      <a:pt x="12498" y="6432"/>
                      <a:pt x="15023" y="10170"/>
                      <a:pt x="16458" y="12302"/>
                    </a:cubicBezTo>
                    <a:cubicBezTo>
                      <a:pt x="14674" y="9973"/>
                      <a:pt x="11788" y="6096"/>
                      <a:pt x="9961" y="3646"/>
                    </a:cubicBezTo>
                    <a:cubicBezTo>
                      <a:pt x="9296" y="2752"/>
                      <a:pt x="8724" y="1986"/>
                      <a:pt x="8319" y="1442"/>
                    </a:cubicBezTo>
                    <a:cubicBezTo>
                      <a:pt x="7756" y="688"/>
                      <a:pt x="7637" y="531"/>
                      <a:pt x="7561" y="531"/>
                    </a:cubicBezTo>
                    <a:cubicBezTo>
                      <a:pt x="7541" y="531"/>
                      <a:pt x="7524" y="542"/>
                      <a:pt x="7502" y="556"/>
                    </a:cubicBezTo>
                    <a:cubicBezTo>
                      <a:pt x="7473" y="573"/>
                      <a:pt x="7456" y="604"/>
                      <a:pt x="7449" y="635"/>
                    </a:cubicBezTo>
                    <a:cubicBezTo>
                      <a:pt x="7449" y="646"/>
                      <a:pt x="7446" y="656"/>
                      <a:pt x="7491" y="739"/>
                    </a:cubicBezTo>
                    <a:lnTo>
                      <a:pt x="7484" y="743"/>
                    </a:lnTo>
                    <a:cubicBezTo>
                      <a:pt x="7491" y="746"/>
                      <a:pt x="7498" y="756"/>
                      <a:pt x="7508" y="770"/>
                    </a:cubicBezTo>
                    <a:cubicBezTo>
                      <a:pt x="7764" y="1214"/>
                      <a:pt x="9061" y="3203"/>
                      <a:pt x="15564" y="12748"/>
                    </a:cubicBezTo>
                    <a:cubicBezTo>
                      <a:pt x="14483" y="11304"/>
                      <a:pt x="13076" y="9374"/>
                      <a:pt x="11832" y="7669"/>
                    </a:cubicBezTo>
                    <a:cubicBezTo>
                      <a:pt x="7359" y="1535"/>
                      <a:pt x="6798" y="830"/>
                      <a:pt x="6607" y="830"/>
                    </a:cubicBezTo>
                    <a:cubicBezTo>
                      <a:pt x="6581" y="830"/>
                      <a:pt x="6562" y="843"/>
                      <a:pt x="6541" y="857"/>
                    </a:cubicBezTo>
                    <a:cubicBezTo>
                      <a:pt x="6514" y="874"/>
                      <a:pt x="6496" y="902"/>
                      <a:pt x="6490" y="933"/>
                    </a:cubicBezTo>
                    <a:cubicBezTo>
                      <a:pt x="6483" y="967"/>
                      <a:pt x="6490" y="999"/>
                      <a:pt x="6507" y="1027"/>
                    </a:cubicBezTo>
                    <a:lnTo>
                      <a:pt x="13281" y="11068"/>
                    </a:lnTo>
                    <a:cubicBezTo>
                      <a:pt x="12637" y="10198"/>
                      <a:pt x="11946" y="9273"/>
                      <a:pt x="11257" y="8348"/>
                    </a:cubicBezTo>
                    <a:cubicBezTo>
                      <a:pt x="7238" y="2963"/>
                      <a:pt x="6171" y="1612"/>
                      <a:pt x="5831" y="1314"/>
                    </a:cubicBezTo>
                    <a:lnTo>
                      <a:pt x="5814" y="1290"/>
                    </a:lnTo>
                    <a:lnTo>
                      <a:pt x="5807" y="1293"/>
                    </a:lnTo>
                    <a:cubicBezTo>
                      <a:pt x="5755" y="1251"/>
                      <a:pt x="5722" y="1237"/>
                      <a:pt x="5698" y="1237"/>
                    </a:cubicBezTo>
                    <a:cubicBezTo>
                      <a:pt x="5677" y="1237"/>
                      <a:pt x="5662" y="1247"/>
                      <a:pt x="5647" y="1259"/>
                    </a:cubicBezTo>
                    <a:cubicBezTo>
                      <a:pt x="5592" y="1293"/>
                      <a:pt x="5578" y="1370"/>
                      <a:pt x="5613" y="1425"/>
                    </a:cubicBezTo>
                    <a:lnTo>
                      <a:pt x="13118" y="12551"/>
                    </a:lnTo>
                    <a:cubicBezTo>
                      <a:pt x="12293" y="11453"/>
                      <a:pt x="11368" y="10215"/>
                      <a:pt x="10440" y="8982"/>
                    </a:cubicBezTo>
                    <a:cubicBezTo>
                      <a:pt x="9040" y="7114"/>
                      <a:pt x="7640" y="5250"/>
                      <a:pt x="6587" y="3854"/>
                    </a:cubicBezTo>
                    <a:cubicBezTo>
                      <a:pt x="5460" y="2365"/>
                      <a:pt x="5031" y="1792"/>
                      <a:pt x="4837" y="1588"/>
                    </a:cubicBezTo>
                    <a:cubicBezTo>
                      <a:pt x="4837" y="1585"/>
                      <a:pt x="4833" y="1581"/>
                      <a:pt x="4833" y="1578"/>
                    </a:cubicBezTo>
                    <a:lnTo>
                      <a:pt x="4830" y="1578"/>
                    </a:lnTo>
                    <a:cubicBezTo>
                      <a:pt x="4763" y="1509"/>
                      <a:pt x="4727" y="1488"/>
                      <a:pt x="4699" y="1488"/>
                    </a:cubicBezTo>
                    <a:cubicBezTo>
                      <a:pt x="4681" y="1488"/>
                      <a:pt x="4666" y="1497"/>
                      <a:pt x="4649" y="1508"/>
                    </a:cubicBezTo>
                    <a:cubicBezTo>
                      <a:pt x="4625" y="1525"/>
                      <a:pt x="4605" y="1554"/>
                      <a:pt x="4598" y="1585"/>
                    </a:cubicBezTo>
                    <a:cubicBezTo>
                      <a:pt x="4598" y="1599"/>
                      <a:pt x="4595" y="1609"/>
                      <a:pt x="4639" y="1692"/>
                    </a:cubicBezTo>
                    <a:lnTo>
                      <a:pt x="4636" y="1695"/>
                    </a:lnTo>
                    <a:cubicBezTo>
                      <a:pt x="4639" y="1695"/>
                      <a:pt x="4639" y="1699"/>
                      <a:pt x="4643" y="1703"/>
                    </a:cubicBezTo>
                    <a:cubicBezTo>
                      <a:pt x="4862" y="2111"/>
                      <a:pt x="6101" y="4055"/>
                      <a:pt x="13000" y="14148"/>
                    </a:cubicBezTo>
                    <a:cubicBezTo>
                      <a:pt x="10308" y="10579"/>
                      <a:pt x="6036" y="4810"/>
                      <a:pt x="3995" y="2042"/>
                    </a:cubicBezTo>
                    <a:cubicBezTo>
                      <a:pt x="3972" y="2010"/>
                      <a:pt x="3936" y="1994"/>
                      <a:pt x="3899" y="1994"/>
                    </a:cubicBezTo>
                    <a:cubicBezTo>
                      <a:pt x="3875" y="1994"/>
                      <a:pt x="3850" y="2001"/>
                      <a:pt x="3829" y="2014"/>
                    </a:cubicBezTo>
                    <a:cubicBezTo>
                      <a:pt x="3776" y="2053"/>
                      <a:pt x="3749" y="2069"/>
                      <a:pt x="3808" y="2181"/>
                    </a:cubicBezTo>
                    <a:lnTo>
                      <a:pt x="3801" y="2187"/>
                    </a:lnTo>
                    <a:cubicBezTo>
                      <a:pt x="3801" y="2187"/>
                      <a:pt x="3815" y="2205"/>
                      <a:pt x="3835" y="2232"/>
                    </a:cubicBezTo>
                    <a:cubicBezTo>
                      <a:pt x="3901" y="2347"/>
                      <a:pt x="4026" y="2534"/>
                      <a:pt x="4238" y="2856"/>
                    </a:cubicBezTo>
                    <a:cubicBezTo>
                      <a:pt x="4521" y="3283"/>
                      <a:pt x="4931" y="3889"/>
                      <a:pt x="5423" y="4616"/>
                    </a:cubicBezTo>
                    <a:cubicBezTo>
                      <a:pt x="6403" y="6075"/>
                      <a:pt x="7713" y="8015"/>
                      <a:pt x="9026" y="9956"/>
                    </a:cubicBezTo>
                    <a:cubicBezTo>
                      <a:pt x="9934" y="11300"/>
                      <a:pt x="10841" y="12641"/>
                      <a:pt x="11639" y="13823"/>
                    </a:cubicBezTo>
                    <a:lnTo>
                      <a:pt x="3479" y="3005"/>
                    </a:lnTo>
                    <a:cubicBezTo>
                      <a:pt x="3455" y="2973"/>
                      <a:pt x="3419" y="2956"/>
                      <a:pt x="3382" y="2956"/>
                    </a:cubicBezTo>
                    <a:cubicBezTo>
                      <a:pt x="3359" y="2956"/>
                      <a:pt x="3336" y="2963"/>
                      <a:pt x="3316" y="2977"/>
                    </a:cubicBezTo>
                    <a:cubicBezTo>
                      <a:pt x="3288" y="2995"/>
                      <a:pt x="3267" y="3022"/>
                      <a:pt x="3264" y="3054"/>
                    </a:cubicBezTo>
                    <a:cubicBezTo>
                      <a:pt x="3261" y="3075"/>
                      <a:pt x="3257" y="3088"/>
                      <a:pt x="3285" y="3150"/>
                    </a:cubicBezTo>
                    <a:lnTo>
                      <a:pt x="3288" y="3150"/>
                    </a:lnTo>
                    <a:cubicBezTo>
                      <a:pt x="3413" y="3400"/>
                      <a:pt x="4075" y="4381"/>
                      <a:pt x="7356" y="9166"/>
                    </a:cubicBezTo>
                    <a:cubicBezTo>
                      <a:pt x="8936" y="11466"/>
                      <a:pt x="10755" y="14117"/>
                      <a:pt x="11940" y="15881"/>
                    </a:cubicBezTo>
                    <a:cubicBezTo>
                      <a:pt x="9542" y="12738"/>
                      <a:pt x="4812" y="6411"/>
                      <a:pt x="2675" y="3539"/>
                    </a:cubicBezTo>
                    <a:cubicBezTo>
                      <a:pt x="2652" y="3507"/>
                      <a:pt x="2615" y="3489"/>
                      <a:pt x="2578" y="3489"/>
                    </a:cubicBezTo>
                    <a:cubicBezTo>
                      <a:pt x="2554" y="3489"/>
                      <a:pt x="2530" y="3496"/>
                      <a:pt x="2508" y="3511"/>
                    </a:cubicBezTo>
                    <a:cubicBezTo>
                      <a:pt x="2484" y="3529"/>
                      <a:pt x="2460" y="3563"/>
                      <a:pt x="2453" y="3598"/>
                    </a:cubicBezTo>
                    <a:cubicBezTo>
                      <a:pt x="2388" y="3951"/>
                      <a:pt x="7300" y="11075"/>
                      <a:pt x="10637" y="15860"/>
                    </a:cubicBezTo>
                    <a:cubicBezTo>
                      <a:pt x="8437" y="13001"/>
                      <a:pt x="4695" y="7943"/>
                      <a:pt x="1951" y="4194"/>
                    </a:cubicBezTo>
                    <a:cubicBezTo>
                      <a:pt x="1927" y="4160"/>
                      <a:pt x="1891" y="4142"/>
                      <a:pt x="1854" y="4142"/>
                    </a:cubicBezTo>
                    <a:cubicBezTo>
                      <a:pt x="1831" y="4142"/>
                      <a:pt x="1808" y="4149"/>
                      <a:pt x="1788" y="4162"/>
                    </a:cubicBezTo>
                    <a:cubicBezTo>
                      <a:pt x="1760" y="4183"/>
                      <a:pt x="1736" y="4218"/>
                      <a:pt x="1732" y="4249"/>
                    </a:cubicBezTo>
                    <a:cubicBezTo>
                      <a:pt x="1670" y="4585"/>
                      <a:pt x="5914" y="10770"/>
                      <a:pt x="9206" y="15503"/>
                    </a:cubicBezTo>
                    <a:cubicBezTo>
                      <a:pt x="6819" y="12371"/>
                      <a:pt x="3406" y="7825"/>
                      <a:pt x="1718" y="5569"/>
                    </a:cubicBezTo>
                    <a:cubicBezTo>
                      <a:pt x="1694" y="5538"/>
                      <a:pt x="1658" y="5522"/>
                      <a:pt x="1622" y="5522"/>
                    </a:cubicBezTo>
                    <a:cubicBezTo>
                      <a:pt x="1597" y="5522"/>
                      <a:pt x="1571" y="5530"/>
                      <a:pt x="1549" y="5545"/>
                    </a:cubicBezTo>
                    <a:cubicBezTo>
                      <a:pt x="1497" y="5583"/>
                      <a:pt x="1483" y="5656"/>
                      <a:pt x="1521" y="5712"/>
                    </a:cubicBezTo>
                    <a:cubicBezTo>
                      <a:pt x="3496" y="8625"/>
                      <a:pt x="6604" y="13220"/>
                      <a:pt x="8641" y="16241"/>
                    </a:cubicBezTo>
                    <a:cubicBezTo>
                      <a:pt x="6413" y="13324"/>
                      <a:pt x="3021" y="8864"/>
                      <a:pt x="866" y="6033"/>
                    </a:cubicBezTo>
                    <a:cubicBezTo>
                      <a:pt x="844" y="6003"/>
                      <a:pt x="808" y="5985"/>
                      <a:pt x="770" y="5985"/>
                    </a:cubicBezTo>
                    <a:cubicBezTo>
                      <a:pt x="760" y="5985"/>
                      <a:pt x="751" y="5986"/>
                      <a:pt x="741" y="5988"/>
                    </a:cubicBezTo>
                    <a:cubicBezTo>
                      <a:pt x="696" y="6003"/>
                      <a:pt x="662" y="6037"/>
                      <a:pt x="651" y="6086"/>
                    </a:cubicBezTo>
                    <a:cubicBezTo>
                      <a:pt x="648" y="6102"/>
                      <a:pt x="645" y="6116"/>
                      <a:pt x="679" y="6179"/>
                    </a:cubicBezTo>
                    <a:lnTo>
                      <a:pt x="672" y="6179"/>
                    </a:lnTo>
                    <a:cubicBezTo>
                      <a:pt x="672" y="6179"/>
                      <a:pt x="683" y="6190"/>
                      <a:pt x="696" y="6210"/>
                    </a:cubicBezTo>
                    <a:cubicBezTo>
                      <a:pt x="838" y="6460"/>
                      <a:pt x="1417" y="7305"/>
                      <a:pt x="3627" y="10538"/>
                    </a:cubicBezTo>
                    <a:cubicBezTo>
                      <a:pt x="4886" y="12377"/>
                      <a:pt x="6400" y="14595"/>
                      <a:pt x="7523" y="16255"/>
                    </a:cubicBezTo>
                    <a:lnTo>
                      <a:pt x="482" y="7191"/>
                    </a:lnTo>
                    <a:cubicBezTo>
                      <a:pt x="461" y="7162"/>
                      <a:pt x="427" y="7144"/>
                      <a:pt x="392" y="7144"/>
                    </a:cubicBezTo>
                    <a:cubicBezTo>
                      <a:pt x="381" y="7144"/>
                      <a:pt x="371" y="7146"/>
                      <a:pt x="360" y="7149"/>
                    </a:cubicBezTo>
                    <a:cubicBezTo>
                      <a:pt x="312" y="7159"/>
                      <a:pt x="277" y="7194"/>
                      <a:pt x="267" y="7242"/>
                    </a:cubicBezTo>
                    <a:cubicBezTo>
                      <a:pt x="267" y="7257"/>
                      <a:pt x="263" y="7267"/>
                      <a:pt x="301" y="7333"/>
                    </a:cubicBezTo>
                    <a:lnTo>
                      <a:pt x="291" y="7340"/>
                    </a:lnTo>
                    <a:lnTo>
                      <a:pt x="354" y="7420"/>
                    </a:lnTo>
                    <a:cubicBezTo>
                      <a:pt x="562" y="7749"/>
                      <a:pt x="1237" y="8750"/>
                      <a:pt x="3420" y="11972"/>
                    </a:cubicBezTo>
                    <a:cubicBezTo>
                      <a:pt x="4470" y="13524"/>
                      <a:pt x="5647" y="15264"/>
                      <a:pt x="6594" y="16663"/>
                    </a:cubicBezTo>
                    <a:lnTo>
                      <a:pt x="232" y="8545"/>
                    </a:lnTo>
                    <a:cubicBezTo>
                      <a:pt x="208" y="8514"/>
                      <a:pt x="172" y="8498"/>
                      <a:pt x="136" y="8498"/>
                    </a:cubicBezTo>
                    <a:cubicBezTo>
                      <a:pt x="111" y="8498"/>
                      <a:pt x="87" y="8506"/>
                      <a:pt x="66" y="8521"/>
                    </a:cubicBezTo>
                    <a:cubicBezTo>
                      <a:pt x="14" y="8560"/>
                      <a:pt x="0" y="8632"/>
                      <a:pt x="34" y="8684"/>
                    </a:cubicBezTo>
                    <a:lnTo>
                      <a:pt x="5634" y="16982"/>
                    </a:lnTo>
                    <a:cubicBezTo>
                      <a:pt x="4633" y="15769"/>
                      <a:pt x="3257" y="14061"/>
                      <a:pt x="2276" y="12845"/>
                    </a:cubicBezTo>
                    <a:cubicBezTo>
                      <a:pt x="1771" y="12222"/>
                      <a:pt x="1327" y="11667"/>
                      <a:pt x="1005" y="11275"/>
                    </a:cubicBezTo>
                    <a:cubicBezTo>
                      <a:pt x="738" y="10946"/>
                      <a:pt x="592" y="10767"/>
                      <a:pt x="506" y="10676"/>
                    </a:cubicBezTo>
                    <a:cubicBezTo>
                      <a:pt x="499" y="10669"/>
                      <a:pt x="496" y="10663"/>
                      <a:pt x="488" y="10652"/>
                    </a:cubicBezTo>
                    <a:lnTo>
                      <a:pt x="485" y="10655"/>
                    </a:lnTo>
                    <a:cubicBezTo>
                      <a:pt x="438" y="10610"/>
                      <a:pt x="409" y="10593"/>
                      <a:pt x="385" y="10593"/>
                    </a:cubicBezTo>
                    <a:cubicBezTo>
                      <a:pt x="364" y="10593"/>
                      <a:pt x="346" y="10605"/>
                      <a:pt x="322" y="10621"/>
                    </a:cubicBezTo>
                    <a:cubicBezTo>
                      <a:pt x="295" y="10639"/>
                      <a:pt x="277" y="10666"/>
                      <a:pt x="270" y="10701"/>
                    </a:cubicBezTo>
                    <a:cubicBezTo>
                      <a:pt x="267" y="10732"/>
                      <a:pt x="274" y="10763"/>
                      <a:pt x="291" y="10791"/>
                    </a:cubicBezTo>
                    <a:cubicBezTo>
                      <a:pt x="1625" y="12734"/>
                      <a:pt x="3437" y="15385"/>
                      <a:pt x="4435" y="16879"/>
                    </a:cubicBezTo>
                    <a:cubicBezTo>
                      <a:pt x="2359" y="14630"/>
                      <a:pt x="1681" y="13951"/>
                      <a:pt x="1427" y="13767"/>
                    </a:cubicBezTo>
                    <a:cubicBezTo>
                      <a:pt x="1424" y="13764"/>
                      <a:pt x="1421" y="13760"/>
                      <a:pt x="1417" y="13757"/>
                    </a:cubicBezTo>
                    <a:lnTo>
                      <a:pt x="1414" y="13760"/>
                    </a:lnTo>
                    <a:cubicBezTo>
                      <a:pt x="1357" y="13720"/>
                      <a:pt x="1323" y="13707"/>
                      <a:pt x="1298" y="13707"/>
                    </a:cubicBezTo>
                    <a:cubicBezTo>
                      <a:pt x="1278" y="13707"/>
                      <a:pt x="1265" y="13716"/>
                      <a:pt x="1251" y="13725"/>
                    </a:cubicBezTo>
                    <a:cubicBezTo>
                      <a:pt x="1227" y="13743"/>
                      <a:pt x="1206" y="13770"/>
                      <a:pt x="1203" y="13802"/>
                    </a:cubicBezTo>
                    <a:cubicBezTo>
                      <a:pt x="1195" y="13833"/>
                      <a:pt x="1203" y="13867"/>
                      <a:pt x="1219" y="13895"/>
                    </a:cubicBezTo>
                    <a:cubicBezTo>
                      <a:pt x="1653" y="14519"/>
                      <a:pt x="2353" y="15541"/>
                      <a:pt x="2425" y="15673"/>
                    </a:cubicBezTo>
                    <a:cubicBezTo>
                      <a:pt x="2429" y="15683"/>
                      <a:pt x="2436" y="15694"/>
                      <a:pt x="2443" y="15704"/>
                    </a:cubicBezTo>
                    <a:cubicBezTo>
                      <a:pt x="2467" y="15739"/>
                      <a:pt x="2505" y="15757"/>
                      <a:pt x="2544" y="15757"/>
                    </a:cubicBezTo>
                    <a:cubicBezTo>
                      <a:pt x="2566" y="15757"/>
                      <a:pt x="2589" y="15751"/>
                      <a:pt x="2609" y="15738"/>
                    </a:cubicBezTo>
                    <a:cubicBezTo>
                      <a:pt x="2637" y="15718"/>
                      <a:pt x="2654" y="15690"/>
                      <a:pt x="2661" y="15659"/>
                    </a:cubicBezTo>
                    <a:cubicBezTo>
                      <a:pt x="2671" y="15610"/>
                      <a:pt x="2675" y="15586"/>
                      <a:pt x="2100" y="14744"/>
                    </a:cubicBezTo>
                    <a:lnTo>
                      <a:pt x="2100" y="14744"/>
                    </a:lnTo>
                    <a:cubicBezTo>
                      <a:pt x="2938" y="15617"/>
                      <a:pt x="4238" y="17017"/>
                      <a:pt x="5197" y="18063"/>
                    </a:cubicBezTo>
                    <a:cubicBezTo>
                      <a:pt x="5222" y="18088"/>
                      <a:pt x="5255" y="18102"/>
                      <a:pt x="5288" y="18102"/>
                    </a:cubicBezTo>
                    <a:cubicBezTo>
                      <a:pt x="5310" y="18102"/>
                      <a:pt x="5333" y="18095"/>
                      <a:pt x="5353" y="18081"/>
                    </a:cubicBezTo>
                    <a:cubicBezTo>
                      <a:pt x="5381" y="18063"/>
                      <a:pt x="5398" y="18035"/>
                      <a:pt x="5405" y="18001"/>
                    </a:cubicBezTo>
                    <a:cubicBezTo>
                      <a:pt x="5409" y="17990"/>
                      <a:pt x="5412" y="17977"/>
                      <a:pt x="5374" y="17901"/>
                    </a:cubicBezTo>
                    <a:cubicBezTo>
                      <a:pt x="5374" y="17897"/>
                      <a:pt x="5370" y="17894"/>
                      <a:pt x="5367" y="17890"/>
                    </a:cubicBezTo>
                    <a:cubicBezTo>
                      <a:pt x="5225" y="17627"/>
                      <a:pt x="4625" y="16695"/>
                      <a:pt x="2151" y="13077"/>
                    </a:cubicBezTo>
                    <a:lnTo>
                      <a:pt x="2151" y="13077"/>
                    </a:lnTo>
                    <a:cubicBezTo>
                      <a:pt x="5530" y="17266"/>
                      <a:pt x="6445" y="18379"/>
                      <a:pt x="6746" y="18635"/>
                    </a:cubicBezTo>
                    <a:lnTo>
                      <a:pt x="6757" y="18652"/>
                    </a:lnTo>
                    <a:lnTo>
                      <a:pt x="6763" y="18649"/>
                    </a:lnTo>
                    <a:cubicBezTo>
                      <a:pt x="6815" y="18692"/>
                      <a:pt x="6847" y="18706"/>
                      <a:pt x="6872" y="18706"/>
                    </a:cubicBezTo>
                    <a:cubicBezTo>
                      <a:pt x="6893" y="18706"/>
                      <a:pt x="6908" y="18695"/>
                      <a:pt x="6926" y="18684"/>
                    </a:cubicBezTo>
                    <a:cubicBezTo>
                      <a:pt x="6950" y="18666"/>
                      <a:pt x="6968" y="18638"/>
                      <a:pt x="6975" y="18607"/>
                    </a:cubicBezTo>
                    <a:cubicBezTo>
                      <a:pt x="6982" y="18576"/>
                      <a:pt x="6975" y="18542"/>
                      <a:pt x="6957" y="18518"/>
                    </a:cubicBezTo>
                    <a:lnTo>
                      <a:pt x="2127" y="11355"/>
                    </a:lnTo>
                    <a:lnTo>
                      <a:pt x="8399" y="19359"/>
                    </a:lnTo>
                    <a:cubicBezTo>
                      <a:pt x="8423" y="19391"/>
                      <a:pt x="8458" y="19407"/>
                      <a:pt x="8495" y="19407"/>
                    </a:cubicBezTo>
                    <a:cubicBezTo>
                      <a:pt x="8506" y="19407"/>
                      <a:pt x="8513" y="19404"/>
                      <a:pt x="8524" y="19404"/>
                    </a:cubicBezTo>
                    <a:cubicBezTo>
                      <a:pt x="8569" y="19394"/>
                      <a:pt x="8604" y="19356"/>
                      <a:pt x="8614" y="19311"/>
                    </a:cubicBezTo>
                    <a:cubicBezTo>
                      <a:pt x="8617" y="19293"/>
                      <a:pt x="8620" y="19283"/>
                      <a:pt x="8583" y="19217"/>
                    </a:cubicBezTo>
                    <a:lnTo>
                      <a:pt x="8589" y="19214"/>
                    </a:lnTo>
                    <a:lnTo>
                      <a:pt x="8548" y="19158"/>
                    </a:lnTo>
                    <a:cubicBezTo>
                      <a:pt x="8326" y="18791"/>
                      <a:pt x="7398" y="17419"/>
                      <a:pt x="3618" y="11837"/>
                    </a:cubicBezTo>
                    <a:cubicBezTo>
                      <a:pt x="3233" y="11266"/>
                      <a:pt x="2852" y="10701"/>
                      <a:pt x="2495" y="10177"/>
                    </a:cubicBezTo>
                    <a:lnTo>
                      <a:pt x="2495" y="10177"/>
                    </a:lnTo>
                    <a:lnTo>
                      <a:pt x="9144" y="18735"/>
                    </a:lnTo>
                    <a:cubicBezTo>
                      <a:pt x="9167" y="18767"/>
                      <a:pt x="9203" y="18783"/>
                      <a:pt x="9239" y="18783"/>
                    </a:cubicBezTo>
                    <a:cubicBezTo>
                      <a:pt x="9262" y="18783"/>
                      <a:pt x="9286" y="18777"/>
                      <a:pt x="9306" y="18763"/>
                    </a:cubicBezTo>
                    <a:cubicBezTo>
                      <a:pt x="9334" y="18746"/>
                      <a:pt x="9352" y="18715"/>
                      <a:pt x="9359" y="18684"/>
                    </a:cubicBezTo>
                    <a:cubicBezTo>
                      <a:pt x="9376" y="18583"/>
                      <a:pt x="9386" y="18538"/>
                      <a:pt x="3825" y="10402"/>
                    </a:cubicBezTo>
                    <a:cubicBezTo>
                      <a:pt x="3645" y="10140"/>
                      <a:pt x="3469" y="9879"/>
                      <a:pt x="3295" y="9623"/>
                    </a:cubicBezTo>
                    <a:lnTo>
                      <a:pt x="3295" y="9623"/>
                    </a:lnTo>
                    <a:cubicBezTo>
                      <a:pt x="4026" y="10586"/>
                      <a:pt x="4847" y="11664"/>
                      <a:pt x="5672" y="12745"/>
                    </a:cubicBezTo>
                    <a:cubicBezTo>
                      <a:pt x="6923" y="14384"/>
                      <a:pt x="8174" y="16026"/>
                      <a:pt x="9112" y="17256"/>
                    </a:cubicBezTo>
                    <a:cubicBezTo>
                      <a:pt x="9581" y="17869"/>
                      <a:pt x="9976" y="18382"/>
                      <a:pt x="10249" y="18739"/>
                    </a:cubicBezTo>
                    <a:cubicBezTo>
                      <a:pt x="10464" y="19020"/>
                      <a:pt x="10588" y="19179"/>
                      <a:pt x="10665" y="19266"/>
                    </a:cubicBezTo>
                    <a:cubicBezTo>
                      <a:pt x="10668" y="19269"/>
                      <a:pt x="10672" y="19276"/>
                      <a:pt x="10675" y="19276"/>
                    </a:cubicBezTo>
                    <a:cubicBezTo>
                      <a:pt x="10729" y="19332"/>
                      <a:pt x="10761" y="19352"/>
                      <a:pt x="10787" y="19352"/>
                    </a:cubicBezTo>
                    <a:cubicBezTo>
                      <a:pt x="10808" y="19352"/>
                      <a:pt x="10826" y="19340"/>
                      <a:pt x="10849" y="19324"/>
                    </a:cubicBezTo>
                    <a:cubicBezTo>
                      <a:pt x="10876" y="19307"/>
                      <a:pt x="10894" y="19279"/>
                      <a:pt x="10900" y="19248"/>
                    </a:cubicBezTo>
                    <a:cubicBezTo>
                      <a:pt x="10904" y="19234"/>
                      <a:pt x="10904" y="19224"/>
                      <a:pt x="10859" y="19148"/>
                    </a:cubicBezTo>
                    <a:lnTo>
                      <a:pt x="10870" y="19141"/>
                    </a:lnTo>
                    <a:cubicBezTo>
                      <a:pt x="10862" y="19134"/>
                      <a:pt x="10845" y="19116"/>
                      <a:pt x="10824" y="19085"/>
                    </a:cubicBezTo>
                    <a:cubicBezTo>
                      <a:pt x="10558" y="18649"/>
                      <a:pt x="9403" y="16923"/>
                      <a:pt x="4501" y="9678"/>
                    </a:cubicBezTo>
                    <a:lnTo>
                      <a:pt x="4501" y="9678"/>
                    </a:lnTo>
                    <a:cubicBezTo>
                      <a:pt x="5142" y="10535"/>
                      <a:pt x="5839" y="11459"/>
                      <a:pt x="6535" y="12377"/>
                    </a:cubicBezTo>
                    <a:cubicBezTo>
                      <a:pt x="10204" y="17235"/>
                      <a:pt x="11247" y="18583"/>
                      <a:pt x="11593" y="18922"/>
                    </a:cubicBezTo>
                    <a:cubicBezTo>
                      <a:pt x="11607" y="18940"/>
                      <a:pt x="11621" y="18957"/>
                      <a:pt x="11631" y="18975"/>
                    </a:cubicBezTo>
                    <a:lnTo>
                      <a:pt x="11645" y="18967"/>
                    </a:lnTo>
                    <a:cubicBezTo>
                      <a:pt x="11697" y="19011"/>
                      <a:pt x="11728" y="19026"/>
                      <a:pt x="11752" y="19026"/>
                    </a:cubicBezTo>
                    <a:cubicBezTo>
                      <a:pt x="11770" y="19026"/>
                      <a:pt x="11784" y="19016"/>
                      <a:pt x="11798" y="19006"/>
                    </a:cubicBezTo>
                    <a:cubicBezTo>
                      <a:pt x="11826" y="18988"/>
                      <a:pt x="11842" y="18961"/>
                      <a:pt x="11850" y="18929"/>
                    </a:cubicBezTo>
                    <a:cubicBezTo>
                      <a:pt x="11857" y="18898"/>
                      <a:pt x="11850" y="18863"/>
                      <a:pt x="11829" y="18836"/>
                    </a:cubicBezTo>
                    <a:cubicBezTo>
                      <a:pt x="9071" y="14900"/>
                      <a:pt x="5340" y="9512"/>
                      <a:pt x="3351" y="6508"/>
                    </a:cubicBezTo>
                    <a:lnTo>
                      <a:pt x="3351" y="6508"/>
                    </a:lnTo>
                    <a:cubicBezTo>
                      <a:pt x="4324" y="7832"/>
                      <a:pt x="5631" y="9599"/>
                      <a:pt x="6936" y="11352"/>
                    </a:cubicBezTo>
                    <a:cubicBezTo>
                      <a:pt x="11608" y="17629"/>
                      <a:pt x="12228" y="18294"/>
                      <a:pt x="12410" y="18294"/>
                    </a:cubicBezTo>
                    <a:cubicBezTo>
                      <a:pt x="12433" y="18294"/>
                      <a:pt x="12450" y="18283"/>
                      <a:pt x="12466" y="18271"/>
                    </a:cubicBezTo>
                    <a:cubicBezTo>
                      <a:pt x="12494" y="18254"/>
                      <a:pt x="12512" y="18226"/>
                      <a:pt x="12518" y="18195"/>
                    </a:cubicBezTo>
                    <a:cubicBezTo>
                      <a:pt x="12525" y="18160"/>
                      <a:pt x="12515" y="18129"/>
                      <a:pt x="12498" y="18102"/>
                    </a:cubicBezTo>
                    <a:cubicBezTo>
                      <a:pt x="9680" y="14079"/>
                      <a:pt x="5845" y="8535"/>
                      <a:pt x="3912" y="5600"/>
                    </a:cubicBezTo>
                    <a:lnTo>
                      <a:pt x="3912" y="5600"/>
                    </a:lnTo>
                    <a:cubicBezTo>
                      <a:pt x="4934" y="6969"/>
                      <a:pt x="6375" y="8899"/>
                      <a:pt x="7809" y="10811"/>
                    </a:cubicBezTo>
                    <a:cubicBezTo>
                      <a:pt x="9362" y="12880"/>
                      <a:pt x="10606" y="14522"/>
                      <a:pt x="11500" y="15700"/>
                    </a:cubicBezTo>
                    <a:cubicBezTo>
                      <a:pt x="12971" y="17627"/>
                      <a:pt x="13213" y="17940"/>
                      <a:pt x="13328" y="17940"/>
                    </a:cubicBezTo>
                    <a:cubicBezTo>
                      <a:pt x="13350" y="17940"/>
                      <a:pt x="13368" y="17929"/>
                      <a:pt x="13388" y="17915"/>
                    </a:cubicBezTo>
                    <a:cubicBezTo>
                      <a:pt x="13416" y="17897"/>
                      <a:pt x="13437" y="17866"/>
                      <a:pt x="13440" y="17835"/>
                    </a:cubicBezTo>
                    <a:cubicBezTo>
                      <a:pt x="13468" y="17699"/>
                      <a:pt x="12990" y="16948"/>
                      <a:pt x="7557" y="9027"/>
                    </a:cubicBezTo>
                    <a:cubicBezTo>
                      <a:pt x="6999" y="8216"/>
                      <a:pt x="6434" y="7395"/>
                      <a:pt x="5914" y="6633"/>
                    </a:cubicBezTo>
                    <a:lnTo>
                      <a:pt x="5914" y="6633"/>
                    </a:lnTo>
                    <a:lnTo>
                      <a:pt x="14279" y="17720"/>
                    </a:lnTo>
                    <a:cubicBezTo>
                      <a:pt x="14301" y="17751"/>
                      <a:pt x="14337" y="17767"/>
                      <a:pt x="14374" y="17767"/>
                    </a:cubicBezTo>
                    <a:cubicBezTo>
                      <a:pt x="14399" y="17767"/>
                      <a:pt x="14424" y="17760"/>
                      <a:pt x="14445" y="17744"/>
                    </a:cubicBezTo>
                    <a:cubicBezTo>
                      <a:pt x="14497" y="17707"/>
                      <a:pt x="14511" y="17634"/>
                      <a:pt x="14473" y="17582"/>
                    </a:cubicBezTo>
                    <a:cubicBezTo>
                      <a:pt x="12383" y="14491"/>
                      <a:pt x="9186" y="9765"/>
                      <a:pt x="6874" y="6339"/>
                    </a:cubicBezTo>
                    <a:lnTo>
                      <a:pt x="6874" y="6339"/>
                    </a:lnTo>
                    <a:cubicBezTo>
                      <a:pt x="7675" y="7423"/>
                      <a:pt x="8565" y="8622"/>
                      <a:pt x="9456" y="9814"/>
                    </a:cubicBezTo>
                    <a:cubicBezTo>
                      <a:pt x="13630" y="15420"/>
                      <a:pt x="14788" y="16938"/>
                      <a:pt x="15162" y="17308"/>
                    </a:cubicBezTo>
                    <a:cubicBezTo>
                      <a:pt x="15176" y="17328"/>
                      <a:pt x="15189" y="17349"/>
                      <a:pt x="15204" y="17370"/>
                    </a:cubicBezTo>
                    <a:lnTo>
                      <a:pt x="15218" y="17360"/>
                    </a:lnTo>
                    <a:cubicBezTo>
                      <a:pt x="15269" y="17406"/>
                      <a:pt x="15301" y="17420"/>
                      <a:pt x="15325" y="17420"/>
                    </a:cubicBezTo>
                    <a:cubicBezTo>
                      <a:pt x="15344" y="17420"/>
                      <a:pt x="15358" y="17411"/>
                      <a:pt x="15373" y="17402"/>
                    </a:cubicBezTo>
                    <a:cubicBezTo>
                      <a:pt x="15397" y="17384"/>
                      <a:pt x="15418" y="17357"/>
                      <a:pt x="15422" y="17325"/>
                    </a:cubicBezTo>
                    <a:cubicBezTo>
                      <a:pt x="15429" y="17294"/>
                      <a:pt x="15422" y="17259"/>
                      <a:pt x="15405" y="17235"/>
                    </a:cubicBezTo>
                    <a:cubicBezTo>
                      <a:pt x="13353" y="14238"/>
                      <a:pt x="8953" y="7797"/>
                      <a:pt x="6525" y="4173"/>
                    </a:cubicBezTo>
                    <a:lnTo>
                      <a:pt x="6525" y="4173"/>
                    </a:lnTo>
                    <a:cubicBezTo>
                      <a:pt x="8970" y="7420"/>
                      <a:pt x="13229" y="13098"/>
                      <a:pt x="15845" y="16591"/>
                    </a:cubicBezTo>
                    <a:cubicBezTo>
                      <a:pt x="15868" y="16622"/>
                      <a:pt x="15904" y="16640"/>
                      <a:pt x="15942" y="16640"/>
                    </a:cubicBezTo>
                    <a:cubicBezTo>
                      <a:pt x="15965" y="16640"/>
                      <a:pt x="15990" y="16633"/>
                      <a:pt x="16011" y="16618"/>
                    </a:cubicBezTo>
                    <a:cubicBezTo>
                      <a:pt x="16063" y="16580"/>
                      <a:pt x="16077" y="16508"/>
                      <a:pt x="16042" y="16452"/>
                    </a:cubicBezTo>
                    <a:lnTo>
                      <a:pt x="7339" y="3549"/>
                    </a:lnTo>
                    <a:lnTo>
                      <a:pt x="7339" y="3549"/>
                    </a:lnTo>
                    <a:cubicBezTo>
                      <a:pt x="9552" y="6439"/>
                      <a:pt x="13492" y="11740"/>
                      <a:pt x="16371" y="15649"/>
                    </a:cubicBezTo>
                    <a:cubicBezTo>
                      <a:pt x="16396" y="15682"/>
                      <a:pt x="16433" y="15699"/>
                      <a:pt x="16469" y="15699"/>
                    </a:cubicBezTo>
                    <a:cubicBezTo>
                      <a:pt x="16493" y="15699"/>
                      <a:pt x="16517" y="15691"/>
                      <a:pt x="16537" y="15676"/>
                    </a:cubicBezTo>
                    <a:cubicBezTo>
                      <a:pt x="16593" y="15638"/>
                      <a:pt x="16607" y="15565"/>
                      <a:pt x="16569" y="15510"/>
                    </a:cubicBezTo>
                    <a:lnTo>
                      <a:pt x="8381" y="3369"/>
                    </a:lnTo>
                    <a:lnTo>
                      <a:pt x="8381" y="3369"/>
                    </a:lnTo>
                    <a:cubicBezTo>
                      <a:pt x="9331" y="4644"/>
                      <a:pt x="10519" y="6279"/>
                      <a:pt x="11639" y="7811"/>
                    </a:cubicBezTo>
                    <a:cubicBezTo>
                      <a:pt x="16474" y="14448"/>
                      <a:pt x="17084" y="15194"/>
                      <a:pt x="17287" y="15194"/>
                    </a:cubicBezTo>
                    <a:cubicBezTo>
                      <a:pt x="17314" y="15194"/>
                      <a:pt x="17334" y="15181"/>
                      <a:pt x="17356" y="15166"/>
                    </a:cubicBezTo>
                    <a:cubicBezTo>
                      <a:pt x="17383" y="15150"/>
                      <a:pt x="17401" y="15121"/>
                      <a:pt x="17407" y="15087"/>
                    </a:cubicBezTo>
                    <a:cubicBezTo>
                      <a:pt x="17414" y="15056"/>
                      <a:pt x="17407" y="15025"/>
                      <a:pt x="17386" y="14997"/>
                    </a:cubicBezTo>
                    <a:cubicBezTo>
                      <a:pt x="15318" y="11962"/>
                      <a:pt x="12068" y="7180"/>
                      <a:pt x="9906" y="3972"/>
                    </a:cubicBezTo>
                    <a:lnTo>
                      <a:pt x="9906" y="3972"/>
                    </a:lnTo>
                    <a:cubicBezTo>
                      <a:pt x="16070" y="12249"/>
                      <a:pt x="17470" y="14058"/>
                      <a:pt x="17861" y="14405"/>
                    </a:cubicBezTo>
                    <a:cubicBezTo>
                      <a:pt x="17865" y="14405"/>
                      <a:pt x="17865" y="14408"/>
                      <a:pt x="17865" y="14408"/>
                    </a:cubicBezTo>
                    <a:lnTo>
                      <a:pt x="17868" y="14408"/>
                    </a:lnTo>
                    <a:cubicBezTo>
                      <a:pt x="17928" y="14460"/>
                      <a:pt x="17965" y="14477"/>
                      <a:pt x="17991" y="14477"/>
                    </a:cubicBezTo>
                    <a:cubicBezTo>
                      <a:pt x="18012" y="14477"/>
                      <a:pt x="18026" y="14467"/>
                      <a:pt x="18042" y="14456"/>
                    </a:cubicBezTo>
                    <a:cubicBezTo>
                      <a:pt x="18069" y="14439"/>
                      <a:pt x="18087" y="14411"/>
                      <a:pt x="18093" y="14381"/>
                    </a:cubicBezTo>
                    <a:cubicBezTo>
                      <a:pt x="18107" y="14307"/>
                      <a:pt x="18107" y="14290"/>
                      <a:pt x="9729" y="1910"/>
                    </a:cubicBezTo>
                    <a:lnTo>
                      <a:pt x="9729" y="1910"/>
                    </a:lnTo>
                    <a:cubicBezTo>
                      <a:pt x="11770" y="4527"/>
                      <a:pt x="15589" y="9654"/>
                      <a:pt x="18346" y="13399"/>
                    </a:cubicBezTo>
                    <a:cubicBezTo>
                      <a:pt x="18370" y="13432"/>
                      <a:pt x="18409" y="13450"/>
                      <a:pt x="18451" y="13450"/>
                    </a:cubicBezTo>
                    <a:cubicBezTo>
                      <a:pt x="18457" y="13450"/>
                      <a:pt x="18464" y="13449"/>
                      <a:pt x="18471" y="13448"/>
                    </a:cubicBezTo>
                    <a:cubicBezTo>
                      <a:pt x="18516" y="13438"/>
                      <a:pt x="18554" y="13399"/>
                      <a:pt x="18565" y="13351"/>
                    </a:cubicBezTo>
                    <a:cubicBezTo>
                      <a:pt x="18568" y="13330"/>
                      <a:pt x="18568" y="13320"/>
                      <a:pt x="18536" y="13261"/>
                    </a:cubicBezTo>
                    <a:lnTo>
                      <a:pt x="18541" y="13258"/>
                    </a:lnTo>
                    <a:cubicBezTo>
                      <a:pt x="18541" y="13254"/>
                      <a:pt x="18523" y="13230"/>
                      <a:pt x="18488" y="13185"/>
                    </a:cubicBezTo>
                    <a:cubicBezTo>
                      <a:pt x="18419" y="13081"/>
                      <a:pt x="18294" y="12897"/>
                      <a:pt x="18062" y="12564"/>
                    </a:cubicBezTo>
                    <a:cubicBezTo>
                      <a:pt x="13596" y="6117"/>
                      <a:pt x="11479" y="2988"/>
                      <a:pt x="10558" y="1564"/>
                    </a:cubicBezTo>
                    <a:lnTo>
                      <a:pt x="10558" y="1564"/>
                    </a:lnTo>
                    <a:cubicBezTo>
                      <a:pt x="11881" y="3227"/>
                      <a:pt x="14535" y="6737"/>
                      <a:pt x="16295" y="9062"/>
                    </a:cubicBezTo>
                    <a:cubicBezTo>
                      <a:pt x="16991" y="9983"/>
                      <a:pt x="17605" y="10794"/>
                      <a:pt x="18045" y="11373"/>
                    </a:cubicBezTo>
                    <a:cubicBezTo>
                      <a:pt x="18661" y="12181"/>
                      <a:pt x="18790" y="12348"/>
                      <a:pt x="18869" y="12348"/>
                    </a:cubicBezTo>
                    <a:cubicBezTo>
                      <a:pt x="18889" y="12348"/>
                      <a:pt x="18907" y="12337"/>
                      <a:pt x="18928" y="12322"/>
                    </a:cubicBezTo>
                    <a:cubicBezTo>
                      <a:pt x="18956" y="12305"/>
                      <a:pt x="18977" y="12273"/>
                      <a:pt x="18981" y="12243"/>
                    </a:cubicBezTo>
                    <a:cubicBezTo>
                      <a:pt x="18990" y="12190"/>
                      <a:pt x="19019" y="12041"/>
                      <a:pt x="13689" y="4263"/>
                    </a:cubicBezTo>
                    <a:lnTo>
                      <a:pt x="13689" y="4263"/>
                    </a:lnTo>
                    <a:cubicBezTo>
                      <a:pt x="18445" y="10499"/>
                      <a:pt x="19055" y="11160"/>
                      <a:pt x="19236" y="11160"/>
                    </a:cubicBezTo>
                    <a:cubicBezTo>
                      <a:pt x="19259" y="11160"/>
                      <a:pt x="19275" y="11149"/>
                      <a:pt x="19292" y="11137"/>
                    </a:cubicBezTo>
                    <a:cubicBezTo>
                      <a:pt x="19320" y="11117"/>
                      <a:pt x="19341" y="11088"/>
                      <a:pt x="19344" y="11058"/>
                    </a:cubicBezTo>
                    <a:cubicBezTo>
                      <a:pt x="19355" y="11002"/>
                      <a:pt x="19379" y="10877"/>
                      <a:pt x="14251" y="3390"/>
                    </a:cubicBezTo>
                    <a:lnTo>
                      <a:pt x="14251" y="3390"/>
                    </a:lnTo>
                    <a:cubicBezTo>
                      <a:pt x="14646" y="3889"/>
                      <a:pt x="15065" y="4415"/>
                      <a:pt x="15480" y="4938"/>
                    </a:cubicBezTo>
                    <a:cubicBezTo>
                      <a:pt x="18024" y="8126"/>
                      <a:pt x="18769" y="9024"/>
                      <a:pt x="19035" y="9241"/>
                    </a:cubicBezTo>
                    <a:lnTo>
                      <a:pt x="19043" y="9252"/>
                    </a:lnTo>
                    <a:lnTo>
                      <a:pt x="19043" y="9249"/>
                    </a:lnTo>
                    <a:cubicBezTo>
                      <a:pt x="19096" y="9292"/>
                      <a:pt x="19129" y="9305"/>
                      <a:pt x="19154" y="9305"/>
                    </a:cubicBezTo>
                    <a:cubicBezTo>
                      <a:pt x="19176" y="9305"/>
                      <a:pt x="19191" y="9295"/>
                      <a:pt x="19209" y="9283"/>
                    </a:cubicBezTo>
                    <a:cubicBezTo>
                      <a:pt x="19264" y="9246"/>
                      <a:pt x="19278" y="9172"/>
                      <a:pt x="19240" y="9117"/>
                    </a:cubicBezTo>
                    <a:lnTo>
                      <a:pt x="15031" y="2870"/>
                    </a:lnTo>
                    <a:lnTo>
                      <a:pt x="18523" y="6754"/>
                    </a:lnTo>
                    <a:cubicBezTo>
                      <a:pt x="18546" y="6781"/>
                      <a:pt x="18579" y="6795"/>
                      <a:pt x="18612" y="6795"/>
                    </a:cubicBezTo>
                    <a:cubicBezTo>
                      <a:pt x="18638" y="6795"/>
                      <a:pt x="18664" y="6786"/>
                      <a:pt x="18686" y="6768"/>
                    </a:cubicBezTo>
                    <a:cubicBezTo>
                      <a:pt x="18738" y="6730"/>
                      <a:pt x="18749" y="6660"/>
                      <a:pt x="18710" y="6605"/>
                    </a:cubicBezTo>
                    <a:cubicBezTo>
                      <a:pt x="17612" y="5001"/>
                      <a:pt x="15955" y="2572"/>
                      <a:pt x="15841" y="2360"/>
                    </a:cubicBezTo>
                    <a:cubicBezTo>
                      <a:pt x="15838" y="2347"/>
                      <a:pt x="15831" y="2336"/>
                      <a:pt x="15824" y="2326"/>
                    </a:cubicBezTo>
                    <a:cubicBezTo>
                      <a:pt x="15802" y="2292"/>
                      <a:pt x="15765" y="2273"/>
                      <a:pt x="15726" y="2273"/>
                    </a:cubicBezTo>
                    <a:cubicBezTo>
                      <a:pt x="15703" y="2273"/>
                      <a:pt x="15679" y="2280"/>
                      <a:pt x="15658" y="2295"/>
                    </a:cubicBezTo>
                    <a:cubicBezTo>
                      <a:pt x="15630" y="2312"/>
                      <a:pt x="15613" y="2340"/>
                      <a:pt x="15605" y="2374"/>
                    </a:cubicBezTo>
                    <a:cubicBezTo>
                      <a:pt x="15595" y="2430"/>
                      <a:pt x="15589" y="2468"/>
                      <a:pt x="17484" y="5240"/>
                    </a:cubicBezTo>
                    <a:lnTo>
                      <a:pt x="14050" y="1425"/>
                    </a:lnTo>
                    <a:cubicBezTo>
                      <a:pt x="14027" y="1397"/>
                      <a:pt x="13993" y="1384"/>
                      <a:pt x="13959" y="1384"/>
                    </a:cubicBezTo>
                    <a:cubicBezTo>
                      <a:pt x="13934" y="1384"/>
                      <a:pt x="13908" y="1392"/>
                      <a:pt x="13887" y="1408"/>
                    </a:cubicBezTo>
                    <a:cubicBezTo>
                      <a:pt x="13838" y="1450"/>
                      <a:pt x="13825" y="1519"/>
                      <a:pt x="13863" y="1570"/>
                    </a:cubicBezTo>
                    <a:lnTo>
                      <a:pt x="17906" y="7568"/>
                    </a:lnTo>
                    <a:cubicBezTo>
                      <a:pt x="16427" y="5756"/>
                      <a:pt x="13995" y="2690"/>
                      <a:pt x="12203" y="406"/>
                    </a:cubicBezTo>
                    <a:cubicBezTo>
                      <a:pt x="12179" y="376"/>
                      <a:pt x="12144" y="360"/>
                      <a:pt x="12109" y="360"/>
                    </a:cubicBezTo>
                    <a:cubicBezTo>
                      <a:pt x="12084" y="360"/>
                      <a:pt x="12058" y="368"/>
                      <a:pt x="12037" y="385"/>
                    </a:cubicBezTo>
                    <a:cubicBezTo>
                      <a:pt x="11985" y="424"/>
                      <a:pt x="11971" y="497"/>
                      <a:pt x="12009" y="548"/>
                    </a:cubicBezTo>
                    <a:cubicBezTo>
                      <a:pt x="14123" y="3625"/>
                      <a:pt x="17050" y="7908"/>
                      <a:pt x="18391" y="9932"/>
                    </a:cubicBezTo>
                    <a:cubicBezTo>
                      <a:pt x="16853" y="8036"/>
                      <a:pt x="13734" y="3927"/>
                      <a:pt x="12200" y="1903"/>
                    </a:cubicBezTo>
                    <a:cubicBezTo>
                      <a:pt x="11815" y="1397"/>
                      <a:pt x="11493" y="975"/>
                      <a:pt x="11268" y="681"/>
                    </a:cubicBezTo>
                    <a:cubicBezTo>
                      <a:pt x="11105" y="465"/>
                      <a:pt x="11004" y="334"/>
                      <a:pt x="10939" y="257"/>
                    </a:cubicBezTo>
                    <a:cubicBezTo>
                      <a:pt x="10928" y="247"/>
                      <a:pt x="10921" y="233"/>
                      <a:pt x="10914" y="223"/>
                    </a:cubicBezTo>
                    <a:lnTo>
                      <a:pt x="10911" y="227"/>
                    </a:lnTo>
                    <a:cubicBezTo>
                      <a:pt x="10864" y="179"/>
                      <a:pt x="10836" y="162"/>
                      <a:pt x="10811" y="162"/>
                    </a:cubicBezTo>
                    <a:cubicBezTo>
                      <a:pt x="10791" y="162"/>
                      <a:pt x="10773" y="174"/>
                      <a:pt x="10748" y="192"/>
                    </a:cubicBezTo>
                    <a:cubicBezTo>
                      <a:pt x="10720" y="209"/>
                      <a:pt x="10703" y="237"/>
                      <a:pt x="10696" y="268"/>
                    </a:cubicBezTo>
                    <a:cubicBezTo>
                      <a:pt x="10689" y="302"/>
                      <a:pt x="10696" y="334"/>
                      <a:pt x="10717" y="361"/>
                    </a:cubicBezTo>
                    <a:cubicBezTo>
                      <a:pt x="12771" y="3345"/>
                      <a:pt x="15501" y="7329"/>
                      <a:pt x="17189" y="9844"/>
                    </a:cubicBezTo>
                    <a:cubicBezTo>
                      <a:pt x="16967" y="9550"/>
                      <a:pt x="16728" y="9238"/>
                      <a:pt x="16486" y="8916"/>
                    </a:cubicBezTo>
                    <a:cubicBezTo>
                      <a:pt x="10626" y="1166"/>
                      <a:pt x="9982" y="403"/>
                      <a:pt x="9796" y="403"/>
                    </a:cubicBezTo>
                    <a:cubicBezTo>
                      <a:pt x="9774" y="403"/>
                      <a:pt x="9759" y="413"/>
                      <a:pt x="9743" y="424"/>
                    </a:cubicBezTo>
                    <a:cubicBezTo>
                      <a:pt x="9715" y="444"/>
                      <a:pt x="9695" y="476"/>
                      <a:pt x="9688" y="507"/>
                    </a:cubicBezTo>
                    <a:cubicBezTo>
                      <a:pt x="9670" y="604"/>
                      <a:pt x="9643" y="753"/>
                      <a:pt x="14330" y="7586"/>
                    </a:cubicBezTo>
                    <a:cubicBezTo>
                      <a:pt x="14088" y="7257"/>
                      <a:pt x="13838" y="6924"/>
                      <a:pt x="13593" y="6595"/>
                    </a:cubicBezTo>
                    <a:cubicBezTo>
                      <a:pt x="9784" y="1515"/>
                      <a:pt x="8794" y="302"/>
                      <a:pt x="8475" y="57"/>
                    </a:cubicBezTo>
                    <a:cubicBezTo>
                      <a:pt x="8471" y="57"/>
                      <a:pt x="8471" y="53"/>
                      <a:pt x="8471" y="53"/>
                    </a:cubicBezTo>
                    <a:lnTo>
                      <a:pt x="8471" y="57"/>
                    </a:lnTo>
                    <a:cubicBezTo>
                      <a:pt x="8417" y="15"/>
                      <a:pt x="8382" y="1"/>
                      <a:pt x="8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40"/>
              <p:cNvSpPr/>
              <p:nvPr/>
            </p:nvSpPr>
            <p:spPr>
              <a:xfrm>
                <a:off x="4051550" y="2422888"/>
                <a:ext cx="1279500" cy="2720600"/>
              </a:xfrm>
              <a:custGeom>
                <a:avLst/>
                <a:gdLst/>
                <a:ahLst/>
                <a:cxnLst/>
                <a:rect l="l" t="t" r="r" b="b"/>
                <a:pathLst>
                  <a:path w="51180" h="108824" extrusionOk="0">
                    <a:moveTo>
                      <a:pt x="37443" y="28981"/>
                    </a:moveTo>
                    <a:cubicBezTo>
                      <a:pt x="38400" y="28981"/>
                      <a:pt x="39216" y="29510"/>
                      <a:pt x="39475" y="30502"/>
                    </a:cubicBezTo>
                    <a:cubicBezTo>
                      <a:pt x="39700" y="31655"/>
                      <a:pt x="39174" y="32682"/>
                      <a:pt x="38447" y="33409"/>
                    </a:cubicBezTo>
                    <a:cubicBezTo>
                      <a:pt x="37194" y="34788"/>
                      <a:pt x="35314" y="35289"/>
                      <a:pt x="33535" y="35615"/>
                    </a:cubicBezTo>
                    <a:cubicBezTo>
                      <a:pt x="33535" y="34988"/>
                      <a:pt x="33635" y="34261"/>
                      <a:pt x="33635" y="33635"/>
                    </a:cubicBezTo>
                    <a:cubicBezTo>
                      <a:pt x="33961" y="31755"/>
                      <a:pt x="34989" y="29449"/>
                      <a:pt x="36968" y="29023"/>
                    </a:cubicBezTo>
                    <a:cubicBezTo>
                      <a:pt x="37129" y="28995"/>
                      <a:pt x="37288" y="28981"/>
                      <a:pt x="37443" y="28981"/>
                    </a:cubicBezTo>
                    <a:close/>
                    <a:moveTo>
                      <a:pt x="14168" y="30530"/>
                    </a:moveTo>
                    <a:cubicBezTo>
                      <a:pt x="15182" y="30530"/>
                      <a:pt x="16317" y="31051"/>
                      <a:pt x="17144" y="31655"/>
                    </a:cubicBezTo>
                    <a:cubicBezTo>
                      <a:pt x="18597" y="32682"/>
                      <a:pt x="19550" y="34261"/>
                      <a:pt x="20051" y="36041"/>
                    </a:cubicBezTo>
                    <a:cubicBezTo>
                      <a:pt x="20051" y="36241"/>
                      <a:pt x="20176" y="36442"/>
                      <a:pt x="20176" y="36768"/>
                    </a:cubicBezTo>
                    <a:cubicBezTo>
                      <a:pt x="19124" y="36667"/>
                      <a:pt x="18071" y="36542"/>
                      <a:pt x="17044" y="36241"/>
                    </a:cubicBezTo>
                    <a:cubicBezTo>
                      <a:pt x="15264" y="35915"/>
                      <a:pt x="11404" y="34562"/>
                      <a:pt x="12031" y="32156"/>
                    </a:cubicBezTo>
                    <a:cubicBezTo>
                      <a:pt x="12425" y="30962"/>
                      <a:pt x="13246" y="30530"/>
                      <a:pt x="14168" y="30530"/>
                    </a:cubicBezTo>
                    <a:close/>
                    <a:moveTo>
                      <a:pt x="27470" y="0"/>
                    </a:moveTo>
                    <a:cubicBezTo>
                      <a:pt x="24863" y="0"/>
                      <a:pt x="22357" y="326"/>
                      <a:pt x="19851" y="627"/>
                    </a:cubicBezTo>
                    <a:cubicBezTo>
                      <a:pt x="16718" y="1053"/>
                      <a:pt x="13685" y="1780"/>
                      <a:pt x="10878" y="3334"/>
                    </a:cubicBezTo>
                    <a:cubicBezTo>
                      <a:pt x="6267" y="6066"/>
                      <a:pt x="3134" y="10652"/>
                      <a:pt x="1580" y="15665"/>
                    </a:cubicBezTo>
                    <a:cubicBezTo>
                      <a:pt x="1" y="21103"/>
                      <a:pt x="327" y="26642"/>
                      <a:pt x="2006" y="31956"/>
                    </a:cubicBezTo>
                    <a:cubicBezTo>
                      <a:pt x="2833" y="34362"/>
                      <a:pt x="3760" y="36768"/>
                      <a:pt x="5013" y="38948"/>
                    </a:cubicBezTo>
                    <a:cubicBezTo>
                      <a:pt x="6166" y="41154"/>
                      <a:pt x="7645" y="43033"/>
                      <a:pt x="9099" y="45013"/>
                    </a:cubicBezTo>
                    <a:cubicBezTo>
                      <a:pt x="12758" y="50026"/>
                      <a:pt x="15790" y="55565"/>
                      <a:pt x="18071" y="61304"/>
                    </a:cubicBezTo>
                    <a:cubicBezTo>
                      <a:pt x="18798" y="62983"/>
                      <a:pt x="19425" y="64738"/>
                      <a:pt x="20051" y="66517"/>
                    </a:cubicBezTo>
                    <a:cubicBezTo>
                      <a:pt x="20176" y="66743"/>
                      <a:pt x="20277" y="66943"/>
                      <a:pt x="20477" y="66943"/>
                    </a:cubicBezTo>
                    <a:lnTo>
                      <a:pt x="28322" y="66943"/>
                    </a:lnTo>
                    <a:cubicBezTo>
                      <a:pt x="25590" y="67244"/>
                      <a:pt x="22883" y="67570"/>
                      <a:pt x="20176" y="67996"/>
                    </a:cubicBezTo>
                    <a:cubicBezTo>
                      <a:pt x="19550" y="68096"/>
                      <a:pt x="19550" y="68923"/>
                      <a:pt x="20176" y="68923"/>
                    </a:cubicBezTo>
                    <a:cubicBezTo>
                      <a:pt x="22983" y="69023"/>
                      <a:pt x="25690" y="69124"/>
                      <a:pt x="28522" y="69249"/>
                    </a:cubicBezTo>
                    <a:cubicBezTo>
                      <a:pt x="27570" y="69349"/>
                      <a:pt x="26643" y="69449"/>
                      <a:pt x="25590" y="69550"/>
                    </a:cubicBezTo>
                    <a:cubicBezTo>
                      <a:pt x="23811" y="69650"/>
                      <a:pt x="21931" y="69750"/>
                      <a:pt x="20176" y="70277"/>
                    </a:cubicBezTo>
                    <a:cubicBezTo>
                      <a:pt x="19425" y="70502"/>
                      <a:pt x="18798" y="71229"/>
                      <a:pt x="19750" y="71630"/>
                    </a:cubicBezTo>
                    <a:cubicBezTo>
                      <a:pt x="20730" y="72011"/>
                      <a:pt x="21881" y="72064"/>
                      <a:pt x="22956" y="72064"/>
                    </a:cubicBezTo>
                    <a:cubicBezTo>
                      <a:pt x="23365" y="72064"/>
                      <a:pt x="23763" y="72056"/>
                      <a:pt x="24136" y="72056"/>
                    </a:cubicBezTo>
                    <a:cubicBezTo>
                      <a:pt x="25389" y="72156"/>
                      <a:pt x="26542" y="72156"/>
                      <a:pt x="27796" y="72256"/>
                    </a:cubicBezTo>
                    <a:cubicBezTo>
                      <a:pt x="25189" y="72482"/>
                      <a:pt x="22557" y="72683"/>
                      <a:pt x="19851" y="72883"/>
                    </a:cubicBezTo>
                    <a:cubicBezTo>
                      <a:pt x="19224" y="73008"/>
                      <a:pt x="19224" y="73835"/>
                      <a:pt x="19851" y="73835"/>
                    </a:cubicBezTo>
                    <a:cubicBezTo>
                      <a:pt x="23410" y="74136"/>
                      <a:pt x="26943" y="74462"/>
                      <a:pt x="30402" y="74763"/>
                    </a:cubicBezTo>
                    <a:cubicBezTo>
                      <a:pt x="26943" y="74888"/>
                      <a:pt x="23610" y="75089"/>
                      <a:pt x="20176" y="75189"/>
                    </a:cubicBezTo>
                    <a:cubicBezTo>
                      <a:pt x="19550" y="75189"/>
                      <a:pt x="19550" y="76141"/>
                      <a:pt x="20176" y="76141"/>
                    </a:cubicBezTo>
                    <a:cubicBezTo>
                      <a:pt x="23184" y="76141"/>
                      <a:pt x="26217" y="76768"/>
                      <a:pt x="28623" y="78648"/>
                    </a:cubicBezTo>
                    <a:cubicBezTo>
                      <a:pt x="30502" y="80302"/>
                      <a:pt x="31755" y="82507"/>
                      <a:pt x="32282" y="84913"/>
                    </a:cubicBezTo>
                    <a:cubicBezTo>
                      <a:pt x="33209" y="88873"/>
                      <a:pt x="32908" y="93159"/>
                      <a:pt x="31956" y="97019"/>
                    </a:cubicBezTo>
                    <a:cubicBezTo>
                      <a:pt x="31555" y="98798"/>
                      <a:pt x="30928" y="100577"/>
                      <a:pt x="30076" y="102131"/>
                    </a:cubicBezTo>
                    <a:cubicBezTo>
                      <a:pt x="28948" y="104337"/>
                      <a:pt x="27470" y="106217"/>
                      <a:pt x="25916" y="108096"/>
                    </a:cubicBezTo>
                    <a:cubicBezTo>
                      <a:pt x="25690" y="108297"/>
                      <a:pt x="25490" y="108598"/>
                      <a:pt x="25389" y="108823"/>
                    </a:cubicBezTo>
                    <a:lnTo>
                      <a:pt x="26542" y="108823"/>
                    </a:lnTo>
                    <a:cubicBezTo>
                      <a:pt x="26843" y="108397"/>
                      <a:pt x="27169" y="107971"/>
                      <a:pt x="27470" y="107670"/>
                    </a:cubicBezTo>
                    <a:cubicBezTo>
                      <a:pt x="30202" y="104437"/>
                      <a:pt x="32081" y="100878"/>
                      <a:pt x="33009" y="96693"/>
                    </a:cubicBezTo>
                    <a:cubicBezTo>
                      <a:pt x="33836" y="92733"/>
                      <a:pt x="34161" y="88447"/>
                      <a:pt x="33109" y="84487"/>
                    </a:cubicBezTo>
                    <a:cubicBezTo>
                      <a:pt x="32482" y="81881"/>
                      <a:pt x="31129" y="79475"/>
                      <a:pt x="29049" y="77795"/>
                    </a:cubicBezTo>
                    <a:cubicBezTo>
                      <a:pt x="27996" y="76968"/>
                      <a:pt x="26743" y="76342"/>
                      <a:pt x="25490" y="75916"/>
                    </a:cubicBezTo>
                    <a:cubicBezTo>
                      <a:pt x="29349" y="75815"/>
                      <a:pt x="33209" y="75615"/>
                      <a:pt x="37094" y="75515"/>
                    </a:cubicBezTo>
                    <a:cubicBezTo>
                      <a:pt x="37720" y="75515"/>
                      <a:pt x="37595" y="74562"/>
                      <a:pt x="37094" y="74562"/>
                    </a:cubicBezTo>
                    <a:cubicBezTo>
                      <a:pt x="33209" y="74136"/>
                      <a:pt x="29450" y="73735"/>
                      <a:pt x="25590" y="73409"/>
                    </a:cubicBezTo>
                    <a:cubicBezTo>
                      <a:pt x="29149" y="73109"/>
                      <a:pt x="32708" y="72783"/>
                      <a:pt x="36141" y="72482"/>
                    </a:cubicBezTo>
                    <a:cubicBezTo>
                      <a:pt x="36768" y="72382"/>
                      <a:pt x="36768" y="71530"/>
                      <a:pt x="36141" y="71530"/>
                    </a:cubicBezTo>
                    <a:cubicBezTo>
                      <a:pt x="32908" y="71429"/>
                      <a:pt x="29575" y="71329"/>
                      <a:pt x="26317" y="71229"/>
                    </a:cubicBezTo>
                    <a:cubicBezTo>
                      <a:pt x="24763" y="71129"/>
                      <a:pt x="23084" y="71129"/>
                      <a:pt x="21530" y="70903"/>
                    </a:cubicBezTo>
                    <a:cubicBezTo>
                      <a:pt x="22983" y="70703"/>
                      <a:pt x="24337" y="70602"/>
                      <a:pt x="25690" y="70502"/>
                    </a:cubicBezTo>
                    <a:cubicBezTo>
                      <a:pt x="29450" y="70076"/>
                      <a:pt x="33109" y="69876"/>
                      <a:pt x="36768" y="69550"/>
                    </a:cubicBezTo>
                    <a:cubicBezTo>
                      <a:pt x="37395" y="69550"/>
                      <a:pt x="37395" y="68723"/>
                      <a:pt x="36768" y="68622"/>
                    </a:cubicBezTo>
                    <a:cubicBezTo>
                      <a:pt x="33109" y="68497"/>
                      <a:pt x="29450" y="68297"/>
                      <a:pt x="25816" y="68196"/>
                    </a:cubicBezTo>
                    <a:cubicBezTo>
                      <a:pt x="29049" y="67770"/>
                      <a:pt x="32382" y="67369"/>
                      <a:pt x="35615" y="66943"/>
                    </a:cubicBezTo>
                    <a:cubicBezTo>
                      <a:pt x="36141" y="66843"/>
                      <a:pt x="36242" y="65991"/>
                      <a:pt x="35615" y="65991"/>
                    </a:cubicBezTo>
                    <a:lnTo>
                      <a:pt x="20903" y="65991"/>
                    </a:lnTo>
                    <a:cubicBezTo>
                      <a:pt x="18923" y="60251"/>
                      <a:pt x="16417" y="54838"/>
                      <a:pt x="13284" y="49600"/>
                    </a:cubicBezTo>
                    <a:cubicBezTo>
                      <a:pt x="10653" y="45214"/>
                      <a:pt x="7018" y="41254"/>
                      <a:pt x="4813" y="36542"/>
                    </a:cubicBezTo>
                    <a:cubicBezTo>
                      <a:pt x="2407" y="31229"/>
                      <a:pt x="753" y="25264"/>
                      <a:pt x="1680" y="19424"/>
                    </a:cubicBezTo>
                    <a:cubicBezTo>
                      <a:pt x="2407" y="15038"/>
                      <a:pt x="4186" y="10752"/>
                      <a:pt x="7219" y="7519"/>
                    </a:cubicBezTo>
                    <a:cubicBezTo>
                      <a:pt x="9525" y="5013"/>
                      <a:pt x="12432" y="3234"/>
                      <a:pt x="15790" y="2406"/>
                    </a:cubicBezTo>
                    <a:cubicBezTo>
                      <a:pt x="18297" y="1680"/>
                      <a:pt x="21003" y="1354"/>
                      <a:pt x="23610" y="1153"/>
                    </a:cubicBezTo>
                    <a:cubicBezTo>
                      <a:pt x="24685" y="1060"/>
                      <a:pt x="25760" y="1009"/>
                      <a:pt x="26827" y="1009"/>
                    </a:cubicBezTo>
                    <a:cubicBezTo>
                      <a:pt x="31781" y="1009"/>
                      <a:pt x="36586" y="2103"/>
                      <a:pt x="40628" y="5113"/>
                    </a:cubicBezTo>
                    <a:cubicBezTo>
                      <a:pt x="47620" y="10351"/>
                      <a:pt x="51179" y="20151"/>
                      <a:pt x="49299" y="28722"/>
                    </a:cubicBezTo>
                    <a:cubicBezTo>
                      <a:pt x="48573" y="31855"/>
                      <a:pt x="47420" y="34988"/>
                      <a:pt x="46066" y="37920"/>
                    </a:cubicBezTo>
                    <a:cubicBezTo>
                      <a:pt x="44913" y="40427"/>
                      <a:pt x="43360" y="42707"/>
                      <a:pt x="41881" y="45013"/>
                    </a:cubicBezTo>
                    <a:cubicBezTo>
                      <a:pt x="38848" y="49825"/>
                      <a:pt x="36342" y="54838"/>
                      <a:pt x="34688" y="60151"/>
                    </a:cubicBezTo>
                    <a:cubicBezTo>
                      <a:pt x="34462" y="60778"/>
                      <a:pt x="34262" y="61505"/>
                      <a:pt x="34061" y="62131"/>
                    </a:cubicBezTo>
                    <a:cubicBezTo>
                      <a:pt x="33735" y="54938"/>
                      <a:pt x="33535" y="47720"/>
                      <a:pt x="33535" y="40527"/>
                    </a:cubicBezTo>
                    <a:lnTo>
                      <a:pt x="33535" y="36667"/>
                    </a:lnTo>
                    <a:cubicBezTo>
                      <a:pt x="34688" y="36342"/>
                      <a:pt x="35941" y="36041"/>
                      <a:pt x="37094" y="35514"/>
                    </a:cubicBezTo>
                    <a:cubicBezTo>
                      <a:pt x="38848" y="34788"/>
                      <a:pt x="40427" y="33209"/>
                      <a:pt x="40427" y="31128"/>
                    </a:cubicBezTo>
                    <a:cubicBezTo>
                      <a:pt x="40521" y="29373"/>
                      <a:pt x="39259" y="28076"/>
                      <a:pt x="37560" y="28076"/>
                    </a:cubicBezTo>
                    <a:cubicBezTo>
                      <a:pt x="37440" y="28076"/>
                      <a:pt x="37318" y="28083"/>
                      <a:pt x="37194" y="28096"/>
                    </a:cubicBezTo>
                    <a:cubicBezTo>
                      <a:pt x="33435" y="28522"/>
                      <a:pt x="32708" y="32783"/>
                      <a:pt x="32583" y="35815"/>
                    </a:cubicBezTo>
                    <a:cubicBezTo>
                      <a:pt x="32482" y="35815"/>
                      <a:pt x="32382" y="35915"/>
                      <a:pt x="32181" y="35915"/>
                    </a:cubicBezTo>
                    <a:cubicBezTo>
                      <a:pt x="30402" y="36241"/>
                      <a:pt x="28522" y="36542"/>
                      <a:pt x="26643" y="36667"/>
                    </a:cubicBezTo>
                    <a:cubicBezTo>
                      <a:pt x="25384" y="36738"/>
                      <a:pt x="24076" y="36809"/>
                      <a:pt x="22788" y="36809"/>
                    </a:cubicBezTo>
                    <a:cubicBezTo>
                      <a:pt x="22255" y="36809"/>
                      <a:pt x="21725" y="36797"/>
                      <a:pt x="21204" y="36768"/>
                    </a:cubicBezTo>
                    <a:cubicBezTo>
                      <a:pt x="21104" y="36241"/>
                      <a:pt x="20903" y="35715"/>
                      <a:pt x="20803" y="35088"/>
                    </a:cubicBezTo>
                    <a:cubicBezTo>
                      <a:pt x="20176" y="33409"/>
                      <a:pt x="19124" y="31855"/>
                      <a:pt x="17670" y="30803"/>
                    </a:cubicBezTo>
                    <a:cubicBezTo>
                      <a:pt x="16695" y="30125"/>
                      <a:pt x="15458" y="29523"/>
                      <a:pt x="14275" y="29523"/>
                    </a:cubicBezTo>
                    <a:cubicBezTo>
                      <a:pt x="13665" y="29523"/>
                      <a:pt x="13070" y="29683"/>
                      <a:pt x="12532" y="30076"/>
                    </a:cubicBezTo>
                    <a:cubicBezTo>
                      <a:pt x="11404" y="30903"/>
                      <a:pt x="10552" y="32482"/>
                      <a:pt x="11279" y="33835"/>
                    </a:cubicBezTo>
                    <a:cubicBezTo>
                      <a:pt x="11906" y="35189"/>
                      <a:pt x="13485" y="36041"/>
                      <a:pt x="14738" y="36542"/>
                    </a:cubicBezTo>
                    <a:cubicBezTo>
                      <a:pt x="16517" y="37294"/>
                      <a:pt x="18497" y="37595"/>
                      <a:pt x="20377" y="37695"/>
                    </a:cubicBezTo>
                    <a:cubicBezTo>
                      <a:pt x="20678" y="39374"/>
                      <a:pt x="20803" y="41053"/>
                      <a:pt x="20903" y="42607"/>
                    </a:cubicBezTo>
                    <a:cubicBezTo>
                      <a:pt x="21003" y="45314"/>
                      <a:pt x="21104" y="47946"/>
                      <a:pt x="21204" y="50652"/>
                    </a:cubicBezTo>
                    <a:cubicBezTo>
                      <a:pt x="21430" y="55239"/>
                      <a:pt x="21630" y="59951"/>
                      <a:pt x="21831" y="64637"/>
                    </a:cubicBezTo>
                    <a:cubicBezTo>
                      <a:pt x="21881" y="64951"/>
                      <a:pt x="22144" y="65107"/>
                      <a:pt x="22394" y="65107"/>
                    </a:cubicBezTo>
                    <a:cubicBezTo>
                      <a:pt x="22645" y="65107"/>
                      <a:pt x="22883" y="64951"/>
                      <a:pt x="22883" y="64637"/>
                    </a:cubicBezTo>
                    <a:cubicBezTo>
                      <a:pt x="22557" y="59725"/>
                      <a:pt x="22357" y="54838"/>
                      <a:pt x="22156" y="49926"/>
                    </a:cubicBezTo>
                    <a:cubicBezTo>
                      <a:pt x="22056" y="47194"/>
                      <a:pt x="21931" y="44387"/>
                      <a:pt x="21730" y="41680"/>
                    </a:cubicBezTo>
                    <a:cubicBezTo>
                      <a:pt x="21730" y="40301"/>
                      <a:pt x="21630" y="39048"/>
                      <a:pt x="21430" y="37695"/>
                    </a:cubicBezTo>
                    <a:lnTo>
                      <a:pt x="24663" y="37695"/>
                    </a:lnTo>
                    <a:cubicBezTo>
                      <a:pt x="26317" y="37595"/>
                      <a:pt x="27996" y="37494"/>
                      <a:pt x="29675" y="37294"/>
                    </a:cubicBezTo>
                    <a:cubicBezTo>
                      <a:pt x="30603" y="37169"/>
                      <a:pt x="31655" y="36968"/>
                      <a:pt x="32583" y="36868"/>
                    </a:cubicBezTo>
                    <a:lnTo>
                      <a:pt x="32583" y="36868"/>
                    </a:lnTo>
                    <a:cubicBezTo>
                      <a:pt x="32382" y="46266"/>
                      <a:pt x="32808" y="55865"/>
                      <a:pt x="33209" y="65264"/>
                    </a:cubicBezTo>
                    <a:cubicBezTo>
                      <a:pt x="33209" y="65561"/>
                      <a:pt x="33480" y="65754"/>
                      <a:pt x="33734" y="65754"/>
                    </a:cubicBezTo>
                    <a:cubicBezTo>
                      <a:pt x="33931" y="65754"/>
                      <a:pt x="34118" y="65638"/>
                      <a:pt x="34161" y="65364"/>
                    </a:cubicBezTo>
                    <a:cubicBezTo>
                      <a:pt x="35615" y="59324"/>
                      <a:pt x="37921" y="53459"/>
                      <a:pt x="41154" y="48046"/>
                    </a:cubicBezTo>
                    <a:cubicBezTo>
                      <a:pt x="42608" y="45540"/>
                      <a:pt x="44287" y="43134"/>
                      <a:pt x="45740" y="40627"/>
                    </a:cubicBezTo>
                    <a:cubicBezTo>
                      <a:pt x="47319" y="37795"/>
                      <a:pt x="48472" y="34788"/>
                      <a:pt x="49400" y="31655"/>
                    </a:cubicBezTo>
                    <a:cubicBezTo>
                      <a:pt x="50653" y="27670"/>
                      <a:pt x="51079" y="23610"/>
                      <a:pt x="50252" y="19524"/>
                    </a:cubicBezTo>
                    <a:cubicBezTo>
                      <a:pt x="49400" y="14838"/>
                      <a:pt x="47319" y="10351"/>
                      <a:pt x="43986" y="6893"/>
                    </a:cubicBezTo>
                    <a:cubicBezTo>
                      <a:pt x="39700" y="2306"/>
                      <a:pt x="33635" y="101"/>
                      <a:pt x="274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40"/>
              <p:cNvSpPr/>
              <p:nvPr/>
            </p:nvSpPr>
            <p:spPr>
              <a:xfrm>
                <a:off x="4665600" y="2137338"/>
                <a:ext cx="35400" cy="193925"/>
              </a:xfrm>
              <a:custGeom>
                <a:avLst/>
                <a:gdLst/>
                <a:ahLst/>
                <a:cxnLst/>
                <a:rect l="l" t="t" r="r" b="b"/>
                <a:pathLst>
                  <a:path w="1416" h="7757" extrusionOk="0">
                    <a:moveTo>
                      <a:pt x="640" y="0"/>
                    </a:moveTo>
                    <a:cubicBezTo>
                      <a:pt x="408" y="0"/>
                      <a:pt x="151" y="157"/>
                      <a:pt x="101" y="470"/>
                    </a:cubicBezTo>
                    <a:cubicBezTo>
                      <a:pt x="0" y="2751"/>
                      <a:pt x="101" y="5057"/>
                      <a:pt x="502" y="7463"/>
                    </a:cubicBezTo>
                    <a:cubicBezTo>
                      <a:pt x="550" y="7665"/>
                      <a:pt x="702" y="7756"/>
                      <a:pt x="865" y="7756"/>
                    </a:cubicBezTo>
                    <a:cubicBezTo>
                      <a:pt x="1126" y="7756"/>
                      <a:pt x="1416" y="7522"/>
                      <a:pt x="1354" y="7137"/>
                    </a:cubicBezTo>
                    <a:cubicBezTo>
                      <a:pt x="1028" y="4956"/>
                      <a:pt x="928" y="2650"/>
                      <a:pt x="1028" y="470"/>
                    </a:cubicBezTo>
                    <a:cubicBezTo>
                      <a:pt x="1078" y="157"/>
                      <a:pt x="871" y="0"/>
                      <a:pt x="6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40"/>
              <p:cNvSpPr/>
              <p:nvPr/>
            </p:nvSpPr>
            <p:spPr>
              <a:xfrm>
                <a:off x="4894400" y="2117313"/>
                <a:ext cx="157500" cy="281825"/>
              </a:xfrm>
              <a:custGeom>
                <a:avLst/>
                <a:gdLst/>
                <a:ahLst/>
                <a:cxnLst/>
                <a:rect l="l" t="t" r="r" b="b"/>
                <a:pathLst>
                  <a:path w="6300" h="11273" extrusionOk="0">
                    <a:moveTo>
                      <a:pt x="5618" y="0"/>
                    </a:moveTo>
                    <a:cubicBezTo>
                      <a:pt x="5481" y="0"/>
                      <a:pt x="5348" y="64"/>
                      <a:pt x="5260" y="218"/>
                    </a:cubicBezTo>
                    <a:cubicBezTo>
                      <a:pt x="3154" y="3552"/>
                      <a:pt x="1500" y="7010"/>
                      <a:pt x="122" y="10670"/>
                    </a:cubicBezTo>
                    <a:cubicBezTo>
                      <a:pt x="0" y="11049"/>
                      <a:pt x="302" y="11272"/>
                      <a:pt x="603" y="11272"/>
                    </a:cubicBezTo>
                    <a:cubicBezTo>
                      <a:pt x="799" y="11272"/>
                      <a:pt x="995" y="11178"/>
                      <a:pt x="1074" y="10970"/>
                    </a:cubicBezTo>
                    <a:cubicBezTo>
                      <a:pt x="2327" y="7411"/>
                      <a:pt x="4107" y="3978"/>
                      <a:pt x="6087" y="745"/>
                    </a:cubicBezTo>
                    <a:cubicBezTo>
                      <a:pt x="6299" y="373"/>
                      <a:pt x="5948" y="0"/>
                      <a:pt x="56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40"/>
              <p:cNvSpPr/>
              <p:nvPr/>
            </p:nvSpPr>
            <p:spPr>
              <a:xfrm>
                <a:off x="5374375" y="2780488"/>
                <a:ext cx="272425" cy="71225"/>
              </a:xfrm>
              <a:custGeom>
                <a:avLst/>
                <a:gdLst/>
                <a:ahLst/>
                <a:cxnLst/>
                <a:rect l="l" t="t" r="r" b="b"/>
                <a:pathLst>
                  <a:path w="10897" h="2849" extrusionOk="0">
                    <a:moveTo>
                      <a:pt x="10355" y="0"/>
                    </a:moveTo>
                    <a:cubicBezTo>
                      <a:pt x="10328" y="0"/>
                      <a:pt x="10300" y="3"/>
                      <a:pt x="10271" y="7"/>
                    </a:cubicBezTo>
                    <a:cubicBezTo>
                      <a:pt x="7038" y="433"/>
                      <a:pt x="3705" y="1060"/>
                      <a:pt x="472" y="1887"/>
                    </a:cubicBezTo>
                    <a:cubicBezTo>
                      <a:pt x="0" y="2067"/>
                      <a:pt x="112" y="2849"/>
                      <a:pt x="590" y="2849"/>
                    </a:cubicBezTo>
                    <a:cubicBezTo>
                      <a:pt x="646" y="2849"/>
                      <a:pt x="707" y="2838"/>
                      <a:pt x="772" y="2814"/>
                    </a:cubicBezTo>
                    <a:cubicBezTo>
                      <a:pt x="3905" y="1987"/>
                      <a:pt x="7038" y="1361"/>
                      <a:pt x="10271" y="935"/>
                    </a:cubicBezTo>
                    <a:cubicBezTo>
                      <a:pt x="10869" y="935"/>
                      <a:pt x="10896" y="0"/>
                      <a:pt x="103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40"/>
              <p:cNvSpPr/>
              <p:nvPr/>
            </p:nvSpPr>
            <p:spPr>
              <a:xfrm>
                <a:off x="4405325" y="1966413"/>
                <a:ext cx="124825" cy="414525"/>
              </a:xfrm>
              <a:custGeom>
                <a:avLst/>
                <a:gdLst/>
                <a:ahLst/>
                <a:cxnLst/>
                <a:rect l="l" t="t" r="r" b="b"/>
                <a:pathLst>
                  <a:path w="4993" h="16581" extrusionOk="0">
                    <a:moveTo>
                      <a:pt x="524" y="1"/>
                    </a:moveTo>
                    <a:cubicBezTo>
                      <a:pt x="274" y="1"/>
                      <a:pt x="0" y="199"/>
                      <a:pt x="60" y="515"/>
                    </a:cubicBezTo>
                    <a:cubicBezTo>
                      <a:pt x="1414" y="5728"/>
                      <a:pt x="2767" y="11066"/>
                      <a:pt x="4020" y="16280"/>
                    </a:cubicBezTo>
                    <a:cubicBezTo>
                      <a:pt x="4071" y="16490"/>
                      <a:pt x="4250" y="16581"/>
                      <a:pt x="4433" y="16581"/>
                    </a:cubicBezTo>
                    <a:cubicBezTo>
                      <a:pt x="4708" y="16581"/>
                      <a:pt x="4993" y="16379"/>
                      <a:pt x="4873" y="16079"/>
                    </a:cubicBezTo>
                    <a:cubicBezTo>
                      <a:pt x="3619" y="10841"/>
                      <a:pt x="2266" y="5528"/>
                      <a:pt x="888" y="289"/>
                    </a:cubicBezTo>
                    <a:cubicBezTo>
                      <a:pt x="847" y="89"/>
                      <a:pt x="691" y="1"/>
                      <a:pt x="52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40"/>
              <p:cNvSpPr/>
              <p:nvPr/>
            </p:nvSpPr>
            <p:spPr>
              <a:xfrm>
                <a:off x="4148100" y="2282663"/>
                <a:ext cx="151625" cy="165525"/>
              </a:xfrm>
              <a:custGeom>
                <a:avLst/>
                <a:gdLst/>
                <a:ahLst/>
                <a:cxnLst/>
                <a:rect l="l" t="t" r="r" b="b"/>
                <a:pathLst>
                  <a:path w="6065" h="6621" extrusionOk="0">
                    <a:moveTo>
                      <a:pt x="626" y="1"/>
                    </a:moveTo>
                    <a:cubicBezTo>
                      <a:pt x="284" y="1"/>
                      <a:pt x="1" y="493"/>
                      <a:pt x="324" y="797"/>
                    </a:cubicBezTo>
                    <a:lnTo>
                      <a:pt x="5036" y="6437"/>
                    </a:lnTo>
                    <a:cubicBezTo>
                      <a:pt x="5136" y="6567"/>
                      <a:pt x="5255" y="6621"/>
                      <a:pt x="5373" y="6621"/>
                    </a:cubicBezTo>
                    <a:cubicBezTo>
                      <a:pt x="5728" y="6621"/>
                      <a:pt x="6064" y="6130"/>
                      <a:pt x="5763" y="5810"/>
                    </a:cubicBezTo>
                    <a:cubicBezTo>
                      <a:pt x="4184" y="3930"/>
                      <a:pt x="2530" y="2051"/>
                      <a:pt x="951" y="171"/>
                    </a:cubicBezTo>
                    <a:cubicBezTo>
                      <a:pt x="848" y="50"/>
                      <a:pt x="734" y="1"/>
                      <a:pt x="62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40"/>
              <p:cNvSpPr/>
              <p:nvPr/>
            </p:nvSpPr>
            <p:spPr>
              <a:xfrm>
                <a:off x="3870750" y="2665063"/>
                <a:ext cx="171475" cy="82650"/>
              </a:xfrm>
              <a:custGeom>
                <a:avLst/>
                <a:gdLst/>
                <a:ahLst/>
                <a:cxnLst/>
                <a:rect l="l" t="t" r="r" b="b"/>
                <a:pathLst>
                  <a:path w="6859" h="3306" extrusionOk="0">
                    <a:moveTo>
                      <a:pt x="760" y="0"/>
                    </a:moveTo>
                    <a:cubicBezTo>
                      <a:pt x="260" y="0"/>
                      <a:pt x="0" y="688"/>
                      <a:pt x="466" y="865"/>
                    </a:cubicBezTo>
                    <a:cubicBezTo>
                      <a:pt x="2220" y="1692"/>
                      <a:pt x="4100" y="2419"/>
                      <a:pt x="5879" y="3271"/>
                    </a:cubicBezTo>
                    <a:cubicBezTo>
                      <a:pt x="5942" y="3295"/>
                      <a:pt x="6004" y="3305"/>
                      <a:pt x="6064" y="3305"/>
                    </a:cubicBezTo>
                    <a:cubicBezTo>
                      <a:pt x="6514" y="3305"/>
                      <a:pt x="6858" y="2706"/>
                      <a:pt x="6306" y="2419"/>
                    </a:cubicBezTo>
                    <a:cubicBezTo>
                      <a:pt x="4526" y="1592"/>
                      <a:pt x="2747" y="865"/>
                      <a:pt x="967" y="38"/>
                    </a:cubicBezTo>
                    <a:cubicBezTo>
                      <a:pt x="895" y="12"/>
                      <a:pt x="826" y="0"/>
                      <a:pt x="7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40"/>
              <p:cNvSpPr/>
              <p:nvPr/>
            </p:nvSpPr>
            <p:spPr>
              <a:xfrm>
                <a:off x="3759575" y="2932013"/>
                <a:ext cx="258125" cy="49800"/>
              </a:xfrm>
              <a:custGeom>
                <a:avLst/>
                <a:gdLst/>
                <a:ahLst/>
                <a:cxnLst/>
                <a:rect l="l" t="t" r="r" b="b"/>
                <a:pathLst>
                  <a:path w="10325" h="1992" extrusionOk="0">
                    <a:moveTo>
                      <a:pt x="9808" y="0"/>
                    </a:moveTo>
                    <a:cubicBezTo>
                      <a:pt x="9775" y="0"/>
                      <a:pt x="9738" y="4"/>
                      <a:pt x="9700" y="12"/>
                    </a:cubicBezTo>
                    <a:lnTo>
                      <a:pt x="627" y="939"/>
                    </a:lnTo>
                    <a:cubicBezTo>
                      <a:pt x="1" y="1039"/>
                      <a:pt x="1" y="1991"/>
                      <a:pt x="627" y="1991"/>
                    </a:cubicBezTo>
                    <a:cubicBezTo>
                      <a:pt x="3660" y="1565"/>
                      <a:pt x="6667" y="1265"/>
                      <a:pt x="9700" y="939"/>
                    </a:cubicBezTo>
                    <a:cubicBezTo>
                      <a:pt x="10288" y="845"/>
                      <a:pt x="10324" y="0"/>
                      <a:pt x="98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40"/>
              <p:cNvSpPr/>
              <p:nvPr/>
            </p:nvSpPr>
            <p:spPr>
              <a:xfrm>
                <a:off x="5322300" y="2583863"/>
                <a:ext cx="161625" cy="89150"/>
              </a:xfrm>
              <a:custGeom>
                <a:avLst/>
                <a:gdLst/>
                <a:ahLst/>
                <a:cxnLst/>
                <a:rect l="l" t="t" r="r" b="b"/>
                <a:pathLst>
                  <a:path w="6465" h="3566" extrusionOk="0">
                    <a:moveTo>
                      <a:pt x="5853" y="0"/>
                    </a:moveTo>
                    <a:cubicBezTo>
                      <a:pt x="5802" y="0"/>
                      <a:pt x="5747" y="9"/>
                      <a:pt x="5687" y="28"/>
                    </a:cubicBezTo>
                    <a:cubicBezTo>
                      <a:pt x="3808" y="554"/>
                      <a:pt x="2028" y="1506"/>
                      <a:pt x="349" y="2760"/>
                    </a:cubicBezTo>
                    <a:cubicBezTo>
                      <a:pt x="1" y="3087"/>
                      <a:pt x="356" y="3565"/>
                      <a:pt x="784" y="3565"/>
                    </a:cubicBezTo>
                    <a:cubicBezTo>
                      <a:pt x="880" y="3565"/>
                      <a:pt x="980" y="3541"/>
                      <a:pt x="1076" y="3486"/>
                    </a:cubicBezTo>
                    <a:cubicBezTo>
                      <a:pt x="2555" y="2333"/>
                      <a:pt x="4209" y="1506"/>
                      <a:pt x="5988" y="980"/>
                    </a:cubicBezTo>
                    <a:cubicBezTo>
                      <a:pt x="6465" y="798"/>
                      <a:pt x="6345" y="0"/>
                      <a:pt x="58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40"/>
              <p:cNvSpPr/>
              <p:nvPr/>
            </p:nvSpPr>
            <p:spPr>
              <a:xfrm>
                <a:off x="5405225" y="2965913"/>
                <a:ext cx="152450" cy="41875"/>
              </a:xfrm>
              <a:custGeom>
                <a:avLst/>
                <a:gdLst/>
                <a:ahLst/>
                <a:cxnLst/>
                <a:rect l="l" t="t" r="r" b="b"/>
                <a:pathLst>
                  <a:path w="6098" h="1675" extrusionOk="0">
                    <a:moveTo>
                      <a:pt x="788" y="0"/>
                    </a:moveTo>
                    <a:cubicBezTo>
                      <a:pt x="234" y="0"/>
                      <a:pt x="0" y="741"/>
                      <a:pt x="591" y="836"/>
                    </a:cubicBezTo>
                    <a:cubicBezTo>
                      <a:pt x="2145" y="1162"/>
                      <a:pt x="3724" y="1362"/>
                      <a:pt x="5278" y="1663"/>
                    </a:cubicBezTo>
                    <a:cubicBezTo>
                      <a:pt x="5316" y="1671"/>
                      <a:pt x="5353" y="1674"/>
                      <a:pt x="5389" y="1674"/>
                    </a:cubicBezTo>
                    <a:cubicBezTo>
                      <a:pt x="5929" y="1674"/>
                      <a:pt x="6098" y="830"/>
                      <a:pt x="5604" y="736"/>
                    </a:cubicBezTo>
                    <a:cubicBezTo>
                      <a:pt x="4025" y="410"/>
                      <a:pt x="2471" y="209"/>
                      <a:pt x="892" y="9"/>
                    </a:cubicBezTo>
                    <a:cubicBezTo>
                      <a:pt x="856" y="3"/>
                      <a:pt x="821" y="0"/>
                      <a:pt x="7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40"/>
              <p:cNvSpPr/>
              <p:nvPr/>
            </p:nvSpPr>
            <p:spPr>
              <a:xfrm>
                <a:off x="4007025" y="3274813"/>
                <a:ext cx="81400" cy="78325"/>
              </a:xfrm>
              <a:custGeom>
                <a:avLst/>
                <a:gdLst/>
                <a:ahLst/>
                <a:cxnLst/>
                <a:rect l="l" t="t" r="r" b="b"/>
                <a:pathLst>
                  <a:path w="3256" h="3133" extrusionOk="0">
                    <a:moveTo>
                      <a:pt x="2559" y="0"/>
                    </a:moveTo>
                    <a:cubicBezTo>
                      <a:pt x="2438" y="0"/>
                      <a:pt x="2314" y="54"/>
                      <a:pt x="2208" y="184"/>
                    </a:cubicBezTo>
                    <a:cubicBezTo>
                      <a:pt x="1581" y="811"/>
                      <a:pt x="955" y="1538"/>
                      <a:pt x="328" y="2265"/>
                    </a:cubicBezTo>
                    <a:cubicBezTo>
                      <a:pt x="1" y="2669"/>
                      <a:pt x="369" y="3132"/>
                      <a:pt x="739" y="3132"/>
                    </a:cubicBezTo>
                    <a:cubicBezTo>
                      <a:pt x="850" y="3132"/>
                      <a:pt x="962" y="3090"/>
                      <a:pt x="1055" y="2991"/>
                    </a:cubicBezTo>
                    <a:cubicBezTo>
                      <a:pt x="1682" y="2265"/>
                      <a:pt x="2308" y="1538"/>
                      <a:pt x="2935" y="811"/>
                    </a:cubicBezTo>
                    <a:cubicBezTo>
                      <a:pt x="3255" y="491"/>
                      <a:pt x="2924" y="0"/>
                      <a:pt x="25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40"/>
              <p:cNvSpPr/>
              <p:nvPr/>
            </p:nvSpPr>
            <p:spPr>
              <a:xfrm>
                <a:off x="5325475" y="3292088"/>
                <a:ext cx="130925" cy="97150"/>
              </a:xfrm>
              <a:custGeom>
                <a:avLst/>
                <a:gdLst/>
                <a:ahLst/>
                <a:cxnLst/>
                <a:rect l="l" t="t" r="r" b="b"/>
                <a:pathLst>
                  <a:path w="5237" h="3886" extrusionOk="0">
                    <a:moveTo>
                      <a:pt x="557" y="1"/>
                    </a:moveTo>
                    <a:cubicBezTo>
                      <a:pt x="195" y="1"/>
                      <a:pt x="0" y="585"/>
                      <a:pt x="322" y="847"/>
                    </a:cubicBezTo>
                    <a:cubicBezTo>
                      <a:pt x="1676" y="1899"/>
                      <a:pt x="3054" y="2827"/>
                      <a:pt x="4307" y="3779"/>
                    </a:cubicBezTo>
                    <a:cubicBezTo>
                      <a:pt x="4401" y="3854"/>
                      <a:pt x="4495" y="3886"/>
                      <a:pt x="4583" y="3886"/>
                    </a:cubicBezTo>
                    <a:cubicBezTo>
                      <a:pt x="4968" y="3886"/>
                      <a:pt x="5237" y="3274"/>
                      <a:pt x="4809" y="2927"/>
                    </a:cubicBezTo>
                    <a:cubicBezTo>
                      <a:pt x="3455" y="2000"/>
                      <a:pt x="2202" y="1047"/>
                      <a:pt x="849" y="120"/>
                    </a:cubicBezTo>
                    <a:cubicBezTo>
                      <a:pt x="745" y="36"/>
                      <a:pt x="646" y="1"/>
                      <a:pt x="5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40"/>
              <p:cNvSpPr/>
              <p:nvPr/>
            </p:nvSpPr>
            <p:spPr>
              <a:xfrm>
                <a:off x="5043675" y="2320938"/>
                <a:ext cx="107650" cy="132375"/>
              </a:xfrm>
              <a:custGeom>
                <a:avLst/>
                <a:gdLst/>
                <a:ahLst/>
                <a:cxnLst/>
                <a:rect l="l" t="t" r="r" b="b"/>
                <a:pathLst>
                  <a:path w="4306" h="5295" extrusionOk="0">
                    <a:moveTo>
                      <a:pt x="3611" y="1"/>
                    </a:moveTo>
                    <a:cubicBezTo>
                      <a:pt x="3472" y="1"/>
                      <a:pt x="3337" y="65"/>
                      <a:pt x="3248" y="219"/>
                    </a:cubicBezTo>
                    <a:cubicBezTo>
                      <a:pt x="2196" y="1672"/>
                      <a:pt x="1268" y="3151"/>
                      <a:pt x="216" y="4605"/>
                    </a:cubicBezTo>
                    <a:cubicBezTo>
                      <a:pt x="1" y="4982"/>
                      <a:pt x="363" y="5294"/>
                      <a:pt x="697" y="5294"/>
                    </a:cubicBezTo>
                    <a:cubicBezTo>
                      <a:pt x="830" y="5294"/>
                      <a:pt x="957" y="5245"/>
                      <a:pt x="1043" y="5131"/>
                    </a:cubicBezTo>
                    <a:cubicBezTo>
                      <a:pt x="1995" y="3652"/>
                      <a:pt x="3048" y="2199"/>
                      <a:pt x="4076" y="745"/>
                    </a:cubicBezTo>
                    <a:cubicBezTo>
                      <a:pt x="4306" y="373"/>
                      <a:pt x="3947" y="1"/>
                      <a:pt x="36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4" name="Google Shape;914;p40"/>
            <p:cNvGrpSpPr/>
            <p:nvPr/>
          </p:nvGrpSpPr>
          <p:grpSpPr>
            <a:xfrm rot="9819297">
              <a:off x="5175789" y="2087416"/>
              <a:ext cx="681864" cy="299398"/>
              <a:chOff x="2467225" y="2500013"/>
              <a:chExt cx="261325" cy="96525"/>
            </a:xfrm>
          </p:grpSpPr>
          <p:sp>
            <p:nvSpPr>
              <p:cNvPr id="915" name="Google Shape;915;p40"/>
              <p:cNvSpPr/>
              <p:nvPr/>
            </p:nvSpPr>
            <p:spPr>
              <a:xfrm>
                <a:off x="2467225" y="2500638"/>
                <a:ext cx="261325" cy="69575"/>
              </a:xfrm>
              <a:custGeom>
                <a:avLst/>
                <a:gdLst/>
                <a:ahLst/>
                <a:cxnLst/>
                <a:rect l="l" t="t" r="r" b="b"/>
                <a:pathLst>
                  <a:path w="10453" h="2783" extrusionOk="0">
                    <a:moveTo>
                      <a:pt x="10402" y="1"/>
                    </a:moveTo>
                    <a:cubicBezTo>
                      <a:pt x="10377" y="1"/>
                      <a:pt x="10352" y="26"/>
                      <a:pt x="10352" y="76"/>
                    </a:cubicBezTo>
                    <a:cubicBezTo>
                      <a:pt x="10226" y="76"/>
                      <a:pt x="7094" y="1956"/>
                      <a:pt x="101" y="2482"/>
                    </a:cubicBezTo>
                    <a:cubicBezTo>
                      <a:pt x="1" y="2582"/>
                      <a:pt x="1" y="2582"/>
                      <a:pt x="1" y="2683"/>
                    </a:cubicBezTo>
                    <a:cubicBezTo>
                      <a:pt x="1" y="2683"/>
                      <a:pt x="1" y="2783"/>
                      <a:pt x="101" y="2783"/>
                    </a:cubicBezTo>
                    <a:cubicBezTo>
                      <a:pt x="7219" y="2156"/>
                      <a:pt x="10352" y="277"/>
                      <a:pt x="10452" y="176"/>
                    </a:cubicBezTo>
                    <a:lnTo>
                      <a:pt x="10452" y="76"/>
                    </a:lnTo>
                    <a:cubicBezTo>
                      <a:pt x="10452" y="26"/>
                      <a:pt x="10427" y="1"/>
                      <a:pt x="104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40"/>
              <p:cNvSpPr/>
              <p:nvPr/>
            </p:nvSpPr>
            <p:spPr>
              <a:xfrm>
                <a:off x="2467225" y="2500013"/>
                <a:ext cx="117825" cy="96525"/>
              </a:xfrm>
              <a:custGeom>
                <a:avLst/>
                <a:gdLst/>
                <a:ahLst/>
                <a:cxnLst/>
                <a:rect l="l" t="t" r="r" b="b"/>
                <a:pathLst>
                  <a:path w="4713" h="3861" extrusionOk="0">
                    <a:moveTo>
                      <a:pt x="3134" y="1"/>
                    </a:moveTo>
                    <a:cubicBezTo>
                      <a:pt x="3134" y="1"/>
                      <a:pt x="1881" y="1780"/>
                      <a:pt x="1" y="2607"/>
                    </a:cubicBezTo>
                    <a:lnTo>
                      <a:pt x="1" y="2808"/>
                    </a:lnTo>
                    <a:cubicBezTo>
                      <a:pt x="1580" y="3660"/>
                      <a:pt x="3033" y="3860"/>
                      <a:pt x="3861" y="3860"/>
                    </a:cubicBezTo>
                    <a:cubicBezTo>
                      <a:pt x="4287" y="3860"/>
                      <a:pt x="4587" y="3760"/>
                      <a:pt x="4587" y="3760"/>
                    </a:cubicBezTo>
                    <a:cubicBezTo>
                      <a:pt x="4713" y="3760"/>
                      <a:pt x="4713" y="3760"/>
                      <a:pt x="4713" y="3660"/>
                    </a:cubicBezTo>
                    <a:lnTo>
                      <a:pt x="4587" y="3560"/>
                    </a:lnTo>
                    <a:cubicBezTo>
                      <a:pt x="4553" y="3560"/>
                      <a:pt x="4298" y="3595"/>
                      <a:pt x="3889" y="3595"/>
                    </a:cubicBezTo>
                    <a:cubicBezTo>
                      <a:pt x="3106" y="3595"/>
                      <a:pt x="1760" y="3465"/>
                      <a:pt x="327" y="2708"/>
                    </a:cubicBezTo>
                    <a:cubicBezTo>
                      <a:pt x="2081" y="1881"/>
                      <a:pt x="3234" y="201"/>
                      <a:pt x="3334" y="101"/>
                    </a:cubicBezTo>
                    <a:cubicBezTo>
                      <a:pt x="3334" y="101"/>
                      <a:pt x="3334" y="1"/>
                      <a:pt x="3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7" name="Google Shape;917;p40"/>
            <p:cNvGrpSpPr/>
            <p:nvPr/>
          </p:nvGrpSpPr>
          <p:grpSpPr>
            <a:xfrm rot="980703" flipH="1">
              <a:off x="5221289" y="3164291"/>
              <a:ext cx="681864" cy="299398"/>
              <a:chOff x="2467225" y="2500013"/>
              <a:chExt cx="261325" cy="96525"/>
            </a:xfrm>
          </p:grpSpPr>
          <p:sp>
            <p:nvSpPr>
              <p:cNvPr id="918" name="Google Shape;918;p40"/>
              <p:cNvSpPr/>
              <p:nvPr/>
            </p:nvSpPr>
            <p:spPr>
              <a:xfrm>
                <a:off x="2467225" y="2500638"/>
                <a:ext cx="261325" cy="69575"/>
              </a:xfrm>
              <a:custGeom>
                <a:avLst/>
                <a:gdLst/>
                <a:ahLst/>
                <a:cxnLst/>
                <a:rect l="l" t="t" r="r" b="b"/>
                <a:pathLst>
                  <a:path w="10453" h="2783" extrusionOk="0">
                    <a:moveTo>
                      <a:pt x="10402" y="1"/>
                    </a:moveTo>
                    <a:cubicBezTo>
                      <a:pt x="10377" y="1"/>
                      <a:pt x="10352" y="26"/>
                      <a:pt x="10352" y="76"/>
                    </a:cubicBezTo>
                    <a:cubicBezTo>
                      <a:pt x="10226" y="76"/>
                      <a:pt x="7094" y="1956"/>
                      <a:pt x="101" y="2482"/>
                    </a:cubicBezTo>
                    <a:cubicBezTo>
                      <a:pt x="1" y="2582"/>
                      <a:pt x="1" y="2582"/>
                      <a:pt x="1" y="2683"/>
                    </a:cubicBezTo>
                    <a:cubicBezTo>
                      <a:pt x="1" y="2683"/>
                      <a:pt x="1" y="2783"/>
                      <a:pt x="101" y="2783"/>
                    </a:cubicBezTo>
                    <a:cubicBezTo>
                      <a:pt x="7219" y="2156"/>
                      <a:pt x="10352" y="277"/>
                      <a:pt x="10452" y="176"/>
                    </a:cubicBezTo>
                    <a:lnTo>
                      <a:pt x="10452" y="76"/>
                    </a:lnTo>
                    <a:cubicBezTo>
                      <a:pt x="10452" y="26"/>
                      <a:pt x="10427" y="1"/>
                      <a:pt x="104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40"/>
              <p:cNvSpPr/>
              <p:nvPr/>
            </p:nvSpPr>
            <p:spPr>
              <a:xfrm>
                <a:off x="2467225" y="2500013"/>
                <a:ext cx="117825" cy="96525"/>
              </a:xfrm>
              <a:custGeom>
                <a:avLst/>
                <a:gdLst/>
                <a:ahLst/>
                <a:cxnLst/>
                <a:rect l="l" t="t" r="r" b="b"/>
                <a:pathLst>
                  <a:path w="4713" h="3861" extrusionOk="0">
                    <a:moveTo>
                      <a:pt x="3134" y="1"/>
                    </a:moveTo>
                    <a:cubicBezTo>
                      <a:pt x="3134" y="1"/>
                      <a:pt x="1881" y="1780"/>
                      <a:pt x="1" y="2607"/>
                    </a:cubicBezTo>
                    <a:lnTo>
                      <a:pt x="1" y="2808"/>
                    </a:lnTo>
                    <a:cubicBezTo>
                      <a:pt x="1580" y="3660"/>
                      <a:pt x="3033" y="3860"/>
                      <a:pt x="3861" y="3860"/>
                    </a:cubicBezTo>
                    <a:cubicBezTo>
                      <a:pt x="4287" y="3860"/>
                      <a:pt x="4587" y="3760"/>
                      <a:pt x="4587" y="3760"/>
                    </a:cubicBezTo>
                    <a:cubicBezTo>
                      <a:pt x="4713" y="3760"/>
                      <a:pt x="4713" y="3760"/>
                      <a:pt x="4713" y="3660"/>
                    </a:cubicBezTo>
                    <a:lnTo>
                      <a:pt x="4587" y="3560"/>
                    </a:lnTo>
                    <a:cubicBezTo>
                      <a:pt x="4553" y="3560"/>
                      <a:pt x="4298" y="3595"/>
                      <a:pt x="3889" y="3595"/>
                    </a:cubicBezTo>
                    <a:cubicBezTo>
                      <a:pt x="3106" y="3595"/>
                      <a:pt x="1760" y="3465"/>
                      <a:pt x="327" y="2708"/>
                    </a:cubicBezTo>
                    <a:cubicBezTo>
                      <a:pt x="2081" y="1881"/>
                      <a:pt x="3234" y="201"/>
                      <a:pt x="3334" y="101"/>
                    </a:cubicBezTo>
                    <a:cubicBezTo>
                      <a:pt x="3334" y="101"/>
                      <a:pt x="3334" y="1"/>
                      <a:pt x="3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0" name="Google Shape;920;p40"/>
            <p:cNvGrpSpPr/>
            <p:nvPr/>
          </p:nvGrpSpPr>
          <p:grpSpPr>
            <a:xfrm rot="-9819297" flipH="1">
              <a:off x="3286351" y="2087416"/>
              <a:ext cx="681864" cy="299398"/>
              <a:chOff x="2467225" y="2500013"/>
              <a:chExt cx="261325" cy="96525"/>
            </a:xfrm>
          </p:grpSpPr>
          <p:sp>
            <p:nvSpPr>
              <p:cNvPr id="921" name="Google Shape;921;p40"/>
              <p:cNvSpPr/>
              <p:nvPr/>
            </p:nvSpPr>
            <p:spPr>
              <a:xfrm>
                <a:off x="2467225" y="2500638"/>
                <a:ext cx="261325" cy="69575"/>
              </a:xfrm>
              <a:custGeom>
                <a:avLst/>
                <a:gdLst/>
                <a:ahLst/>
                <a:cxnLst/>
                <a:rect l="l" t="t" r="r" b="b"/>
                <a:pathLst>
                  <a:path w="10453" h="2783" extrusionOk="0">
                    <a:moveTo>
                      <a:pt x="10402" y="1"/>
                    </a:moveTo>
                    <a:cubicBezTo>
                      <a:pt x="10377" y="1"/>
                      <a:pt x="10352" y="26"/>
                      <a:pt x="10352" y="76"/>
                    </a:cubicBezTo>
                    <a:cubicBezTo>
                      <a:pt x="10226" y="76"/>
                      <a:pt x="7094" y="1956"/>
                      <a:pt x="101" y="2482"/>
                    </a:cubicBezTo>
                    <a:cubicBezTo>
                      <a:pt x="1" y="2582"/>
                      <a:pt x="1" y="2582"/>
                      <a:pt x="1" y="2683"/>
                    </a:cubicBezTo>
                    <a:cubicBezTo>
                      <a:pt x="1" y="2683"/>
                      <a:pt x="1" y="2783"/>
                      <a:pt x="101" y="2783"/>
                    </a:cubicBezTo>
                    <a:cubicBezTo>
                      <a:pt x="7219" y="2156"/>
                      <a:pt x="10352" y="277"/>
                      <a:pt x="10452" y="176"/>
                    </a:cubicBezTo>
                    <a:lnTo>
                      <a:pt x="10452" y="76"/>
                    </a:lnTo>
                    <a:cubicBezTo>
                      <a:pt x="10452" y="26"/>
                      <a:pt x="10427" y="1"/>
                      <a:pt x="104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40"/>
              <p:cNvSpPr/>
              <p:nvPr/>
            </p:nvSpPr>
            <p:spPr>
              <a:xfrm>
                <a:off x="2467225" y="2500013"/>
                <a:ext cx="117825" cy="96525"/>
              </a:xfrm>
              <a:custGeom>
                <a:avLst/>
                <a:gdLst/>
                <a:ahLst/>
                <a:cxnLst/>
                <a:rect l="l" t="t" r="r" b="b"/>
                <a:pathLst>
                  <a:path w="4713" h="3861" extrusionOk="0">
                    <a:moveTo>
                      <a:pt x="3134" y="1"/>
                    </a:moveTo>
                    <a:cubicBezTo>
                      <a:pt x="3134" y="1"/>
                      <a:pt x="1881" y="1780"/>
                      <a:pt x="1" y="2607"/>
                    </a:cubicBezTo>
                    <a:lnTo>
                      <a:pt x="1" y="2808"/>
                    </a:lnTo>
                    <a:cubicBezTo>
                      <a:pt x="1580" y="3660"/>
                      <a:pt x="3033" y="3860"/>
                      <a:pt x="3861" y="3860"/>
                    </a:cubicBezTo>
                    <a:cubicBezTo>
                      <a:pt x="4287" y="3860"/>
                      <a:pt x="4587" y="3760"/>
                      <a:pt x="4587" y="3760"/>
                    </a:cubicBezTo>
                    <a:cubicBezTo>
                      <a:pt x="4713" y="3760"/>
                      <a:pt x="4713" y="3760"/>
                      <a:pt x="4713" y="3660"/>
                    </a:cubicBezTo>
                    <a:lnTo>
                      <a:pt x="4587" y="3560"/>
                    </a:lnTo>
                    <a:cubicBezTo>
                      <a:pt x="4553" y="3560"/>
                      <a:pt x="4298" y="3595"/>
                      <a:pt x="3889" y="3595"/>
                    </a:cubicBezTo>
                    <a:cubicBezTo>
                      <a:pt x="3106" y="3595"/>
                      <a:pt x="1760" y="3465"/>
                      <a:pt x="327" y="2708"/>
                    </a:cubicBezTo>
                    <a:cubicBezTo>
                      <a:pt x="2081" y="1881"/>
                      <a:pt x="3234" y="201"/>
                      <a:pt x="3334" y="101"/>
                    </a:cubicBezTo>
                    <a:cubicBezTo>
                      <a:pt x="3334" y="101"/>
                      <a:pt x="3334" y="1"/>
                      <a:pt x="3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3" name="Google Shape;923;p40"/>
            <p:cNvGrpSpPr/>
            <p:nvPr/>
          </p:nvGrpSpPr>
          <p:grpSpPr>
            <a:xfrm rot="-980703">
              <a:off x="3240851" y="3164291"/>
              <a:ext cx="681864" cy="299398"/>
              <a:chOff x="2467225" y="2500013"/>
              <a:chExt cx="261325" cy="96525"/>
            </a:xfrm>
          </p:grpSpPr>
          <p:sp>
            <p:nvSpPr>
              <p:cNvPr id="924" name="Google Shape;924;p40"/>
              <p:cNvSpPr/>
              <p:nvPr/>
            </p:nvSpPr>
            <p:spPr>
              <a:xfrm>
                <a:off x="2467225" y="2500638"/>
                <a:ext cx="261325" cy="69575"/>
              </a:xfrm>
              <a:custGeom>
                <a:avLst/>
                <a:gdLst/>
                <a:ahLst/>
                <a:cxnLst/>
                <a:rect l="l" t="t" r="r" b="b"/>
                <a:pathLst>
                  <a:path w="10453" h="2783" extrusionOk="0">
                    <a:moveTo>
                      <a:pt x="10402" y="1"/>
                    </a:moveTo>
                    <a:cubicBezTo>
                      <a:pt x="10377" y="1"/>
                      <a:pt x="10352" y="26"/>
                      <a:pt x="10352" y="76"/>
                    </a:cubicBezTo>
                    <a:cubicBezTo>
                      <a:pt x="10226" y="76"/>
                      <a:pt x="7094" y="1956"/>
                      <a:pt x="101" y="2482"/>
                    </a:cubicBezTo>
                    <a:cubicBezTo>
                      <a:pt x="1" y="2582"/>
                      <a:pt x="1" y="2582"/>
                      <a:pt x="1" y="2683"/>
                    </a:cubicBezTo>
                    <a:cubicBezTo>
                      <a:pt x="1" y="2683"/>
                      <a:pt x="1" y="2783"/>
                      <a:pt x="101" y="2783"/>
                    </a:cubicBezTo>
                    <a:cubicBezTo>
                      <a:pt x="7219" y="2156"/>
                      <a:pt x="10352" y="277"/>
                      <a:pt x="10452" y="176"/>
                    </a:cubicBezTo>
                    <a:lnTo>
                      <a:pt x="10452" y="76"/>
                    </a:lnTo>
                    <a:cubicBezTo>
                      <a:pt x="10452" y="26"/>
                      <a:pt x="10427" y="1"/>
                      <a:pt x="104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40"/>
              <p:cNvSpPr/>
              <p:nvPr/>
            </p:nvSpPr>
            <p:spPr>
              <a:xfrm>
                <a:off x="2467225" y="2500013"/>
                <a:ext cx="117825" cy="96525"/>
              </a:xfrm>
              <a:custGeom>
                <a:avLst/>
                <a:gdLst/>
                <a:ahLst/>
                <a:cxnLst/>
                <a:rect l="l" t="t" r="r" b="b"/>
                <a:pathLst>
                  <a:path w="4713" h="3861" extrusionOk="0">
                    <a:moveTo>
                      <a:pt x="3134" y="1"/>
                    </a:moveTo>
                    <a:cubicBezTo>
                      <a:pt x="3134" y="1"/>
                      <a:pt x="1881" y="1780"/>
                      <a:pt x="1" y="2607"/>
                    </a:cubicBezTo>
                    <a:lnTo>
                      <a:pt x="1" y="2808"/>
                    </a:lnTo>
                    <a:cubicBezTo>
                      <a:pt x="1580" y="3660"/>
                      <a:pt x="3033" y="3860"/>
                      <a:pt x="3861" y="3860"/>
                    </a:cubicBezTo>
                    <a:cubicBezTo>
                      <a:pt x="4287" y="3860"/>
                      <a:pt x="4587" y="3760"/>
                      <a:pt x="4587" y="3760"/>
                    </a:cubicBezTo>
                    <a:cubicBezTo>
                      <a:pt x="4713" y="3760"/>
                      <a:pt x="4713" y="3760"/>
                      <a:pt x="4713" y="3660"/>
                    </a:cubicBezTo>
                    <a:lnTo>
                      <a:pt x="4587" y="3560"/>
                    </a:lnTo>
                    <a:cubicBezTo>
                      <a:pt x="4553" y="3560"/>
                      <a:pt x="4298" y="3595"/>
                      <a:pt x="3889" y="3595"/>
                    </a:cubicBezTo>
                    <a:cubicBezTo>
                      <a:pt x="3106" y="3595"/>
                      <a:pt x="1760" y="3465"/>
                      <a:pt x="327" y="2708"/>
                    </a:cubicBezTo>
                    <a:cubicBezTo>
                      <a:pt x="2081" y="1881"/>
                      <a:pt x="3234" y="201"/>
                      <a:pt x="3334" y="101"/>
                    </a:cubicBezTo>
                    <a:cubicBezTo>
                      <a:pt x="3334" y="101"/>
                      <a:pt x="3334" y="1"/>
                      <a:pt x="3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45" name="Picture 44"/>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9656" y="3977419"/>
            <a:ext cx="793640" cy="86360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6" name="Picture 45" descr="C:\Users\amy.miller\AppData\Local\Microsoft\Windows\INetCache\Content.MSO\557AE74.tmp"/>
          <p:cNvPicPr/>
          <p:nvPr/>
        </p:nvPicPr>
        <p:blipFill rotWithShape="1">
          <a:blip r:embed="rId5" cstate="print">
            <a:extLst>
              <a:ext uri="{28A0092B-C50C-407E-A947-70E740481C1C}">
                <a14:useLocalDpi xmlns:a14="http://schemas.microsoft.com/office/drawing/2010/main" val="0"/>
              </a:ext>
            </a:extLst>
          </a:blip>
          <a:srcRect l="6881" t="1" r="4900" b="4526"/>
          <a:stretch/>
        </p:blipFill>
        <p:spPr bwMode="auto">
          <a:xfrm>
            <a:off x="122128" y="2310463"/>
            <a:ext cx="1204331" cy="122014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53640926-AAD7-44D8-BBD7-CCE9431645EC}">
              <a14:shadowObscured xmlns:a14="http://schemas.microsoft.com/office/drawing/2010/main"/>
            </a:ext>
          </a:extLst>
        </p:spPr>
      </p:pic>
      <p:pic>
        <p:nvPicPr>
          <p:cNvPr id="47" name="Picture 46" descr="What is Curriculum for Excellence? | Curriculum for Excellence | Policy  drivers | Policy for Scottish education | Scottish education system |  Education Scotland"/>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5991" y="1188386"/>
            <a:ext cx="907305" cy="783905"/>
          </a:xfrm>
          <a:prstGeom prst="rect">
            <a:avLst/>
          </a:prstGeom>
          <a:noFill/>
          <a:ln>
            <a:noFill/>
          </a:ln>
        </p:spPr>
      </p:pic>
      <p:sp>
        <p:nvSpPr>
          <p:cNvPr id="4" name="Rectangle 3"/>
          <p:cNvSpPr/>
          <p:nvPr/>
        </p:nvSpPr>
        <p:spPr>
          <a:xfrm>
            <a:off x="1142687" y="3307261"/>
            <a:ext cx="1637679" cy="1080296"/>
          </a:xfrm>
          <a:prstGeom prst="rect">
            <a:avLst/>
          </a:prstGeom>
        </p:spPr>
        <p:txBody>
          <a:bodyPr wrap="square">
            <a:spAutoFit/>
          </a:bodyPr>
          <a:lstStyle/>
          <a:p>
            <a:pPr lvl="0" algn="ctr">
              <a:lnSpc>
                <a:spcPct val="107000"/>
              </a:lnSpc>
            </a:pPr>
            <a:r>
              <a:rPr lang="en-GB" sz="1500" dirty="0">
                <a:solidFill>
                  <a:schemeClr val="accent3">
                    <a:lumMod val="20000"/>
                    <a:lumOff val="80000"/>
                  </a:schemeClr>
                </a:solidFill>
                <a:latin typeface="Calibri" panose="020F0502020204030204" pitchFamily="34" charset="0"/>
                <a:ea typeface="Calibri" panose="020F0502020204030204" pitchFamily="34" charset="0"/>
                <a:cs typeface="Calibri" panose="020F0502020204030204" pitchFamily="34" charset="0"/>
              </a:rPr>
              <a:t>Engaging with nature and bringing the outdoors in</a:t>
            </a:r>
          </a:p>
        </p:txBody>
      </p:sp>
      <p:pic>
        <p:nvPicPr>
          <p:cNvPr id="1026" name="Picture 2" descr="How Good Is Our Play for Learni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33116" y="141831"/>
            <a:ext cx="2326109" cy="11964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29"/>
        <p:cNvGrpSpPr/>
        <p:nvPr/>
      </p:nvGrpSpPr>
      <p:grpSpPr>
        <a:xfrm>
          <a:off x="0" y="0"/>
          <a:ext cx="0" cy="0"/>
          <a:chOff x="0" y="0"/>
          <a:chExt cx="0" cy="0"/>
        </a:xfrm>
      </p:grpSpPr>
      <p:sp>
        <p:nvSpPr>
          <p:cNvPr id="930" name="Google Shape;930;p41"/>
          <p:cNvSpPr txBox="1">
            <a:spLocks noGrp="1"/>
          </p:cNvSpPr>
          <p:nvPr>
            <p:ph type="title"/>
          </p:nvPr>
        </p:nvSpPr>
        <p:spPr>
          <a:xfrm>
            <a:off x="1591340" y="32524"/>
            <a:ext cx="5664300" cy="5310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dirty="0">
                <a:latin typeface="Showcard Gothic" panose="04020904020102020604" pitchFamily="82" charset="0"/>
              </a:rPr>
              <a:t>STRUCTURE OF P1 DAY</a:t>
            </a:r>
            <a:endParaRPr dirty="0">
              <a:solidFill>
                <a:schemeClr val="accent5"/>
              </a:solidFill>
              <a:latin typeface="Showcard Gothic" panose="04020904020102020604" pitchFamily="82" charset="0"/>
            </a:endParaRPr>
          </a:p>
        </p:txBody>
      </p:sp>
      <p:graphicFrame>
        <p:nvGraphicFramePr>
          <p:cNvPr id="931" name="Google Shape;931;p41"/>
          <p:cNvGraphicFramePr/>
          <p:nvPr>
            <p:extLst>
              <p:ext uri="{D42A27DB-BD31-4B8C-83A1-F6EECF244321}">
                <p14:modId xmlns:p14="http://schemas.microsoft.com/office/powerpoint/2010/main" val="1856706610"/>
              </p:ext>
            </p:extLst>
          </p:nvPr>
        </p:nvGraphicFramePr>
        <p:xfrm>
          <a:off x="1656175" y="2962325"/>
          <a:ext cx="5844982" cy="2078027"/>
        </p:xfrm>
        <a:graphic>
          <a:graphicData uri="http://schemas.openxmlformats.org/drawingml/2006/table">
            <a:tbl>
              <a:tblPr>
                <a:noFill/>
                <a:tableStyleId>{23C3C7C1-86D4-467A-B567-1748E8F68947}</a:tableStyleId>
              </a:tblPr>
              <a:tblGrid>
                <a:gridCol w="1887349">
                  <a:extLst>
                    <a:ext uri="{9D8B030D-6E8A-4147-A177-3AD203B41FA5}">
                      <a16:colId xmlns:a16="http://schemas.microsoft.com/office/drawing/2014/main" val="20000"/>
                    </a:ext>
                  </a:extLst>
                </a:gridCol>
                <a:gridCol w="1887349">
                  <a:extLst>
                    <a:ext uri="{9D8B030D-6E8A-4147-A177-3AD203B41FA5}">
                      <a16:colId xmlns:a16="http://schemas.microsoft.com/office/drawing/2014/main" val="20001"/>
                    </a:ext>
                  </a:extLst>
                </a:gridCol>
                <a:gridCol w="2070284">
                  <a:extLst>
                    <a:ext uri="{9D8B030D-6E8A-4147-A177-3AD203B41FA5}">
                      <a16:colId xmlns:a16="http://schemas.microsoft.com/office/drawing/2014/main" val="20004"/>
                    </a:ext>
                  </a:extLst>
                </a:gridCol>
              </a:tblGrid>
              <a:tr h="430271">
                <a:tc>
                  <a:txBody>
                    <a:bodyPr/>
                    <a:lstStyle/>
                    <a:p>
                      <a:pPr marL="0" lvl="0" indent="0" algn="ctr" rtl="0">
                        <a:spcBef>
                          <a:spcPts val="0"/>
                        </a:spcBef>
                        <a:spcAft>
                          <a:spcPts val="0"/>
                        </a:spcAft>
                        <a:buNone/>
                      </a:pPr>
                      <a:r>
                        <a:rPr lang="en" dirty="0">
                          <a:solidFill>
                            <a:schemeClr val="lt1"/>
                          </a:solidFill>
                          <a:latin typeface="Sketchnote Square" panose="03080802030202000005" pitchFamily="66" charset="0"/>
                          <a:ea typeface="Sue Ellen Francisco"/>
                          <a:cs typeface="Sue Ellen Francisco"/>
                          <a:sym typeface="Sue Ellen Francisco"/>
                        </a:rPr>
                        <a:t>MON-THURS</a:t>
                      </a:r>
                      <a:endParaRPr dirty="0">
                        <a:solidFill>
                          <a:schemeClr val="lt1"/>
                        </a:solidFill>
                        <a:latin typeface="Sketchnote Square" panose="03080802030202000005" pitchFamily="66" charset="0"/>
                        <a:ea typeface="Sue Ellen Francisco"/>
                        <a:cs typeface="Sue Ellen Francisco"/>
                        <a:sym typeface="Sue Ellen Francisco"/>
                      </a:endParaRPr>
                    </a:p>
                  </a:txBody>
                  <a:tcPr marL="91425" marR="91425" marT="91425" marB="91425">
                    <a:lnL w="19050" cap="flat" cmpd="sng">
                      <a:solidFill>
                        <a:schemeClr val="lt1">
                          <a:alpha val="0"/>
                        </a:schemeClr>
                      </a:solidFill>
                      <a:prstDash val="dot"/>
                      <a:round/>
                      <a:headEnd type="none" w="sm" len="sm"/>
                      <a:tailEnd type="none" w="sm" len="sm"/>
                    </a:lnL>
                    <a:lnR w="19050" cap="flat" cmpd="sng">
                      <a:solidFill>
                        <a:schemeClr val="lt1"/>
                      </a:solidFill>
                      <a:prstDash val="dot"/>
                      <a:round/>
                      <a:headEnd type="none" w="sm" len="sm"/>
                      <a:tailEnd type="none" w="sm" len="sm"/>
                    </a:lnR>
                    <a:lnT w="19050" cap="flat" cmpd="sng">
                      <a:solidFill>
                        <a:schemeClr val="lt1">
                          <a:alpha val="0"/>
                        </a:schemeClr>
                      </a:solidFill>
                      <a:prstDash val="dot"/>
                      <a:round/>
                      <a:headEnd type="none" w="sm" len="sm"/>
                      <a:tailEnd type="none" w="sm" len="sm"/>
                    </a:lnT>
                    <a:lnB w="19050" cap="flat" cmpd="sng">
                      <a:solidFill>
                        <a:schemeClr val="lt1"/>
                      </a:solidFill>
                      <a:prstDash val="dot"/>
                      <a:round/>
                      <a:headEnd type="none" w="sm" len="sm"/>
                      <a:tailEnd type="none" w="sm" len="sm"/>
                    </a:lnB>
                  </a:tcPr>
                </a:tc>
                <a:tc>
                  <a:txBody>
                    <a:bodyPr/>
                    <a:lstStyle/>
                    <a:p>
                      <a:pPr marL="0" lvl="0" indent="0" algn="ctr" rtl="0">
                        <a:spcBef>
                          <a:spcPts val="0"/>
                        </a:spcBef>
                        <a:spcAft>
                          <a:spcPts val="0"/>
                        </a:spcAft>
                        <a:buNone/>
                      </a:pPr>
                      <a:r>
                        <a:rPr lang="en" dirty="0">
                          <a:solidFill>
                            <a:schemeClr val="lt1"/>
                          </a:solidFill>
                          <a:latin typeface="Sketchnote Square" panose="03080802030202000005" pitchFamily="66" charset="0"/>
                          <a:ea typeface="Sue Ellen Francisco"/>
                          <a:cs typeface="Sue Ellen Francisco"/>
                          <a:sym typeface="Sue Ellen Francisco"/>
                        </a:rPr>
                        <a:t>RCCT DAYS</a:t>
                      </a:r>
                      <a:endParaRPr dirty="0">
                        <a:solidFill>
                          <a:schemeClr val="lt1"/>
                        </a:solidFill>
                        <a:latin typeface="Sketchnote Square" panose="03080802030202000005" pitchFamily="66" charset="0"/>
                        <a:ea typeface="Sue Ellen Francisco"/>
                        <a:cs typeface="Sue Ellen Francisco"/>
                        <a:sym typeface="Sue Ellen Francisco"/>
                      </a:endParaRPr>
                    </a:p>
                  </a:txBody>
                  <a:tcPr marL="91425" marR="91425" marT="91425" marB="91425">
                    <a:lnL w="19050" cap="flat" cmpd="sng">
                      <a:solidFill>
                        <a:schemeClr val="lt1"/>
                      </a:solidFill>
                      <a:prstDash val="dot"/>
                      <a:round/>
                      <a:headEnd type="none" w="sm" len="sm"/>
                      <a:tailEnd type="none" w="sm" len="sm"/>
                    </a:lnL>
                    <a:lnR w="19050" cap="flat" cmpd="sng">
                      <a:solidFill>
                        <a:schemeClr val="lt1"/>
                      </a:solidFill>
                      <a:prstDash val="dot"/>
                      <a:round/>
                      <a:headEnd type="none" w="sm" len="sm"/>
                      <a:tailEnd type="none" w="sm" len="sm"/>
                    </a:lnR>
                    <a:lnT w="19050" cap="flat" cmpd="sng">
                      <a:solidFill>
                        <a:schemeClr val="lt1">
                          <a:alpha val="0"/>
                        </a:schemeClr>
                      </a:solidFill>
                      <a:prstDash val="dot"/>
                      <a:round/>
                      <a:headEnd type="none" w="sm" len="sm"/>
                      <a:tailEnd type="none" w="sm" len="sm"/>
                    </a:lnT>
                    <a:lnB w="19050" cap="flat" cmpd="sng">
                      <a:solidFill>
                        <a:schemeClr val="lt1"/>
                      </a:solidFill>
                      <a:prstDash val="dot"/>
                      <a:round/>
                      <a:headEnd type="none" w="sm" len="sm"/>
                      <a:tailEnd type="none" w="sm" len="sm"/>
                    </a:lnB>
                  </a:tcPr>
                </a:tc>
                <a:tc>
                  <a:txBody>
                    <a:bodyPr/>
                    <a:lstStyle/>
                    <a:p>
                      <a:pPr marL="0" lvl="0" indent="0" algn="ctr" rtl="0">
                        <a:spcBef>
                          <a:spcPts val="0"/>
                        </a:spcBef>
                        <a:spcAft>
                          <a:spcPts val="0"/>
                        </a:spcAft>
                        <a:buNone/>
                      </a:pPr>
                      <a:r>
                        <a:rPr lang="en" dirty="0">
                          <a:solidFill>
                            <a:schemeClr val="lt1"/>
                          </a:solidFill>
                          <a:latin typeface="Sketchnote Square" panose="03080802030202000005" pitchFamily="66" charset="0"/>
                          <a:ea typeface="Sue Ellen Francisco"/>
                          <a:cs typeface="Sue Ellen Francisco"/>
                          <a:sym typeface="Sue Ellen Francisco"/>
                        </a:rPr>
                        <a:t>FRI</a:t>
                      </a:r>
                      <a:endParaRPr dirty="0">
                        <a:solidFill>
                          <a:schemeClr val="lt1"/>
                        </a:solidFill>
                        <a:latin typeface="Sketchnote Square" panose="03080802030202000005" pitchFamily="66" charset="0"/>
                        <a:ea typeface="Sue Ellen Francisco"/>
                        <a:cs typeface="Sue Ellen Francisco"/>
                        <a:sym typeface="Sue Ellen Francisco"/>
                      </a:endParaRPr>
                    </a:p>
                  </a:txBody>
                  <a:tcPr marL="91425" marR="91425" marT="91425" marB="91425">
                    <a:lnL w="19050" cap="flat" cmpd="sng" algn="ctr">
                      <a:solidFill>
                        <a:schemeClr val="lt1"/>
                      </a:solidFill>
                      <a:prstDash val="dot"/>
                      <a:round/>
                      <a:headEnd type="none" w="sm" len="sm"/>
                      <a:tailEnd type="none" w="sm" len="sm"/>
                    </a:lnL>
                    <a:lnR w="19050" cap="flat" cmpd="sng">
                      <a:solidFill>
                        <a:schemeClr val="lt1"/>
                      </a:solidFill>
                      <a:prstDash val="dot"/>
                      <a:round/>
                      <a:headEnd type="none" w="sm" len="sm"/>
                      <a:tailEnd type="none" w="sm" len="sm"/>
                    </a:lnR>
                    <a:lnT w="19050" cap="flat" cmpd="sng">
                      <a:solidFill>
                        <a:schemeClr val="lt1">
                          <a:alpha val="0"/>
                        </a:schemeClr>
                      </a:solidFill>
                      <a:prstDash val="dot"/>
                      <a:round/>
                      <a:headEnd type="none" w="sm" len="sm"/>
                      <a:tailEnd type="none" w="sm" len="sm"/>
                    </a:lnT>
                    <a:lnB w="19050" cap="flat" cmpd="sng" algn="ctr">
                      <a:solidFill>
                        <a:schemeClr val="lt1"/>
                      </a:solidFill>
                      <a:prstDash val="dot"/>
                      <a:round/>
                      <a:headEnd type="none" w="sm" len="sm"/>
                      <a:tailEnd type="none" w="sm" len="sm"/>
                    </a:lnB>
                  </a:tcPr>
                </a:tc>
                <a:extLst>
                  <a:ext uri="{0D108BD9-81ED-4DB2-BD59-A6C34878D82A}">
                    <a16:rowId xmlns:a16="http://schemas.microsoft.com/office/drawing/2014/main" val="10000"/>
                  </a:ext>
                </a:extLst>
              </a:tr>
              <a:tr h="549252">
                <a:tc>
                  <a:txBody>
                    <a:bodyPr/>
                    <a:lstStyle/>
                    <a:p>
                      <a:pPr marL="0" lvl="0" indent="0" algn="l" rtl="0">
                        <a:spcBef>
                          <a:spcPts val="0"/>
                        </a:spcBef>
                        <a:spcAft>
                          <a:spcPts val="0"/>
                        </a:spcAft>
                        <a:buNone/>
                      </a:pPr>
                      <a:endParaRPr dirty="0"/>
                    </a:p>
                  </a:txBody>
                  <a:tcPr marL="91425" marR="91425" marT="91425" marB="91425">
                    <a:lnL w="19050" cap="flat" cmpd="sng">
                      <a:solidFill>
                        <a:schemeClr val="lt1">
                          <a:alpha val="0"/>
                        </a:schemeClr>
                      </a:solidFill>
                      <a:prstDash val="dot"/>
                      <a:round/>
                      <a:headEnd type="none" w="sm" len="sm"/>
                      <a:tailEnd type="none" w="sm" len="sm"/>
                    </a:lnL>
                    <a:lnR w="19050" cap="flat" cmpd="sng">
                      <a:solidFill>
                        <a:schemeClr val="lt1"/>
                      </a:solidFill>
                      <a:prstDash val="dot"/>
                      <a:round/>
                      <a:headEnd type="none" w="sm" len="sm"/>
                      <a:tailEnd type="none" w="sm" len="sm"/>
                    </a:lnR>
                    <a:lnT w="19050" cap="flat" cmpd="sng">
                      <a:solidFill>
                        <a:schemeClr val="lt1"/>
                      </a:solidFill>
                      <a:prstDash val="dot"/>
                      <a:round/>
                      <a:headEnd type="none" w="sm" len="sm"/>
                      <a:tailEnd type="none" w="sm" len="sm"/>
                    </a:lnT>
                    <a:lnB w="19050" cap="flat" cmpd="sng">
                      <a:solidFill>
                        <a:schemeClr val="lt1"/>
                      </a:solidFill>
                      <a:prstDash val="dot"/>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19050" cap="flat" cmpd="sng">
                      <a:solidFill>
                        <a:schemeClr val="lt1"/>
                      </a:solidFill>
                      <a:prstDash val="dot"/>
                      <a:round/>
                      <a:headEnd type="none" w="sm" len="sm"/>
                      <a:tailEnd type="none" w="sm" len="sm"/>
                    </a:lnL>
                    <a:lnR w="19050" cap="flat" cmpd="sng">
                      <a:solidFill>
                        <a:schemeClr val="lt1"/>
                      </a:solidFill>
                      <a:prstDash val="dot"/>
                      <a:round/>
                      <a:headEnd type="none" w="sm" len="sm"/>
                      <a:tailEnd type="none" w="sm" len="sm"/>
                    </a:lnR>
                    <a:lnT w="19050" cap="flat" cmpd="sng">
                      <a:solidFill>
                        <a:schemeClr val="lt1"/>
                      </a:solidFill>
                      <a:prstDash val="dot"/>
                      <a:round/>
                      <a:headEnd type="none" w="sm" len="sm"/>
                      <a:tailEnd type="none" w="sm" len="sm"/>
                    </a:lnT>
                    <a:lnB w="19050" cap="flat" cmpd="sng">
                      <a:solidFill>
                        <a:schemeClr val="lt1"/>
                      </a:solidFill>
                      <a:prstDash val="dot"/>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19050" cap="flat" cmpd="sng" algn="ctr">
                      <a:solidFill>
                        <a:schemeClr val="lt1"/>
                      </a:solidFill>
                      <a:prstDash val="dot"/>
                      <a:round/>
                      <a:headEnd type="none" w="sm" len="sm"/>
                      <a:tailEnd type="none" w="sm" len="sm"/>
                    </a:lnL>
                    <a:lnR w="19050" cap="flat" cmpd="sng">
                      <a:solidFill>
                        <a:schemeClr val="lt1"/>
                      </a:solidFill>
                      <a:prstDash val="dot"/>
                      <a:round/>
                      <a:headEnd type="none" w="sm" len="sm"/>
                      <a:tailEnd type="none" w="sm" len="sm"/>
                    </a:lnR>
                    <a:lnT w="19050" cap="flat" cmpd="sng" algn="ctr">
                      <a:solidFill>
                        <a:schemeClr val="lt1"/>
                      </a:solidFill>
                      <a:prstDash val="dot"/>
                      <a:round/>
                      <a:headEnd type="none" w="sm" len="sm"/>
                      <a:tailEnd type="none" w="sm" len="sm"/>
                    </a:lnT>
                    <a:lnB w="19050" cap="flat" cmpd="sng" algn="ctr">
                      <a:solidFill>
                        <a:schemeClr val="lt1"/>
                      </a:solidFill>
                      <a:prstDash val="dot"/>
                      <a:round/>
                      <a:headEnd type="none" w="sm" len="sm"/>
                      <a:tailEnd type="none" w="sm" len="sm"/>
                    </a:lnB>
                  </a:tcPr>
                </a:tc>
                <a:extLst>
                  <a:ext uri="{0D108BD9-81ED-4DB2-BD59-A6C34878D82A}">
                    <a16:rowId xmlns:a16="http://schemas.microsoft.com/office/drawing/2014/main" val="10001"/>
                  </a:ext>
                </a:extLst>
              </a:tr>
              <a:tr h="549252">
                <a:tc>
                  <a:txBody>
                    <a:bodyPr/>
                    <a:lstStyle/>
                    <a:p>
                      <a:pPr marL="0" lvl="0" indent="0" algn="l" rtl="0">
                        <a:spcBef>
                          <a:spcPts val="0"/>
                        </a:spcBef>
                        <a:spcAft>
                          <a:spcPts val="0"/>
                        </a:spcAft>
                        <a:buNone/>
                      </a:pPr>
                      <a:endParaRPr/>
                    </a:p>
                  </a:txBody>
                  <a:tcPr marL="91425" marR="91425" marT="91425" marB="91425">
                    <a:lnL w="19050" cap="flat" cmpd="sng">
                      <a:solidFill>
                        <a:schemeClr val="lt1">
                          <a:alpha val="0"/>
                        </a:schemeClr>
                      </a:solidFill>
                      <a:prstDash val="dot"/>
                      <a:round/>
                      <a:headEnd type="none" w="sm" len="sm"/>
                      <a:tailEnd type="none" w="sm" len="sm"/>
                    </a:lnL>
                    <a:lnR w="19050" cap="flat" cmpd="sng">
                      <a:solidFill>
                        <a:schemeClr val="lt1"/>
                      </a:solidFill>
                      <a:prstDash val="dot"/>
                      <a:round/>
                      <a:headEnd type="none" w="sm" len="sm"/>
                      <a:tailEnd type="none" w="sm" len="sm"/>
                    </a:lnR>
                    <a:lnT w="19050" cap="flat" cmpd="sng">
                      <a:solidFill>
                        <a:schemeClr val="lt1"/>
                      </a:solidFill>
                      <a:prstDash val="dot"/>
                      <a:round/>
                      <a:headEnd type="none" w="sm" len="sm"/>
                      <a:tailEnd type="none" w="sm" len="sm"/>
                    </a:lnT>
                    <a:lnB w="19050" cap="flat" cmpd="sng">
                      <a:solidFill>
                        <a:schemeClr val="lt1"/>
                      </a:solidFill>
                      <a:prstDash val="dot"/>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19050" cap="flat" cmpd="sng">
                      <a:solidFill>
                        <a:schemeClr val="lt1"/>
                      </a:solidFill>
                      <a:prstDash val="dot"/>
                      <a:round/>
                      <a:headEnd type="none" w="sm" len="sm"/>
                      <a:tailEnd type="none" w="sm" len="sm"/>
                    </a:lnL>
                    <a:lnR w="19050" cap="flat" cmpd="sng">
                      <a:solidFill>
                        <a:schemeClr val="lt1"/>
                      </a:solidFill>
                      <a:prstDash val="dot"/>
                      <a:round/>
                      <a:headEnd type="none" w="sm" len="sm"/>
                      <a:tailEnd type="none" w="sm" len="sm"/>
                    </a:lnR>
                    <a:lnT w="19050" cap="flat" cmpd="sng">
                      <a:solidFill>
                        <a:schemeClr val="lt1"/>
                      </a:solidFill>
                      <a:prstDash val="dot"/>
                      <a:round/>
                      <a:headEnd type="none" w="sm" len="sm"/>
                      <a:tailEnd type="none" w="sm" len="sm"/>
                    </a:lnT>
                    <a:lnB w="19050" cap="flat" cmpd="sng">
                      <a:solidFill>
                        <a:schemeClr val="lt1"/>
                      </a:solidFill>
                      <a:prstDash val="dot"/>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19050" cap="flat" cmpd="sng" algn="ctr">
                      <a:solidFill>
                        <a:schemeClr val="lt1"/>
                      </a:solidFill>
                      <a:prstDash val="dot"/>
                      <a:round/>
                      <a:headEnd type="none" w="sm" len="sm"/>
                      <a:tailEnd type="none" w="sm" len="sm"/>
                    </a:lnL>
                    <a:lnR w="19050" cap="flat" cmpd="sng">
                      <a:solidFill>
                        <a:schemeClr val="lt1"/>
                      </a:solidFill>
                      <a:prstDash val="dot"/>
                      <a:round/>
                      <a:headEnd type="none" w="sm" len="sm"/>
                      <a:tailEnd type="none" w="sm" len="sm"/>
                    </a:lnR>
                    <a:lnT w="19050" cap="flat" cmpd="sng" algn="ctr">
                      <a:solidFill>
                        <a:schemeClr val="lt1"/>
                      </a:solidFill>
                      <a:prstDash val="dot"/>
                      <a:round/>
                      <a:headEnd type="none" w="sm" len="sm"/>
                      <a:tailEnd type="none" w="sm" len="sm"/>
                    </a:lnT>
                    <a:lnB w="19050" cap="flat" cmpd="sng" algn="ctr">
                      <a:solidFill>
                        <a:schemeClr val="lt1"/>
                      </a:solidFill>
                      <a:prstDash val="dot"/>
                      <a:round/>
                      <a:headEnd type="none" w="sm" len="sm"/>
                      <a:tailEnd type="none" w="sm" len="sm"/>
                    </a:lnB>
                  </a:tcPr>
                </a:tc>
                <a:extLst>
                  <a:ext uri="{0D108BD9-81ED-4DB2-BD59-A6C34878D82A}">
                    <a16:rowId xmlns:a16="http://schemas.microsoft.com/office/drawing/2014/main" val="10002"/>
                  </a:ext>
                </a:extLst>
              </a:tr>
              <a:tr h="549252">
                <a:tc>
                  <a:txBody>
                    <a:bodyPr/>
                    <a:lstStyle/>
                    <a:p>
                      <a:pPr marL="0" lvl="0" indent="0" algn="l" rtl="0">
                        <a:spcBef>
                          <a:spcPts val="0"/>
                        </a:spcBef>
                        <a:spcAft>
                          <a:spcPts val="0"/>
                        </a:spcAft>
                        <a:buNone/>
                      </a:pPr>
                      <a:endParaRPr/>
                    </a:p>
                  </a:txBody>
                  <a:tcPr marL="91425" marR="91425" marT="91425" marB="91425">
                    <a:lnL w="19050" cap="flat" cmpd="sng">
                      <a:solidFill>
                        <a:schemeClr val="lt1">
                          <a:alpha val="0"/>
                        </a:schemeClr>
                      </a:solidFill>
                      <a:prstDash val="dot"/>
                      <a:round/>
                      <a:headEnd type="none" w="sm" len="sm"/>
                      <a:tailEnd type="none" w="sm" len="sm"/>
                    </a:lnL>
                    <a:lnR w="19050" cap="flat" cmpd="sng">
                      <a:solidFill>
                        <a:schemeClr val="lt1"/>
                      </a:solidFill>
                      <a:prstDash val="dot"/>
                      <a:round/>
                      <a:headEnd type="none" w="sm" len="sm"/>
                      <a:tailEnd type="none" w="sm" len="sm"/>
                    </a:lnR>
                    <a:lnT w="19050" cap="flat" cmpd="sng">
                      <a:solidFill>
                        <a:schemeClr val="lt1"/>
                      </a:solidFill>
                      <a:prstDash val="dot"/>
                      <a:round/>
                      <a:headEnd type="none" w="sm" len="sm"/>
                      <a:tailEnd type="none" w="sm" len="sm"/>
                    </a:lnT>
                    <a:lnB w="19050" cap="flat" cmpd="sng">
                      <a:solidFill>
                        <a:schemeClr val="lt1"/>
                      </a:solidFill>
                      <a:prstDash val="dot"/>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19050" cap="flat" cmpd="sng">
                      <a:solidFill>
                        <a:schemeClr val="lt1"/>
                      </a:solidFill>
                      <a:prstDash val="dot"/>
                      <a:round/>
                      <a:headEnd type="none" w="sm" len="sm"/>
                      <a:tailEnd type="none" w="sm" len="sm"/>
                    </a:lnL>
                    <a:lnR w="19050" cap="flat" cmpd="sng">
                      <a:solidFill>
                        <a:schemeClr val="lt1"/>
                      </a:solidFill>
                      <a:prstDash val="dot"/>
                      <a:round/>
                      <a:headEnd type="none" w="sm" len="sm"/>
                      <a:tailEnd type="none" w="sm" len="sm"/>
                    </a:lnR>
                    <a:lnT w="19050" cap="flat" cmpd="sng">
                      <a:solidFill>
                        <a:schemeClr val="lt1"/>
                      </a:solidFill>
                      <a:prstDash val="dot"/>
                      <a:round/>
                      <a:headEnd type="none" w="sm" len="sm"/>
                      <a:tailEnd type="none" w="sm" len="sm"/>
                    </a:lnT>
                    <a:lnB w="19050" cap="flat" cmpd="sng">
                      <a:solidFill>
                        <a:schemeClr val="lt1"/>
                      </a:solidFill>
                      <a:prstDash val="dot"/>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19050" cap="flat" cmpd="sng" algn="ctr">
                      <a:solidFill>
                        <a:schemeClr val="lt1"/>
                      </a:solidFill>
                      <a:prstDash val="dot"/>
                      <a:round/>
                      <a:headEnd type="none" w="sm" len="sm"/>
                      <a:tailEnd type="none" w="sm" len="sm"/>
                    </a:lnL>
                    <a:lnR w="19050" cap="flat" cmpd="sng">
                      <a:solidFill>
                        <a:schemeClr val="lt1"/>
                      </a:solidFill>
                      <a:prstDash val="dot"/>
                      <a:round/>
                      <a:headEnd type="none" w="sm" len="sm"/>
                      <a:tailEnd type="none" w="sm" len="sm"/>
                    </a:lnR>
                    <a:lnT w="19050" cap="flat" cmpd="sng" algn="ctr">
                      <a:solidFill>
                        <a:schemeClr val="lt1"/>
                      </a:solidFill>
                      <a:prstDash val="dot"/>
                      <a:round/>
                      <a:headEnd type="none" w="sm" len="sm"/>
                      <a:tailEnd type="none" w="sm" len="sm"/>
                    </a:lnT>
                    <a:lnB w="19050" cap="flat" cmpd="sng">
                      <a:solidFill>
                        <a:schemeClr val="lt1"/>
                      </a:solidFill>
                      <a:prstDash val="dot"/>
                      <a:round/>
                      <a:headEnd type="none" w="sm" len="sm"/>
                      <a:tailEnd type="none" w="sm" len="sm"/>
                    </a:lnB>
                  </a:tcPr>
                </a:tc>
                <a:extLst>
                  <a:ext uri="{0D108BD9-81ED-4DB2-BD59-A6C34878D82A}">
                    <a16:rowId xmlns:a16="http://schemas.microsoft.com/office/drawing/2014/main" val="10003"/>
                  </a:ext>
                </a:extLst>
              </a:tr>
            </a:tbl>
          </a:graphicData>
        </a:graphic>
      </p:graphicFrame>
      <p:grpSp>
        <p:nvGrpSpPr>
          <p:cNvPr id="932" name="Google Shape;932;p41"/>
          <p:cNvGrpSpPr/>
          <p:nvPr/>
        </p:nvGrpSpPr>
        <p:grpSpPr>
          <a:xfrm>
            <a:off x="1660395" y="3421672"/>
            <a:ext cx="4097854" cy="1417338"/>
            <a:chOff x="1403869" y="1733934"/>
            <a:chExt cx="2015848" cy="1598472"/>
          </a:xfrm>
        </p:grpSpPr>
        <p:sp>
          <p:nvSpPr>
            <p:cNvPr id="933" name="Google Shape;933;p41"/>
            <p:cNvSpPr/>
            <p:nvPr/>
          </p:nvSpPr>
          <p:spPr>
            <a:xfrm>
              <a:off x="1403869" y="1733934"/>
              <a:ext cx="126834" cy="126718"/>
            </a:xfrm>
            <a:custGeom>
              <a:avLst/>
              <a:gdLst/>
              <a:ahLst/>
              <a:cxnLst/>
              <a:rect l="l" t="t" r="r" b="b"/>
              <a:pathLst>
                <a:path w="28454" h="28428" extrusionOk="0">
                  <a:moveTo>
                    <a:pt x="17675" y="1870"/>
                  </a:moveTo>
                  <a:lnTo>
                    <a:pt x="17799" y="2043"/>
                  </a:lnTo>
                  <a:lnTo>
                    <a:pt x="17675" y="2043"/>
                  </a:lnTo>
                  <a:cubicBezTo>
                    <a:pt x="17675" y="1988"/>
                    <a:pt x="17681" y="1943"/>
                    <a:pt x="17675" y="1870"/>
                  </a:cubicBezTo>
                  <a:close/>
                  <a:moveTo>
                    <a:pt x="18704" y="1691"/>
                  </a:moveTo>
                  <a:cubicBezTo>
                    <a:pt x="19008" y="1691"/>
                    <a:pt x="19310" y="1891"/>
                    <a:pt x="19632" y="2043"/>
                  </a:cubicBezTo>
                  <a:lnTo>
                    <a:pt x="18076" y="2043"/>
                  </a:lnTo>
                  <a:cubicBezTo>
                    <a:pt x="18291" y="1783"/>
                    <a:pt x="18498" y="1691"/>
                    <a:pt x="18704" y="1691"/>
                  </a:cubicBezTo>
                  <a:close/>
                  <a:moveTo>
                    <a:pt x="20848" y="1933"/>
                  </a:moveTo>
                  <a:lnTo>
                    <a:pt x="20817" y="2043"/>
                  </a:lnTo>
                  <a:lnTo>
                    <a:pt x="20648" y="2043"/>
                  </a:lnTo>
                  <a:cubicBezTo>
                    <a:pt x="20713" y="2005"/>
                    <a:pt x="20776" y="1992"/>
                    <a:pt x="20848" y="1933"/>
                  </a:cubicBezTo>
                  <a:close/>
                  <a:moveTo>
                    <a:pt x="21374" y="1961"/>
                  </a:moveTo>
                  <a:cubicBezTo>
                    <a:pt x="21464" y="1961"/>
                    <a:pt x="21548" y="1986"/>
                    <a:pt x="21621" y="2043"/>
                  </a:cubicBezTo>
                  <a:lnTo>
                    <a:pt x="21056" y="2043"/>
                  </a:lnTo>
                  <a:cubicBezTo>
                    <a:pt x="21166" y="1992"/>
                    <a:pt x="21274" y="1961"/>
                    <a:pt x="21374" y="1961"/>
                  </a:cubicBezTo>
                  <a:close/>
                  <a:moveTo>
                    <a:pt x="16887" y="0"/>
                  </a:moveTo>
                  <a:cubicBezTo>
                    <a:pt x="15437" y="0"/>
                    <a:pt x="13987" y="229"/>
                    <a:pt x="12470" y="962"/>
                  </a:cubicBezTo>
                  <a:cubicBezTo>
                    <a:pt x="12474" y="841"/>
                    <a:pt x="12446" y="772"/>
                    <a:pt x="12537" y="724"/>
                  </a:cubicBezTo>
                  <a:lnTo>
                    <a:pt x="12537" y="724"/>
                  </a:lnTo>
                  <a:cubicBezTo>
                    <a:pt x="12306" y="782"/>
                    <a:pt x="12080" y="802"/>
                    <a:pt x="11858" y="802"/>
                  </a:cubicBezTo>
                  <a:cubicBezTo>
                    <a:pt x="11361" y="802"/>
                    <a:pt x="10881" y="701"/>
                    <a:pt x="10401" y="701"/>
                  </a:cubicBezTo>
                  <a:cubicBezTo>
                    <a:pt x="10179" y="701"/>
                    <a:pt x="9957" y="723"/>
                    <a:pt x="9733" y="786"/>
                  </a:cubicBezTo>
                  <a:lnTo>
                    <a:pt x="9737" y="665"/>
                  </a:lnTo>
                  <a:lnTo>
                    <a:pt x="9737" y="665"/>
                  </a:lnTo>
                  <a:cubicBezTo>
                    <a:pt x="8851" y="1061"/>
                    <a:pt x="7937" y="1130"/>
                    <a:pt x="7021" y="1130"/>
                  </a:cubicBezTo>
                  <a:cubicBezTo>
                    <a:pt x="6750" y="1130"/>
                    <a:pt x="6479" y="1124"/>
                    <a:pt x="6209" y="1119"/>
                  </a:cubicBezTo>
                  <a:cubicBezTo>
                    <a:pt x="5986" y="1114"/>
                    <a:pt x="5763" y="1111"/>
                    <a:pt x="5541" y="1111"/>
                  </a:cubicBezTo>
                  <a:cubicBezTo>
                    <a:pt x="5174" y="1111"/>
                    <a:pt x="4809" y="1121"/>
                    <a:pt x="4450" y="1160"/>
                  </a:cubicBezTo>
                  <a:cubicBezTo>
                    <a:pt x="3951" y="1223"/>
                    <a:pt x="3063" y="1357"/>
                    <a:pt x="2574" y="1638"/>
                  </a:cubicBezTo>
                  <a:cubicBezTo>
                    <a:pt x="1982" y="1624"/>
                    <a:pt x="1373" y="1610"/>
                    <a:pt x="679" y="1597"/>
                  </a:cubicBezTo>
                  <a:lnTo>
                    <a:pt x="679" y="1597"/>
                  </a:lnTo>
                  <a:cubicBezTo>
                    <a:pt x="669" y="2830"/>
                    <a:pt x="693" y="4351"/>
                    <a:pt x="753" y="5494"/>
                  </a:cubicBezTo>
                  <a:cubicBezTo>
                    <a:pt x="815" y="6669"/>
                    <a:pt x="908" y="7858"/>
                    <a:pt x="1036" y="9015"/>
                  </a:cubicBezTo>
                  <a:lnTo>
                    <a:pt x="791" y="9008"/>
                  </a:lnTo>
                  <a:lnTo>
                    <a:pt x="791" y="9008"/>
                  </a:lnTo>
                  <a:cubicBezTo>
                    <a:pt x="1314" y="11291"/>
                    <a:pt x="1" y="13495"/>
                    <a:pt x="396" y="15771"/>
                  </a:cubicBezTo>
                  <a:cubicBezTo>
                    <a:pt x="1" y="17403"/>
                    <a:pt x="836" y="19098"/>
                    <a:pt x="1127" y="20774"/>
                  </a:cubicBezTo>
                  <a:lnTo>
                    <a:pt x="1127" y="22590"/>
                  </a:lnTo>
                  <a:cubicBezTo>
                    <a:pt x="1103" y="22707"/>
                    <a:pt x="1098" y="22829"/>
                    <a:pt x="1061" y="22944"/>
                  </a:cubicBezTo>
                  <a:cubicBezTo>
                    <a:pt x="825" y="23227"/>
                    <a:pt x="732" y="23529"/>
                    <a:pt x="728" y="23841"/>
                  </a:cubicBezTo>
                  <a:cubicBezTo>
                    <a:pt x="724" y="24174"/>
                    <a:pt x="812" y="24558"/>
                    <a:pt x="926" y="24863"/>
                  </a:cubicBezTo>
                  <a:cubicBezTo>
                    <a:pt x="988" y="25033"/>
                    <a:pt x="1057" y="25178"/>
                    <a:pt x="1127" y="25314"/>
                  </a:cubicBezTo>
                  <a:lnTo>
                    <a:pt x="1127" y="26713"/>
                  </a:lnTo>
                  <a:lnTo>
                    <a:pt x="2270" y="26713"/>
                  </a:lnTo>
                  <a:cubicBezTo>
                    <a:pt x="3267" y="27373"/>
                    <a:pt x="4272" y="27626"/>
                    <a:pt x="5282" y="27626"/>
                  </a:cubicBezTo>
                  <a:cubicBezTo>
                    <a:pt x="6568" y="27626"/>
                    <a:pt x="7863" y="27216"/>
                    <a:pt x="9161" y="26713"/>
                  </a:cubicBezTo>
                  <a:lnTo>
                    <a:pt x="20104" y="26713"/>
                  </a:lnTo>
                  <a:cubicBezTo>
                    <a:pt x="20658" y="27016"/>
                    <a:pt x="21223" y="27370"/>
                    <a:pt x="21790" y="27370"/>
                  </a:cubicBezTo>
                  <a:cubicBezTo>
                    <a:pt x="21871" y="27370"/>
                    <a:pt x="21952" y="27362"/>
                    <a:pt x="22033" y="27347"/>
                  </a:cubicBezTo>
                  <a:lnTo>
                    <a:pt x="21985" y="27039"/>
                  </a:lnTo>
                  <a:lnTo>
                    <a:pt x="21985" y="27039"/>
                  </a:lnTo>
                  <a:cubicBezTo>
                    <a:pt x="22073" y="27211"/>
                    <a:pt x="22166" y="27276"/>
                    <a:pt x="22259" y="27276"/>
                  </a:cubicBezTo>
                  <a:cubicBezTo>
                    <a:pt x="22496" y="27276"/>
                    <a:pt x="22740" y="26855"/>
                    <a:pt x="22952" y="26713"/>
                  </a:cubicBezTo>
                  <a:lnTo>
                    <a:pt x="23156" y="26713"/>
                  </a:lnTo>
                  <a:cubicBezTo>
                    <a:pt x="23225" y="26765"/>
                    <a:pt x="23291" y="26869"/>
                    <a:pt x="23347" y="27118"/>
                  </a:cubicBezTo>
                  <a:lnTo>
                    <a:pt x="23294" y="27180"/>
                  </a:lnTo>
                  <a:cubicBezTo>
                    <a:pt x="23328" y="27275"/>
                    <a:pt x="23363" y="27315"/>
                    <a:pt x="23400" y="27315"/>
                  </a:cubicBezTo>
                  <a:cubicBezTo>
                    <a:pt x="23500" y="27315"/>
                    <a:pt x="23607" y="27006"/>
                    <a:pt x="23707" y="26713"/>
                  </a:cubicBezTo>
                  <a:lnTo>
                    <a:pt x="24770" y="26713"/>
                  </a:lnTo>
                  <a:cubicBezTo>
                    <a:pt x="24791" y="26715"/>
                    <a:pt x="24812" y="26717"/>
                    <a:pt x="24833" y="26717"/>
                  </a:cubicBezTo>
                  <a:cubicBezTo>
                    <a:pt x="24849" y="26717"/>
                    <a:pt x="24865" y="26716"/>
                    <a:pt x="24881" y="26713"/>
                  </a:cubicBezTo>
                  <a:lnTo>
                    <a:pt x="25180" y="26713"/>
                  </a:lnTo>
                  <a:cubicBezTo>
                    <a:pt x="25266" y="26775"/>
                    <a:pt x="25328" y="26948"/>
                    <a:pt x="25335" y="27402"/>
                  </a:cubicBezTo>
                  <a:cubicBezTo>
                    <a:pt x="25169" y="27402"/>
                    <a:pt x="25595" y="28019"/>
                    <a:pt x="25221" y="28355"/>
                  </a:cubicBezTo>
                  <a:cubicBezTo>
                    <a:pt x="25251" y="28401"/>
                    <a:pt x="25313" y="28427"/>
                    <a:pt x="25385" y="28427"/>
                  </a:cubicBezTo>
                  <a:cubicBezTo>
                    <a:pt x="25571" y="28427"/>
                    <a:pt x="25828" y="28250"/>
                    <a:pt x="25792" y="27763"/>
                  </a:cubicBezTo>
                  <a:cubicBezTo>
                    <a:pt x="25834" y="27126"/>
                    <a:pt x="25976" y="26564"/>
                    <a:pt x="25792" y="26058"/>
                  </a:cubicBezTo>
                  <a:lnTo>
                    <a:pt x="25792" y="12449"/>
                  </a:lnTo>
                  <a:cubicBezTo>
                    <a:pt x="25917" y="13002"/>
                    <a:pt x="26039" y="13557"/>
                    <a:pt x="26132" y="14125"/>
                  </a:cubicBezTo>
                  <a:cubicBezTo>
                    <a:pt x="26083" y="14094"/>
                    <a:pt x="25955" y="14083"/>
                    <a:pt x="25904" y="14049"/>
                  </a:cubicBezTo>
                  <a:lnTo>
                    <a:pt x="25904" y="14049"/>
                  </a:lnTo>
                  <a:cubicBezTo>
                    <a:pt x="26056" y="14150"/>
                    <a:pt x="26336" y="14261"/>
                    <a:pt x="26299" y="14371"/>
                  </a:cubicBezTo>
                  <a:cubicBezTo>
                    <a:pt x="26281" y="14376"/>
                    <a:pt x="26263" y="14379"/>
                    <a:pt x="26245" y="14379"/>
                  </a:cubicBezTo>
                  <a:cubicBezTo>
                    <a:pt x="26166" y="14379"/>
                    <a:pt x="26089" y="14333"/>
                    <a:pt x="26053" y="14302"/>
                  </a:cubicBezTo>
                  <a:lnTo>
                    <a:pt x="26053" y="14302"/>
                  </a:lnTo>
                  <a:cubicBezTo>
                    <a:pt x="25328" y="14739"/>
                    <a:pt x="26510" y="15584"/>
                    <a:pt x="25952" y="15858"/>
                  </a:cubicBezTo>
                  <a:cubicBezTo>
                    <a:pt x="26006" y="15943"/>
                    <a:pt x="26171" y="15995"/>
                    <a:pt x="26344" y="15995"/>
                  </a:cubicBezTo>
                  <a:cubicBezTo>
                    <a:pt x="26418" y="15995"/>
                    <a:pt x="26493" y="15986"/>
                    <a:pt x="26562" y="15965"/>
                  </a:cubicBezTo>
                  <a:cubicBezTo>
                    <a:pt x="26745" y="17583"/>
                    <a:pt x="26884" y="19312"/>
                    <a:pt x="27452" y="20958"/>
                  </a:cubicBezTo>
                  <a:cubicBezTo>
                    <a:pt x="27378" y="21016"/>
                    <a:pt x="27253" y="21040"/>
                    <a:pt x="27092" y="21040"/>
                  </a:cubicBezTo>
                  <a:cubicBezTo>
                    <a:pt x="27034" y="21040"/>
                    <a:pt x="26971" y="21037"/>
                    <a:pt x="26905" y="21031"/>
                  </a:cubicBezTo>
                  <a:lnTo>
                    <a:pt x="26905" y="21031"/>
                  </a:lnTo>
                  <a:cubicBezTo>
                    <a:pt x="28079" y="22437"/>
                    <a:pt x="27612" y="23913"/>
                    <a:pt x="27421" y="25355"/>
                  </a:cubicBezTo>
                  <a:cubicBezTo>
                    <a:pt x="27459" y="25362"/>
                    <a:pt x="27493" y="25365"/>
                    <a:pt x="27523" y="25365"/>
                  </a:cubicBezTo>
                  <a:cubicBezTo>
                    <a:pt x="27673" y="25365"/>
                    <a:pt x="27743" y="25296"/>
                    <a:pt x="27866" y="25296"/>
                  </a:cubicBezTo>
                  <a:cubicBezTo>
                    <a:pt x="27920" y="25296"/>
                    <a:pt x="27984" y="25310"/>
                    <a:pt x="28069" y="25348"/>
                  </a:cubicBezTo>
                  <a:cubicBezTo>
                    <a:pt x="28453" y="24887"/>
                    <a:pt x="27313" y="24503"/>
                    <a:pt x="27875" y="24080"/>
                  </a:cubicBezTo>
                  <a:lnTo>
                    <a:pt x="27875" y="24080"/>
                  </a:lnTo>
                  <a:lnTo>
                    <a:pt x="28173" y="24135"/>
                  </a:lnTo>
                  <a:cubicBezTo>
                    <a:pt x="28364" y="23830"/>
                    <a:pt x="27421" y="24073"/>
                    <a:pt x="27806" y="23758"/>
                  </a:cubicBezTo>
                  <a:cubicBezTo>
                    <a:pt x="27882" y="23719"/>
                    <a:pt x="27946" y="23706"/>
                    <a:pt x="28000" y="23706"/>
                  </a:cubicBezTo>
                  <a:cubicBezTo>
                    <a:pt x="28094" y="23706"/>
                    <a:pt x="28155" y="23743"/>
                    <a:pt x="28186" y="23743"/>
                  </a:cubicBezTo>
                  <a:cubicBezTo>
                    <a:pt x="28196" y="23743"/>
                    <a:pt x="28203" y="23739"/>
                    <a:pt x="28207" y="23729"/>
                  </a:cubicBezTo>
                  <a:cubicBezTo>
                    <a:pt x="28087" y="23078"/>
                    <a:pt x="28353" y="22403"/>
                    <a:pt x="27629" y="21789"/>
                  </a:cubicBezTo>
                  <a:cubicBezTo>
                    <a:pt x="28277" y="21641"/>
                    <a:pt x="27653" y="21093"/>
                    <a:pt x="28270" y="20854"/>
                  </a:cubicBezTo>
                  <a:cubicBezTo>
                    <a:pt x="28013" y="20684"/>
                    <a:pt x="28079" y="20518"/>
                    <a:pt x="27653" y="20452"/>
                  </a:cubicBezTo>
                  <a:cubicBezTo>
                    <a:pt x="27993" y="18179"/>
                    <a:pt x="27369" y="15858"/>
                    <a:pt x="27414" y="13530"/>
                  </a:cubicBezTo>
                  <a:cubicBezTo>
                    <a:pt x="26167" y="12438"/>
                    <a:pt x="27657" y="11136"/>
                    <a:pt x="27238" y="9842"/>
                  </a:cubicBezTo>
                  <a:cubicBezTo>
                    <a:pt x="27260" y="9837"/>
                    <a:pt x="27283" y="9835"/>
                    <a:pt x="27304" y="9835"/>
                  </a:cubicBezTo>
                  <a:cubicBezTo>
                    <a:pt x="27326" y="9835"/>
                    <a:pt x="27347" y="9837"/>
                    <a:pt x="27366" y="9842"/>
                  </a:cubicBezTo>
                  <a:cubicBezTo>
                    <a:pt x="27057" y="9420"/>
                    <a:pt x="26912" y="8807"/>
                    <a:pt x="27064" y="8304"/>
                  </a:cubicBezTo>
                  <a:lnTo>
                    <a:pt x="26537" y="7878"/>
                  </a:lnTo>
                  <a:cubicBezTo>
                    <a:pt x="26881" y="6915"/>
                    <a:pt x="27040" y="5945"/>
                    <a:pt x="27110" y="4975"/>
                  </a:cubicBezTo>
                  <a:cubicBezTo>
                    <a:pt x="27182" y="3672"/>
                    <a:pt x="27161" y="2096"/>
                    <a:pt x="27154" y="685"/>
                  </a:cubicBezTo>
                  <a:lnTo>
                    <a:pt x="24656" y="671"/>
                  </a:lnTo>
                  <a:cubicBezTo>
                    <a:pt x="23852" y="650"/>
                    <a:pt x="22864" y="609"/>
                    <a:pt x="22432" y="526"/>
                  </a:cubicBezTo>
                  <a:cubicBezTo>
                    <a:pt x="20494" y="353"/>
                    <a:pt x="18690" y="0"/>
                    <a:pt x="168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41"/>
            <p:cNvSpPr/>
            <p:nvPr/>
          </p:nvSpPr>
          <p:spPr>
            <a:xfrm>
              <a:off x="2348368" y="1733934"/>
              <a:ext cx="126834" cy="126718"/>
            </a:xfrm>
            <a:custGeom>
              <a:avLst/>
              <a:gdLst/>
              <a:ahLst/>
              <a:cxnLst/>
              <a:rect l="l" t="t" r="r" b="b"/>
              <a:pathLst>
                <a:path w="28454" h="28428" extrusionOk="0">
                  <a:moveTo>
                    <a:pt x="17675" y="1870"/>
                  </a:moveTo>
                  <a:lnTo>
                    <a:pt x="17799" y="2043"/>
                  </a:lnTo>
                  <a:lnTo>
                    <a:pt x="17675" y="2043"/>
                  </a:lnTo>
                  <a:cubicBezTo>
                    <a:pt x="17675" y="1988"/>
                    <a:pt x="17681" y="1943"/>
                    <a:pt x="17675" y="1870"/>
                  </a:cubicBezTo>
                  <a:close/>
                  <a:moveTo>
                    <a:pt x="18704" y="1691"/>
                  </a:moveTo>
                  <a:cubicBezTo>
                    <a:pt x="19008" y="1691"/>
                    <a:pt x="19310" y="1891"/>
                    <a:pt x="19632" y="2043"/>
                  </a:cubicBezTo>
                  <a:lnTo>
                    <a:pt x="18076" y="2043"/>
                  </a:lnTo>
                  <a:cubicBezTo>
                    <a:pt x="18291" y="1783"/>
                    <a:pt x="18498" y="1691"/>
                    <a:pt x="18704" y="1691"/>
                  </a:cubicBezTo>
                  <a:close/>
                  <a:moveTo>
                    <a:pt x="20848" y="1933"/>
                  </a:moveTo>
                  <a:lnTo>
                    <a:pt x="20817" y="2043"/>
                  </a:lnTo>
                  <a:lnTo>
                    <a:pt x="20648" y="2043"/>
                  </a:lnTo>
                  <a:cubicBezTo>
                    <a:pt x="20713" y="2005"/>
                    <a:pt x="20776" y="1992"/>
                    <a:pt x="20848" y="1933"/>
                  </a:cubicBezTo>
                  <a:close/>
                  <a:moveTo>
                    <a:pt x="21374" y="1961"/>
                  </a:moveTo>
                  <a:cubicBezTo>
                    <a:pt x="21464" y="1961"/>
                    <a:pt x="21548" y="1986"/>
                    <a:pt x="21621" y="2043"/>
                  </a:cubicBezTo>
                  <a:lnTo>
                    <a:pt x="21056" y="2043"/>
                  </a:lnTo>
                  <a:cubicBezTo>
                    <a:pt x="21166" y="1992"/>
                    <a:pt x="21274" y="1961"/>
                    <a:pt x="21374" y="1961"/>
                  </a:cubicBezTo>
                  <a:close/>
                  <a:moveTo>
                    <a:pt x="16887" y="0"/>
                  </a:moveTo>
                  <a:cubicBezTo>
                    <a:pt x="15437" y="0"/>
                    <a:pt x="13987" y="229"/>
                    <a:pt x="12470" y="962"/>
                  </a:cubicBezTo>
                  <a:cubicBezTo>
                    <a:pt x="12474" y="841"/>
                    <a:pt x="12446" y="772"/>
                    <a:pt x="12537" y="724"/>
                  </a:cubicBezTo>
                  <a:lnTo>
                    <a:pt x="12537" y="724"/>
                  </a:lnTo>
                  <a:cubicBezTo>
                    <a:pt x="12306" y="782"/>
                    <a:pt x="12080" y="802"/>
                    <a:pt x="11858" y="802"/>
                  </a:cubicBezTo>
                  <a:cubicBezTo>
                    <a:pt x="11361" y="802"/>
                    <a:pt x="10881" y="701"/>
                    <a:pt x="10401" y="701"/>
                  </a:cubicBezTo>
                  <a:cubicBezTo>
                    <a:pt x="10179" y="701"/>
                    <a:pt x="9957" y="723"/>
                    <a:pt x="9733" y="786"/>
                  </a:cubicBezTo>
                  <a:lnTo>
                    <a:pt x="9737" y="665"/>
                  </a:lnTo>
                  <a:lnTo>
                    <a:pt x="9737" y="665"/>
                  </a:lnTo>
                  <a:cubicBezTo>
                    <a:pt x="8851" y="1061"/>
                    <a:pt x="7937" y="1130"/>
                    <a:pt x="7021" y="1130"/>
                  </a:cubicBezTo>
                  <a:cubicBezTo>
                    <a:pt x="6750" y="1130"/>
                    <a:pt x="6479" y="1124"/>
                    <a:pt x="6209" y="1119"/>
                  </a:cubicBezTo>
                  <a:cubicBezTo>
                    <a:pt x="5986" y="1114"/>
                    <a:pt x="5763" y="1111"/>
                    <a:pt x="5541" y="1111"/>
                  </a:cubicBezTo>
                  <a:cubicBezTo>
                    <a:pt x="5174" y="1111"/>
                    <a:pt x="4809" y="1121"/>
                    <a:pt x="4450" y="1160"/>
                  </a:cubicBezTo>
                  <a:cubicBezTo>
                    <a:pt x="3951" y="1223"/>
                    <a:pt x="3063" y="1357"/>
                    <a:pt x="2574" y="1638"/>
                  </a:cubicBezTo>
                  <a:cubicBezTo>
                    <a:pt x="1982" y="1624"/>
                    <a:pt x="1373" y="1610"/>
                    <a:pt x="679" y="1597"/>
                  </a:cubicBezTo>
                  <a:lnTo>
                    <a:pt x="679" y="1597"/>
                  </a:lnTo>
                  <a:cubicBezTo>
                    <a:pt x="669" y="2830"/>
                    <a:pt x="693" y="4351"/>
                    <a:pt x="753" y="5494"/>
                  </a:cubicBezTo>
                  <a:cubicBezTo>
                    <a:pt x="815" y="6669"/>
                    <a:pt x="908" y="7858"/>
                    <a:pt x="1036" y="9015"/>
                  </a:cubicBezTo>
                  <a:lnTo>
                    <a:pt x="791" y="9008"/>
                  </a:lnTo>
                  <a:lnTo>
                    <a:pt x="791" y="9008"/>
                  </a:lnTo>
                  <a:cubicBezTo>
                    <a:pt x="1314" y="11291"/>
                    <a:pt x="1" y="13495"/>
                    <a:pt x="396" y="15771"/>
                  </a:cubicBezTo>
                  <a:cubicBezTo>
                    <a:pt x="1" y="17403"/>
                    <a:pt x="836" y="19098"/>
                    <a:pt x="1127" y="20774"/>
                  </a:cubicBezTo>
                  <a:lnTo>
                    <a:pt x="1127" y="22590"/>
                  </a:lnTo>
                  <a:cubicBezTo>
                    <a:pt x="1103" y="22707"/>
                    <a:pt x="1098" y="22829"/>
                    <a:pt x="1061" y="22944"/>
                  </a:cubicBezTo>
                  <a:cubicBezTo>
                    <a:pt x="825" y="23227"/>
                    <a:pt x="732" y="23529"/>
                    <a:pt x="728" y="23841"/>
                  </a:cubicBezTo>
                  <a:cubicBezTo>
                    <a:pt x="724" y="24174"/>
                    <a:pt x="812" y="24558"/>
                    <a:pt x="926" y="24863"/>
                  </a:cubicBezTo>
                  <a:cubicBezTo>
                    <a:pt x="988" y="25033"/>
                    <a:pt x="1057" y="25178"/>
                    <a:pt x="1127" y="25314"/>
                  </a:cubicBezTo>
                  <a:lnTo>
                    <a:pt x="1127" y="26713"/>
                  </a:lnTo>
                  <a:lnTo>
                    <a:pt x="2270" y="26713"/>
                  </a:lnTo>
                  <a:cubicBezTo>
                    <a:pt x="3267" y="27373"/>
                    <a:pt x="4272" y="27626"/>
                    <a:pt x="5282" y="27626"/>
                  </a:cubicBezTo>
                  <a:cubicBezTo>
                    <a:pt x="6568" y="27626"/>
                    <a:pt x="7863" y="27216"/>
                    <a:pt x="9161" y="26713"/>
                  </a:cubicBezTo>
                  <a:lnTo>
                    <a:pt x="20104" y="26713"/>
                  </a:lnTo>
                  <a:cubicBezTo>
                    <a:pt x="20658" y="27016"/>
                    <a:pt x="21223" y="27370"/>
                    <a:pt x="21790" y="27370"/>
                  </a:cubicBezTo>
                  <a:cubicBezTo>
                    <a:pt x="21871" y="27370"/>
                    <a:pt x="21952" y="27362"/>
                    <a:pt x="22033" y="27347"/>
                  </a:cubicBezTo>
                  <a:lnTo>
                    <a:pt x="21985" y="27039"/>
                  </a:lnTo>
                  <a:lnTo>
                    <a:pt x="21985" y="27039"/>
                  </a:lnTo>
                  <a:cubicBezTo>
                    <a:pt x="22073" y="27211"/>
                    <a:pt x="22166" y="27276"/>
                    <a:pt x="22259" y="27276"/>
                  </a:cubicBezTo>
                  <a:cubicBezTo>
                    <a:pt x="22496" y="27276"/>
                    <a:pt x="22740" y="26855"/>
                    <a:pt x="22952" y="26713"/>
                  </a:cubicBezTo>
                  <a:lnTo>
                    <a:pt x="23156" y="26713"/>
                  </a:lnTo>
                  <a:cubicBezTo>
                    <a:pt x="23225" y="26765"/>
                    <a:pt x="23291" y="26869"/>
                    <a:pt x="23347" y="27118"/>
                  </a:cubicBezTo>
                  <a:lnTo>
                    <a:pt x="23294" y="27180"/>
                  </a:lnTo>
                  <a:cubicBezTo>
                    <a:pt x="23328" y="27275"/>
                    <a:pt x="23363" y="27315"/>
                    <a:pt x="23400" y="27315"/>
                  </a:cubicBezTo>
                  <a:cubicBezTo>
                    <a:pt x="23500" y="27315"/>
                    <a:pt x="23607" y="27006"/>
                    <a:pt x="23707" y="26713"/>
                  </a:cubicBezTo>
                  <a:lnTo>
                    <a:pt x="24770" y="26713"/>
                  </a:lnTo>
                  <a:cubicBezTo>
                    <a:pt x="24791" y="26715"/>
                    <a:pt x="24812" y="26717"/>
                    <a:pt x="24833" y="26717"/>
                  </a:cubicBezTo>
                  <a:cubicBezTo>
                    <a:pt x="24849" y="26717"/>
                    <a:pt x="24865" y="26716"/>
                    <a:pt x="24881" y="26713"/>
                  </a:cubicBezTo>
                  <a:lnTo>
                    <a:pt x="25180" y="26713"/>
                  </a:lnTo>
                  <a:cubicBezTo>
                    <a:pt x="25266" y="26775"/>
                    <a:pt x="25328" y="26948"/>
                    <a:pt x="25335" y="27402"/>
                  </a:cubicBezTo>
                  <a:cubicBezTo>
                    <a:pt x="25169" y="27402"/>
                    <a:pt x="25595" y="28019"/>
                    <a:pt x="25221" y="28355"/>
                  </a:cubicBezTo>
                  <a:cubicBezTo>
                    <a:pt x="25251" y="28401"/>
                    <a:pt x="25313" y="28427"/>
                    <a:pt x="25385" y="28427"/>
                  </a:cubicBezTo>
                  <a:cubicBezTo>
                    <a:pt x="25571" y="28427"/>
                    <a:pt x="25828" y="28250"/>
                    <a:pt x="25792" y="27763"/>
                  </a:cubicBezTo>
                  <a:cubicBezTo>
                    <a:pt x="25834" y="27126"/>
                    <a:pt x="25976" y="26564"/>
                    <a:pt x="25792" y="26058"/>
                  </a:cubicBezTo>
                  <a:lnTo>
                    <a:pt x="25792" y="12449"/>
                  </a:lnTo>
                  <a:cubicBezTo>
                    <a:pt x="25917" y="13002"/>
                    <a:pt x="26039" y="13557"/>
                    <a:pt x="26132" y="14125"/>
                  </a:cubicBezTo>
                  <a:cubicBezTo>
                    <a:pt x="26083" y="14094"/>
                    <a:pt x="25955" y="14083"/>
                    <a:pt x="25904" y="14049"/>
                  </a:cubicBezTo>
                  <a:lnTo>
                    <a:pt x="25904" y="14049"/>
                  </a:lnTo>
                  <a:cubicBezTo>
                    <a:pt x="26056" y="14150"/>
                    <a:pt x="26336" y="14261"/>
                    <a:pt x="26299" y="14371"/>
                  </a:cubicBezTo>
                  <a:cubicBezTo>
                    <a:pt x="26281" y="14376"/>
                    <a:pt x="26263" y="14379"/>
                    <a:pt x="26245" y="14379"/>
                  </a:cubicBezTo>
                  <a:cubicBezTo>
                    <a:pt x="26166" y="14379"/>
                    <a:pt x="26089" y="14333"/>
                    <a:pt x="26053" y="14302"/>
                  </a:cubicBezTo>
                  <a:lnTo>
                    <a:pt x="26053" y="14302"/>
                  </a:lnTo>
                  <a:cubicBezTo>
                    <a:pt x="25328" y="14739"/>
                    <a:pt x="26510" y="15584"/>
                    <a:pt x="25952" y="15858"/>
                  </a:cubicBezTo>
                  <a:cubicBezTo>
                    <a:pt x="26006" y="15943"/>
                    <a:pt x="26171" y="15995"/>
                    <a:pt x="26344" y="15995"/>
                  </a:cubicBezTo>
                  <a:cubicBezTo>
                    <a:pt x="26418" y="15995"/>
                    <a:pt x="26493" y="15986"/>
                    <a:pt x="26562" y="15965"/>
                  </a:cubicBezTo>
                  <a:cubicBezTo>
                    <a:pt x="26745" y="17583"/>
                    <a:pt x="26884" y="19312"/>
                    <a:pt x="27452" y="20958"/>
                  </a:cubicBezTo>
                  <a:cubicBezTo>
                    <a:pt x="27378" y="21016"/>
                    <a:pt x="27253" y="21040"/>
                    <a:pt x="27092" y="21040"/>
                  </a:cubicBezTo>
                  <a:cubicBezTo>
                    <a:pt x="27034" y="21040"/>
                    <a:pt x="26971" y="21037"/>
                    <a:pt x="26905" y="21031"/>
                  </a:cubicBezTo>
                  <a:lnTo>
                    <a:pt x="26905" y="21031"/>
                  </a:lnTo>
                  <a:cubicBezTo>
                    <a:pt x="28079" y="22437"/>
                    <a:pt x="27612" y="23913"/>
                    <a:pt x="27421" y="25355"/>
                  </a:cubicBezTo>
                  <a:cubicBezTo>
                    <a:pt x="27459" y="25362"/>
                    <a:pt x="27493" y="25365"/>
                    <a:pt x="27523" y="25365"/>
                  </a:cubicBezTo>
                  <a:cubicBezTo>
                    <a:pt x="27673" y="25365"/>
                    <a:pt x="27743" y="25296"/>
                    <a:pt x="27866" y="25296"/>
                  </a:cubicBezTo>
                  <a:cubicBezTo>
                    <a:pt x="27920" y="25296"/>
                    <a:pt x="27984" y="25310"/>
                    <a:pt x="28069" y="25348"/>
                  </a:cubicBezTo>
                  <a:cubicBezTo>
                    <a:pt x="28453" y="24887"/>
                    <a:pt x="27313" y="24503"/>
                    <a:pt x="27875" y="24080"/>
                  </a:cubicBezTo>
                  <a:lnTo>
                    <a:pt x="27875" y="24080"/>
                  </a:lnTo>
                  <a:lnTo>
                    <a:pt x="28173" y="24135"/>
                  </a:lnTo>
                  <a:cubicBezTo>
                    <a:pt x="28364" y="23830"/>
                    <a:pt x="27421" y="24073"/>
                    <a:pt x="27806" y="23758"/>
                  </a:cubicBezTo>
                  <a:cubicBezTo>
                    <a:pt x="27882" y="23719"/>
                    <a:pt x="27946" y="23706"/>
                    <a:pt x="28000" y="23706"/>
                  </a:cubicBezTo>
                  <a:cubicBezTo>
                    <a:pt x="28094" y="23706"/>
                    <a:pt x="28155" y="23743"/>
                    <a:pt x="28186" y="23743"/>
                  </a:cubicBezTo>
                  <a:cubicBezTo>
                    <a:pt x="28196" y="23743"/>
                    <a:pt x="28203" y="23739"/>
                    <a:pt x="28207" y="23729"/>
                  </a:cubicBezTo>
                  <a:cubicBezTo>
                    <a:pt x="28087" y="23078"/>
                    <a:pt x="28353" y="22403"/>
                    <a:pt x="27629" y="21789"/>
                  </a:cubicBezTo>
                  <a:cubicBezTo>
                    <a:pt x="28277" y="21641"/>
                    <a:pt x="27653" y="21093"/>
                    <a:pt x="28270" y="20854"/>
                  </a:cubicBezTo>
                  <a:cubicBezTo>
                    <a:pt x="28013" y="20684"/>
                    <a:pt x="28079" y="20518"/>
                    <a:pt x="27653" y="20452"/>
                  </a:cubicBezTo>
                  <a:cubicBezTo>
                    <a:pt x="27993" y="18179"/>
                    <a:pt x="27369" y="15858"/>
                    <a:pt x="27414" y="13530"/>
                  </a:cubicBezTo>
                  <a:cubicBezTo>
                    <a:pt x="26167" y="12438"/>
                    <a:pt x="27657" y="11136"/>
                    <a:pt x="27238" y="9842"/>
                  </a:cubicBezTo>
                  <a:cubicBezTo>
                    <a:pt x="27260" y="9837"/>
                    <a:pt x="27283" y="9835"/>
                    <a:pt x="27304" y="9835"/>
                  </a:cubicBezTo>
                  <a:cubicBezTo>
                    <a:pt x="27326" y="9835"/>
                    <a:pt x="27347" y="9837"/>
                    <a:pt x="27366" y="9842"/>
                  </a:cubicBezTo>
                  <a:cubicBezTo>
                    <a:pt x="27057" y="9420"/>
                    <a:pt x="26912" y="8807"/>
                    <a:pt x="27064" y="8304"/>
                  </a:cubicBezTo>
                  <a:lnTo>
                    <a:pt x="26537" y="7878"/>
                  </a:lnTo>
                  <a:cubicBezTo>
                    <a:pt x="26881" y="6915"/>
                    <a:pt x="27040" y="5945"/>
                    <a:pt x="27110" y="4975"/>
                  </a:cubicBezTo>
                  <a:cubicBezTo>
                    <a:pt x="27182" y="3672"/>
                    <a:pt x="27161" y="2096"/>
                    <a:pt x="27154" y="685"/>
                  </a:cubicBezTo>
                  <a:lnTo>
                    <a:pt x="24656" y="671"/>
                  </a:lnTo>
                  <a:cubicBezTo>
                    <a:pt x="23852" y="650"/>
                    <a:pt x="22864" y="609"/>
                    <a:pt x="22432" y="526"/>
                  </a:cubicBezTo>
                  <a:cubicBezTo>
                    <a:pt x="20494" y="353"/>
                    <a:pt x="18690" y="0"/>
                    <a:pt x="168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41"/>
            <p:cNvSpPr/>
            <p:nvPr/>
          </p:nvSpPr>
          <p:spPr>
            <a:xfrm>
              <a:off x="3292883" y="1733934"/>
              <a:ext cx="126834" cy="126718"/>
            </a:xfrm>
            <a:custGeom>
              <a:avLst/>
              <a:gdLst/>
              <a:ahLst/>
              <a:cxnLst/>
              <a:rect l="l" t="t" r="r" b="b"/>
              <a:pathLst>
                <a:path w="28454" h="28428" extrusionOk="0">
                  <a:moveTo>
                    <a:pt x="17675" y="1870"/>
                  </a:moveTo>
                  <a:lnTo>
                    <a:pt x="17799" y="2043"/>
                  </a:lnTo>
                  <a:lnTo>
                    <a:pt x="17675" y="2043"/>
                  </a:lnTo>
                  <a:cubicBezTo>
                    <a:pt x="17675" y="1988"/>
                    <a:pt x="17681" y="1943"/>
                    <a:pt x="17675" y="1870"/>
                  </a:cubicBezTo>
                  <a:close/>
                  <a:moveTo>
                    <a:pt x="18704" y="1691"/>
                  </a:moveTo>
                  <a:cubicBezTo>
                    <a:pt x="19008" y="1691"/>
                    <a:pt x="19310" y="1891"/>
                    <a:pt x="19632" y="2043"/>
                  </a:cubicBezTo>
                  <a:lnTo>
                    <a:pt x="18076" y="2043"/>
                  </a:lnTo>
                  <a:cubicBezTo>
                    <a:pt x="18291" y="1783"/>
                    <a:pt x="18498" y="1691"/>
                    <a:pt x="18704" y="1691"/>
                  </a:cubicBezTo>
                  <a:close/>
                  <a:moveTo>
                    <a:pt x="20848" y="1933"/>
                  </a:moveTo>
                  <a:lnTo>
                    <a:pt x="20817" y="2043"/>
                  </a:lnTo>
                  <a:lnTo>
                    <a:pt x="20648" y="2043"/>
                  </a:lnTo>
                  <a:cubicBezTo>
                    <a:pt x="20713" y="2005"/>
                    <a:pt x="20776" y="1992"/>
                    <a:pt x="20848" y="1933"/>
                  </a:cubicBezTo>
                  <a:close/>
                  <a:moveTo>
                    <a:pt x="21374" y="1961"/>
                  </a:moveTo>
                  <a:cubicBezTo>
                    <a:pt x="21464" y="1961"/>
                    <a:pt x="21548" y="1986"/>
                    <a:pt x="21621" y="2043"/>
                  </a:cubicBezTo>
                  <a:lnTo>
                    <a:pt x="21056" y="2043"/>
                  </a:lnTo>
                  <a:cubicBezTo>
                    <a:pt x="21166" y="1992"/>
                    <a:pt x="21274" y="1961"/>
                    <a:pt x="21374" y="1961"/>
                  </a:cubicBezTo>
                  <a:close/>
                  <a:moveTo>
                    <a:pt x="16887" y="0"/>
                  </a:moveTo>
                  <a:cubicBezTo>
                    <a:pt x="15437" y="0"/>
                    <a:pt x="13987" y="229"/>
                    <a:pt x="12470" y="962"/>
                  </a:cubicBezTo>
                  <a:cubicBezTo>
                    <a:pt x="12474" y="841"/>
                    <a:pt x="12446" y="772"/>
                    <a:pt x="12537" y="724"/>
                  </a:cubicBezTo>
                  <a:lnTo>
                    <a:pt x="12537" y="724"/>
                  </a:lnTo>
                  <a:cubicBezTo>
                    <a:pt x="12306" y="782"/>
                    <a:pt x="12080" y="802"/>
                    <a:pt x="11858" y="802"/>
                  </a:cubicBezTo>
                  <a:cubicBezTo>
                    <a:pt x="11361" y="802"/>
                    <a:pt x="10881" y="701"/>
                    <a:pt x="10401" y="701"/>
                  </a:cubicBezTo>
                  <a:cubicBezTo>
                    <a:pt x="10179" y="701"/>
                    <a:pt x="9957" y="723"/>
                    <a:pt x="9733" y="786"/>
                  </a:cubicBezTo>
                  <a:lnTo>
                    <a:pt x="9737" y="665"/>
                  </a:lnTo>
                  <a:lnTo>
                    <a:pt x="9737" y="665"/>
                  </a:lnTo>
                  <a:cubicBezTo>
                    <a:pt x="8851" y="1061"/>
                    <a:pt x="7937" y="1130"/>
                    <a:pt x="7021" y="1130"/>
                  </a:cubicBezTo>
                  <a:cubicBezTo>
                    <a:pt x="6750" y="1130"/>
                    <a:pt x="6479" y="1124"/>
                    <a:pt x="6209" y="1119"/>
                  </a:cubicBezTo>
                  <a:cubicBezTo>
                    <a:pt x="5986" y="1114"/>
                    <a:pt x="5763" y="1111"/>
                    <a:pt x="5541" y="1111"/>
                  </a:cubicBezTo>
                  <a:cubicBezTo>
                    <a:pt x="5174" y="1111"/>
                    <a:pt x="4809" y="1121"/>
                    <a:pt x="4450" y="1160"/>
                  </a:cubicBezTo>
                  <a:cubicBezTo>
                    <a:pt x="3951" y="1223"/>
                    <a:pt x="3063" y="1357"/>
                    <a:pt x="2574" y="1638"/>
                  </a:cubicBezTo>
                  <a:cubicBezTo>
                    <a:pt x="1982" y="1624"/>
                    <a:pt x="1373" y="1610"/>
                    <a:pt x="679" y="1597"/>
                  </a:cubicBezTo>
                  <a:lnTo>
                    <a:pt x="679" y="1597"/>
                  </a:lnTo>
                  <a:cubicBezTo>
                    <a:pt x="669" y="2830"/>
                    <a:pt x="693" y="4351"/>
                    <a:pt x="753" y="5494"/>
                  </a:cubicBezTo>
                  <a:cubicBezTo>
                    <a:pt x="815" y="6669"/>
                    <a:pt x="908" y="7858"/>
                    <a:pt x="1036" y="9015"/>
                  </a:cubicBezTo>
                  <a:lnTo>
                    <a:pt x="791" y="9008"/>
                  </a:lnTo>
                  <a:lnTo>
                    <a:pt x="791" y="9008"/>
                  </a:lnTo>
                  <a:cubicBezTo>
                    <a:pt x="1314" y="11291"/>
                    <a:pt x="1" y="13495"/>
                    <a:pt x="396" y="15771"/>
                  </a:cubicBezTo>
                  <a:cubicBezTo>
                    <a:pt x="1" y="17403"/>
                    <a:pt x="836" y="19098"/>
                    <a:pt x="1127" y="20774"/>
                  </a:cubicBezTo>
                  <a:lnTo>
                    <a:pt x="1127" y="22590"/>
                  </a:lnTo>
                  <a:cubicBezTo>
                    <a:pt x="1103" y="22707"/>
                    <a:pt x="1098" y="22829"/>
                    <a:pt x="1061" y="22944"/>
                  </a:cubicBezTo>
                  <a:cubicBezTo>
                    <a:pt x="825" y="23227"/>
                    <a:pt x="732" y="23529"/>
                    <a:pt x="728" y="23841"/>
                  </a:cubicBezTo>
                  <a:cubicBezTo>
                    <a:pt x="724" y="24174"/>
                    <a:pt x="812" y="24558"/>
                    <a:pt x="926" y="24863"/>
                  </a:cubicBezTo>
                  <a:cubicBezTo>
                    <a:pt x="988" y="25033"/>
                    <a:pt x="1057" y="25178"/>
                    <a:pt x="1127" y="25314"/>
                  </a:cubicBezTo>
                  <a:lnTo>
                    <a:pt x="1127" y="26713"/>
                  </a:lnTo>
                  <a:lnTo>
                    <a:pt x="2270" y="26713"/>
                  </a:lnTo>
                  <a:cubicBezTo>
                    <a:pt x="3267" y="27373"/>
                    <a:pt x="4272" y="27626"/>
                    <a:pt x="5282" y="27626"/>
                  </a:cubicBezTo>
                  <a:cubicBezTo>
                    <a:pt x="6568" y="27626"/>
                    <a:pt x="7863" y="27216"/>
                    <a:pt x="9161" y="26713"/>
                  </a:cubicBezTo>
                  <a:lnTo>
                    <a:pt x="20104" y="26713"/>
                  </a:lnTo>
                  <a:cubicBezTo>
                    <a:pt x="20658" y="27016"/>
                    <a:pt x="21223" y="27370"/>
                    <a:pt x="21790" y="27370"/>
                  </a:cubicBezTo>
                  <a:cubicBezTo>
                    <a:pt x="21871" y="27370"/>
                    <a:pt x="21952" y="27362"/>
                    <a:pt x="22033" y="27347"/>
                  </a:cubicBezTo>
                  <a:lnTo>
                    <a:pt x="21985" y="27039"/>
                  </a:lnTo>
                  <a:lnTo>
                    <a:pt x="21985" y="27039"/>
                  </a:lnTo>
                  <a:cubicBezTo>
                    <a:pt x="22073" y="27211"/>
                    <a:pt x="22166" y="27276"/>
                    <a:pt x="22259" y="27276"/>
                  </a:cubicBezTo>
                  <a:cubicBezTo>
                    <a:pt x="22496" y="27276"/>
                    <a:pt x="22740" y="26855"/>
                    <a:pt x="22952" y="26713"/>
                  </a:cubicBezTo>
                  <a:lnTo>
                    <a:pt x="23156" y="26713"/>
                  </a:lnTo>
                  <a:cubicBezTo>
                    <a:pt x="23225" y="26765"/>
                    <a:pt x="23291" y="26869"/>
                    <a:pt x="23347" y="27118"/>
                  </a:cubicBezTo>
                  <a:lnTo>
                    <a:pt x="23294" y="27180"/>
                  </a:lnTo>
                  <a:cubicBezTo>
                    <a:pt x="23328" y="27275"/>
                    <a:pt x="23363" y="27315"/>
                    <a:pt x="23400" y="27315"/>
                  </a:cubicBezTo>
                  <a:cubicBezTo>
                    <a:pt x="23500" y="27315"/>
                    <a:pt x="23607" y="27006"/>
                    <a:pt x="23707" y="26713"/>
                  </a:cubicBezTo>
                  <a:lnTo>
                    <a:pt x="24770" y="26713"/>
                  </a:lnTo>
                  <a:cubicBezTo>
                    <a:pt x="24791" y="26715"/>
                    <a:pt x="24812" y="26717"/>
                    <a:pt x="24833" y="26717"/>
                  </a:cubicBezTo>
                  <a:cubicBezTo>
                    <a:pt x="24849" y="26717"/>
                    <a:pt x="24865" y="26716"/>
                    <a:pt x="24881" y="26713"/>
                  </a:cubicBezTo>
                  <a:lnTo>
                    <a:pt x="25180" y="26713"/>
                  </a:lnTo>
                  <a:cubicBezTo>
                    <a:pt x="25266" y="26775"/>
                    <a:pt x="25328" y="26948"/>
                    <a:pt x="25335" y="27402"/>
                  </a:cubicBezTo>
                  <a:cubicBezTo>
                    <a:pt x="25169" y="27402"/>
                    <a:pt x="25595" y="28019"/>
                    <a:pt x="25221" y="28355"/>
                  </a:cubicBezTo>
                  <a:cubicBezTo>
                    <a:pt x="25251" y="28401"/>
                    <a:pt x="25313" y="28427"/>
                    <a:pt x="25385" y="28427"/>
                  </a:cubicBezTo>
                  <a:cubicBezTo>
                    <a:pt x="25571" y="28427"/>
                    <a:pt x="25828" y="28250"/>
                    <a:pt x="25792" y="27763"/>
                  </a:cubicBezTo>
                  <a:cubicBezTo>
                    <a:pt x="25834" y="27126"/>
                    <a:pt x="25976" y="26564"/>
                    <a:pt x="25792" y="26058"/>
                  </a:cubicBezTo>
                  <a:lnTo>
                    <a:pt x="25792" y="12449"/>
                  </a:lnTo>
                  <a:cubicBezTo>
                    <a:pt x="25917" y="13002"/>
                    <a:pt x="26039" y="13557"/>
                    <a:pt x="26132" y="14125"/>
                  </a:cubicBezTo>
                  <a:cubicBezTo>
                    <a:pt x="26083" y="14094"/>
                    <a:pt x="25955" y="14083"/>
                    <a:pt x="25904" y="14049"/>
                  </a:cubicBezTo>
                  <a:lnTo>
                    <a:pt x="25904" y="14049"/>
                  </a:lnTo>
                  <a:cubicBezTo>
                    <a:pt x="26056" y="14150"/>
                    <a:pt x="26336" y="14261"/>
                    <a:pt x="26299" y="14371"/>
                  </a:cubicBezTo>
                  <a:cubicBezTo>
                    <a:pt x="26281" y="14376"/>
                    <a:pt x="26263" y="14379"/>
                    <a:pt x="26245" y="14379"/>
                  </a:cubicBezTo>
                  <a:cubicBezTo>
                    <a:pt x="26166" y="14379"/>
                    <a:pt x="26089" y="14333"/>
                    <a:pt x="26053" y="14302"/>
                  </a:cubicBezTo>
                  <a:lnTo>
                    <a:pt x="26053" y="14302"/>
                  </a:lnTo>
                  <a:cubicBezTo>
                    <a:pt x="25328" y="14739"/>
                    <a:pt x="26510" y="15584"/>
                    <a:pt x="25952" y="15858"/>
                  </a:cubicBezTo>
                  <a:cubicBezTo>
                    <a:pt x="26006" y="15943"/>
                    <a:pt x="26171" y="15995"/>
                    <a:pt x="26344" y="15995"/>
                  </a:cubicBezTo>
                  <a:cubicBezTo>
                    <a:pt x="26418" y="15995"/>
                    <a:pt x="26493" y="15986"/>
                    <a:pt x="26562" y="15965"/>
                  </a:cubicBezTo>
                  <a:cubicBezTo>
                    <a:pt x="26745" y="17583"/>
                    <a:pt x="26884" y="19312"/>
                    <a:pt x="27452" y="20958"/>
                  </a:cubicBezTo>
                  <a:cubicBezTo>
                    <a:pt x="27378" y="21016"/>
                    <a:pt x="27253" y="21040"/>
                    <a:pt x="27092" y="21040"/>
                  </a:cubicBezTo>
                  <a:cubicBezTo>
                    <a:pt x="27034" y="21040"/>
                    <a:pt x="26971" y="21037"/>
                    <a:pt x="26905" y="21031"/>
                  </a:cubicBezTo>
                  <a:lnTo>
                    <a:pt x="26905" y="21031"/>
                  </a:lnTo>
                  <a:cubicBezTo>
                    <a:pt x="28079" y="22437"/>
                    <a:pt x="27612" y="23913"/>
                    <a:pt x="27421" y="25355"/>
                  </a:cubicBezTo>
                  <a:cubicBezTo>
                    <a:pt x="27459" y="25362"/>
                    <a:pt x="27493" y="25365"/>
                    <a:pt x="27523" y="25365"/>
                  </a:cubicBezTo>
                  <a:cubicBezTo>
                    <a:pt x="27673" y="25365"/>
                    <a:pt x="27743" y="25296"/>
                    <a:pt x="27866" y="25296"/>
                  </a:cubicBezTo>
                  <a:cubicBezTo>
                    <a:pt x="27920" y="25296"/>
                    <a:pt x="27984" y="25310"/>
                    <a:pt x="28069" y="25348"/>
                  </a:cubicBezTo>
                  <a:cubicBezTo>
                    <a:pt x="28453" y="24887"/>
                    <a:pt x="27313" y="24503"/>
                    <a:pt x="27875" y="24080"/>
                  </a:cubicBezTo>
                  <a:lnTo>
                    <a:pt x="27875" y="24080"/>
                  </a:lnTo>
                  <a:lnTo>
                    <a:pt x="28173" y="24135"/>
                  </a:lnTo>
                  <a:cubicBezTo>
                    <a:pt x="28364" y="23830"/>
                    <a:pt x="27421" y="24073"/>
                    <a:pt x="27806" y="23758"/>
                  </a:cubicBezTo>
                  <a:cubicBezTo>
                    <a:pt x="27882" y="23719"/>
                    <a:pt x="27946" y="23706"/>
                    <a:pt x="28000" y="23706"/>
                  </a:cubicBezTo>
                  <a:cubicBezTo>
                    <a:pt x="28094" y="23706"/>
                    <a:pt x="28155" y="23743"/>
                    <a:pt x="28186" y="23743"/>
                  </a:cubicBezTo>
                  <a:cubicBezTo>
                    <a:pt x="28196" y="23743"/>
                    <a:pt x="28203" y="23739"/>
                    <a:pt x="28207" y="23729"/>
                  </a:cubicBezTo>
                  <a:cubicBezTo>
                    <a:pt x="28087" y="23078"/>
                    <a:pt x="28353" y="22403"/>
                    <a:pt x="27629" y="21789"/>
                  </a:cubicBezTo>
                  <a:cubicBezTo>
                    <a:pt x="28277" y="21641"/>
                    <a:pt x="27653" y="21093"/>
                    <a:pt x="28270" y="20854"/>
                  </a:cubicBezTo>
                  <a:cubicBezTo>
                    <a:pt x="28013" y="20684"/>
                    <a:pt x="28079" y="20518"/>
                    <a:pt x="27653" y="20452"/>
                  </a:cubicBezTo>
                  <a:cubicBezTo>
                    <a:pt x="27993" y="18179"/>
                    <a:pt x="27369" y="15858"/>
                    <a:pt x="27414" y="13530"/>
                  </a:cubicBezTo>
                  <a:cubicBezTo>
                    <a:pt x="26167" y="12438"/>
                    <a:pt x="27657" y="11136"/>
                    <a:pt x="27238" y="9842"/>
                  </a:cubicBezTo>
                  <a:cubicBezTo>
                    <a:pt x="27260" y="9837"/>
                    <a:pt x="27283" y="9835"/>
                    <a:pt x="27304" y="9835"/>
                  </a:cubicBezTo>
                  <a:cubicBezTo>
                    <a:pt x="27326" y="9835"/>
                    <a:pt x="27347" y="9837"/>
                    <a:pt x="27366" y="9842"/>
                  </a:cubicBezTo>
                  <a:cubicBezTo>
                    <a:pt x="27057" y="9420"/>
                    <a:pt x="26912" y="8807"/>
                    <a:pt x="27064" y="8304"/>
                  </a:cubicBezTo>
                  <a:lnTo>
                    <a:pt x="26537" y="7878"/>
                  </a:lnTo>
                  <a:cubicBezTo>
                    <a:pt x="26881" y="6915"/>
                    <a:pt x="27040" y="5945"/>
                    <a:pt x="27110" y="4975"/>
                  </a:cubicBezTo>
                  <a:cubicBezTo>
                    <a:pt x="27182" y="3672"/>
                    <a:pt x="27161" y="2096"/>
                    <a:pt x="27154" y="685"/>
                  </a:cubicBezTo>
                  <a:lnTo>
                    <a:pt x="24656" y="671"/>
                  </a:lnTo>
                  <a:cubicBezTo>
                    <a:pt x="23852" y="650"/>
                    <a:pt x="22864" y="609"/>
                    <a:pt x="22432" y="526"/>
                  </a:cubicBezTo>
                  <a:cubicBezTo>
                    <a:pt x="20494" y="353"/>
                    <a:pt x="18690" y="0"/>
                    <a:pt x="168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41"/>
            <p:cNvSpPr/>
            <p:nvPr/>
          </p:nvSpPr>
          <p:spPr>
            <a:xfrm>
              <a:off x="1403869" y="2469813"/>
              <a:ext cx="126834" cy="126718"/>
            </a:xfrm>
            <a:custGeom>
              <a:avLst/>
              <a:gdLst/>
              <a:ahLst/>
              <a:cxnLst/>
              <a:rect l="l" t="t" r="r" b="b"/>
              <a:pathLst>
                <a:path w="28454" h="28428" extrusionOk="0">
                  <a:moveTo>
                    <a:pt x="17675" y="1870"/>
                  </a:moveTo>
                  <a:lnTo>
                    <a:pt x="17799" y="2043"/>
                  </a:lnTo>
                  <a:lnTo>
                    <a:pt x="17675" y="2043"/>
                  </a:lnTo>
                  <a:cubicBezTo>
                    <a:pt x="17675" y="1988"/>
                    <a:pt x="17681" y="1943"/>
                    <a:pt x="17675" y="1870"/>
                  </a:cubicBezTo>
                  <a:close/>
                  <a:moveTo>
                    <a:pt x="18704" y="1691"/>
                  </a:moveTo>
                  <a:cubicBezTo>
                    <a:pt x="19008" y="1691"/>
                    <a:pt x="19310" y="1891"/>
                    <a:pt x="19632" y="2043"/>
                  </a:cubicBezTo>
                  <a:lnTo>
                    <a:pt x="18076" y="2043"/>
                  </a:lnTo>
                  <a:cubicBezTo>
                    <a:pt x="18291" y="1783"/>
                    <a:pt x="18498" y="1691"/>
                    <a:pt x="18704" y="1691"/>
                  </a:cubicBezTo>
                  <a:close/>
                  <a:moveTo>
                    <a:pt x="20848" y="1933"/>
                  </a:moveTo>
                  <a:lnTo>
                    <a:pt x="20817" y="2043"/>
                  </a:lnTo>
                  <a:lnTo>
                    <a:pt x="20648" y="2043"/>
                  </a:lnTo>
                  <a:cubicBezTo>
                    <a:pt x="20713" y="2005"/>
                    <a:pt x="20776" y="1992"/>
                    <a:pt x="20848" y="1933"/>
                  </a:cubicBezTo>
                  <a:close/>
                  <a:moveTo>
                    <a:pt x="21374" y="1961"/>
                  </a:moveTo>
                  <a:cubicBezTo>
                    <a:pt x="21464" y="1961"/>
                    <a:pt x="21548" y="1986"/>
                    <a:pt x="21621" y="2043"/>
                  </a:cubicBezTo>
                  <a:lnTo>
                    <a:pt x="21056" y="2043"/>
                  </a:lnTo>
                  <a:cubicBezTo>
                    <a:pt x="21166" y="1992"/>
                    <a:pt x="21274" y="1961"/>
                    <a:pt x="21374" y="1961"/>
                  </a:cubicBezTo>
                  <a:close/>
                  <a:moveTo>
                    <a:pt x="16887" y="0"/>
                  </a:moveTo>
                  <a:cubicBezTo>
                    <a:pt x="15437" y="0"/>
                    <a:pt x="13987" y="229"/>
                    <a:pt x="12470" y="962"/>
                  </a:cubicBezTo>
                  <a:cubicBezTo>
                    <a:pt x="12474" y="841"/>
                    <a:pt x="12446" y="772"/>
                    <a:pt x="12537" y="724"/>
                  </a:cubicBezTo>
                  <a:lnTo>
                    <a:pt x="12537" y="724"/>
                  </a:lnTo>
                  <a:cubicBezTo>
                    <a:pt x="12306" y="782"/>
                    <a:pt x="12080" y="802"/>
                    <a:pt x="11858" y="802"/>
                  </a:cubicBezTo>
                  <a:cubicBezTo>
                    <a:pt x="11361" y="802"/>
                    <a:pt x="10881" y="701"/>
                    <a:pt x="10401" y="701"/>
                  </a:cubicBezTo>
                  <a:cubicBezTo>
                    <a:pt x="10179" y="701"/>
                    <a:pt x="9957" y="723"/>
                    <a:pt x="9733" y="786"/>
                  </a:cubicBezTo>
                  <a:lnTo>
                    <a:pt x="9737" y="665"/>
                  </a:lnTo>
                  <a:lnTo>
                    <a:pt x="9737" y="665"/>
                  </a:lnTo>
                  <a:cubicBezTo>
                    <a:pt x="8851" y="1061"/>
                    <a:pt x="7937" y="1130"/>
                    <a:pt x="7021" y="1130"/>
                  </a:cubicBezTo>
                  <a:cubicBezTo>
                    <a:pt x="6750" y="1130"/>
                    <a:pt x="6479" y="1124"/>
                    <a:pt x="6209" y="1119"/>
                  </a:cubicBezTo>
                  <a:cubicBezTo>
                    <a:pt x="5986" y="1114"/>
                    <a:pt x="5763" y="1111"/>
                    <a:pt x="5541" y="1111"/>
                  </a:cubicBezTo>
                  <a:cubicBezTo>
                    <a:pt x="5174" y="1111"/>
                    <a:pt x="4809" y="1121"/>
                    <a:pt x="4450" y="1160"/>
                  </a:cubicBezTo>
                  <a:cubicBezTo>
                    <a:pt x="3951" y="1223"/>
                    <a:pt x="3063" y="1357"/>
                    <a:pt x="2574" y="1638"/>
                  </a:cubicBezTo>
                  <a:cubicBezTo>
                    <a:pt x="1982" y="1624"/>
                    <a:pt x="1373" y="1610"/>
                    <a:pt x="679" y="1597"/>
                  </a:cubicBezTo>
                  <a:lnTo>
                    <a:pt x="679" y="1597"/>
                  </a:lnTo>
                  <a:cubicBezTo>
                    <a:pt x="669" y="2830"/>
                    <a:pt x="693" y="4351"/>
                    <a:pt x="753" y="5494"/>
                  </a:cubicBezTo>
                  <a:cubicBezTo>
                    <a:pt x="815" y="6669"/>
                    <a:pt x="908" y="7858"/>
                    <a:pt x="1036" y="9015"/>
                  </a:cubicBezTo>
                  <a:lnTo>
                    <a:pt x="791" y="9008"/>
                  </a:lnTo>
                  <a:lnTo>
                    <a:pt x="791" y="9008"/>
                  </a:lnTo>
                  <a:cubicBezTo>
                    <a:pt x="1314" y="11291"/>
                    <a:pt x="1" y="13495"/>
                    <a:pt x="396" y="15771"/>
                  </a:cubicBezTo>
                  <a:cubicBezTo>
                    <a:pt x="1" y="17403"/>
                    <a:pt x="836" y="19098"/>
                    <a:pt x="1127" y="20774"/>
                  </a:cubicBezTo>
                  <a:lnTo>
                    <a:pt x="1127" y="22590"/>
                  </a:lnTo>
                  <a:cubicBezTo>
                    <a:pt x="1103" y="22707"/>
                    <a:pt x="1098" y="22829"/>
                    <a:pt x="1061" y="22944"/>
                  </a:cubicBezTo>
                  <a:cubicBezTo>
                    <a:pt x="825" y="23227"/>
                    <a:pt x="732" y="23529"/>
                    <a:pt x="728" y="23841"/>
                  </a:cubicBezTo>
                  <a:cubicBezTo>
                    <a:pt x="724" y="24174"/>
                    <a:pt x="812" y="24558"/>
                    <a:pt x="926" y="24863"/>
                  </a:cubicBezTo>
                  <a:cubicBezTo>
                    <a:pt x="988" y="25033"/>
                    <a:pt x="1057" y="25178"/>
                    <a:pt x="1127" y="25314"/>
                  </a:cubicBezTo>
                  <a:lnTo>
                    <a:pt x="1127" y="26713"/>
                  </a:lnTo>
                  <a:lnTo>
                    <a:pt x="2270" y="26713"/>
                  </a:lnTo>
                  <a:cubicBezTo>
                    <a:pt x="3267" y="27373"/>
                    <a:pt x="4272" y="27626"/>
                    <a:pt x="5282" y="27626"/>
                  </a:cubicBezTo>
                  <a:cubicBezTo>
                    <a:pt x="6568" y="27626"/>
                    <a:pt x="7863" y="27216"/>
                    <a:pt x="9161" y="26713"/>
                  </a:cubicBezTo>
                  <a:lnTo>
                    <a:pt x="20104" y="26713"/>
                  </a:lnTo>
                  <a:cubicBezTo>
                    <a:pt x="20658" y="27016"/>
                    <a:pt x="21223" y="27370"/>
                    <a:pt x="21790" y="27370"/>
                  </a:cubicBezTo>
                  <a:cubicBezTo>
                    <a:pt x="21871" y="27370"/>
                    <a:pt x="21952" y="27362"/>
                    <a:pt x="22033" y="27347"/>
                  </a:cubicBezTo>
                  <a:lnTo>
                    <a:pt x="21985" y="27039"/>
                  </a:lnTo>
                  <a:lnTo>
                    <a:pt x="21985" y="27039"/>
                  </a:lnTo>
                  <a:cubicBezTo>
                    <a:pt x="22073" y="27211"/>
                    <a:pt x="22166" y="27276"/>
                    <a:pt x="22259" y="27276"/>
                  </a:cubicBezTo>
                  <a:cubicBezTo>
                    <a:pt x="22496" y="27276"/>
                    <a:pt x="22740" y="26855"/>
                    <a:pt x="22952" y="26713"/>
                  </a:cubicBezTo>
                  <a:lnTo>
                    <a:pt x="23156" y="26713"/>
                  </a:lnTo>
                  <a:cubicBezTo>
                    <a:pt x="23225" y="26765"/>
                    <a:pt x="23291" y="26869"/>
                    <a:pt x="23347" y="27118"/>
                  </a:cubicBezTo>
                  <a:lnTo>
                    <a:pt x="23294" y="27180"/>
                  </a:lnTo>
                  <a:cubicBezTo>
                    <a:pt x="23328" y="27275"/>
                    <a:pt x="23363" y="27315"/>
                    <a:pt x="23400" y="27315"/>
                  </a:cubicBezTo>
                  <a:cubicBezTo>
                    <a:pt x="23500" y="27315"/>
                    <a:pt x="23607" y="27006"/>
                    <a:pt x="23707" y="26713"/>
                  </a:cubicBezTo>
                  <a:lnTo>
                    <a:pt x="24770" y="26713"/>
                  </a:lnTo>
                  <a:cubicBezTo>
                    <a:pt x="24791" y="26715"/>
                    <a:pt x="24812" y="26717"/>
                    <a:pt x="24833" y="26717"/>
                  </a:cubicBezTo>
                  <a:cubicBezTo>
                    <a:pt x="24849" y="26717"/>
                    <a:pt x="24865" y="26716"/>
                    <a:pt x="24881" y="26713"/>
                  </a:cubicBezTo>
                  <a:lnTo>
                    <a:pt x="25180" y="26713"/>
                  </a:lnTo>
                  <a:cubicBezTo>
                    <a:pt x="25266" y="26775"/>
                    <a:pt x="25328" y="26948"/>
                    <a:pt x="25335" y="27402"/>
                  </a:cubicBezTo>
                  <a:cubicBezTo>
                    <a:pt x="25169" y="27402"/>
                    <a:pt x="25595" y="28019"/>
                    <a:pt x="25221" y="28355"/>
                  </a:cubicBezTo>
                  <a:cubicBezTo>
                    <a:pt x="25251" y="28401"/>
                    <a:pt x="25313" y="28427"/>
                    <a:pt x="25385" y="28427"/>
                  </a:cubicBezTo>
                  <a:cubicBezTo>
                    <a:pt x="25571" y="28427"/>
                    <a:pt x="25828" y="28250"/>
                    <a:pt x="25792" y="27763"/>
                  </a:cubicBezTo>
                  <a:cubicBezTo>
                    <a:pt x="25834" y="27126"/>
                    <a:pt x="25976" y="26564"/>
                    <a:pt x="25792" y="26058"/>
                  </a:cubicBezTo>
                  <a:lnTo>
                    <a:pt x="25792" y="12449"/>
                  </a:lnTo>
                  <a:cubicBezTo>
                    <a:pt x="25917" y="13002"/>
                    <a:pt x="26039" y="13557"/>
                    <a:pt x="26132" y="14125"/>
                  </a:cubicBezTo>
                  <a:cubicBezTo>
                    <a:pt x="26083" y="14094"/>
                    <a:pt x="25955" y="14083"/>
                    <a:pt x="25904" y="14049"/>
                  </a:cubicBezTo>
                  <a:lnTo>
                    <a:pt x="25904" y="14049"/>
                  </a:lnTo>
                  <a:cubicBezTo>
                    <a:pt x="26056" y="14150"/>
                    <a:pt x="26336" y="14261"/>
                    <a:pt x="26299" y="14371"/>
                  </a:cubicBezTo>
                  <a:cubicBezTo>
                    <a:pt x="26281" y="14376"/>
                    <a:pt x="26263" y="14379"/>
                    <a:pt x="26245" y="14379"/>
                  </a:cubicBezTo>
                  <a:cubicBezTo>
                    <a:pt x="26166" y="14379"/>
                    <a:pt x="26089" y="14333"/>
                    <a:pt x="26053" y="14302"/>
                  </a:cubicBezTo>
                  <a:lnTo>
                    <a:pt x="26053" y="14302"/>
                  </a:lnTo>
                  <a:cubicBezTo>
                    <a:pt x="25328" y="14739"/>
                    <a:pt x="26510" y="15584"/>
                    <a:pt x="25952" y="15858"/>
                  </a:cubicBezTo>
                  <a:cubicBezTo>
                    <a:pt x="26006" y="15943"/>
                    <a:pt x="26171" y="15995"/>
                    <a:pt x="26344" y="15995"/>
                  </a:cubicBezTo>
                  <a:cubicBezTo>
                    <a:pt x="26418" y="15995"/>
                    <a:pt x="26493" y="15986"/>
                    <a:pt x="26562" y="15965"/>
                  </a:cubicBezTo>
                  <a:cubicBezTo>
                    <a:pt x="26745" y="17583"/>
                    <a:pt x="26884" y="19312"/>
                    <a:pt x="27452" y="20958"/>
                  </a:cubicBezTo>
                  <a:cubicBezTo>
                    <a:pt x="27378" y="21016"/>
                    <a:pt x="27253" y="21040"/>
                    <a:pt x="27092" y="21040"/>
                  </a:cubicBezTo>
                  <a:cubicBezTo>
                    <a:pt x="27034" y="21040"/>
                    <a:pt x="26971" y="21037"/>
                    <a:pt x="26905" y="21031"/>
                  </a:cubicBezTo>
                  <a:lnTo>
                    <a:pt x="26905" y="21031"/>
                  </a:lnTo>
                  <a:cubicBezTo>
                    <a:pt x="28079" y="22437"/>
                    <a:pt x="27612" y="23913"/>
                    <a:pt x="27421" y="25355"/>
                  </a:cubicBezTo>
                  <a:cubicBezTo>
                    <a:pt x="27459" y="25362"/>
                    <a:pt x="27493" y="25365"/>
                    <a:pt x="27523" y="25365"/>
                  </a:cubicBezTo>
                  <a:cubicBezTo>
                    <a:pt x="27673" y="25365"/>
                    <a:pt x="27743" y="25296"/>
                    <a:pt x="27866" y="25296"/>
                  </a:cubicBezTo>
                  <a:cubicBezTo>
                    <a:pt x="27920" y="25296"/>
                    <a:pt x="27984" y="25310"/>
                    <a:pt x="28069" y="25348"/>
                  </a:cubicBezTo>
                  <a:cubicBezTo>
                    <a:pt x="28453" y="24887"/>
                    <a:pt x="27313" y="24503"/>
                    <a:pt x="27875" y="24080"/>
                  </a:cubicBezTo>
                  <a:lnTo>
                    <a:pt x="27875" y="24080"/>
                  </a:lnTo>
                  <a:lnTo>
                    <a:pt x="28173" y="24135"/>
                  </a:lnTo>
                  <a:cubicBezTo>
                    <a:pt x="28364" y="23830"/>
                    <a:pt x="27421" y="24073"/>
                    <a:pt x="27806" y="23758"/>
                  </a:cubicBezTo>
                  <a:cubicBezTo>
                    <a:pt x="27882" y="23719"/>
                    <a:pt x="27946" y="23706"/>
                    <a:pt x="28000" y="23706"/>
                  </a:cubicBezTo>
                  <a:cubicBezTo>
                    <a:pt x="28094" y="23706"/>
                    <a:pt x="28155" y="23743"/>
                    <a:pt x="28186" y="23743"/>
                  </a:cubicBezTo>
                  <a:cubicBezTo>
                    <a:pt x="28196" y="23743"/>
                    <a:pt x="28203" y="23739"/>
                    <a:pt x="28207" y="23729"/>
                  </a:cubicBezTo>
                  <a:cubicBezTo>
                    <a:pt x="28087" y="23078"/>
                    <a:pt x="28353" y="22403"/>
                    <a:pt x="27629" y="21789"/>
                  </a:cubicBezTo>
                  <a:cubicBezTo>
                    <a:pt x="28277" y="21641"/>
                    <a:pt x="27653" y="21093"/>
                    <a:pt x="28270" y="20854"/>
                  </a:cubicBezTo>
                  <a:cubicBezTo>
                    <a:pt x="28013" y="20684"/>
                    <a:pt x="28079" y="20518"/>
                    <a:pt x="27653" y="20452"/>
                  </a:cubicBezTo>
                  <a:cubicBezTo>
                    <a:pt x="27993" y="18179"/>
                    <a:pt x="27369" y="15858"/>
                    <a:pt x="27414" y="13530"/>
                  </a:cubicBezTo>
                  <a:cubicBezTo>
                    <a:pt x="26167" y="12438"/>
                    <a:pt x="27657" y="11136"/>
                    <a:pt x="27238" y="9842"/>
                  </a:cubicBezTo>
                  <a:cubicBezTo>
                    <a:pt x="27260" y="9837"/>
                    <a:pt x="27283" y="9835"/>
                    <a:pt x="27304" y="9835"/>
                  </a:cubicBezTo>
                  <a:cubicBezTo>
                    <a:pt x="27326" y="9835"/>
                    <a:pt x="27347" y="9837"/>
                    <a:pt x="27366" y="9842"/>
                  </a:cubicBezTo>
                  <a:cubicBezTo>
                    <a:pt x="27057" y="9420"/>
                    <a:pt x="26912" y="8807"/>
                    <a:pt x="27064" y="8304"/>
                  </a:cubicBezTo>
                  <a:lnTo>
                    <a:pt x="26537" y="7878"/>
                  </a:lnTo>
                  <a:cubicBezTo>
                    <a:pt x="26881" y="6915"/>
                    <a:pt x="27040" y="5945"/>
                    <a:pt x="27110" y="4975"/>
                  </a:cubicBezTo>
                  <a:cubicBezTo>
                    <a:pt x="27182" y="3672"/>
                    <a:pt x="27161" y="2096"/>
                    <a:pt x="27154" y="685"/>
                  </a:cubicBezTo>
                  <a:lnTo>
                    <a:pt x="24656" y="671"/>
                  </a:lnTo>
                  <a:cubicBezTo>
                    <a:pt x="23852" y="650"/>
                    <a:pt x="22864" y="609"/>
                    <a:pt x="22432" y="526"/>
                  </a:cubicBezTo>
                  <a:cubicBezTo>
                    <a:pt x="20494" y="353"/>
                    <a:pt x="18690" y="0"/>
                    <a:pt x="16887" y="0"/>
                  </a:cubicBezTo>
                  <a:close/>
                </a:path>
              </a:pathLst>
            </a:custGeom>
            <a:solidFill>
              <a:srgbClr val="D9D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41"/>
            <p:cNvSpPr/>
            <p:nvPr/>
          </p:nvSpPr>
          <p:spPr>
            <a:xfrm>
              <a:off x="2348368" y="2469813"/>
              <a:ext cx="126834" cy="126718"/>
            </a:xfrm>
            <a:custGeom>
              <a:avLst/>
              <a:gdLst/>
              <a:ahLst/>
              <a:cxnLst/>
              <a:rect l="l" t="t" r="r" b="b"/>
              <a:pathLst>
                <a:path w="28454" h="28428" extrusionOk="0">
                  <a:moveTo>
                    <a:pt x="17675" y="1870"/>
                  </a:moveTo>
                  <a:lnTo>
                    <a:pt x="17799" y="2043"/>
                  </a:lnTo>
                  <a:lnTo>
                    <a:pt x="17675" y="2043"/>
                  </a:lnTo>
                  <a:cubicBezTo>
                    <a:pt x="17675" y="1988"/>
                    <a:pt x="17681" y="1943"/>
                    <a:pt x="17675" y="1870"/>
                  </a:cubicBezTo>
                  <a:close/>
                  <a:moveTo>
                    <a:pt x="18704" y="1691"/>
                  </a:moveTo>
                  <a:cubicBezTo>
                    <a:pt x="19008" y="1691"/>
                    <a:pt x="19310" y="1891"/>
                    <a:pt x="19632" y="2043"/>
                  </a:cubicBezTo>
                  <a:lnTo>
                    <a:pt x="18076" y="2043"/>
                  </a:lnTo>
                  <a:cubicBezTo>
                    <a:pt x="18291" y="1783"/>
                    <a:pt x="18498" y="1691"/>
                    <a:pt x="18704" y="1691"/>
                  </a:cubicBezTo>
                  <a:close/>
                  <a:moveTo>
                    <a:pt x="20848" y="1933"/>
                  </a:moveTo>
                  <a:lnTo>
                    <a:pt x="20817" y="2043"/>
                  </a:lnTo>
                  <a:lnTo>
                    <a:pt x="20648" y="2043"/>
                  </a:lnTo>
                  <a:cubicBezTo>
                    <a:pt x="20713" y="2005"/>
                    <a:pt x="20776" y="1992"/>
                    <a:pt x="20848" y="1933"/>
                  </a:cubicBezTo>
                  <a:close/>
                  <a:moveTo>
                    <a:pt x="21374" y="1961"/>
                  </a:moveTo>
                  <a:cubicBezTo>
                    <a:pt x="21464" y="1961"/>
                    <a:pt x="21548" y="1986"/>
                    <a:pt x="21621" y="2043"/>
                  </a:cubicBezTo>
                  <a:lnTo>
                    <a:pt x="21056" y="2043"/>
                  </a:lnTo>
                  <a:cubicBezTo>
                    <a:pt x="21166" y="1992"/>
                    <a:pt x="21274" y="1961"/>
                    <a:pt x="21374" y="1961"/>
                  </a:cubicBezTo>
                  <a:close/>
                  <a:moveTo>
                    <a:pt x="16887" y="0"/>
                  </a:moveTo>
                  <a:cubicBezTo>
                    <a:pt x="15437" y="0"/>
                    <a:pt x="13987" y="229"/>
                    <a:pt x="12470" y="962"/>
                  </a:cubicBezTo>
                  <a:cubicBezTo>
                    <a:pt x="12474" y="841"/>
                    <a:pt x="12446" y="772"/>
                    <a:pt x="12537" y="724"/>
                  </a:cubicBezTo>
                  <a:lnTo>
                    <a:pt x="12537" y="724"/>
                  </a:lnTo>
                  <a:cubicBezTo>
                    <a:pt x="12306" y="782"/>
                    <a:pt x="12080" y="802"/>
                    <a:pt x="11858" y="802"/>
                  </a:cubicBezTo>
                  <a:cubicBezTo>
                    <a:pt x="11361" y="802"/>
                    <a:pt x="10881" y="701"/>
                    <a:pt x="10401" y="701"/>
                  </a:cubicBezTo>
                  <a:cubicBezTo>
                    <a:pt x="10179" y="701"/>
                    <a:pt x="9957" y="723"/>
                    <a:pt x="9733" y="786"/>
                  </a:cubicBezTo>
                  <a:lnTo>
                    <a:pt x="9737" y="665"/>
                  </a:lnTo>
                  <a:lnTo>
                    <a:pt x="9737" y="665"/>
                  </a:lnTo>
                  <a:cubicBezTo>
                    <a:pt x="8851" y="1061"/>
                    <a:pt x="7937" y="1130"/>
                    <a:pt x="7021" y="1130"/>
                  </a:cubicBezTo>
                  <a:cubicBezTo>
                    <a:pt x="6750" y="1130"/>
                    <a:pt x="6479" y="1124"/>
                    <a:pt x="6209" y="1119"/>
                  </a:cubicBezTo>
                  <a:cubicBezTo>
                    <a:pt x="5986" y="1114"/>
                    <a:pt x="5763" y="1111"/>
                    <a:pt x="5541" y="1111"/>
                  </a:cubicBezTo>
                  <a:cubicBezTo>
                    <a:pt x="5174" y="1111"/>
                    <a:pt x="4809" y="1121"/>
                    <a:pt x="4450" y="1160"/>
                  </a:cubicBezTo>
                  <a:cubicBezTo>
                    <a:pt x="3951" y="1223"/>
                    <a:pt x="3063" y="1357"/>
                    <a:pt x="2574" y="1638"/>
                  </a:cubicBezTo>
                  <a:cubicBezTo>
                    <a:pt x="1982" y="1624"/>
                    <a:pt x="1373" y="1610"/>
                    <a:pt x="679" y="1597"/>
                  </a:cubicBezTo>
                  <a:lnTo>
                    <a:pt x="679" y="1597"/>
                  </a:lnTo>
                  <a:cubicBezTo>
                    <a:pt x="669" y="2830"/>
                    <a:pt x="693" y="4351"/>
                    <a:pt x="753" y="5494"/>
                  </a:cubicBezTo>
                  <a:cubicBezTo>
                    <a:pt x="815" y="6669"/>
                    <a:pt x="908" y="7858"/>
                    <a:pt x="1036" y="9015"/>
                  </a:cubicBezTo>
                  <a:lnTo>
                    <a:pt x="791" y="9008"/>
                  </a:lnTo>
                  <a:lnTo>
                    <a:pt x="791" y="9008"/>
                  </a:lnTo>
                  <a:cubicBezTo>
                    <a:pt x="1314" y="11291"/>
                    <a:pt x="1" y="13495"/>
                    <a:pt x="396" y="15771"/>
                  </a:cubicBezTo>
                  <a:cubicBezTo>
                    <a:pt x="1" y="17403"/>
                    <a:pt x="836" y="19098"/>
                    <a:pt x="1127" y="20774"/>
                  </a:cubicBezTo>
                  <a:lnTo>
                    <a:pt x="1127" y="22590"/>
                  </a:lnTo>
                  <a:cubicBezTo>
                    <a:pt x="1103" y="22707"/>
                    <a:pt x="1098" y="22829"/>
                    <a:pt x="1061" y="22944"/>
                  </a:cubicBezTo>
                  <a:cubicBezTo>
                    <a:pt x="825" y="23227"/>
                    <a:pt x="732" y="23529"/>
                    <a:pt x="728" y="23841"/>
                  </a:cubicBezTo>
                  <a:cubicBezTo>
                    <a:pt x="724" y="24174"/>
                    <a:pt x="812" y="24558"/>
                    <a:pt x="926" y="24863"/>
                  </a:cubicBezTo>
                  <a:cubicBezTo>
                    <a:pt x="988" y="25033"/>
                    <a:pt x="1057" y="25178"/>
                    <a:pt x="1127" y="25314"/>
                  </a:cubicBezTo>
                  <a:lnTo>
                    <a:pt x="1127" y="26713"/>
                  </a:lnTo>
                  <a:lnTo>
                    <a:pt x="2270" y="26713"/>
                  </a:lnTo>
                  <a:cubicBezTo>
                    <a:pt x="3267" y="27373"/>
                    <a:pt x="4272" y="27626"/>
                    <a:pt x="5282" y="27626"/>
                  </a:cubicBezTo>
                  <a:cubicBezTo>
                    <a:pt x="6568" y="27626"/>
                    <a:pt x="7863" y="27216"/>
                    <a:pt x="9161" y="26713"/>
                  </a:cubicBezTo>
                  <a:lnTo>
                    <a:pt x="20104" y="26713"/>
                  </a:lnTo>
                  <a:cubicBezTo>
                    <a:pt x="20658" y="27016"/>
                    <a:pt x="21223" y="27370"/>
                    <a:pt x="21790" y="27370"/>
                  </a:cubicBezTo>
                  <a:cubicBezTo>
                    <a:pt x="21871" y="27370"/>
                    <a:pt x="21952" y="27362"/>
                    <a:pt x="22033" y="27347"/>
                  </a:cubicBezTo>
                  <a:lnTo>
                    <a:pt x="21985" y="27039"/>
                  </a:lnTo>
                  <a:lnTo>
                    <a:pt x="21985" y="27039"/>
                  </a:lnTo>
                  <a:cubicBezTo>
                    <a:pt x="22073" y="27211"/>
                    <a:pt x="22166" y="27276"/>
                    <a:pt x="22259" y="27276"/>
                  </a:cubicBezTo>
                  <a:cubicBezTo>
                    <a:pt x="22496" y="27276"/>
                    <a:pt x="22740" y="26855"/>
                    <a:pt x="22952" y="26713"/>
                  </a:cubicBezTo>
                  <a:lnTo>
                    <a:pt x="23156" y="26713"/>
                  </a:lnTo>
                  <a:cubicBezTo>
                    <a:pt x="23225" y="26765"/>
                    <a:pt x="23291" y="26869"/>
                    <a:pt x="23347" y="27118"/>
                  </a:cubicBezTo>
                  <a:lnTo>
                    <a:pt x="23294" y="27180"/>
                  </a:lnTo>
                  <a:cubicBezTo>
                    <a:pt x="23328" y="27275"/>
                    <a:pt x="23363" y="27315"/>
                    <a:pt x="23400" y="27315"/>
                  </a:cubicBezTo>
                  <a:cubicBezTo>
                    <a:pt x="23500" y="27315"/>
                    <a:pt x="23607" y="27006"/>
                    <a:pt x="23707" y="26713"/>
                  </a:cubicBezTo>
                  <a:lnTo>
                    <a:pt x="24770" y="26713"/>
                  </a:lnTo>
                  <a:cubicBezTo>
                    <a:pt x="24791" y="26715"/>
                    <a:pt x="24812" y="26717"/>
                    <a:pt x="24833" y="26717"/>
                  </a:cubicBezTo>
                  <a:cubicBezTo>
                    <a:pt x="24849" y="26717"/>
                    <a:pt x="24865" y="26716"/>
                    <a:pt x="24881" y="26713"/>
                  </a:cubicBezTo>
                  <a:lnTo>
                    <a:pt x="25180" y="26713"/>
                  </a:lnTo>
                  <a:cubicBezTo>
                    <a:pt x="25266" y="26775"/>
                    <a:pt x="25328" y="26948"/>
                    <a:pt x="25335" y="27402"/>
                  </a:cubicBezTo>
                  <a:cubicBezTo>
                    <a:pt x="25169" y="27402"/>
                    <a:pt x="25595" y="28019"/>
                    <a:pt x="25221" y="28355"/>
                  </a:cubicBezTo>
                  <a:cubicBezTo>
                    <a:pt x="25251" y="28401"/>
                    <a:pt x="25313" y="28427"/>
                    <a:pt x="25385" y="28427"/>
                  </a:cubicBezTo>
                  <a:cubicBezTo>
                    <a:pt x="25571" y="28427"/>
                    <a:pt x="25828" y="28250"/>
                    <a:pt x="25792" y="27763"/>
                  </a:cubicBezTo>
                  <a:cubicBezTo>
                    <a:pt x="25834" y="27126"/>
                    <a:pt x="25976" y="26564"/>
                    <a:pt x="25792" y="26058"/>
                  </a:cubicBezTo>
                  <a:lnTo>
                    <a:pt x="25792" y="12449"/>
                  </a:lnTo>
                  <a:cubicBezTo>
                    <a:pt x="25917" y="13002"/>
                    <a:pt x="26039" y="13557"/>
                    <a:pt x="26132" y="14125"/>
                  </a:cubicBezTo>
                  <a:cubicBezTo>
                    <a:pt x="26083" y="14094"/>
                    <a:pt x="25955" y="14083"/>
                    <a:pt x="25904" y="14049"/>
                  </a:cubicBezTo>
                  <a:lnTo>
                    <a:pt x="25904" y="14049"/>
                  </a:lnTo>
                  <a:cubicBezTo>
                    <a:pt x="26056" y="14150"/>
                    <a:pt x="26336" y="14261"/>
                    <a:pt x="26299" y="14371"/>
                  </a:cubicBezTo>
                  <a:cubicBezTo>
                    <a:pt x="26281" y="14376"/>
                    <a:pt x="26263" y="14379"/>
                    <a:pt x="26245" y="14379"/>
                  </a:cubicBezTo>
                  <a:cubicBezTo>
                    <a:pt x="26166" y="14379"/>
                    <a:pt x="26089" y="14333"/>
                    <a:pt x="26053" y="14302"/>
                  </a:cubicBezTo>
                  <a:lnTo>
                    <a:pt x="26053" y="14302"/>
                  </a:lnTo>
                  <a:cubicBezTo>
                    <a:pt x="25328" y="14739"/>
                    <a:pt x="26510" y="15584"/>
                    <a:pt x="25952" y="15858"/>
                  </a:cubicBezTo>
                  <a:cubicBezTo>
                    <a:pt x="26006" y="15943"/>
                    <a:pt x="26171" y="15995"/>
                    <a:pt x="26344" y="15995"/>
                  </a:cubicBezTo>
                  <a:cubicBezTo>
                    <a:pt x="26418" y="15995"/>
                    <a:pt x="26493" y="15986"/>
                    <a:pt x="26562" y="15965"/>
                  </a:cubicBezTo>
                  <a:cubicBezTo>
                    <a:pt x="26745" y="17583"/>
                    <a:pt x="26884" y="19312"/>
                    <a:pt x="27452" y="20958"/>
                  </a:cubicBezTo>
                  <a:cubicBezTo>
                    <a:pt x="27378" y="21016"/>
                    <a:pt x="27253" y="21040"/>
                    <a:pt x="27092" y="21040"/>
                  </a:cubicBezTo>
                  <a:cubicBezTo>
                    <a:pt x="27034" y="21040"/>
                    <a:pt x="26971" y="21037"/>
                    <a:pt x="26905" y="21031"/>
                  </a:cubicBezTo>
                  <a:lnTo>
                    <a:pt x="26905" y="21031"/>
                  </a:lnTo>
                  <a:cubicBezTo>
                    <a:pt x="28079" y="22437"/>
                    <a:pt x="27612" y="23913"/>
                    <a:pt x="27421" y="25355"/>
                  </a:cubicBezTo>
                  <a:cubicBezTo>
                    <a:pt x="27459" y="25362"/>
                    <a:pt x="27493" y="25365"/>
                    <a:pt x="27523" y="25365"/>
                  </a:cubicBezTo>
                  <a:cubicBezTo>
                    <a:pt x="27673" y="25365"/>
                    <a:pt x="27743" y="25296"/>
                    <a:pt x="27866" y="25296"/>
                  </a:cubicBezTo>
                  <a:cubicBezTo>
                    <a:pt x="27920" y="25296"/>
                    <a:pt x="27984" y="25310"/>
                    <a:pt x="28069" y="25348"/>
                  </a:cubicBezTo>
                  <a:cubicBezTo>
                    <a:pt x="28453" y="24887"/>
                    <a:pt x="27313" y="24503"/>
                    <a:pt x="27875" y="24080"/>
                  </a:cubicBezTo>
                  <a:lnTo>
                    <a:pt x="27875" y="24080"/>
                  </a:lnTo>
                  <a:lnTo>
                    <a:pt x="28173" y="24135"/>
                  </a:lnTo>
                  <a:cubicBezTo>
                    <a:pt x="28364" y="23830"/>
                    <a:pt x="27421" y="24073"/>
                    <a:pt x="27806" y="23758"/>
                  </a:cubicBezTo>
                  <a:cubicBezTo>
                    <a:pt x="27882" y="23719"/>
                    <a:pt x="27946" y="23706"/>
                    <a:pt x="28000" y="23706"/>
                  </a:cubicBezTo>
                  <a:cubicBezTo>
                    <a:pt x="28094" y="23706"/>
                    <a:pt x="28155" y="23743"/>
                    <a:pt x="28186" y="23743"/>
                  </a:cubicBezTo>
                  <a:cubicBezTo>
                    <a:pt x="28196" y="23743"/>
                    <a:pt x="28203" y="23739"/>
                    <a:pt x="28207" y="23729"/>
                  </a:cubicBezTo>
                  <a:cubicBezTo>
                    <a:pt x="28087" y="23078"/>
                    <a:pt x="28353" y="22403"/>
                    <a:pt x="27629" y="21789"/>
                  </a:cubicBezTo>
                  <a:cubicBezTo>
                    <a:pt x="28277" y="21641"/>
                    <a:pt x="27653" y="21093"/>
                    <a:pt x="28270" y="20854"/>
                  </a:cubicBezTo>
                  <a:cubicBezTo>
                    <a:pt x="28013" y="20684"/>
                    <a:pt x="28079" y="20518"/>
                    <a:pt x="27653" y="20452"/>
                  </a:cubicBezTo>
                  <a:cubicBezTo>
                    <a:pt x="27993" y="18179"/>
                    <a:pt x="27369" y="15858"/>
                    <a:pt x="27414" y="13530"/>
                  </a:cubicBezTo>
                  <a:cubicBezTo>
                    <a:pt x="26167" y="12438"/>
                    <a:pt x="27657" y="11136"/>
                    <a:pt x="27238" y="9842"/>
                  </a:cubicBezTo>
                  <a:cubicBezTo>
                    <a:pt x="27260" y="9837"/>
                    <a:pt x="27283" y="9835"/>
                    <a:pt x="27304" y="9835"/>
                  </a:cubicBezTo>
                  <a:cubicBezTo>
                    <a:pt x="27326" y="9835"/>
                    <a:pt x="27347" y="9837"/>
                    <a:pt x="27366" y="9842"/>
                  </a:cubicBezTo>
                  <a:cubicBezTo>
                    <a:pt x="27057" y="9420"/>
                    <a:pt x="26912" y="8807"/>
                    <a:pt x="27064" y="8304"/>
                  </a:cubicBezTo>
                  <a:lnTo>
                    <a:pt x="26537" y="7878"/>
                  </a:lnTo>
                  <a:cubicBezTo>
                    <a:pt x="26881" y="6915"/>
                    <a:pt x="27040" y="5945"/>
                    <a:pt x="27110" y="4975"/>
                  </a:cubicBezTo>
                  <a:cubicBezTo>
                    <a:pt x="27182" y="3672"/>
                    <a:pt x="27161" y="2096"/>
                    <a:pt x="27154" y="685"/>
                  </a:cubicBezTo>
                  <a:lnTo>
                    <a:pt x="24656" y="671"/>
                  </a:lnTo>
                  <a:cubicBezTo>
                    <a:pt x="23852" y="650"/>
                    <a:pt x="22864" y="609"/>
                    <a:pt x="22432" y="526"/>
                  </a:cubicBezTo>
                  <a:cubicBezTo>
                    <a:pt x="20494" y="353"/>
                    <a:pt x="18690" y="0"/>
                    <a:pt x="16887" y="0"/>
                  </a:cubicBezTo>
                  <a:close/>
                </a:path>
              </a:pathLst>
            </a:custGeom>
            <a:solidFill>
              <a:srgbClr val="D9D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41"/>
            <p:cNvSpPr/>
            <p:nvPr/>
          </p:nvSpPr>
          <p:spPr>
            <a:xfrm>
              <a:off x="3292883" y="2469813"/>
              <a:ext cx="126834" cy="126718"/>
            </a:xfrm>
            <a:custGeom>
              <a:avLst/>
              <a:gdLst/>
              <a:ahLst/>
              <a:cxnLst/>
              <a:rect l="l" t="t" r="r" b="b"/>
              <a:pathLst>
                <a:path w="28454" h="28428" extrusionOk="0">
                  <a:moveTo>
                    <a:pt x="17675" y="1870"/>
                  </a:moveTo>
                  <a:lnTo>
                    <a:pt x="17799" y="2043"/>
                  </a:lnTo>
                  <a:lnTo>
                    <a:pt x="17675" y="2043"/>
                  </a:lnTo>
                  <a:cubicBezTo>
                    <a:pt x="17675" y="1988"/>
                    <a:pt x="17681" y="1943"/>
                    <a:pt x="17675" y="1870"/>
                  </a:cubicBezTo>
                  <a:close/>
                  <a:moveTo>
                    <a:pt x="18704" y="1691"/>
                  </a:moveTo>
                  <a:cubicBezTo>
                    <a:pt x="19008" y="1691"/>
                    <a:pt x="19310" y="1891"/>
                    <a:pt x="19632" y="2043"/>
                  </a:cubicBezTo>
                  <a:lnTo>
                    <a:pt x="18076" y="2043"/>
                  </a:lnTo>
                  <a:cubicBezTo>
                    <a:pt x="18291" y="1783"/>
                    <a:pt x="18498" y="1691"/>
                    <a:pt x="18704" y="1691"/>
                  </a:cubicBezTo>
                  <a:close/>
                  <a:moveTo>
                    <a:pt x="20848" y="1933"/>
                  </a:moveTo>
                  <a:lnTo>
                    <a:pt x="20817" y="2043"/>
                  </a:lnTo>
                  <a:lnTo>
                    <a:pt x="20648" y="2043"/>
                  </a:lnTo>
                  <a:cubicBezTo>
                    <a:pt x="20713" y="2005"/>
                    <a:pt x="20776" y="1992"/>
                    <a:pt x="20848" y="1933"/>
                  </a:cubicBezTo>
                  <a:close/>
                  <a:moveTo>
                    <a:pt x="21374" y="1961"/>
                  </a:moveTo>
                  <a:cubicBezTo>
                    <a:pt x="21464" y="1961"/>
                    <a:pt x="21548" y="1986"/>
                    <a:pt x="21621" y="2043"/>
                  </a:cubicBezTo>
                  <a:lnTo>
                    <a:pt x="21056" y="2043"/>
                  </a:lnTo>
                  <a:cubicBezTo>
                    <a:pt x="21166" y="1992"/>
                    <a:pt x="21274" y="1961"/>
                    <a:pt x="21374" y="1961"/>
                  </a:cubicBezTo>
                  <a:close/>
                  <a:moveTo>
                    <a:pt x="16887" y="0"/>
                  </a:moveTo>
                  <a:cubicBezTo>
                    <a:pt x="15437" y="0"/>
                    <a:pt x="13987" y="229"/>
                    <a:pt x="12470" y="962"/>
                  </a:cubicBezTo>
                  <a:cubicBezTo>
                    <a:pt x="12474" y="841"/>
                    <a:pt x="12446" y="772"/>
                    <a:pt x="12537" y="724"/>
                  </a:cubicBezTo>
                  <a:lnTo>
                    <a:pt x="12537" y="724"/>
                  </a:lnTo>
                  <a:cubicBezTo>
                    <a:pt x="12306" y="782"/>
                    <a:pt x="12080" y="802"/>
                    <a:pt x="11858" y="802"/>
                  </a:cubicBezTo>
                  <a:cubicBezTo>
                    <a:pt x="11361" y="802"/>
                    <a:pt x="10881" y="701"/>
                    <a:pt x="10401" y="701"/>
                  </a:cubicBezTo>
                  <a:cubicBezTo>
                    <a:pt x="10179" y="701"/>
                    <a:pt x="9957" y="723"/>
                    <a:pt x="9733" y="786"/>
                  </a:cubicBezTo>
                  <a:lnTo>
                    <a:pt x="9737" y="665"/>
                  </a:lnTo>
                  <a:lnTo>
                    <a:pt x="9737" y="665"/>
                  </a:lnTo>
                  <a:cubicBezTo>
                    <a:pt x="8851" y="1061"/>
                    <a:pt x="7937" y="1130"/>
                    <a:pt x="7021" y="1130"/>
                  </a:cubicBezTo>
                  <a:cubicBezTo>
                    <a:pt x="6750" y="1130"/>
                    <a:pt x="6479" y="1124"/>
                    <a:pt x="6209" y="1119"/>
                  </a:cubicBezTo>
                  <a:cubicBezTo>
                    <a:pt x="5986" y="1114"/>
                    <a:pt x="5763" y="1111"/>
                    <a:pt x="5541" y="1111"/>
                  </a:cubicBezTo>
                  <a:cubicBezTo>
                    <a:pt x="5174" y="1111"/>
                    <a:pt x="4809" y="1121"/>
                    <a:pt x="4450" y="1160"/>
                  </a:cubicBezTo>
                  <a:cubicBezTo>
                    <a:pt x="3951" y="1223"/>
                    <a:pt x="3063" y="1357"/>
                    <a:pt x="2574" y="1638"/>
                  </a:cubicBezTo>
                  <a:cubicBezTo>
                    <a:pt x="1982" y="1624"/>
                    <a:pt x="1373" y="1610"/>
                    <a:pt x="679" y="1597"/>
                  </a:cubicBezTo>
                  <a:lnTo>
                    <a:pt x="679" y="1597"/>
                  </a:lnTo>
                  <a:cubicBezTo>
                    <a:pt x="669" y="2830"/>
                    <a:pt x="693" y="4351"/>
                    <a:pt x="753" y="5494"/>
                  </a:cubicBezTo>
                  <a:cubicBezTo>
                    <a:pt x="815" y="6669"/>
                    <a:pt x="908" y="7858"/>
                    <a:pt x="1036" y="9015"/>
                  </a:cubicBezTo>
                  <a:lnTo>
                    <a:pt x="791" y="9008"/>
                  </a:lnTo>
                  <a:lnTo>
                    <a:pt x="791" y="9008"/>
                  </a:lnTo>
                  <a:cubicBezTo>
                    <a:pt x="1314" y="11291"/>
                    <a:pt x="1" y="13495"/>
                    <a:pt x="396" y="15771"/>
                  </a:cubicBezTo>
                  <a:cubicBezTo>
                    <a:pt x="1" y="17403"/>
                    <a:pt x="836" y="19098"/>
                    <a:pt x="1127" y="20774"/>
                  </a:cubicBezTo>
                  <a:lnTo>
                    <a:pt x="1127" y="22590"/>
                  </a:lnTo>
                  <a:cubicBezTo>
                    <a:pt x="1103" y="22707"/>
                    <a:pt x="1098" y="22829"/>
                    <a:pt x="1061" y="22944"/>
                  </a:cubicBezTo>
                  <a:cubicBezTo>
                    <a:pt x="825" y="23227"/>
                    <a:pt x="732" y="23529"/>
                    <a:pt x="728" y="23841"/>
                  </a:cubicBezTo>
                  <a:cubicBezTo>
                    <a:pt x="724" y="24174"/>
                    <a:pt x="812" y="24558"/>
                    <a:pt x="926" y="24863"/>
                  </a:cubicBezTo>
                  <a:cubicBezTo>
                    <a:pt x="988" y="25033"/>
                    <a:pt x="1057" y="25178"/>
                    <a:pt x="1127" y="25314"/>
                  </a:cubicBezTo>
                  <a:lnTo>
                    <a:pt x="1127" y="26713"/>
                  </a:lnTo>
                  <a:lnTo>
                    <a:pt x="2270" y="26713"/>
                  </a:lnTo>
                  <a:cubicBezTo>
                    <a:pt x="3267" y="27373"/>
                    <a:pt x="4272" y="27626"/>
                    <a:pt x="5282" y="27626"/>
                  </a:cubicBezTo>
                  <a:cubicBezTo>
                    <a:pt x="6568" y="27626"/>
                    <a:pt x="7863" y="27216"/>
                    <a:pt x="9161" y="26713"/>
                  </a:cubicBezTo>
                  <a:lnTo>
                    <a:pt x="20104" y="26713"/>
                  </a:lnTo>
                  <a:cubicBezTo>
                    <a:pt x="20658" y="27016"/>
                    <a:pt x="21223" y="27370"/>
                    <a:pt x="21790" y="27370"/>
                  </a:cubicBezTo>
                  <a:cubicBezTo>
                    <a:pt x="21871" y="27370"/>
                    <a:pt x="21952" y="27362"/>
                    <a:pt x="22033" y="27347"/>
                  </a:cubicBezTo>
                  <a:lnTo>
                    <a:pt x="21985" y="27039"/>
                  </a:lnTo>
                  <a:lnTo>
                    <a:pt x="21985" y="27039"/>
                  </a:lnTo>
                  <a:cubicBezTo>
                    <a:pt x="22073" y="27211"/>
                    <a:pt x="22166" y="27276"/>
                    <a:pt x="22259" y="27276"/>
                  </a:cubicBezTo>
                  <a:cubicBezTo>
                    <a:pt x="22496" y="27276"/>
                    <a:pt x="22740" y="26855"/>
                    <a:pt x="22952" y="26713"/>
                  </a:cubicBezTo>
                  <a:lnTo>
                    <a:pt x="23156" y="26713"/>
                  </a:lnTo>
                  <a:cubicBezTo>
                    <a:pt x="23225" y="26765"/>
                    <a:pt x="23291" y="26869"/>
                    <a:pt x="23347" y="27118"/>
                  </a:cubicBezTo>
                  <a:lnTo>
                    <a:pt x="23294" y="27180"/>
                  </a:lnTo>
                  <a:cubicBezTo>
                    <a:pt x="23328" y="27275"/>
                    <a:pt x="23363" y="27315"/>
                    <a:pt x="23400" y="27315"/>
                  </a:cubicBezTo>
                  <a:cubicBezTo>
                    <a:pt x="23500" y="27315"/>
                    <a:pt x="23607" y="27006"/>
                    <a:pt x="23707" y="26713"/>
                  </a:cubicBezTo>
                  <a:lnTo>
                    <a:pt x="24770" y="26713"/>
                  </a:lnTo>
                  <a:cubicBezTo>
                    <a:pt x="24791" y="26715"/>
                    <a:pt x="24812" y="26717"/>
                    <a:pt x="24833" y="26717"/>
                  </a:cubicBezTo>
                  <a:cubicBezTo>
                    <a:pt x="24849" y="26717"/>
                    <a:pt x="24865" y="26716"/>
                    <a:pt x="24881" y="26713"/>
                  </a:cubicBezTo>
                  <a:lnTo>
                    <a:pt x="25180" y="26713"/>
                  </a:lnTo>
                  <a:cubicBezTo>
                    <a:pt x="25266" y="26775"/>
                    <a:pt x="25328" y="26948"/>
                    <a:pt x="25335" y="27402"/>
                  </a:cubicBezTo>
                  <a:cubicBezTo>
                    <a:pt x="25169" y="27402"/>
                    <a:pt x="25595" y="28019"/>
                    <a:pt x="25221" y="28355"/>
                  </a:cubicBezTo>
                  <a:cubicBezTo>
                    <a:pt x="25251" y="28401"/>
                    <a:pt x="25313" y="28427"/>
                    <a:pt x="25385" y="28427"/>
                  </a:cubicBezTo>
                  <a:cubicBezTo>
                    <a:pt x="25571" y="28427"/>
                    <a:pt x="25828" y="28250"/>
                    <a:pt x="25792" y="27763"/>
                  </a:cubicBezTo>
                  <a:cubicBezTo>
                    <a:pt x="25834" y="27126"/>
                    <a:pt x="25976" y="26564"/>
                    <a:pt x="25792" y="26058"/>
                  </a:cubicBezTo>
                  <a:lnTo>
                    <a:pt x="25792" y="12449"/>
                  </a:lnTo>
                  <a:cubicBezTo>
                    <a:pt x="25917" y="13002"/>
                    <a:pt x="26039" y="13557"/>
                    <a:pt x="26132" y="14125"/>
                  </a:cubicBezTo>
                  <a:cubicBezTo>
                    <a:pt x="26083" y="14094"/>
                    <a:pt x="25955" y="14083"/>
                    <a:pt x="25904" y="14049"/>
                  </a:cubicBezTo>
                  <a:lnTo>
                    <a:pt x="25904" y="14049"/>
                  </a:lnTo>
                  <a:cubicBezTo>
                    <a:pt x="26056" y="14150"/>
                    <a:pt x="26336" y="14261"/>
                    <a:pt x="26299" y="14371"/>
                  </a:cubicBezTo>
                  <a:cubicBezTo>
                    <a:pt x="26281" y="14376"/>
                    <a:pt x="26263" y="14379"/>
                    <a:pt x="26245" y="14379"/>
                  </a:cubicBezTo>
                  <a:cubicBezTo>
                    <a:pt x="26166" y="14379"/>
                    <a:pt x="26089" y="14333"/>
                    <a:pt x="26053" y="14302"/>
                  </a:cubicBezTo>
                  <a:lnTo>
                    <a:pt x="26053" y="14302"/>
                  </a:lnTo>
                  <a:cubicBezTo>
                    <a:pt x="25328" y="14739"/>
                    <a:pt x="26510" y="15584"/>
                    <a:pt x="25952" y="15858"/>
                  </a:cubicBezTo>
                  <a:cubicBezTo>
                    <a:pt x="26006" y="15943"/>
                    <a:pt x="26171" y="15995"/>
                    <a:pt x="26344" y="15995"/>
                  </a:cubicBezTo>
                  <a:cubicBezTo>
                    <a:pt x="26418" y="15995"/>
                    <a:pt x="26493" y="15986"/>
                    <a:pt x="26562" y="15965"/>
                  </a:cubicBezTo>
                  <a:cubicBezTo>
                    <a:pt x="26745" y="17583"/>
                    <a:pt x="26884" y="19312"/>
                    <a:pt x="27452" y="20958"/>
                  </a:cubicBezTo>
                  <a:cubicBezTo>
                    <a:pt x="27378" y="21016"/>
                    <a:pt x="27253" y="21040"/>
                    <a:pt x="27092" y="21040"/>
                  </a:cubicBezTo>
                  <a:cubicBezTo>
                    <a:pt x="27034" y="21040"/>
                    <a:pt x="26971" y="21037"/>
                    <a:pt x="26905" y="21031"/>
                  </a:cubicBezTo>
                  <a:lnTo>
                    <a:pt x="26905" y="21031"/>
                  </a:lnTo>
                  <a:cubicBezTo>
                    <a:pt x="28079" y="22437"/>
                    <a:pt x="27612" y="23913"/>
                    <a:pt x="27421" y="25355"/>
                  </a:cubicBezTo>
                  <a:cubicBezTo>
                    <a:pt x="27459" y="25362"/>
                    <a:pt x="27493" y="25365"/>
                    <a:pt x="27523" y="25365"/>
                  </a:cubicBezTo>
                  <a:cubicBezTo>
                    <a:pt x="27673" y="25365"/>
                    <a:pt x="27743" y="25296"/>
                    <a:pt x="27866" y="25296"/>
                  </a:cubicBezTo>
                  <a:cubicBezTo>
                    <a:pt x="27920" y="25296"/>
                    <a:pt x="27984" y="25310"/>
                    <a:pt x="28069" y="25348"/>
                  </a:cubicBezTo>
                  <a:cubicBezTo>
                    <a:pt x="28453" y="24887"/>
                    <a:pt x="27313" y="24503"/>
                    <a:pt x="27875" y="24080"/>
                  </a:cubicBezTo>
                  <a:lnTo>
                    <a:pt x="27875" y="24080"/>
                  </a:lnTo>
                  <a:lnTo>
                    <a:pt x="28173" y="24135"/>
                  </a:lnTo>
                  <a:cubicBezTo>
                    <a:pt x="28364" y="23830"/>
                    <a:pt x="27421" y="24073"/>
                    <a:pt x="27806" y="23758"/>
                  </a:cubicBezTo>
                  <a:cubicBezTo>
                    <a:pt x="27882" y="23719"/>
                    <a:pt x="27946" y="23706"/>
                    <a:pt x="28000" y="23706"/>
                  </a:cubicBezTo>
                  <a:cubicBezTo>
                    <a:pt x="28094" y="23706"/>
                    <a:pt x="28155" y="23743"/>
                    <a:pt x="28186" y="23743"/>
                  </a:cubicBezTo>
                  <a:cubicBezTo>
                    <a:pt x="28196" y="23743"/>
                    <a:pt x="28203" y="23739"/>
                    <a:pt x="28207" y="23729"/>
                  </a:cubicBezTo>
                  <a:cubicBezTo>
                    <a:pt x="28087" y="23078"/>
                    <a:pt x="28353" y="22403"/>
                    <a:pt x="27629" y="21789"/>
                  </a:cubicBezTo>
                  <a:cubicBezTo>
                    <a:pt x="28277" y="21641"/>
                    <a:pt x="27653" y="21093"/>
                    <a:pt x="28270" y="20854"/>
                  </a:cubicBezTo>
                  <a:cubicBezTo>
                    <a:pt x="28013" y="20684"/>
                    <a:pt x="28079" y="20518"/>
                    <a:pt x="27653" y="20452"/>
                  </a:cubicBezTo>
                  <a:cubicBezTo>
                    <a:pt x="27993" y="18179"/>
                    <a:pt x="27369" y="15858"/>
                    <a:pt x="27414" y="13530"/>
                  </a:cubicBezTo>
                  <a:cubicBezTo>
                    <a:pt x="26167" y="12438"/>
                    <a:pt x="27657" y="11136"/>
                    <a:pt x="27238" y="9842"/>
                  </a:cubicBezTo>
                  <a:cubicBezTo>
                    <a:pt x="27260" y="9837"/>
                    <a:pt x="27283" y="9835"/>
                    <a:pt x="27304" y="9835"/>
                  </a:cubicBezTo>
                  <a:cubicBezTo>
                    <a:pt x="27326" y="9835"/>
                    <a:pt x="27347" y="9837"/>
                    <a:pt x="27366" y="9842"/>
                  </a:cubicBezTo>
                  <a:cubicBezTo>
                    <a:pt x="27057" y="9420"/>
                    <a:pt x="26912" y="8807"/>
                    <a:pt x="27064" y="8304"/>
                  </a:cubicBezTo>
                  <a:lnTo>
                    <a:pt x="26537" y="7878"/>
                  </a:lnTo>
                  <a:cubicBezTo>
                    <a:pt x="26881" y="6915"/>
                    <a:pt x="27040" y="5945"/>
                    <a:pt x="27110" y="4975"/>
                  </a:cubicBezTo>
                  <a:cubicBezTo>
                    <a:pt x="27182" y="3672"/>
                    <a:pt x="27161" y="2096"/>
                    <a:pt x="27154" y="685"/>
                  </a:cubicBezTo>
                  <a:lnTo>
                    <a:pt x="24656" y="671"/>
                  </a:lnTo>
                  <a:cubicBezTo>
                    <a:pt x="23852" y="650"/>
                    <a:pt x="22864" y="609"/>
                    <a:pt x="22432" y="526"/>
                  </a:cubicBezTo>
                  <a:cubicBezTo>
                    <a:pt x="20494" y="353"/>
                    <a:pt x="18690" y="0"/>
                    <a:pt x="16887" y="0"/>
                  </a:cubicBezTo>
                  <a:close/>
                </a:path>
              </a:pathLst>
            </a:custGeom>
            <a:solidFill>
              <a:srgbClr val="D9D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41"/>
            <p:cNvSpPr/>
            <p:nvPr/>
          </p:nvSpPr>
          <p:spPr>
            <a:xfrm>
              <a:off x="1403869" y="3205688"/>
              <a:ext cx="126834" cy="126718"/>
            </a:xfrm>
            <a:custGeom>
              <a:avLst/>
              <a:gdLst/>
              <a:ahLst/>
              <a:cxnLst/>
              <a:rect l="l" t="t" r="r" b="b"/>
              <a:pathLst>
                <a:path w="28454" h="28428" extrusionOk="0">
                  <a:moveTo>
                    <a:pt x="17675" y="1870"/>
                  </a:moveTo>
                  <a:lnTo>
                    <a:pt x="17799" y="2043"/>
                  </a:lnTo>
                  <a:lnTo>
                    <a:pt x="17675" y="2043"/>
                  </a:lnTo>
                  <a:cubicBezTo>
                    <a:pt x="17675" y="1988"/>
                    <a:pt x="17681" y="1943"/>
                    <a:pt x="17675" y="1870"/>
                  </a:cubicBezTo>
                  <a:close/>
                  <a:moveTo>
                    <a:pt x="18704" y="1691"/>
                  </a:moveTo>
                  <a:cubicBezTo>
                    <a:pt x="19008" y="1691"/>
                    <a:pt x="19310" y="1891"/>
                    <a:pt x="19632" y="2043"/>
                  </a:cubicBezTo>
                  <a:lnTo>
                    <a:pt x="18076" y="2043"/>
                  </a:lnTo>
                  <a:cubicBezTo>
                    <a:pt x="18291" y="1783"/>
                    <a:pt x="18498" y="1691"/>
                    <a:pt x="18704" y="1691"/>
                  </a:cubicBezTo>
                  <a:close/>
                  <a:moveTo>
                    <a:pt x="20848" y="1933"/>
                  </a:moveTo>
                  <a:lnTo>
                    <a:pt x="20817" y="2043"/>
                  </a:lnTo>
                  <a:lnTo>
                    <a:pt x="20648" y="2043"/>
                  </a:lnTo>
                  <a:cubicBezTo>
                    <a:pt x="20713" y="2005"/>
                    <a:pt x="20776" y="1992"/>
                    <a:pt x="20848" y="1933"/>
                  </a:cubicBezTo>
                  <a:close/>
                  <a:moveTo>
                    <a:pt x="21374" y="1961"/>
                  </a:moveTo>
                  <a:cubicBezTo>
                    <a:pt x="21464" y="1961"/>
                    <a:pt x="21548" y="1986"/>
                    <a:pt x="21621" y="2043"/>
                  </a:cubicBezTo>
                  <a:lnTo>
                    <a:pt x="21056" y="2043"/>
                  </a:lnTo>
                  <a:cubicBezTo>
                    <a:pt x="21166" y="1992"/>
                    <a:pt x="21274" y="1961"/>
                    <a:pt x="21374" y="1961"/>
                  </a:cubicBezTo>
                  <a:close/>
                  <a:moveTo>
                    <a:pt x="16887" y="0"/>
                  </a:moveTo>
                  <a:cubicBezTo>
                    <a:pt x="15437" y="0"/>
                    <a:pt x="13987" y="229"/>
                    <a:pt x="12470" y="962"/>
                  </a:cubicBezTo>
                  <a:cubicBezTo>
                    <a:pt x="12474" y="841"/>
                    <a:pt x="12446" y="772"/>
                    <a:pt x="12537" y="724"/>
                  </a:cubicBezTo>
                  <a:lnTo>
                    <a:pt x="12537" y="724"/>
                  </a:lnTo>
                  <a:cubicBezTo>
                    <a:pt x="12306" y="782"/>
                    <a:pt x="12080" y="802"/>
                    <a:pt x="11858" y="802"/>
                  </a:cubicBezTo>
                  <a:cubicBezTo>
                    <a:pt x="11361" y="802"/>
                    <a:pt x="10881" y="701"/>
                    <a:pt x="10401" y="701"/>
                  </a:cubicBezTo>
                  <a:cubicBezTo>
                    <a:pt x="10179" y="701"/>
                    <a:pt x="9957" y="723"/>
                    <a:pt x="9733" y="786"/>
                  </a:cubicBezTo>
                  <a:lnTo>
                    <a:pt x="9737" y="665"/>
                  </a:lnTo>
                  <a:lnTo>
                    <a:pt x="9737" y="665"/>
                  </a:lnTo>
                  <a:cubicBezTo>
                    <a:pt x="8851" y="1061"/>
                    <a:pt x="7937" y="1130"/>
                    <a:pt x="7021" y="1130"/>
                  </a:cubicBezTo>
                  <a:cubicBezTo>
                    <a:pt x="6750" y="1130"/>
                    <a:pt x="6479" y="1124"/>
                    <a:pt x="6209" y="1119"/>
                  </a:cubicBezTo>
                  <a:cubicBezTo>
                    <a:pt x="5986" y="1114"/>
                    <a:pt x="5763" y="1111"/>
                    <a:pt x="5541" y="1111"/>
                  </a:cubicBezTo>
                  <a:cubicBezTo>
                    <a:pt x="5174" y="1111"/>
                    <a:pt x="4809" y="1121"/>
                    <a:pt x="4450" y="1160"/>
                  </a:cubicBezTo>
                  <a:cubicBezTo>
                    <a:pt x="3951" y="1223"/>
                    <a:pt x="3063" y="1357"/>
                    <a:pt x="2574" y="1638"/>
                  </a:cubicBezTo>
                  <a:cubicBezTo>
                    <a:pt x="1982" y="1624"/>
                    <a:pt x="1373" y="1610"/>
                    <a:pt x="679" y="1597"/>
                  </a:cubicBezTo>
                  <a:lnTo>
                    <a:pt x="679" y="1597"/>
                  </a:lnTo>
                  <a:cubicBezTo>
                    <a:pt x="669" y="2830"/>
                    <a:pt x="693" y="4351"/>
                    <a:pt x="753" y="5494"/>
                  </a:cubicBezTo>
                  <a:cubicBezTo>
                    <a:pt x="815" y="6669"/>
                    <a:pt x="908" y="7858"/>
                    <a:pt x="1036" y="9015"/>
                  </a:cubicBezTo>
                  <a:lnTo>
                    <a:pt x="791" y="9008"/>
                  </a:lnTo>
                  <a:lnTo>
                    <a:pt x="791" y="9008"/>
                  </a:lnTo>
                  <a:cubicBezTo>
                    <a:pt x="1314" y="11291"/>
                    <a:pt x="1" y="13495"/>
                    <a:pt x="396" y="15771"/>
                  </a:cubicBezTo>
                  <a:cubicBezTo>
                    <a:pt x="1" y="17403"/>
                    <a:pt x="836" y="19098"/>
                    <a:pt x="1127" y="20774"/>
                  </a:cubicBezTo>
                  <a:lnTo>
                    <a:pt x="1127" y="22590"/>
                  </a:lnTo>
                  <a:cubicBezTo>
                    <a:pt x="1103" y="22707"/>
                    <a:pt x="1098" y="22829"/>
                    <a:pt x="1061" y="22944"/>
                  </a:cubicBezTo>
                  <a:cubicBezTo>
                    <a:pt x="825" y="23227"/>
                    <a:pt x="732" y="23529"/>
                    <a:pt x="728" y="23841"/>
                  </a:cubicBezTo>
                  <a:cubicBezTo>
                    <a:pt x="724" y="24174"/>
                    <a:pt x="812" y="24558"/>
                    <a:pt x="926" y="24863"/>
                  </a:cubicBezTo>
                  <a:cubicBezTo>
                    <a:pt x="988" y="25033"/>
                    <a:pt x="1057" y="25178"/>
                    <a:pt x="1127" y="25314"/>
                  </a:cubicBezTo>
                  <a:lnTo>
                    <a:pt x="1127" y="26713"/>
                  </a:lnTo>
                  <a:lnTo>
                    <a:pt x="2270" y="26713"/>
                  </a:lnTo>
                  <a:cubicBezTo>
                    <a:pt x="3267" y="27373"/>
                    <a:pt x="4272" y="27626"/>
                    <a:pt x="5282" y="27626"/>
                  </a:cubicBezTo>
                  <a:cubicBezTo>
                    <a:pt x="6568" y="27626"/>
                    <a:pt x="7863" y="27216"/>
                    <a:pt x="9161" y="26713"/>
                  </a:cubicBezTo>
                  <a:lnTo>
                    <a:pt x="20104" y="26713"/>
                  </a:lnTo>
                  <a:cubicBezTo>
                    <a:pt x="20658" y="27016"/>
                    <a:pt x="21223" y="27370"/>
                    <a:pt x="21790" y="27370"/>
                  </a:cubicBezTo>
                  <a:cubicBezTo>
                    <a:pt x="21871" y="27370"/>
                    <a:pt x="21952" y="27362"/>
                    <a:pt x="22033" y="27347"/>
                  </a:cubicBezTo>
                  <a:lnTo>
                    <a:pt x="21985" y="27039"/>
                  </a:lnTo>
                  <a:lnTo>
                    <a:pt x="21985" y="27039"/>
                  </a:lnTo>
                  <a:cubicBezTo>
                    <a:pt x="22073" y="27211"/>
                    <a:pt x="22166" y="27276"/>
                    <a:pt x="22259" y="27276"/>
                  </a:cubicBezTo>
                  <a:cubicBezTo>
                    <a:pt x="22496" y="27276"/>
                    <a:pt x="22740" y="26855"/>
                    <a:pt x="22952" y="26713"/>
                  </a:cubicBezTo>
                  <a:lnTo>
                    <a:pt x="23156" y="26713"/>
                  </a:lnTo>
                  <a:cubicBezTo>
                    <a:pt x="23225" y="26765"/>
                    <a:pt x="23291" y="26869"/>
                    <a:pt x="23347" y="27118"/>
                  </a:cubicBezTo>
                  <a:lnTo>
                    <a:pt x="23294" y="27180"/>
                  </a:lnTo>
                  <a:cubicBezTo>
                    <a:pt x="23328" y="27275"/>
                    <a:pt x="23363" y="27315"/>
                    <a:pt x="23400" y="27315"/>
                  </a:cubicBezTo>
                  <a:cubicBezTo>
                    <a:pt x="23500" y="27315"/>
                    <a:pt x="23607" y="27006"/>
                    <a:pt x="23707" y="26713"/>
                  </a:cubicBezTo>
                  <a:lnTo>
                    <a:pt x="24770" y="26713"/>
                  </a:lnTo>
                  <a:cubicBezTo>
                    <a:pt x="24791" y="26715"/>
                    <a:pt x="24812" y="26717"/>
                    <a:pt x="24833" y="26717"/>
                  </a:cubicBezTo>
                  <a:cubicBezTo>
                    <a:pt x="24849" y="26717"/>
                    <a:pt x="24865" y="26716"/>
                    <a:pt x="24881" y="26713"/>
                  </a:cubicBezTo>
                  <a:lnTo>
                    <a:pt x="25180" y="26713"/>
                  </a:lnTo>
                  <a:cubicBezTo>
                    <a:pt x="25266" y="26775"/>
                    <a:pt x="25328" y="26948"/>
                    <a:pt x="25335" y="27402"/>
                  </a:cubicBezTo>
                  <a:cubicBezTo>
                    <a:pt x="25169" y="27402"/>
                    <a:pt x="25595" y="28019"/>
                    <a:pt x="25221" y="28355"/>
                  </a:cubicBezTo>
                  <a:cubicBezTo>
                    <a:pt x="25251" y="28401"/>
                    <a:pt x="25313" y="28427"/>
                    <a:pt x="25385" y="28427"/>
                  </a:cubicBezTo>
                  <a:cubicBezTo>
                    <a:pt x="25571" y="28427"/>
                    <a:pt x="25828" y="28250"/>
                    <a:pt x="25792" y="27763"/>
                  </a:cubicBezTo>
                  <a:cubicBezTo>
                    <a:pt x="25834" y="27126"/>
                    <a:pt x="25976" y="26564"/>
                    <a:pt x="25792" y="26058"/>
                  </a:cubicBezTo>
                  <a:lnTo>
                    <a:pt x="25792" y="12449"/>
                  </a:lnTo>
                  <a:cubicBezTo>
                    <a:pt x="25917" y="13002"/>
                    <a:pt x="26039" y="13557"/>
                    <a:pt x="26132" y="14125"/>
                  </a:cubicBezTo>
                  <a:cubicBezTo>
                    <a:pt x="26083" y="14094"/>
                    <a:pt x="25955" y="14083"/>
                    <a:pt x="25904" y="14049"/>
                  </a:cubicBezTo>
                  <a:lnTo>
                    <a:pt x="25904" y="14049"/>
                  </a:lnTo>
                  <a:cubicBezTo>
                    <a:pt x="26056" y="14150"/>
                    <a:pt x="26336" y="14261"/>
                    <a:pt x="26299" y="14371"/>
                  </a:cubicBezTo>
                  <a:cubicBezTo>
                    <a:pt x="26281" y="14376"/>
                    <a:pt x="26263" y="14379"/>
                    <a:pt x="26245" y="14379"/>
                  </a:cubicBezTo>
                  <a:cubicBezTo>
                    <a:pt x="26166" y="14379"/>
                    <a:pt x="26089" y="14333"/>
                    <a:pt x="26053" y="14302"/>
                  </a:cubicBezTo>
                  <a:lnTo>
                    <a:pt x="26053" y="14302"/>
                  </a:lnTo>
                  <a:cubicBezTo>
                    <a:pt x="25328" y="14739"/>
                    <a:pt x="26510" y="15584"/>
                    <a:pt x="25952" y="15858"/>
                  </a:cubicBezTo>
                  <a:cubicBezTo>
                    <a:pt x="26006" y="15943"/>
                    <a:pt x="26171" y="15995"/>
                    <a:pt x="26344" y="15995"/>
                  </a:cubicBezTo>
                  <a:cubicBezTo>
                    <a:pt x="26418" y="15995"/>
                    <a:pt x="26493" y="15986"/>
                    <a:pt x="26562" y="15965"/>
                  </a:cubicBezTo>
                  <a:cubicBezTo>
                    <a:pt x="26745" y="17583"/>
                    <a:pt x="26884" y="19312"/>
                    <a:pt x="27452" y="20958"/>
                  </a:cubicBezTo>
                  <a:cubicBezTo>
                    <a:pt x="27378" y="21016"/>
                    <a:pt x="27253" y="21040"/>
                    <a:pt x="27092" y="21040"/>
                  </a:cubicBezTo>
                  <a:cubicBezTo>
                    <a:pt x="27034" y="21040"/>
                    <a:pt x="26971" y="21037"/>
                    <a:pt x="26905" y="21031"/>
                  </a:cubicBezTo>
                  <a:lnTo>
                    <a:pt x="26905" y="21031"/>
                  </a:lnTo>
                  <a:cubicBezTo>
                    <a:pt x="28079" y="22437"/>
                    <a:pt x="27612" y="23913"/>
                    <a:pt x="27421" y="25355"/>
                  </a:cubicBezTo>
                  <a:cubicBezTo>
                    <a:pt x="27459" y="25362"/>
                    <a:pt x="27493" y="25365"/>
                    <a:pt x="27523" y="25365"/>
                  </a:cubicBezTo>
                  <a:cubicBezTo>
                    <a:pt x="27673" y="25365"/>
                    <a:pt x="27743" y="25296"/>
                    <a:pt x="27866" y="25296"/>
                  </a:cubicBezTo>
                  <a:cubicBezTo>
                    <a:pt x="27920" y="25296"/>
                    <a:pt x="27984" y="25310"/>
                    <a:pt x="28069" y="25348"/>
                  </a:cubicBezTo>
                  <a:cubicBezTo>
                    <a:pt x="28453" y="24887"/>
                    <a:pt x="27313" y="24503"/>
                    <a:pt x="27875" y="24080"/>
                  </a:cubicBezTo>
                  <a:lnTo>
                    <a:pt x="27875" y="24080"/>
                  </a:lnTo>
                  <a:lnTo>
                    <a:pt x="28173" y="24135"/>
                  </a:lnTo>
                  <a:cubicBezTo>
                    <a:pt x="28364" y="23830"/>
                    <a:pt x="27421" y="24073"/>
                    <a:pt x="27806" y="23758"/>
                  </a:cubicBezTo>
                  <a:cubicBezTo>
                    <a:pt x="27882" y="23719"/>
                    <a:pt x="27946" y="23706"/>
                    <a:pt x="28000" y="23706"/>
                  </a:cubicBezTo>
                  <a:cubicBezTo>
                    <a:pt x="28094" y="23706"/>
                    <a:pt x="28155" y="23743"/>
                    <a:pt x="28186" y="23743"/>
                  </a:cubicBezTo>
                  <a:cubicBezTo>
                    <a:pt x="28196" y="23743"/>
                    <a:pt x="28203" y="23739"/>
                    <a:pt x="28207" y="23729"/>
                  </a:cubicBezTo>
                  <a:cubicBezTo>
                    <a:pt x="28087" y="23078"/>
                    <a:pt x="28353" y="22403"/>
                    <a:pt x="27629" y="21789"/>
                  </a:cubicBezTo>
                  <a:cubicBezTo>
                    <a:pt x="28277" y="21641"/>
                    <a:pt x="27653" y="21093"/>
                    <a:pt x="28270" y="20854"/>
                  </a:cubicBezTo>
                  <a:cubicBezTo>
                    <a:pt x="28013" y="20684"/>
                    <a:pt x="28079" y="20518"/>
                    <a:pt x="27653" y="20452"/>
                  </a:cubicBezTo>
                  <a:cubicBezTo>
                    <a:pt x="27993" y="18179"/>
                    <a:pt x="27369" y="15858"/>
                    <a:pt x="27414" y="13530"/>
                  </a:cubicBezTo>
                  <a:cubicBezTo>
                    <a:pt x="26167" y="12438"/>
                    <a:pt x="27657" y="11136"/>
                    <a:pt x="27238" y="9842"/>
                  </a:cubicBezTo>
                  <a:cubicBezTo>
                    <a:pt x="27260" y="9837"/>
                    <a:pt x="27283" y="9835"/>
                    <a:pt x="27304" y="9835"/>
                  </a:cubicBezTo>
                  <a:cubicBezTo>
                    <a:pt x="27326" y="9835"/>
                    <a:pt x="27347" y="9837"/>
                    <a:pt x="27366" y="9842"/>
                  </a:cubicBezTo>
                  <a:cubicBezTo>
                    <a:pt x="27057" y="9420"/>
                    <a:pt x="26912" y="8807"/>
                    <a:pt x="27064" y="8304"/>
                  </a:cubicBezTo>
                  <a:lnTo>
                    <a:pt x="26537" y="7878"/>
                  </a:lnTo>
                  <a:cubicBezTo>
                    <a:pt x="26881" y="6915"/>
                    <a:pt x="27040" y="5945"/>
                    <a:pt x="27110" y="4975"/>
                  </a:cubicBezTo>
                  <a:cubicBezTo>
                    <a:pt x="27182" y="3672"/>
                    <a:pt x="27161" y="2096"/>
                    <a:pt x="27154" y="685"/>
                  </a:cubicBezTo>
                  <a:lnTo>
                    <a:pt x="24656" y="671"/>
                  </a:lnTo>
                  <a:cubicBezTo>
                    <a:pt x="23852" y="650"/>
                    <a:pt x="22864" y="609"/>
                    <a:pt x="22432" y="526"/>
                  </a:cubicBezTo>
                  <a:cubicBezTo>
                    <a:pt x="20494" y="353"/>
                    <a:pt x="18690" y="0"/>
                    <a:pt x="168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oogle Shape;831;p38"/>
          <p:cNvGrpSpPr/>
          <p:nvPr/>
        </p:nvGrpSpPr>
        <p:grpSpPr>
          <a:xfrm>
            <a:off x="3178746" y="491135"/>
            <a:ext cx="2894652" cy="2413645"/>
            <a:chOff x="2835183" y="1155955"/>
            <a:chExt cx="1464189" cy="1627426"/>
          </a:xfrm>
        </p:grpSpPr>
        <p:sp>
          <p:nvSpPr>
            <p:cNvPr id="36" name="Google Shape;832;p38"/>
            <p:cNvSpPr/>
            <p:nvPr/>
          </p:nvSpPr>
          <p:spPr>
            <a:xfrm>
              <a:off x="2835183" y="1155955"/>
              <a:ext cx="1464189" cy="1627426"/>
            </a:xfrm>
            <a:custGeom>
              <a:avLst/>
              <a:gdLst/>
              <a:ahLst/>
              <a:cxnLst/>
              <a:rect l="l" t="t" r="r" b="b"/>
              <a:pathLst>
                <a:path w="38222" h="42486" extrusionOk="0">
                  <a:moveTo>
                    <a:pt x="17971" y="204"/>
                  </a:moveTo>
                  <a:cubicBezTo>
                    <a:pt x="19850" y="204"/>
                    <a:pt x="22031" y="1132"/>
                    <a:pt x="23184" y="2284"/>
                  </a:cubicBezTo>
                  <a:cubicBezTo>
                    <a:pt x="25289" y="4590"/>
                    <a:pt x="25790" y="7096"/>
                    <a:pt x="25489" y="8976"/>
                  </a:cubicBezTo>
                  <a:cubicBezTo>
                    <a:pt x="25489" y="9076"/>
                    <a:pt x="25389" y="9177"/>
                    <a:pt x="25389" y="9177"/>
                  </a:cubicBezTo>
                  <a:cubicBezTo>
                    <a:pt x="25389" y="9603"/>
                    <a:pt x="25289" y="9904"/>
                    <a:pt x="25063" y="10229"/>
                  </a:cubicBezTo>
                  <a:cubicBezTo>
                    <a:pt x="24662" y="11157"/>
                    <a:pt x="24036" y="12109"/>
                    <a:pt x="22983" y="13036"/>
                  </a:cubicBezTo>
                  <a:cubicBezTo>
                    <a:pt x="22031" y="13989"/>
                    <a:pt x="20778" y="14490"/>
                    <a:pt x="19324" y="14615"/>
                  </a:cubicBezTo>
                  <a:cubicBezTo>
                    <a:pt x="18869" y="14642"/>
                    <a:pt x="18438" y="14662"/>
                    <a:pt x="18025" y="14662"/>
                  </a:cubicBezTo>
                  <a:cubicBezTo>
                    <a:pt x="16912" y="14662"/>
                    <a:pt x="15925" y="14519"/>
                    <a:pt x="14938" y="13989"/>
                  </a:cubicBezTo>
                  <a:cubicBezTo>
                    <a:pt x="14838" y="13863"/>
                    <a:pt x="14637" y="13763"/>
                    <a:pt x="14412" y="13663"/>
                  </a:cubicBezTo>
                  <a:cubicBezTo>
                    <a:pt x="13585" y="13237"/>
                    <a:pt x="12632" y="12736"/>
                    <a:pt x="12006" y="11984"/>
                  </a:cubicBezTo>
                  <a:cubicBezTo>
                    <a:pt x="11605" y="11482"/>
                    <a:pt x="11179" y="10731"/>
                    <a:pt x="10978" y="10004"/>
                  </a:cubicBezTo>
                  <a:cubicBezTo>
                    <a:pt x="10978" y="9904"/>
                    <a:pt x="10978" y="9803"/>
                    <a:pt x="10878" y="9803"/>
                  </a:cubicBezTo>
                  <a:cubicBezTo>
                    <a:pt x="10452" y="8224"/>
                    <a:pt x="10552" y="6470"/>
                    <a:pt x="11179" y="5091"/>
                  </a:cubicBezTo>
                  <a:cubicBezTo>
                    <a:pt x="12131" y="3011"/>
                    <a:pt x="13785" y="1457"/>
                    <a:pt x="16291" y="505"/>
                  </a:cubicBezTo>
                  <a:cubicBezTo>
                    <a:pt x="16818" y="304"/>
                    <a:pt x="17444" y="204"/>
                    <a:pt x="17971" y="204"/>
                  </a:cubicBezTo>
                  <a:close/>
                  <a:moveTo>
                    <a:pt x="25590" y="9177"/>
                  </a:moveTo>
                  <a:cubicBezTo>
                    <a:pt x="27469" y="9703"/>
                    <a:pt x="29048" y="10430"/>
                    <a:pt x="30076" y="11583"/>
                  </a:cubicBezTo>
                  <a:cubicBezTo>
                    <a:pt x="33434" y="15016"/>
                    <a:pt x="38221" y="22861"/>
                    <a:pt x="32482" y="35593"/>
                  </a:cubicBezTo>
                  <a:cubicBezTo>
                    <a:pt x="30803" y="39252"/>
                    <a:pt x="23710" y="42184"/>
                    <a:pt x="16517" y="42184"/>
                  </a:cubicBezTo>
                  <a:lnTo>
                    <a:pt x="16191" y="42184"/>
                  </a:lnTo>
                  <a:cubicBezTo>
                    <a:pt x="9499" y="42184"/>
                    <a:pt x="4612" y="39553"/>
                    <a:pt x="2732" y="35067"/>
                  </a:cubicBezTo>
                  <a:cubicBezTo>
                    <a:pt x="527" y="30054"/>
                    <a:pt x="326" y="24515"/>
                    <a:pt x="1981" y="19728"/>
                  </a:cubicBezTo>
                  <a:cubicBezTo>
                    <a:pt x="3459" y="15543"/>
                    <a:pt x="6166" y="12109"/>
                    <a:pt x="9299" y="10630"/>
                  </a:cubicBezTo>
                  <a:cubicBezTo>
                    <a:pt x="9725" y="10430"/>
                    <a:pt x="10251" y="10229"/>
                    <a:pt x="10753" y="10004"/>
                  </a:cubicBezTo>
                  <a:cubicBezTo>
                    <a:pt x="10978" y="10856"/>
                    <a:pt x="11379" y="11583"/>
                    <a:pt x="11905" y="12209"/>
                  </a:cubicBezTo>
                  <a:cubicBezTo>
                    <a:pt x="12432" y="12836"/>
                    <a:pt x="13484" y="13362"/>
                    <a:pt x="14311" y="13863"/>
                  </a:cubicBezTo>
                  <a:cubicBezTo>
                    <a:pt x="14512" y="13989"/>
                    <a:pt x="14738" y="14089"/>
                    <a:pt x="14838" y="14189"/>
                  </a:cubicBezTo>
                  <a:cubicBezTo>
                    <a:pt x="15890" y="14716"/>
                    <a:pt x="16918" y="14916"/>
                    <a:pt x="18071" y="14916"/>
                  </a:cubicBezTo>
                  <a:cubicBezTo>
                    <a:pt x="18497" y="14916"/>
                    <a:pt x="18898" y="14916"/>
                    <a:pt x="19424" y="14816"/>
                  </a:cubicBezTo>
                  <a:cubicBezTo>
                    <a:pt x="20903" y="14716"/>
                    <a:pt x="22156" y="14189"/>
                    <a:pt x="23184" y="13237"/>
                  </a:cubicBezTo>
                  <a:cubicBezTo>
                    <a:pt x="24236" y="12310"/>
                    <a:pt x="24863" y="11257"/>
                    <a:pt x="25289" y="10330"/>
                  </a:cubicBezTo>
                  <a:cubicBezTo>
                    <a:pt x="25489" y="10004"/>
                    <a:pt x="25590" y="9603"/>
                    <a:pt x="25590" y="9277"/>
                  </a:cubicBezTo>
                  <a:lnTo>
                    <a:pt x="25590" y="9177"/>
                  </a:lnTo>
                  <a:close/>
                  <a:moveTo>
                    <a:pt x="18075" y="1"/>
                  </a:moveTo>
                  <a:cubicBezTo>
                    <a:pt x="17442" y="1"/>
                    <a:pt x="16833" y="95"/>
                    <a:pt x="16291" y="304"/>
                  </a:cubicBezTo>
                  <a:cubicBezTo>
                    <a:pt x="13685" y="1232"/>
                    <a:pt x="11905" y="2911"/>
                    <a:pt x="10978" y="4991"/>
                  </a:cubicBezTo>
                  <a:cubicBezTo>
                    <a:pt x="10352" y="6470"/>
                    <a:pt x="10251" y="8224"/>
                    <a:pt x="10652" y="9803"/>
                  </a:cubicBezTo>
                  <a:cubicBezTo>
                    <a:pt x="10126" y="10004"/>
                    <a:pt x="9625" y="10104"/>
                    <a:pt x="9199" y="10430"/>
                  </a:cubicBezTo>
                  <a:cubicBezTo>
                    <a:pt x="5966" y="11883"/>
                    <a:pt x="3234" y="15342"/>
                    <a:pt x="1780" y="19628"/>
                  </a:cubicBezTo>
                  <a:cubicBezTo>
                    <a:pt x="1" y="24515"/>
                    <a:pt x="326" y="30054"/>
                    <a:pt x="2507" y="35167"/>
                  </a:cubicBezTo>
                  <a:cubicBezTo>
                    <a:pt x="4387" y="39778"/>
                    <a:pt x="9399" y="42385"/>
                    <a:pt x="16191" y="42485"/>
                  </a:cubicBezTo>
                  <a:lnTo>
                    <a:pt x="16517" y="42485"/>
                  </a:lnTo>
                  <a:cubicBezTo>
                    <a:pt x="23810" y="42485"/>
                    <a:pt x="31028" y="39453"/>
                    <a:pt x="32683" y="35693"/>
                  </a:cubicBezTo>
                  <a:cubicBezTo>
                    <a:pt x="33936" y="32786"/>
                    <a:pt x="35414" y="28400"/>
                    <a:pt x="35314" y="23688"/>
                  </a:cubicBezTo>
                  <a:cubicBezTo>
                    <a:pt x="35189" y="19001"/>
                    <a:pt x="33535" y="14816"/>
                    <a:pt x="30302" y="11357"/>
                  </a:cubicBezTo>
                  <a:cubicBezTo>
                    <a:pt x="29149" y="10104"/>
                    <a:pt x="27469" y="9377"/>
                    <a:pt x="25690" y="8976"/>
                  </a:cubicBezTo>
                  <a:cubicBezTo>
                    <a:pt x="26016" y="6971"/>
                    <a:pt x="25489" y="4465"/>
                    <a:pt x="23284" y="2084"/>
                  </a:cubicBezTo>
                  <a:cubicBezTo>
                    <a:pt x="22187" y="893"/>
                    <a:pt x="20020" y="1"/>
                    <a:pt x="1807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33;p38"/>
            <p:cNvSpPr/>
            <p:nvPr/>
          </p:nvSpPr>
          <p:spPr>
            <a:xfrm>
              <a:off x="2867821" y="1529754"/>
              <a:ext cx="271753" cy="313756"/>
            </a:xfrm>
            <a:custGeom>
              <a:avLst/>
              <a:gdLst/>
              <a:ahLst/>
              <a:cxnLst/>
              <a:rect l="l" t="t" r="r" b="b"/>
              <a:pathLst>
                <a:path w="7094" h="8191" extrusionOk="0">
                  <a:moveTo>
                    <a:pt x="7019" y="1"/>
                  </a:moveTo>
                  <a:cubicBezTo>
                    <a:pt x="7004" y="1"/>
                    <a:pt x="6993" y="12"/>
                    <a:pt x="6993" y="45"/>
                  </a:cubicBezTo>
                  <a:cubicBezTo>
                    <a:pt x="3760" y="1724"/>
                    <a:pt x="1254" y="4532"/>
                    <a:pt x="101" y="7990"/>
                  </a:cubicBezTo>
                  <a:cubicBezTo>
                    <a:pt x="1" y="8090"/>
                    <a:pt x="101" y="8191"/>
                    <a:pt x="101" y="8191"/>
                  </a:cubicBezTo>
                  <a:lnTo>
                    <a:pt x="201" y="8191"/>
                  </a:lnTo>
                  <a:cubicBezTo>
                    <a:pt x="201" y="8191"/>
                    <a:pt x="302" y="8191"/>
                    <a:pt x="302" y="8090"/>
                  </a:cubicBezTo>
                  <a:cubicBezTo>
                    <a:pt x="1454" y="4732"/>
                    <a:pt x="3860" y="1825"/>
                    <a:pt x="7094" y="246"/>
                  </a:cubicBezTo>
                  <a:lnTo>
                    <a:pt x="7094" y="45"/>
                  </a:lnTo>
                  <a:cubicBezTo>
                    <a:pt x="7094" y="45"/>
                    <a:pt x="7049" y="1"/>
                    <a:pt x="701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34;p38"/>
            <p:cNvSpPr/>
            <p:nvPr/>
          </p:nvSpPr>
          <p:spPr>
            <a:xfrm>
              <a:off x="2995536" y="2095831"/>
              <a:ext cx="1024457" cy="24056"/>
            </a:xfrm>
            <a:custGeom>
              <a:avLst/>
              <a:gdLst/>
              <a:ahLst/>
              <a:cxnLst/>
              <a:rect l="l" t="t" r="r" b="b"/>
              <a:pathLst>
                <a:path w="26743" h="628" extrusionOk="0">
                  <a:moveTo>
                    <a:pt x="26617" y="1"/>
                  </a:moveTo>
                  <a:cubicBezTo>
                    <a:pt x="23484" y="101"/>
                    <a:pt x="20677" y="101"/>
                    <a:pt x="17970" y="201"/>
                  </a:cubicBezTo>
                  <a:cubicBezTo>
                    <a:pt x="15238" y="201"/>
                    <a:pt x="12331" y="301"/>
                    <a:pt x="9298" y="301"/>
                  </a:cubicBezTo>
                  <a:lnTo>
                    <a:pt x="7419" y="301"/>
                  </a:lnTo>
                  <a:cubicBezTo>
                    <a:pt x="6792" y="201"/>
                    <a:pt x="6065" y="201"/>
                    <a:pt x="5539" y="201"/>
                  </a:cubicBezTo>
                  <a:lnTo>
                    <a:pt x="100" y="201"/>
                  </a:lnTo>
                  <a:lnTo>
                    <a:pt x="0" y="301"/>
                  </a:lnTo>
                  <a:cubicBezTo>
                    <a:pt x="0" y="402"/>
                    <a:pt x="100" y="402"/>
                    <a:pt x="100" y="402"/>
                  </a:cubicBezTo>
                  <a:lnTo>
                    <a:pt x="5539" y="402"/>
                  </a:lnTo>
                  <a:cubicBezTo>
                    <a:pt x="6065" y="402"/>
                    <a:pt x="6692" y="502"/>
                    <a:pt x="7419" y="502"/>
                  </a:cubicBezTo>
                  <a:cubicBezTo>
                    <a:pt x="8045" y="502"/>
                    <a:pt x="8772" y="627"/>
                    <a:pt x="9198" y="627"/>
                  </a:cubicBezTo>
                  <a:lnTo>
                    <a:pt x="9298" y="627"/>
                  </a:lnTo>
                  <a:cubicBezTo>
                    <a:pt x="12331" y="502"/>
                    <a:pt x="15238" y="502"/>
                    <a:pt x="17970" y="402"/>
                  </a:cubicBezTo>
                  <a:cubicBezTo>
                    <a:pt x="20677" y="402"/>
                    <a:pt x="23484" y="301"/>
                    <a:pt x="26617" y="301"/>
                  </a:cubicBezTo>
                  <a:lnTo>
                    <a:pt x="26742" y="201"/>
                  </a:lnTo>
                  <a:cubicBezTo>
                    <a:pt x="26742" y="101"/>
                    <a:pt x="26617" y="1"/>
                    <a:pt x="266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35;p38"/>
            <p:cNvSpPr/>
            <p:nvPr/>
          </p:nvSpPr>
          <p:spPr>
            <a:xfrm>
              <a:off x="3891269" y="2527074"/>
              <a:ext cx="248692" cy="212210"/>
            </a:xfrm>
            <a:custGeom>
              <a:avLst/>
              <a:gdLst/>
              <a:ahLst/>
              <a:cxnLst/>
              <a:rect l="l" t="t" r="r" b="b"/>
              <a:pathLst>
                <a:path w="6492" h="5540" extrusionOk="0">
                  <a:moveTo>
                    <a:pt x="6266" y="0"/>
                  </a:moveTo>
                  <a:cubicBezTo>
                    <a:pt x="4913" y="2406"/>
                    <a:pt x="2607" y="4386"/>
                    <a:pt x="101" y="5339"/>
                  </a:cubicBezTo>
                  <a:cubicBezTo>
                    <a:pt x="1" y="5339"/>
                    <a:pt x="1" y="5439"/>
                    <a:pt x="1" y="5439"/>
                  </a:cubicBezTo>
                  <a:cubicBezTo>
                    <a:pt x="1" y="5539"/>
                    <a:pt x="101" y="5539"/>
                    <a:pt x="101" y="5539"/>
                  </a:cubicBezTo>
                  <a:cubicBezTo>
                    <a:pt x="2833" y="4612"/>
                    <a:pt x="5013" y="2632"/>
                    <a:pt x="6492" y="126"/>
                  </a:cubicBezTo>
                  <a:cubicBezTo>
                    <a:pt x="6492" y="126"/>
                    <a:pt x="6492" y="0"/>
                    <a:pt x="63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36;p38"/>
            <p:cNvSpPr/>
            <p:nvPr/>
          </p:nvSpPr>
          <p:spPr>
            <a:xfrm>
              <a:off x="2835183" y="1871337"/>
              <a:ext cx="32676" cy="84539"/>
            </a:xfrm>
            <a:custGeom>
              <a:avLst/>
              <a:gdLst/>
              <a:ahLst/>
              <a:cxnLst/>
              <a:rect l="l" t="t" r="r" b="b"/>
              <a:pathLst>
                <a:path w="853" h="2207" extrusionOk="0">
                  <a:moveTo>
                    <a:pt x="727" y="1"/>
                  </a:moveTo>
                  <a:cubicBezTo>
                    <a:pt x="727" y="1"/>
                    <a:pt x="627" y="1"/>
                    <a:pt x="627" y="101"/>
                  </a:cubicBezTo>
                  <a:cubicBezTo>
                    <a:pt x="326" y="727"/>
                    <a:pt x="101" y="1454"/>
                    <a:pt x="1" y="2081"/>
                  </a:cubicBezTo>
                  <a:cubicBezTo>
                    <a:pt x="1" y="2206"/>
                    <a:pt x="101" y="2206"/>
                    <a:pt x="101" y="2206"/>
                  </a:cubicBezTo>
                  <a:cubicBezTo>
                    <a:pt x="226" y="2206"/>
                    <a:pt x="326" y="2206"/>
                    <a:pt x="326" y="2081"/>
                  </a:cubicBezTo>
                  <a:cubicBezTo>
                    <a:pt x="326" y="1454"/>
                    <a:pt x="527" y="727"/>
                    <a:pt x="853" y="201"/>
                  </a:cubicBezTo>
                  <a:cubicBezTo>
                    <a:pt x="853" y="101"/>
                    <a:pt x="853" y="1"/>
                    <a:pt x="7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37;p38"/>
            <p:cNvSpPr/>
            <p:nvPr/>
          </p:nvSpPr>
          <p:spPr>
            <a:xfrm>
              <a:off x="4127470" y="1743660"/>
              <a:ext cx="55699" cy="111391"/>
            </a:xfrm>
            <a:custGeom>
              <a:avLst/>
              <a:gdLst/>
              <a:ahLst/>
              <a:cxnLst/>
              <a:rect l="l" t="t" r="r" b="b"/>
              <a:pathLst>
                <a:path w="1454" h="2908" extrusionOk="0">
                  <a:moveTo>
                    <a:pt x="100" y="0"/>
                  </a:moveTo>
                  <a:cubicBezTo>
                    <a:pt x="0" y="0"/>
                    <a:pt x="0" y="100"/>
                    <a:pt x="100" y="201"/>
                  </a:cubicBezTo>
                  <a:cubicBezTo>
                    <a:pt x="627" y="927"/>
                    <a:pt x="1053" y="1880"/>
                    <a:pt x="1253" y="2807"/>
                  </a:cubicBezTo>
                  <a:lnTo>
                    <a:pt x="1354" y="2907"/>
                  </a:lnTo>
                  <a:cubicBezTo>
                    <a:pt x="1454" y="2807"/>
                    <a:pt x="1454" y="2807"/>
                    <a:pt x="1454" y="2707"/>
                  </a:cubicBezTo>
                  <a:cubicBezTo>
                    <a:pt x="1253" y="1780"/>
                    <a:pt x="827" y="827"/>
                    <a:pt x="2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Rectangle 2"/>
          <p:cNvSpPr/>
          <p:nvPr/>
        </p:nvSpPr>
        <p:spPr>
          <a:xfrm>
            <a:off x="666349" y="1324500"/>
            <a:ext cx="2173499" cy="487569"/>
          </a:xfrm>
          <a:prstGeom prst="rect">
            <a:avLst/>
          </a:prstGeom>
        </p:spPr>
        <p:txBody>
          <a:bodyPr wrap="square">
            <a:spAutoFit/>
          </a:bodyPr>
          <a:lstStyle/>
          <a:p>
            <a:pPr algn="ctr">
              <a:lnSpc>
                <a:spcPct val="107000"/>
              </a:lnSpc>
            </a:pPr>
            <a:r>
              <a:rPr lang="en-GB" sz="1200" u="sng" dirty="0">
                <a:solidFill>
                  <a:schemeClr val="tx1">
                    <a:lumMod val="25000"/>
                    <a:lumOff val="75000"/>
                  </a:schemeClr>
                </a:solidFill>
                <a:latin typeface="Calibri" panose="020F0502020204030204" pitchFamily="34" charset="0"/>
                <a:ea typeface="Calibri" panose="020F0502020204030204" pitchFamily="34" charset="0"/>
                <a:cs typeface="Calibri" panose="020F0502020204030204" pitchFamily="34" charset="0"/>
              </a:rPr>
              <a:t>Champions focus children’s thinking </a:t>
            </a:r>
            <a:endParaRPr lang="en-GB" sz="1200" dirty="0">
              <a:solidFill>
                <a:schemeClr val="tx1">
                  <a:lumMod val="25000"/>
                  <a:lumOff val="75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1110141" y="580987"/>
            <a:ext cx="1217000" cy="492443"/>
          </a:xfrm>
          <a:prstGeom prst="rect">
            <a:avLst/>
          </a:prstGeom>
        </p:spPr>
        <p:txBody>
          <a:bodyPr wrap="none">
            <a:spAutoFit/>
          </a:bodyPr>
          <a:lstStyle/>
          <a:p>
            <a:pPr algn="ctr"/>
            <a:r>
              <a:rPr lang="en-GB" sz="1300" u="sng" dirty="0">
                <a:solidFill>
                  <a:schemeClr val="tx1">
                    <a:lumMod val="25000"/>
                    <a:lumOff val="75000"/>
                  </a:schemeClr>
                </a:solidFill>
                <a:latin typeface="Showcard Gothic" panose="04020904020102020604" pitchFamily="82" charset="0"/>
                <a:ea typeface="Calibri" panose="020F0502020204030204" pitchFamily="34" charset="0"/>
                <a:cs typeface="Calibri" panose="020F0502020204030204" pitchFamily="34" charset="0"/>
              </a:rPr>
              <a:t>Adult-lead </a:t>
            </a:r>
          </a:p>
          <a:p>
            <a:pPr algn="ctr"/>
            <a:r>
              <a:rPr lang="en-GB" sz="1300" u="sng" dirty="0">
                <a:solidFill>
                  <a:schemeClr val="tx1">
                    <a:lumMod val="25000"/>
                    <a:lumOff val="75000"/>
                  </a:schemeClr>
                </a:solidFill>
                <a:latin typeface="Showcard Gothic" panose="04020904020102020604" pitchFamily="82" charset="0"/>
                <a:ea typeface="Calibri" panose="020F0502020204030204" pitchFamily="34" charset="0"/>
                <a:cs typeface="Calibri" panose="020F0502020204030204" pitchFamily="34" charset="0"/>
              </a:rPr>
              <a:t>learning: </a:t>
            </a:r>
            <a:endParaRPr lang="en-GB" sz="1300" dirty="0">
              <a:latin typeface="Showcard Gothic" panose="04020904020102020604" pitchFamily="82" charset="0"/>
            </a:endParaRPr>
          </a:p>
        </p:txBody>
      </p:sp>
      <p:sp>
        <p:nvSpPr>
          <p:cNvPr id="5" name="Rectangle 4"/>
          <p:cNvSpPr/>
          <p:nvPr/>
        </p:nvSpPr>
        <p:spPr>
          <a:xfrm>
            <a:off x="488483" y="1842889"/>
            <a:ext cx="2408323" cy="974882"/>
          </a:xfrm>
          <a:prstGeom prst="rect">
            <a:avLst/>
          </a:prstGeom>
        </p:spPr>
        <p:txBody>
          <a:bodyPr wrap="square">
            <a:spAutoFit/>
          </a:bodyPr>
          <a:lstStyle/>
          <a:p>
            <a:pPr algn="ctr">
              <a:lnSpc>
                <a:spcPct val="107000"/>
              </a:lnSpc>
            </a:pPr>
            <a:r>
              <a:rPr lang="en-GB" sz="900" dirty="0">
                <a:solidFill>
                  <a:schemeClr val="tx1">
                    <a:lumMod val="25000"/>
                    <a:lumOff val="75000"/>
                  </a:schemeClr>
                </a:solidFill>
                <a:latin typeface="Calibri" panose="020F0502020204030204" pitchFamily="34" charset="0"/>
                <a:ea typeface="Calibri" panose="020F0502020204030204" pitchFamily="34" charset="0"/>
                <a:cs typeface="Calibri" panose="020F0502020204030204" pitchFamily="34" charset="0"/>
              </a:rPr>
              <a:t>the champion sets up a starting point, invitation, provocation or stimulus with planned intentions and then stands back to wait, watch and wonder. Children engage independently until the adult joins to observe, interact or enhance learning</a:t>
            </a:r>
            <a:r>
              <a:rPr lang="en-GB" sz="900" dirty="0">
                <a:latin typeface="Calibri" panose="020F0502020204030204" pitchFamily="34" charset="0"/>
                <a:ea typeface="Calibri" panose="020F0502020204030204" pitchFamily="34" charset="0"/>
                <a:cs typeface="Calibri" panose="020F0502020204030204" pitchFamily="34" charset="0"/>
              </a:rPr>
              <a:t>.</a:t>
            </a:r>
            <a:endParaRPr lang="en-GB" sz="900" dirty="0">
              <a:latin typeface="Calibri" panose="020F0502020204030204" pitchFamily="34" charset="0"/>
              <a:ea typeface="Calibri" panose="020F0502020204030204" pitchFamily="34" charset="0"/>
              <a:cs typeface="Times New Roman" panose="02020603050405020304" pitchFamily="18" charset="0"/>
            </a:endParaRPr>
          </a:p>
        </p:txBody>
      </p:sp>
      <p:grpSp>
        <p:nvGrpSpPr>
          <p:cNvPr id="59" name="Google Shape;831;p38"/>
          <p:cNvGrpSpPr/>
          <p:nvPr/>
        </p:nvGrpSpPr>
        <p:grpSpPr>
          <a:xfrm>
            <a:off x="326505" y="458089"/>
            <a:ext cx="2894652" cy="2413645"/>
            <a:chOff x="2835183" y="1155955"/>
            <a:chExt cx="1464189" cy="1627426"/>
          </a:xfrm>
        </p:grpSpPr>
        <p:sp>
          <p:nvSpPr>
            <p:cNvPr id="60" name="Google Shape;832;p38"/>
            <p:cNvSpPr/>
            <p:nvPr/>
          </p:nvSpPr>
          <p:spPr>
            <a:xfrm>
              <a:off x="2835183" y="1155955"/>
              <a:ext cx="1464189" cy="1627426"/>
            </a:xfrm>
            <a:custGeom>
              <a:avLst/>
              <a:gdLst/>
              <a:ahLst/>
              <a:cxnLst/>
              <a:rect l="l" t="t" r="r" b="b"/>
              <a:pathLst>
                <a:path w="38222" h="42486" extrusionOk="0">
                  <a:moveTo>
                    <a:pt x="17971" y="204"/>
                  </a:moveTo>
                  <a:cubicBezTo>
                    <a:pt x="19850" y="204"/>
                    <a:pt x="22031" y="1132"/>
                    <a:pt x="23184" y="2284"/>
                  </a:cubicBezTo>
                  <a:cubicBezTo>
                    <a:pt x="25289" y="4590"/>
                    <a:pt x="25790" y="7096"/>
                    <a:pt x="25489" y="8976"/>
                  </a:cubicBezTo>
                  <a:cubicBezTo>
                    <a:pt x="25489" y="9076"/>
                    <a:pt x="25389" y="9177"/>
                    <a:pt x="25389" y="9177"/>
                  </a:cubicBezTo>
                  <a:cubicBezTo>
                    <a:pt x="25389" y="9603"/>
                    <a:pt x="25289" y="9904"/>
                    <a:pt x="25063" y="10229"/>
                  </a:cubicBezTo>
                  <a:cubicBezTo>
                    <a:pt x="24662" y="11157"/>
                    <a:pt x="24036" y="12109"/>
                    <a:pt x="22983" y="13036"/>
                  </a:cubicBezTo>
                  <a:cubicBezTo>
                    <a:pt x="22031" y="13989"/>
                    <a:pt x="20778" y="14490"/>
                    <a:pt x="19324" y="14615"/>
                  </a:cubicBezTo>
                  <a:cubicBezTo>
                    <a:pt x="18869" y="14642"/>
                    <a:pt x="18438" y="14662"/>
                    <a:pt x="18025" y="14662"/>
                  </a:cubicBezTo>
                  <a:cubicBezTo>
                    <a:pt x="16912" y="14662"/>
                    <a:pt x="15925" y="14519"/>
                    <a:pt x="14938" y="13989"/>
                  </a:cubicBezTo>
                  <a:cubicBezTo>
                    <a:pt x="14838" y="13863"/>
                    <a:pt x="14637" y="13763"/>
                    <a:pt x="14412" y="13663"/>
                  </a:cubicBezTo>
                  <a:cubicBezTo>
                    <a:pt x="13585" y="13237"/>
                    <a:pt x="12632" y="12736"/>
                    <a:pt x="12006" y="11984"/>
                  </a:cubicBezTo>
                  <a:cubicBezTo>
                    <a:pt x="11605" y="11482"/>
                    <a:pt x="11179" y="10731"/>
                    <a:pt x="10978" y="10004"/>
                  </a:cubicBezTo>
                  <a:cubicBezTo>
                    <a:pt x="10978" y="9904"/>
                    <a:pt x="10978" y="9803"/>
                    <a:pt x="10878" y="9803"/>
                  </a:cubicBezTo>
                  <a:cubicBezTo>
                    <a:pt x="10452" y="8224"/>
                    <a:pt x="10552" y="6470"/>
                    <a:pt x="11179" y="5091"/>
                  </a:cubicBezTo>
                  <a:cubicBezTo>
                    <a:pt x="12131" y="3011"/>
                    <a:pt x="13785" y="1457"/>
                    <a:pt x="16291" y="505"/>
                  </a:cubicBezTo>
                  <a:cubicBezTo>
                    <a:pt x="16818" y="304"/>
                    <a:pt x="17444" y="204"/>
                    <a:pt x="17971" y="204"/>
                  </a:cubicBezTo>
                  <a:close/>
                  <a:moveTo>
                    <a:pt x="25590" y="9177"/>
                  </a:moveTo>
                  <a:cubicBezTo>
                    <a:pt x="27469" y="9703"/>
                    <a:pt x="29048" y="10430"/>
                    <a:pt x="30076" y="11583"/>
                  </a:cubicBezTo>
                  <a:cubicBezTo>
                    <a:pt x="33434" y="15016"/>
                    <a:pt x="38221" y="22861"/>
                    <a:pt x="32482" y="35593"/>
                  </a:cubicBezTo>
                  <a:cubicBezTo>
                    <a:pt x="30803" y="39252"/>
                    <a:pt x="23710" y="42184"/>
                    <a:pt x="16517" y="42184"/>
                  </a:cubicBezTo>
                  <a:lnTo>
                    <a:pt x="16191" y="42184"/>
                  </a:lnTo>
                  <a:cubicBezTo>
                    <a:pt x="9499" y="42184"/>
                    <a:pt x="4612" y="39553"/>
                    <a:pt x="2732" y="35067"/>
                  </a:cubicBezTo>
                  <a:cubicBezTo>
                    <a:pt x="527" y="30054"/>
                    <a:pt x="326" y="24515"/>
                    <a:pt x="1981" y="19728"/>
                  </a:cubicBezTo>
                  <a:cubicBezTo>
                    <a:pt x="3459" y="15543"/>
                    <a:pt x="6166" y="12109"/>
                    <a:pt x="9299" y="10630"/>
                  </a:cubicBezTo>
                  <a:cubicBezTo>
                    <a:pt x="9725" y="10430"/>
                    <a:pt x="10251" y="10229"/>
                    <a:pt x="10753" y="10004"/>
                  </a:cubicBezTo>
                  <a:cubicBezTo>
                    <a:pt x="10978" y="10856"/>
                    <a:pt x="11379" y="11583"/>
                    <a:pt x="11905" y="12209"/>
                  </a:cubicBezTo>
                  <a:cubicBezTo>
                    <a:pt x="12432" y="12836"/>
                    <a:pt x="13484" y="13362"/>
                    <a:pt x="14311" y="13863"/>
                  </a:cubicBezTo>
                  <a:cubicBezTo>
                    <a:pt x="14512" y="13989"/>
                    <a:pt x="14738" y="14089"/>
                    <a:pt x="14838" y="14189"/>
                  </a:cubicBezTo>
                  <a:cubicBezTo>
                    <a:pt x="15890" y="14716"/>
                    <a:pt x="16918" y="14916"/>
                    <a:pt x="18071" y="14916"/>
                  </a:cubicBezTo>
                  <a:cubicBezTo>
                    <a:pt x="18497" y="14916"/>
                    <a:pt x="18898" y="14916"/>
                    <a:pt x="19424" y="14816"/>
                  </a:cubicBezTo>
                  <a:cubicBezTo>
                    <a:pt x="20903" y="14716"/>
                    <a:pt x="22156" y="14189"/>
                    <a:pt x="23184" y="13237"/>
                  </a:cubicBezTo>
                  <a:cubicBezTo>
                    <a:pt x="24236" y="12310"/>
                    <a:pt x="24863" y="11257"/>
                    <a:pt x="25289" y="10330"/>
                  </a:cubicBezTo>
                  <a:cubicBezTo>
                    <a:pt x="25489" y="10004"/>
                    <a:pt x="25590" y="9603"/>
                    <a:pt x="25590" y="9277"/>
                  </a:cubicBezTo>
                  <a:lnTo>
                    <a:pt x="25590" y="9177"/>
                  </a:lnTo>
                  <a:close/>
                  <a:moveTo>
                    <a:pt x="18075" y="1"/>
                  </a:moveTo>
                  <a:cubicBezTo>
                    <a:pt x="17442" y="1"/>
                    <a:pt x="16833" y="95"/>
                    <a:pt x="16291" y="304"/>
                  </a:cubicBezTo>
                  <a:cubicBezTo>
                    <a:pt x="13685" y="1232"/>
                    <a:pt x="11905" y="2911"/>
                    <a:pt x="10978" y="4991"/>
                  </a:cubicBezTo>
                  <a:cubicBezTo>
                    <a:pt x="10352" y="6470"/>
                    <a:pt x="10251" y="8224"/>
                    <a:pt x="10652" y="9803"/>
                  </a:cubicBezTo>
                  <a:cubicBezTo>
                    <a:pt x="10126" y="10004"/>
                    <a:pt x="9625" y="10104"/>
                    <a:pt x="9199" y="10430"/>
                  </a:cubicBezTo>
                  <a:cubicBezTo>
                    <a:pt x="5966" y="11883"/>
                    <a:pt x="3234" y="15342"/>
                    <a:pt x="1780" y="19628"/>
                  </a:cubicBezTo>
                  <a:cubicBezTo>
                    <a:pt x="1" y="24515"/>
                    <a:pt x="326" y="30054"/>
                    <a:pt x="2507" y="35167"/>
                  </a:cubicBezTo>
                  <a:cubicBezTo>
                    <a:pt x="4387" y="39778"/>
                    <a:pt x="9399" y="42385"/>
                    <a:pt x="16191" y="42485"/>
                  </a:cubicBezTo>
                  <a:lnTo>
                    <a:pt x="16517" y="42485"/>
                  </a:lnTo>
                  <a:cubicBezTo>
                    <a:pt x="23810" y="42485"/>
                    <a:pt x="31028" y="39453"/>
                    <a:pt x="32683" y="35693"/>
                  </a:cubicBezTo>
                  <a:cubicBezTo>
                    <a:pt x="33936" y="32786"/>
                    <a:pt x="35414" y="28400"/>
                    <a:pt x="35314" y="23688"/>
                  </a:cubicBezTo>
                  <a:cubicBezTo>
                    <a:pt x="35189" y="19001"/>
                    <a:pt x="33535" y="14816"/>
                    <a:pt x="30302" y="11357"/>
                  </a:cubicBezTo>
                  <a:cubicBezTo>
                    <a:pt x="29149" y="10104"/>
                    <a:pt x="27469" y="9377"/>
                    <a:pt x="25690" y="8976"/>
                  </a:cubicBezTo>
                  <a:cubicBezTo>
                    <a:pt x="26016" y="6971"/>
                    <a:pt x="25489" y="4465"/>
                    <a:pt x="23284" y="2084"/>
                  </a:cubicBezTo>
                  <a:cubicBezTo>
                    <a:pt x="22187" y="893"/>
                    <a:pt x="20020" y="1"/>
                    <a:pt x="1807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33;p38"/>
            <p:cNvSpPr/>
            <p:nvPr/>
          </p:nvSpPr>
          <p:spPr>
            <a:xfrm>
              <a:off x="2867821" y="1529754"/>
              <a:ext cx="271753" cy="313756"/>
            </a:xfrm>
            <a:custGeom>
              <a:avLst/>
              <a:gdLst/>
              <a:ahLst/>
              <a:cxnLst/>
              <a:rect l="l" t="t" r="r" b="b"/>
              <a:pathLst>
                <a:path w="7094" h="8191" extrusionOk="0">
                  <a:moveTo>
                    <a:pt x="7019" y="1"/>
                  </a:moveTo>
                  <a:cubicBezTo>
                    <a:pt x="7004" y="1"/>
                    <a:pt x="6993" y="12"/>
                    <a:pt x="6993" y="45"/>
                  </a:cubicBezTo>
                  <a:cubicBezTo>
                    <a:pt x="3760" y="1724"/>
                    <a:pt x="1254" y="4532"/>
                    <a:pt x="101" y="7990"/>
                  </a:cubicBezTo>
                  <a:cubicBezTo>
                    <a:pt x="1" y="8090"/>
                    <a:pt x="101" y="8191"/>
                    <a:pt x="101" y="8191"/>
                  </a:cubicBezTo>
                  <a:lnTo>
                    <a:pt x="201" y="8191"/>
                  </a:lnTo>
                  <a:cubicBezTo>
                    <a:pt x="201" y="8191"/>
                    <a:pt x="302" y="8191"/>
                    <a:pt x="302" y="8090"/>
                  </a:cubicBezTo>
                  <a:cubicBezTo>
                    <a:pt x="1454" y="4732"/>
                    <a:pt x="3860" y="1825"/>
                    <a:pt x="7094" y="246"/>
                  </a:cubicBezTo>
                  <a:lnTo>
                    <a:pt x="7094" y="45"/>
                  </a:lnTo>
                  <a:cubicBezTo>
                    <a:pt x="7094" y="45"/>
                    <a:pt x="7049" y="1"/>
                    <a:pt x="701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34;p38"/>
            <p:cNvSpPr/>
            <p:nvPr/>
          </p:nvSpPr>
          <p:spPr>
            <a:xfrm>
              <a:off x="2995536" y="2095831"/>
              <a:ext cx="1024457" cy="24056"/>
            </a:xfrm>
            <a:custGeom>
              <a:avLst/>
              <a:gdLst/>
              <a:ahLst/>
              <a:cxnLst/>
              <a:rect l="l" t="t" r="r" b="b"/>
              <a:pathLst>
                <a:path w="26743" h="628" extrusionOk="0">
                  <a:moveTo>
                    <a:pt x="26617" y="1"/>
                  </a:moveTo>
                  <a:cubicBezTo>
                    <a:pt x="23484" y="101"/>
                    <a:pt x="20677" y="101"/>
                    <a:pt x="17970" y="201"/>
                  </a:cubicBezTo>
                  <a:cubicBezTo>
                    <a:pt x="15238" y="201"/>
                    <a:pt x="12331" y="301"/>
                    <a:pt x="9298" y="301"/>
                  </a:cubicBezTo>
                  <a:lnTo>
                    <a:pt x="7419" y="301"/>
                  </a:lnTo>
                  <a:cubicBezTo>
                    <a:pt x="6792" y="201"/>
                    <a:pt x="6065" y="201"/>
                    <a:pt x="5539" y="201"/>
                  </a:cubicBezTo>
                  <a:lnTo>
                    <a:pt x="100" y="201"/>
                  </a:lnTo>
                  <a:lnTo>
                    <a:pt x="0" y="301"/>
                  </a:lnTo>
                  <a:cubicBezTo>
                    <a:pt x="0" y="402"/>
                    <a:pt x="100" y="402"/>
                    <a:pt x="100" y="402"/>
                  </a:cubicBezTo>
                  <a:lnTo>
                    <a:pt x="5539" y="402"/>
                  </a:lnTo>
                  <a:cubicBezTo>
                    <a:pt x="6065" y="402"/>
                    <a:pt x="6692" y="502"/>
                    <a:pt x="7419" y="502"/>
                  </a:cubicBezTo>
                  <a:cubicBezTo>
                    <a:pt x="8045" y="502"/>
                    <a:pt x="8772" y="627"/>
                    <a:pt x="9198" y="627"/>
                  </a:cubicBezTo>
                  <a:lnTo>
                    <a:pt x="9298" y="627"/>
                  </a:lnTo>
                  <a:cubicBezTo>
                    <a:pt x="12331" y="502"/>
                    <a:pt x="15238" y="502"/>
                    <a:pt x="17970" y="402"/>
                  </a:cubicBezTo>
                  <a:cubicBezTo>
                    <a:pt x="20677" y="402"/>
                    <a:pt x="23484" y="301"/>
                    <a:pt x="26617" y="301"/>
                  </a:cubicBezTo>
                  <a:lnTo>
                    <a:pt x="26742" y="201"/>
                  </a:lnTo>
                  <a:cubicBezTo>
                    <a:pt x="26742" y="101"/>
                    <a:pt x="26617" y="1"/>
                    <a:pt x="266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35;p38"/>
            <p:cNvSpPr/>
            <p:nvPr/>
          </p:nvSpPr>
          <p:spPr>
            <a:xfrm>
              <a:off x="3891269" y="2527074"/>
              <a:ext cx="248692" cy="212210"/>
            </a:xfrm>
            <a:custGeom>
              <a:avLst/>
              <a:gdLst/>
              <a:ahLst/>
              <a:cxnLst/>
              <a:rect l="l" t="t" r="r" b="b"/>
              <a:pathLst>
                <a:path w="6492" h="5540" extrusionOk="0">
                  <a:moveTo>
                    <a:pt x="6266" y="0"/>
                  </a:moveTo>
                  <a:cubicBezTo>
                    <a:pt x="4913" y="2406"/>
                    <a:pt x="2607" y="4386"/>
                    <a:pt x="101" y="5339"/>
                  </a:cubicBezTo>
                  <a:cubicBezTo>
                    <a:pt x="1" y="5339"/>
                    <a:pt x="1" y="5439"/>
                    <a:pt x="1" y="5439"/>
                  </a:cubicBezTo>
                  <a:cubicBezTo>
                    <a:pt x="1" y="5539"/>
                    <a:pt x="101" y="5539"/>
                    <a:pt x="101" y="5539"/>
                  </a:cubicBezTo>
                  <a:cubicBezTo>
                    <a:pt x="2833" y="4612"/>
                    <a:pt x="5013" y="2632"/>
                    <a:pt x="6492" y="126"/>
                  </a:cubicBezTo>
                  <a:cubicBezTo>
                    <a:pt x="6492" y="126"/>
                    <a:pt x="6492" y="0"/>
                    <a:pt x="63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36;p38"/>
            <p:cNvSpPr/>
            <p:nvPr/>
          </p:nvSpPr>
          <p:spPr>
            <a:xfrm>
              <a:off x="2835183" y="1871337"/>
              <a:ext cx="32676" cy="84539"/>
            </a:xfrm>
            <a:custGeom>
              <a:avLst/>
              <a:gdLst/>
              <a:ahLst/>
              <a:cxnLst/>
              <a:rect l="l" t="t" r="r" b="b"/>
              <a:pathLst>
                <a:path w="853" h="2207" extrusionOk="0">
                  <a:moveTo>
                    <a:pt x="727" y="1"/>
                  </a:moveTo>
                  <a:cubicBezTo>
                    <a:pt x="727" y="1"/>
                    <a:pt x="627" y="1"/>
                    <a:pt x="627" y="101"/>
                  </a:cubicBezTo>
                  <a:cubicBezTo>
                    <a:pt x="326" y="727"/>
                    <a:pt x="101" y="1454"/>
                    <a:pt x="1" y="2081"/>
                  </a:cubicBezTo>
                  <a:cubicBezTo>
                    <a:pt x="1" y="2206"/>
                    <a:pt x="101" y="2206"/>
                    <a:pt x="101" y="2206"/>
                  </a:cubicBezTo>
                  <a:cubicBezTo>
                    <a:pt x="226" y="2206"/>
                    <a:pt x="326" y="2206"/>
                    <a:pt x="326" y="2081"/>
                  </a:cubicBezTo>
                  <a:cubicBezTo>
                    <a:pt x="326" y="1454"/>
                    <a:pt x="527" y="727"/>
                    <a:pt x="853" y="201"/>
                  </a:cubicBezTo>
                  <a:cubicBezTo>
                    <a:pt x="853" y="101"/>
                    <a:pt x="853" y="1"/>
                    <a:pt x="7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37;p38"/>
            <p:cNvSpPr/>
            <p:nvPr/>
          </p:nvSpPr>
          <p:spPr>
            <a:xfrm>
              <a:off x="4127470" y="1743660"/>
              <a:ext cx="55699" cy="111391"/>
            </a:xfrm>
            <a:custGeom>
              <a:avLst/>
              <a:gdLst/>
              <a:ahLst/>
              <a:cxnLst/>
              <a:rect l="l" t="t" r="r" b="b"/>
              <a:pathLst>
                <a:path w="1454" h="2908" extrusionOk="0">
                  <a:moveTo>
                    <a:pt x="100" y="0"/>
                  </a:moveTo>
                  <a:cubicBezTo>
                    <a:pt x="0" y="0"/>
                    <a:pt x="0" y="100"/>
                    <a:pt x="100" y="201"/>
                  </a:cubicBezTo>
                  <a:cubicBezTo>
                    <a:pt x="627" y="927"/>
                    <a:pt x="1053" y="1880"/>
                    <a:pt x="1253" y="2807"/>
                  </a:cubicBezTo>
                  <a:lnTo>
                    <a:pt x="1354" y="2907"/>
                  </a:lnTo>
                  <a:cubicBezTo>
                    <a:pt x="1454" y="2807"/>
                    <a:pt x="1454" y="2807"/>
                    <a:pt x="1454" y="2707"/>
                  </a:cubicBezTo>
                  <a:cubicBezTo>
                    <a:pt x="1253" y="1780"/>
                    <a:pt x="827" y="827"/>
                    <a:pt x="2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 name="Google Shape;831;p38"/>
          <p:cNvGrpSpPr/>
          <p:nvPr/>
        </p:nvGrpSpPr>
        <p:grpSpPr>
          <a:xfrm>
            <a:off x="6153386" y="491134"/>
            <a:ext cx="2894652" cy="2413645"/>
            <a:chOff x="2835183" y="1155955"/>
            <a:chExt cx="1464189" cy="1627426"/>
          </a:xfrm>
        </p:grpSpPr>
        <p:sp>
          <p:nvSpPr>
            <p:cNvPr id="67" name="Google Shape;832;p38"/>
            <p:cNvSpPr/>
            <p:nvPr/>
          </p:nvSpPr>
          <p:spPr>
            <a:xfrm>
              <a:off x="2835183" y="1155955"/>
              <a:ext cx="1464189" cy="1627426"/>
            </a:xfrm>
            <a:custGeom>
              <a:avLst/>
              <a:gdLst/>
              <a:ahLst/>
              <a:cxnLst/>
              <a:rect l="l" t="t" r="r" b="b"/>
              <a:pathLst>
                <a:path w="38222" h="42486" extrusionOk="0">
                  <a:moveTo>
                    <a:pt x="17971" y="204"/>
                  </a:moveTo>
                  <a:cubicBezTo>
                    <a:pt x="19850" y="204"/>
                    <a:pt x="22031" y="1132"/>
                    <a:pt x="23184" y="2284"/>
                  </a:cubicBezTo>
                  <a:cubicBezTo>
                    <a:pt x="25289" y="4590"/>
                    <a:pt x="25790" y="7096"/>
                    <a:pt x="25489" y="8976"/>
                  </a:cubicBezTo>
                  <a:cubicBezTo>
                    <a:pt x="25489" y="9076"/>
                    <a:pt x="25389" y="9177"/>
                    <a:pt x="25389" y="9177"/>
                  </a:cubicBezTo>
                  <a:cubicBezTo>
                    <a:pt x="25389" y="9603"/>
                    <a:pt x="25289" y="9904"/>
                    <a:pt x="25063" y="10229"/>
                  </a:cubicBezTo>
                  <a:cubicBezTo>
                    <a:pt x="24662" y="11157"/>
                    <a:pt x="24036" y="12109"/>
                    <a:pt x="22983" y="13036"/>
                  </a:cubicBezTo>
                  <a:cubicBezTo>
                    <a:pt x="22031" y="13989"/>
                    <a:pt x="20778" y="14490"/>
                    <a:pt x="19324" y="14615"/>
                  </a:cubicBezTo>
                  <a:cubicBezTo>
                    <a:pt x="18869" y="14642"/>
                    <a:pt x="18438" y="14662"/>
                    <a:pt x="18025" y="14662"/>
                  </a:cubicBezTo>
                  <a:cubicBezTo>
                    <a:pt x="16912" y="14662"/>
                    <a:pt x="15925" y="14519"/>
                    <a:pt x="14938" y="13989"/>
                  </a:cubicBezTo>
                  <a:cubicBezTo>
                    <a:pt x="14838" y="13863"/>
                    <a:pt x="14637" y="13763"/>
                    <a:pt x="14412" y="13663"/>
                  </a:cubicBezTo>
                  <a:cubicBezTo>
                    <a:pt x="13585" y="13237"/>
                    <a:pt x="12632" y="12736"/>
                    <a:pt x="12006" y="11984"/>
                  </a:cubicBezTo>
                  <a:cubicBezTo>
                    <a:pt x="11605" y="11482"/>
                    <a:pt x="11179" y="10731"/>
                    <a:pt x="10978" y="10004"/>
                  </a:cubicBezTo>
                  <a:cubicBezTo>
                    <a:pt x="10978" y="9904"/>
                    <a:pt x="10978" y="9803"/>
                    <a:pt x="10878" y="9803"/>
                  </a:cubicBezTo>
                  <a:cubicBezTo>
                    <a:pt x="10452" y="8224"/>
                    <a:pt x="10552" y="6470"/>
                    <a:pt x="11179" y="5091"/>
                  </a:cubicBezTo>
                  <a:cubicBezTo>
                    <a:pt x="12131" y="3011"/>
                    <a:pt x="13785" y="1457"/>
                    <a:pt x="16291" y="505"/>
                  </a:cubicBezTo>
                  <a:cubicBezTo>
                    <a:pt x="16818" y="304"/>
                    <a:pt x="17444" y="204"/>
                    <a:pt x="17971" y="204"/>
                  </a:cubicBezTo>
                  <a:close/>
                  <a:moveTo>
                    <a:pt x="25590" y="9177"/>
                  </a:moveTo>
                  <a:cubicBezTo>
                    <a:pt x="27469" y="9703"/>
                    <a:pt x="29048" y="10430"/>
                    <a:pt x="30076" y="11583"/>
                  </a:cubicBezTo>
                  <a:cubicBezTo>
                    <a:pt x="33434" y="15016"/>
                    <a:pt x="38221" y="22861"/>
                    <a:pt x="32482" y="35593"/>
                  </a:cubicBezTo>
                  <a:cubicBezTo>
                    <a:pt x="30803" y="39252"/>
                    <a:pt x="23710" y="42184"/>
                    <a:pt x="16517" y="42184"/>
                  </a:cubicBezTo>
                  <a:lnTo>
                    <a:pt x="16191" y="42184"/>
                  </a:lnTo>
                  <a:cubicBezTo>
                    <a:pt x="9499" y="42184"/>
                    <a:pt x="4612" y="39553"/>
                    <a:pt x="2732" y="35067"/>
                  </a:cubicBezTo>
                  <a:cubicBezTo>
                    <a:pt x="527" y="30054"/>
                    <a:pt x="326" y="24515"/>
                    <a:pt x="1981" y="19728"/>
                  </a:cubicBezTo>
                  <a:cubicBezTo>
                    <a:pt x="3459" y="15543"/>
                    <a:pt x="6166" y="12109"/>
                    <a:pt x="9299" y="10630"/>
                  </a:cubicBezTo>
                  <a:cubicBezTo>
                    <a:pt x="9725" y="10430"/>
                    <a:pt x="10251" y="10229"/>
                    <a:pt x="10753" y="10004"/>
                  </a:cubicBezTo>
                  <a:cubicBezTo>
                    <a:pt x="10978" y="10856"/>
                    <a:pt x="11379" y="11583"/>
                    <a:pt x="11905" y="12209"/>
                  </a:cubicBezTo>
                  <a:cubicBezTo>
                    <a:pt x="12432" y="12836"/>
                    <a:pt x="13484" y="13362"/>
                    <a:pt x="14311" y="13863"/>
                  </a:cubicBezTo>
                  <a:cubicBezTo>
                    <a:pt x="14512" y="13989"/>
                    <a:pt x="14738" y="14089"/>
                    <a:pt x="14838" y="14189"/>
                  </a:cubicBezTo>
                  <a:cubicBezTo>
                    <a:pt x="15890" y="14716"/>
                    <a:pt x="16918" y="14916"/>
                    <a:pt x="18071" y="14916"/>
                  </a:cubicBezTo>
                  <a:cubicBezTo>
                    <a:pt x="18497" y="14916"/>
                    <a:pt x="18898" y="14916"/>
                    <a:pt x="19424" y="14816"/>
                  </a:cubicBezTo>
                  <a:cubicBezTo>
                    <a:pt x="20903" y="14716"/>
                    <a:pt x="22156" y="14189"/>
                    <a:pt x="23184" y="13237"/>
                  </a:cubicBezTo>
                  <a:cubicBezTo>
                    <a:pt x="24236" y="12310"/>
                    <a:pt x="24863" y="11257"/>
                    <a:pt x="25289" y="10330"/>
                  </a:cubicBezTo>
                  <a:cubicBezTo>
                    <a:pt x="25489" y="10004"/>
                    <a:pt x="25590" y="9603"/>
                    <a:pt x="25590" y="9277"/>
                  </a:cubicBezTo>
                  <a:lnTo>
                    <a:pt x="25590" y="9177"/>
                  </a:lnTo>
                  <a:close/>
                  <a:moveTo>
                    <a:pt x="18075" y="1"/>
                  </a:moveTo>
                  <a:cubicBezTo>
                    <a:pt x="17442" y="1"/>
                    <a:pt x="16833" y="95"/>
                    <a:pt x="16291" y="304"/>
                  </a:cubicBezTo>
                  <a:cubicBezTo>
                    <a:pt x="13685" y="1232"/>
                    <a:pt x="11905" y="2911"/>
                    <a:pt x="10978" y="4991"/>
                  </a:cubicBezTo>
                  <a:cubicBezTo>
                    <a:pt x="10352" y="6470"/>
                    <a:pt x="10251" y="8224"/>
                    <a:pt x="10652" y="9803"/>
                  </a:cubicBezTo>
                  <a:cubicBezTo>
                    <a:pt x="10126" y="10004"/>
                    <a:pt x="9625" y="10104"/>
                    <a:pt x="9199" y="10430"/>
                  </a:cubicBezTo>
                  <a:cubicBezTo>
                    <a:pt x="5966" y="11883"/>
                    <a:pt x="3234" y="15342"/>
                    <a:pt x="1780" y="19628"/>
                  </a:cubicBezTo>
                  <a:cubicBezTo>
                    <a:pt x="1" y="24515"/>
                    <a:pt x="326" y="30054"/>
                    <a:pt x="2507" y="35167"/>
                  </a:cubicBezTo>
                  <a:cubicBezTo>
                    <a:pt x="4387" y="39778"/>
                    <a:pt x="9399" y="42385"/>
                    <a:pt x="16191" y="42485"/>
                  </a:cubicBezTo>
                  <a:lnTo>
                    <a:pt x="16517" y="42485"/>
                  </a:lnTo>
                  <a:cubicBezTo>
                    <a:pt x="23810" y="42485"/>
                    <a:pt x="31028" y="39453"/>
                    <a:pt x="32683" y="35693"/>
                  </a:cubicBezTo>
                  <a:cubicBezTo>
                    <a:pt x="33936" y="32786"/>
                    <a:pt x="35414" y="28400"/>
                    <a:pt x="35314" y="23688"/>
                  </a:cubicBezTo>
                  <a:cubicBezTo>
                    <a:pt x="35189" y="19001"/>
                    <a:pt x="33535" y="14816"/>
                    <a:pt x="30302" y="11357"/>
                  </a:cubicBezTo>
                  <a:cubicBezTo>
                    <a:pt x="29149" y="10104"/>
                    <a:pt x="27469" y="9377"/>
                    <a:pt x="25690" y="8976"/>
                  </a:cubicBezTo>
                  <a:cubicBezTo>
                    <a:pt x="26016" y="6971"/>
                    <a:pt x="25489" y="4465"/>
                    <a:pt x="23284" y="2084"/>
                  </a:cubicBezTo>
                  <a:cubicBezTo>
                    <a:pt x="22187" y="893"/>
                    <a:pt x="20020" y="1"/>
                    <a:pt x="1807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33;p38"/>
            <p:cNvSpPr/>
            <p:nvPr/>
          </p:nvSpPr>
          <p:spPr>
            <a:xfrm>
              <a:off x="2867821" y="1529754"/>
              <a:ext cx="271753" cy="313756"/>
            </a:xfrm>
            <a:custGeom>
              <a:avLst/>
              <a:gdLst/>
              <a:ahLst/>
              <a:cxnLst/>
              <a:rect l="l" t="t" r="r" b="b"/>
              <a:pathLst>
                <a:path w="7094" h="8191" extrusionOk="0">
                  <a:moveTo>
                    <a:pt x="7019" y="1"/>
                  </a:moveTo>
                  <a:cubicBezTo>
                    <a:pt x="7004" y="1"/>
                    <a:pt x="6993" y="12"/>
                    <a:pt x="6993" y="45"/>
                  </a:cubicBezTo>
                  <a:cubicBezTo>
                    <a:pt x="3760" y="1724"/>
                    <a:pt x="1254" y="4532"/>
                    <a:pt x="101" y="7990"/>
                  </a:cubicBezTo>
                  <a:cubicBezTo>
                    <a:pt x="1" y="8090"/>
                    <a:pt x="101" y="8191"/>
                    <a:pt x="101" y="8191"/>
                  </a:cubicBezTo>
                  <a:lnTo>
                    <a:pt x="201" y="8191"/>
                  </a:lnTo>
                  <a:cubicBezTo>
                    <a:pt x="201" y="8191"/>
                    <a:pt x="302" y="8191"/>
                    <a:pt x="302" y="8090"/>
                  </a:cubicBezTo>
                  <a:cubicBezTo>
                    <a:pt x="1454" y="4732"/>
                    <a:pt x="3860" y="1825"/>
                    <a:pt x="7094" y="246"/>
                  </a:cubicBezTo>
                  <a:lnTo>
                    <a:pt x="7094" y="45"/>
                  </a:lnTo>
                  <a:cubicBezTo>
                    <a:pt x="7094" y="45"/>
                    <a:pt x="7049" y="1"/>
                    <a:pt x="701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34;p38"/>
            <p:cNvSpPr/>
            <p:nvPr/>
          </p:nvSpPr>
          <p:spPr>
            <a:xfrm>
              <a:off x="2995536" y="2095831"/>
              <a:ext cx="1024457" cy="24056"/>
            </a:xfrm>
            <a:custGeom>
              <a:avLst/>
              <a:gdLst/>
              <a:ahLst/>
              <a:cxnLst/>
              <a:rect l="l" t="t" r="r" b="b"/>
              <a:pathLst>
                <a:path w="26743" h="628" extrusionOk="0">
                  <a:moveTo>
                    <a:pt x="26617" y="1"/>
                  </a:moveTo>
                  <a:cubicBezTo>
                    <a:pt x="23484" y="101"/>
                    <a:pt x="20677" y="101"/>
                    <a:pt x="17970" y="201"/>
                  </a:cubicBezTo>
                  <a:cubicBezTo>
                    <a:pt x="15238" y="201"/>
                    <a:pt x="12331" y="301"/>
                    <a:pt x="9298" y="301"/>
                  </a:cubicBezTo>
                  <a:lnTo>
                    <a:pt x="7419" y="301"/>
                  </a:lnTo>
                  <a:cubicBezTo>
                    <a:pt x="6792" y="201"/>
                    <a:pt x="6065" y="201"/>
                    <a:pt x="5539" y="201"/>
                  </a:cubicBezTo>
                  <a:lnTo>
                    <a:pt x="100" y="201"/>
                  </a:lnTo>
                  <a:lnTo>
                    <a:pt x="0" y="301"/>
                  </a:lnTo>
                  <a:cubicBezTo>
                    <a:pt x="0" y="402"/>
                    <a:pt x="100" y="402"/>
                    <a:pt x="100" y="402"/>
                  </a:cubicBezTo>
                  <a:lnTo>
                    <a:pt x="5539" y="402"/>
                  </a:lnTo>
                  <a:cubicBezTo>
                    <a:pt x="6065" y="402"/>
                    <a:pt x="6692" y="502"/>
                    <a:pt x="7419" y="502"/>
                  </a:cubicBezTo>
                  <a:cubicBezTo>
                    <a:pt x="8045" y="502"/>
                    <a:pt x="8772" y="627"/>
                    <a:pt x="9198" y="627"/>
                  </a:cubicBezTo>
                  <a:lnTo>
                    <a:pt x="9298" y="627"/>
                  </a:lnTo>
                  <a:cubicBezTo>
                    <a:pt x="12331" y="502"/>
                    <a:pt x="15238" y="502"/>
                    <a:pt x="17970" y="402"/>
                  </a:cubicBezTo>
                  <a:cubicBezTo>
                    <a:pt x="20677" y="402"/>
                    <a:pt x="23484" y="301"/>
                    <a:pt x="26617" y="301"/>
                  </a:cubicBezTo>
                  <a:lnTo>
                    <a:pt x="26742" y="201"/>
                  </a:lnTo>
                  <a:cubicBezTo>
                    <a:pt x="26742" y="101"/>
                    <a:pt x="26617" y="1"/>
                    <a:pt x="266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35;p38"/>
            <p:cNvSpPr/>
            <p:nvPr/>
          </p:nvSpPr>
          <p:spPr>
            <a:xfrm>
              <a:off x="3891269" y="2527074"/>
              <a:ext cx="248692" cy="212210"/>
            </a:xfrm>
            <a:custGeom>
              <a:avLst/>
              <a:gdLst/>
              <a:ahLst/>
              <a:cxnLst/>
              <a:rect l="l" t="t" r="r" b="b"/>
              <a:pathLst>
                <a:path w="6492" h="5540" extrusionOk="0">
                  <a:moveTo>
                    <a:pt x="6266" y="0"/>
                  </a:moveTo>
                  <a:cubicBezTo>
                    <a:pt x="4913" y="2406"/>
                    <a:pt x="2607" y="4386"/>
                    <a:pt x="101" y="5339"/>
                  </a:cubicBezTo>
                  <a:cubicBezTo>
                    <a:pt x="1" y="5339"/>
                    <a:pt x="1" y="5439"/>
                    <a:pt x="1" y="5439"/>
                  </a:cubicBezTo>
                  <a:cubicBezTo>
                    <a:pt x="1" y="5539"/>
                    <a:pt x="101" y="5539"/>
                    <a:pt x="101" y="5539"/>
                  </a:cubicBezTo>
                  <a:cubicBezTo>
                    <a:pt x="2833" y="4612"/>
                    <a:pt x="5013" y="2632"/>
                    <a:pt x="6492" y="126"/>
                  </a:cubicBezTo>
                  <a:cubicBezTo>
                    <a:pt x="6492" y="126"/>
                    <a:pt x="6492" y="0"/>
                    <a:pt x="63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36;p38"/>
            <p:cNvSpPr/>
            <p:nvPr/>
          </p:nvSpPr>
          <p:spPr>
            <a:xfrm>
              <a:off x="2835183" y="1871337"/>
              <a:ext cx="32676" cy="84539"/>
            </a:xfrm>
            <a:custGeom>
              <a:avLst/>
              <a:gdLst/>
              <a:ahLst/>
              <a:cxnLst/>
              <a:rect l="l" t="t" r="r" b="b"/>
              <a:pathLst>
                <a:path w="853" h="2207" extrusionOk="0">
                  <a:moveTo>
                    <a:pt x="727" y="1"/>
                  </a:moveTo>
                  <a:cubicBezTo>
                    <a:pt x="727" y="1"/>
                    <a:pt x="627" y="1"/>
                    <a:pt x="627" y="101"/>
                  </a:cubicBezTo>
                  <a:cubicBezTo>
                    <a:pt x="326" y="727"/>
                    <a:pt x="101" y="1454"/>
                    <a:pt x="1" y="2081"/>
                  </a:cubicBezTo>
                  <a:cubicBezTo>
                    <a:pt x="1" y="2206"/>
                    <a:pt x="101" y="2206"/>
                    <a:pt x="101" y="2206"/>
                  </a:cubicBezTo>
                  <a:cubicBezTo>
                    <a:pt x="226" y="2206"/>
                    <a:pt x="326" y="2206"/>
                    <a:pt x="326" y="2081"/>
                  </a:cubicBezTo>
                  <a:cubicBezTo>
                    <a:pt x="326" y="1454"/>
                    <a:pt x="527" y="727"/>
                    <a:pt x="853" y="201"/>
                  </a:cubicBezTo>
                  <a:cubicBezTo>
                    <a:pt x="853" y="101"/>
                    <a:pt x="853" y="1"/>
                    <a:pt x="7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37;p38"/>
            <p:cNvSpPr/>
            <p:nvPr/>
          </p:nvSpPr>
          <p:spPr>
            <a:xfrm>
              <a:off x="4127470" y="1743660"/>
              <a:ext cx="55699" cy="111391"/>
            </a:xfrm>
            <a:custGeom>
              <a:avLst/>
              <a:gdLst/>
              <a:ahLst/>
              <a:cxnLst/>
              <a:rect l="l" t="t" r="r" b="b"/>
              <a:pathLst>
                <a:path w="1454" h="2908" extrusionOk="0">
                  <a:moveTo>
                    <a:pt x="100" y="0"/>
                  </a:moveTo>
                  <a:cubicBezTo>
                    <a:pt x="0" y="0"/>
                    <a:pt x="0" y="100"/>
                    <a:pt x="100" y="201"/>
                  </a:cubicBezTo>
                  <a:cubicBezTo>
                    <a:pt x="627" y="927"/>
                    <a:pt x="1053" y="1880"/>
                    <a:pt x="1253" y="2807"/>
                  </a:cubicBezTo>
                  <a:lnTo>
                    <a:pt x="1354" y="2907"/>
                  </a:lnTo>
                  <a:cubicBezTo>
                    <a:pt x="1454" y="2807"/>
                    <a:pt x="1454" y="2807"/>
                    <a:pt x="1454" y="2707"/>
                  </a:cubicBezTo>
                  <a:cubicBezTo>
                    <a:pt x="1253" y="1780"/>
                    <a:pt x="827" y="827"/>
                    <a:pt x="2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p:cNvSpPr/>
          <p:nvPr/>
        </p:nvSpPr>
        <p:spPr>
          <a:xfrm>
            <a:off x="2284046" y="1387264"/>
            <a:ext cx="4572000" cy="487569"/>
          </a:xfrm>
          <a:prstGeom prst="rect">
            <a:avLst/>
          </a:prstGeom>
        </p:spPr>
        <p:txBody>
          <a:bodyPr>
            <a:spAutoFit/>
          </a:bodyPr>
          <a:lstStyle/>
          <a:p>
            <a:pPr algn="ctr">
              <a:lnSpc>
                <a:spcPct val="107000"/>
              </a:lnSpc>
            </a:pPr>
            <a:r>
              <a:rPr lang="en-GB" sz="1200" u="sng" dirty="0">
                <a:solidFill>
                  <a:schemeClr val="bg2">
                    <a:lumMod val="40000"/>
                    <a:lumOff val="60000"/>
                  </a:schemeClr>
                </a:solidFill>
                <a:latin typeface="Calibri" panose="020F0502020204030204" pitchFamily="34" charset="0"/>
                <a:ea typeface="Calibri" panose="020F0502020204030204" pitchFamily="34" charset="0"/>
                <a:cs typeface="Calibri" panose="020F0502020204030204" pitchFamily="34" charset="0"/>
              </a:rPr>
              <a:t>Champions ignite children’s </a:t>
            </a:r>
          </a:p>
          <a:p>
            <a:pPr algn="ctr">
              <a:lnSpc>
                <a:spcPct val="107000"/>
              </a:lnSpc>
            </a:pPr>
            <a:r>
              <a:rPr lang="en-GB" sz="1200" u="sng" dirty="0">
                <a:solidFill>
                  <a:schemeClr val="bg2">
                    <a:lumMod val="40000"/>
                    <a:lumOff val="60000"/>
                  </a:schemeClr>
                </a:solidFill>
                <a:latin typeface="Calibri" panose="020F0502020204030204" pitchFamily="34" charset="0"/>
                <a:ea typeface="Calibri" panose="020F0502020204030204" pitchFamily="34" charset="0"/>
                <a:cs typeface="Calibri" panose="020F0502020204030204" pitchFamily="34" charset="0"/>
              </a:rPr>
              <a:t>thinking</a:t>
            </a:r>
            <a:endParaRPr lang="en-GB" sz="1200" dirty="0">
              <a:solidFill>
                <a:schemeClr val="bg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3781600" y="677743"/>
            <a:ext cx="1519968" cy="461665"/>
          </a:xfrm>
          <a:prstGeom prst="rect">
            <a:avLst/>
          </a:prstGeom>
        </p:spPr>
        <p:txBody>
          <a:bodyPr wrap="none">
            <a:spAutoFit/>
          </a:bodyPr>
          <a:lstStyle/>
          <a:p>
            <a:pPr algn="ctr"/>
            <a:r>
              <a:rPr lang="en-GB" sz="1200" u="sng" dirty="0">
                <a:solidFill>
                  <a:schemeClr val="bg2">
                    <a:lumMod val="40000"/>
                    <a:lumOff val="60000"/>
                  </a:schemeClr>
                </a:solidFill>
                <a:latin typeface="Showcard Gothic" panose="04020904020102020604" pitchFamily="82" charset="0"/>
                <a:ea typeface="Calibri" panose="020F0502020204030204" pitchFamily="34" charset="0"/>
                <a:cs typeface="Calibri" panose="020F0502020204030204" pitchFamily="34" charset="0"/>
              </a:rPr>
              <a:t>Adult-initiated </a:t>
            </a:r>
          </a:p>
          <a:p>
            <a:pPr algn="ctr"/>
            <a:r>
              <a:rPr lang="en-GB" sz="1200" u="sng" dirty="0">
                <a:solidFill>
                  <a:schemeClr val="bg2">
                    <a:lumMod val="40000"/>
                    <a:lumOff val="60000"/>
                  </a:schemeClr>
                </a:solidFill>
                <a:latin typeface="Showcard Gothic" panose="04020904020102020604" pitchFamily="82" charset="0"/>
                <a:ea typeface="Calibri" panose="020F0502020204030204" pitchFamily="34" charset="0"/>
                <a:cs typeface="Calibri" panose="020F0502020204030204" pitchFamily="34" charset="0"/>
              </a:rPr>
              <a:t>learning: </a:t>
            </a:r>
            <a:endParaRPr lang="en-GB" sz="1200" dirty="0">
              <a:solidFill>
                <a:schemeClr val="bg2">
                  <a:lumMod val="40000"/>
                  <a:lumOff val="60000"/>
                </a:schemeClr>
              </a:solidFill>
              <a:latin typeface="Showcard Gothic" panose="04020904020102020604" pitchFamily="82" charset="0"/>
            </a:endParaRPr>
          </a:p>
        </p:txBody>
      </p:sp>
      <p:sp>
        <p:nvSpPr>
          <p:cNvPr id="75" name="Rectangle 74"/>
          <p:cNvSpPr/>
          <p:nvPr/>
        </p:nvSpPr>
        <p:spPr>
          <a:xfrm>
            <a:off x="3316944" y="1876835"/>
            <a:ext cx="2408323" cy="974882"/>
          </a:xfrm>
          <a:prstGeom prst="rect">
            <a:avLst/>
          </a:prstGeom>
        </p:spPr>
        <p:txBody>
          <a:bodyPr wrap="square">
            <a:spAutoFit/>
          </a:bodyPr>
          <a:lstStyle/>
          <a:p>
            <a:pPr algn="ctr">
              <a:lnSpc>
                <a:spcPct val="107000"/>
              </a:lnSpc>
            </a:pPr>
            <a:r>
              <a:rPr lang="en-GB" sz="900" dirty="0">
                <a:solidFill>
                  <a:schemeClr val="bg2">
                    <a:lumMod val="40000"/>
                    <a:lumOff val="60000"/>
                  </a:schemeClr>
                </a:solidFill>
                <a:latin typeface="Calibri" panose="020F0502020204030204" pitchFamily="34" charset="0"/>
                <a:ea typeface="Calibri" panose="020F0502020204030204" pitchFamily="34" charset="0"/>
                <a:cs typeface="Calibri" panose="020F0502020204030204" pitchFamily="34" charset="0"/>
              </a:rPr>
              <a:t>the champion sets up a starting point, invitation, provocation or stimulus with planned intentions and then stands back to wait, watch and wonder. Children engage independently until the adult joins to observe, interact or enhance learning.</a:t>
            </a:r>
            <a:endParaRPr lang="en-GB" sz="900" dirty="0">
              <a:solidFill>
                <a:schemeClr val="bg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6274754" y="1902909"/>
            <a:ext cx="2451535" cy="833241"/>
          </a:xfrm>
          <a:prstGeom prst="rect">
            <a:avLst/>
          </a:prstGeom>
        </p:spPr>
        <p:txBody>
          <a:bodyPr wrap="square">
            <a:spAutoFit/>
          </a:bodyPr>
          <a:lstStyle/>
          <a:p>
            <a:pPr algn="ctr">
              <a:lnSpc>
                <a:spcPct val="107000"/>
              </a:lnSpc>
            </a:pPr>
            <a:r>
              <a:rPr lang="en-GB" sz="900" dirty="0">
                <a:solidFill>
                  <a:schemeClr val="accent3">
                    <a:lumMod val="40000"/>
                    <a:lumOff val="60000"/>
                  </a:schemeClr>
                </a:solidFill>
                <a:latin typeface="Calibri" panose="020F0502020204030204" pitchFamily="34" charset="0"/>
                <a:ea typeface="Calibri" panose="020F0502020204030204" pitchFamily="34" charset="0"/>
                <a:cs typeface="Calibri" panose="020F0502020204030204" pitchFamily="34" charset="0"/>
              </a:rPr>
              <a:t>Children have daily opportunities for free flow play. Resources, experiences and outcomes are freely chosen by the child and are under the control of the child. This may or may not involve direct interaction with the adult.</a:t>
            </a:r>
            <a:endParaRPr lang="en-GB" sz="900" dirty="0">
              <a:solidFill>
                <a:schemeClr val="accent3">
                  <a:lumMod val="40000"/>
                  <a:lumOff val="6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7009843" y="636279"/>
            <a:ext cx="981359" cy="468526"/>
          </a:xfrm>
          <a:prstGeom prst="rect">
            <a:avLst/>
          </a:prstGeom>
        </p:spPr>
        <p:txBody>
          <a:bodyPr wrap="none">
            <a:spAutoFit/>
          </a:bodyPr>
          <a:lstStyle/>
          <a:p>
            <a:pPr algn="ctr">
              <a:lnSpc>
                <a:spcPct val="107000"/>
              </a:lnSpc>
            </a:pPr>
            <a:r>
              <a:rPr lang="en-GB" sz="1200" u="sng" dirty="0">
                <a:solidFill>
                  <a:schemeClr val="accent3">
                    <a:lumMod val="40000"/>
                    <a:lumOff val="60000"/>
                  </a:schemeClr>
                </a:solidFill>
                <a:latin typeface="Showcard Gothic" panose="04020904020102020604" pitchFamily="82" charset="0"/>
                <a:ea typeface="Calibri" panose="020F0502020204030204" pitchFamily="34" charset="0"/>
                <a:cs typeface="Calibri" panose="020F0502020204030204" pitchFamily="34" charset="0"/>
              </a:rPr>
              <a:t>Child led </a:t>
            </a:r>
          </a:p>
          <a:p>
            <a:pPr algn="ctr">
              <a:lnSpc>
                <a:spcPct val="107000"/>
              </a:lnSpc>
            </a:pPr>
            <a:r>
              <a:rPr lang="en-GB" sz="1200" u="sng" dirty="0">
                <a:solidFill>
                  <a:schemeClr val="accent3">
                    <a:lumMod val="40000"/>
                    <a:lumOff val="60000"/>
                  </a:schemeClr>
                </a:solidFill>
                <a:latin typeface="Showcard Gothic" panose="04020904020102020604" pitchFamily="82" charset="0"/>
                <a:ea typeface="Calibri" panose="020F0502020204030204" pitchFamily="34" charset="0"/>
                <a:cs typeface="Calibri" panose="020F0502020204030204" pitchFamily="34" charset="0"/>
              </a:rPr>
              <a:t>learning:</a:t>
            </a:r>
            <a:endParaRPr lang="en-GB" sz="1200" dirty="0">
              <a:solidFill>
                <a:schemeClr val="accent3">
                  <a:lumMod val="40000"/>
                  <a:lumOff val="60000"/>
                </a:schemeClr>
              </a:solidFill>
              <a:latin typeface="Showcard Gothic" panose="04020904020102020604" pitchFamily="82" charset="0"/>
              <a:ea typeface="Calibri" panose="020F0502020204030204" pitchFamily="34" charset="0"/>
              <a:cs typeface="Times New Roman" panose="02020603050405020304" pitchFamily="18" charset="0"/>
            </a:endParaRPr>
          </a:p>
        </p:txBody>
      </p:sp>
      <p:sp>
        <p:nvSpPr>
          <p:cNvPr id="10" name="Rectangle 9"/>
          <p:cNvSpPr/>
          <p:nvPr/>
        </p:nvSpPr>
        <p:spPr>
          <a:xfrm>
            <a:off x="6600956" y="1408199"/>
            <a:ext cx="1984839" cy="461665"/>
          </a:xfrm>
          <a:prstGeom prst="rect">
            <a:avLst/>
          </a:prstGeom>
        </p:spPr>
        <p:txBody>
          <a:bodyPr wrap="none">
            <a:spAutoFit/>
          </a:bodyPr>
          <a:lstStyle/>
          <a:p>
            <a:pPr algn="ctr"/>
            <a:r>
              <a:rPr lang="en-GB" sz="1200" u="sng" dirty="0">
                <a:solidFill>
                  <a:schemeClr val="accent3">
                    <a:lumMod val="40000"/>
                    <a:lumOff val="60000"/>
                  </a:schemeClr>
                </a:solidFill>
                <a:latin typeface="Calibri" panose="020F0502020204030204" pitchFamily="34" charset="0"/>
                <a:ea typeface="Calibri" panose="020F0502020204030204" pitchFamily="34" charset="0"/>
                <a:cs typeface="Calibri" panose="020F0502020204030204" pitchFamily="34" charset="0"/>
              </a:rPr>
              <a:t>Champions follow children’s </a:t>
            </a:r>
          </a:p>
          <a:p>
            <a:pPr algn="ctr"/>
            <a:r>
              <a:rPr lang="en-GB" sz="1200" u="sng" dirty="0">
                <a:solidFill>
                  <a:schemeClr val="accent3">
                    <a:lumMod val="40000"/>
                    <a:lumOff val="60000"/>
                  </a:schemeClr>
                </a:solidFill>
                <a:latin typeface="Calibri" panose="020F0502020204030204" pitchFamily="34" charset="0"/>
                <a:ea typeface="Calibri" panose="020F0502020204030204" pitchFamily="34" charset="0"/>
                <a:cs typeface="Calibri" panose="020F0502020204030204" pitchFamily="34" charset="0"/>
              </a:rPr>
              <a:t>thinking </a:t>
            </a:r>
            <a:endParaRPr lang="en-GB" sz="1200" dirty="0">
              <a:solidFill>
                <a:schemeClr val="accent3">
                  <a:lumMod val="40000"/>
                  <a:lumOff val="60000"/>
                </a:schemeClr>
              </a:solidFill>
              <a:latin typeface="Calibri" panose="020F0502020204030204" pitchFamily="34" charset="0"/>
              <a:cs typeface="Calibri" panose="020F0502020204030204" pitchFamily="34" charset="0"/>
            </a:endParaRPr>
          </a:p>
        </p:txBody>
      </p:sp>
      <p:sp>
        <p:nvSpPr>
          <p:cNvPr id="11" name="Rectangle 10"/>
          <p:cNvSpPr/>
          <p:nvPr/>
        </p:nvSpPr>
        <p:spPr>
          <a:xfrm>
            <a:off x="3781807" y="3942801"/>
            <a:ext cx="1519552" cy="487441"/>
          </a:xfrm>
          <a:prstGeom prst="rect">
            <a:avLst/>
          </a:prstGeom>
        </p:spPr>
        <p:txBody>
          <a:bodyPr wrap="square">
            <a:spAutoFit/>
          </a:bodyPr>
          <a:lstStyle/>
          <a:p>
            <a:pPr lvl="0">
              <a:lnSpc>
                <a:spcPct val="107000"/>
              </a:lnSpc>
            </a:pPr>
            <a:r>
              <a:rPr lang="en-GB" sz="800" dirty="0">
                <a:solidFill>
                  <a:schemeClr val="bg1"/>
                </a:solidFill>
                <a:latin typeface="Calibri" panose="020F0502020204030204" pitchFamily="34" charset="0"/>
                <a:ea typeface="Calibri" panose="020F0502020204030204" pitchFamily="34" charset="0"/>
                <a:cs typeface="Times New Roman" panose="02020603050405020304" pitchFamily="18" charset="0"/>
              </a:rPr>
              <a:t>1 x per week</a:t>
            </a:r>
          </a:p>
          <a:p>
            <a:pPr lvl="0">
              <a:lnSpc>
                <a:spcPct val="107000"/>
              </a:lnSpc>
            </a:pPr>
            <a:r>
              <a:rPr lang="en-GB" sz="800" dirty="0">
                <a:solidFill>
                  <a:schemeClr val="bg1"/>
                </a:solidFill>
                <a:latin typeface="Calibri" panose="020F0502020204030204" pitchFamily="34" charset="0"/>
                <a:ea typeface="Calibri" panose="020F0502020204030204" pitchFamily="34" charset="0"/>
                <a:cs typeface="Times New Roman" panose="02020603050405020304" pitchFamily="18" charset="0"/>
              </a:rPr>
              <a:t>2 ½ hours with another teacher</a:t>
            </a:r>
          </a:p>
          <a:p>
            <a:pPr lvl="0" algn="ctr">
              <a:lnSpc>
                <a:spcPct val="107000"/>
              </a:lnSpc>
            </a:pPr>
            <a:r>
              <a:rPr lang="en-GB" sz="800" dirty="0">
                <a:solidFill>
                  <a:schemeClr val="bg1"/>
                </a:solidFill>
                <a:latin typeface="Calibri" panose="020F0502020204030204" pitchFamily="34" charset="0"/>
                <a:ea typeface="Calibri" panose="020F0502020204030204" pitchFamily="34" charset="0"/>
                <a:cs typeface="Times New Roman" panose="02020603050405020304" pitchFamily="18" charset="0"/>
              </a:rPr>
              <a:t>(e.g. STEM, P.E.)</a:t>
            </a:r>
          </a:p>
        </p:txBody>
      </p:sp>
      <p:sp>
        <p:nvSpPr>
          <p:cNvPr id="12" name="Rectangle 11"/>
          <p:cNvSpPr/>
          <p:nvPr/>
        </p:nvSpPr>
        <p:spPr>
          <a:xfrm>
            <a:off x="1898398" y="3916341"/>
            <a:ext cx="4572000" cy="619144"/>
          </a:xfrm>
          <a:prstGeom prst="rect">
            <a:avLst/>
          </a:prstGeom>
        </p:spPr>
        <p:txBody>
          <a:bodyPr>
            <a:spAutoFit/>
          </a:bodyPr>
          <a:lstStyle/>
          <a:p>
            <a:pPr lvl="0">
              <a:lnSpc>
                <a:spcPct val="107000"/>
              </a:lnSpc>
            </a:pPr>
            <a:r>
              <a:rPr lang="en-GB" sz="800" dirty="0">
                <a:solidFill>
                  <a:schemeClr val="bg1"/>
                </a:solidFill>
                <a:latin typeface="Calibri" panose="020F0502020204030204" pitchFamily="34" charset="0"/>
                <a:ea typeface="Calibri" panose="020F0502020204030204" pitchFamily="34" charset="0"/>
                <a:cs typeface="Calibri" panose="020F0502020204030204" pitchFamily="34" charset="0"/>
              </a:rPr>
              <a:t>Snack and story</a:t>
            </a:r>
            <a:endParaRPr lang="en-GB" sz="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pPr>
            <a:r>
              <a:rPr lang="en-GB" sz="800" dirty="0">
                <a:solidFill>
                  <a:schemeClr val="bg1"/>
                </a:solidFill>
                <a:latin typeface="Calibri" panose="020F0502020204030204" pitchFamily="34" charset="0"/>
                <a:ea typeface="Calibri" panose="020F0502020204030204" pitchFamily="34" charset="0"/>
                <a:cs typeface="Calibri" panose="020F0502020204030204" pitchFamily="34" charset="0"/>
              </a:rPr>
              <a:t>Whole class session (e.g. numeracy)</a:t>
            </a:r>
          </a:p>
          <a:p>
            <a:pPr lvl="0">
              <a:lnSpc>
                <a:spcPct val="107000"/>
              </a:lnSpc>
            </a:pPr>
            <a:r>
              <a:rPr lang="en-GB" sz="800" dirty="0">
                <a:solidFill>
                  <a:schemeClr val="bg1"/>
                </a:solidFill>
                <a:latin typeface="Calibri" panose="020F0502020204030204" pitchFamily="34" charset="0"/>
                <a:ea typeface="Calibri" panose="020F0502020204030204" pitchFamily="34" charset="0"/>
                <a:cs typeface="Calibri" panose="020F0502020204030204" pitchFamily="34" charset="0"/>
              </a:rPr>
              <a:t>Targeted learning groups </a:t>
            </a:r>
          </a:p>
          <a:p>
            <a:pPr lvl="0">
              <a:lnSpc>
                <a:spcPct val="107000"/>
              </a:lnSpc>
            </a:pPr>
            <a:r>
              <a:rPr lang="en-GB" sz="8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Child Led Learning</a:t>
            </a:r>
            <a:endParaRPr lang="en-GB" sz="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angle 12"/>
          <p:cNvSpPr/>
          <p:nvPr/>
        </p:nvSpPr>
        <p:spPr>
          <a:xfrm>
            <a:off x="1898398" y="4593030"/>
            <a:ext cx="4572000" cy="355738"/>
          </a:xfrm>
          <a:prstGeom prst="rect">
            <a:avLst/>
          </a:prstGeom>
        </p:spPr>
        <p:txBody>
          <a:bodyPr>
            <a:spAutoFit/>
          </a:bodyPr>
          <a:lstStyle/>
          <a:p>
            <a:pPr lvl="0">
              <a:lnSpc>
                <a:spcPct val="107000"/>
              </a:lnSpc>
            </a:pPr>
            <a:r>
              <a:rPr lang="en-GB" sz="800" dirty="0">
                <a:solidFill>
                  <a:schemeClr val="bg1"/>
                </a:solidFill>
                <a:latin typeface="Calibri" panose="020F0502020204030204" pitchFamily="34" charset="0"/>
                <a:ea typeface="Calibri" panose="020F0502020204030204" pitchFamily="34" charset="0"/>
                <a:cs typeface="Calibri" panose="020F0502020204030204" pitchFamily="34" charset="0"/>
              </a:rPr>
              <a:t>Whole class session (e.g. IDL, HWB)</a:t>
            </a:r>
            <a:endParaRPr lang="en-GB" sz="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pPr>
            <a:r>
              <a:rPr lang="en-GB" sz="800" dirty="0">
                <a:solidFill>
                  <a:schemeClr val="bg1"/>
                </a:solidFill>
                <a:latin typeface="Calibri" panose="020F0502020204030204" pitchFamily="34" charset="0"/>
                <a:ea typeface="Calibri" panose="020F0502020204030204" pitchFamily="34" charset="0"/>
                <a:cs typeface="Calibri" panose="020F0502020204030204" pitchFamily="34" charset="0"/>
              </a:rPr>
              <a:t>Outdoor/indoor play</a:t>
            </a:r>
            <a:endParaRPr lang="en-GB" sz="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2" name="Rectangle 81"/>
          <p:cNvSpPr/>
          <p:nvPr/>
        </p:nvSpPr>
        <p:spPr>
          <a:xfrm>
            <a:off x="1918226" y="3350949"/>
            <a:ext cx="2004412" cy="619144"/>
          </a:xfrm>
          <a:prstGeom prst="rect">
            <a:avLst/>
          </a:prstGeom>
        </p:spPr>
        <p:txBody>
          <a:bodyPr wrap="square">
            <a:spAutoFit/>
          </a:bodyPr>
          <a:lstStyle/>
          <a:p>
            <a:pPr lvl="0">
              <a:lnSpc>
                <a:spcPct val="107000"/>
              </a:lnSpc>
            </a:pPr>
            <a:r>
              <a:rPr lang="en-GB" sz="800" dirty="0">
                <a:solidFill>
                  <a:schemeClr val="bg1"/>
                </a:solidFill>
                <a:latin typeface="Calibri" panose="020F0502020204030204" pitchFamily="34" charset="0"/>
                <a:ea typeface="Calibri" panose="020F0502020204030204" pitchFamily="34" charset="0"/>
                <a:cs typeface="Calibri" panose="020F0502020204030204" pitchFamily="34" charset="0"/>
              </a:rPr>
              <a:t>Stag Start </a:t>
            </a:r>
          </a:p>
          <a:p>
            <a:pPr lvl="0">
              <a:lnSpc>
                <a:spcPct val="107000"/>
              </a:lnSpc>
            </a:pPr>
            <a:r>
              <a:rPr lang="en-GB" sz="800" dirty="0">
                <a:solidFill>
                  <a:schemeClr val="bg1"/>
                </a:solidFill>
                <a:latin typeface="Calibri" panose="020F0502020204030204" pitchFamily="34" charset="0"/>
                <a:ea typeface="Calibri" panose="020F0502020204030204" pitchFamily="34" charset="0"/>
                <a:cs typeface="Calibri" panose="020F0502020204030204" pitchFamily="34" charset="0"/>
              </a:rPr>
              <a:t>Whole class session (e.g. literacy)</a:t>
            </a:r>
          </a:p>
          <a:p>
            <a:pPr lvl="0">
              <a:lnSpc>
                <a:spcPct val="107000"/>
              </a:lnSpc>
            </a:pPr>
            <a:r>
              <a:rPr lang="en-GB" sz="800" dirty="0">
                <a:solidFill>
                  <a:schemeClr val="bg1"/>
                </a:solidFill>
                <a:latin typeface="Calibri" panose="020F0502020204030204" pitchFamily="34" charset="0"/>
                <a:ea typeface="Calibri" panose="020F0502020204030204" pitchFamily="34" charset="0"/>
                <a:cs typeface="Calibri" panose="020F0502020204030204" pitchFamily="34" charset="0"/>
              </a:rPr>
              <a:t>Targeted learning groups </a:t>
            </a:r>
          </a:p>
          <a:p>
            <a:pPr lvl="0">
              <a:lnSpc>
                <a:spcPct val="107000"/>
              </a:lnSpc>
            </a:pPr>
            <a:r>
              <a:rPr lang="en-GB" sz="8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Child Led Learning</a:t>
            </a:r>
            <a:endParaRPr lang="en-GB" sz="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4" name="Rectangle 83"/>
          <p:cNvSpPr/>
          <p:nvPr/>
        </p:nvSpPr>
        <p:spPr>
          <a:xfrm>
            <a:off x="5750064" y="3372316"/>
            <a:ext cx="2004412" cy="487441"/>
          </a:xfrm>
          <a:prstGeom prst="rect">
            <a:avLst/>
          </a:prstGeom>
        </p:spPr>
        <p:txBody>
          <a:bodyPr wrap="square">
            <a:spAutoFit/>
          </a:bodyPr>
          <a:lstStyle/>
          <a:p>
            <a:pPr lvl="0">
              <a:lnSpc>
                <a:spcPct val="107000"/>
              </a:lnSpc>
            </a:pPr>
            <a:r>
              <a:rPr lang="en-GB" sz="800" dirty="0">
                <a:solidFill>
                  <a:schemeClr val="bg1"/>
                </a:solidFill>
                <a:latin typeface="Calibri" panose="020F0502020204030204" pitchFamily="34" charset="0"/>
                <a:ea typeface="Calibri" panose="020F0502020204030204" pitchFamily="34" charset="0"/>
                <a:cs typeface="Calibri" panose="020F0502020204030204" pitchFamily="34" charset="0"/>
              </a:rPr>
              <a:t>Stag Start </a:t>
            </a:r>
          </a:p>
          <a:p>
            <a:pPr lvl="0">
              <a:lnSpc>
                <a:spcPct val="107000"/>
              </a:lnSpc>
            </a:pPr>
            <a:r>
              <a:rPr lang="en-GB" sz="8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Calderwood Connects</a:t>
            </a:r>
            <a:endParaRPr lang="en-GB" sz="8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lvl="0">
              <a:lnSpc>
                <a:spcPct val="107000"/>
              </a:lnSpc>
            </a:pPr>
            <a:r>
              <a:rPr lang="en-GB" sz="8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Child Led opportunities</a:t>
            </a:r>
            <a:endParaRPr lang="en-GB" sz="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5" name="Rectangle 84"/>
          <p:cNvSpPr/>
          <p:nvPr/>
        </p:nvSpPr>
        <p:spPr>
          <a:xfrm>
            <a:off x="5733554" y="3995041"/>
            <a:ext cx="2004412" cy="487441"/>
          </a:xfrm>
          <a:prstGeom prst="rect">
            <a:avLst/>
          </a:prstGeom>
        </p:spPr>
        <p:txBody>
          <a:bodyPr wrap="square">
            <a:spAutoFit/>
          </a:bodyPr>
          <a:lstStyle/>
          <a:p>
            <a:pPr lvl="0">
              <a:lnSpc>
                <a:spcPct val="107000"/>
              </a:lnSpc>
            </a:pPr>
            <a:r>
              <a:rPr lang="en-GB" sz="800" dirty="0">
                <a:solidFill>
                  <a:schemeClr val="bg1"/>
                </a:solidFill>
                <a:latin typeface="Calibri" panose="020F0502020204030204" pitchFamily="34" charset="0"/>
                <a:ea typeface="Calibri" panose="020F0502020204030204" pitchFamily="34" charset="0"/>
                <a:cs typeface="Calibri" panose="020F0502020204030204" pitchFamily="34" charset="0"/>
              </a:rPr>
              <a:t>Snack &amp; Story</a:t>
            </a:r>
          </a:p>
          <a:p>
            <a:pPr lvl="0">
              <a:lnSpc>
                <a:spcPct val="107000"/>
              </a:lnSpc>
            </a:pPr>
            <a:r>
              <a:rPr lang="en-GB" sz="8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Whole Class Session (IDL, HWB)</a:t>
            </a:r>
          </a:p>
          <a:p>
            <a:pPr lvl="0">
              <a:lnSpc>
                <a:spcPct val="107000"/>
              </a:lnSpc>
            </a:pPr>
            <a:r>
              <a:rPr lang="en-GB" sz="8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Targeted learning groups</a:t>
            </a:r>
          </a:p>
        </p:txBody>
      </p:sp>
      <p:pic>
        <p:nvPicPr>
          <p:cNvPr id="15" name="Picture 14"/>
          <p:cNvPicPr>
            <a:picLocks noChangeAspect="1"/>
          </p:cNvPicPr>
          <p:nvPr/>
        </p:nvPicPr>
        <p:blipFill rotWithShape="1">
          <a:blip r:embed="rId4"/>
          <a:srcRect t="13656" b="32941"/>
          <a:stretch/>
        </p:blipFill>
        <p:spPr>
          <a:xfrm>
            <a:off x="595835" y="3008154"/>
            <a:ext cx="959632" cy="1157905"/>
          </a:xfrm>
          <a:prstGeom prst="rect">
            <a:avLst/>
          </a:prstGeom>
        </p:spPr>
      </p:pic>
      <p:pic>
        <p:nvPicPr>
          <p:cNvPr id="17" name="Picture 16"/>
          <p:cNvPicPr>
            <a:picLocks noChangeAspect="1"/>
          </p:cNvPicPr>
          <p:nvPr/>
        </p:nvPicPr>
        <p:blipFill>
          <a:blip r:embed="rId5"/>
          <a:stretch>
            <a:fillRect/>
          </a:stretch>
        </p:blipFill>
        <p:spPr>
          <a:xfrm>
            <a:off x="92415" y="3792942"/>
            <a:ext cx="851612" cy="1272379"/>
          </a:xfrm>
          <a:prstGeom prst="rect">
            <a:avLst/>
          </a:prstGeom>
        </p:spPr>
      </p:pic>
      <p:pic>
        <p:nvPicPr>
          <p:cNvPr id="18" name="Picture 17"/>
          <p:cNvPicPr>
            <a:picLocks noChangeAspect="1"/>
          </p:cNvPicPr>
          <p:nvPr/>
        </p:nvPicPr>
        <p:blipFill>
          <a:blip r:embed="rId6"/>
          <a:stretch>
            <a:fillRect/>
          </a:stretch>
        </p:blipFill>
        <p:spPr>
          <a:xfrm rot="5400000">
            <a:off x="7311117" y="3188006"/>
            <a:ext cx="1973414" cy="146727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76"/>
        <p:cNvGrpSpPr/>
        <p:nvPr/>
      </p:nvGrpSpPr>
      <p:grpSpPr>
        <a:xfrm>
          <a:off x="0" y="0"/>
          <a:ext cx="0" cy="0"/>
          <a:chOff x="0" y="0"/>
          <a:chExt cx="0" cy="0"/>
        </a:xfrm>
      </p:grpSpPr>
      <p:pic>
        <p:nvPicPr>
          <p:cNvPr id="6146" name="Picture 2" descr="https://blogs.glowscotland.org.uk/wl/public/calderwood/uploads/sites/6714/2022/02/02210848/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76"/>
        <p:cNvGrpSpPr/>
        <p:nvPr/>
      </p:nvGrpSpPr>
      <p:grpSpPr>
        <a:xfrm>
          <a:off x="0" y="0"/>
          <a:ext cx="0" cy="0"/>
          <a:chOff x="0" y="0"/>
          <a:chExt cx="0" cy="0"/>
        </a:xfrm>
      </p:grpSpPr>
      <p:pic>
        <p:nvPicPr>
          <p:cNvPr id="7170" name="Picture 2" descr="https://blogs.glowscotland.org.uk/wl/public/calderwood/uploads/sites/6714/2022/02/02210849/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05082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72"/>
        <p:cNvGrpSpPr/>
        <p:nvPr/>
      </p:nvGrpSpPr>
      <p:grpSpPr>
        <a:xfrm>
          <a:off x="0" y="0"/>
          <a:ext cx="0" cy="0"/>
          <a:chOff x="0" y="0"/>
          <a:chExt cx="0" cy="0"/>
        </a:xfrm>
      </p:grpSpPr>
      <p:sp>
        <p:nvSpPr>
          <p:cNvPr id="674" name="Google Shape;674;p33"/>
          <p:cNvSpPr txBox="1">
            <a:spLocks noGrp="1"/>
          </p:cNvSpPr>
          <p:nvPr>
            <p:ph type="title" idx="4"/>
          </p:nvPr>
        </p:nvSpPr>
        <p:spPr>
          <a:xfrm>
            <a:off x="1764534" y="310332"/>
            <a:ext cx="5664300" cy="5310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dirty="0">
                <a:latin typeface="Showcard Gothic" panose="04020904020102020604" pitchFamily="82" charset="0"/>
              </a:rPr>
              <a:t>PARENT PARTICIPATION</a:t>
            </a:r>
            <a:endParaRPr dirty="0">
              <a:latin typeface="Showcard Gothic" panose="04020904020102020604" pitchFamily="82" charset="0"/>
            </a:endParaRPr>
          </a:p>
        </p:txBody>
      </p:sp>
      <p:sp>
        <p:nvSpPr>
          <p:cNvPr id="2" name="Rectangle 1"/>
          <p:cNvSpPr/>
          <p:nvPr/>
        </p:nvSpPr>
        <p:spPr>
          <a:xfrm>
            <a:off x="606798" y="949771"/>
            <a:ext cx="4572000" cy="3323987"/>
          </a:xfrm>
          <a:prstGeom prst="rect">
            <a:avLst/>
          </a:prstGeom>
        </p:spPr>
        <p:txBody>
          <a:bodyPr>
            <a:spAutoFit/>
          </a:bodyPr>
          <a:lstStyle/>
          <a:p>
            <a:pPr marL="285750" indent="-285750">
              <a:buFont typeface="Arial" panose="020B0604020202020204" pitchFamily="34" charset="0"/>
              <a:buChar char="•"/>
            </a:pPr>
            <a:r>
              <a:rPr lang="en-GB" dirty="0">
                <a:solidFill>
                  <a:schemeClr val="bg1"/>
                </a:solidFill>
                <a:latin typeface="Calibri" panose="020F0502020204030204" pitchFamily="34" charset="0"/>
                <a:cs typeface="Calibri" panose="020F0502020204030204" pitchFamily="34" charset="0"/>
              </a:rPr>
              <a:t>Parent/Teacher Meetings – twice a school year</a:t>
            </a:r>
          </a:p>
          <a:p>
            <a:endParaRPr lang="en-GB" dirty="0">
              <a:solidFill>
                <a:schemeClr val="bg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dirty="0">
                <a:solidFill>
                  <a:schemeClr val="bg1"/>
                </a:solidFill>
                <a:latin typeface="Calibri" panose="020F0502020204030204" pitchFamily="34" charset="0"/>
                <a:cs typeface="Calibri" panose="020F0502020204030204" pitchFamily="34" charset="0"/>
              </a:rPr>
              <a:t>School Report at the end of the school year</a:t>
            </a:r>
          </a:p>
          <a:p>
            <a:pPr marL="285750" indent="-285750">
              <a:buFont typeface="Arial" panose="020B0604020202020204" pitchFamily="34" charset="0"/>
              <a:buChar char="•"/>
            </a:pPr>
            <a:endParaRPr lang="en-GB" dirty="0">
              <a:solidFill>
                <a:schemeClr val="bg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dirty="0" smtClean="0">
                <a:solidFill>
                  <a:schemeClr val="bg1"/>
                </a:solidFill>
                <a:latin typeface="Calibri" panose="020F0502020204030204" pitchFamily="34" charset="0"/>
                <a:cs typeface="Calibri" panose="020F0502020204030204" pitchFamily="34" charset="0"/>
              </a:rPr>
              <a:t>Assemblies- Calderwood Connects</a:t>
            </a:r>
            <a:endParaRPr lang="en-GB" dirty="0">
              <a:solidFill>
                <a:schemeClr val="bg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GB" dirty="0">
              <a:solidFill>
                <a:schemeClr val="bg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dirty="0">
                <a:solidFill>
                  <a:schemeClr val="bg1"/>
                </a:solidFill>
                <a:latin typeface="Calibri" panose="020F0502020204030204" pitchFamily="34" charset="0"/>
                <a:cs typeface="Calibri" panose="020F0502020204030204" pitchFamily="34" charset="0"/>
              </a:rPr>
              <a:t>Termly Learning Overview</a:t>
            </a:r>
          </a:p>
          <a:p>
            <a:pPr marL="285750" indent="-285750">
              <a:buFont typeface="Arial" panose="020B0604020202020204" pitchFamily="34" charset="0"/>
              <a:buChar char="•"/>
            </a:pPr>
            <a:endParaRPr lang="en-GB" dirty="0">
              <a:solidFill>
                <a:schemeClr val="bg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dirty="0">
                <a:solidFill>
                  <a:schemeClr val="bg1"/>
                </a:solidFill>
                <a:latin typeface="Calibri" panose="020F0502020204030204" pitchFamily="34" charset="0"/>
                <a:cs typeface="Calibri" panose="020F0502020204030204" pitchFamily="34" charset="0"/>
              </a:rPr>
              <a:t>Open Afternoons</a:t>
            </a:r>
          </a:p>
          <a:p>
            <a:endParaRPr lang="en-GB" dirty="0">
              <a:solidFill>
                <a:schemeClr val="bg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dirty="0">
                <a:solidFill>
                  <a:schemeClr val="bg1"/>
                </a:solidFill>
                <a:latin typeface="Calibri" panose="020F0502020204030204" pitchFamily="34" charset="0"/>
                <a:cs typeface="Calibri" panose="020F0502020204030204" pitchFamily="34" charset="0"/>
              </a:rPr>
              <a:t>Curriculum Evenings </a:t>
            </a:r>
          </a:p>
          <a:p>
            <a:pPr marL="285750" indent="-285750">
              <a:buFont typeface="Arial" panose="020B0604020202020204" pitchFamily="34" charset="0"/>
              <a:buChar char="•"/>
            </a:pPr>
            <a:endParaRPr lang="en-GB" dirty="0">
              <a:solidFill>
                <a:schemeClr val="bg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dirty="0">
                <a:solidFill>
                  <a:schemeClr val="bg1"/>
                </a:solidFill>
                <a:latin typeface="Calibri" panose="020F0502020204030204" pitchFamily="34" charset="0"/>
                <a:cs typeface="Calibri" panose="020F0502020204030204" pitchFamily="34" charset="0"/>
              </a:rPr>
              <a:t>Volunteering – (PVG Check)</a:t>
            </a:r>
          </a:p>
          <a:p>
            <a:pPr marL="285750" indent="-285750">
              <a:buFont typeface="Arial" panose="020B0604020202020204" pitchFamily="34" charset="0"/>
              <a:buChar char="•"/>
            </a:pPr>
            <a:endParaRPr lang="en-GB" dirty="0">
              <a:solidFill>
                <a:schemeClr val="bg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dirty="0">
                <a:solidFill>
                  <a:schemeClr val="bg1"/>
                </a:solidFill>
                <a:latin typeface="Calibri" panose="020F0502020204030204" pitchFamily="34" charset="0"/>
                <a:cs typeface="Calibri" panose="020F0502020204030204" pitchFamily="34" charset="0"/>
              </a:rPr>
              <a:t>‘Parents as Partners’ meetings and events</a:t>
            </a:r>
          </a:p>
        </p:txBody>
      </p:sp>
      <p:pic>
        <p:nvPicPr>
          <p:cNvPr id="4" name="Picture 3"/>
          <p:cNvPicPr>
            <a:picLocks noChangeAspect="1"/>
          </p:cNvPicPr>
          <p:nvPr/>
        </p:nvPicPr>
        <p:blipFill>
          <a:blip r:embed="rId4"/>
          <a:stretch>
            <a:fillRect/>
          </a:stretch>
        </p:blipFill>
        <p:spPr>
          <a:xfrm>
            <a:off x="6062945" y="755606"/>
            <a:ext cx="2600564" cy="1950423"/>
          </a:xfrm>
          <a:prstGeom prst="rect">
            <a:avLst/>
          </a:prstGeom>
        </p:spPr>
      </p:pic>
      <p:pic>
        <p:nvPicPr>
          <p:cNvPr id="5" name="Picture 4"/>
          <p:cNvPicPr>
            <a:picLocks noChangeAspect="1"/>
          </p:cNvPicPr>
          <p:nvPr/>
        </p:nvPicPr>
        <p:blipFill>
          <a:blip r:embed="rId5"/>
          <a:stretch>
            <a:fillRect/>
          </a:stretch>
        </p:blipFill>
        <p:spPr>
          <a:xfrm>
            <a:off x="4596684" y="2383626"/>
            <a:ext cx="2520176" cy="1890132"/>
          </a:xfrm>
          <a:prstGeom prst="rect">
            <a:avLst/>
          </a:prstGeom>
        </p:spPr>
      </p:pic>
    </p:spTree>
    <p:extLst>
      <p:ext uri="{BB962C8B-B14F-4D97-AF65-F5344CB8AC3E}">
        <p14:creationId xmlns:p14="http://schemas.microsoft.com/office/powerpoint/2010/main" val="174169011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72"/>
        <p:cNvGrpSpPr/>
        <p:nvPr/>
      </p:nvGrpSpPr>
      <p:grpSpPr>
        <a:xfrm>
          <a:off x="0" y="0"/>
          <a:ext cx="0" cy="0"/>
          <a:chOff x="0" y="0"/>
          <a:chExt cx="0" cy="0"/>
        </a:xfrm>
      </p:grpSpPr>
      <p:sp>
        <p:nvSpPr>
          <p:cNvPr id="674" name="Google Shape;674;p33"/>
          <p:cNvSpPr txBox="1">
            <a:spLocks noGrp="1"/>
          </p:cNvSpPr>
          <p:nvPr>
            <p:ph type="title" idx="4"/>
          </p:nvPr>
        </p:nvSpPr>
        <p:spPr>
          <a:xfrm>
            <a:off x="1748458" y="100423"/>
            <a:ext cx="5664300" cy="5310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dirty="0">
                <a:latin typeface="Sketchnote Square" panose="03080802030202000005" pitchFamily="66" charset="0"/>
              </a:rPr>
              <a:t>PARENT PARTICIPATION</a:t>
            </a:r>
            <a:endParaRPr dirty="0">
              <a:latin typeface="Sketchnote Square" panose="03080802030202000005" pitchFamily="66" charset="0"/>
            </a:endParaRPr>
          </a:p>
        </p:txBody>
      </p:sp>
      <p:sp>
        <p:nvSpPr>
          <p:cNvPr id="4" name="Rectangle 3">
            <a:extLst>
              <a:ext uri="{FF2B5EF4-FFF2-40B4-BE49-F238E27FC236}">
                <a16:creationId xmlns:a16="http://schemas.microsoft.com/office/drawing/2014/main" id="{7DC2640A-5C6C-7149-A9AC-972B456FB363}"/>
              </a:ext>
            </a:extLst>
          </p:cNvPr>
          <p:cNvSpPr/>
          <p:nvPr/>
        </p:nvSpPr>
        <p:spPr>
          <a:xfrm>
            <a:off x="3442658" y="569440"/>
            <a:ext cx="5446927" cy="4440686"/>
          </a:xfrm>
          <a:prstGeom prst="rect">
            <a:avLst/>
          </a:prstGeom>
          <a:solidFill>
            <a:schemeClr val="tx1">
              <a:lumMod val="10000"/>
              <a:lumOff val="90000"/>
            </a:schemeClr>
          </a:solidFill>
          <a:ln>
            <a:solidFill>
              <a:srgbClr val="D4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F0B4611-C70C-AE43-A0CD-F20BFBA11B68}"/>
              </a:ext>
            </a:extLst>
          </p:cNvPr>
          <p:cNvSpPr/>
          <p:nvPr/>
        </p:nvSpPr>
        <p:spPr>
          <a:xfrm>
            <a:off x="587437" y="590796"/>
            <a:ext cx="2583029" cy="3876180"/>
          </a:xfrm>
          <a:prstGeom prst="rect">
            <a:avLst/>
          </a:prstGeom>
          <a:solidFill>
            <a:srgbClr val="D4E6E6"/>
          </a:solidFill>
          <a:ln>
            <a:solidFill>
              <a:srgbClr val="D4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FFEEBF7-E402-E24A-9C71-C8DA52CABF54}"/>
              </a:ext>
            </a:extLst>
          </p:cNvPr>
          <p:cNvSpPr txBox="1"/>
          <p:nvPr/>
        </p:nvSpPr>
        <p:spPr>
          <a:xfrm>
            <a:off x="615967" y="609529"/>
            <a:ext cx="2538146" cy="584775"/>
          </a:xfrm>
          <a:prstGeom prst="rect">
            <a:avLst/>
          </a:prstGeom>
          <a:solidFill>
            <a:schemeClr val="tx1">
              <a:lumMod val="10000"/>
              <a:lumOff val="90000"/>
            </a:schemeClr>
          </a:solidFill>
        </p:spPr>
        <p:txBody>
          <a:bodyPr wrap="square" rtlCol="0">
            <a:spAutoFit/>
          </a:bodyPr>
          <a:lstStyle/>
          <a:p>
            <a:pPr algn="ctr"/>
            <a:r>
              <a:rPr lang="en-US" sz="3200" dirty="0">
                <a:latin typeface="Levenim MT" panose="02010502060101010101" pitchFamily="2" charset="-79"/>
                <a:cs typeface="Levenim MT" panose="02010502060101010101" pitchFamily="2" charset="-79"/>
              </a:rPr>
              <a:t>Parent Forum</a:t>
            </a:r>
          </a:p>
        </p:txBody>
      </p:sp>
      <p:sp>
        <p:nvSpPr>
          <p:cNvPr id="8" name="TextBox 7">
            <a:extLst>
              <a:ext uri="{FF2B5EF4-FFF2-40B4-BE49-F238E27FC236}">
                <a16:creationId xmlns:a16="http://schemas.microsoft.com/office/drawing/2014/main" id="{38B588E7-3E28-4341-AE8A-B5F595BAF38E}"/>
              </a:ext>
            </a:extLst>
          </p:cNvPr>
          <p:cNvSpPr txBox="1"/>
          <p:nvPr/>
        </p:nvSpPr>
        <p:spPr>
          <a:xfrm>
            <a:off x="587437" y="1788923"/>
            <a:ext cx="2400355" cy="539658"/>
          </a:xfrm>
          <a:prstGeom prst="rect">
            <a:avLst/>
          </a:prstGeom>
          <a:noFill/>
        </p:spPr>
        <p:txBody>
          <a:bodyPr wrap="square" rtlCol="0">
            <a:spAutoFit/>
          </a:bodyPr>
          <a:lstStyle/>
          <a:p>
            <a:r>
              <a:rPr lang="en-US" b="1" dirty="0">
                <a:latin typeface="Levenim MT" panose="02010502060101010101" pitchFamily="2" charset="-79"/>
                <a:cs typeface="Levenim MT" panose="02010502060101010101" pitchFamily="2" charset="-79"/>
              </a:rPr>
              <a:t>All</a:t>
            </a:r>
            <a:r>
              <a:rPr lang="en-US" dirty="0">
                <a:latin typeface="Levenim MT" panose="02010502060101010101" pitchFamily="2" charset="-79"/>
                <a:cs typeface="Levenim MT" panose="02010502060101010101" pitchFamily="2" charset="-79"/>
              </a:rPr>
              <a:t> parents and carers of children in the school</a:t>
            </a:r>
          </a:p>
        </p:txBody>
      </p:sp>
      <p:sp>
        <p:nvSpPr>
          <p:cNvPr id="9" name="TextBox 8">
            <a:extLst>
              <a:ext uri="{FF2B5EF4-FFF2-40B4-BE49-F238E27FC236}">
                <a16:creationId xmlns:a16="http://schemas.microsoft.com/office/drawing/2014/main" id="{F4A611A7-7E2A-9645-8020-9C200072CEEA}"/>
              </a:ext>
            </a:extLst>
          </p:cNvPr>
          <p:cNvSpPr txBox="1"/>
          <p:nvPr/>
        </p:nvSpPr>
        <p:spPr>
          <a:xfrm>
            <a:off x="606460" y="2457489"/>
            <a:ext cx="2159063" cy="738664"/>
          </a:xfrm>
          <a:prstGeom prst="rect">
            <a:avLst/>
          </a:prstGeom>
          <a:noFill/>
        </p:spPr>
        <p:txBody>
          <a:bodyPr wrap="square" rtlCol="0">
            <a:spAutoFit/>
          </a:bodyPr>
          <a:lstStyle/>
          <a:p>
            <a:r>
              <a:rPr lang="en-US" dirty="0">
                <a:latin typeface="Levenim MT" panose="02010502060101010101" pitchFamily="2" charset="-79"/>
                <a:cs typeface="Levenim MT" panose="02010502060101010101" pitchFamily="2" charset="-79"/>
              </a:rPr>
              <a:t>Has the right to decide on the PC constitution – at an AGM or EGM</a:t>
            </a:r>
          </a:p>
        </p:txBody>
      </p:sp>
      <p:grpSp>
        <p:nvGrpSpPr>
          <p:cNvPr id="10" name="Group 9">
            <a:extLst>
              <a:ext uri="{FF2B5EF4-FFF2-40B4-BE49-F238E27FC236}">
                <a16:creationId xmlns:a16="http://schemas.microsoft.com/office/drawing/2014/main" id="{98532674-7BCA-1E43-917F-F73BF8856FC8}"/>
              </a:ext>
            </a:extLst>
          </p:cNvPr>
          <p:cNvGrpSpPr/>
          <p:nvPr/>
        </p:nvGrpSpPr>
        <p:grpSpPr>
          <a:xfrm>
            <a:off x="660639" y="1020702"/>
            <a:ext cx="3023851" cy="770939"/>
            <a:chOff x="2260736" y="3447412"/>
            <a:chExt cx="3554864" cy="1132726"/>
          </a:xfrm>
          <a:solidFill>
            <a:srgbClr val="002060"/>
          </a:solidFill>
        </p:grpSpPr>
        <p:sp>
          <p:nvSpPr>
            <p:cNvPr id="11" name="Right Arrow 10">
              <a:extLst>
                <a:ext uri="{FF2B5EF4-FFF2-40B4-BE49-F238E27FC236}">
                  <a16:creationId xmlns:a16="http://schemas.microsoft.com/office/drawing/2014/main" id="{D8C05686-6646-9244-8B32-0F158121011C}"/>
                </a:ext>
              </a:extLst>
            </p:cNvPr>
            <p:cNvSpPr/>
            <p:nvPr/>
          </p:nvSpPr>
          <p:spPr>
            <a:xfrm>
              <a:off x="2260736" y="3447412"/>
              <a:ext cx="3554864" cy="1132726"/>
            </a:xfrm>
            <a:prstGeom prst="rightArrow">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C7CB413-197B-7442-B7DC-27B470EC7037}"/>
                </a:ext>
              </a:extLst>
            </p:cNvPr>
            <p:cNvSpPr txBox="1"/>
            <p:nvPr/>
          </p:nvSpPr>
          <p:spPr>
            <a:xfrm>
              <a:off x="2285034" y="3847521"/>
              <a:ext cx="3372706" cy="369332"/>
            </a:xfrm>
            <a:prstGeom prst="rect">
              <a:avLst/>
            </a:prstGeom>
            <a:grpFill/>
            <a:ln>
              <a:solidFill>
                <a:srgbClr val="002060"/>
              </a:solidFill>
            </a:ln>
          </p:spPr>
          <p:txBody>
            <a:bodyPr wrap="square" rtlCol="0">
              <a:spAutoFit/>
            </a:bodyPr>
            <a:lstStyle/>
            <a:p>
              <a:r>
                <a:rPr lang="en-US" dirty="0">
                  <a:solidFill>
                    <a:schemeClr val="bg1"/>
                  </a:solidFill>
                  <a:latin typeface="Levenim MT" panose="02010502060101010101" pitchFamily="2" charset="-79"/>
                  <a:cs typeface="Levenim MT" panose="02010502060101010101" pitchFamily="2" charset="-79"/>
                </a:rPr>
                <a:t>Appoints the Parent Council</a:t>
              </a:r>
            </a:p>
          </p:txBody>
        </p:sp>
      </p:grpSp>
      <p:sp>
        <p:nvSpPr>
          <p:cNvPr id="13" name="TextBox 12">
            <a:extLst>
              <a:ext uri="{FF2B5EF4-FFF2-40B4-BE49-F238E27FC236}">
                <a16:creationId xmlns:a16="http://schemas.microsoft.com/office/drawing/2014/main" id="{9FA716A2-5F2D-3343-B473-0FD159440665}"/>
              </a:ext>
            </a:extLst>
          </p:cNvPr>
          <p:cNvSpPr txBox="1"/>
          <p:nvPr/>
        </p:nvSpPr>
        <p:spPr>
          <a:xfrm>
            <a:off x="3469703" y="669833"/>
            <a:ext cx="5446926" cy="584775"/>
          </a:xfrm>
          <a:prstGeom prst="rect">
            <a:avLst/>
          </a:prstGeom>
          <a:noFill/>
        </p:spPr>
        <p:txBody>
          <a:bodyPr wrap="square" rtlCol="0">
            <a:spAutoFit/>
          </a:bodyPr>
          <a:lstStyle/>
          <a:p>
            <a:pPr algn="ctr"/>
            <a:r>
              <a:rPr lang="en-US" sz="3200" dirty="0">
                <a:latin typeface="Levenim MT" panose="02010502060101010101" pitchFamily="2" charset="-79"/>
                <a:cs typeface="Levenim MT" panose="02010502060101010101" pitchFamily="2" charset="-79"/>
              </a:rPr>
              <a:t>Parent Council</a:t>
            </a:r>
          </a:p>
        </p:txBody>
      </p:sp>
      <p:grpSp>
        <p:nvGrpSpPr>
          <p:cNvPr id="14" name="Group 13">
            <a:extLst>
              <a:ext uri="{FF2B5EF4-FFF2-40B4-BE49-F238E27FC236}">
                <a16:creationId xmlns:a16="http://schemas.microsoft.com/office/drawing/2014/main" id="{835B8C43-FAF0-CE4F-8AD0-47D92816FBCB}"/>
              </a:ext>
            </a:extLst>
          </p:cNvPr>
          <p:cNvGrpSpPr/>
          <p:nvPr/>
        </p:nvGrpSpPr>
        <p:grpSpPr>
          <a:xfrm>
            <a:off x="2668129" y="2093442"/>
            <a:ext cx="3557813" cy="1176604"/>
            <a:chOff x="3698267" y="3257174"/>
            <a:chExt cx="3893051" cy="1489913"/>
          </a:xfrm>
          <a:solidFill>
            <a:srgbClr val="002060"/>
          </a:solidFill>
        </p:grpSpPr>
        <p:sp>
          <p:nvSpPr>
            <p:cNvPr id="15" name="Pentagon 14">
              <a:extLst>
                <a:ext uri="{FF2B5EF4-FFF2-40B4-BE49-F238E27FC236}">
                  <a16:creationId xmlns:a16="http://schemas.microsoft.com/office/drawing/2014/main" id="{825E37A7-3361-0F44-9D75-45AA44F32C46}"/>
                </a:ext>
              </a:extLst>
            </p:cNvPr>
            <p:cNvSpPr/>
            <p:nvPr/>
          </p:nvSpPr>
          <p:spPr>
            <a:xfrm flipH="1">
              <a:off x="3698267" y="3257174"/>
              <a:ext cx="3781318" cy="1489913"/>
            </a:xfrm>
            <a:prstGeom prst="homePlate">
              <a:avLst>
                <a:gd name="adj" fmla="val 51619"/>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dirty="0"/>
            </a:p>
          </p:txBody>
        </p:sp>
        <p:sp>
          <p:nvSpPr>
            <p:cNvPr id="16" name="TextBox 15">
              <a:extLst>
                <a:ext uri="{FF2B5EF4-FFF2-40B4-BE49-F238E27FC236}">
                  <a16:creationId xmlns:a16="http://schemas.microsoft.com/office/drawing/2014/main" id="{E50738BB-FB6A-704A-B079-CAF97E8F8820}"/>
                </a:ext>
              </a:extLst>
            </p:cNvPr>
            <p:cNvSpPr txBox="1"/>
            <p:nvPr/>
          </p:nvSpPr>
          <p:spPr>
            <a:xfrm>
              <a:off x="4359670" y="3279668"/>
              <a:ext cx="3231648" cy="1411514"/>
            </a:xfrm>
            <a:prstGeom prst="rect">
              <a:avLst/>
            </a:prstGeom>
            <a:grpFill/>
            <a:ln>
              <a:solidFill>
                <a:srgbClr val="002060"/>
              </a:solidFill>
            </a:ln>
          </p:spPr>
          <p:txBody>
            <a:bodyPr wrap="square" rtlCol="0">
              <a:spAutoFit/>
            </a:bodyPr>
            <a:lstStyle/>
            <a:p>
              <a:pPr marL="142875">
                <a:lnSpc>
                  <a:spcPts val="1880"/>
                </a:lnSpc>
              </a:pPr>
              <a:r>
                <a:rPr lang="en-US" sz="1200" dirty="0">
                  <a:solidFill>
                    <a:schemeClr val="bg1"/>
                  </a:solidFill>
                  <a:latin typeface="Levenim MT" panose="02010502060101010101" pitchFamily="2" charset="-79"/>
                  <a:cs typeface="Levenim MT" panose="02010502060101010101" pitchFamily="2" charset="-79"/>
                </a:rPr>
                <a:t>News/ info of activities</a:t>
              </a:r>
            </a:p>
            <a:p>
              <a:pPr marL="142875">
                <a:lnSpc>
                  <a:spcPts val="1880"/>
                </a:lnSpc>
              </a:pPr>
              <a:r>
                <a:rPr lang="en-US" sz="1200" dirty="0">
                  <a:solidFill>
                    <a:schemeClr val="bg1"/>
                  </a:solidFill>
                  <a:latin typeface="Levenim MT" panose="02010502060101010101" pitchFamily="2" charset="-79"/>
                  <a:cs typeface="Levenim MT" panose="02010502060101010101" pitchFamily="2" charset="-79"/>
                </a:rPr>
                <a:t>Invite/ involve in activities</a:t>
              </a:r>
            </a:p>
            <a:p>
              <a:pPr marL="142875">
                <a:lnSpc>
                  <a:spcPts val="1880"/>
                </a:lnSpc>
              </a:pPr>
              <a:r>
                <a:rPr lang="en-US" sz="1200" dirty="0">
                  <a:solidFill>
                    <a:schemeClr val="bg1"/>
                  </a:solidFill>
                  <a:latin typeface="Levenim MT" panose="02010502060101010101" pitchFamily="2" charset="-79"/>
                  <a:cs typeface="Levenim MT" panose="02010502060101010101" pitchFamily="2" charset="-79"/>
                </a:rPr>
                <a:t>Seek opinion on issues</a:t>
              </a:r>
            </a:p>
            <a:p>
              <a:pPr marL="142875">
                <a:lnSpc>
                  <a:spcPts val="1880"/>
                </a:lnSpc>
              </a:pPr>
              <a:r>
                <a:rPr lang="en-US" sz="1200" dirty="0">
                  <a:solidFill>
                    <a:schemeClr val="bg1"/>
                  </a:solidFill>
                  <a:latin typeface="Levenim MT" panose="02010502060101010101" pitchFamily="2" charset="-79"/>
                  <a:cs typeface="Levenim MT" panose="02010502060101010101" pitchFamily="2" charset="-79"/>
                </a:rPr>
                <a:t>Listen to all views: represent fairly and equally</a:t>
              </a:r>
            </a:p>
          </p:txBody>
        </p:sp>
      </p:grpSp>
      <p:sp>
        <p:nvSpPr>
          <p:cNvPr id="17" name="TextBox 16">
            <a:extLst>
              <a:ext uri="{FF2B5EF4-FFF2-40B4-BE49-F238E27FC236}">
                <a16:creationId xmlns:a16="http://schemas.microsoft.com/office/drawing/2014/main" id="{B09C36FF-A0E0-1B45-860B-874C41DB30D6}"/>
              </a:ext>
            </a:extLst>
          </p:cNvPr>
          <p:cNvSpPr txBox="1"/>
          <p:nvPr/>
        </p:nvSpPr>
        <p:spPr>
          <a:xfrm>
            <a:off x="6225943" y="1304618"/>
            <a:ext cx="2577474" cy="539658"/>
          </a:xfrm>
          <a:prstGeom prst="rect">
            <a:avLst/>
          </a:prstGeom>
          <a:noFill/>
        </p:spPr>
        <p:txBody>
          <a:bodyPr wrap="square" rtlCol="0">
            <a:spAutoFit/>
          </a:bodyPr>
          <a:lstStyle/>
          <a:p>
            <a:r>
              <a:rPr lang="en-US" dirty="0">
                <a:latin typeface="Levenim MT" panose="02010502060101010101" pitchFamily="2" charset="-79"/>
                <a:cs typeface="Levenim MT" panose="02010502060101010101" pitchFamily="2" charset="-79"/>
              </a:rPr>
              <a:t>Must represent views of parents at the school</a:t>
            </a:r>
          </a:p>
        </p:txBody>
      </p:sp>
      <p:sp>
        <p:nvSpPr>
          <p:cNvPr id="18" name="TextBox 17">
            <a:extLst>
              <a:ext uri="{FF2B5EF4-FFF2-40B4-BE49-F238E27FC236}">
                <a16:creationId xmlns:a16="http://schemas.microsoft.com/office/drawing/2014/main" id="{FB0D93A1-9D67-274D-B6FE-5DE92089AC54}"/>
              </a:ext>
            </a:extLst>
          </p:cNvPr>
          <p:cNvSpPr txBox="1"/>
          <p:nvPr/>
        </p:nvSpPr>
        <p:spPr>
          <a:xfrm>
            <a:off x="6225943" y="2035183"/>
            <a:ext cx="2577474" cy="539658"/>
          </a:xfrm>
          <a:prstGeom prst="rect">
            <a:avLst/>
          </a:prstGeom>
          <a:noFill/>
        </p:spPr>
        <p:txBody>
          <a:bodyPr wrap="square" rtlCol="0">
            <a:spAutoFit/>
          </a:bodyPr>
          <a:lstStyle/>
          <a:p>
            <a:r>
              <a:rPr lang="en-US" dirty="0">
                <a:latin typeface="Levenim MT" panose="02010502060101010101" pitchFamily="2" charset="-79"/>
                <a:cs typeface="Levenim MT" panose="02010502060101010101" pitchFamily="2" charset="-79"/>
              </a:rPr>
              <a:t>Purpose and activity types set out in Constitution</a:t>
            </a:r>
          </a:p>
        </p:txBody>
      </p:sp>
      <p:sp>
        <p:nvSpPr>
          <p:cNvPr id="19" name="TextBox 18">
            <a:extLst>
              <a:ext uri="{FF2B5EF4-FFF2-40B4-BE49-F238E27FC236}">
                <a16:creationId xmlns:a16="http://schemas.microsoft.com/office/drawing/2014/main" id="{C9AD6562-D159-6249-921C-6B60F364DA6B}"/>
              </a:ext>
            </a:extLst>
          </p:cNvPr>
          <p:cNvSpPr txBox="1"/>
          <p:nvPr/>
        </p:nvSpPr>
        <p:spPr>
          <a:xfrm>
            <a:off x="3711534" y="1293018"/>
            <a:ext cx="2476315" cy="539658"/>
          </a:xfrm>
          <a:prstGeom prst="rect">
            <a:avLst/>
          </a:prstGeom>
          <a:noFill/>
        </p:spPr>
        <p:txBody>
          <a:bodyPr wrap="square" rtlCol="0">
            <a:spAutoFit/>
          </a:bodyPr>
          <a:lstStyle/>
          <a:p>
            <a:pPr algn="just"/>
            <a:r>
              <a:rPr lang="en-US" dirty="0">
                <a:latin typeface="Levenim MT" panose="02010502060101010101" pitchFamily="2" charset="-79"/>
                <a:cs typeface="Levenim MT" panose="02010502060101010101" pitchFamily="2" charset="-79"/>
              </a:rPr>
              <a:t>Must be parents/ carers with a child in the school</a:t>
            </a:r>
          </a:p>
        </p:txBody>
      </p:sp>
      <p:sp>
        <p:nvSpPr>
          <p:cNvPr id="20" name="TextBox 19">
            <a:extLst>
              <a:ext uri="{FF2B5EF4-FFF2-40B4-BE49-F238E27FC236}">
                <a16:creationId xmlns:a16="http://schemas.microsoft.com/office/drawing/2014/main" id="{0767FFAF-BEA5-3848-BC4D-508C2362F5C3}"/>
              </a:ext>
            </a:extLst>
          </p:cNvPr>
          <p:cNvSpPr txBox="1"/>
          <p:nvPr/>
        </p:nvSpPr>
        <p:spPr>
          <a:xfrm>
            <a:off x="6225943" y="2746826"/>
            <a:ext cx="2577474" cy="523220"/>
          </a:xfrm>
          <a:prstGeom prst="rect">
            <a:avLst/>
          </a:prstGeom>
          <a:noFill/>
        </p:spPr>
        <p:txBody>
          <a:bodyPr wrap="square" rtlCol="0">
            <a:spAutoFit/>
          </a:bodyPr>
          <a:lstStyle/>
          <a:p>
            <a:r>
              <a:rPr lang="en-US" dirty="0">
                <a:latin typeface="Levenim MT" panose="02010502060101010101" pitchFamily="2" charset="-79"/>
                <a:cs typeface="Levenim MT" panose="02010502060101010101" pitchFamily="2" charset="-79"/>
              </a:rPr>
              <a:t>Headteacher has a right and duty to attend meetings</a:t>
            </a:r>
          </a:p>
        </p:txBody>
      </p:sp>
      <p:sp>
        <p:nvSpPr>
          <p:cNvPr id="24" name="TextBox 23">
            <a:extLst>
              <a:ext uri="{FF2B5EF4-FFF2-40B4-BE49-F238E27FC236}">
                <a16:creationId xmlns:a16="http://schemas.microsoft.com/office/drawing/2014/main" id="{9A0ACAD4-DA0E-014F-9D1C-E5D694BC48AA}"/>
              </a:ext>
            </a:extLst>
          </p:cNvPr>
          <p:cNvSpPr txBox="1"/>
          <p:nvPr/>
        </p:nvSpPr>
        <p:spPr>
          <a:xfrm>
            <a:off x="6225943" y="3703357"/>
            <a:ext cx="2577474" cy="523220"/>
          </a:xfrm>
          <a:prstGeom prst="rect">
            <a:avLst/>
          </a:prstGeom>
          <a:noFill/>
        </p:spPr>
        <p:txBody>
          <a:bodyPr wrap="square" rtlCol="0">
            <a:spAutoFit/>
          </a:bodyPr>
          <a:lstStyle/>
          <a:p>
            <a:r>
              <a:rPr lang="en-US" dirty="0">
                <a:latin typeface="Levenim MT" panose="02010502060101010101" pitchFamily="2" charset="-79"/>
                <a:cs typeface="Levenim MT" panose="02010502060101010101" pitchFamily="2" charset="-79"/>
              </a:rPr>
              <a:t>Parent Council sets agenda – cannot take up individual parents’ issues</a:t>
            </a:r>
          </a:p>
        </p:txBody>
      </p:sp>
      <p:sp>
        <p:nvSpPr>
          <p:cNvPr id="26" name="Rectangle 25">
            <a:extLst>
              <a:ext uri="{FF2B5EF4-FFF2-40B4-BE49-F238E27FC236}">
                <a16:creationId xmlns:a16="http://schemas.microsoft.com/office/drawing/2014/main" id="{07089638-1463-3DE7-8905-552C59C77CEC}"/>
              </a:ext>
            </a:extLst>
          </p:cNvPr>
          <p:cNvSpPr/>
          <p:nvPr/>
        </p:nvSpPr>
        <p:spPr>
          <a:xfrm>
            <a:off x="615967" y="3636557"/>
            <a:ext cx="2538145" cy="1373569"/>
          </a:xfrm>
          <a:prstGeom prst="rect">
            <a:avLst/>
          </a:prstGeom>
          <a:solidFill>
            <a:srgbClr val="D4E6E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DC2B5DCB-9351-3B83-06B1-00A4D33A15FE}"/>
              </a:ext>
            </a:extLst>
          </p:cNvPr>
          <p:cNvSpPr txBox="1"/>
          <p:nvPr/>
        </p:nvSpPr>
        <p:spPr>
          <a:xfrm>
            <a:off x="615967" y="3669689"/>
            <a:ext cx="2421134" cy="461665"/>
          </a:xfrm>
          <a:prstGeom prst="rect">
            <a:avLst/>
          </a:prstGeom>
          <a:noFill/>
        </p:spPr>
        <p:txBody>
          <a:bodyPr wrap="square" rtlCol="0">
            <a:spAutoFit/>
          </a:bodyPr>
          <a:lstStyle/>
          <a:p>
            <a:pPr algn="ctr"/>
            <a:r>
              <a:rPr lang="en-US" sz="2400" dirty="0">
                <a:latin typeface="Levenim MT" panose="02010502060101010101" pitchFamily="2" charset="-79"/>
                <a:cs typeface="Levenim MT" panose="02010502060101010101" pitchFamily="2" charset="-79"/>
              </a:rPr>
              <a:t>Clan Reps</a:t>
            </a:r>
          </a:p>
        </p:txBody>
      </p:sp>
      <p:sp>
        <p:nvSpPr>
          <p:cNvPr id="28" name="TextBox 27">
            <a:extLst>
              <a:ext uri="{FF2B5EF4-FFF2-40B4-BE49-F238E27FC236}">
                <a16:creationId xmlns:a16="http://schemas.microsoft.com/office/drawing/2014/main" id="{4C62500D-FF7E-FA5E-83A9-8CE04BBD637F}"/>
              </a:ext>
            </a:extLst>
          </p:cNvPr>
          <p:cNvSpPr txBox="1"/>
          <p:nvPr/>
        </p:nvSpPr>
        <p:spPr>
          <a:xfrm>
            <a:off x="660639" y="4060052"/>
            <a:ext cx="2050707" cy="954107"/>
          </a:xfrm>
          <a:prstGeom prst="rect">
            <a:avLst/>
          </a:prstGeom>
          <a:noFill/>
        </p:spPr>
        <p:txBody>
          <a:bodyPr wrap="square" rtlCol="0">
            <a:spAutoFit/>
          </a:bodyPr>
          <a:lstStyle/>
          <a:p>
            <a:r>
              <a:rPr lang="en-US" sz="1400" dirty="0">
                <a:latin typeface="Levenim MT" panose="02010502060101010101" pitchFamily="2" charset="-79"/>
                <a:cs typeface="Levenim MT" panose="02010502060101010101" pitchFamily="2" charset="-79"/>
              </a:rPr>
              <a:t>Parents aligned to each clan to support clear communication between parents and the school</a:t>
            </a:r>
          </a:p>
        </p:txBody>
      </p:sp>
      <p:sp>
        <p:nvSpPr>
          <p:cNvPr id="29" name="TextBox 28">
            <a:extLst>
              <a:ext uri="{FF2B5EF4-FFF2-40B4-BE49-F238E27FC236}">
                <a16:creationId xmlns:a16="http://schemas.microsoft.com/office/drawing/2014/main" id="{849B4075-C60A-0210-A5FF-2E97E5A5BCCA}"/>
              </a:ext>
            </a:extLst>
          </p:cNvPr>
          <p:cNvSpPr txBox="1"/>
          <p:nvPr/>
        </p:nvSpPr>
        <p:spPr>
          <a:xfrm>
            <a:off x="3587654" y="4721198"/>
            <a:ext cx="5301931" cy="307777"/>
          </a:xfrm>
          <a:prstGeom prst="rect">
            <a:avLst/>
          </a:prstGeom>
          <a:noFill/>
        </p:spPr>
        <p:txBody>
          <a:bodyPr wrap="square" rtlCol="0">
            <a:spAutoFit/>
          </a:bodyPr>
          <a:lstStyle/>
          <a:p>
            <a:r>
              <a:rPr lang="en-GB" sz="1400" dirty="0">
                <a:latin typeface="Levenim MT" panose="02010502060101010101" pitchFamily="2" charset="-79"/>
                <a:cs typeface="Levenim MT" panose="02010502060101010101" pitchFamily="2" charset="-79"/>
              </a:rPr>
              <a:t>Contact: calderwoodpspc@gmail.com       More info: www.connect.scot</a:t>
            </a:r>
          </a:p>
        </p:txBody>
      </p:sp>
      <p:grpSp>
        <p:nvGrpSpPr>
          <p:cNvPr id="21" name="Group 20">
            <a:extLst>
              <a:ext uri="{FF2B5EF4-FFF2-40B4-BE49-F238E27FC236}">
                <a16:creationId xmlns:a16="http://schemas.microsoft.com/office/drawing/2014/main" id="{E5FE638D-BC1C-426A-56C8-49D2B5C820BC}"/>
              </a:ext>
            </a:extLst>
          </p:cNvPr>
          <p:cNvGrpSpPr/>
          <p:nvPr/>
        </p:nvGrpSpPr>
        <p:grpSpPr>
          <a:xfrm>
            <a:off x="2924953" y="3508345"/>
            <a:ext cx="3147459" cy="912964"/>
            <a:chOff x="3598630" y="5153140"/>
            <a:chExt cx="3880955" cy="872757"/>
          </a:xfrm>
          <a:solidFill>
            <a:srgbClr val="002060"/>
          </a:solidFill>
        </p:grpSpPr>
        <p:sp>
          <p:nvSpPr>
            <p:cNvPr id="22" name="Pentagon 21">
              <a:extLst>
                <a:ext uri="{FF2B5EF4-FFF2-40B4-BE49-F238E27FC236}">
                  <a16:creationId xmlns:a16="http://schemas.microsoft.com/office/drawing/2014/main" id="{CEEE90AF-0926-7B4A-9AF0-419DF03DFF26}"/>
                </a:ext>
              </a:extLst>
            </p:cNvPr>
            <p:cNvSpPr/>
            <p:nvPr/>
          </p:nvSpPr>
          <p:spPr>
            <a:xfrm>
              <a:off x="3598630" y="5153140"/>
              <a:ext cx="3880955" cy="872757"/>
            </a:xfrm>
            <a:prstGeom prst="homePlate">
              <a:avLst>
                <a:gd name="adj" fmla="val 29987"/>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07D63A2E-34F3-B74B-A02B-4AEEBE742519}"/>
                </a:ext>
              </a:extLst>
            </p:cNvPr>
            <p:cNvSpPr txBox="1"/>
            <p:nvPr/>
          </p:nvSpPr>
          <p:spPr>
            <a:xfrm>
              <a:off x="3649943" y="5193818"/>
              <a:ext cx="3580590" cy="830997"/>
            </a:xfrm>
            <a:prstGeom prst="rect">
              <a:avLst/>
            </a:prstGeom>
            <a:grpFill/>
            <a:ln>
              <a:solidFill>
                <a:srgbClr val="002060"/>
              </a:solidFill>
            </a:ln>
          </p:spPr>
          <p:txBody>
            <a:bodyPr wrap="square" rtlCol="0">
              <a:spAutoFit/>
            </a:bodyPr>
            <a:lstStyle/>
            <a:p>
              <a:r>
                <a:rPr lang="en-US" sz="1600" dirty="0">
                  <a:solidFill>
                    <a:schemeClr val="bg1"/>
                  </a:solidFill>
                  <a:latin typeface="Levenim MT" panose="02010502060101010101" pitchFamily="2" charset="-79"/>
                  <a:cs typeface="Levenim MT" panose="02010502060101010101" pitchFamily="2" charset="-79"/>
                </a:rPr>
                <a:t>Parent Council meeting attendance open to </a:t>
              </a:r>
              <a:r>
                <a:rPr lang="en-US" sz="1600" b="1" dirty="0">
                  <a:solidFill>
                    <a:schemeClr val="bg1"/>
                  </a:solidFill>
                  <a:latin typeface="Levenim MT" panose="02010502060101010101" pitchFamily="2" charset="-79"/>
                  <a:cs typeface="Levenim MT" panose="02010502060101010101" pitchFamily="2" charset="-79"/>
                </a:rPr>
                <a:t>all</a:t>
              </a:r>
              <a:r>
                <a:rPr lang="en-US" sz="1600" dirty="0">
                  <a:solidFill>
                    <a:schemeClr val="bg1"/>
                  </a:solidFill>
                  <a:latin typeface="Levenim MT" panose="02010502060101010101" pitchFamily="2" charset="-79"/>
                  <a:cs typeface="Levenim MT" panose="02010502060101010101" pitchFamily="2" charset="-79"/>
                </a:rPr>
                <a:t> members of the Parent Forum</a:t>
              </a:r>
            </a:p>
          </p:txBody>
        </p:sp>
      </p:grpSp>
    </p:spTree>
    <p:extLst>
      <p:ext uri="{BB962C8B-B14F-4D97-AF65-F5344CB8AC3E}">
        <p14:creationId xmlns:p14="http://schemas.microsoft.com/office/powerpoint/2010/main" val="400868716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27"/>
        <p:cNvGrpSpPr/>
        <p:nvPr/>
      </p:nvGrpSpPr>
      <p:grpSpPr>
        <a:xfrm>
          <a:off x="0" y="0"/>
          <a:ext cx="0" cy="0"/>
          <a:chOff x="0" y="0"/>
          <a:chExt cx="0" cy="0"/>
        </a:xfrm>
      </p:grpSpPr>
      <p:sp>
        <p:nvSpPr>
          <p:cNvPr id="828" name="Google Shape;828;p38"/>
          <p:cNvSpPr txBox="1">
            <a:spLocks noGrp="1"/>
          </p:cNvSpPr>
          <p:nvPr>
            <p:ph type="title"/>
          </p:nvPr>
        </p:nvSpPr>
        <p:spPr>
          <a:xfrm>
            <a:off x="1755026" y="876572"/>
            <a:ext cx="5664300" cy="5310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dirty="0">
                <a:latin typeface="Showcard Gothic" panose="04020904020102020604" pitchFamily="82" charset="0"/>
              </a:rPr>
              <a:t>HOME LEARNING</a:t>
            </a:r>
            <a:endParaRPr dirty="0">
              <a:latin typeface="Showcard Gothic" panose="04020904020102020604" pitchFamily="82" charset="0"/>
            </a:endParaRPr>
          </a:p>
        </p:txBody>
      </p:sp>
      <p:sp>
        <p:nvSpPr>
          <p:cNvPr id="829" name="Google Shape;829;p38"/>
          <p:cNvSpPr txBox="1"/>
          <p:nvPr/>
        </p:nvSpPr>
        <p:spPr>
          <a:xfrm>
            <a:off x="1120575" y="3240025"/>
            <a:ext cx="1496700" cy="714300"/>
          </a:xfrm>
          <a:prstGeom prst="rect">
            <a:avLst/>
          </a:prstGeom>
          <a:noFill/>
          <a:ln>
            <a:noFill/>
          </a:ln>
        </p:spPr>
        <p:txBody>
          <a:bodyPr spcFirstLastPara="1" wrap="square" lIns="0" tIns="0" rIns="0" bIns="91425" anchor="b" anchorCtr="0">
            <a:noAutofit/>
          </a:bodyPr>
          <a:lstStyle/>
          <a:p>
            <a:pPr marL="12700" lvl="0" indent="0" algn="ctr" rtl="0">
              <a:spcBef>
                <a:spcPts val="800"/>
              </a:spcBef>
              <a:spcAft>
                <a:spcPts val="0"/>
              </a:spcAft>
              <a:buNone/>
            </a:pPr>
            <a:r>
              <a:rPr lang="en-GB" sz="1500" dirty="0">
                <a:solidFill>
                  <a:schemeClr val="lt1"/>
                </a:solidFill>
                <a:latin typeface="Barlow Semi Condensed Light"/>
                <a:ea typeface="Barlow Semi Condensed Light"/>
                <a:cs typeface="Barlow Semi Condensed Light"/>
                <a:sym typeface="Barlow Semi Condensed Light"/>
              </a:rPr>
              <a:t>Challenge based activities you can choose at home!</a:t>
            </a:r>
            <a:endParaRPr sz="1500" dirty="0">
              <a:solidFill>
                <a:schemeClr val="lt1"/>
              </a:solidFill>
              <a:latin typeface="Barlow Semi Condensed Light"/>
              <a:ea typeface="Barlow Semi Condensed Light"/>
              <a:cs typeface="Barlow Semi Condensed Light"/>
              <a:sym typeface="Barlow Semi Condensed Light"/>
            </a:endParaRPr>
          </a:p>
        </p:txBody>
      </p:sp>
      <p:sp>
        <p:nvSpPr>
          <p:cNvPr id="830" name="Google Shape;830;p38"/>
          <p:cNvSpPr txBox="1"/>
          <p:nvPr/>
        </p:nvSpPr>
        <p:spPr>
          <a:xfrm>
            <a:off x="976138" y="2632282"/>
            <a:ext cx="1820364" cy="340200"/>
          </a:xfrm>
          <a:prstGeom prst="rect">
            <a:avLst/>
          </a:prstGeom>
          <a:noFill/>
          <a:ln>
            <a:noFill/>
          </a:ln>
        </p:spPr>
        <p:txBody>
          <a:bodyPr spcFirstLastPara="1" wrap="square" lIns="0" tIns="0" rIns="0" bIns="91425" anchor="ctr" anchorCtr="0">
            <a:noAutofit/>
          </a:bodyPr>
          <a:lstStyle/>
          <a:p>
            <a:pPr marL="12700" lvl="0" indent="0" algn="ctr" rtl="0">
              <a:spcBef>
                <a:spcPts val="800"/>
              </a:spcBef>
              <a:spcAft>
                <a:spcPts val="0"/>
              </a:spcAft>
              <a:buNone/>
            </a:pPr>
            <a:r>
              <a:rPr lang="en" sz="1500" dirty="0">
                <a:solidFill>
                  <a:schemeClr val="accent2"/>
                </a:solidFill>
                <a:latin typeface="Showcard Gothic" panose="04020904020102020604" pitchFamily="82" charset="0"/>
                <a:ea typeface="Sue Ellen Francisco"/>
                <a:cs typeface="Sue Ellen Francisco"/>
                <a:sym typeface="Sue Ellen Francisco"/>
              </a:rPr>
              <a:t>Learning Grid</a:t>
            </a:r>
            <a:endParaRPr sz="1500" dirty="0">
              <a:solidFill>
                <a:schemeClr val="accent2"/>
              </a:solidFill>
              <a:latin typeface="Showcard Gothic" panose="04020904020102020604" pitchFamily="82" charset="0"/>
              <a:ea typeface="Sue Ellen Francisco"/>
              <a:cs typeface="Sue Ellen Francisco"/>
              <a:sym typeface="Sue Ellen Francisco"/>
            </a:endParaRPr>
          </a:p>
        </p:txBody>
      </p:sp>
      <p:grpSp>
        <p:nvGrpSpPr>
          <p:cNvPr id="831" name="Google Shape;831;p38"/>
          <p:cNvGrpSpPr/>
          <p:nvPr/>
        </p:nvGrpSpPr>
        <p:grpSpPr>
          <a:xfrm>
            <a:off x="821287" y="1613796"/>
            <a:ext cx="2318544" cy="2577029"/>
            <a:chOff x="2835183" y="1155955"/>
            <a:chExt cx="1464189" cy="1627426"/>
          </a:xfrm>
        </p:grpSpPr>
        <p:sp>
          <p:nvSpPr>
            <p:cNvPr id="832" name="Google Shape;832;p38"/>
            <p:cNvSpPr/>
            <p:nvPr/>
          </p:nvSpPr>
          <p:spPr>
            <a:xfrm>
              <a:off x="2835183" y="1155955"/>
              <a:ext cx="1464189" cy="1627426"/>
            </a:xfrm>
            <a:custGeom>
              <a:avLst/>
              <a:gdLst/>
              <a:ahLst/>
              <a:cxnLst/>
              <a:rect l="l" t="t" r="r" b="b"/>
              <a:pathLst>
                <a:path w="38222" h="42486" extrusionOk="0">
                  <a:moveTo>
                    <a:pt x="17971" y="204"/>
                  </a:moveTo>
                  <a:cubicBezTo>
                    <a:pt x="19850" y="204"/>
                    <a:pt x="22031" y="1132"/>
                    <a:pt x="23184" y="2284"/>
                  </a:cubicBezTo>
                  <a:cubicBezTo>
                    <a:pt x="25289" y="4590"/>
                    <a:pt x="25790" y="7096"/>
                    <a:pt x="25489" y="8976"/>
                  </a:cubicBezTo>
                  <a:cubicBezTo>
                    <a:pt x="25489" y="9076"/>
                    <a:pt x="25389" y="9177"/>
                    <a:pt x="25389" y="9177"/>
                  </a:cubicBezTo>
                  <a:cubicBezTo>
                    <a:pt x="25389" y="9603"/>
                    <a:pt x="25289" y="9904"/>
                    <a:pt x="25063" y="10229"/>
                  </a:cubicBezTo>
                  <a:cubicBezTo>
                    <a:pt x="24662" y="11157"/>
                    <a:pt x="24036" y="12109"/>
                    <a:pt x="22983" y="13036"/>
                  </a:cubicBezTo>
                  <a:cubicBezTo>
                    <a:pt x="22031" y="13989"/>
                    <a:pt x="20778" y="14490"/>
                    <a:pt x="19324" y="14615"/>
                  </a:cubicBezTo>
                  <a:cubicBezTo>
                    <a:pt x="18869" y="14642"/>
                    <a:pt x="18438" y="14662"/>
                    <a:pt x="18025" y="14662"/>
                  </a:cubicBezTo>
                  <a:cubicBezTo>
                    <a:pt x="16912" y="14662"/>
                    <a:pt x="15925" y="14519"/>
                    <a:pt x="14938" y="13989"/>
                  </a:cubicBezTo>
                  <a:cubicBezTo>
                    <a:pt x="14838" y="13863"/>
                    <a:pt x="14637" y="13763"/>
                    <a:pt x="14412" y="13663"/>
                  </a:cubicBezTo>
                  <a:cubicBezTo>
                    <a:pt x="13585" y="13237"/>
                    <a:pt x="12632" y="12736"/>
                    <a:pt x="12006" y="11984"/>
                  </a:cubicBezTo>
                  <a:cubicBezTo>
                    <a:pt x="11605" y="11482"/>
                    <a:pt x="11179" y="10731"/>
                    <a:pt x="10978" y="10004"/>
                  </a:cubicBezTo>
                  <a:cubicBezTo>
                    <a:pt x="10978" y="9904"/>
                    <a:pt x="10978" y="9803"/>
                    <a:pt x="10878" y="9803"/>
                  </a:cubicBezTo>
                  <a:cubicBezTo>
                    <a:pt x="10452" y="8224"/>
                    <a:pt x="10552" y="6470"/>
                    <a:pt x="11179" y="5091"/>
                  </a:cubicBezTo>
                  <a:cubicBezTo>
                    <a:pt x="12131" y="3011"/>
                    <a:pt x="13785" y="1457"/>
                    <a:pt x="16291" y="505"/>
                  </a:cubicBezTo>
                  <a:cubicBezTo>
                    <a:pt x="16818" y="304"/>
                    <a:pt x="17444" y="204"/>
                    <a:pt x="17971" y="204"/>
                  </a:cubicBezTo>
                  <a:close/>
                  <a:moveTo>
                    <a:pt x="25590" y="9177"/>
                  </a:moveTo>
                  <a:cubicBezTo>
                    <a:pt x="27469" y="9703"/>
                    <a:pt x="29048" y="10430"/>
                    <a:pt x="30076" y="11583"/>
                  </a:cubicBezTo>
                  <a:cubicBezTo>
                    <a:pt x="33434" y="15016"/>
                    <a:pt x="38221" y="22861"/>
                    <a:pt x="32482" y="35593"/>
                  </a:cubicBezTo>
                  <a:cubicBezTo>
                    <a:pt x="30803" y="39252"/>
                    <a:pt x="23710" y="42184"/>
                    <a:pt x="16517" y="42184"/>
                  </a:cubicBezTo>
                  <a:lnTo>
                    <a:pt x="16191" y="42184"/>
                  </a:lnTo>
                  <a:cubicBezTo>
                    <a:pt x="9499" y="42184"/>
                    <a:pt x="4612" y="39553"/>
                    <a:pt x="2732" y="35067"/>
                  </a:cubicBezTo>
                  <a:cubicBezTo>
                    <a:pt x="527" y="30054"/>
                    <a:pt x="326" y="24515"/>
                    <a:pt x="1981" y="19728"/>
                  </a:cubicBezTo>
                  <a:cubicBezTo>
                    <a:pt x="3459" y="15543"/>
                    <a:pt x="6166" y="12109"/>
                    <a:pt x="9299" y="10630"/>
                  </a:cubicBezTo>
                  <a:cubicBezTo>
                    <a:pt x="9725" y="10430"/>
                    <a:pt x="10251" y="10229"/>
                    <a:pt x="10753" y="10004"/>
                  </a:cubicBezTo>
                  <a:cubicBezTo>
                    <a:pt x="10978" y="10856"/>
                    <a:pt x="11379" y="11583"/>
                    <a:pt x="11905" y="12209"/>
                  </a:cubicBezTo>
                  <a:cubicBezTo>
                    <a:pt x="12432" y="12836"/>
                    <a:pt x="13484" y="13362"/>
                    <a:pt x="14311" y="13863"/>
                  </a:cubicBezTo>
                  <a:cubicBezTo>
                    <a:pt x="14512" y="13989"/>
                    <a:pt x="14738" y="14089"/>
                    <a:pt x="14838" y="14189"/>
                  </a:cubicBezTo>
                  <a:cubicBezTo>
                    <a:pt x="15890" y="14716"/>
                    <a:pt x="16918" y="14916"/>
                    <a:pt x="18071" y="14916"/>
                  </a:cubicBezTo>
                  <a:cubicBezTo>
                    <a:pt x="18497" y="14916"/>
                    <a:pt x="18898" y="14916"/>
                    <a:pt x="19424" y="14816"/>
                  </a:cubicBezTo>
                  <a:cubicBezTo>
                    <a:pt x="20903" y="14716"/>
                    <a:pt x="22156" y="14189"/>
                    <a:pt x="23184" y="13237"/>
                  </a:cubicBezTo>
                  <a:cubicBezTo>
                    <a:pt x="24236" y="12310"/>
                    <a:pt x="24863" y="11257"/>
                    <a:pt x="25289" y="10330"/>
                  </a:cubicBezTo>
                  <a:cubicBezTo>
                    <a:pt x="25489" y="10004"/>
                    <a:pt x="25590" y="9603"/>
                    <a:pt x="25590" y="9277"/>
                  </a:cubicBezTo>
                  <a:lnTo>
                    <a:pt x="25590" y="9177"/>
                  </a:lnTo>
                  <a:close/>
                  <a:moveTo>
                    <a:pt x="18075" y="1"/>
                  </a:moveTo>
                  <a:cubicBezTo>
                    <a:pt x="17442" y="1"/>
                    <a:pt x="16833" y="95"/>
                    <a:pt x="16291" y="304"/>
                  </a:cubicBezTo>
                  <a:cubicBezTo>
                    <a:pt x="13685" y="1232"/>
                    <a:pt x="11905" y="2911"/>
                    <a:pt x="10978" y="4991"/>
                  </a:cubicBezTo>
                  <a:cubicBezTo>
                    <a:pt x="10352" y="6470"/>
                    <a:pt x="10251" y="8224"/>
                    <a:pt x="10652" y="9803"/>
                  </a:cubicBezTo>
                  <a:cubicBezTo>
                    <a:pt x="10126" y="10004"/>
                    <a:pt x="9625" y="10104"/>
                    <a:pt x="9199" y="10430"/>
                  </a:cubicBezTo>
                  <a:cubicBezTo>
                    <a:pt x="5966" y="11883"/>
                    <a:pt x="3234" y="15342"/>
                    <a:pt x="1780" y="19628"/>
                  </a:cubicBezTo>
                  <a:cubicBezTo>
                    <a:pt x="1" y="24515"/>
                    <a:pt x="326" y="30054"/>
                    <a:pt x="2507" y="35167"/>
                  </a:cubicBezTo>
                  <a:cubicBezTo>
                    <a:pt x="4387" y="39778"/>
                    <a:pt x="9399" y="42385"/>
                    <a:pt x="16191" y="42485"/>
                  </a:cubicBezTo>
                  <a:lnTo>
                    <a:pt x="16517" y="42485"/>
                  </a:lnTo>
                  <a:cubicBezTo>
                    <a:pt x="23810" y="42485"/>
                    <a:pt x="31028" y="39453"/>
                    <a:pt x="32683" y="35693"/>
                  </a:cubicBezTo>
                  <a:cubicBezTo>
                    <a:pt x="33936" y="32786"/>
                    <a:pt x="35414" y="28400"/>
                    <a:pt x="35314" y="23688"/>
                  </a:cubicBezTo>
                  <a:cubicBezTo>
                    <a:pt x="35189" y="19001"/>
                    <a:pt x="33535" y="14816"/>
                    <a:pt x="30302" y="11357"/>
                  </a:cubicBezTo>
                  <a:cubicBezTo>
                    <a:pt x="29149" y="10104"/>
                    <a:pt x="27469" y="9377"/>
                    <a:pt x="25690" y="8976"/>
                  </a:cubicBezTo>
                  <a:cubicBezTo>
                    <a:pt x="26016" y="6971"/>
                    <a:pt x="25489" y="4465"/>
                    <a:pt x="23284" y="2084"/>
                  </a:cubicBezTo>
                  <a:cubicBezTo>
                    <a:pt x="22187" y="893"/>
                    <a:pt x="20020" y="1"/>
                    <a:pt x="1807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8"/>
            <p:cNvSpPr/>
            <p:nvPr/>
          </p:nvSpPr>
          <p:spPr>
            <a:xfrm>
              <a:off x="2867821" y="1529754"/>
              <a:ext cx="271753" cy="313756"/>
            </a:xfrm>
            <a:custGeom>
              <a:avLst/>
              <a:gdLst/>
              <a:ahLst/>
              <a:cxnLst/>
              <a:rect l="l" t="t" r="r" b="b"/>
              <a:pathLst>
                <a:path w="7094" h="8191" extrusionOk="0">
                  <a:moveTo>
                    <a:pt x="7019" y="1"/>
                  </a:moveTo>
                  <a:cubicBezTo>
                    <a:pt x="7004" y="1"/>
                    <a:pt x="6993" y="12"/>
                    <a:pt x="6993" y="45"/>
                  </a:cubicBezTo>
                  <a:cubicBezTo>
                    <a:pt x="3760" y="1724"/>
                    <a:pt x="1254" y="4532"/>
                    <a:pt x="101" y="7990"/>
                  </a:cubicBezTo>
                  <a:cubicBezTo>
                    <a:pt x="1" y="8090"/>
                    <a:pt x="101" y="8191"/>
                    <a:pt x="101" y="8191"/>
                  </a:cubicBezTo>
                  <a:lnTo>
                    <a:pt x="201" y="8191"/>
                  </a:lnTo>
                  <a:cubicBezTo>
                    <a:pt x="201" y="8191"/>
                    <a:pt x="302" y="8191"/>
                    <a:pt x="302" y="8090"/>
                  </a:cubicBezTo>
                  <a:cubicBezTo>
                    <a:pt x="1454" y="4732"/>
                    <a:pt x="3860" y="1825"/>
                    <a:pt x="7094" y="246"/>
                  </a:cubicBezTo>
                  <a:lnTo>
                    <a:pt x="7094" y="45"/>
                  </a:lnTo>
                  <a:cubicBezTo>
                    <a:pt x="7094" y="45"/>
                    <a:pt x="7049" y="1"/>
                    <a:pt x="701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8"/>
            <p:cNvSpPr/>
            <p:nvPr/>
          </p:nvSpPr>
          <p:spPr>
            <a:xfrm>
              <a:off x="2995536" y="2095831"/>
              <a:ext cx="1024457" cy="24056"/>
            </a:xfrm>
            <a:custGeom>
              <a:avLst/>
              <a:gdLst/>
              <a:ahLst/>
              <a:cxnLst/>
              <a:rect l="l" t="t" r="r" b="b"/>
              <a:pathLst>
                <a:path w="26743" h="628" extrusionOk="0">
                  <a:moveTo>
                    <a:pt x="26617" y="1"/>
                  </a:moveTo>
                  <a:cubicBezTo>
                    <a:pt x="23484" y="101"/>
                    <a:pt x="20677" y="101"/>
                    <a:pt x="17970" y="201"/>
                  </a:cubicBezTo>
                  <a:cubicBezTo>
                    <a:pt x="15238" y="201"/>
                    <a:pt x="12331" y="301"/>
                    <a:pt x="9298" y="301"/>
                  </a:cubicBezTo>
                  <a:lnTo>
                    <a:pt x="7419" y="301"/>
                  </a:lnTo>
                  <a:cubicBezTo>
                    <a:pt x="6792" y="201"/>
                    <a:pt x="6065" y="201"/>
                    <a:pt x="5539" y="201"/>
                  </a:cubicBezTo>
                  <a:lnTo>
                    <a:pt x="100" y="201"/>
                  </a:lnTo>
                  <a:lnTo>
                    <a:pt x="0" y="301"/>
                  </a:lnTo>
                  <a:cubicBezTo>
                    <a:pt x="0" y="402"/>
                    <a:pt x="100" y="402"/>
                    <a:pt x="100" y="402"/>
                  </a:cubicBezTo>
                  <a:lnTo>
                    <a:pt x="5539" y="402"/>
                  </a:lnTo>
                  <a:cubicBezTo>
                    <a:pt x="6065" y="402"/>
                    <a:pt x="6692" y="502"/>
                    <a:pt x="7419" y="502"/>
                  </a:cubicBezTo>
                  <a:cubicBezTo>
                    <a:pt x="8045" y="502"/>
                    <a:pt x="8772" y="627"/>
                    <a:pt x="9198" y="627"/>
                  </a:cubicBezTo>
                  <a:lnTo>
                    <a:pt x="9298" y="627"/>
                  </a:lnTo>
                  <a:cubicBezTo>
                    <a:pt x="12331" y="502"/>
                    <a:pt x="15238" y="502"/>
                    <a:pt x="17970" y="402"/>
                  </a:cubicBezTo>
                  <a:cubicBezTo>
                    <a:pt x="20677" y="402"/>
                    <a:pt x="23484" y="301"/>
                    <a:pt x="26617" y="301"/>
                  </a:cubicBezTo>
                  <a:lnTo>
                    <a:pt x="26742" y="201"/>
                  </a:lnTo>
                  <a:cubicBezTo>
                    <a:pt x="26742" y="101"/>
                    <a:pt x="26617" y="1"/>
                    <a:pt x="266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8"/>
            <p:cNvSpPr/>
            <p:nvPr/>
          </p:nvSpPr>
          <p:spPr>
            <a:xfrm>
              <a:off x="3891269" y="2527074"/>
              <a:ext cx="248692" cy="212210"/>
            </a:xfrm>
            <a:custGeom>
              <a:avLst/>
              <a:gdLst/>
              <a:ahLst/>
              <a:cxnLst/>
              <a:rect l="l" t="t" r="r" b="b"/>
              <a:pathLst>
                <a:path w="6492" h="5540" extrusionOk="0">
                  <a:moveTo>
                    <a:pt x="6266" y="0"/>
                  </a:moveTo>
                  <a:cubicBezTo>
                    <a:pt x="4913" y="2406"/>
                    <a:pt x="2607" y="4386"/>
                    <a:pt x="101" y="5339"/>
                  </a:cubicBezTo>
                  <a:cubicBezTo>
                    <a:pt x="1" y="5339"/>
                    <a:pt x="1" y="5439"/>
                    <a:pt x="1" y="5439"/>
                  </a:cubicBezTo>
                  <a:cubicBezTo>
                    <a:pt x="1" y="5539"/>
                    <a:pt x="101" y="5539"/>
                    <a:pt x="101" y="5539"/>
                  </a:cubicBezTo>
                  <a:cubicBezTo>
                    <a:pt x="2833" y="4612"/>
                    <a:pt x="5013" y="2632"/>
                    <a:pt x="6492" y="126"/>
                  </a:cubicBezTo>
                  <a:cubicBezTo>
                    <a:pt x="6492" y="126"/>
                    <a:pt x="6492" y="0"/>
                    <a:pt x="63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8"/>
            <p:cNvSpPr/>
            <p:nvPr/>
          </p:nvSpPr>
          <p:spPr>
            <a:xfrm>
              <a:off x="2835183" y="1871337"/>
              <a:ext cx="32676" cy="84539"/>
            </a:xfrm>
            <a:custGeom>
              <a:avLst/>
              <a:gdLst/>
              <a:ahLst/>
              <a:cxnLst/>
              <a:rect l="l" t="t" r="r" b="b"/>
              <a:pathLst>
                <a:path w="853" h="2207" extrusionOk="0">
                  <a:moveTo>
                    <a:pt x="727" y="1"/>
                  </a:moveTo>
                  <a:cubicBezTo>
                    <a:pt x="727" y="1"/>
                    <a:pt x="627" y="1"/>
                    <a:pt x="627" y="101"/>
                  </a:cubicBezTo>
                  <a:cubicBezTo>
                    <a:pt x="326" y="727"/>
                    <a:pt x="101" y="1454"/>
                    <a:pt x="1" y="2081"/>
                  </a:cubicBezTo>
                  <a:cubicBezTo>
                    <a:pt x="1" y="2206"/>
                    <a:pt x="101" y="2206"/>
                    <a:pt x="101" y="2206"/>
                  </a:cubicBezTo>
                  <a:cubicBezTo>
                    <a:pt x="226" y="2206"/>
                    <a:pt x="326" y="2206"/>
                    <a:pt x="326" y="2081"/>
                  </a:cubicBezTo>
                  <a:cubicBezTo>
                    <a:pt x="326" y="1454"/>
                    <a:pt x="527" y="727"/>
                    <a:pt x="853" y="201"/>
                  </a:cubicBezTo>
                  <a:cubicBezTo>
                    <a:pt x="853" y="101"/>
                    <a:pt x="853" y="1"/>
                    <a:pt x="7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8"/>
            <p:cNvSpPr/>
            <p:nvPr/>
          </p:nvSpPr>
          <p:spPr>
            <a:xfrm>
              <a:off x="4127470" y="1743660"/>
              <a:ext cx="55699" cy="111391"/>
            </a:xfrm>
            <a:custGeom>
              <a:avLst/>
              <a:gdLst/>
              <a:ahLst/>
              <a:cxnLst/>
              <a:rect l="l" t="t" r="r" b="b"/>
              <a:pathLst>
                <a:path w="1454" h="2908" extrusionOk="0">
                  <a:moveTo>
                    <a:pt x="100" y="0"/>
                  </a:moveTo>
                  <a:cubicBezTo>
                    <a:pt x="0" y="0"/>
                    <a:pt x="0" y="100"/>
                    <a:pt x="100" y="201"/>
                  </a:cubicBezTo>
                  <a:cubicBezTo>
                    <a:pt x="627" y="927"/>
                    <a:pt x="1053" y="1880"/>
                    <a:pt x="1253" y="2807"/>
                  </a:cubicBezTo>
                  <a:lnTo>
                    <a:pt x="1354" y="2907"/>
                  </a:lnTo>
                  <a:cubicBezTo>
                    <a:pt x="1454" y="2807"/>
                    <a:pt x="1454" y="2807"/>
                    <a:pt x="1454" y="2707"/>
                  </a:cubicBezTo>
                  <a:cubicBezTo>
                    <a:pt x="1253" y="1780"/>
                    <a:pt x="827" y="827"/>
                    <a:pt x="2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8" name="Google Shape;838;p38"/>
          <p:cNvSpPr txBox="1"/>
          <p:nvPr/>
        </p:nvSpPr>
        <p:spPr>
          <a:xfrm>
            <a:off x="3803450" y="2691838"/>
            <a:ext cx="1496700" cy="340200"/>
          </a:xfrm>
          <a:prstGeom prst="rect">
            <a:avLst/>
          </a:prstGeom>
          <a:noFill/>
          <a:ln>
            <a:noFill/>
          </a:ln>
        </p:spPr>
        <p:txBody>
          <a:bodyPr spcFirstLastPara="1" wrap="square" lIns="0" tIns="0" rIns="0" bIns="91425" anchor="ctr" anchorCtr="0">
            <a:noAutofit/>
          </a:bodyPr>
          <a:lstStyle/>
          <a:p>
            <a:pPr marL="12700" lvl="0" indent="0" algn="ctr" rtl="0">
              <a:spcBef>
                <a:spcPts val="800"/>
              </a:spcBef>
              <a:spcAft>
                <a:spcPts val="0"/>
              </a:spcAft>
              <a:buNone/>
            </a:pPr>
            <a:r>
              <a:rPr lang="en" sz="1500" dirty="0">
                <a:solidFill>
                  <a:schemeClr val="accent6"/>
                </a:solidFill>
                <a:latin typeface="Showcard Gothic" panose="04020904020102020604" pitchFamily="82" charset="0"/>
                <a:ea typeface="Sue Ellen Francisco"/>
                <a:cs typeface="Sue Ellen Francisco"/>
                <a:sym typeface="Sue Ellen Francisco"/>
              </a:rPr>
              <a:t>Reading</a:t>
            </a:r>
            <a:endParaRPr sz="1500" dirty="0">
              <a:solidFill>
                <a:schemeClr val="accent6"/>
              </a:solidFill>
              <a:latin typeface="Showcard Gothic" panose="04020904020102020604" pitchFamily="82" charset="0"/>
              <a:ea typeface="Sue Ellen Francisco"/>
              <a:cs typeface="Sue Ellen Francisco"/>
              <a:sym typeface="Sue Ellen Francisco"/>
            </a:endParaRPr>
          </a:p>
        </p:txBody>
      </p:sp>
      <p:grpSp>
        <p:nvGrpSpPr>
          <p:cNvPr id="839" name="Google Shape;839;p38"/>
          <p:cNvGrpSpPr/>
          <p:nvPr/>
        </p:nvGrpSpPr>
        <p:grpSpPr>
          <a:xfrm>
            <a:off x="3483962" y="1613796"/>
            <a:ext cx="2318544" cy="2577029"/>
            <a:chOff x="2835183" y="1155955"/>
            <a:chExt cx="1464189" cy="1627426"/>
          </a:xfrm>
        </p:grpSpPr>
        <p:sp>
          <p:nvSpPr>
            <p:cNvPr id="840" name="Google Shape;840;p38"/>
            <p:cNvSpPr/>
            <p:nvPr/>
          </p:nvSpPr>
          <p:spPr>
            <a:xfrm>
              <a:off x="2835183" y="1155955"/>
              <a:ext cx="1464189" cy="1627426"/>
            </a:xfrm>
            <a:custGeom>
              <a:avLst/>
              <a:gdLst/>
              <a:ahLst/>
              <a:cxnLst/>
              <a:rect l="l" t="t" r="r" b="b"/>
              <a:pathLst>
                <a:path w="38222" h="42486" extrusionOk="0">
                  <a:moveTo>
                    <a:pt x="17971" y="204"/>
                  </a:moveTo>
                  <a:cubicBezTo>
                    <a:pt x="19850" y="204"/>
                    <a:pt x="22031" y="1132"/>
                    <a:pt x="23184" y="2284"/>
                  </a:cubicBezTo>
                  <a:cubicBezTo>
                    <a:pt x="25289" y="4590"/>
                    <a:pt x="25790" y="7096"/>
                    <a:pt x="25489" y="8976"/>
                  </a:cubicBezTo>
                  <a:cubicBezTo>
                    <a:pt x="25489" y="9076"/>
                    <a:pt x="25389" y="9177"/>
                    <a:pt x="25389" y="9177"/>
                  </a:cubicBezTo>
                  <a:cubicBezTo>
                    <a:pt x="25389" y="9603"/>
                    <a:pt x="25289" y="9904"/>
                    <a:pt x="25063" y="10229"/>
                  </a:cubicBezTo>
                  <a:cubicBezTo>
                    <a:pt x="24662" y="11157"/>
                    <a:pt x="24036" y="12109"/>
                    <a:pt x="22983" y="13036"/>
                  </a:cubicBezTo>
                  <a:cubicBezTo>
                    <a:pt x="22031" y="13989"/>
                    <a:pt x="20778" y="14490"/>
                    <a:pt x="19324" y="14615"/>
                  </a:cubicBezTo>
                  <a:cubicBezTo>
                    <a:pt x="18869" y="14642"/>
                    <a:pt x="18438" y="14662"/>
                    <a:pt x="18025" y="14662"/>
                  </a:cubicBezTo>
                  <a:cubicBezTo>
                    <a:pt x="16912" y="14662"/>
                    <a:pt x="15925" y="14519"/>
                    <a:pt x="14938" y="13989"/>
                  </a:cubicBezTo>
                  <a:cubicBezTo>
                    <a:pt x="14838" y="13863"/>
                    <a:pt x="14637" y="13763"/>
                    <a:pt x="14412" y="13663"/>
                  </a:cubicBezTo>
                  <a:cubicBezTo>
                    <a:pt x="13585" y="13237"/>
                    <a:pt x="12632" y="12736"/>
                    <a:pt x="12006" y="11984"/>
                  </a:cubicBezTo>
                  <a:cubicBezTo>
                    <a:pt x="11605" y="11482"/>
                    <a:pt x="11179" y="10731"/>
                    <a:pt x="10978" y="10004"/>
                  </a:cubicBezTo>
                  <a:cubicBezTo>
                    <a:pt x="10978" y="9904"/>
                    <a:pt x="10978" y="9803"/>
                    <a:pt x="10878" y="9803"/>
                  </a:cubicBezTo>
                  <a:cubicBezTo>
                    <a:pt x="10452" y="8224"/>
                    <a:pt x="10552" y="6470"/>
                    <a:pt x="11179" y="5091"/>
                  </a:cubicBezTo>
                  <a:cubicBezTo>
                    <a:pt x="12131" y="3011"/>
                    <a:pt x="13785" y="1457"/>
                    <a:pt x="16291" y="505"/>
                  </a:cubicBezTo>
                  <a:cubicBezTo>
                    <a:pt x="16818" y="304"/>
                    <a:pt x="17444" y="204"/>
                    <a:pt x="17971" y="204"/>
                  </a:cubicBezTo>
                  <a:close/>
                  <a:moveTo>
                    <a:pt x="25590" y="9177"/>
                  </a:moveTo>
                  <a:cubicBezTo>
                    <a:pt x="27469" y="9703"/>
                    <a:pt x="29048" y="10430"/>
                    <a:pt x="30076" y="11583"/>
                  </a:cubicBezTo>
                  <a:cubicBezTo>
                    <a:pt x="33434" y="15016"/>
                    <a:pt x="38221" y="22861"/>
                    <a:pt x="32482" y="35593"/>
                  </a:cubicBezTo>
                  <a:cubicBezTo>
                    <a:pt x="30803" y="39252"/>
                    <a:pt x="23710" y="42184"/>
                    <a:pt x="16517" y="42184"/>
                  </a:cubicBezTo>
                  <a:lnTo>
                    <a:pt x="16191" y="42184"/>
                  </a:lnTo>
                  <a:cubicBezTo>
                    <a:pt x="9499" y="42184"/>
                    <a:pt x="4612" y="39553"/>
                    <a:pt x="2732" y="35067"/>
                  </a:cubicBezTo>
                  <a:cubicBezTo>
                    <a:pt x="527" y="30054"/>
                    <a:pt x="326" y="24515"/>
                    <a:pt x="1981" y="19728"/>
                  </a:cubicBezTo>
                  <a:cubicBezTo>
                    <a:pt x="3459" y="15543"/>
                    <a:pt x="6166" y="12109"/>
                    <a:pt x="9299" y="10630"/>
                  </a:cubicBezTo>
                  <a:cubicBezTo>
                    <a:pt x="9725" y="10430"/>
                    <a:pt x="10251" y="10229"/>
                    <a:pt x="10753" y="10004"/>
                  </a:cubicBezTo>
                  <a:cubicBezTo>
                    <a:pt x="10978" y="10856"/>
                    <a:pt x="11379" y="11583"/>
                    <a:pt x="11905" y="12209"/>
                  </a:cubicBezTo>
                  <a:cubicBezTo>
                    <a:pt x="12432" y="12836"/>
                    <a:pt x="13484" y="13362"/>
                    <a:pt x="14311" y="13863"/>
                  </a:cubicBezTo>
                  <a:cubicBezTo>
                    <a:pt x="14512" y="13989"/>
                    <a:pt x="14738" y="14089"/>
                    <a:pt x="14838" y="14189"/>
                  </a:cubicBezTo>
                  <a:cubicBezTo>
                    <a:pt x="15890" y="14716"/>
                    <a:pt x="16918" y="14916"/>
                    <a:pt x="18071" y="14916"/>
                  </a:cubicBezTo>
                  <a:cubicBezTo>
                    <a:pt x="18497" y="14916"/>
                    <a:pt x="18898" y="14916"/>
                    <a:pt x="19424" y="14816"/>
                  </a:cubicBezTo>
                  <a:cubicBezTo>
                    <a:pt x="20903" y="14716"/>
                    <a:pt x="22156" y="14189"/>
                    <a:pt x="23184" y="13237"/>
                  </a:cubicBezTo>
                  <a:cubicBezTo>
                    <a:pt x="24236" y="12310"/>
                    <a:pt x="24863" y="11257"/>
                    <a:pt x="25289" y="10330"/>
                  </a:cubicBezTo>
                  <a:cubicBezTo>
                    <a:pt x="25489" y="10004"/>
                    <a:pt x="25590" y="9603"/>
                    <a:pt x="25590" y="9277"/>
                  </a:cubicBezTo>
                  <a:lnTo>
                    <a:pt x="25590" y="9177"/>
                  </a:lnTo>
                  <a:close/>
                  <a:moveTo>
                    <a:pt x="18075" y="1"/>
                  </a:moveTo>
                  <a:cubicBezTo>
                    <a:pt x="17442" y="1"/>
                    <a:pt x="16833" y="95"/>
                    <a:pt x="16291" y="304"/>
                  </a:cubicBezTo>
                  <a:cubicBezTo>
                    <a:pt x="13685" y="1232"/>
                    <a:pt x="11905" y="2911"/>
                    <a:pt x="10978" y="4991"/>
                  </a:cubicBezTo>
                  <a:cubicBezTo>
                    <a:pt x="10352" y="6470"/>
                    <a:pt x="10251" y="8224"/>
                    <a:pt x="10652" y="9803"/>
                  </a:cubicBezTo>
                  <a:cubicBezTo>
                    <a:pt x="10126" y="10004"/>
                    <a:pt x="9625" y="10104"/>
                    <a:pt x="9199" y="10430"/>
                  </a:cubicBezTo>
                  <a:cubicBezTo>
                    <a:pt x="5966" y="11883"/>
                    <a:pt x="3234" y="15342"/>
                    <a:pt x="1780" y="19628"/>
                  </a:cubicBezTo>
                  <a:cubicBezTo>
                    <a:pt x="1" y="24515"/>
                    <a:pt x="326" y="30054"/>
                    <a:pt x="2507" y="35167"/>
                  </a:cubicBezTo>
                  <a:cubicBezTo>
                    <a:pt x="4387" y="39778"/>
                    <a:pt x="9399" y="42385"/>
                    <a:pt x="16191" y="42485"/>
                  </a:cubicBezTo>
                  <a:lnTo>
                    <a:pt x="16517" y="42485"/>
                  </a:lnTo>
                  <a:cubicBezTo>
                    <a:pt x="23810" y="42485"/>
                    <a:pt x="31028" y="39453"/>
                    <a:pt x="32683" y="35693"/>
                  </a:cubicBezTo>
                  <a:cubicBezTo>
                    <a:pt x="33936" y="32786"/>
                    <a:pt x="35414" y="28400"/>
                    <a:pt x="35314" y="23688"/>
                  </a:cubicBezTo>
                  <a:cubicBezTo>
                    <a:pt x="35189" y="19001"/>
                    <a:pt x="33535" y="14816"/>
                    <a:pt x="30302" y="11357"/>
                  </a:cubicBezTo>
                  <a:cubicBezTo>
                    <a:pt x="29149" y="10104"/>
                    <a:pt x="27469" y="9377"/>
                    <a:pt x="25690" y="8976"/>
                  </a:cubicBezTo>
                  <a:cubicBezTo>
                    <a:pt x="26016" y="6971"/>
                    <a:pt x="25489" y="4465"/>
                    <a:pt x="23284" y="2084"/>
                  </a:cubicBezTo>
                  <a:cubicBezTo>
                    <a:pt x="22187" y="893"/>
                    <a:pt x="20020" y="1"/>
                    <a:pt x="1807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8"/>
            <p:cNvSpPr/>
            <p:nvPr/>
          </p:nvSpPr>
          <p:spPr>
            <a:xfrm>
              <a:off x="2867821" y="1529754"/>
              <a:ext cx="271753" cy="313756"/>
            </a:xfrm>
            <a:custGeom>
              <a:avLst/>
              <a:gdLst/>
              <a:ahLst/>
              <a:cxnLst/>
              <a:rect l="l" t="t" r="r" b="b"/>
              <a:pathLst>
                <a:path w="7094" h="8191" extrusionOk="0">
                  <a:moveTo>
                    <a:pt x="7019" y="1"/>
                  </a:moveTo>
                  <a:cubicBezTo>
                    <a:pt x="7004" y="1"/>
                    <a:pt x="6993" y="12"/>
                    <a:pt x="6993" y="45"/>
                  </a:cubicBezTo>
                  <a:cubicBezTo>
                    <a:pt x="3760" y="1724"/>
                    <a:pt x="1254" y="4532"/>
                    <a:pt x="101" y="7990"/>
                  </a:cubicBezTo>
                  <a:cubicBezTo>
                    <a:pt x="1" y="8090"/>
                    <a:pt x="101" y="8191"/>
                    <a:pt x="101" y="8191"/>
                  </a:cubicBezTo>
                  <a:lnTo>
                    <a:pt x="201" y="8191"/>
                  </a:lnTo>
                  <a:cubicBezTo>
                    <a:pt x="201" y="8191"/>
                    <a:pt x="302" y="8191"/>
                    <a:pt x="302" y="8090"/>
                  </a:cubicBezTo>
                  <a:cubicBezTo>
                    <a:pt x="1454" y="4732"/>
                    <a:pt x="3860" y="1825"/>
                    <a:pt x="7094" y="246"/>
                  </a:cubicBezTo>
                  <a:lnTo>
                    <a:pt x="7094" y="45"/>
                  </a:lnTo>
                  <a:cubicBezTo>
                    <a:pt x="7094" y="45"/>
                    <a:pt x="7049" y="1"/>
                    <a:pt x="701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8"/>
            <p:cNvSpPr/>
            <p:nvPr/>
          </p:nvSpPr>
          <p:spPr>
            <a:xfrm>
              <a:off x="2995536" y="2095831"/>
              <a:ext cx="1024457" cy="24056"/>
            </a:xfrm>
            <a:custGeom>
              <a:avLst/>
              <a:gdLst/>
              <a:ahLst/>
              <a:cxnLst/>
              <a:rect l="l" t="t" r="r" b="b"/>
              <a:pathLst>
                <a:path w="26743" h="628" extrusionOk="0">
                  <a:moveTo>
                    <a:pt x="26617" y="1"/>
                  </a:moveTo>
                  <a:cubicBezTo>
                    <a:pt x="23484" y="101"/>
                    <a:pt x="20677" y="101"/>
                    <a:pt x="17970" y="201"/>
                  </a:cubicBezTo>
                  <a:cubicBezTo>
                    <a:pt x="15238" y="201"/>
                    <a:pt x="12331" y="301"/>
                    <a:pt x="9298" y="301"/>
                  </a:cubicBezTo>
                  <a:lnTo>
                    <a:pt x="7419" y="301"/>
                  </a:lnTo>
                  <a:cubicBezTo>
                    <a:pt x="6792" y="201"/>
                    <a:pt x="6065" y="201"/>
                    <a:pt x="5539" y="201"/>
                  </a:cubicBezTo>
                  <a:lnTo>
                    <a:pt x="100" y="201"/>
                  </a:lnTo>
                  <a:lnTo>
                    <a:pt x="0" y="301"/>
                  </a:lnTo>
                  <a:cubicBezTo>
                    <a:pt x="0" y="402"/>
                    <a:pt x="100" y="402"/>
                    <a:pt x="100" y="402"/>
                  </a:cubicBezTo>
                  <a:lnTo>
                    <a:pt x="5539" y="402"/>
                  </a:lnTo>
                  <a:cubicBezTo>
                    <a:pt x="6065" y="402"/>
                    <a:pt x="6692" y="502"/>
                    <a:pt x="7419" y="502"/>
                  </a:cubicBezTo>
                  <a:cubicBezTo>
                    <a:pt x="8045" y="502"/>
                    <a:pt x="8772" y="627"/>
                    <a:pt x="9198" y="627"/>
                  </a:cubicBezTo>
                  <a:lnTo>
                    <a:pt x="9298" y="627"/>
                  </a:lnTo>
                  <a:cubicBezTo>
                    <a:pt x="12331" y="502"/>
                    <a:pt x="15238" y="502"/>
                    <a:pt x="17970" y="402"/>
                  </a:cubicBezTo>
                  <a:cubicBezTo>
                    <a:pt x="20677" y="402"/>
                    <a:pt x="23484" y="301"/>
                    <a:pt x="26617" y="301"/>
                  </a:cubicBezTo>
                  <a:lnTo>
                    <a:pt x="26742" y="201"/>
                  </a:lnTo>
                  <a:cubicBezTo>
                    <a:pt x="26742" y="101"/>
                    <a:pt x="26617" y="1"/>
                    <a:pt x="266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8"/>
            <p:cNvSpPr/>
            <p:nvPr/>
          </p:nvSpPr>
          <p:spPr>
            <a:xfrm>
              <a:off x="3891269" y="2527074"/>
              <a:ext cx="248692" cy="212210"/>
            </a:xfrm>
            <a:custGeom>
              <a:avLst/>
              <a:gdLst/>
              <a:ahLst/>
              <a:cxnLst/>
              <a:rect l="l" t="t" r="r" b="b"/>
              <a:pathLst>
                <a:path w="6492" h="5540" extrusionOk="0">
                  <a:moveTo>
                    <a:pt x="6266" y="0"/>
                  </a:moveTo>
                  <a:cubicBezTo>
                    <a:pt x="4913" y="2406"/>
                    <a:pt x="2607" y="4386"/>
                    <a:pt x="101" y="5339"/>
                  </a:cubicBezTo>
                  <a:cubicBezTo>
                    <a:pt x="1" y="5339"/>
                    <a:pt x="1" y="5439"/>
                    <a:pt x="1" y="5439"/>
                  </a:cubicBezTo>
                  <a:cubicBezTo>
                    <a:pt x="1" y="5539"/>
                    <a:pt x="101" y="5539"/>
                    <a:pt x="101" y="5539"/>
                  </a:cubicBezTo>
                  <a:cubicBezTo>
                    <a:pt x="2833" y="4612"/>
                    <a:pt x="5013" y="2632"/>
                    <a:pt x="6492" y="126"/>
                  </a:cubicBezTo>
                  <a:cubicBezTo>
                    <a:pt x="6492" y="126"/>
                    <a:pt x="6492" y="0"/>
                    <a:pt x="63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8"/>
            <p:cNvSpPr/>
            <p:nvPr/>
          </p:nvSpPr>
          <p:spPr>
            <a:xfrm>
              <a:off x="2835183" y="1871337"/>
              <a:ext cx="32676" cy="84539"/>
            </a:xfrm>
            <a:custGeom>
              <a:avLst/>
              <a:gdLst/>
              <a:ahLst/>
              <a:cxnLst/>
              <a:rect l="l" t="t" r="r" b="b"/>
              <a:pathLst>
                <a:path w="853" h="2207" extrusionOk="0">
                  <a:moveTo>
                    <a:pt x="727" y="1"/>
                  </a:moveTo>
                  <a:cubicBezTo>
                    <a:pt x="727" y="1"/>
                    <a:pt x="627" y="1"/>
                    <a:pt x="627" y="101"/>
                  </a:cubicBezTo>
                  <a:cubicBezTo>
                    <a:pt x="326" y="727"/>
                    <a:pt x="101" y="1454"/>
                    <a:pt x="1" y="2081"/>
                  </a:cubicBezTo>
                  <a:cubicBezTo>
                    <a:pt x="1" y="2206"/>
                    <a:pt x="101" y="2206"/>
                    <a:pt x="101" y="2206"/>
                  </a:cubicBezTo>
                  <a:cubicBezTo>
                    <a:pt x="226" y="2206"/>
                    <a:pt x="326" y="2206"/>
                    <a:pt x="326" y="2081"/>
                  </a:cubicBezTo>
                  <a:cubicBezTo>
                    <a:pt x="326" y="1454"/>
                    <a:pt x="527" y="727"/>
                    <a:pt x="853" y="201"/>
                  </a:cubicBezTo>
                  <a:cubicBezTo>
                    <a:pt x="853" y="101"/>
                    <a:pt x="853" y="1"/>
                    <a:pt x="7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8"/>
            <p:cNvSpPr/>
            <p:nvPr/>
          </p:nvSpPr>
          <p:spPr>
            <a:xfrm>
              <a:off x="4127470" y="1743660"/>
              <a:ext cx="55699" cy="111391"/>
            </a:xfrm>
            <a:custGeom>
              <a:avLst/>
              <a:gdLst/>
              <a:ahLst/>
              <a:cxnLst/>
              <a:rect l="l" t="t" r="r" b="b"/>
              <a:pathLst>
                <a:path w="1454" h="2908" extrusionOk="0">
                  <a:moveTo>
                    <a:pt x="100" y="0"/>
                  </a:moveTo>
                  <a:cubicBezTo>
                    <a:pt x="0" y="0"/>
                    <a:pt x="0" y="100"/>
                    <a:pt x="100" y="201"/>
                  </a:cubicBezTo>
                  <a:cubicBezTo>
                    <a:pt x="627" y="927"/>
                    <a:pt x="1053" y="1880"/>
                    <a:pt x="1253" y="2807"/>
                  </a:cubicBezTo>
                  <a:lnTo>
                    <a:pt x="1354" y="2907"/>
                  </a:lnTo>
                  <a:cubicBezTo>
                    <a:pt x="1454" y="2807"/>
                    <a:pt x="1454" y="2807"/>
                    <a:pt x="1454" y="2707"/>
                  </a:cubicBezTo>
                  <a:cubicBezTo>
                    <a:pt x="1253" y="1780"/>
                    <a:pt x="827" y="827"/>
                    <a:pt x="2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6" name="Google Shape;846;p38"/>
          <p:cNvGrpSpPr/>
          <p:nvPr/>
        </p:nvGrpSpPr>
        <p:grpSpPr>
          <a:xfrm>
            <a:off x="5716080" y="2896525"/>
            <a:ext cx="374513" cy="72050"/>
            <a:chOff x="5716080" y="2896525"/>
            <a:chExt cx="374513" cy="72050"/>
          </a:xfrm>
        </p:grpSpPr>
        <p:sp>
          <p:nvSpPr>
            <p:cNvPr id="847" name="Google Shape;847;p38"/>
            <p:cNvSpPr/>
            <p:nvPr/>
          </p:nvSpPr>
          <p:spPr>
            <a:xfrm>
              <a:off x="5716080" y="2896525"/>
              <a:ext cx="374513" cy="11567"/>
            </a:xfrm>
            <a:custGeom>
              <a:avLst/>
              <a:gdLst/>
              <a:ahLst/>
              <a:cxnLst/>
              <a:rect l="l" t="t" r="r" b="b"/>
              <a:pathLst>
                <a:path w="17219" h="302" extrusionOk="0">
                  <a:moveTo>
                    <a:pt x="17118" y="0"/>
                  </a:moveTo>
                  <a:cubicBezTo>
                    <a:pt x="15602" y="101"/>
                    <a:pt x="14167" y="126"/>
                    <a:pt x="12745" y="126"/>
                  </a:cubicBezTo>
                  <a:cubicBezTo>
                    <a:pt x="11322" y="126"/>
                    <a:pt x="9913" y="101"/>
                    <a:pt x="8446" y="101"/>
                  </a:cubicBezTo>
                  <a:cubicBezTo>
                    <a:pt x="7143" y="50"/>
                    <a:pt x="5815" y="25"/>
                    <a:pt x="4433" y="25"/>
                  </a:cubicBezTo>
                  <a:cubicBezTo>
                    <a:pt x="3052" y="25"/>
                    <a:pt x="1617" y="50"/>
                    <a:pt x="100" y="101"/>
                  </a:cubicBezTo>
                  <a:cubicBezTo>
                    <a:pt x="0" y="101"/>
                    <a:pt x="0" y="101"/>
                    <a:pt x="0" y="201"/>
                  </a:cubicBezTo>
                  <a:cubicBezTo>
                    <a:pt x="0" y="201"/>
                    <a:pt x="0" y="301"/>
                    <a:pt x="100" y="301"/>
                  </a:cubicBezTo>
                  <a:cubicBezTo>
                    <a:pt x="1617" y="251"/>
                    <a:pt x="3052" y="226"/>
                    <a:pt x="4433" y="226"/>
                  </a:cubicBezTo>
                  <a:cubicBezTo>
                    <a:pt x="5815" y="226"/>
                    <a:pt x="7143" y="251"/>
                    <a:pt x="8446" y="301"/>
                  </a:cubicBezTo>
                  <a:lnTo>
                    <a:pt x="12832" y="301"/>
                  </a:lnTo>
                  <a:cubicBezTo>
                    <a:pt x="14311" y="301"/>
                    <a:pt x="15664" y="301"/>
                    <a:pt x="17118" y="201"/>
                  </a:cubicBezTo>
                  <a:cubicBezTo>
                    <a:pt x="17218" y="201"/>
                    <a:pt x="17218" y="201"/>
                    <a:pt x="17218" y="101"/>
                  </a:cubicBezTo>
                  <a:cubicBezTo>
                    <a:pt x="17218" y="101"/>
                    <a:pt x="17218" y="0"/>
                    <a:pt x="171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8"/>
            <p:cNvSpPr/>
            <p:nvPr/>
          </p:nvSpPr>
          <p:spPr>
            <a:xfrm>
              <a:off x="5775216" y="2947738"/>
              <a:ext cx="258956" cy="20837"/>
            </a:xfrm>
            <a:custGeom>
              <a:avLst/>
              <a:gdLst/>
              <a:ahLst/>
              <a:cxnLst/>
              <a:rect l="l" t="t" r="r" b="b"/>
              <a:pathLst>
                <a:path w="11906" h="544" extrusionOk="0">
                  <a:moveTo>
                    <a:pt x="3118" y="1"/>
                  </a:moveTo>
                  <a:cubicBezTo>
                    <a:pt x="2116" y="1"/>
                    <a:pt x="1109" y="37"/>
                    <a:pt x="101" y="217"/>
                  </a:cubicBezTo>
                  <a:cubicBezTo>
                    <a:pt x="101" y="217"/>
                    <a:pt x="1" y="217"/>
                    <a:pt x="1" y="317"/>
                  </a:cubicBezTo>
                  <a:cubicBezTo>
                    <a:pt x="101" y="443"/>
                    <a:pt x="101" y="443"/>
                    <a:pt x="227" y="443"/>
                  </a:cubicBezTo>
                  <a:cubicBezTo>
                    <a:pt x="1188" y="241"/>
                    <a:pt x="2198" y="203"/>
                    <a:pt x="3197" y="203"/>
                  </a:cubicBezTo>
                  <a:cubicBezTo>
                    <a:pt x="3811" y="203"/>
                    <a:pt x="4422" y="217"/>
                    <a:pt x="5014" y="217"/>
                  </a:cubicBezTo>
                  <a:lnTo>
                    <a:pt x="11806" y="543"/>
                  </a:lnTo>
                  <a:cubicBezTo>
                    <a:pt x="11906" y="543"/>
                    <a:pt x="11906" y="443"/>
                    <a:pt x="11906" y="443"/>
                  </a:cubicBezTo>
                  <a:cubicBezTo>
                    <a:pt x="11906" y="317"/>
                    <a:pt x="11906" y="317"/>
                    <a:pt x="11806" y="317"/>
                  </a:cubicBezTo>
                  <a:lnTo>
                    <a:pt x="5114" y="17"/>
                  </a:lnTo>
                  <a:cubicBezTo>
                    <a:pt x="4452" y="17"/>
                    <a:pt x="3786" y="1"/>
                    <a:pt x="31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9" name="Google Shape;849;p38"/>
          <p:cNvSpPr txBox="1"/>
          <p:nvPr/>
        </p:nvSpPr>
        <p:spPr>
          <a:xfrm>
            <a:off x="6378539" y="2673177"/>
            <a:ext cx="1758391" cy="340200"/>
          </a:xfrm>
          <a:prstGeom prst="rect">
            <a:avLst/>
          </a:prstGeom>
          <a:noFill/>
          <a:ln>
            <a:noFill/>
          </a:ln>
        </p:spPr>
        <p:txBody>
          <a:bodyPr spcFirstLastPara="1" wrap="square" lIns="0" tIns="0" rIns="0" bIns="91425" anchor="ctr" anchorCtr="0">
            <a:noAutofit/>
          </a:bodyPr>
          <a:lstStyle/>
          <a:p>
            <a:pPr marL="12700" lvl="0" indent="0" algn="ctr" rtl="0">
              <a:spcBef>
                <a:spcPts val="800"/>
              </a:spcBef>
              <a:spcAft>
                <a:spcPts val="0"/>
              </a:spcAft>
              <a:buNone/>
            </a:pPr>
            <a:r>
              <a:rPr lang="en" sz="1500" dirty="0">
                <a:solidFill>
                  <a:schemeClr val="lt2"/>
                </a:solidFill>
                <a:latin typeface="Showcard Gothic" panose="04020904020102020604" pitchFamily="82" charset="0"/>
                <a:ea typeface="Sue Ellen Francisco"/>
                <a:cs typeface="Sue Ellen Francisco"/>
                <a:sym typeface="Sue Ellen Francisco"/>
              </a:rPr>
              <a:t>Tricky Words</a:t>
            </a:r>
            <a:endParaRPr sz="1500" dirty="0">
              <a:solidFill>
                <a:schemeClr val="lt2"/>
              </a:solidFill>
              <a:latin typeface="Showcard Gothic" panose="04020904020102020604" pitchFamily="82" charset="0"/>
              <a:ea typeface="Sue Ellen Francisco"/>
              <a:cs typeface="Sue Ellen Francisco"/>
              <a:sym typeface="Sue Ellen Francisco"/>
            </a:endParaRPr>
          </a:p>
        </p:txBody>
      </p:sp>
      <p:grpSp>
        <p:nvGrpSpPr>
          <p:cNvPr id="850" name="Google Shape;850;p38"/>
          <p:cNvGrpSpPr/>
          <p:nvPr/>
        </p:nvGrpSpPr>
        <p:grpSpPr>
          <a:xfrm>
            <a:off x="6146637" y="1613796"/>
            <a:ext cx="2318544" cy="2577029"/>
            <a:chOff x="2835183" y="1155955"/>
            <a:chExt cx="1464189" cy="1627426"/>
          </a:xfrm>
        </p:grpSpPr>
        <p:sp>
          <p:nvSpPr>
            <p:cNvPr id="851" name="Google Shape;851;p38"/>
            <p:cNvSpPr/>
            <p:nvPr/>
          </p:nvSpPr>
          <p:spPr>
            <a:xfrm>
              <a:off x="2835183" y="1155955"/>
              <a:ext cx="1464189" cy="1627426"/>
            </a:xfrm>
            <a:custGeom>
              <a:avLst/>
              <a:gdLst/>
              <a:ahLst/>
              <a:cxnLst/>
              <a:rect l="l" t="t" r="r" b="b"/>
              <a:pathLst>
                <a:path w="38222" h="42486" extrusionOk="0">
                  <a:moveTo>
                    <a:pt x="17971" y="204"/>
                  </a:moveTo>
                  <a:cubicBezTo>
                    <a:pt x="19850" y="204"/>
                    <a:pt x="22031" y="1132"/>
                    <a:pt x="23184" y="2284"/>
                  </a:cubicBezTo>
                  <a:cubicBezTo>
                    <a:pt x="25289" y="4590"/>
                    <a:pt x="25790" y="7096"/>
                    <a:pt x="25489" y="8976"/>
                  </a:cubicBezTo>
                  <a:cubicBezTo>
                    <a:pt x="25489" y="9076"/>
                    <a:pt x="25389" y="9177"/>
                    <a:pt x="25389" y="9177"/>
                  </a:cubicBezTo>
                  <a:cubicBezTo>
                    <a:pt x="25389" y="9603"/>
                    <a:pt x="25289" y="9904"/>
                    <a:pt x="25063" y="10229"/>
                  </a:cubicBezTo>
                  <a:cubicBezTo>
                    <a:pt x="24662" y="11157"/>
                    <a:pt x="24036" y="12109"/>
                    <a:pt x="22983" y="13036"/>
                  </a:cubicBezTo>
                  <a:cubicBezTo>
                    <a:pt x="22031" y="13989"/>
                    <a:pt x="20778" y="14490"/>
                    <a:pt x="19324" y="14615"/>
                  </a:cubicBezTo>
                  <a:cubicBezTo>
                    <a:pt x="18869" y="14642"/>
                    <a:pt x="18438" y="14662"/>
                    <a:pt x="18025" y="14662"/>
                  </a:cubicBezTo>
                  <a:cubicBezTo>
                    <a:pt x="16912" y="14662"/>
                    <a:pt x="15925" y="14519"/>
                    <a:pt x="14938" y="13989"/>
                  </a:cubicBezTo>
                  <a:cubicBezTo>
                    <a:pt x="14838" y="13863"/>
                    <a:pt x="14637" y="13763"/>
                    <a:pt x="14412" y="13663"/>
                  </a:cubicBezTo>
                  <a:cubicBezTo>
                    <a:pt x="13585" y="13237"/>
                    <a:pt x="12632" y="12736"/>
                    <a:pt x="12006" y="11984"/>
                  </a:cubicBezTo>
                  <a:cubicBezTo>
                    <a:pt x="11605" y="11482"/>
                    <a:pt x="11179" y="10731"/>
                    <a:pt x="10978" y="10004"/>
                  </a:cubicBezTo>
                  <a:cubicBezTo>
                    <a:pt x="10978" y="9904"/>
                    <a:pt x="10978" y="9803"/>
                    <a:pt x="10878" y="9803"/>
                  </a:cubicBezTo>
                  <a:cubicBezTo>
                    <a:pt x="10452" y="8224"/>
                    <a:pt x="10552" y="6470"/>
                    <a:pt x="11179" y="5091"/>
                  </a:cubicBezTo>
                  <a:cubicBezTo>
                    <a:pt x="12131" y="3011"/>
                    <a:pt x="13785" y="1457"/>
                    <a:pt x="16291" y="505"/>
                  </a:cubicBezTo>
                  <a:cubicBezTo>
                    <a:pt x="16818" y="304"/>
                    <a:pt x="17444" y="204"/>
                    <a:pt x="17971" y="204"/>
                  </a:cubicBezTo>
                  <a:close/>
                  <a:moveTo>
                    <a:pt x="25590" y="9177"/>
                  </a:moveTo>
                  <a:cubicBezTo>
                    <a:pt x="27469" y="9703"/>
                    <a:pt x="29048" y="10430"/>
                    <a:pt x="30076" y="11583"/>
                  </a:cubicBezTo>
                  <a:cubicBezTo>
                    <a:pt x="33434" y="15016"/>
                    <a:pt x="38221" y="22861"/>
                    <a:pt x="32482" y="35593"/>
                  </a:cubicBezTo>
                  <a:cubicBezTo>
                    <a:pt x="30803" y="39252"/>
                    <a:pt x="23710" y="42184"/>
                    <a:pt x="16517" y="42184"/>
                  </a:cubicBezTo>
                  <a:lnTo>
                    <a:pt x="16191" y="42184"/>
                  </a:lnTo>
                  <a:cubicBezTo>
                    <a:pt x="9499" y="42184"/>
                    <a:pt x="4612" y="39553"/>
                    <a:pt x="2732" y="35067"/>
                  </a:cubicBezTo>
                  <a:cubicBezTo>
                    <a:pt x="527" y="30054"/>
                    <a:pt x="326" y="24515"/>
                    <a:pt x="1981" y="19728"/>
                  </a:cubicBezTo>
                  <a:cubicBezTo>
                    <a:pt x="3459" y="15543"/>
                    <a:pt x="6166" y="12109"/>
                    <a:pt x="9299" y="10630"/>
                  </a:cubicBezTo>
                  <a:cubicBezTo>
                    <a:pt x="9725" y="10430"/>
                    <a:pt x="10251" y="10229"/>
                    <a:pt x="10753" y="10004"/>
                  </a:cubicBezTo>
                  <a:cubicBezTo>
                    <a:pt x="10978" y="10856"/>
                    <a:pt x="11379" y="11583"/>
                    <a:pt x="11905" y="12209"/>
                  </a:cubicBezTo>
                  <a:cubicBezTo>
                    <a:pt x="12432" y="12836"/>
                    <a:pt x="13484" y="13362"/>
                    <a:pt x="14311" y="13863"/>
                  </a:cubicBezTo>
                  <a:cubicBezTo>
                    <a:pt x="14512" y="13989"/>
                    <a:pt x="14738" y="14089"/>
                    <a:pt x="14838" y="14189"/>
                  </a:cubicBezTo>
                  <a:cubicBezTo>
                    <a:pt x="15890" y="14716"/>
                    <a:pt x="16918" y="14916"/>
                    <a:pt x="18071" y="14916"/>
                  </a:cubicBezTo>
                  <a:cubicBezTo>
                    <a:pt x="18497" y="14916"/>
                    <a:pt x="18898" y="14916"/>
                    <a:pt x="19424" y="14816"/>
                  </a:cubicBezTo>
                  <a:cubicBezTo>
                    <a:pt x="20903" y="14716"/>
                    <a:pt x="22156" y="14189"/>
                    <a:pt x="23184" y="13237"/>
                  </a:cubicBezTo>
                  <a:cubicBezTo>
                    <a:pt x="24236" y="12310"/>
                    <a:pt x="24863" y="11257"/>
                    <a:pt x="25289" y="10330"/>
                  </a:cubicBezTo>
                  <a:cubicBezTo>
                    <a:pt x="25489" y="10004"/>
                    <a:pt x="25590" y="9603"/>
                    <a:pt x="25590" y="9277"/>
                  </a:cubicBezTo>
                  <a:lnTo>
                    <a:pt x="25590" y="9177"/>
                  </a:lnTo>
                  <a:close/>
                  <a:moveTo>
                    <a:pt x="18075" y="1"/>
                  </a:moveTo>
                  <a:cubicBezTo>
                    <a:pt x="17442" y="1"/>
                    <a:pt x="16833" y="95"/>
                    <a:pt x="16291" y="304"/>
                  </a:cubicBezTo>
                  <a:cubicBezTo>
                    <a:pt x="13685" y="1232"/>
                    <a:pt x="11905" y="2911"/>
                    <a:pt x="10978" y="4991"/>
                  </a:cubicBezTo>
                  <a:cubicBezTo>
                    <a:pt x="10352" y="6470"/>
                    <a:pt x="10251" y="8224"/>
                    <a:pt x="10652" y="9803"/>
                  </a:cubicBezTo>
                  <a:cubicBezTo>
                    <a:pt x="10126" y="10004"/>
                    <a:pt x="9625" y="10104"/>
                    <a:pt x="9199" y="10430"/>
                  </a:cubicBezTo>
                  <a:cubicBezTo>
                    <a:pt x="5966" y="11883"/>
                    <a:pt x="3234" y="15342"/>
                    <a:pt x="1780" y="19628"/>
                  </a:cubicBezTo>
                  <a:cubicBezTo>
                    <a:pt x="1" y="24515"/>
                    <a:pt x="326" y="30054"/>
                    <a:pt x="2507" y="35167"/>
                  </a:cubicBezTo>
                  <a:cubicBezTo>
                    <a:pt x="4387" y="39778"/>
                    <a:pt x="9399" y="42385"/>
                    <a:pt x="16191" y="42485"/>
                  </a:cubicBezTo>
                  <a:lnTo>
                    <a:pt x="16517" y="42485"/>
                  </a:lnTo>
                  <a:cubicBezTo>
                    <a:pt x="23810" y="42485"/>
                    <a:pt x="31028" y="39453"/>
                    <a:pt x="32683" y="35693"/>
                  </a:cubicBezTo>
                  <a:cubicBezTo>
                    <a:pt x="33936" y="32786"/>
                    <a:pt x="35414" y="28400"/>
                    <a:pt x="35314" y="23688"/>
                  </a:cubicBezTo>
                  <a:cubicBezTo>
                    <a:pt x="35189" y="19001"/>
                    <a:pt x="33535" y="14816"/>
                    <a:pt x="30302" y="11357"/>
                  </a:cubicBezTo>
                  <a:cubicBezTo>
                    <a:pt x="29149" y="10104"/>
                    <a:pt x="27469" y="9377"/>
                    <a:pt x="25690" y="8976"/>
                  </a:cubicBezTo>
                  <a:cubicBezTo>
                    <a:pt x="26016" y="6971"/>
                    <a:pt x="25489" y="4465"/>
                    <a:pt x="23284" y="2084"/>
                  </a:cubicBezTo>
                  <a:cubicBezTo>
                    <a:pt x="22187" y="893"/>
                    <a:pt x="20020" y="1"/>
                    <a:pt x="1807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8"/>
            <p:cNvSpPr/>
            <p:nvPr/>
          </p:nvSpPr>
          <p:spPr>
            <a:xfrm>
              <a:off x="2867821" y="1529754"/>
              <a:ext cx="271753" cy="313756"/>
            </a:xfrm>
            <a:custGeom>
              <a:avLst/>
              <a:gdLst/>
              <a:ahLst/>
              <a:cxnLst/>
              <a:rect l="l" t="t" r="r" b="b"/>
              <a:pathLst>
                <a:path w="7094" h="8191" extrusionOk="0">
                  <a:moveTo>
                    <a:pt x="7019" y="1"/>
                  </a:moveTo>
                  <a:cubicBezTo>
                    <a:pt x="7004" y="1"/>
                    <a:pt x="6993" y="12"/>
                    <a:pt x="6993" y="45"/>
                  </a:cubicBezTo>
                  <a:cubicBezTo>
                    <a:pt x="3760" y="1724"/>
                    <a:pt x="1254" y="4532"/>
                    <a:pt x="101" y="7990"/>
                  </a:cubicBezTo>
                  <a:cubicBezTo>
                    <a:pt x="1" y="8090"/>
                    <a:pt x="101" y="8191"/>
                    <a:pt x="101" y="8191"/>
                  </a:cubicBezTo>
                  <a:lnTo>
                    <a:pt x="201" y="8191"/>
                  </a:lnTo>
                  <a:cubicBezTo>
                    <a:pt x="201" y="8191"/>
                    <a:pt x="302" y="8191"/>
                    <a:pt x="302" y="8090"/>
                  </a:cubicBezTo>
                  <a:cubicBezTo>
                    <a:pt x="1454" y="4732"/>
                    <a:pt x="3860" y="1825"/>
                    <a:pt x="7094" y="246"/>
                  </a:cubicBezTo>
                  <a:lnTo>
                    <a:pt x="7094" y="45"/>
                  </a:lnTo>
                  <a:cubicBezTo>
                    <a:pt x="7094" y="45"/>
                    <a:pt x="7049" y="1"/>
                    <a:pt x="701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8"/>
            <p:cNvSpPr/>
            <p:nvPr/>
          </p:nvSpPr>
          <p:spPr>
            <a:xfrm>
              <a:off x="2995536" y="2095831"/>
              <a:ext cx="1024457" cy="24056"/>
            </a:xfrm>
            <a:custGeom>
              <a:avLst/>
              <a:gdLst/>
              <a:ahLst/>
              <a:cxnLst/>
              <a:rect l="l" t="t" r="r" b="b"/>
              <a:pathLst>
                <a:path w="26743" h="628" extrusionOk="0">
                  <a:moveTo>
                    <a:pt x="26617" y="1"/>
                  </a:moveTo>
                  <a:cubicBezTo>
                    <a:pt x="23484" y="101"/>
                    <a:pt x="20677" y="101"/>
                    <a:pt x="17970" y="201"/>
                  </a:cubicBezTo>
                  <a:cubicBezTo>
                    <a:pt x="15238" y="201"/>
                    <a:pt x="12331" y="301"/>
                    <a:pt x="9298" y="301"/>
                  </a:cubicBezTo>
                  <a:lnTo>
                    <a:pt x="7419" y="301"/>
                  </a:lnTo>
                  <a:cubicBezTo>
                    <a:pt x="6792" y="201"/>
                    <a:pt x="6065" y="201"/>
                    <a:pt x="5539" y="201"/>
                  </a:cubicBezTo>
                  <a:lnTo>
                    <a:pt x="100" y="201"/>
                  </a:lnTo>
                  <a:lnTo>
                    <a:pt x="0" y="301"/>
                  </a:lnTo>
                  <a:cubicBezTo>
                    <a:pt x="0" y="402"/>
                    <a:pt x="100" y="402"/>
                    <a:pt x="100" y="402"/>
                  </a:cubicBezTo>
                  <a:lnTo>
                    <a:pt x="5539" y="402"/>
                  </a:lnTo>
                  <a:cubicBezTo>
                    <a:pt x="6065" y="402"/>
                    <a:pt x="6692" y="502"/>
                    <a:pt x="7419" y="502"/>
                  </a:cubicBezTo>
                  <a:cubicBezTo>
                    <a:pt x="8045" y="502"/>
                    <a:pt x="8772" y="627"/>
                    <a:pt x="9198" y="627"/>
                  </a:cubicBezTo>
                  <a:lnTo>
                    <a:pt x="9298" y="627"/>
                  </a:lnTo>
                  <a:cubicBezTo>
                    <a:pt x="12331" y="502"/>
                    <a:pt x="15238" y="502"/>
                    <a:pt x="17970" y="402"/>
                  </a:cubicBezTo>
                  <a:cubicBezTo>
                    <a:pt x="20677" y="402"/>
                    <a:pt x="23484" y="301"/>
                    <a:pt x="26617" y="301"/>
                  </a:cubicBezTo>
                  <a:lnTo>
                    <a:pt x="26742" y="201"/>
                  </a:lnTo>
                  <a:cubicBezTo>
                    <a:pt x="26742" y="101"/>
                    <a:pt x="26617" y="1"/>
                    <a:pt x="266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8"/>
            <p:cNvSpPr/>
            <p:nvPr/>
          </p:nvSpPr>
          <p:spPr>
            <a:xfrm>
              <a:off x="3891269" y="2527074"/>
              <a:ext cx="248692" cy="212210"/>
            </a:xfrm>
            <a:custGeom>
              <a:avLst/>
              <a:gdLst/>
              <a:ahLst/>
              <a:cxnLst/>
              <a:rect l="l" t="t" r="r" b="b"/>
              <a:pathLst>
                <a:path w="6492" h="5540" extrusionOk="0">
                  <a:moveTo>
                    <a:pt x="6266" y="0"/>
                  </a:moveTo>
                  <a:cubicBezTo>
                    <a:pt x="4913" y="2406"/>
                    <a:pt x="2607" y="4386"/>
                    <a:pt x="101" y="5339"/>
                  </a:cubicBezTo>
                  <a:cubicBezTo>
                    <a:pt x="1" y="5339"/>
                    <a:pt x="1" y="5439"/>
                    <a:pt x="1" y="5439"/>
                  </a:cubicBezTo>
                  <a:cubicBezTo>
                    <a:pt x="1" y="5539"/>
                    <a:pt x="101" y="5539"/>
                    <a:pt x="101" y="5539"/>
                  </a:cubicBezTo>
                  <a:cubicBezTo>
                    <a:pt x="2833" y="4612"/>
                    <a:pt x="5013" y="2632"/>
                    <a:pt x="6492" y="126"/>
                  </a:cubicBezTo>
                  <a:cubicBezTo>
                    <a:pt x="6492" y="126"/>
                    <a:pt x="6492" y="0"/>
                    <a:pt x="63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8"/>
            <p:cNvSpPr/>
            <p:nvPr/>
          </p:nvSpPr>
          <p:spPr>
            <a:xfrm>
              <a:off x="2835183" y="1871337"/>
              <a:ext cx="32676" cy="84539"/>
            </a:xfrm>
            <a:custGeom>
              <a:avLst/>
              <a:gdLst/>
              <a:ahLst/>
              <a:cxnLst/>
              <a:rect l="l" t="t" r="r" b="b"/>
              <a:pathLst>
                <a:path w="853" h="2207" extrusionOk="0">
                  <a:moveTo>
                    <a:pt x="727" y="1"/>
                  </a:moveTo>
                  <a:cubicBezTo>
                    <a:pt x="727" y="1"/>
                    <a:pt x="627" y="1"/>
                    <a:pt x="627" y="101"/>
                  </a:cubicBezTo>
                  <a:cubicBezTo>
                    <a:pt x="326" y="727"/>
                    <a:pt x="101" y="1454"/>
                    <a:pt x="1" y="2081"/>
                  </a:cubicBezTo>
                  <a:cubicBezTo>
                    <a:pt x="1" y="2206"/>
                    <a:pt x="101" y="2206"/>
                    <a:pt x="101" y="2206"/>
                  </a:cubicBezTo>
                  <a:cubicBezTo>
                    <a:pt x="226" y="2206"/>
                    <a:pt x="326" y="2206"/>
                    <a:pt x="326" y="2081"/>
                  </a:cubicBezTo>
                  <a:cubicBezTo>
                    <a:pt x="326" y="1454"/>
                    <a:pt x="527" y="727"/>
                    <a:pt x="853" y="201"/>
                  </a:cubicBezTo>
                  <a:cubicBezTo>
                    <a:pt x="853" y="101"/>
                    <a:pt x="853" y="1"/>
                    <a:pt x="7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8"/>
            <p:cNvSpPr/>
            <p:nvPr/>
          </p:nvSpPr>
          <p:spPr>
            <a:xfrm>
              <a:off x="4127470" y="1743660"/>
              <a:ext cx="55699" cy="111391"/>
            </a:xfrm>
            <a:custGeom>
              <a:avLst/>
              <a:gdLst/>
              <a:ahLst/>
              <a:cxnLst/>
              <a:rect l="l" t="t" r="r" b="b"/>
              <a:pathLst>
                <a:path w="1454" h="2908" extrusionOk="0">
                  <a:moveTo>
                    <a:pt x="100" y="0"/>
                  </a:moveTo>
                  <a:cubicBezTo>
                    <a:pt x="0" y="0"/>
                    <a:pt x="0" y="100"/>
                    <a:pt x="100" y="201"/>
                  </a:cubicBezTo>
                  <a:cubicBezTo>
                    <a:pt x="627" y="927"/>
                    <a:pt x="1053" y="1880"/>
                    <a:pt x="1253" y="2807"/>
                  </a:cubicBezTo>
                  <a:lnTo>
                    <a:pt x="1354" y="2907"/>
                  </a:lnTo>
                  <a:cubicBezTo>
                    <a:pt x="1454" y="2807"/>
                    <a:pt x="1454" y="2807"/>
                    <a:pt x="1454" y="2707"/>
                  </a:cubicBezTo>
                  <a:cubicBezTo>
                    <a:pt x="1253" y="1780"/>
                    <a:pt x="827" y="827"/>
                    <a:pt x="2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7" name="Google Shape;857;p38"/>
          <p:cNvGrpSpPr/>
          <p:nvPr/>
        </p:nvGrpSpPr>
        <p:grpSpPr>
          <a:xfrm>
            <a:off x="3053405" y="2896525"/>
            <a:ext cx="374513" cy="72050"/>
            <a:chOff x="3053405" y="2896525"/>
            <a:chExt cx="374513" cy="72050"/>
          </a:xfrm>
        </p:grpSpPr>
        <p:sp>
          <p:nvSpPr>
            <p:cNvPr id="858" name="Google Shape;858;p38"/>
            <p:cNvSpPr/>
            <p:nvPr/>
          </p:nvSpPr>
          <p:spPr>
            <a:xfrm>
              <a:off x="3053405" y="2896525"/>
              <a:ext cx="374513" cy="11567"/>
            </a:xfrm>
            <a:custGeom>
              <a:avLst/>
              <a:gdLst/>
              <a:ahLst/>
              <a:cxnLst/>
              <a:rect l="l" t="t" r="r" b="b"/>
              <a:pathLst>
                <a:path w="17219" h="302" extrusionOk="0">
                  <a:moveTo>
                    <a:pt x="17118" y="0"/>
                  </a:moveTo>
                  <a:cubicBezTo>
                    <a:pt x="15602" y="101"/>
                    <a:pt x="14167" y="126"/>
                    <a:pt x="12745" y="126"/>
                  </a:cubicBezTo>
                  <a:cubicBezTo>
                    <a:pt x="11322" y="126"/>
                    <a:pt x="9913" y="101"/>
                    <a:pt x="8446" y="101"/>
                  </a:cubicBezTo>
                  <a:cubicBezTo>
                    <a:pt x="7143" y="50"/>
                    <a:pt x="5815" y="25"/>
                    <a:pt x="4433" y="25"/>
                  </a:cubicBezTo>
                  <a:cubicBezTo>
                    <a:pt x="3052" y="25"/>
                    <a:pt x="1617" y="50"/>
                    <a:pt x="100" y="101"/>
                  </a:cubicBezTo>
                  <a:cubicBezTo>
                    <a:pt x="0" y="101"/>
                    <a:pt x="0" y="101"/>
                    <a:pt x="0" y="201"/>
                  </a:cubicBezTo>
                  <a:cubicBezTo>
                    <a:pt x="0" y="201"/>
                    <a:pt x="0" y="301"/>
                    <a:pt x="100" y="301"/>
                  </a:cubicBezTo>
                  <a:cubicBezTo>
                    <a:pt x="1617" y="251"/>
                    <a:pt x="3052" y="226"/>
                    <a:pt x="4433" y="226"/>
                  </a:cubicBezTo>
                  <a:cubicBezTo>
                    <a:pt x="5815" y="226"/>
                    <a:pt x="7143" y="251"/>
                    <a:pt x="8446" y="301"/>
                  </a:cubicBezTo>
                  <a:lnTo>
                    <a:pt x="12832" y="301"/>
                  </a:lnTo>
                  <a:cubicBezTo>
                    <a:pt x="14311" y="301"/>
                    <a:pt x="15664" y="301"/>
                    <a:pt x="17118" y="201"/>
                  </a:cubicBezTo>
                  <a:cubicBezTo>
                    <a:pt x="17218" y="201"/>
                    <a:pt x="17218" y="201"/>
                    <a:pt x="17218" y="101"/>
                  </a:cubicBezTo>
                  <a:cubicBezTo>
                    <a:pt x="17218" y="101"/>
                    <a:pt x="17218" y="0"/>
                    <a:pt x="171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8"/>
            <p:cNvSpPr/>
            <p:nvPr/>
          </p:nvSpPr>
          <p:spPr>
            <a:xfrm>
              <a:off x="3112541" y="2947738"/>
              <a:ext cx="258955" cy="20837"/>
            </a:xfrm>
            <a:custGeom>
              <a:avLst/>
              <a:gdLst/>
              <a:ahLst/>
              <a:cxnLst/>
              <a:rect l="l" t="t" r="r" b="b"/>
              <a:pathLst>
                <a:path w="11906" h="544" extrusionOk="0">
                  <a:moveTo>
                    <a:pt x="3118" y="1"/>
                  </a:moveTo>
                  <a:cubicBezTo>
                    <a:pt x="2116" y="1"/>
                    <a:pt x="1109" y="37"/>
                    <a:pt x="101" y="217"/>
                  </a:cubicBezTo>
                  <a:cubicBezTo>
                    <a:pt x="101" y="217"/>
                    <a:pt x="1" y="217"/>
                    <a:pt x="1" y="317"/>
                  </a:cubicBezTo>
                  <a:cubicBezTo>
                    <a:pt x="101" y="443"/>
                    <a:pt x="101" y="443"/>
                    <a:pt x="227" y="443"/>
                  </a:cubicBezTo>
                  <a:cubicBezTo>
                    <a:pt x="1188" y="241"/>
                    <a:pt x="2198" y="203"/>
                    <a:pt x="3197" y="203"/>
                  </a:cubicBezTo>
                  <a:cubicBezTo>
                    <a:pt x="3811" y="203"/>
                    <a:pt x="4422" y="217"/>
                    <a:pt x="5014" y="217"/>
                  </a:cubicBezTo>
                  <a:lnTo>
                    <a:pt x="11806" y="543"/>
                  </a:lnTo>
                  <a:cubicBezTo>
                    <a:pt x="11906" y="543"/>
                    <a:pt x="11906" y="443"/>
                    <a:pt x="11906" y="443"/>
                  </a:cubicBezTo>
                  <a:cubicBezTo>
                    <a:pt x="11906" y="317"/>
                    <a:pt x="11906" y="317"/>
                    <a:pt x="11806" y="317"/>
                  </a:cubicBezTo>
                  <a:lnTo>
                    <a:pt x="5114" y="17"/>
                  </a:lnTo>
                  <a:cubicBezTo>
                    <a:pt x="4452" y="17"/>
                    <a:pt x="3786" y="1"/>
                    <a:pt x="31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0" name="Google Shape;860;p38"/>
          <p:cNvGrpSpPr/>
          <p:nvPr/>
        </p:nvGrpSpPr>
        <p:grpSpPr>
          <a:xfrm>
            <a:off x="4417119" y="1796959"/>
            <a:ext cx="340114" cy="510114"/>
            <a:chOff x="2269236" y="3551756"/>
            <a:chExt cx="190359" cy="285538"/>
          </a:xfrm>
        </p:grpSpPr>
        <p:sp>
          <p:nvSpPr>
            <p:cNvPr id="861" name="Google Shape;861;p38"/>
            <p:cNvSpPr/>
            <p:nvPr/>
          </p:nvSpPr>
          <p:spPr>
            <a:xfrm>
              <a:off x="2269236" y="3551756"/>
              <a:ext cx="190359" cy="285538"/>
            </a:xfrm>
            <a:custGeom>
              <a:avLst/>
              <a:gdLst/>
              <a:ahLst/>
              <a:cxnLst/>
              <a:rect l="l" t="t" r="r" b="b"/>
              <a:pathLst>
                <a:path w="7412" h="11118" extrusionOk="0">
                  <a:moveTo>
                    <a:pt x="2794" y="2786"/>
                  </a:moveTo>
                  <a:cubicBezTo>
                    <a:pt x="2821" y="2793"/>
                    <a:pt x="2849" y="2804"/>
                    <a:pt x="2879" y="2814"/>
                  </a:cubicBezTo>
                  <a:cubicBezTo>
                    <a:pt x="2538" y="3002"/>
                    <a:pt x="2452" y="3394"/>
                    <a:pt x="2422" y="3767"/>
                  </a:cubicBezTo>
                  <a:lnTo>
                    <a:pt x="2425" y="3767"/>
                  </a:lnTo>
                  <a:cubicBezTo>
                    <a:pt x="2234" y="3828"/>
                    <a:pt x="2043" y="3890"/>
                    <a:pt x="1851" y="3951"/>
                  </a:cubicBezTo>
                  <a:cubicBezTo>
                    <a:pt x="1855" y="3910"/>
                    <a:pt x="1855" y="3872"/>
                    <a:pt x="1858" y="3852"/>
                  </a:cubicBezTo>
                  <a:cubicBezTo>
                    <a:pt x="1882" y="3664"/>
                    <a:pt x="1940" y="3480"/>
                    <a:pt x="2036" y="3312"/>
                  </a:cubicBezTo>
                  <a:cubicBezTo>
                    <a:pt x="2224" y="2998"/>
                    <a:pt x="2469" y="2892"/>
                    <a:pt x="2794" y="2786"/>
                  </a:cubicBezTo>
                  <a:close/>
                  <a:moveTo>
                    <a:pt x="3518" y="178"/>
                  </a:moveTo>
                  <a:cubicBezTo>
                    <a:pt x="3622" y="178"/>
                    <a:pt x="3727" y="183"/>
                    <a:pt x="3832" y="191"/>
                  </a:cubicBezTo>
                  <a:cubicBezTo>
                    <a:pt x="5704" y="338"/>
                    <a:pt x="6417" y="1946"/>
                    <a:pt x="6182" y="3640"/>
                  </a:cubicBezTo>
                  <a:cubicBezTo>
                    <a:pt x="5871" y="5874"/>
                    <a:pt x="4648" y="7728"/>
                    <a:pt x="2883" y="9081"/>
                  </a:cubicBezTo>
                  <a:cubicBezTo>
                    <a:pt x="2862" y="9094"/>
                    <a:pt x="2862" y="9122"/>
                    <a:pt x="2883" y="9135"/>
                  </a:cubicBezTo>
                  <a:lnTo>
                    <a:pt x="2831" y="9135"/>
                  </a:lnTo>
                  <a:cubicBezTo>
                    <a:pt x="3894" y="7721"/>
                    <a:pt x="5106" y="6318"/>
                    <a:pt x="5564" y="4573"/>
                  </a:cubicBezTo>
                  <a:cubicBezTo>
                    <a:pt x="5878" y="3381"/>
                    <a:pt x="5854" y="1796"/>
                    <a:pt x="4833" y="932"/>
                  </a:cubicBezTo>
                  <a:cubicBezTo>
                    <a:pt x="4322" y="499"/>
                    <a:pt x="3746" y="312"/>
                    <a:pt x="3173" y="312"/>
                  </a:cubicBezTo>
                  <a:cubicBezTo>
                    <a:pt x="2486" y="312"/>
                    <a:pt x="1804" y="583"/>
                    <a:pt x="1250" y="1024"/>
                  </a:cubicBezTo>
                  <a:lnTo>
                    <a:pt x="1250" y="1024"/>
                  </a:lnTo>
                  <a:cubicBezTo>
                    <a:pt x="1849" y="472"/>
                    <a:pt x="2646" y="178"/>
                    <a:pt x="3518" y="178"/>
                  </a:cubicBezTo>
                  <a:close/>
                  <a:moveTo>
                    <a:pt x="3068" y="569"/>
                  </a:moveTo>
                  <a:cubicBezTo>
                    <a:pt x="4218" y="569"/>
                    <a:pt x="5222" y="1256"/>
                    <a:pt x="5495" y="2517"/>
                  </a:cubicBezTo>
                  <a:cubicBezTo>
                    <a:pt x="6038" y="5027"/>
                    <a:pt x="4010" y="7264"/>
                    <a:pt x="2630" y="9111"/>
                  </a:cubicBezTo>
                  <a:cubicBezTo>
                    <a:pt x="2606" y="9139"/>
                    <a:pt x="2606" y="9176"/>
                    <a:pt x="2630" y="9204"/>
                  </a:cubicBezTo>
                  <a:cubicBezTo>
                    <a:pt x="2630" y="9234"/>
                    <a:pt x="2654" y="9258"/>
                    <a:pt x="2685" y="9258"/>
                  </a:cubicBezTo>
                  <a:cubicBezTo>
                    <a:pt x="3969" y="9289"/>
                    <a:pt x="5253" y="9285"/>
                    <a:pt x="6537" y="9309"/>
                  </a:cubicBezTo>
                  <a:cubicBezTo>
                    <a:pt x="6571" y="9863"/>
                    <a:pt x="6578" y="10409"/>
                    <a:pt x="6581" y="10959"/>
                  </a:cubicBezTo>
                  <a:cubicBezTo>
                    <a:pt x="6571" y="10956"/>
                    <a:pt x="6561" y="10952"/>
                    <a:pt x="6551" y="10949"/>
                  </a:cubicBezTo>
                  <a:lnTo>
                    <a:pt x="6554" y="10949"/>
                  </a:lnTo>
                  <a:cubicBezTo>
                    <a:pt x="5624" y="10827"/>
                    <a:pt x="4654" y="10760"/>
                    <a:pt x="3686" y="10760"/>
                  </a:cubicBezTo>
                  <a:cubicBezTo>
                    <a:pt x="2802" y="10760"/>
                    <a:pt x="1920" y="10816"/>
                    <a:pt x="1073" y="10938"/>
                  </a:cubicBezTo>
                  <a:lnTo>
                    <a:pt x="1069" y="10942"/>
                  </a:lnTo>
                  <a:cubicBezTo>
                    <a:pt x="1076" y="10795"/>
                    <a:pt x="1080" y="10648"/>
                    <a:pt x="1080" y="10501"/>
                  </a:cubicBezTo>
                  <a:cubicBezTo>
                    <a:pt x="1083" y="10501"/>
                    <a:pt x="1083" y="10505"/>
                    <a:pt x="1090" y="10505"/>
                  </a:cubicBezTo>
                  <a:cubicBezTo>
                    <a:pt x="1288" y="10518"/>
                    <a:pt x="1487" y="10524"/>
                    <a:pt x="1687" y="10524"/>
                  </a:cubicBezTo>
                  <a:cubicBezTo>
                    <a:pt x="2007" y="10524"/>
                    <a:pt x="2328" y="10508"/>
                    <a:pt x="2647" y="10474"/>
                  </a:cubicBezTo>
                  <a:cubicBezTo>
                    <a:pt x="2689" y="10471"/>
                    <a:pt x="2691" y="10405"/>
                    <a:pt x="2653" y="10405"/>
                  </a:cubicBezTo>
                  <a:cubicBezTo>
                    <a:pt x="2651" y="10405"/>
                    <a:pt x="2649" y="10405"/>
                    <a:pt x="2647" y="10406"/>
                  </a:cubicBezTo>
                  <a:cubicBezTo>
                    <a:pt x="2286" y="10437"/>
                    <a:pt x="1925" y="10453"/>
                    <a:pt x="1564" y="10453"/>
                  </a:cubicBezTo>
                  <a:cubicBezTo>
                    <a:pt x="1406" y="10453"/>
                    <a:pt x="1248" y="10449"/>
                    <a:pt x="1090" y="10443"/>
                  </a:cubicBezTo>
                  <a:cubicBezTo>
                    <a:pt x="1083" y="10443"/>
                    <a:pt x="1083" y="10447"/>
                    <a:pt x="1080" y="10447"/>
                  </a:cubicBezTo>
                  <a:cubicBezTo>
                    <a:pt x="1080" y="10033"/>
                    <a:pt x="1059" y="9613"/>
                    <a:pt x="1035" y="9207"/>
                  </a:cubicBezTo>
                  <a:cubicBezTo>
                    <a:pt x="1045" y="9200"/>
                    <a:pt x="1052" y="9193"/>
                    <a:pt x="1059" y="9183"/>
                  </a:cubicBezTo>
                  <a:lnTo>
                    <a:pt x="1069" y="9163"/>
                  </a:lnTo>
                  <a:cubicBezTo>
                    <a:pt x="1183" y="9166"/>
                    <a:pt x="1298" y="9168"/>
                    <a:pt x="1412" y="9168"/>
                  </a:cubicBezTo>
                  <a:cubicBezTo>
                    <a:pt x="1697" y="9168"/>
                    <a:pt x="1982" y="9156"/>
                    <a:pt x="2265" y="9132"/>
                  </a:cubicBezTo>
                  <a:cubicBezTo>
                    <a:pt x="2318" y="9128"/>
                    <a:pt x="2319" y="9050"/>
                    <a:pt x="2268" y="9050"/>
                  </a:cubicBezTo>
                  <a:cubicBezTo>
                    <a:pt x="2267" y="9050"/>
                    <a:pt x="2266" y="9050"/>
                    <a:pt x="2265" y="9050"/>
                  </a:cubicBezTo>
                  <a:cubicBezTo>
                    <a:pt x="1882" y="9074"/>
                    <a:pt x="1500" y="9087"/>
                    <a:pt x="1117" y="9087"/>
                  </a:cubicBezTo>
                  <a:cubicBezTo>
                    <a:pt x="1243" y="8879"/>
                    <a:pt x="1366" y="8667"/>
                    <a:pt x="1486" y="8456"/>
                  </a:cubicBezTo>
                  <a:cubicBezTo>
                    <a:pt x="1725" y="8456"/>
                    <a:pt x="1961" y="8452"/>
                    <a:pt x="2196" y="8435"/>
                  </a:cubicBezTo>
                  <a:cubicBezTo>
                    <a:pt x="2244" y="8435"/>
                    <a:pt x="2244" y="8367"/>
                    <a:pt x="2196" y="8367"/>
                  </a:cubicBezTo>
                  <a:cubicBezTo>
                    <a:pt x="1971" y="8370"/>
                    <a:pt x="1745" y="8384"/>
                    <a:pt x="1520" y="8398"/>
                  </a:cubicBezTo>
                  <a:cubicBezTo>
                    <a:pt x="1599" y="8261"/>
                    <a:pt x="1674" y="8121"/>
                    <a:pt x="1749" y="7981"/>
                  </a:cubicBezTo>
                  <a:cubicBezTo>
                    <a:pt x="1961" y="7960"/>
                    <a:pt x="2169" y="7940"/>
                    <a:pt x="2377" y="7909"/>
                  </a:cubicBezTo>
                  <a:cubicBezTo>
                    <a:pt x="2410" y="7903"/>
                    <a:pt x="2405" y="7848"/>
                    <a:pt x="2373" y="7848"/>
                  </a:cubicBezTo>
                  <a:cubicBezTo>
                    <a:pt x="2372" y="7848"/>
                    <a:pt x="2371" y="7848"/>
                    <a:pt x="2370" y="7848"/>
                  </a:cubicBezTo>
                  <a:cubicBezTo>
                    <a:pt x="2176" y="7861"/>
                    <a:pt x="1981" y="7885"/>
                    <a:pt x="1790" y="7909"/>
                  </a:cubicBezTo>
                  <a:cubicBezTo>
                    <a:pt x="1899" y="7711"/>
                    <a:pt x="2008" y="7510"/>
                    <a:pt x="2118" y="7308"/>
                  </a:cubicBezTo>
                  <a:cubicBezTo>
                    <a:pt x="2121" y="7308"/>
                    <a:pt x="2125" y="7312"/>
                    <a:pt x="2128" y="7312"/>
                  </a:cubicBezTo>
                  <a:cubicBezTo>
                    <a:pt x="2259" y="7312"/>
                    <a:pt x="2391" y="7315"/>
                    <a:pt x="2524" y="7315"/>
                  </a:cubicBezTo>
                  <a:cubicBezTo>
                    <a:pt x="2612" y="7315"/>
                    <a:pt x="2700" y="7314"/>
                    <a:pt x="2787" y="7308"/>
                  </a:cubicBezTo>
                  <a:cubicBezTo>
                    <a:pt x="2838" y="7308"/>
                    <a:pt x="2838" y="7230"/>
                    <a:pt x="2787" y="7230"/>
                  </a:cubicBezTo>
                  <a:cubicBezTo>
                    <a:pt x="2759" y="7229"/>
                    <a:pt x="2730" y="7229"/>
                    <a:pt x="2702" y="7229"/>
                  </a:cubicBezTo>
                  <a:cubicBezTo>
                    <a:pt x="2519" y="7229"/>
                    <a:pt x="2335" y="7238"/>
                    <a:pt x="2152" y="7247"/>
                  </a:cubicBezTo>
                  <a:cubicBezTo>
                    <a:pt x="2265" y="7032"/>
                    <a:pt x="2381" y="6820"/>
                    <a:pt x="2497" y="6608"/>
                  </a:cubicBezTo>
                  <a:cubicBezTo>
                    <a:pt x="2825" y="6581"/>
                    <a:pt x="3149" y="6564"/>
                    <a:pt x="3477" y="6547"/>
                  </a:cubicBezTo>
                  <a:cubicBezTo>
                    <a:pt x="3525" y="6547"/>
                    <a:pt x="3525" y="6478"/>
                    <a:pt x="3477" y="6478"/>
                  </a:cubicBezTo>
                  <a:cubicBezTo>
                    <a:pt x="3414" y="6476"/>
                    <a:pt x="3351" y="6474"/>
                    <a:pt x="3288" y="6474"/>
                  </a:cubicBezTo>
                  <a:cubicBezTo>
                    <a:pt x="3036" y="6474"/>
                    <a:pt x="2783" y="6496"/>
                    <a:pt x="2534" y="6540"/>
                  </a:cubicBezTo>
                  <a:lnTo>
                    <a:pt x="2784" y="6075"/>
                  </a:lnTo>
                  <a:cubicBezTo>
                    <a:pt x="2862" y="5935"/>
                    <a:pt x="2937" y="5792"/>
                    <a:pt x="3009" y="5648"/>
                  </a:cubicBezTo>
                  <a:cubicBezTo>
                    <a:pt x="3224" y="5648"/>
                    <a:pt x="3439" y="5635"/>
                    <a:pt x="3651" y="5611"/>
                  </a:cubicBezTo>
                  <a:cubicBezTo>
                    <a:pt x="3699" y="5611"/>
                    <a:pt x="3699" y="5543"/>
                    <a:pt x="3651" y="5543"/>
                  </a:cubicBezTo>
                  <a:cubicBezTo>
                    <a:pt x="3618" y="5542"/>
                    <a:pt x="3586" y="5542"/>
                    <a:pt x="3553" y="5542"/>
                  </a:cubicBezTo>
                  <a:cubicBezTo>
                    <a:pt x="3385" y="5542"/>
                    <a:pt x="3219" y="5549"/>
                    <a:pt x="3053" y="5566"/>
                  </a:cubicBezTo>
                  <a:cubicBezTo>
                    <a:pt x="3139" y="5396"/>
                    <a:pt x="3217" y="5221"/>
                    <a:pt x="3293" y="5047"/>
                  </a:cubicBezTo>
                  <a:cubicBezTo>
                    <a:pt x="3383" y="5043"/>
                    <a:pt x="3473" y="5042"/>
                    <a:pt x="3563" y="5042"/>
                  </a:cubicBezTo>
                  <a:cubicBezTo>
                    <a:pt x="3626" y="5042"/>
                    <a:pt x="3690" y="5042"/>
                    <a:pt x="3754" y="5044"/>
                  </a:cubicBezTo>
                  <a:cubicBezTo>
                    <a:pt x="3791" y="5044"/>
                    <a:pt x="3801" y="4986"/>
                    <a:pt x="3764" y="4979"/>
                  </a:cubicBezTo>
                  <a:cubicBezTo>
                    <a:pt x="3690" y="4970"/>
                    <a:pt x="3617" y="4966"/>
                    <a:pt x="3544" y="4966"/>
                  </a:cubicBezTo>
                  <a:cubicBezTo>
                    <a:pt x="3470" y="4966"/>
                    <a:pt x="3397" y="4970"/>
                    <a:pt x="3323" y="4979"/>
                  </a:cubicBezTo>
                  <a:cubicBezTo>
                    <a:pt x="3385" y="4825"/>
                    <a:pt x="3439" y="4668"/>
                    <a:pt x="3491" y="4508"/>
                  </a:cubicBezTo>
                  <a:cubicBezTo>
                    <a:pt x="3497" y="4515"/>
                    <a:pt x="3504" y="4521"/>
                    <a:pt x="3515" y="4521"/>
                  </a:cubicBezTo>
                  <a:cubicBezTo>
                    <a:pt x="3594" y="4531"/>
                    <a:pt x="3677" y="4538"/>
                    <a:pt x="3761" y="4538"/>
                  </a:cubicBezTo>
                  <a:cubicBezTo>
                    <a:pt x="3857" y="4538"/>
                    <a:pt x="3954" y="4528"/>
                    <a:pt x="4044" y="4501"/>
                  </a:cubicBezTo>
                  <a:cubicBezTo>
                    <a:pt x="4084" y="4491"/>
                    <a:pt x="4078" y="4426"/>
                    <a:pt x="4037" y="4426"/>
                  </a:cubicBezTo>
                  <a:cubicBezTo>
                    <a:pt x="4036" y="4426"/>
                    <a:pt x="4035" y="4426"/>
                    <a:pt x="4034" y="4426"/>
                  </a:cubicBezTo>
                  <a:cubicBezTo>
                    <a:pt x="3896" y="4437"/>
                    <a:pt x="3763" y="4454"/>
                    <a:pt x="3625" y="4454"/>
                  </a:cubicBezTo>
                  <a:cubicBezTo>
                    <a:pt x="3589" y="4454"/>
                    <a:pt x="3552" y="4453"/>
                    <a:pt x="3515" y="4450"/>
                  </a:cubicBezTo>
                  <a:cubicBezTo>
                    <a:pt x="3511" y="4450"/>
                    <a:pt x="3511" y="4450"/>
                    <a:pt x="3508" y="4453"/>
                  </a:cubicBezTo>
                  <a:cubicBezTo>
                    <a:pt x="3556" y="4296"/>
                    <a:pt x="3593" y="4132"/>
                    <a:pt x="3624" y="3968"/>
                  </a:cubicBezTo>
                  <a:cubicBezTo>
                    <a:pt x="3713" y="3970"/>
                    <a:pt x="3802" y="3974"/>
                    <a:pt x="3892" y="3974"/>
                  </a:cubicBezTo>
                  <a:cubicBezTo>
                    <a:pt x="3950" y="3974"/>
                    <a:pt x="4009" y="3972"/>
                    <a:pt x="4068" y="3968"/>
                  </a:cubicBezTo>
                  <a:cubicBezTo>
                    <a:pt x="4105" y="3965"/>
                    <a:pt x="4105" y="3907"/>
                    <a:pt x="4068" y="3903"/>
                  </a:cubicBezTo>
                  <a:cubicBezTo>
                    <a:pt x="4011" y="3899"/>
                    <a:pt x="3955" y="3898"/>
                    <a:pt x="3898" y="3898"/>
                  </a:cubicBezTo>
                  <a:cubicBezTo>
                    <a:pt x="3810" y="3898"/>
                    <a:pt x="3721" y="3901"/>
                    <a:pt x="3634" y="3903"/>
                  </a:cubicBezTo>
                  <a:cubicBezTo>
                    <a:pt x="3648" y="3811"/>
                    <a:pt x="3661" y="3719"/>
                    <a:pt x="3668" y="3627"/>
                  </a:cubicBezTo>
                  <a:cubicBezTo>
                    <a:pt x="3668" y="3620"/>
                    <a:pt x="3668" y="3616"/>
                    <a:pt x="3665" y="3613"/>
                  </a:cubicBezTo>
                  <a:cubicBezTo>
                    <a:pt x="3665" y="3582"/>
                    <a:pt x="3661" y="3555"/>
                    <a:pt x="3661" y="3528"/>
                  </a:cubicBezTo>
                  <a:cubicBezTo>
                    <a:pt x="3710" y="3520"/>
                    <a:pt x="3759" y="3516"/>
                    <a:pt x="3809" y="3516"/>
                  </a:cubicBezTo>
                  <a:cubicBezTo>
                    <a:pt x="3826" y="3516"/>
                    <a:pt x="3842" y="3516"/>
                    <a:pt x="3859" y="3517"/>
                  </a:cubicBezTo>
                  <a:cubicBezTo>
                    <a:pt x="3890" y="3517"/>
                    <a:pt x="3897" y="3470"/>
                    <a:pt x="3866" y="3459"/>
                  </a:cubicBezTo>
                  <a:cubicBezTo>
                    <a:pt x="3832" y="3451"/>
                    <a:pt x="3796" y="3446"/>
                    <a:pt x="3760" y="3446"/>
                  </a:cubicBezTo>
                  <a:cubicBezTo>
                    <a:pt x="3725" y="3446"/>
                    <a:pt x="3689" y="3451"/>
                    <a:pt x="3655" y="3459"/>
                  </a:cubicBezTo>
                  <a:cubicBezTo>
                    <a:pt x="3641" y="3364"/>
                    <a:pt x="3610" y="3271"/>
                    <a:pt x="3566" y="3186"/>
                  </a:cubicBezTo>
                  <a:lnTo>
                    <a:pt x="3566" y="3186"/>
                  </a:lnTo>
                  <a:cubicBezTo>
                    <a:pt x="3658" y="3193"/>
                    <a:pt x="3754" y="3203"/>
                    <a:pt x="3846" y="3217"/>
                  </a:cubicBezTo>
                  <a:cubicBezTo>
                    <a:pt x="3848" y="3217"/>
                    <a:pt x="3850" y="3217"/>
                    <a:pt x="3853" y="3217"/>
                  </a:cubicBezTo>
                  <a:cubicBezTo>
                    <a:pt x="3902" y="3217"/>
                    <a:pt x="3922" y="3148"/>
                    <a:pt x="3870" y="3135"/>
                  </a:cubicBezTo>
                  <a:cubicBezTo>
                    <a:pt x="3765" y="3108"/>
                    <a:pt x="3660" y="3097"/>
                    <a:pt x="3552" y="3097"/>
                  </a:cubicBezTo>
                  <a:cubicBezTo>
                    <a:pt x="3537" y="3097"/>
                    <a:pt x="3523" y="3097"/>
                    <a:pt x="3508" y="3097"/>
                  </a:cubicBezTo>
                  <a:cubicBezTo>
                    <a:pt x="3361" y="2875"/>
                    <a:pt x="3132" y="2725"/>
                    <a:pt x="2876" y="2674"/>
                  </a:cubicBezTo>
                  <a:cubicBezTo>
                    <a:pt x="2866" y="2660"/>
                    <a:pt x="2852" y="2650"/>
                    <a:pt x="2838" y="2650"/>
                  </a:cubicBezTo>
                  <a:cubicBezTo>
                    <a:pt x="2805" y="2645"/>
                    <a:pt x="2772" y="2643"/>
                    <a:pt x="2739" y="2643"/>
                  </a:cubicBezTo>
                  <a:cubicBezTo>
                    <a:pt x="2297" y="2643"/>
                    <a:pt x="1924" y="3075"/>
                    <a:pt x="1793" y="3463"/>
                  </a:cubicBezTo>
                  <a:cubicBezTo>
                    <a:pt x="1763" y="3551"/>
                    <a:pt x="1674" y="3849"/>
                    <a:pt x="1694" y="4009"/>
                  </a:cubicBezTo>
                  <a:cubicBezTo>
                    <a:pt x="1691" y="4013"/>
                    <a:pt x="1691" y="4016"/>
                    <a:pt x="1687" y="4016"/>
                  </a:cubicBezTo>
                  <a:cubicBezTo>
                    <a:pt x="1421" y="3938"/>
                    <a:pt x="1114" y="3914"/>
                    <a:pt x="813" y="3914"/>
                  </a:cubicBezTo>
                  <a:cubicBezTo>
                    <a:pt x="597" y="3914"/>
                    <a:pt x="384" y="3927"/>
                    <a:pt x="192" y="3941"/>
                  </a:cubicBezTo>
                  <a:cubicBezTo>
                    <a:pt x="174" y="3944"/>
                    <a:pt x="157" y="3951"/>
                    <a:pt x="147" y="3965"/>
                  </a:cubicBezTo>
                  <a:cubicBezTo>
                    <a:pt x="140" y="3886"/>
                    <a:pt x="134" y="3804"/>
                    <a:pt x="130" y="3726"/>
                  </a:cubicBezTo>
                  <a:lnTo>
                    <a:pt x="130" y="3726"/>
                  </a:lnTo>
                  <a:cubicBezTo>
                    <a:pt x="343" y="3730"/>
                    <a:pt x="552" y="3735"/>
                    <a:pt x="761" y="3735"/>
                  </a:cubicBezTo>
                  <a:cubicBezTo>
                    <a:pt x="848" y="3735"/>
                    <a:pt x="934" y="3734"/>
                    <a:pt x="1021" y="3732"/>
                  </a:cubicBezTo>
                  <a:cubicBezTo>
                    <a:pt x="1073" y="3732"/>
                    <a:pt x="1073" y="3657"/>
                    <a:pt x="1021" y="3657"/>
                  </a:cubicBezTo>
                  <a:cubicBezTo>
                    <a:pt x="934" y="3655"/>
                    <a:pt x="847" y="3655"/>
                    <a:pt x="760" y="3655"/>
                  </a:cubicBezTo>
                  <a:cubicBezTo>
                    <a:pt x="550" y="3655"/>
                    <a:pt x="340" y="3659"/>
                    <a:pt x="130" y="3664"/>
                  </a:cubicBezTo>
                  <a:cubicBezTo>
                    <a:pt x="127" y="3534"/>
                    <a:pt x="130" y="3408"/>
                    <a:pt x="144" y="3278"/>
                  </a:cubicBezTo>
                  <a:cubicBezTo>
                    <a:pt x="321" y="3283"/>
                    <a:pt x="499" y="3287"/>
                    <a:pt x="677" y="3287"/>
                  </a:cubicBezTo>
                  <a:cubicBezTo>
                    <a:pt x="781" y="3287"/>
                    <a:pt x="884" y="3285"/>
                    <a:pt x="987" y="3282"/>
                  </a:cubicBezTo>
                  <a:cubicBezTo>
                    <a:pt x="1032" y="3278"/>
                    <a:pt x="1032" y="3213"/>
                    <a:pt x="987" y="3210"/>
                  </a:cubicBezTo>
                  <a:cubicBezTo>
                    <a:pt x="884" y="3206"/>
                    <a:pt x="782" y="3205"/>
                    <a:pt x="680" y="3205"/>
                  </a:cubicBezTo>
                  <a:cubicBezTo>
                    <a:pt x="503" y="3205"/>
                    <a:pt x="328" y="3209"/>
                    <a:pt x="151" y="3213"/>
                  </a:cubicBezTo>
                  <a:cubicBezTo>
                    <a:pt x="171" y="3036"/>
                    <a:pt x="202" y="2862"/>
                    <a:pt x="250" y="2687"/>
                  </a:cubicBezTo>
                  <a:cubicBezTo>
                    <a:pt x="572" y="2710"/>
                    <a:pt x="895" y="2721"/>
                    <a:pt x="1218" y="2721"/>
                  </a:cubicBezTo>
                  <a:cubicBezTo>
                    <a:pt x="1488" y="2721"/>
                    <a:pt x="1757" y="2713"/>
                    <a:pt x="2026" y="2698"/>
                  </a:cubicBezTo>
                  <a:cubicBezTo>
                    <a:pt x="2077" y="2694"/>
                    <a:pt x="2077" y="2619"/>
                    <a:pt x="2026" y="2619"/>
                  </a:cubicBezTo>
                  <a:cubicBezTo>
                    <a:pt x="1699" y="2625"/>
                    <a:pt x="1371" y="2630"/>
                    <a:pt x="1043" y="2630"/>
                  </a:cubicBezTo>
                  <a:cubicBezTo>
                    <a:pt x="785" y="2630"/>
                    <a:pt x="527" y="2627"/>
                    <a:pt x="270" y="2619"/>
                  </a:cubicBezTo>
                  <a:cubicBezTo>
                    <a:pt x="297" y="2517"/>
                    <a:pt x="335" y="2414"/>
                    <a:pt x="376" y="2315"/>
                  </a:cubicBezTo>
                  <a:cubicBezTo>
                    <a:pt x="378" y="2316"/>
                    <a:pt x="380" y="2316"/>
                    <a:pt x="381" y="2316"/>
                  </a:cubicBezTo>
                  <a:cubicBezTo>
                    <a:pt x="397" y="2316"/>
                    <a:pt x="411" y="2303"/>
                    <a:pt x="417" y="2288"/>
                  </a:cubicBezTo>
                  <a:cubicBezTo>
                    <a:pt x="431" y="2257"/>
                    <a:pt x="444" y="2223"/>
                    <a:pt x="458" y="2192"/>
                  </a:cubicBezTo>
                  <a:cubicBezTo>
                    <a:pt x="579" y="2204"/>
                    <a:pt x="701" y="2211"/>
                    <a:pt x="822" y="2211"/>
                  </a:cubicBezTo>
                  <a:cubicBezTo>
                    <a:pt x="1008" y="2211"/>
                    <a:pt x="1193" y="2196"/>
                    <a:pt x="1377" y="2165"/>
                  </a:cubicBezTo>
                  <a:cubicBezTo>
                    <a:pt x="1410" y="2162"/>
                    <a:pt x="1404" y="2107"/>
                    <a:pt x="1373" y="2107"/>
                  </a:cubicBezTo>
                  <a:cubicBezTo>
                    <a:pt x="1372" y="2107"/>
                    <a:pt x="1371" y="2107"/>
                    <a:pt x="1370" y="2107"/>
                  </a:cubicBezTo>
                  <a:cubicBezTo>
                    <a:pt x="1187" y="2122"/>
                    <a:pt x="1004" y="2130"/>
                    <a:pt x="821" y="2130"/>
                  </a:cubicBezTo>
                  <a:cubicBezTo>
                    <a:pt x="710" y="2130"/>
                    <a:pt x="600" y="2127"/>
                    <a:pt x="489" y="2121"/>
                  </a:cubicBezTo>
                  <a:cubicBezTo>
                    <a:pt x="523" y="2035"/>
                    <a:pt x="564" y="1957"/>
                    <a:pt x="605" y="1878"/>
                  </a:cubicBezTo>
                  <a:cubicBezTo>
                    <a:pt x="656" y="1796"/>
                    <a:pt x="711" y="1721"/>
                    <a:pt x="769" y="1646"/>
                  </a:cubicBezTo>
                  <a:cubicBezTo>
                    <a:pt x="920" y="1653"/>
                    <a:pt x="1072" y="1656"/>
                    <a:pt x="1223" y="1656"/>
                  </a:cubicBezTo>
                  <a:cubicBezTo>
                    <a:pt x="1526" y="1656"/>
                    <a:pt x="1829" y="1642"/>
                    <a:pt x="2131" y="1615"/>
                  </a:cubicBezTo>
                  <a:cubicBezTo>
                    <a:pt x="2171" y="1612"/>
                    <a:pt x="2172" y="1550"/>
                    <a:pt x="2134" y="1550"/>
                  </a:cubicBezTo>
                  <a:cubicBezTo>
                    <a:pt x="2133" y="1550"/>
                    <a:pt x="2132" y="1550"/>
                    <a:pt x="2131" y="1550"/>
                  </a:cubicBezTo>
                  <a:cubicBezTo>
                    <a:pt x="1694" y="1574"/>
                    <a:pt x="1257" y="1588"/>
                    <a:pt x="820" y="1588"/>
                  </a:cubicBezTo>
                  <a:cubicBezTo>
                    <a:pt x="970" y="1407"/>
                    <a:pt x="1144" y="1246"/>
                    <a:pt x="1339" y="1110"/>
                  </a:cubicBezTo>
                  <a:cubicBezTo>
                    <a:pt x="1342" y="1123"/>
                    <a:pt x="1356" y="1134"/>
                    <a:pt x="1370" y="1134"/>
                  </a:cubicBezTo>
                  <a:cubicBezTo>
                    <a:pt x="1793" y="1075"/>
                    <a:pt x="2220" y="1045"/>
                    <a:pt x="2650" y="1038"/>
                  </a:cubicBezTo>
                  <a:cubicBezTo>
                    <a:pt x="2709" y="1038"/>
                    <a:pt x="2709" y="953"/>
                    <a:pt x="2650" y="953"/>
                  </a:cubicBezTo>
                  <a:cubicBezTo>
                    <a:pt x="2241" y="956"/>
                    <a:pt x="1831" y="987"/>
                    <a:pt x="1428" y="1052"/>
                  </a:cubicBezTo>
                  <a:cubicBezTo>
                    <a:pt x="1623" y="922"/>
                    <a:pt x="1834" y="819"/>
                    <a:pt x="2056" y="741"/>
                  </a:cubicBezTo>
                  <a:cubicBezTo>
                    <a:pt x="2396" y="625"/>
                    <a:pt x="2738" y="569"/>
                    <a:pt x="3068" y="569"/>
                  </a:cubicBezTo>
                  <a:close/>
                  <a:moveTo>
                    <a:pt x="7179" y="8476"/>
                  </a:moveTo>
                  <a:cubicBezTo>
                    <a:pt x="7227" y="9067"/>
                    <a:pt x="7251" y="9654"/>
                    <a:pt x="7258" y="10245"/>
                  </a:cubicBezTo>
                  <a:cubicBezTo>
                    <a:pt x="7247" y="10249"/>
                    <a:pt x="7240" y="10249"/>
                    <a:pt x="7230" y="10255"/>
                  </a:cubicBezTo>
                  <a:lnTo>
                    <a:pt x="7234" y="10255"/>
                  </a:lnTo>
                  <a:cubicBezTo>
                    <a:pt x="7118" y="10348"/>
                    <a:pt x="7042" y="10501"/>
                    <a:pt x="6960" y="10621"/>
                  </a:cubicBezTo>
                  <a:cubicBezTo>
                    <a:pt x="6868" y="10757"/>
                    <a:pt x="6779" y="10894"/>
                    <a:pt x="6691" y="11034"/>
                  </a:cubicBezTo>
                  <a:cubicBezTo>
                    <a:pt x="6762" y="10457"/>
                    <a:pt x="6762" y="9876"/>
                    <a:pt x="6691" y="9299"/>
                  </a:cubicBezTo>
                  <a:cubicBezTo>
                    <a:pt x="6691" y="9296"/>
                    <a:pt x="6687" y="9292"/>
                    <a:pt x="6687" y="9289"/>
                  </a:cubicBezTo>
                  <a:cubicBezTo>
                    <a:pt x="6745" y="9234"/>
                    <a:pt x="6711" y="9132"/>
                    <a:pt x="6629" y="9128"/>
                  </a:cubicBezTo>
                  <a:cubicBezTo>
                    <a:pt x="5987" y="9111"/>
                    <a:pt x="5347" y="9098"/>
                    <a:pt x="4706" y="9098"/>
                  </a:cubicBezTo>
                  <a:cubicBezTo>
                    <a:pt x="4112" y="9098"/>
                    <a:pt x="3518" y="9109"/>
                    <a:pt x="2924" y="9135"/>
                  </a:cubicBezTo>
                  <a:cubicBezTo>
                    <a:pt x="3173" y="8992"/>
                    <a:pt x="3409" y="8828"/>
                    <a:pt x="3627" y="8647"/>
                  </a:cubicBezTo>
                  <a:lnTo>
                    <a:pt x="3627" y="8647"/>
                  </a:lnTo>
                  <a:cubicBezTo>
                    <a:pt x="3621" y="8683"/>
                    <a:pt x="3645" y="8715"/>
                    <a:pt x="3680" y="8715"/>
                  </a:cubicBezTo>
                  <a:cubicBezTo>
                    <a:pt x="3682" y="8715"/>
                    <a:pt x="3684" y="8715"/>
                    <a:pt x="3685" y="8715"/>
                  </a:cubicBezTo>
                  <a:cubicBezTo>
                    <a:pt x="3732" y="8715"/>
                    <a:pt x="3779" y="8715"/>
                    <a:pt x="3827" y="8715"/>
                  </a:cubicBezTo>
                  <a:cubicBezTo>
                    <a:pt x="4222" y="8715"/>
                    <a:pt x="4643" y="8728"/>
                    <a:pt x="5068" y="8728"/>
                  </a:cubicBezTo>
                  <a:cubicBezTo>
                    <a:pt x="5797" y="8728"/>
                    <a:pt x="6537" y="8689"/>
                    <a:pt x="7179" y="8476"/>
                  </a:cubicBezTo>
                  <a:close/>
                  <a:moveTo>
                    <a:pt x="3588" y="0"/>
                  </a:moveTo>
                  <a:cubicBezTo>
                    <a:pt x="2294" y="0"/>
                    <a:pt x="937" y="728"/>
                    <a:pt x="434" y="1957"/>
                  </a:cubicBezTo>
                  <a:cubicBezTo>
                    <a:pt x="407" y="2004"/>
                    <a:pt x="383" y="2056"/>
                    <a:pt x="355" y="2107"/>
                  </a:cubicBezTo>
                  <a:cubicBezTo>
                    <a:pt x="321" y="2103"/>
                    <a:pt x="291" y="2103"/>
                    <a:pt x="256" y="2100"/>
                  </a:cubicBezTo>
                  <a:cubicBezTo>
                    <a:pt x="256" y="2100"/>
                    <a:pt x="255" y="2100"/>
                    <a:pt x="254" y="2100"/>
                  </a:cubicBezTo>
                  <a:cubicBezTo>
                    <a:pt x="222" y="2100"/>
                    <a:pt x="210" y="2162"/>
                    <a:pt x="246" y="2168"/>
                  </a:cubicBezTo>
                  <a:cubicBezTo>
                    <a:pt x="274" y="2172"/>
                    <a:pt x="294" y="2172"/>
                    <a:pt x="321" y="2175"/>
                  </a:cubicBezTo>
                  <a:cubicBezTo>
                    <a:pt x="154" y="2506"/>
                    <a:pt x="52" y="2868"/>
                    <a:pt x="21" y="3237"/>
                  </a:cubicBezTo>
                  <a:cubicBezTo>
                    <a:pt x="21" y="3241"/>
                    <a:pt x="21" y="3241"/>
                    <a:pt x="21" y="3244"/>
                  </a:cubicBezTo>
                  <a:cubicBezTo>
                    <a:pt x="0" y="3500"/>
                    <a:pt x="21" y="3760"/>
                    <a:pt x="75" y="4013"/>
                  </a:cubicBezTo>
                  <a:cubicBezTo>
                    <a:pt x="82" y="4028"/>
                    <a:pt x="98" y="4038"/>
                    <a:pt x="114" y="4038"/>
                  </a:cubicBezTo>
                  <a:cubicBezTo>
                    <a:pt x="122" y="4038"/>
                    <a:pt x="130" y="4035"/>
                    <a:pt x="137" y="4030"/>
                  </a:cubicBezTo>
                  <a:cubicBezTo>
                    <a:pt x="144" y="4050"/>
                    <a:pt x="164" y="4067"/>
                    <a:pt x="188" y="4067"/>
                  </a:cubicBezTo>
                  <a:cubicBezTo>
                    <a:pt x="451" y="4071"/>
                    <a:pt x="711" y="4074"/>
                    <a:pt x="970" y="4091"/>
                  </a:cubicBezTo>
                  <a:cubicBezTo>
                    <a:pt x="1209" y="4107"/>
                    <a:pt x="1448" y="4157"/>
                    <a:pt x="1681" y="4157"/>
                  </a:cubicBezTo>
                  <a:cubicBezTo>
                    <a:pt x="1702" y="4157"/>
                    <a:pt x="1722" y="4157"/>
                    <a:pt x="1742" y="4156"/>
                  </a:cubicBezTo>
                  <a:cubicBezTo>
                    <a:pt x="1763" y="4156"/>
                    <a:pt x="1780" y="4146"/>
                    <a:pt x="1790" y="4129"/>
                  </a:cubicBezTo>
                  <a:cubicBezTo>
                    <a:pt x="1793" y="4129"/>
                    <a:pt x="1796" y="4129"/>
                    <a:pt x="1798" y="4129"/>
                  </a:cubicBezTo>
                  <a:cubicBezTo>
                    <a:pt x="1829" y="4129"/>
                    <a:pt x="1856" y="4112"/>
                    <a:pt x="1865" y="4084"/>
                  </a:cubicBezTo>
                  <a:cubicBezTo>
                    <a:pt x="1868" y="4077"/>
                    <a:pt x="1868" y="4071"/>
                    <a:pt x="1865" y="4064"/>
                  </a:cubicBezTo>
                  <a:cubicBezTo>
                    <a:pt x="2084" y="4009"/>
                    <a:pt x="2302" y="3951"/>
                    <a:pt x="2521" y="3896"/>
                  </a:cubicBezTo>
                  <a:cubicBezTo>
                    <a:pt x="2555" y="3886"/>
                    <a:pt x="2575" y="3859"/>
                    <a:pt x="2579" y="3821"/>
                  </a:cubicBezTo>
                  <a:cubicBezTo>
                    <a:pt x="2610" y="3459"/>
                    <a:pt x="2661" y="3077"/>
                    <a:pt x="3026" y="2906"/>
                  </a:cubicBezTo>
                  <a:cubicBezTo>
                    <a:pt x="3036" y="2903"/>
                    <a:pt x="3047" y="2896"/>
                    <a:pt x="3053" y="2886"/>
                  </a:cubicBezTo>
                  <a:cubicBezTo>
                    <a:pt x="3153" y="2940"/>
                    <a:pt x="3241" y="3015"/>
                    <a:pt x="3310" y="3104"/>
                  </a:cubicBezTo>
                  <a:cubicBezTo>
                    <a:pt x="3323" y="3118"/>
                    <a:pt x="3330" y="3135"/>
                    <a:pt x="3340" y="3152"/>
                  </a:cubicBezTo>
                  <a:cubicBezTo>
                    <a:pt x="3344" y="3159"/>
                    <a:pt x="3347" y="3162"/>
                    <a:pt x="3354" y="3166"/>
                  </a:cubicBezTo>
                  <a:cubicBezTo>
                    <a:pt x="3487" y="3384"/>
                    <a:pt x="3484" y="3616"/>
                    <a:pt x="3463" y="3869"/>
                  </a:cubicBezTo>
                  <a:cubicBezTo>
                    <a:pt x="3463" y="3893"/>
                    <a:pt x="3477" y="3917"/>
                    <a:pt x="3497" y="3924"/>
                  </a:cubicBezTo>
                  <a:cubicBezTo>
                    <a:pt x="3327" y="4494"/>
                    <a:pt x="3108" y="5047"/>
                    <a:pt x="2845" y="5577"/>
                  </a:cubicBezTo>
                  <a:lnTo>
                    <a:pt x="2821" y="5577"/>
                  </a:lnTo>
                  <a:cubicBezTo>
                    <a:pt x="2784" y="5580"/>
                    <a:pt x="2777" y="5631"/>
                    <a:pt x="2811" y="5645"/>
                  </a:cubicBezTo>
                  <a:cubicBezTo>
                    <a:pt x="2241" y="6813"/>
                    <a:pt x="1520" y="7923"/>
                    <a:pt x="953" y="9087"/>
                  </a:cubicBezTo>
                  <a:lnTo>
                    <a:pt x="919" y="9087"/>
                  </a:lnTo>
                  <a:cubicBezTo>
                    <a:pt x="871" y="9087"/>
                    <a:pt x="871" y="9156"/>
                    <a:pt x="919" y="9156"/>
                  </a:cubicBezTo>
                  <a:lnTo>
                    <a:pt x="936" y="9156"/>
                  </a:lnTo>
                  <a:cubicBezTo>
                    <a:pt x="939" y="9166"/>
                    <a:pt x="943" y="9173"/>
                    <a:pt x="946" y="9180"/>
                  </a:cubicBezTo>
                  <a:cubicBezTo>
                    <a:pt x="946" y="9186"/>
                    <a:pt x="943" y="9186"/>
                    <a:pt x="943" y="9190"/>
                  </a:cubicBezTo>
                  <a:cubicBezTo>
                    <a:pt x="885" y="9764"/>
                    <a:pt x="864" y="10382"/>
                    <a:pt x="926" y="10956"/>
                  </a:cubicBezTo>
                  <a:cubicBezTo>
                    <a:pt x="928" y="10999"/>
                    <a:pt x="962" y="11025"/>
                    <a:pt x="997" y="11025"/>
                  </a:cubicBezTo>
                  <a:cubicBezTo>
                    <a:pt x="1015" y="11025"/>
                    <a:pt x="1034" y="11018"/>
                    <a:pt x="1049" y="11003"/>
                  </a:cubicBezTo>
                  <a:cubicBezTo>
                    <a:pt x="1056" y="11020"/>
                    <a:pt x="1069" y="11031"/>
                    <a:pt x="1086" y="11031"/>
                  </a:cubicBezTo>
                  <a:cubicBezTo>
                    <a:pt x="1609" y="11028"/>
                    <a:pt x="2129" y="11025"/>
                    <a:pt x="2647" y="11025"/>
                  </a:cubicBezTo>
                  <a:cubicBezTo>
                    <a:pt x="3950" y="11025"/>
                    <a:pt x="5243" y="11042"/>
                    <a:pt x="6557" y="11113"/>
                  </a:cubicBezTo>
                  <a:cubicBezTo>
                    <a:pt x="6571" y="11113"/>
                    <a:pt x="6588" y="11109"/>
                    <a:pt x="6605" y="11099"/>
                  </a:cubicBezTo>
                  <a:cubicBezTo>
                    <a:pt x="6615" y="11109"/>
                    <a:pt x="6628" y="11113"/>
                    <a:pt x="6640" y="11113"/>
                  </a:cubicBezTo>
                  <a:cubicBezTo>
                    <a:pt x="6658" y="11113"/>
                    <a:pt x="6676" y="11103"/>
                    <a:pt x="6684" y="11085"/>
                  </a:cubicBezTo>
                  <a:cubicBezTo>
                    <a:pt x="6695" y="11106"/>
                    <a:pt x="6716" y="11117"/>
                    <a:pt x="6738" y="11117"/>
                  </a:cubicBezTo>
                  <a:cubicBezTo>
                    <a:pt x="6756" y="11117"/>
                    <a:pt x="6774" y="11109"/>
                    <a:pt x="6786" y="11092"/>
                  </a:cubicBezTo>
                  <a:cubicBezTo>
                    <a:pt x="6889" y="10959"/>
                    <a:pt x="6988" y="10826"/>
                    <a:pt x="7087" y="10689"/>
                  </a:cubicBezTo>
                  <a:cubicBezTo>
                    <a:pt x="7159" y="10590"/>
                    <a:pt x="7251" y="10488"/>
                    <a:pt x="7305" y="10375"/>
                  </a:cubicBezTo>
                  <a:cubicBezTo>
                    <a:pt x="7329" y="10375"/>
                    <a:pt x="7350" y="10358"/>
                    <a:pt x="7353" y="10334"/>
                  </a:cubicBezTo>
                  <a:cubicBezTo>
                    <a:pt x="7411" y="9706"/>
                    <a:pt x="7398" y="9074"/>
                    <a:pt x="7312" y="8449"/>
                  </a:cubicBezTo>
                  <a:cubicBezTo>
                    <a:pt x="7309" y="8435"/>
                    <a:pt x="7302" y="8421"/>
                    <a:pt x="7288" y="8415"/>
                  </a:cubicBezTo>
                  <a:cubicBezTo>
                    <a:pt x="7297" y="8388"/>
                    <a:pt x="7283" y="8354"/>
                    <a:pt x="7250" y="8354"/>
                  </a:cubicBezTo>
                  <a:cubicBezTo>
                    <a:pt x="7245" y="8354"/>
                    <a:pt x="7240" y="8355"/>
                    <a:pt x="7234" y="8357"/>
                  </a:cubicBezTo>
                  <a:cubicBezTo>
                    <a:pt x="6124" y="8664"/>
                    <a:pt x="4843" y="8531"/>
                    <a:pt x="3696" y="8589"/>
                  </a:cubicBezTo>
                  <a:cubicBezTo>
                    <a:pt x="5577" y="7014"/>
                    <a:pt x="7063" y="3883"/>
                    <a:pt x="6154" y="1642"/>
                  </a:cubicBezTo>
                  <a:cubicBezTo>
                    <a:pt x="5695" y="504"/>
                    <a:pt x="4664" y="0"/>
                    <a:pt x="3588" y="0"/>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38"/>
            <p:cNvSpPr/>
            <p:nvPr/>
          </p:nvSpPr>
          <p:spPr>
            <a:xfrm>
              <a:off x="2298078" y="3806681"/>
              <a:ext cx="21342" cy="1567"/>
            </a:xfrm>
            <a:custGeom>
              <a:avLst/>
              <a:gdLst/>
              <a:ahLst/>
              <a:cxnLst/>
              <a:rect l="l" t="t" r="r" b="b"/>
              <a:pathLst>
                <a:path w="831" h="61" extrusionOk="0">
                  <a:moveTo>
                    <a:pt x="571" y="0"/>
                  </a:moveTo>
                  <a:cubicBezTo>
                    <a:pt x="392" y="0"/>
                    <a:pt x="213" y="3"/>
                    <a:pt x="32" y="5"/>
                  </a:cubicBezTo>
                  <a:cubicBezTo>
                    <a:pt x="1" y="5"/>
                    <a:pt x="1" y="56"/>
                    <a:pt x="32" y="56"/>
                  </a:cubicBezTo>
                  <a:cubicBezTo>
                    <a:pt x="237" y="56"/>
                    <a:pt x="439" y="61"/>
                    <a:pt x="642" y="61"/>
                  </a:cubicBezTo>
                  <a:cubicBezTo>
                    <a:pt x="692" y="61"/>
                    <a:pt x="743" y="60"/>
                    <a:pt x="793" y="60"/>
                  </a:cubicBezTo>
                  <a:cubicBezTo>
                    <a:pt x="831" y="60"/>
                    <a:pt x="831" y="2"/>
                    <a:pt x="793" y="2"/>
                  </a:cubicBezTo>
                  <a:cubicBezTo>
                    <a:pt x="719" y="1"/>
                    <a:pt x="645" y="0"/>
                    <a:pt x="571" y="0"/>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3" name="Google Shape;863;p38"/>
          <p:cNvGrpSpPr/>
          <p:nvPr/>
        </p:nvGrpSpPr>
        <p:grpSpPr>
          <a:xfrm>
            <a:off x="7068062" y="1841769"/>
            <a:ext cx="333231" cy="456570"/>
            <a:chOff x="1635521" y="3566498"/>
            <a:chExt cx="186506" cy="255567"/>
          </a:xfrm>
        </p:grpSpPr>
        <p:sp>
          <p:nvSpPr>
            <p:cNvPr id="864" name="Google Shape;864;p38"/>
            <p:cNvSpPr/>
            <p:nvPr/>
          </p:nvSpPr>
          <p:spPr>
            <a:xfrm>
              <a:off x="1635521" y="3566498"/>
              <a:ext cx="186506" cy="255567"/>
            </a:xfrm>
            <a:custGeom>
              <a:avLst/>
              <a:gdLst/>
              <a:ahLst/>
              <a:cxnLst/>
              <a:rect l="l" t="t" r="r" b="b"/>
              <a:pathLst>
                <a:path w="7262" h="9951" extrusionOk="0">
                  <a:moveTo>
                    <a:pt x="6623" y="167"/>
                  </a:moveTo>
                  <a:cubicBezTo>
                    <a:pt x="6647" y="539"/>
                    <a:pt x="6715" y="939"/>
                    <a:pt x="6688" y="1304"/>
                  </a:cubicBezTo>
                  <a:cubicBezTo>
                    <a:pt x="6654" y="1741"/>
                    <a:pt x="6507" y="2011"/>
                    <a:pt x="6213" y="2359"/>
                  </a:cubicBezTo>
                  <a:cubicBezTo>
                    <a:pt x="5786" y="2865"/>
                    <a:pt x="5318" y="3343"/>
                    <a:pt x="4888" y="3842"/>
                  </a:cubicBezTo>
                  <a:cubicBezTo>
                    <a:pt x="4874" y="3859"/>
                    <a:pt x="4874" y="3879"/>
                    <a:pt x="4884" y="3896"/>
                  </a:cubicBezTo>
                  <a:lnTo>
                    <a:pt x="4881" y="3896"/>
                  </a:lnTo>
                  <a:cubicBezTo>
                    <a:pt x="4878" y="3896"/>
                    <a:pt x="4875" y="3896"/>
                    <a:pt x="4872" y="3896"/>
                  </a:cubicBezTo>
                  <a:cubicBezTo>
                    <a:pt x="4792" y="3896"/>
                    <a:pt x="4795" y="4026"/>
                    <a:pt x="4881" y="4036"/>
                  </a:cubicBezTo>
                  <a:cubicBezTo>
                    <a:pt x="6739" y="4265"/>
                    <a:pt x="7261" y="6365"/>
                    <a:pt x="6500" y="7847"/>
                  </a:cubicBezTo>
                  <a:cubicBezTo>
                    <a:pt x="6288" y="8250"/>
                    <a:pt x="6005" y="8612"/>
                    <a:pt x="5663" y="8913"/>
                  </a:cubicBezTo>
                  <a:lnTo>
                    <a:pt x="5670" y="8906"/>
                  </a:lnTo>
                  <a:cubicBezTo>
                    <a:pt x="6606" y="7858"/>
                    <a:pt x="6722" y="6116"/>
                    <a:pt x="5841" y="4992"/>
                  </a:cubicBezTo>
                  <a:cubicBezTo>
                    <a:pt x="5649" y="4747"/>
                    <a:pt x="5404" y="4525"/>
                    <a:pt x="5113" y="4402"/>
                  </a:cubicBezTo>
                  <a:cubicBezTo>
                    <a:pt x="4902" y="4313"/>
                    <a:pt x="4509" y="4395"/>
                    <a:pt x="4345" y="4309"/>
                  </a:cubicBezTo>
                  <a:cubicBezTo>
                    <a:pt x="4119" y="4190"/>
                    <a:pt x="4212" y="4347"/>
                    <a:pt x="4345" y="4057"/>
                  </a:cubicBezTo>
                  <a:cubicBezTo>
                    <a:pt x="4461" y="3811"/>
                    <a:pt x="4796" y="3579"/>
                    <a:pt x="4987" y="3374"/>
                  </a:cubicBezTo>
                  <a:cubicBezTo>
                    <a:pt x="5414" y="2916"/>
                    <a:pt x="5841" y="2458"/>
                    <a:pt x="6244" y="1977"/>
                  </a:cubicBezTo>
                  <a:cubicBezTo>
                    <a:pt x="6257" y="1963"/>
                    <a:pt x="6257" y="1939"/>
                    <a:pt x="6244" y="1926"/>
                  </a:cubicBezTo>
                  <a:cubicBezTo>
                    <a:pt x="6288" y="1499"/>
                    <a:pt x="6281" y="1068"/>
                    <a:pt x="6227" y="645"/>
                  </a:cubicBezTo>
                  <a:cubicBezTo>
                    <a:pt x="6225" y="626"/>
                    <a:pt x="6212" y="617"/>
                    <a:pt x="6198" y="617"/>
                  </a:cubicBezTo>
                  <a:cubicBezTo>
                    <a:pt x="6187" y="617"/>
                    <a:pt x="6176" y="622"/>
                    <a:pt x="6169" y="631"/>
                  </a:cubicBezTo>
                  <a:cubicBezTo>
                    <a:pt x="6155" y="624"/>
                    <a:pt x="6138" y="621"/>
                    <a:pt x="6124" y="621"/>
                  </a:cubicBezTo>
                  <a:cubicBezTo>
                    <a:pt x="5323" y="612"/>
                    <a:pt x="4496" y="579"/>
                    <a:pt x="3672" y="579"/>
                  </a:cubicBezTo>
                  <a:cubicBezTo>
                    <a:pt x="2959" y="579"/>
                    <a:pt x="2248" y="604"/>
                    <a:pt x="1558" y="689"/>
                  </a:cubicBezTo>
                  <a:cubicBezTo>
                    <a:pt x="1657" y="631"/>
                    <a:pt x="1756" y="573"/>
                    <a:pt x="1852" y="515"/>
                  </a:cubicBezTo>
                  <a:cubicBezTo>
                    <a:pt x="1964" y="450"/>
                    <a:pt x="2084" y="389"/>
                    <a:pt x="2183" y="307"/>
                  </a:cubicBezTo>
                  <a:cubicBezTo>
                    <a:pt x="2200" y="286"/>
                    <a:pt x="2204" y="259"/>
                    <a:pt x="2190" y="239"/>
                  </a:cubicBezTo>
                  <a:lnTo>
                    <a:pt x="2190" y="239"/>
                  </a:lnTo>
                  <a:cubicBezTo>
                    <a:pt x="2567" y="279"/>
                    <a:pt x="2944" y="294"/>
                    <a:pt x="3322" y="294"/>
                  </a:cubicBezTo>
                  <a:cubicBezTo>
                    <a:pt x="4421" y="294"/>
                    <a:pt x="5522" y="167"/>
                    <a:pt x="6623" y="167"/>
                  </a:cubicBezTo>
                  <a:close/>
                  <a:moveTo>
                    <a:pt x="1602" y="761"/>
                  </a:moveTo>
                  <a:cubicBezTo>
                    <a:pt x="2206" y="828"/>
                    <a:pt x="2825" y="849"/>
                    <a:pt x="3446" y="849"/>
                  </a:cubicBezTo>
                  <a:cubicBezTo>
                    <a:pt x="4345" y="849"/>
                    <a:pt x="5251" y="805"/>
                    <a:pt x="6128" y="788"/>
                  </a:cubicBezTo>
                  <a:cubicBezTo>
                    <a:pt x="6138" y="788"/>
                    <a:pt x="6145" y="785"/>
                    <a:pt x="6155" y="782"/>
                  </a:cubicBezTo>
                  <a:lnTo>
                    <a:pt x="6155" y="782"/>
                  </a:lnTo>
                  <a:cubicBezTo>
                    <a:pt x="6131" y="1167"/>
                    <a:pt x="6117" y="1550"/>
                    <a:pt x="6080" y="1932"/>
                  </a:cubicBezTo>
                  <a:cubicBezTo>
                    <a:pt x="6076" y="1956"/>
                    <a:pt x="6087" y="1980"/>
                    <a:pt x="6107" y="1994"/>
                  </a:cubicBezTo>
                  <a:cubicBezTo>
                    <a:pt x="5322" y="2749"/>
                    <a:pt x="4587" y="3555"/>
                    <a:pt x="3843" y="4347"/>
                  </a:cubicBezTo>
                  <a:cubicBezTo>
                    <a:pt x="3795" y="4402"/>
                    <a:pt x="3829" y="4490"/>
                    <a:pt x="3904" y="4490"/>
                  </a:cubicBezTo>
                  <a:cubicBezTo>
                    <a:pt x="3938" y="4489"/>
                    <a:pt x="3971" y="4489"/>
                    <a:pt x="4003" y="4489"/>
                  </a:cubicBezTo>
                  <a:cubicBezTo>
                    <a:pt x="7197" y="4489"/>
                    <a:pt x="6719" y="8924"/>
                    <a:pt x="4102" y="9668"/>
                  </a:cubicBezTo>
                  <a:cubicBezTo>
                    <a:pt x="3851" y="9739"/>
                    <a:pt x="3595" y="9773"/>
                    <a:pt x="3340" y="9773"/>
                  </a:cubicBezTo>
                  <a:cubicBezTo>
                    <a:pt x="2783" y="9773"/>
                    <a:pt x="2233" y="9610"/>
                    <a:pt x="1760" y="9313"/>
                  </a:cubicBezTo>
                  <a:lnTo>
                    <a:pt x="1760" y="9313"/>
                  </a:lnTo>
                  <a:cubicBezTo>
                    <a:pt x="2156" y="9350"/>
                    <a:pt x="2552" y="9391"/>
                    <a:pt x="2951" y="9412"/>
                  </a:cubicBezTo>
                  <a:cubicBezTo>
                    <a:pt x="2953" y="9412"/>
                    <a:pt x="2954" y="9412"/>
                    <a:pt x="2955" y="9412"/>
                  </a:cubicBezTo>
                  <a:cubicBezTo>
                    <a:pt x="3003" y="9412"/>
                    <a:pt x="2998" y="9336"/>
                    <a:pt x="2951" y="9333"/>
                  </a:cubicBezTo>
                  <a:cubicBezTo>
                    <a:pt x="2514" y="9289"/>
                    <a:pt x="2077" y="9265"/>
                    <a:pt x="1640" y="9234"/>
                  </a:cubicBezTo>
                  <a:cubicBezTo>
                    <a:pt x="1517" y="9152"/>
                    <a:pt x="1404" y="9060"/>
                    <a:pt x="1295" y="8957"/>
                  </a:cubicBezTo>
                  <a:lnTo>
                    <a:pt x="1295" y="8957"/>
                  </a:lnTo>
                  <a:cubicBezTo>
                    <a:pt x="1678" y="9060"/>
                    <a:pt x="2070" y="9118"/>
                    <a:pt x="2467" y="9135"/>
                  </a:cubicBezTo>
                  <a:cubicBezTo>
                    <a:pt x="2514" y="9135"/>
                    <a:pt x="2514" y="9063"/>
                    <a:pt x="2467" y="9056"/>
                  </a:cubicBezTo>
                  <a:cubicBezTo>
                    <a:pt x="2040" y="9029"/>
                    <a:pt x="1613" y="8964"/>
                    <a:pt x="1199" y="8862"/>
                  </a:cubicBezTo>
                  <a:cubicBezTo>
                    <a:pt x="1121" y="8780"/>
                    <a:pt x="1046" y="8694"/>
                    <a:pt x="978" y="8602"/>
                  </a:cubicBezTo>
                  <a:lnTo>
                    <a:pt x="978" y="8602"/>
                  </a:lnTo>
                  <a:cubicBezTo>
                    <a:pt x="1288" y="8647"/>
                    <a:pt x="1599" y="8694"/>
                    <a:pt x="1910" y="8725"/>
                  </a:cubicBezTo>
                  <a:cubicBezTo>
                    <a:pt x="1911" y="8725"/>
                    <a:pt x="1912" y="8725"/>
                    <a:pt x="1913" y="8725"/>
                  </a:cubicBezTo>
                  <a:cubicBezTo>
                    <a:pt x="1955" y="8725"/>
                    <a:pt x="1960" y="8657"/>
                    <a:pt x="1920" y="8650"/>
                  </a:cubicBezTo>
                  <a:cubicBezTo>
                    <a:pt x="1589" y="8599"/>
                    <a:pt x="1254" y="8565"/>
                    <a:pt x="919" y="8524"/>
                  </a:cubicBezTo>
                  <a:cubicBezTo>
                    <a:pt x="841" y="8408"/>
                    <a:pt x="773" y="8288"/>
                    <a:pt x="711" y="8165"/>
                  </a:cubicBezTo>
                  <a:lnTo>
                    <a:pt x="711" y="8165"/>
                  </a:lnTo>
                  <a:cubicBezTo>
                    <a:pt x="849" y="8187"/>
                    <a:pt x="991" y="8199"/>
                    <a:pt x="1132" y="8199"/>
                  </a:cubicBezTo>
                  <a:cubicBezTo>
                    <a:pt x="1207" y="8199"/>
                    <a:pt x="1282" y="8196"/>
                    <a:pt x="1357" y="8189"/>
                  </a:cubicBezTo>
                  <a:cubicBezTo>
                    <a:pt x="1401" y="8186"/>
                    <a:pt x="1401" y="8124"/>
                    <a:pt x="1357" y="8124"/>
                  </a:cubicBezTo>
                  <a:cubicBezTo>
                    <a:pt x="1300" y="8126"/>
                    <a:pt x="1244" y="8127"/>
                    <a:pt x="1187" y="8127"/>
                  </a:cubicBezTo>
                  <a:cubicBezTo>
                    <a:pt x="1017" y="8127"/>
                    <a:pt x="846" y="8119"/>
                    <a:pt x="677" y="8104"/>
                  </a:cubicBezTo>
                  <a:cubicBezTo>
                    <a:pt x="626" y="7994"/>
                    <a:pt x="581" y="7885"/>
                    <a:pt x="544" y="7772"/>
                  </a:cubicBezTo>
                  <a:lnTo>
                    <a:pt x="544" y="7772"/>
                  </a:lnTo>
                  <a:cubicBezTo>
                    <a:pt x="721" y="7796"/>
                    <a:pt x="902" y="7824"/>
                    <a:pt x="1083" y="7841"/>
                  </a:cubicBezTo>
                  <a:cubicBezTo>
                    <a:pt x="1084" y="7841"/>
                    <a:pt x="1085" y="7841"/>
                    <a:pt x="1086" y="7841"/>
                  </a:cubicBezTo>
                  <a:cubicBezTo>
                    <a:pt x="1121" y="7841"/>
                    <a:pt x="1130" y="7779"/>
                    <a:pt x="1090" y="7772"/>
                  </a:cubicBezTo>
                  <a:cubicBezTo>
                    <a:pt x="906" y="7745"/>
                    <a:pt x="715" y="7725"/>
                    <a:pt x="527" y="7701"/>
                  </a:cubicBezTo>
                  <a:cubicBezTo>
                    <a:pt x="523" y="7701"/>
                    <a:pt x="523" y="7704"/>
                    <a:pt x="520" y="7704"/>
                  </a:cubicBezTo>
                  <a:cubicBezTo>
                    <a:pt x="462" y="7523"/>
                    <a:pt x="417" y="7335"/>
                    <a:pt x="387" y="7147"/>
                  </a:cubicBezTo>
                  <a:lnTo>
                    <a:pt x="390" y="7147"/>
                  </a:lnTo>
                  <a:cubicBezTo>
                    <a:pt x="528" y="7150"/>
                    <a:pt x="667" y="7152"/>
                    <a:pt x="806" y="7152"/>
                  </a:cubicBezTo>
                  <a:cubicBezTo>
                    <a:pt x="863" y="7152"/>
                    <a:pt x="920" y="7152"/>
                    <a:pt x="978" y="7151"/>
                  </a:cubicBezTo>
                  <a:cubicBezTo>
                    <a:pt x="1012" y="7144"/>
                    <a:pt x="1012" y="7093"/>
                    <a:pt x="978" y="7089"/>
                  </a:cubicBezTo>
                  <a:cubicBezTo>
                    <a:pt x="916" y="7087"/>
                    <a:pt x="855" y="7086"/>
                    <a:pt x="794" y="7086"/>
                  </a:cubicBezTo>
                  <a:cubicBezTo>
                    <a:pt x="659" y="7086"/>
                    <a:pt x="524" y="7090"/>
                    <a:pt x="390" y="7093"/>
                  </a:cubicBezTo>
                  <a:cubicBezTo>
                    <a:pt x="383" y="7093"/>
                    <a:pt x="383" y="7096"/>
                    <a:pt x="380" y="7096"/>
                  </a:cubicBezTo>
                  <a:cubicBezTo>
                    <a:pt x="335" y="6820"/>
                    <a:pt x="312" y="6539"/>
                    <a:pt x="301" y="6259"/>
                  </a:cubicBezTo>
                  <a:lnTo>
                    <a:pt x="301" y="6259"/>
                  </a:lnTo>
                  <a:cubicBezTo>
                    <a:pt x="305" y="6270"/>
                    <a:pt x="312" y="6273"/>
                    <a:pt x="318" y="6273"/>
                  </a:cubicBezTo>
                  <a:cubicBezTo>
                    <a:pt x="329" y="6273"/>
                    <a:pt x="340" y="6273"/>
                    <a:pt x="351" y="6273"/>
                  </a:cubicBezTo>
                  <a:cubicBezTo>
                    <a:pt x="514" y="6273"/>
                    <a:pt x="677" y="6297"/>
                    <a:pt x="831" y="6348"/>
                  </a:cubicBezTo>
                  <a:cubicBezTo>
                    <a:pt x="833" y="6349"/>
                    <a:pt x="835" y="6349"/>
                    <a:pt x="837" y="6349"/>
                  </a:cubicBezTo>
                  <a:cubicBezTo>
                    <a:pt x="863" y="6349"/>
                    <a:pt x="873" y="6310"/>
                    <a:pt x="844" y="6300"/>
                  </a:cubicBezTo>
                  <a:cubicBezTo>
                    <a:pt x="702" y="6255"/>
                    <a:pt x="554" y="6233"/>
                    <a:pt x="406" y="6233"/>
                  </a:cubicBezTo>
                  <a:cubicBezTo>
                    <a:pt x="377" y="6233"/>
                    <a:pt x="348" y="6234"/>
                    <a:pt x="318" y="6236"/>
                  </a:cubicBezTo>
                  <a:cubicBezTo>
                    <a:pt x="308" y="6236"/>
                    <a:pt x="301" y="6242"/>
                    <a:pt x="301" y="6253"/>
                  </a:cubicBezTo>
                  <a:cubicBezTo>
                    <a:pt x="298" y="6116"/>
                    <a:pt x="294" y="5976"/>
                    <a:pt x="294" y="5839"/>
                  </a:cubicBezTo>
                  <a:lnTo>
                    <a:pt x="294" y="5839"/>
                  </a:lnTo>
                  <a:cubicBezTo>
                    <a:pt x="475" y="5856"/>
                    <a:pt x="656" y="5867"/>
                    <a:pt x="837" y="5870"/>
                  </a:cubicBezTo>
                  <a:cubicBezTo>
                    <a:pt x="875" y="5870"/>
                    <a:pt x="875" y="5815"/>
                    <a:pt x="837" y="5809"/>
                  </a:cubicBezTo>
                  <a:cubicBezTo>
                    <a:pt x="656" y="5792"/>
                    <a:pt x="475" y="5781"/>
                    <a:pt x="294" y="5781"/>
                  </a:cubicBezTo>
                  <a:lnTo>
                    <a:pt x="294" y="5597"/>
                  </a:lnTo>
                  <a:cubicBezTo>
                    <a:pt x="294" y="5580"/>
                    <a:pt x="284" y="5559"/>
                    <a:pt x="267" y="5552"/>
                  </a:cubicBezTo>
                  <a:lnTo>
                    <a:pt x="267" y="5552"/>
                  </a:lnTo>
                  <a:cubicBezTo>
                    <a:pt x="469" y="5587"/>
                    <a:pt x="670" y="5614"/>
                    <a:pt x="872" y="5638"/>
                  </a:cubicBezTo>
                  <a:cubicBezTo>
                    <a:pt x="1011" y="5654"/>
                    <a:pt x="1154" y="5679"/>
                    <a:pt x="1294" y="5679"/>
                  </a:cubicBezTo>
                  <a:cubicBezTo>
                    <a:pt x="1355" y="5679"/>
                    <a:pt x="1416" y="5674"/>
                    <a:pt x="1476" y="5662"/>
                  </a:cubicBezTo>
                  <a:cubicBezTo>
                    <a:pt x="1480" y="5662"/>
                    <a:pt x="1480" y="5658"/>
                    <a:pt x="1483" y="5658"/>
                  </a:cubicBezTo>
                  <a:cubicBezTo>
                    <a:pt x="1184" y="6689"/>
                    <a:pt x="2128" y="7885"/>
                    <a:pt x="3141" y="7885"/>
                  </a:cubicBezTo>
                  <a:cubicBezTo>
                    <a:pt x="3410" y="7885"/>
                    <a:pt x="3685" y="7800"/>
                    <a:pt x="3942" y="7605"/>
                  </a:cubicBezTo>
                  <a:cubicBezTo>
                    <a:pt x="4488" y="7188"/>
                    <a:pt x="4584" y="6454"/>
                    <a:pt x="4294" y="5856"/>
                  </a:cubicBezTo>
                  <a:cubicBezTo>
                    <a:pt x="3945" y="5136"/>
                    <a:pt x="3163" y="4805"/>
                    <a:pt x="2405" y="4750"/>
                  </a:cubicBezTo>
                  <a:cubicBezTo>
                    <a:pt x="2408" y="4702"/>
                    <a:pt x="2412" y="4661"/>
                    <a:pt x="2412" y="4617"/>
                  </a:cubicBezTo>
                  <a:cubicBezTo>
                    <a:pt x="2574" y="4619"/>
                    <a:pt x="2739" y="4623"/>
                    <a:pt x="2902" y="4623"/>
                  </a:cubicBezTo>
                  <a:cubicBezTo>
                    <a:pt x="2976" y="4623"/>
                    <a:pt x="3049" y="4622"/>
                    <a:pt x="3122" y="4620"/>
                  </a:cubicBezTo>
                  <a:cubicBezTo>
                    <a:pt x="3156" y="4620"/>
                    <a:pt x="3156" y="4569"/>
                    <a:pt x="3122" y="4569"/>
                  </a:cubicBezTo>
                  <a:cubicBezTo>
                    <a:pt x="3049" y="4567"/>
                    <a:pt x="2976" y="4566"/>
                    <a:pt x="2903" y="4566"/>
                  </a:cubicBezTo>
                  <a:cubicBezTo>
                    <a:pt x="2740" y="4566"/>
                    <a:pt x="2578" y="4570"/>
                    <a:pt x="2415" y="4572"/>
                  </a:cubicBezTo>
                  <a:cubicBezTo>
                    <a:pt x="2419" y="4439"/>
                    <a:pt x="2429" y="4303"/>
                    <a:pt x="2453" y="4166"/>
                  </a:cubicBezTo>
                  <a:cubicBezTo>
                    <a:pt x="2685" y="4180"/>
                    <a:pt x="2921" y="4190"/>
                    <a:pt x="3156" y="4190"/>
                  </a:cubicBezTo>
                  <a:cubicBezTo>
                    <a:pt x="3187" y="4186"/>
                    <a:pt x="3187" y="4142"/>
                    <a:pt x="3156" y="4139"/>
                  </a:cubicBezTo>
                  <a:cubicBezTo>
                    <a:pt x="2924" y="4125"/>
                    <a:pt x="2695" y="4122"/>
                    <a:pt x="2463" y="4118"/>
                  </a:cubicBezTo>
                  <a:cubicBezTo>
                    <a:pt x="2501" y="3951"/>
                    <a:pt x="2579" y="3794"/>
                    <a:pt x="2692" y="3664"/>
                  </a:cubicBezTo>
                  <a:cubicBezTo>
                    <a:pt x="2856" y="3666"/>
                    <a:pt x="3018" y="3668"/>
                    <a:pt x="3180" y="3668"/>
                  </a:cubicBezTo>
                  <a:cubicBezTo>
                    <a:pt x="3299" y="3668"/>
                    <a:pt x="3417" y="3667"/>
                    <a:pt x="3535" y="3664"/>
                  </a:cubicBezTo>
                  <a:cubicBezTo>
                    <a:pt x="3583" y="3664"/>
                    <a:pt x="3583" y="3592"/>
                    <a:pt x="3535" y="3592"/>
                  </a:cubicBezTo>
                  <a:cubicBezTo>
                    <a:pt x="3385" y="3588"/>
                    <a:pt x="3234" y="3587"/>
                    <a:pt x="3083" y="3587"/>
                  </a:cubicBezTo>
                  <a:cubicBezTo>
                    <a:pt x="2975" y="3587"/>
                    <a:pt x="2868" y="3587"/>
                    <a:pt x="2760" y="3589"/>
                  </a:cubicBezTo>
                  <a:cubicBezTo>
                    <a:pt x="2777" y="3575"/>
                    <a:pt x="2788" y="3558"/>
                    <a:pt x="2805" y="3541"/>
                  </a:cubicBezTo>
                  <a:cubicBezTo>
                    <a:pt x="2965" y="3384"/>
                    <a:pt x="3211" y="3247"/>
                    <a:pt x="3409" y="3107"/>
                  </a:cubicBezTo>
                  <a:cubicBezTo>
                    <a:pt x="3600" y="3145"/>
                    <a:pt x="3795" y="3182"/>
                    <a:pt x="3986" y="3210"/>
                  </a:cubicBezTo>
                  <a:cubicBezTo>
                    <a:pt x="3987" y="3210"/>
                    <a:pt x="3988" y="3210"/>
                    <a:pt x="3989" y="3210"/>
                  </a:cubicBezTo>
                  <a:cubicBezTo>
                    <a:pt x="4024" y="3210"/>
                    <a:pt x="4033" y="3148"/>
                    <a:pt x="3997" y="3141"/>
                  </a:cubicBezTo>
                  <a:cubicBezTo>
                    <a:pt x="3829" y="3104"/>
                    <a:pt x="3665" y="3073"/>
                    <a:pt x="3498" y="3046"/>
                  </a:cubicBezTo>
                  <a:cubicBezTo>
                    <a:pt x="3635" y="2940"/>
                    <a:pt x="3768" y="2827"/>
                    <a:pt x="3901" y="2715"/>
                  </a:cubicBezTo>
                  <a:cubicBezTo>
                    <a:pt x="3931" y="2714"/>
                    <a:pt x="3962" y="2714"/>
                    <a:pt x="3992" y="2714"/>
                  </a:cubicBezTo>
                  <a:cubicBezTo>
                    <a:pt x="4139" y="2714"/>
                    <a:pt x="4287" y="2720"/>
                    <a:pt x="4434" y="2732"/>
                  </a:cubicBezTo>
                  <a:cubicBezTo>
                    <a:pt x="4435" y="2732"/>
                    <a:pt x="4436" y="2732"/>
                    <a:pt x="4437" y="2732"/>
                  </a:cubicBezTo>
                  <a:cubicBezTo>
                    <a:pt x="4475" y="2732"/>
                    <a:pt x="4481" y="2670"/>
                    <a:pt x="4444" y="2663"/>
                  </a:cubicBezTo>
                  <a:cubicBezTo>
                    <a:pt x="4320" y="2643"/>
                    <a:pt x="4192" y="2635"/>
                    <a:pt x="4067" y="2635"/>
                  </a:cubicBezTo>
                  <a:cubicBezTo>
                    <a:pt x="4043" y="2635"/>
                    <a:pt x="4020" y="2635"/>
                    <a:pt x="3997" y="2636"/>
                  </a:cubicBezTo>
                  <a:cubicBezTo>
                    <a:pt x="4089" y="2557"/>
                    <a:pt x="4181" y="2469"/>
                    <a:pt x="4273" y="2387"/>
                  </a:cubicBezTo>
                  <a:cubicBezTo>
                    <a:pt x="4304" y="2389"/>
                    <a:pt x="4335" y="2390"/>
                    <a:pt x="4366" y="2390"/>
                  </a:cubicBezTo>
                  <a:cubicBezTo>
                    <a:pt x="4463" y="2390"/>
                    <a:pt x="4559" y="2378"/>
                    <a:pt x="4652" y="2353"/>
                  </a:cubicBezTo>
                  <a:cubicBezTo>
                    <a:pt x="4699" y="2340"/>
                    <a:pt x="4686" y="2276"/>
                    <a:pt x="4644" y="2276"/>
                  </a:cubicBezTo>
                  <a:cubicBezTo>
                    <a:pt x="4640" y="2276"/>
                    <a:pt x="4636" y="2276"/>
                    <a:pt x="4632" y="2277"/>
                  </a:cubicBezTo>
                  <a:cubicBezTo>
                    <a:pt x="4543" y="2294"/>
                    <a:pt x="4451" y="2305"/>
                    <a:pt x="4359" y="2308"/>
                  </a:cubicBezTo>
                  <a:cubicBezTo>
                    <a:pt x="4430" y="2243"/>
                    <a:pt x="4502" y="2182"/>
                    <a:pt x="4570" y="2113"/>
                  </a:cubicBezTo>
                  <a:cubicBezTo>
                    <a:pt x="4615" y="2072"/>
                    <a:pt x="4598" y="1973"/>
                    <a:pt x="4533" y="1963"/>
                  </a:cubicBezTo>
                  <a:cubicBezTo>
                    <a:pt x="4355" y="1934"/>
                    <a:pt x="4174" y="1923"/>
                    <a:pt x="3992" y="1923"/>
                  </a:cubicBezTo>
                  <a:cubicBezTo>
                    <a:pt x="3556" y="1923"/>
                    <a:pt x="3114" y="1987"/>
                    <a:pt x="2685" y="2018"/>
                  </a:cubicBezTo>
                  <a:cubicBezTo>
                    <a:pt x="2510" y="2029"/>
                    <a:pt x="2259" y="2089"/>
                    <a:pt x="2032" y="2089"/>
                  </a:cubicBezTo>
                  <a:cubicBezTo>
                    <a:pt x="1848" y="2089"/>
                    <a:pt x="1680" y="2050"/>
                    <a:pt x="1582" y="1912"/>
                  </a:cubicBezTo>
                  <a:cubicBezTo>
                    <a:pt x="1548" y="1854"/>
                    <a:pt x="1534" y="1789"/>
                    <a:pt x="1531" y="1724"/>
                  </a:cubicBezTo>
                  <a:lnTo>
                    <a:pt x="1531" y="1724"/>
                  </a:lnTo>
                  <a:cubicBezTo>
                    <a:pt x="1655" y="1728"/>
                    <a:pt x="1779" y="1731"/>
                    <a:pt x="1903" y="1731"/>
                  </a:cubicBezTo>
                  <a:cubicBezTo>
                    <a:pt x="2170" y="1731"/>
                    <a:pt x="2436" y="1720"/>
                    <a:pt x="2702" y="1697"/>
                  </a:cubicBezTo>
                  <a:cubicBezTo>
                    <a:pt x="2752" y="1690"/>
                    <a:pt x="2753" y="1615"/>
                    <a:pt x="2705" y="1615"/>
                  </a:cubicBezTo>
                  <a:cubicBezTo>
                    <a:pt x="2704" y="1615"/>
                    <a:pt x="2703" y="1615"/>
                    <a:pt x="2702" y="1615"/>
                  </a:cubicBezTo>
                  <a:cubicBezTo>
                    <a:pt x="2313" y="1635"/>
                    <a:pt x="1920" y="1652"/>
                    <a:pt x="1531" y="1659"/>
                  </a:cubicBezTo>
                  <a:cubicBezTo>
                    <a:pt x="1527" y="1543"/>
                    <a:pt x="1534" y="1427"/>
                    <a:pt x="1548" y="1311"/>
                  </a:cubicBezTo>
                  <a:cubicBezTo>
                    <a:pt x="1944" y="1314"/>
                    <a:pt x="2340" y="1328"/>
                    <a:pt x="2736" y="1355"/>
                  </a:cubicBezTo>
                  <a:cubicBezTo>
                    <a:pt x="2737" y="1355"/>
                    <a:pt x="2738" y="1355"/>
                    <a:pt x="2740" y="1355"/>
                  </a:cubicBezTo>
                  <a:cubicBezTo>
                    <a:pt x="2794" y="1355"/>
                    <a:pt x="2793" y="1270"/>
                    <a:pt x="2736" y="1263"/>
                  </a:cubicBezTo>
                  <a:cubicBezTo>
                    <a:pt x="2469" y="1240"/>
                    <a:pt x="2201" y="1228"/>
                    <a:pt x="1933" y="1228"/>
                  </a:cubicBezTo>
                  <a:cubicBezTo>
                    <a:pt x="1807" y="1228"/>
                    <a:pt x="1681" y="1230"/>
                    <a:pt x="1555" y="1236"/>
                  </a:cubicBezTo>
                  <a:cubicBezTo>
                    <a:pt x="1575" y="1048"/>
                    <a:pt x="1602" y="877"/>
                    <a:pt x="1606" y="785"/>
                  </a:cubicBezTo>
                  <a:cubicBezTo>
                    <a:pt x="1606" y="778"/>
                    <a:pt x="1606" y="771"/>
                    <a:pt x="1602" y="761"/>
                  </a:cubicBezTo>
                  <a:close/>
                  <a:moveTo>
                    <a:pt x="5932" y="0"/>
                  </a:moveTo>
                  <a:cubicBezTo>
                    <a:pt x="4859" y="0"/>
                    <a:pt x="3794" y="146"/>
                    <a:pt x="2713" y="146"/>
                  </a:cubicBezTo>
                  <a:cubicBezTo>
                    <a:pt x="2515" y="146"/>
                    <a:pt x="2317" y="141"/>
                    <a:pt x="2118" y="129"/>
                  </a:cubicBezTo>
                  <a:cubicBezTo>
                    <a:pt x="2117" y="129"/>
                    <a:pt x="2116" y="129"/>
                    <a:pt x="2114" y="129"/>
                  </a:cubicBezTo>
                  <a:cubicBezTo>
                    <a:pt x="2057" y="129"/>
                    <a:pt x="2061" y="208"/>
                    <a:pt x="2111" y="221"/>
                  </a:cubicBezTo>
                  <a:cubicBezTo>
                    <a:pt x="1876" y="324"/>
                    <a:pt x="1647" y="498"/>
                    <a:pt x="1435" y="638"/>
                  </a:cubicBezTo>
                  <a:cubicBezTo>
                    <a:pt x="1398" y="662"/>
                    <a:pt x="1408" y="720"/>
                    <a:pt x="1449" y="730"/>
                  </a:cubicBezTo>
                  <a:cubicBezTo>
                    <a:pt x="1449" y="734"/>
                    <a:pt x="1449" y="737"/>
                    <a:pt x="1456" y="741"/>
                  </a:cubicBezTo>
                  <a:cubicBezTo>
                    <a:pt x="1445" y="751"/>
                    <a:pt x="1439" y="768"/>
                    <a:pt x="1439" y="782"/>
                  </a:cubicBezTo>
                  <a:cubicBezTo>
                    <a:pt x="1425" y="935"/>
                    <a:pt x="1421" y="1085"/>
                    <a:pt x="1415" y="1236"/>
                  </a:cubicBezTo>
                  <a:lnTo>
                    <a:pt x="1391" y="1236"/>
                  </a:lnTo>
                  <a:cubicBezTo>
                    <a:pt x="1350" y="1236"/>
                    <a:pt x="1350" y="1301"/>
                    <a:pt x="1391" y="1301"/>
                  </a:cubicBezTo>
                  <a:lnTo>
                    <a:pt x="1415" y="1301"/>
                  </a:lnTo>
                  <a:cubicBezTo>
                    <a:pt x="1404" y="1594"/>
                    <a:pt x="1401" y="1888"/>
                    <a:pt x="1408" y="2185"/>
                  </a:cubicBezTo>
                  <a:cubicBezTo>
                    <a:pt x="1408" y="2236"/>
                    <a:pt x="1449" y="2277"/>
                    <a:pt x="1500" y="2277"/>
                  </a:cubicBezTo>
                  <a:lnTo>
                    <a:pt x="3433" y="2141"/>
                  </a:lnTo>
                  <a:cubicBezTo>
                    <a:pt x="3524" y="2135"/>
                    <a:pt x="3770" y="2080"/>
                    <a:pt x="3970" y="2080"/>
                  </a:cubicBezTo>
                  <a:cubicBezTo>
                    <a:pt x="4099" y="2080"/>
                    <a:pt x="4208" y="2103"/>
                    <a:pt x="4246" y="2175"/>
                  </a:cubicBezTo>
                  <a:cubicBezTo>
                    <a:pt x="4266" y="2219"/>
                    <a:pt x="3641" y="2704"/>
                    <a:pt x="3607" y="2732"/>
                  </a:cubicBezTo>
                  <a:cubicBezTo>
                    <a:pt x="3296" y="2984"/>
                    <a:pt x="2525" y="3329"/>
                    <a:pt x="2327" y="3688"/>
                  </a:cubicBezTo>
                  <a:cubicBezTo>
                    <a:pt x="2169" y="3968"/>
                    <a:pt x="2279" y="4466"/>
                    <a:pt x="2292" y="4764"/>
                  </a:cubicBezTo>
                  <a:cubicBezTo>
                    <a:pt x="2292" y="4781"/>
                    <a:pt x="2303" y="4798"/>
                    <a:pt x="2316" y="4808"/>
                  </a:cubicBezTo>
                  <a:cubicBezTo>
                    <a:pt x="2299" y="4852"/>
                    <a:pt x="2327" y="4900"/>
                    <a:pt x="2374" y="4910"/>
                  </a:cubicBezTo>
                  <a:cubicBezTo>
                    <a:pt x="2917" y="4986"/>
                    <a:pt x="3467" y="5129"/>
                    <a:pt x="3856" y="5546"/>
                  </a:cubicBezTo>
                  <a:cubicBezTo>
                    <a:pt x="4290" y="6003"/>
                    <a:pt x="4434" y="6734"/>
                    <a:pt x="4024" y="7253"/>
                  </a:cubicBezTo>
                  <a:cubicBezTo>
                    <a:pt x="3789" y="7549"/>
                    <a:pt x="3471" y="7679"/>
                    <a:pt x="3145" y="7679"/>
                  </a:cubicBezTo>
                  <a:cubicBezTo>
                    <a:pt x="2797" y="7679"/>
                    <a:pt x="2439" y="7532"/>
                    <a:pt x="2159" y="7284"/>
                  </a:cubicBezTo>
                  <a:cubicBezTo>
                    <a:pt x="2145" y="7270"/>
                    <a:pt x="2135" y="7257"/>
                    <a:pt x="2122" y="7243"/>
                  </a:cubicBezTo>
                  <a:cubicBezTo>
                    <a:pt x="2122" y="7233"/>
                    <a:pt x="2122" y="7222"/>
                    <a:pt x="2122" y="7212"/>
                  </a:cubicBezTo>
                  <a:cubicBezTo>
                    <a:pt x="1930" y="6522"/>
                    <a:pt x="2036" y="5877"/>
                    <a:pt x="2333" y="5235"/>
                  </a:cubicBezTo>
                  <a:cubicBezTo>
                    <a:pt x="2341" y="5205"/>
                    <a:pt x="2316" y="5183"/>
                    <a:pt x="2290" y="5183"/>
                  </a:cubicBezTo>
                  <a:cubicBezTo>
                    <a:pt x="2280" y="5183"/>
                    <a:pt x="2270" y="5186"/>
                    <a:pt x="2262" y="5194"/>
                  </a:cubicBezTo>
                  <a:cubicBezTo>
                    <a:pt x="1896" y="5737"/>
                    <a:pt x="1811" y="6403"/>
                    <a:pt x="1937" y="7035"/>
                  </a:cubicBezTo>
                  <a:cubicBezTo>
                    <a:pt x="1626" y="6628"/>
                    <a:pt x="1524" y="6123"/>
                    <a:pt x="1606" y="5604"/>
                  </a:cubicBezTo>
                  <a:cubicBezTo>
                    <a:pt x="1615" y="5566"/>
                    <a:pt x="1585" y="5540"/>
                    <a:pt x="1556" y="5540"/>
                  </a:cubicBezTo>
                  <a:cubicBezTo>
                    <a:pt x="1539" y="5540"/>
                    <a:pt x="1523" y="5548"/>
                    <a:pt x="1514" y="5566"/>
                  </a:cubicBezTo>
                  <a:cubicBezTo>
                    <a:pt x="1507" y="5552"/>
                    <a:pt x="1493" y="5539"/>
                    <a:pt x="1480" y="5535"/>
                  </a:cubicBezTo>
                  <a:cubicBezTo>
                    <a:pt x="1302" y="5477"/>
                    <a:pt x="1104" y="5491"/>
                    <a:pt x="919" y="5481"/>
                  </a:cubicBezTo>
                  <a:cubicBezTo>
                    <a:pt x="752" y="5467"/>
                    <a:pt x="588" y="5450"/>
                    <a:pt x="424" y="5433"/>
                  </a:cubicBezTo>
                  <a:cubicBezTo>
                    <a:pt x="489" y="5406"/>
                    <a:pt x="551" y="5368"/>
                    <a:pt x="605" y="5344"/>
                  </a:cubicBezTo>
                  <a:cubicBezTo>
                    <a:pt x="725" y="5293"/>
                    <a:pt x="861" y="5259"/>
                    <a:pt x="971" y="5190"/>
                  </a:cubicBezTo>
                  <a:cubicBezTo>
                    <a:pt x="995" y="5170"/>
                    <a:pt x="998" y="5136"/>
                    <a:pt x="981" y="5112"/>
                  </a:cubicBezTo>
                  <a:lnTo>
                    <a:pt x="981" y="5112"/>
                  </a:lnTo>
                  <a:cubicBezTo>
                    <a:pt x="1276" y="5211"/>
                    <a:pt x="1641" y="5273"/>
                    <a:pt x="1967" y="5273"/>
                  </a:cubicBezTo>
                  <a:cubicBezTo>
                    <a:pt x="2044" y="5273"/>
                    <a:pt x="2119" y="5269"/>
                    <a:pt x="2190" y="5262"/>
                  </a:cubicBezTo>
                  <a:cubicBezTo>
                    <a:pt x="2241" y="5259"/>
                    <a:pt x="2262" y="5177"/>
                    <a:pt x="2204" y="5163"/>
                  </a:cubicBezTo>
                  <a:cubicBezTo>
                    <a:pt x="2002" y="5129"/>
                    <a:pt x="1797" y="5129"/>
                    <a:pt x="1596" y="5105"/>
                  </a:cubicBezTo>
                  <a:cubicBezTo>
                    <a:pt x="1367" y="5085"/>
                    <a:pt x="1141" y="5040"/>
                    <a:pt x="913" y="5030"/>
                  </a:cubicBezTo>
                  <a:cubicBezTo>
                    <a:pt x="882" y="5030"/>
                    <a:pt x="878" y="5074"/>
                    <a:pt x="906" y="5085"/>
                  </a:cubicBezTo>
                  <a:lnTo>
                    <a:pt x="937" y="5095"/>
                  </a:lnTo>
                  <a:cubicBezTo>
                    <a:pt x="807" y="5109"/>
                    <a:pt x="687" y="5170"/>
                    <a:pt x="575" y="5221"/>
                  </a:cubicBezTo>
                  <a:cubicBezTo>
                    <a:pt x="469" y="5272"/>
                    <a:pt x="312" y="5317"/>
                    <a:pt x="253" y="5423"/>
                  </a:cubicBezTo>
                  <a:lnTo>
                    <a:pt x="253" y="5430"/>
                  </a:lnTo>
                  <a:cubicBezTo>
                    <a:pt x="221" y="5454"/>
                    <a:pt x="214" y="5514"/>
                    <a:pt x="252" y="5538"/>
                  </a:cubicBezTo>
                  <a:lnTo>
                    <a:pt x="252" y="5538"/>
                  </a:lnTo>
                  <a:cubicBezTo>
                    <a:pt x="247" y="5537"/>
                    <a:pt x="242" y="5536"/>
                    <a:pt x="237" y="5536"/>
                  </a:cubicBezTo>
                  <a:cubicBezTo>
                    <a:pt x="207" y="5536"/>
                    <a:pt x="181" y="5558"/>
                    <a:pt x="178" y="5590"/>
                  </a:cubicBezTo>
                  <a:cubicBezTo>
                    <a:pt x="1" y="7188"/>
                    <a:pt x="404" y="8858"/>
                    <a:pt x="1944" y="9627"/>
                  </a:cubicBezTo>
                  <a:cubicBezTo>
                    <a:pt x="2378" y="9842"/>
                    <a:pt x="2851" y="9950"/>
                    <a:pt x="3325" y="9950"/>
                  </a:cubicBezTo>
                  <a:cubicBezTo>
                    <a:pt x="3694" y="9950"/>
                    <a:pt x="4064" y="9885"/>
                    <a:pt x="4417" y="9753"/>
                  </a:cubicBezTo>
                  <a:cubicBezTo>
                    <a:pt x="5762" y="9333"/>
                    <a:pt x="6821" y="8172"/>
                    <a:pt x="6978" y="6724"/>
                  </a:cubicBezTo>
                  <a:cubicBezTo>
                    <a:pt x="7125" y="5371"/>
                    <a:pt x="6332" y="4108"/>
                    <a:pt x="4960" y="3903"/>
                  </a:cubicBezTo>
                  <a:cubicBezTo>
                    <a:pt x="5516" y="3333"/>
                    <a:pt x="6288" y="2708"/>
                    <a:pt x="6708" y="2028"/>
                  </a:cubicBezTo>
                  <a:cubicBezTo>
                    <a:pt x="7029" y="1509"/>
                    <a:pt x="6804" y="683"/>
                    <a:pt x="6766" y="95"/>
                  </a:cubicBezTo>
                  <a:cubicBezTo>
                    <a:pt x="6763" y="53"/>
                    <a:pt x="6729" y="25"/>
                    <a:pt x="6691" y="25"/>
                  </a:cubicBezTo>
                  <a:cubicBezTo>
                    <a:pt x="6686" y="25"/>
                    <a:pt x="6680" y="25"/>
                    <a:pt x="6674" y="27"/>
                  </a:cubicBezTo>
                  <a:cubicBezTo>
                    <a:pt x="6426" y="8"/>
                    <a:pt x="6179" y="0"/>
                    <a:pt x="5932" y="0"/>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38"/>
            <p:cNvSpPr/>
            <p:nvPr/>
          </p:nvSpPr>
          <p:spPr>
            <a:xfrm>
              <a:off x="1647232" y="3736362"/>
              <a:ext cx="10915" cy="3005"/>
            </a:xfrm>
            <a:custGeom>
              <a:avLst/>
              <a:gdLst/>
              <a:ahLst/>
              <a:cxnLst/>
              <a:rect l="l" t="t" r="r" b="b"/>
              <a:pathLst>
                <a:path w="425" h="117" extrusionOk="0">
                  <a:moveTo>
                    <a:pt x="40" y="0"/>
                  </a:moveTo>
                  <a:cubicBezTo>
                    <a:pt x="12" y="0"/>
                    <a:pt x="0" y="42"/>
                    <a:pt x="30" y="48"/>
                  </a:cubicBezTo>
                  <a:cubicBezTo>
                    <a:pt x="146" y="72"/>
                    <a:pt x="262" y="100"/>
                    <a:pt x="378" y="117"/>
                  </a:cubicBezTo>
                  <a:cubicBezTo>
                    <a:pt x="379" y="117"/>
                    <a:pt x="380" y="117"/>
                    <a:pt x="381" y="117"/>
                  </a:cubicBezTo>
                  <a:cubicBezTo>
                    <a:pt x="410" y="117"/>
                    <a:pt x="425" y="69"/>
                    <a:pt x="392" y="65"/>
                  </a:cubicBezTo>
                  <a:cubicBezTo>
                    <a:pt x="276" y="38"/>
                    <a:pt x="160" y="21"/>
                    <a:pt x="43" y="1"/>
                  </a:cubicBezTo>
                  <a:cubicBezTo>
                    <a:pt x="42" y="0"/>
                    <a:pt x="41" y="0"/>
                    <a:pt x="40" y="0"/>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6" name="Google Shape;866;p38"/>
          <p:cNvGrpSpPr/>
          <p:nvPr/>
        </p:nvGrpSpPr>
        <p:grpSpPr>
          <a:xfrm>
            <a:off x="1772214" y="1804556"/>
            <a:ext cx="243889" cy="530990"/>
            <a:chOff x="2933283" y="3546389"/>
            <a:chExt cx="136502" cy="297224"/>
          </a:xfrm>
        </p:grpSpPr>
        <p:sp>
          <p:nvSpPr>
            <p:cNvPr id="867" name="Google Shape;867;p38"/>
            <p:cNvSpPr/>
            <p:nvPr/>
          </p:nvSpPr>
          <p:spPr>
            <a:xfrm>
              <a:off x="2933283" y="3546389"/>
              <a:ext cx="136502" cy="297224"/>
            </a:xfrm>
            <a:custGeom>
              <a:avLst/>
              <a:gdLst/>
              <a:ahLst/>
              <a:cxnLst/>
              <a:rect l="l" t="t" r="r" b="b"/>
              <a:pathLst>
                <a:path w="5315" h="11573" extrusionOk="0">
                  <a:moveTo>
                    <a:pt x="4300" y="738"/>
                  </a:moveTo>
                  <a:cubicBezTo>
                    <a:pt x="4300" y="740"/>
                    <a:pt x="4299" y="740"/>
                    <a:pt x="4298" y="741"/>
                  </a:cubicBezTo>
                  <a:lnTo>
                    <a:pt x="4298" y="741"/>
                  </a:lnTo>
                  <a:cubicBezTo>
                    <a:pt x="4298" y="740"/>
                    <a:pt x="4299" y="739"/>
                    <a:pt x="4300" y="738"/>
                  </a:cubicBezTo>
                  <a:close/>
                  <a:moveTo>
                    <a:pt x="2466" y="4508"/>
                  </a:moveTo>
                  <a:lnTo>
                    <a:pt x="2466" y="4508"/>
                  </a:lnTo>
                  <a:cubicBezTo>
                    <a:pt x="2456" y="4846"/>
                    <a:pt x="2442" y="5185"/>
                    <a:pt x="2432" y="5523"/>
                  </a:cubicBezTo>
                  <a:cubicBezTo>
                    <a:pt x="2360" y="5632"/>
                    <a:pt x="2292" y="5741"/>
                    <a:pt x="2224" y="5851"/>
                  </a:cubicBezTo>
                  <a:cubicBezTo>
                    <a:pt x="2169" y="5936"/>
                    <a:pt x="2097" y="6028"/>
                    <a:pt x="2077" y="6131"/>
                  </a:cubicBezTo>
                  <a:cubicBezTo>
                    <a:pt x="2077" y="6131"/>
                    <a:pt x="2074" y="6131"/>
                    <a:pt x="2070" y="6127"/>
                  </a:cubicBezTo>
                  <a:cubicBezTo>
                    <a:pt x="2064" y="6127"/>
                    <a:pt x="2059" y="6127"/>
                    <a:pt x="2053" y="6127"/>
                  </a:cubicBezTo>
                  <a:cubicBezTo>
                    <a:pt x="1949" y="6127"/>
                    <a:pt x="1843" y="6183"/>
                    <a:pt x="1749" y="6213"/>
                  </a:cubicBezTo>
                  <a:cubicBezTo>
                    <a:pt x="1681" y="6236"/>
                    <a:pt x="1609" y="6264"/>
                    <a:pt x="1541" y="6288"/>
                  </a:cubicBezTo>
                  <a:cubicBezTo>
                    <a:pt x="1483" y="6312"/>
                    <a:pt x="1421" y="6332"/>
                    <a:pt x="1363" y="6356"/>
                  </a:cubicBezTo>
                  <a:cubicBezTo>
                    <a:pt x="1353" y="6359"/>
                    <a:pt x="1336" y="6363"/>
                    <a:pt x="1322" y="6370"/>
                  </a:cubicBezTo>
                  <a:cubicBezTo>
                    <a:pt x="1705" y="5765"/>
                    <a:pt x="2132" y="5147"/>
                    <a:pt x="2466" y="4508"/>
                  </a:cubicBezTo>
                  <a:close/>
                  <a:moveTo>
                    <a:pt x="5089" y="157"/>
                  </a:moveTo>
                  <a:lnTo>
                    <a:pt x="5089" y="157"/>
                  </a:lnTo>
                  <a:cubicBezTo>
                    <a:pt x="4795" y="3689"/>
                    <a:pt x="4918" y="7285"/>
                    <a:pt x="5079" y="10823"/>
                  </a:cubicBezTo>
                  <a:cubicBezTo>
                    <a:pt x="5079" y="10837"/>
                    <a:pt x="5082" y="10850"/>
                    <a:pt x="5089" y="10861"/>
                  </a:cubicBezTo>
                  <a:cubicBezTo>
                    <a:pt x="4877" y="11018"/>
                    <a:pt x="4679" y="11199"/>
                    <a:pt x="4505" y="11397"/>
                  </a:cubicBezTo>
                  <a:cubicBezTo>
                    <a:pt x="4375" y="7845"/>
                    <a:pt x="4478" y="4300"/>
                    <a:pt x="4423" y="752"/>
                  </a:cubicBezTo>
                  <a:cubicBezTo>
                    <a:pt x="4423" y="714"/>
                    <a:pt x="4394" y="692"/>
                    <a:pt x="4364" y="692"/>
                  </a:cubicBezTo>
                  <a:cubicBezTo>
                    <a:pt x="4345" y="692"/>
                    <a:pt x="4326" y="701"/>
                    <a:pt x="4314" y="721"/>
                  </a:cubicBezTo>
                  <a:cubicBezTo>
                    <a:pt x="4331" y="677"/>
                    <a:pt x="4297" y="625"/>
                    <a:pt x="4249" y="622"/>
                  </a:cubicBezTo>
                  <a:cubicBezTo>
                    <a:pt x="4220" y="622"/>
                    <a:pt x="4190" y="621"/>
                    <a:pt x="4161" y="621"/>
                  </a:cubicBezTo>
                  <a:cubicBezTo>
                    <a:pt x="3595" y="621"/>
                    <a:pt x="3017" y="682"/>
                    <a:pt x="2449" y="724"/>
                  </a:cubicBezTo>
                  <a:cubicBezTo>
                    <a:pt x="2541" y="677"/>
                    <a:pt x="2634" y="625"/>
                    <a:pt x="2722" y="571"/>
                  </a:cubicBezTo>
                  <a:cubicBezTo>
                    <a:pt x="2869" y="479"/>
                    <a:pt x="3026" y="390"/>
                    <a:pt x="3146" y="263"/>
                  </a:cubicBezTo>
                  <a:cubicBezTo>
                    <a:pt x="3153" y="253"/>
                    <a:pt x="3160" y="239"/>
                    <a:pt x="3160" y="226"/>
                  </a:cubicBezTo>
                  <a:cubicBezTo>
                    <a:pt x="3291" y="226"/>
                    <a:pt x="3424" y="226"/>
                    <a:pt x="3557" y="226"/>
                  </a:cubicBezTo>
                  <a:cubicBezTo>
                    <a:pt x="4069" y="226"/>
                    <a:pt x="4591" y="220"/>
                    <a:pt x="5089" y="157"/>
                  </a:cubicBezTo>
                  <a:close/>
                  <a:moveTo>
                    <a:pt x="4294" y="745"/>
                  </a:moveTo>
                  <a:lnTo>
                    <a:pt x="4294" y="745"/>
                  </a:lnTo>
                  <a:cubicBezTo>
                    <a:pt x="4294" y="746"/>
                    <a:pt x="4293" y="747"/>
                    <a:pt x="4293" y="748"/>
                  </a:cubicBezTo>
                  <a:cubicBezTo>
                    <a:pt x="4150" y="4297"/>
                    <a:pt x="4181" y="7876"/>
                    <a:pt x="4331" y="11424"/>
                  </a:cubicBezTo>
                  <a:cubicBezTo>
                    <a:pt x="4019" y="11366"/>
                    <a:pt x="3693" y="11340"/>
                    <a:pt x="3367" y="11340"/>
                  </a:cubicBezTo>
                  <a:cubicBezTo>
                    <a:pt x="3056" y="11340"/>
                    <a:pt x="2745" y="11364"/>
                    <a:pt x="2446" y="11407"/>
                  </a:cubicBezTo>
                  <a:cubicBezTo>
                    <a:pt x="2453" y="11274"/>
                    <a:pt x="2459" y="11137"/>
                    <a:pt x="2466" y="11004"/>
                  </a:cubicBezTo>
                  <a:cubicBezTo>
                    <a:pt x="2716" y="11038"/>
                    <a:pt x="2965" y="11072"/>
                    <a:pt x="3214" y="11103"/>
                  </a:cubicBezTo>
                  <a:cubicBezTo>
                    <a:pt x="3215" y="11103"/>
                    <a:pt x="3216" y="11103"/>
                    <a:pt x="3217" y="11103"/>
                  </a:cubicBezTo>
                  <a:cubicBezTo>
                    <a:pt x="3262" y="11103"/>
                    <a:pt x="3261" y="11031"/>
                    <a:pt x="3214" y="11024"/>
                  </a:cubicBezTo>
                  <a:cubicBezTo>
                    <a:pt x="2965" y="10994"/>
                    <a:pt x="2719" y="10966"/>
                    <a:pt x="2470" y="10943"/>
                  </a:cubicBezTo>
                  <a:cubicBezTo>
                    <a:pt x="2477" y="10789"/>
                    <a:pt x="2480" y="10635"/>
                    <a:pt x="2490" y="10481"/>
                  </a:cubicBezTo>
                  <a:cubicBezTo>
                    <a:pt x="2490" y="10499"/>
                    <a:pt x="2504" y="10512"/>
                    <a:pt x="2521" y="10512"/>
                  </a:cubicBezTo>
                  <a:cubicBezTo>
                    <a:pt x="2818" y="10529"/>
                    <a:pt x="3119" y="10550"/>
                    <a:pt x="3419" y="10553"/>
                  </a:cubicBezTo>
                  <a:cubicBezTo>
                    <a:pt x="3457" y="10540"/>
                    <a:pt x="3457" y="10485"/>
                    <a:pt x="3419" y="10471"/>
                  </a:cubicBezTo>
                  <a:cubicBezTo>
                    <a:pt x="3122" y="10451"/>
                    <a:pt x="2821" y="10451"/>
                    <a:pt x="2521" y="10444"/>
                  </a:cubicBezTo>
                  <a:cubicBezTo>
                    <a:pt x="2519" y="10444"/>
                    <a:pt x="2517" y="10443"/>
                    <a:pt x="2516" y="10443"/>
                  </a:cubicBezTo>
                  <a:cubicBezTo>
                    <a:pt x="2502" y="10443"/>
                    <a:pt x="2491" y="10454"/>
                    <a:pt x="2490" y="10466"/>
                  </a:cubicBezTo>
                  <a:lnTo>
                    <a:pt x="2490" y="10466"/>
                  </a:lnTo>
                  <a:cubicBezTo>
                    <a:pt x="2500" y="10251"/>
                    <a:pt x="2504" y="10033"/>
                    <a:pt x="2514" y="9819"/>
                  </a:cubicBezTo>
                  <a:cubicBezTo>
                    <a:pt x="2688" y="9839"/>
                    <a:pt x="2862" y="9850"/>
                    <a:pt x="3040" y="9853"/>
                  </a:cubicBezTo>
                  <a:cubicBezTo>
                    <a:pt x="3071" y="9853"/>
                    <a:pt x="3078" y="9802"/>
                    <a:pt x="3047" y="9795"/>
                  </a:cubicBezTo>
                  <a:cubicBezTo>
                    <a:pt x="2869" y="9775"/>
                    <a:pt x="2692" y="9764"/>
                    <a:pt x="2514" y="9761"/>
                  </a:cubicBezTo>
                  <a:cubicBezTo>
                    <a:pt x="2524" y="9559"/>
                    <a:pt x="2528" y="9361"/>
                    <a:pt x="2535" y="9163"/>
                  </a:cubicBezTo>
                  <a:cubicBezTo>
                    <a:pt x="2633" y="9170"/>
                    <a:pt x="2733" y="9176"/>
                    <a:pt x="2833" y="9176"/>
                  </a:cubicBezTo>
                  <a:cubicBezTo>
                    <a:pt x="2976" y="9176"/>
                    <a:pt x="3120" y="9165"/>
                    <a:pt x="3259" y="9132"/>
                  </a:cubicBezTo>
                  <a:cubicBezTo>
                    <a:pt x="3293" y="9119"/>
                    <a:pt x="3286" y="9064"/>
                    <a:pt x="3248" y="9064"/>
                  </a:cubicBezTo>
                  <a:cubicBezTo>
                    <a:pt x="3038" y="9073"/>
                    <a:pt x="2834" y="9093"/>
                    <a:pt x="2625" y="9093"/>
                  </a:cubicBezTo>
                  <a:cubicBezTo>
                    <a:pt x="2596" y="9093"/>
                    <a:pt x="2567" y="9092"/>
                    <a:pt x="2538" y="9092"/>
                  </a:cubicBezTo>
                  <a:cubicBezTo>
                    <a:pt x="2548" y="8770"/>
                    <a:pt x="2555" y="8453"/>
                    <a:pt x="2562" y="8128"/>
                  </a:cubicBezTo>
                  <a:cubicBezTo>
                    <a:pt x="2722" y="8160"/>
                    <a:pt x="2884" y="8175"/>
                    <a:pt x="3045" y="8175"/>
                  </a:cubicBezTo>
                  <a:cubicBezTo>
                    <a:pt x="3198" y="8175"/>
                    <a:pt x="3350" y="8162"/>
                    <a:pt x="3501" y="8135"/>
                  </a:cubicBezTo>
                  <a:cubicBezTo>
                    <a:pt x="3539" y="8118"/>
                    <a:pt x="3532" y="8064"/>
                    <a:pt x="3491" y="8057"/>
                  </a:cubicBezTo>
                  <a:cubicBezTo>
                    <a:pt x="3337" y="8070"/>
                    <a:pt x="3183" y="8077"/>
                    <a:pt x="3028" y="8077"/>
                  </a:cubicBezTo>
                  <a:cubicBezTo>
                    <a:pt x="2874" y="8077"/>
                    <a:pt x="2719" y="8070"/>
                    <a:pt x="2565" y="8057"/>
                  </a:cubicBezTo>
                  <a:cubicBezTo>
                    <a:pt x="2569" y="7903"/>
                    <a:pt x="2569" y="7749"/>
                    <a:pt x="2572" y="7596"/>
                  </a:cubicBezTo>
                  <a:cubicBezTo>
                    <a:pt x="2663" y="7602"/>
                    <a:pt x="2755" y="7605"/>
                    <a:pt x="2845" y="7605"/>
                  </a:cubicBezTo>
                  <a:cubicBezTo>
                    <a:pt x="2911" y="7605"/>
                    <a:pt x="2976" y="7603"/>
                    <a:pt x="3040" y="7599"/>
                  </a:cubicBezTo>
                  <a:cubicBezTo>
                    <a:pt x="3071" y="7596"/>
                    <a:pt x="3071" y="7548"/>
                    <a:pt x="3040" y="7544"/>
                  </a:cubicBezTo>
                  <a:cubicBezTo>
                    <a:pt x="2971" y="7541"/>
                    <a:pt x="2901" y="7540"/>
                    <a:pt x="2831" y="7540"/>
                  </a:cubicBezTo>
                  <a:cubicBezTo>
                    <a:pt x="2746" y="7540"/>
                    <a:pt x="2660" y="7542"/>
                    <a:pt x="2576" y="7548"/>
                  </a:cubicBezTo>
                  <a:cubicBezTo>
                    <a:pt x="2582" y="7220"/>
                    <a:pt x="2586" y="6892"/>
                    <a:pt x="2593" y="6564"/>
                  </a:cubicBezTo>
                  <a:cubicBezTo>
                    <a:pt x="2762" y="6552"/>
                    <a:pt x="2931" y="6543"/>
                    <a:pt x="3100" y="6543"/>
                  </a:cubicBezTo>
                  <a:cubicBezTo>
                    <a:pt x="3125" y="6543"/>
                    <a:pt x="3151" y="6543"/>
                    <a:pt x="3177" y="6544"/>
                  </a:cubicBezTo>
                  <a:cubicBezTo>
                    <a:pt x="3224" y="6544"/>
                    <a:pt x="3238" y="6465"/>
                    <a:pt x="3190" y="6458"/>
                  </a:cubicBezTo>
                  <a:cubicBezTo>
                    <a:pt x="3116" y="6451"/>
                    <a:pt x="3041" y="6447"/>
                    <a:pt x="2966" y="6447"/>
                  </a:cubicBezTo>
                  <a:cubicBezTo>
                    <a:pt x="2842" y="6447"/>
                    <a:pt x="2716" y="6458"/>
                    <a:pt x="2593" y="6479"/>
                  </a:cubicBezTo>
                  <a:cubicBezTo>
                    <a:pt x="2596" y="6271"/>
                    <a:pt x="2599" y="6062"/>
                    <a:pt x="2603" y="5851"/>
                  </a:cubicBezTo>
                  <a:cubicBezTo>
                    <a:pt x="2794" y="5847"/>
                    <a:pt x="2985" y="5844"/>
                    <a:pt x="3177" y="5820"/>
                  </a:cubicBezTo>
                  <a:cubicBezTo>
                    <a:pt x="3235" y="5820"/>
                    <a:pt x="3235" y="5734"/>
                    <a:pt x="3177" y="5734"/>
                  </a:cubicBezTo>
                  <a:cubicBezTo>
                    <a:pt x="3160" y="5734"/>
                    <a:pt x="3144" y="5734"/>
                    <a:pt x="3127" y="5734"/>
                  </a:cubicBezTo>
                  <a:cubicBezTo>
                    <a:pt x="2955" y="5734"/>
                    <a:pt x="2777" y="5749"/>
                    <a:pt x="2603" y="5762"/>
                  </a:cubicBezTo>
                  <a:cubicBezTo>
                    <a:pt x="2613" y="5246"/>
                    <a:pt x="2623" y="4730"/>
                    <a:pt x="2630" y="4215"/>
                  </a:cubicBezTo>
                  <a:cubicBezTo>
                    <a:pt x="2630" y="4165"/>
                    <a:pt x="2593" y="4140"/>
                    <a:pt x="2555" y="4140"/>
                  </a:cubicBezTo>
                  <a:cubicBezTo>
                    <a:pt x="2517" y="4140"/>
                    <a:pt x="2478" y="4165"/>
                    <a:pt x="2477" y="4215"/>
                  </a:cubicBezTo>
                  <a:lnTo>
                    <a:pt x="2477" y="4218"/>
                  </a:lnTo>
                  <a:cubicBezTo>
                    <a:pt x="2473" y="4222"/>
                    <a:pt x="2466" y="4225"/>
                    <a:pt x="2463" y="4232"/>
                  </a:cubicBezTo>
                  <a:cubicBezTo>
                    <a:pt x="1968" y="4846"/>
                    <a:pt x="1575" y="5601"/>
                    <a:pt x="1216" y="6308"/>
                  </a:cubicBezTo>
                  <a:cubicBezTo>
                    <a:pt x="1117" y="6168"/>
                    <a:pt x="1008" y="6035"/>
                    <a:pt x="888" y="5915"/>
                  </a:cubicBezTo>
                  <a:cubicBezTo>
                    <a:pt x="1023" y="5884"/>
                    <a:pt x="1159" y="5869"/>
                    <a:pt x="1296" y="5869"/>
                  </a:cubicBezTo>
                  <a:cubicBezTo>
                    <a:pt x="1323" y="5869"/>
                    <a:pt x="1350" y="5870"/>
                    <a:pt x="1377" y="5871"/>
                  </a:cubicBezTo>
                  <a:cubicBezTo>
                    <a:pt x="1411" y="5871"/>
                    <a:pt x="1421" y="5820"/>
                    <a:pt x="1387" y="5813"/>
                  </a:cubicBezTo>
                  <a:cubicBezTo>
                    <a:pt x="1339" y="5804"/>
                    <a:pt x="1289" y="5799"/>
                    <a:pt x="1240" y="5799"/>
                  </a:cubicBezTo>
                  <a:cubicBezTo>
                    <a:pt x="1107" y="5799"/>
                    <a:pt x="973" y="5830"/>
                    <a:pt x="851" y="5874"/>
                  </a:cubicBezTo>
                  <a:cubicBezTo>
                    <a:pt x="800" y="5820"/>
                    <a:pt x="752" y="5769"/>
                    <a:pt x="704" y="5717"/>
                  </a:cubicBezTo>
                  <a:cubicBezTo>
                    <a:pt x="639" y="5642"/>
                    <a:pt x="574" y="5560"/>
                    <a:pt x="506" y="5475"/>
                  </a:cubicBezTo>
                  <a:lnTo>
                    <a:pt x="506" y="5475"/>
                  </a:lnTo>
                  <a:cubicBezTo>
                    <a:pt x="712" y="5517"/>
                    <a:pt x="923" y="5536"/>
                    <a:pt x="1133" y="5536"/>
                  </a:cubicBezTo>
                  <a:cubicBezTo>
                    <a:pt x="1180" y="5536"/>
                    <a:pt x="1227" y="5535"/>
                    <a:pt x="1274" y="5533"/>
                  </a:cubicBezTo>
                  <a:cubicBezTo>
                    <a:pt x="1326" y="5533"/>
                    <a:pt x="1326" y="5458"/>
                    <a:pt x="1274" y="5458"/>
                  </a:cubicBezTo>
                  <a:cubicBezTo>
                    <a:pt x="994" y="5441"/>
                    <a:pt x="718" y="5434"/>
                    <a:pt x="438" y="5393"/>
                  </a:cubicBezTo>
                  <a:cubicBezTo>
                    <a:pt x="335" y="5263"/>
                    <a:pt x="212" y="5150"/>
                    <a:pt x="72" y="5058"/>
                  </a:cubicBezTo>
                  <a:cubicBezTo>
                    <a:pt x="106" y="5017"/>
                    <a:pt x="134" y="4976"/>
                    <a:pt x="164" y="4935"/>
                  </a:cubicBezTo>
                  <a:cubicBezTo>
                    <a:pt x="402" y="4951"/>
                    <a:pt x="639" y="4958"/>
                    <a:pt x="876" y="4958"/>
                  </a:cubicBezTo>
                  <a:cubicBezTo>
                    <a:pt x="1113" y="4958"/>
                    <a:pt x="1350" y="4951"/>
                    <a:pt x="1585" y="4935"/>
                  </a:cubicBezTo>
                  <a:cubicBezTo>
                    <a:pt x="1626" y="4932"/>
                    <a:pt x="1626" y="4874"/>
                    <a:pt x="1585" y="4870"/>
                  </a:cubicBezTo>
                  <a:cubicBezTo>
                    <a:pt x="1382" y="4858"/>
                    <a:pt x="1178" y="4852"/>
                    <a:pt x="973" y="4852"/>
                  </a:cubicBezTo>
                  <a:cubicBezTo>
                    <a:pt x="718" y="4852"/>
                    <a:pt x="462" y="4862"/>
                    <a:pt x="205" y="4881"/>
                  </a:cubicBezTo>
                  <a:cubicBezTo>
                    <a:pt x="390" y="4635"/>
                    <a:pt x="561" y="4379"/>
                    <a:pt x="728" y="4119"/>
                  </a:cubicBezTo>
                  <a:cubicBezTo>
                    <a:pt x="775" y="4118"/>
                    <a:pt x="823" y="4117"/>
                    <a:pt x="870" y="4117"/>
                  </a:cubicBezTo>
                  <a:cubicBezTo>
                    <a:pt x="1237" y="4117"/>
                    <a:pt x="1598" y="4150"/>
                    <a:pt x="1964" y="4181"/>
                  </a:cubicBezTo>
                  <a:cubicBezTo>
                    <a:pt x="2002" y="4181"/>
                    <a:pt x="2012" y="4126"/>
                    <a:pt x="1974" y="4116"/>
                  </a:cubicBezTo>
                  <a:cubicBezTo>
                    <a:pt x="1730" y="4061"/>
                    <a:pt x="1479" y="4040"/>
                    <a:pt x="1228" y="4040"/>
                  </a:cubicBezTo>
                  <a:cubicBezTo>
                    <a:pt x="1072" y="4040"/>
                    <a:pt x="916" y="4048"/>
                    <a:pt x="762" y="4061"/>
                  </a:cubicBezTo>
                  <a:cubicBezTo>
                    <a:pt x="899" y="3842"/>
                    <a:pt x="1028" y="3620"/>
                    <a:pt x="1151" y="3395"/>
                  </a:cubicBezTo>
                  <a:cubicBezTo>
                    <a:pt x="1293" y="3386"/>
                    <a:pt x="1435" y="3383"/>
                    <a:pt x="1577" y="3383"/>
                  </a:cubicBezTo>
                  <a:cubicBezTo>
                    <a:pt x="1649" y="3383"/>
                    <a:pt x="1719" y="3384"/>
                    <a:pt x="1790" y="3385"/>
                  </a:cubicBezTo>
                  <a:cubicBezTo>
                    <a:pt x="1838" y="3385"/>
                    <a:pt x="1834" y="3320"/>
                    <a:pt x="1790" y="3317"/>
                  </a:cubicBezTo>
                  <a:cubicBezTo>
                    <a:pt x="1698" y="3307"/>
                    <a:pt x="1605" y="3303"/>
                    <a:pt x="1513" y="3303"/>
                  </a:cubicBezTo>
                  <a:cubicBezTo>
                    <a:pt x="1404" y="3303"/>
                    <a:pt x="1296" y="3309"/>
                    <a:pt x="1189" y="3320"/>
                  </a:cubicBezTo>
                  <a:cubicBezTo>
                    <a:pt x="1274" y="3159"/>
                    <a:pt x="1360" y="2995"/>
                    <a:pt x="1442" y="2828"/>
                  </a:cubicBezTo>
                  <a:cubicBezTo>
                    <a:pt x="1595" y="2814"/>
                    <a:pt x="1749" y="2794"/>
                    <a:pt x="1903" y="2767"/>
                  </a:cubicBezTo>
                  <a:cubicBezTo>
                    <a:pt x="1937" y="2753"/>
                    <a:pt x="1930" y="2702"/>
                    <a:pt x="1896" y="2702"/>
                  </a:cubicBezTo>
                  <a:cubicBezTo>
                    <a:pt x="1756" y="2712"/>
                    <a:pt x="1616" y="2733"/>
                    <a:pt x="1476" y="2760"/>
                  </a:cubicBezTo>
                  <a:cubicBezTo>
                    <a:pt x="1582" y="2541"/>
                    <a:pt x="1681" y="2323"/>
                    <a:pt x="1776" y="2104"/>
                  </a:cubicBezTo>
                  <a:cubicBezTo>
                    <a:pt x="1828" y="2104"/>
                    <a:pt x="1879" y="2104"/>
                    <a:pt x="1931" y="2104"/>
                  </a:cubicBezTo>
                  <a:cubicBezTo>
                    <a:pt x="2137" y="2104"/>
                    <a:pt x="2347" y="2102"/>
                    <a:pt x="2552" y="2080"/>
                  </a:cubicBezTo>
                  <a:cubicBezTo>
                    <a:pt x="2603" y="2080"/>
                    <a:pt x="2603" y="2002"/>
                    <a:pt x="2552" y="2002"/>
                  </a:cubicBezTo>
                  <a:cubicBezTo>
                    <a:pt x="2537" y="2001"/>
                    <a:pt x="2523" y="2001"/>
                    <a:pt x="2509" y="2001"/>
                  </a:cubicBezTo>
                  <a:cubicBezTo>
                    <a:pt x="2273" y="2001"/>
                    <a:pt x="2035" y="2027"/>
                    <a:pt x="1800" y="2046"/>
                  </a:cubicBezTo>
                  <a:cubicBezTo>
                    <a:pt x="1899" y="1814"/>
                    <a:pt x="1995" y="1575"/>
                    <a:pt x="2087" y="1343"/>
                  </a:cubicBezTo>
                  <a:cubicBezTo>
                    <a:pt x="2164" y="1348"/>
                    <a:pt x="2242" y="1350"/>
                    <a:pt x="2319" y="1350"/>
                  </a:cubicBezTo>
                  <a:cubicBezTo>
                    <a:pt x="2397" y="1350"/>
                    <a:pt x="2475" y="1348"/>
                    <a:pt x="2552" y="1343"/>
                  </a:cubicBezTo>
                  <a:cubicBezTo>
                    <a:pt x="2603" y="1343"/>
                    <a:pt x="2603" y="1264"/>
                    <a:pt x="2552" y="1264"/>
                  </a:cubicBezTo>
                  <a:cubicBezTo>
                    <a:pt x="2478" y="1259"/>
                    <a:pt x="2406" y="1256"/>
                    <a:pt x="2333" y="1256"/>
                  </a:cubicBezTo>
                  <a:cubicBezTo>
                    <a:pt x="2260" y="1256"/>
                    <a:pt x="2188" y="1259"/>
                    <a:pt x="2114" y="1264"/>
                  </a:cubicBezTo>
                  <a:cubicBezTo>
                    <a:pt x="2142" y="1189"/>
                    <a:pt x="2169" y="1117"/>
                    <a:pt x="2196" y="1042"/>
                  </a:cubicBezTo>
                  <a:cubicBezTo>
                    <a:pt x="2249" y="1033"/>
                    <a:pt x="2302" y="1029"/>
                    <a:pt x="2356" y="1029"/>
                  </a:cubicBezTo>
                  <a:cubicBezTo>
                    <a:pt x="2430" y="1029"/>
                    <a:pt x="2505" y="1038"/>
                    <a:pt x="2579" y="1056"/>
                  </a:cubicBezTo>
                  <a:cubicBezTo>
                    <a:pt x="2581" y="1056"/>
                    <a:pt x="2584" y="1056"/>
                    <a:pt x="2586" y="1056"/>
                  </a:cubicBezTo>
                  <a:cubicBezTo>
                    <a:pt x="2625" y="1056"/>
                    <a:pt x="2638" y="1000"/>
                    <a:pt x="2599" y="984"/>
                  </a:cubicBezTo>
                  <a:cubicBezTo>
                    <a:pt x="2531" y="958"/>
                    <a:pt x="2458" y="945"/>
                    <a:pt x="2386" y="945"/>
                  </a:cubicBezTo>
                  <a:cubicBezTo>
                    <a:pt x="2333" y="945"/>
                    <a:pt x="2279" y="952"/>
                    <a:pt x="2227" y="967"/>
                  </a:cubicBezTo>
                  <a:cubicBezTo>
                    <a:pt x="2237" y="933"/>
                    <a:pt x="2251" y="902"/>
                    <a:pt x="2265" y="868"/>
                  </a:cubicBezTo>
                  <a:cubicBezTo>
                    <a:pt x="2265" y="864"/>
                    <a:pt x="2265" y="858"/>
                    <a:pt x="2265" y="854"/>
                  </a:cubicBezTo>
                  <a:cubicBezTo>
                    <a:pt x="2499" y="866"/>
                    <a:pt x="2740" y="875"/>
                    <a:pt x="2983" y="875"/>
                  </a:cubicBezTo>
                  <a:cubicBezTo>
                    <a:pt x="3416" y="875"/>
                    <a:pt x="3853" y="847"/>
                    <a:pt x="4263" y="762"/>
                  </a:cubicBezTo>
                  <a:cubicBezTo>
                    <a:pt x="4274" y="759"/>
                    <a:pt x="4285" y="754"/>
                    <a:pt x="4294" y="745"/>
                  </a:cubicBezTo>
                  <a:close/>
                  <a:moveTo>
                    <a:pt x="4615" y="0"/>
                  </a:moveTo>
                  <a:cubicBezTo>
                    <a:pt x="4096" y="0"/>
                    <a:pt x="3560" y="68"/>
                    <a:pt x="3060" y="140"/>
                  </a:cubicBezTo>
                  <a:cubicBezTo>
                    <a:pt x="3040" y="144"/>
                    <a:pt x="3026" y="168"/>
                    <a:pt x="3033" y="192"/>
                  </a:cubicBezTo>
                  <a:cubicBezTo>
                    <a:pt x="2900" y="267"/>
                    <a:pt x="2780" y="369"/>
                    <a:pt x="2654" y="458"/>
                  </a:cubicBezTo>
                  <a:cubicBezTo>
                    <a:pt x="2517" y="554"/>
                    <a:pt x="2371" y="636"/>
                    <a:pt x="2234" y="738"/>
                  </a:cubicBezTo>
                  <a:cubicBezTo>
                    <a:pt x="2234" y="738"/>
                    <a:pt x="2234" y="741"/>
                    <a:pt x="2231" y="741"/>
                  </a:cubicBezTo>
                  <a:lnTo>
                    <a:pt x="2210" y="741"/>
                  </a:lnTo>
                  <a:cubicBezTo>
                    <a:pt x="2179" y="741"/>
                    <a:pt x="2155" y="769"/>
                    <a:pt x="2155" y="796"/>
                  </a:cubicBezTo>
                  <a:cubicBezTo>
                    <a:pt x="2145" y="806"/>
                    <a:pt x="2135" y="817"/>
                    <a:pt x="2132" y="830"/>
                  </a:cubicBezTo>
                  <a:cubicBezTo>
                    <a:pt x="2077" y="981"/>
                    <a:pt x="2022" y="1127"/>
                    <a:pt x="1964" y="1271"/>
                  </a:cubicBezTo>
                  <a:cubicBezTo>
                    <a:pt x="1937" y="1274"/>
                    <a:pt x="1927" y="1308"/>
                    <a:pt x="1944" y="1325"/>
                  </a:cubicBezTo>
                  <a:cubicBezTo>
                    <a:pt x="1445" y="2582"/>
                    <a:pt x="800" y="3726"/>
                    <a:pt x="96" y="4884"/>
                  </a:cubicBezTo>
                  <a:lnTo>
                    <a:pt x="62" y="4887"/>
                  </a:lnTo>
                  <a:cubicBezTo>
                    <a:pt x="41" y="4891"/>
                    <a:pt x="41" y="4922"/>
                    <a:pt x="62" y="4925"/>
                  </a:cubicBezTo>
                  <a:lnTo>
                    <a:pt x="72" y="4925"/>
                  </a:lnTo>
                  <a:lnTo>
                    <a:pt x="7" y="5031"/>
                  </a:lnTo>
                  <a:cubicBezTo>
                    <a:pt x="1" y="5045"/>
                    <a:pt x="4" y="5062"/>
                    <a:pt x="18" y="5072"/>
                  </a:cubicBezTo>
                  <a:cubicBezTo>
                    <a:pt x="14" y="5082"/>
                    <a:pt x="14" y="5096"/>
                    <a:pt x="18" y="5106"/>
                  </a:cubicBezTo>
                  <a:cubicBezTo>
                    <a:pt x="134" y="5376"/>
                    <a:pt x="397" y="5608"/>
                    <a:pt x="591" y="5830"/>
                  </a:cubicBezTo>
                  <a:cubicBezTo>
                    <a:pt x="783" y="6052"/>
                    <a:pt x="970" y="6335"/>
                    <a:pt x="1220" y="6499"/>
                  </a:cubicBezTo>
                  <a:cubicBezTo>
                    <a:pt x="1227" y="6505"/>
                    <a:pt x="1235" y="6508"/>
                    <a:pt x="1243" y="6508"/>
                  </a:cubicBezTo>
                  <a:cubicBezTo>
                    <a:pt x="1259" y="6508"/>
                    <a:pt x="1276" y="6498"/>
                    <a:pt x="1285" y="6482"/>
                  </a:cubicBezTo>
                  <a:cubicBezTo>
                    <a:pt x="1294" y="6490"/>
                    <a:pt x="1306" y="6495"/>
                    <a:pt x="1318" y="6495"/>
                  </a:cubicBezTo>
                  <a:cubicBezTo>
                    <a:pt x="1323" y="6495"/>
                    <a:pt x="1328" y="6494"/>
                    <a:pt x="1332" y="6493"/>
                  </a:cubicBezTo>
                  <a:cubicBezTo>
                    <a:pt x="1438" y="6469"/>
                    <a:pt x="1537" y="6435"/>
                    <a:pt x="1636" y="6400"/>
                  </a:cubicBezTo>
                  <a:cubicBezTo>
                    <a:pt x="1787" y="6353"/>
                    <a:pt x="1988" y="6322"/>
                    <a:pt x="2111" y="6223"/>
                  </a:cubicBezTo>
                  <a:cubicBezTo>
                    <a:pt x="2125" y="6213"/>
                    <a:pt x="2128" y="6199"/>
                    <a:pt x="2128" y="6185"/>
                  </a:cubicBezTo>
                  <a:cubicBezTo>
                    <a:pt x="2224" y="6124"/>
                    <a:pt x="2282" y="6004"/>
                    <a:pt x="2343" y="5915"/>
                  </a:cubicBezTo>
                  <a:cubicBezTo>
                    <a:pt x="2371" y="5871"/>
                    <a:pt x="2395" y="5830"/>
                    <a:pt x="2422" y="5789"/>
                  </a:cubicBezTo>
                  <a:lnTo>
                    <a:pt x="2422" y="5789"/>
                  </a:lnTo>
                  <a:cubicBezTo>
                    <a:pt x="2364" y="7500"/>
                    <a:pt x="2309" y="9214"/>
                    <a:pt x="2316" y="10922"/>
                  </a:cubicBezTo>
                  <a:cubicBezTo>
                    <a:pt x="2315" y="10922"/>
                    <a:pt x="2314" y="10922"/>
                    <a:pt x="2313" y="10922"/>
                  </a:cubicBezTo>
                  <a:cubicBezTo>
                    <a:pt x="2285" y="10922"/>
                    <a:pt x="2279" y="10973"/>
                    <a:pt x="2309" y="10980"/>
                  </a:cubicBezTo>
                  <a:lnTo>
                    <a:pt x="2319" y="10980"/>
                  </a:lnTo>
                  <a:lnTo>
                    <a:pt x="2319" y="11407"/>
                  </a:lnTo>
                  <a:cubicBezTo>
                    <a:pt x="2319" y="11427"/>
                    <a:pt x="2330" y="11448"/>
                    <a:pt x="2354" y="11458"/>
                  </a:cubicBezTo>
                  <a:cubicBezTo>
                    <a:pt x="2340" y="11503"/>
                    <a:pt x="2374" y="11544"/>
                    <a:pt x="2418" y="11544"/>
                  </a:cubicBezTo>
                  <a:cubicBezTo>
                    <a:pt x="2660" y="11529"/>
                    <a:pt x="2897" y="11522"/>
                    <a:pt x="3132" y="11522"/>
                  </a:cubicBezTo>
                  <a:cubicBezTo>
                    <a:pt x="3551" y="11522"/>
                    <a:pt x="3966" y="11542"/>
                    <a:pt x="4392" y="11571"/>
                  </a:cubicBezTo>
                  <a:cubicBezTo>
                    <a:pt x="4396" y="11572"/>
                    <a:pt x="4399" y="11572"/>
                    <a:pt x="4403" y="11572"/>
                  </a:cubicBezTo>
                  <a:cubicBezTo>
                    <a:pt x="4412" y="11572"/>
                    <a:pt x="4420" y="11569"/>
                    <a:pt x="4430" y="11564"/>
                  </a:cubicBezTo>
                  <a:cubicBezTo>
                    <a:pt x="4447" y="11564"/>
                    <a:pt x="4461" y="11557"/>
                    <a:pt x="4474" y="11547"/>
                  </a:cubicBezTo>
                  <a:cubicBezTo>
                    <a:pt x="4478" y="11548"/>
                    <a:pt x="4481" y="11548"/>
                    <a:pt x="4483" y="11548"/>
                  </a:cubicBezTo>
                  <a:cubicBezTo>
                    <a:pt x="4496" y="11548"/>
                    <a:pt x="4508" y="11542"/>
                    <a:pt x="4519" y="11537"/>
                  </a:cubicBezTo>
                  <a:cubicBezTo>
                    <a:pt x="4771" y="11339"/>
                    <a:pt x="5011" y="11124"/>
                    <a:pt x="5263" y="10929"/>
                  </a:cubicBezTo>
                  <a:cubicBezTo>
                    <a:pt x="5315" y="10884"/>
                    <a:pt x="5301" y="10802"/>
                    <a:pt x="5239" y="10775"/>
                  </a:cubicBezTo>
                  <a:cubicBezTo>
                    <a:pt x="5062" y="7220"/>
                    <a:pt x="5168" y="3685"/>
                    <a:pt x="5168" y="130"/>
                  </a:cubicBezTo>
                  <a:cubicBezTo>
                    <a:pt x="5195" y="86"/>
                    <a:pt x="5168" y="31"/>
                    <a:pt x="5116" y="24"/>
                  </a:cubicBezTo>
                  <a:cubicBezTo>
                    <a:pt x="4952" y="7"/>
                    <a:pt x="4784" y="0"/>
                    <a:pt x="4615" y="0"/>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38"/>
            <p:cNvSpPr/>
            <p:nvPr/>
          </p:nvSpPr>
          <p:spPr>
            <a:xfrm>
              <a:off x="3003088" y="3729094"/>
              <a:ext cx="12148" cy="2080"/>
            </a:xfrm>
            <a:custGeom>
              <a:avLst/>
              <a:gdLst/>
              <a:ahLst/>
              <a:cxnLst/>
              <a:rect l="l" t="t" r="r" b="b"/>
              <a:pathLst>
                <a:path w="473" h="81" extrusionOk="0">
                  <a:moveTo>
                    <a:pt x="266" y="1"/>
                  </a:moveTo>
                  <a:cubicBezTo>
                    <a:pt x="192" y="1"/>
                    <a:pt x="119" y="4"/>
                    <a:pt x="45" y="10"/>
                  </a:cubicBezTo>
                  <a:cubicBezTo>
                    <a:pt x="1" y="10"/>
                    <a:pt x="1" y="72"/>
                    <a:pt x="45" y="72"/>
                  </a:cubicBezTo>
                  <a:cubicBezTo>
                    <a:pt x="115" y="78"/>
                    <a:pt x="185" y="80"/>
                    <a:pt x="254" y="80"/>
                  </a:cubicBezTo>
                  <a:cubicBezTo>
                    <a:pt x="311" y="80"/>
                    <a:pt x="368" y="78"/>
                    <a:pt x="424" y="75"/>
                  </a:cubicBezTo>
                  <a:cubicBezTo>
                    <a:pt x="471" y="75"/>
                    <a:pt x="472" y="7"/>
                    <a:pt x="428" y="7"/>
                  </a:cubicBezTo>
                  <a:cubicBezTo>
                    <a:pt x="427" y="7"/>
                    <a:pt x="426" y="7"/>
                    <a:pt x="424" y="7"/>
                  </a:cubicBezTo>
                  <a:cubicBezTo>
                    <a:pt x="372" y="3"/>
                    <a:pt x="319" y="1"/>
                    <a:pt x="266" y="1"/>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8"/>
            <p:cNvSpPr/>
            <p:nvPr/>
          </p:nvSpPr>
          <p:spPr>
            <a:xfrm>
              <a:off x="3000725" y="3683199"/>
              <a:ext cx="12533" cy="2466"/>
            </a:xfrm>
            <a:custGeom>
              <a:avLst/>
              <a:gdLst/>
              <a:ahLst/>
              <a:cxnLst/>
              <a:rect l="l" t="t" r="r" b="b"/>
              <a:pathLst>
                <a:path w="488" h="96" extrusionOk="0">
                  <a:moveTo>
                    <a:pt x="448" y="0"/>
                  </a:moveTo>
                  <a:cubicBezTo>
                    <a:pt x="446" y="0"/>
                    <a:pt x="444" y="1"/>
                    <a:pt x="441" y="1"/>
                  </a:cubicBezTo>
                  <a:cubicBezTo>
                    <a:pt x="331" y="24"/>
                    <a:pt x="218" y="37"/>
                    <a:pt x="105" y="37"/>
                  </a:cubicBezTo>
                  <a:cubicBezTo>
                    <a:pt x="82" y="37"/>
                    <a:pt x="58" y="36"/>
                    <a:pt x="35" y="35"/>
                  </a:cubicBezTo>
                  <a:cubicBezTo>
                    <a:pt x="1" y="35"/>
                    <a:pt x="4" y="83"/>
                    <a:pt x="35" y="86"/>
                  </a:cubicBezTo>
                  <a:cubicBezTo>
                    <a:pt x="82" y="92"/>
                    <a:pt x="129" y="95"/>
                    <a:pt x="176" y="95"/>
                  </a:cubicBezTo>
                  <a:cubicBezTo>
                    <a:pt x="270" y="95"/>
                    <a:pt x="365" y="83"/>
                    <a:pt x="458" y="56"/>
                  </a:cubicBezTo>
                  <a:cubicBezTo>
                    <a:pt x="487" y="43"/>
                    <a:pt x="477" y="0"/>
                    <a:pt x="448" y="0"/>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8"/>
            <p:cNvSpPr/>
            <p:nvPr/>
          </p:nvSpPr>
          <p:spPr>
            <a:xfrm>
              <a:off x="3000289" y="3668483"/>
              <a:ext cx="13458" cy="2825"/>
            </a:xfrm>
            <a:custGeom>
              <a:avLst/>
              <a:gdLst/>
              <a:ahLst/>
              <a:cxnLst/>
              <a:rect l="l" t="t" r="r" b="b"/>
              <a:pathLst>
                <a:path w="524" h="110" extrusionOk="0">
                  <a:moveTo>
                    <a:pt x="465" y="0"/>
                  </a:moveTo>
                  <a:cubicBezTo>
                    <a:pt x="325" y="4"/>
                    <a:pt x="189" y="14"/>
                    <a:pt x="49" y="34"/>
                  </a:cubicBezTo>
                  <a:cubicBezTo>
                    <a:pt x="5" y="38"/>
                    <a:pt x="1" y="110"/>
                    <a:pt x="45" y="110"/>
                  </a:cubicBezTo>
                  <a:cubicBezTo>
                    <a:pt x="46" y="110"/>
                    <a:pt x="47" y="110"/>
                    <a:pt x="49" y="110"/>
                  </a:cubicBezTo>
                  <a:cubicBezTo>
                    <a:pt x="192" y="110"/>
                    <a:pt x="335" y="99"/>
                    <a:pt x="475" y="79"/>
                  </a:cubicBezTo>
                  <a:cubicBezTo>
                    <a:pt x="523" y="69"/>
                    <a:pt x="510" y="0"/>
                    <a:pt x="465" y="0"/>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1" name="Google Shape;871;p38"/>
          <p:cNvSpPr txBox="1"/>
          <p:nvPr/>
        </p:nvSpPr>
        <p:spPr>
          <a:xfrm>
            <a:off x="3823650" y="3222709"/>
            <a:ext cx="1496700" cy="714300"/>
          </a:xfrm>
          <a:prstGeom prst="rect">
            <a:avLst/>
          </a:prstGeom>
          <a:noFill/>
          <a:ln>
            <a:noFill/>
          </a:ln>
        </p:spPr>
        <p:txBody>
          <a:bodyPr spcFirstLastPara="1" wrap="square" lIns="0" tIns="0" rIns="0" bIns="91425" anchor="b" anchorCtr="0">
            <a:noAutofit/>
          </a:bodyPr>
          <a:lstStyle/>
          <a:p>
            <a:pPr marL="12700" lvl="0" indent="0" algn="ctr" rtl="0">
              <a:spcBef>
                <a:spcPts val="800"/>
              </a:spcBef>
              <a:spcAft>
                <a:spcPts val="0"/>
              </a:spcAft>
              <a:buNone/>
            </a:pPr>
            <a:r>
              <a:rPr lang="en" sz="1500" dirty="0">
                <a:solidFill>
                  <a:schemeClr val="lt1"/>
                </a:solidFill>
                <a:latin typeface="Barlow Semi Condensed Light"/>
                <a:ea typeface="Barlow Semi Condensed Light"/>
                <a:cs typeface="Barlow Semi Condensed Light"/>
                <a:sym typeface="Barlow Semi Condensed Light"/>
              </a:rPr>
              <a:t>Weekly reading books/blending practise</a:t>
            </a:r>
            <a:endParaRPr sz="1500" dirty="0">
              <a:solidFill>
                <a:schemeClr val="lt1"/>
              </a:solidFill>
              <a:latin typeface="Barlow Semi Condensed Light"/>
              <a:ea typeface="Barlow Semi Condensed Light"/>
              <a:cs typeface="Barlow Semi Condensed Light"/>
              <a:sym typeface="Barlow Semi Condensed Light"/>
            </a:endParaRPr>
          </a:p>
        </p:txBody>
      </p:sp>
      <p:sp>
        <p:nvSpPr>
          <p:cNvPr id="872" name="Google Shape;872;p38"/>
          <p:cNvSpPr txBox="1"/>
          <p:nvPr/>
        </p:nvSpPr>
        <p:spPr>
          <a:xfrm>
            <a:off x="6486325" y="3240025"/>
            <a:ext cx="1496700" cy="714300"/>
          </a:xfrm>
          <a:prstGeom prst="rect">
            <a:avLst/>
          </a:prstGeom>
          <a:noFill/>
          <a:ln>
            <a:noFill/>
          </a:ln>
        </p:spPr>
        <p:txBody>
          <a:bodyPr spcFirstLastPara="1" wrap="square" lIns="0" tIns="0" rIns="0" bIns="91425" anchor="b" anchorCtr="0">
            <a:noAutofit/>
          </a:bodyPr>
          <a:lstStyle/>
          <a:p>
            <a:pPr marL="12700" lvl="0" indent="0" algn="ctr" rtl="0">
              <a:spcBef>
                <a:spcPts val="800"/>
              </a:spcBef>
              <a:spcAft>
                <a:spcPts val="0"/>
              </a:spcAft>
              <a:buNone/>
            </a:pPr>
            <a:r>
              <a:rPr lang="en" sz="1500" dirty="0">
                <a:solidFill>
                  <a:schemeClr val="lt1"/>
                </a:solidFill>
                <a:latin typeface="Barlow Semi Condensed Light"/>
                <a:ea typeface="Barlow Semi Condensed Light"/>
                <a:cs typeface="Barlow Semi Condensed Light"/>
                <a:sym typeface="Barlow Semi Condensed Light"/>
              </a:rPr>
              <a:t>Activities to practise tricky words</a:t>
            </a:r>
            <a:endParaRPr sz="1500" dirty="0">
              <a:solidFill>
                <a:schemeClr val="lt1"/>
              </a:solidFill>
              <a:latin typeface="Barlow Semi Condensed Light"/>
              <a:ea typeface="Barlow Semi Condensed Light"/>
              <a:cs typeface="Barlow Semi Condensed Light"/>
              <a:sym typeface="Barlow Semi Condensed Light"/>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27"/>
        <p:cNvGrpSpPr/>
        <p:nvPr/>
      </p:nvGrpSpPr>
      <p:grpSpPr>
        <a:xfrm>
          <a:off x="0" y="0"/>
          <a:ext cx="0" cy="0"/>
          <a:chOff x="0" y="0"/>
          <a:chExt cx="0" cy="0"/>
        </a:xfrm>
      </p:grpSpPr>
      <p:grpSp>
        <p:nvGrpSpPr>
          <p:cNvPr id="846" name="Google Shape;846;p38"/>
          <p:cNvGrpSpPr/>
          <p:nvPr/>
        </p:nvGrpSpPr>
        <p:grpSpPr>
          <a:xfrm>
            <a:off x="5716080" y="2896525"/>
            <a:ext cx="374513" cy="72050"/>
            <a:chOff x="5716080" y="2896525"/>
            <a:chExt cx="374513" cy="72050"/>
          </a:xfrm>
        </p:grpSpPr>
        <p:sp>
          <p:nvSpPr>
            <p:cNvPr id="847" name="Google Shape;847;p38"/>
            <p:cNvSpPr/>
            <p:nvPr/>
          </p:nvSpPr>
          <p:spPr>
            <a:xfrm>
              <a:off x="5716080" y="2896525"/>
              <a:ext cx="374513" cy="11567"/>
            </a:xfrm>
            <a:custGeom>
              <a:avLst/>
              <a:gdLst/>
              <a:ahLst/>
              <a:cxnLst/>
              <a:rect l="l" t="t" r="r" b="b"/>
              <a:pathLst>
                <a:path w="17219" h="302" extrusionOk="0">
                  <a:moveTo>
                    <a:pt x="17118" y="0"/>
                  </a:moveTo>
                  <a:cubicBezTo>
                    <a:pt x="15602" y="101"/>
                    <a:pt x="14167" y="126"/>
                    <a:pt x="12745" y="126"/>
                  </a:cubicBezTo>
                  <a:cubicBezTo>
                    <a:pt x="11322" y="126"/>
                    <a:pt x="9913" y="101"/>
                    <a:pt x="8446" y="101"/>
                  </a:cubicBezTo>
                  <a:cubicBezTo>
                    <a:pt x="7143" y="50"/>
                    <a:pt x="5815" y="25"/>
                    <a:pt x="4433" y="25"/>
                  </a:cubicBezTo>
                  <a:cubicBezTo>
                    <a:pt x="3052" y="25"/>
                    <a:pt x="1617" y="50"/>
                    <a:pt x="100" y="101"/>
                  </a:cubicBezTo>
                  <a:cubicBezTo>
                    <a:pt x="0" y="101"/>
                    <a:pt x="0" y="101"/>
                    <a:pt x="0" y="201"/>
                  </a:cubicBezTo>
                  <a:cubicBezTo>
                    <a:pt x="0" y="201"/>
                    <a:pt x="0" y="301"/>
                    <a:pt x="100" y="301"/>
                  </a:cubicBezTo>
                  <a:cubicBezTo>
                    <a:pt x="1617" y="251"/>
                    <a:pt x="3052" y="226"/>
                    <a:pt x="4433" y="226"/>
                  </a:cubicBezTo>
                  <a:cubicBezTo>
                    <a:pt x="5815" y="226"/>
                    <a:pt x="7143" y="251"/>
                    <a:pt x="8446" y="301"/>
                  </a:cubicBezTo>
                  <a:lnTo>
                    <a:pt x="12832" y="301"/>
                  </a:lnTo>
                  <a:cubicBezTo>
                    <a:pt x="14311" y="301"/>
                    <a:pt x="15664" y="301"/>
                    <a:pt x="17118" y="201"/>
                  </a:cubicBezTo>
                  <a:cubicBezTo>
                    <a:pt x="17218" y="201"/>
                    <a:pt x="17218" y="201"/>
                    <a:pt x="17218" y="101"/>
                  </a:cubicBezTo>
                  <a:cubicBezTo>
                    <a:pt x="17218" y="101"/>
                    <a:pt x="17218" y="0"/>
                    <a:pt x="171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8"/>
            <p:cNvSpPr/>
            <p:nvPr/>
          </p:nvSpPr>
          <p:spPr>
            <a:xfrm>
              <a:off x="5775216" y="2947738"/>
              <a:ext cx="258956" cy="20837"/>
            </a:xfrm>
            <a:custGeom>
              <a:avLst/>
              <a:gdLst/>
              <a:ahLst/>
              <a:cxnLst/>
              <a:rect l="l" t="t" r="r" b="b"/>
              <a:pathLst>
                <a:path w="11906" h="544" extrusionOk="0">
                  <a:moveTo>
                    <a:pt x="3118" y="1"/>
                  </a:moveTo>
                  <a:cubicBezTo>
                    <a:pt x="2116" y="1"/>
                    <a:pt x="1109" y="37"/>
                    <a:pt x="101" y="217"/>
                  </a:cubicBezTo>
                  <a:cubicBezTo>
                    <a:pt x="101" y="217"/>
                    <a:pt x="1" y="217"/>
                    <a:pt x="1" y="317"/>
                  </a:cubicBezTo>
                  <a:cubicBezTo>
                    <a:pt x="101" y="443"/>
                    <a:pt x="101" y="443"/>
                    <a:pt x="227" y="443"/>
                  </a:cubicBezTo>
                  <a:cubicBezTo>
                    <a:pt x="1188" y="241"/>
                    <a:pt x="2198" y="203"/>
                    <a:pt x="3197" y="203"/>
                  </a:cubicBezTo>
                  <a:cubicBezTo>
                    <a:pt x="3811" y="203"/>
                    <a:pt x="4422" y="217"/>
                    <a:pt x="5014" y="217"/>
                  </a:cubicBezTo>
                  <a:lnTo>
                    <a:pt x="11806" y="543"/>
                  </a:lnTo>
                  <a:cubicBezTo>
                    <a:pt x="11906" y="543"/>
                    <a:pt x="11906" y="443"/>
                    <a:pt x="11906" y="443"/>
                  </a:cubicBezTo>
                  <a:cubicBezTo>
                    <a:pt x="11906" y="317"/>
                    <a:pt x="11906" y="317"/>
                    <a:pt x="11806" y="317"/>
                  </a:cubicBezTo>
                  <a:lnTo>
                    <a:pt x="5114" y="17"/>
                  </a:lnTo>
                  <a:cubicBezTo>
                    <a:pt x="4452" y="17"/>
                    <a:pt x="3786" y="1"/>
                    <a:pt x="31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7" name="Google Shape;857;p38"/>
          <p:cNvGrpSpPr/>
          <p:nvPr/>
        </p:nvGrpSpPr>
        <p:grpSpPr>
          <a:xfrm>
            <a:off x="3053405" y="2896525"/>
            <a:ext cx="374513" cy="72050"/>
            <a:chOff x="3053405" y="2896525"/>
            <a:chExt cx="374513" cy="72050"/>
          </a:xfrm>
        </p:grpSpPr>
        <p:sp>
          <p:nvSpPr>
            <p:cNvPr id="858" name="Google Shape;858;p38"/>
            <p:cNvSpPr/>
            <p:nvPr/>
          </p:nvSpPr>
          <p:spPr>
            <a:xfrm>
              <a:off x="3053405" y="2896525"/>
              <a:ext cx="374513" cy="11567"/>
            </a:xfrm>
            <a:custGeom>
              <a:avLst/>
              <a:gdLst/>
              <a:ahLst/>
              <a:cxnLst/>
              <a:rect l="l" t="t" r="r" b="b"/>
              <a:pathLst>
                <a:path w="17219" h="302" extrusionOk="0">
                  <a:moveTo>
                    <a:pt x="17118" y="0"/>
                  </a:moveTo>
                  <a:cubicBezTo>
                    <a:pt x="15602" y="101"/>
                    <a:pt x="14167" y="126"/>
                    <a:pt x="12745" y="126"/>
                  </a:cubicBezTo>
                  <a:cubicBezTo>
                    <a:pt x="11322" y="126"/>
                    <a:pt x="9913" y="101"/>
                    <a:pt x="8446" y="101"/>
                  </a:cubicBezTo>
                  <a:cubicBezTo>
                    <a:pt x="7143" y="50"/>
                    <a:pt x="5815" y="25"/>
                    <a:pt x="4433" y="25"/>
                  </a:cubicBezTo>
                  <a:cubicBezTo>
                    <a:pt x="3052" y="25"/>
                    <a:pt x="1617" y="50"/>
                    <a:pt x="100" y="101"/>
                  </a:cubicBezTo>
                  <a:cubicBezTo>
                    <a:pt x="0" y="101"/>
                    <a:pt x="0" y="101"/>
                    <a:pt x="0" y="201"/>
                  </a:cubicBezTo>
                  <a:cubicBezTo>
                    <a:pt x="0" y="201"/>
                    <a:pt x="0" y="301"/>
                    <a:pt x="100" y="301"/>
                  </a:cubicBezTo>
                  <a:cubicBezTo>
                    <a:pt x="1617" y="251"/>
                    <a:pt x="3052" y="226"/>
                    <a:pt x="4433" y="226"/>
                  </a:cubicBezTo>
                  <a:cubicBezTo>
                    <a:pt x="5815" y="226"/>
                    <a:pt x="7143" y="251"/>
                    <a:pt x="8446" y="301"/>
                  </a:cubicBezTo>
                  <a:lnTo>
                    <a:pt x="12832" y="301"/>
                  </a:lnTo>
                  <a:cubicBezTo>
                    <a:pt x="14311" y="301"/>
                    <a:pt x="15664" y="301"/>
                    <a:pt x="17118" y="201"/>
                  </a:cubicBezTo>
                  <a:cubicBezTo>
                    <a:pt x="17218" y="201"/>
                    <a:pt x="17218" y="201"/>
                    <a:pt x="17218" y="101"/>
                  </a:cubicBezTo>
                  <a:cubicBezTo>
                    <a:pt x="17218" y="101"/>
                    <a:pt x="17218" y="0"/>
                    <a:pt x="171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8"/>
            <p:cNvSpPr/>
            <p:nvPr/>
          </p:nvSpPr>
          <p:spPr>
            <a:xfrm>
              <a:off x="3112541" y="2947738"/>
              <a:ext cx="258955" cy="20837"/>
            </a:xfrm>
            <a:custGeom>
              <a:avLst/>
              <a:gdLst/>
              <a:ahLst/>
              <a:cxnLst/>
              <a:rect l="l" t="t" r="r" b="b"/>
              <a:pathLst>
                <a:path w="11906" h="544" extrusionOk="0">
                  <a:moveTo>
                    <a:pt x="3118" y="1"/>
                  </a:moveTo>
                  <a:cubicBezTo>
                    <a:pt x="2116" y="1"/>
                    <a:pt x="1109" y="37"/>
                    <a:pt x="101" y="217"/>
                  </a:cubicBezTo>
                  <a:cubicBezTo>
                    <a:pt x="101" y="217"/>
                    <a:pt x="1" y="217"/>
                    <a:pt x="1" y="317"/>
                  </a:cubicBezTo>
                  <a:cubicBezTo>
                    <a:pt x="101" y="443"/>
                    <a:pt x="101" y="443"/>
                    <a:pt x="227" y="443"/>
                  </a:cubicBezTo>
                  <a:cubicBezTo>
                    <a:pt x="1188" y="241"/>
                    <a:pt x="2198" y="203"/>
                    <a:pt x="3197" y="203"/>
                  </a:cubicBezTo>
                  <a:cubicBezTo>
                    <a:pt x="3811" y="203"/>
                    <a:pt x="4422" y="217"/>
                    <a:pt x="5014" y="217"/>
                  </a:cubicBezTo>
                  <a:lnTo>
                    <a:pt x="11806" y="543"/>
                  </a:lnTo>
                  <a:cubicBezTo>
                    <a:pt x="11906" y="543"/>
                    <a:pt x="11906" y="443"/>
                    <a:pt x="11906" y="443"/>
                  </a:cubicBezTo>
                  <a:cubicBezTo>
                    <a:pt x="11906" y="317"/>
                    <a:pt x="11906" y="317"/>
                    <a:pt x="11806" y="317"/>
                  </a:cubicBezTo>
                  <a:lnTo>
                    <a:pt x="5114" y="17"/>
                  </a:lnTo>
                  <a:cubicBezTo>
                    <a:pt x="4452" y="17"/>
                    <a:pt x="3786" y="1"/>
                    <a:pt x="31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8" name="Picture 47"/>
          <p:cNvPicPr>
            <a:picLocks noChangeAspect="1"/>
          </p:cNvPicPr>
          <p:nvPr/>
        </p:nvPicPr>
        <p:blipFill>
          <a:blip r:embed="rId4"/>
          <a:stretch>
            <a:fillRect/>
          </a:stretch>
        </p:blipFill>
        <p:spPr>
          <a:xfrm>
            <a:off x="184919" y="127876"/>
            <a:ext cx="3450378" cy="4882236"/>
          </a:xfrm>
          <a:prstGeom prst="rect">
            <a:avLst/>
          </a:prstGeom>
        </p:spPr>
      </p:pic>
      <p:pic>
        <p:nvPicPr>
          <p:cNvPr id="12290" name="Picture 2" descr="PM Literacy | Levelled Readers | Guided Reading | Digital Resources | Fole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9549" y="197090"/>
            <a:ext cx="3695313" cy="2771485"/>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s://assets.seesaw.me/us-2/f/0/e/1/e/6/f0e1e688-b9cb-4d7c-9bb9-96fb40d77768.jpg:::1652657620:::1209600:::iV2iszZ7OyW9FKT9vgjN5U0B20ATE_eIzHaDreF5i7-AhLJT7dnv_efXvsQV8Owy0FSmylwgf89k_gxzDQlw-w.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19113" y="1037834"/>
            <a:ext cx="2458120" cy="3479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53855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84"/>
        <p:cNvGrpSpPr/>
        <p:nvPr/>
      </p:nvGrpSpPr>
      <p:grpSpPr>
        <a:xfrm>
          <a:off x="0" y="0"/>
          <a:ext cx="0" cy="0"/>
          <a:chOff x="0" y="0"/>
          <a:chExt cx="0" cy="0"/>
        </a:xfrm>
      </p:grpSpPr>
      <p:sp>
        <p:nvSpPr>
          <p:cNvPr id="485" name="Google Shape;485;p29"/>
          <p:cNvSpPr txBox="1">
            <a:spLocks noGrp="1"/>
          </p:cNvSpPr>
          <p:nvPr>
            <p:ph type="subTitle" idx="1"/>
          </p:nvPr>
        </p:nvSpPr>
        <p:spPr>
          <a:xfrm>
            <a:off x="1762475" y="1730900"/>
            <a:ext cx="2512500" cy="4956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dirty="0"/>
              <a:t>All things Calderwood!</a:t>
            </a:r>
            <a:endParaRPr dirty="0"/>
          </a:p>
        </p:txBody>
      </p:sp>
      <p:sp>
        <p:nvSpPr>
          <p:cNvPr id="486" name="Google Shape;486;p29"/>
          <p:cNvSpPr txBox="1">
            <a:spLocks noGrp="1"/>
          </p:cNvSpPr>
          <p:nvPr>
            <p:ph type="subTitle" idx="7"/>
          </p:nvPr>
        </p:nvSpPr>
        <p:spPr>
          <a:xfrm>
            <a:off x="4869049" y="1730900"/>
            <a:ext cx="2512500" cy="4956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dirty="0"/>
              <a:t>Our playbased approach to learning &amp; teaching in P1</a:t>
            </a:r>
            <a:endParaRPr dirty="0"/>
          </a:p>
        </p:txBody>
      </p:sp>
      <p:sp>
        <p:nvSpPr>
          <p:cNvPr id="487" name="Google Shape;487;p29"/>
          <p:cNvSpPr txBox="1">
            <a:spLocks noGrp="1"/>
          </p:cNvSpPr>
          <p:nvPr>
            <p:ph type="title" idx="8"/>
          </p:nvPr>
        </p:nvSpPr>
        <p:spPr>
          <a:xfrm>
            <a:off x="4869047" y="534975"/>
            <a:ext cx="2512500" cy="6978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a:t>02</a:t>
            </a:r>
            <a:endParaRPr/>
          </a:p>
        </p:txBody>
      </p:sp>
      <p:sp>
        <p:nvSpPr>
          <p:cNvPr id="488" name="Google Shape;488;p29"/>
          <p:cNvSpPr txBox="1">
            <a:spLocks noGrp="1"/>
          </p:cNvSpPr>
          <p:nvPr>
            <p:ph type="title"/>
          </p:nvPr>
        </p:nvSpPr>
        <p:spPr>
          <a:xfrm>
            <a:off x="1762475" y="1271090"/>
            <a:ext cx="2512500" cy="421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dirty="0">
                <a:latin typeface="Sketchnote Square" panose="03080802030202000005" pitchFamily="66" charset="0"/>
              </a:rPr>
              <a:t>School Overview</a:t>
            </a:r>
            <a:endParaRPr dirty="0">
              <a:latin typeface="Sketchnote Square" panose="03080802030202000005" pitchFamily="66" charset="0"/>
            </a:endParaRPr>
          </a:p>
        </p:txBody>
      </p:sp>
      <p:sp>
        <p:nvSpPr>
          <p:cNvPr id="489" name="Google Shape;489;p29"/>
          <p:cNvSpPr txBox="1">
            <a:spLocks noGrp="1"/>
          </p:cNvSpPr>
          <p:nvPr>
            <p:ph type="title" idx="6"/>
          </p:nvPr>
        </p:nvSpPr>
        <p:spPr>
          <a:xfrm>
            <a:off x="4601980" y="1271090"/>
            <a:ext cx="3102963" cy="421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dirty="0">
                <a:latin typeface="Sketchnote Square" panose="03080802030202000005" pitchFamily="66" charset="0"/>
              </a:rPr>
              <a:t>Learning &amp; Teaching</a:t>
            </a:r>
            <a:endParaRPr dirty="0">
              <a:latin typeface="Sketchnote Square" panose="03080802030202000005" pitchFamily="66" charset="0"/>
            </a:endParaRPr>
          </a:p>
        </p:txBody>
      </p:sp>
      <p:sp>
        <p:nvSpPr>
          <p:cNvPr id="490" name="Google Shape;490;p29"/>
          <p:cNvSpPr txBox="1">
            <a:spLocks noGrp="1"/>
          </p:cNvSpPr>
          <p:nvPr>
            <p:ph type="title" idx="2"/>
          </p:nvPr>
        </p:nvSpPr>
        <p:spPr>
          <a:xfrm>
            <a:off x="1762475" y="534975"/>
            <a:ext cx="2512500" cy="6978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a:t>01</a:t>
            </a:r>
            <a:endParaRPr/>
          </a:p>
        </p:txBody>
      </p:sp>
      <p:sp>
        <p:nvSpPr>
          <p:cNvPr id="493" name="Google Shape;493;p29"/>
          <p:cNvSpPr txBox="1">
            <a:spLocks noGrp="1"/>
          </p:cNvSpPr>
          <p:nvPr>
            <p:ph type="title" idx="5"/>
          </p:nvPr>
        </p:nvSpPr>
        <p:spPr>
          <a:xfrm>
            <a:off x="3358567" y="2813338"/>
            <a:ext cx="2512500" cy="6978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dirty="0"/>
              <a:t>03</a:t>
            </a:r>
            <a:endParaRPr dirty="0"/>
          </a:p>
        </p:txBody>
      </p:sp>
      <p:grpSp>
        <p:nvGrpSpPr>
          <p:cNvPr id="494" name="Google Shape;494;p29"/>
          <p:cNvGrpSpPr/>
          <p:nvPr/>
        </p:nvGrpSpPr>
        <p:grpSpPr>
          <a:xfrm flipH="1">
            <a:off x="448190" y="2710231"/>
            <a:ext cx="1080667" cy="841907"/>
            <a:chOff x="2489257" y="2639067"/>
            <a:chExt cx="2406830" cy="1875488"/>
          </a:xfrm>
        </p:grpSpPr>
        <p:sp>
          <p:nvSpPr>
            <p:cNvPr id="495" name="Google Shape;495;p29"/>
            <p:cNvSpPr/>
            <p:nvPr/>
          </p:nvSpPr>
          <p:spPr>
            <a:xfrm>
              <a:off x="2489257" y="2639067"/>
              <a:ext cx="1160693" cy="1271383"/>
            </a:xfrm>
            <a:custGeom>
              <a:avLst/>
              <a:gdLst/>
              <a:ahLst/>
              <a:cxnLst/>
              <a:rect l="l" t="t" r="r" b="b"/>
              <a:pathLst>
                <a:path w="49976" h="54742" extrusionOk="0">
                  <a:moveTo>
                    <a:pt x="3077" y="2435"/>
                  </a:moveTo>
                  <a:lnTo>
                    <a:pt x="3077" y="2435"/>
                  </a:lnTo>
                  <a:cubicBezTo>
                    <a:pt x="3114" y="2463"/>
                    <a:pt x="3150" y="2490"/>
                    <a:pt x="3191" y="2517"/>
                  </a:cubicBezTo>
                  <a:cubicBezTo>
                    <a:pt x="4271" y="3241"/>
                    <a:pt x="5356" y="3962"/>
                    <a:pt x="6458" y="4650"/>
                  </a:cubicBezTo>
                  <a:cubicBezTo>
                    <a:pt x="8691" y="6048"/>
                    <a:pt x="10864" y="7506"/>
                    <a:pt x="13011" y="9033"/>
                  </a:cubicBezTo>
                  <a:cubicBezTo>
                    <a:pt x="17101" y="11940"/>
                    <a:pt x="21088" y="14992"/>
                    <a:pt x="25231" y="17840"/>
                  </a:cubicBezTo>
                  <a:cubicBezTo>
                    <a:pt x="29445" y="20733"/>
                    <a:pt x="33464" y="23822"/>
                    <a:pt x="37468" y="26994"/>
                  </a:cubicBezTo>
                  <a:cubicBezTo>
                    <a:pt x="39255" y="28411"/>
                    <a:pt x="41146" y="29696"/>
                    <a:pt x="43032" y="30976"/>
                  </a:cubicBezTo>
                  <a:cubicBezTo>
                    <a:pt x="44826" y="32192"/>
                    <a:pt x="46567" y="33500"/>
                    <a:pt x="48344" y="34740"/>
                  </a:cubicBezTo>
                  <a:cubicBezTo>
                    <a:pt x="47474" y="34885"/>
                    <a:pt x="46622" y="35287"/>
                    <a:pt x="45783" y="35523"/>
                  </a:cubicBezTo>
                  <a:cubicBezTo>
                    <a:pt x="44613" y="35855"/>
                    <a:pt x="43419" y="36107"/>
                    <a:pt x="42225" y="36362"/>
                  </a:cubicBezTo>
                  <a:cubicBezTo>
                    <a:pt x="40166" y="36803"/>
                    <a:pt x="37874" y="37091"/>
                    <a:pt x="35914" y="37960"/>
                  </a:cubicBezTo>
                  <a:cubicBezTo>
                    <a:pt x="35847" y="37765"/>
                    <a:pt x="35641" y="37619"/>
                    <a:pt x="35428" y="37605"/>
                  </a:cubicBezTo>
                  <a:cubicBezTo>
                    <a:pt x="34826" y="37560"/>
                    <a:pt x="33687" y="36084"/>
                    <a:pt x="33249" y="35674"/>
                  </a:cubicBezTo>
                  <a:cubicBezTo>
                    <a:pt x="32425" y="34899"/>
                    <a:pt x="31622" y="34101"/>
                    <a:pt x="30825" y="33295"/>
                  </a:cubicBezTo>
                  <a:cubicBezTo>
                    <a:pt x="29235" y="31678"/>
                    <a:pt x="27700" y="30005"/>
                    <a:pt x="26142" y="28356"/>
                  </a:cubicBezTo>
                  <a:cubicBezTo>
                    <a:pt x="23034" y="25057"/>
                    <a:pt x="19991" y="21704"/>
                    <a:pt x="17019" y="18283"/>
                  </a:cubicBezTo>
                  <a:cubicBezTo>
                    <a:pt x="14186" y="15020"/>
                    <a:pt x="11201" y="11899"/>
                    <a:pt x="8368" y="8645"/>
                  </a:cubicBezTo>
                  <a:cubicBezTo>
                    <a:pt x="7018" y="7096"/>
                    <a:pt x="5807" y="5434"/>
                    <a:pt x="4444" y="3903"/>
                  </a:cubicBezTo>
                  <a:cubicBezTo>
                    <a:pt x="3998" y="3401"/>
                    <a:pt x="3538" y="2919"/>
                    <a:pt x="3077" y="2435"/>
                  </a:cubicBezTo>
                  <a:close/>
                  <a:moveTo>
                    <a:pt x="863" y="1552"/>
                  </a:moveTo>
                  <a:lnTo>
                    <a:pt x="863" y="1552"/>
                  </a:lnTo>
                  <a:cubicBezTo>
                    <a:pt x="3123" y="4048"/>
                    <a:pt x="4858" y="7055"/>
                    <a:pt x="6942" y="9693"/>
                  </a:cubicBezTo>
                  <a:cubicBezTo>
                    <a:pt x="9556" y="13001"/>
                    <a:pt x="12191" y="16281"/>
                    <a:pt x="14591" y="19749"/>
                  </a:cubicBezTo>
                  <a:cubicBezTo>
                    <a:pt x="16878" y="23052"/>
                    <a:pt x="19189" y="26314"/>
                    <a:pt x="21654" y="29491"/>
                  </a:cubicBezTo>
                  <a:cubicBezTo>
                    <a:pt x="22806" y="30976"/>
                    <a:pt x="23959" y="32461"/>
                    <a:pt x="25162" y="33906"/>
                  </a:cubicBezTo>
                  <a:cubicBezTo>
                    <a:pt x="26406" y="35409"/>
                    <a:pt x="27504" y="37041"/>
                    <a:pt x="28775" y="38513"/>
                  </a:cubicBezTo>
                  <a:cubicBezTo>
                    <a:pt x="28858" y="38612"/>
                    <a:pt x="28966" y="38651"/>
                    <a:pt x="29074" y="38651"/>
                  </a:cubicBezTo>
                  <a:cubicBezTo>
                    <a:pt x="29085" y="38651"/>
                    <a:pt x="29096" y="38650"/>
                    <a:pt x="29107" y="38649"/>
                  </a:cubicBezTo>
                  <a:cubicBezTo>
                    <a:pt x="29126" y="38708"/>
                    <a:pt x="29144" y="38767"/>
                    <a:pt x="29162" y="38822"/>
                  </a:cubicBezTo>
                  <a:cubicBezTo>
                    <a:pt x="26670" y="40120"/>
                    <a:pt x="24127" y="41296"/>
                    <a:pt x="21513" y="42334"/>
                  </a:cubicBezTo>
                  <a:cubicBezTo>
                    <a:pt x="19143" y="43278"/>
                    <a:pt x="16647" y="43916"/>
                    <a:pt x="14300" y="44914"/>
                  </a:cubicBezTo>
                  <a:cubicBezTo>
                    <a:pt x="13078" y="45433"/>
                    <a:pt x="11844" y="46058"/>
                    <a:pt x="10513" y="46231"/>
                  </a:cubicBezTo>
                  <a:cubicBezTo>
                    <a:pt x="10414" y="46243"/>
                    <a:pt x="10328" y="46250"/>
                    <a:pt x="10253" y="46250"/>
                  </a:cubicBezTo>
                  <a:cubicBezTo>
                    <a:pt x="9814" y="46250"/>
                    <a:pt x="9744" y="46029"/>
                    <a:pt x="9720" y="45520"/>
                  </a:cubicBezTo>
                  <a:cubicBezTo>
                    <a:pt x="9693" y="44941"/>
                    <a:pt x="9579" y="44399"/>
                    <a:pt x="9465" y="43834"/>
                  </a:cubicBezTo>
                  <a:cubicBezTo>
                    <a:pt x="8877" y="40904"/>
                    <a:pt x="8576" y="37924"/>
                    <a:pt x="8002" y="34990"/>
                  </a:cubicBezTo>
                  <a:cubicBezTo>
                    <a:pt x="6841" y="29031"/>
                    <a:pt x="5579" y="23080"/>
                    <a:pt x="4276" y="17152"/>
                  </a:cubicBezTo>
                  <a:cubicBezTo>
                    <a:pt x="3628" y="14218"/>
                    <a:pt x="3073" y="11266"/>
                    <a:pt x="2398" y="8336"/>
                  </a:cubicBezTo>
                  <a:cubicBezTo>
                    <a:pt x="2093" y="7010"/>
                    <a:pt x="1866" y="5666"/>
                    <a:pt x="1515" y="4349"/>
                  </a:cubicBezTo>
                  <a:cubicBezTo>
                    <a:pt x="1273" y="3420"/>
                    <a:pt x="1014" y="2494"/>
                    <a:pt x="863" y="1552"/>
                  </a:cubicBezTo>
                  <a:close/>
                  <a:moveTo>
                    <a:pt x="12559" y="14906"/>
                  </a:moveTo>
                  <a:lnTo>
                    <a:pt x="12559" y="14906"/>
                  </a:lnTo>
                  <a:cubicBezTo>
                    <a:pt x="13917" y="16405"/>
                    <a:pt x="15274" y="17904"/>
                    <a:pt x="16592" y="19435"/>
                  </a:cubicBezTo>
                  <a:cubicBezTo>
                    <a:pt x="19753" y="23112"/>
                    <a:pt x="23052" y="26661"/>
                    <a:pt x="26373" y="30196"/>
                  </a:cubicBezTo>
                  <a:cubicBezTo>
                    <a:pt x="27927" y="31847"/>
                    <a:pt x="29477" y="33500"/>
                    <a:pt x="31081" y="35095"/>
                  </a:cubicBezTo>
                  <a:cubicBezTo>
                    <a:pt x="31887" y="35897"/>
                    <a:pt x="32716" y="36671"/>
                    <a:pt x="33563" y="37428"/>
                  </a:cubicBezTo>
                  <a:cubicBezTo>
                    <a:pt x="34015" y="37829"/>
                    <a:pt x="34475" y="38385"/>
                    <a:pt x="35067" y="38557"/>
                  </a:cubicBezTo>
                  <a:cubicBezTo>
                    <a:pt x="35077" y="38567"/>
                    <a:pt x="35090" y="38576"/>
                    <a:pt x="35100" y="38585"/>
                  </a:cubicBezTo>
                  <a:cubicBezTo>
                    <a:pt x="35120" y="38716"/>
                    <a:pt x="35239" y="38847"/>
                    <a:pt x="35370" y="38847"/>
                  </a:cubicBezTo>
                  <a:cubicBezTo>
                    <a:pt x="35380" y="38847"/>
                    <a:pt x="35390" y="38847"/>
                    <a:pt x="35400" y="38845"/>
                  </a:cubicBezTo>
                  <a:cubicBezTo>
                    <a:pt x="35756" y="38799"/>
                    <a:pt x="36106" y="38744"/>
                    <a:pt x="36457" y="38685"/>
                  </a:cubicBezTo>
                  <a:lnTo>
                    <a:pt x="36457" y="38685"/>
                  </a:lnTo>
                  <a:cubicBezTo>
                    <a:pt x="35723" y="39432"/>
                    <a:pt x="35209" y="40376"/>
                    <a:pt x="34749" y="41328"/>
                  </a:cubicBezTo>
                  <a:cubicBezTo>
                    <a:pt x="33979" y="42923"/>
                    <a:pt x="32821" y="44317"/>
                    <a:pt x="31937" y="45861"/>
                  </a:cubicBezTo>
                  <a:cubicBezTo>
                    <a:pt x="31085" y="47343"/>
                    <a:pt x="30196" y="48754"/>
                    <a:pt x="29235" y="50172"/>
                  </a:cubicBezTo>
                  <a:cubicBezTo>
                    <a:pt x="28785" y="50836"/>
                    <a:pt x="28324" y="51543"/>
                    <a:pt x="27959" y="52285"/>
                  </a:cubicBezTo>
                  <a:cubicBezTo>
                    <a:pt x="27964" y="52031"/>
                    <a:pt x="27964" y="51771"/>
                    <a:pt x="27964" y="51516"/>
                  </a:cubicBezTo>
                  <a:cubicBezTo>
                    <a:pt x="27955" y="50226"/>
                    <a:pt x="28087" y="48987"/>
                    <a:pt x="28228" y="47711"/>
                  </a:cubicBezTo>
                  <a:cubicBezTo>
                    <a:pt x="28497" y="45246"/>
                    <a:pt x="28293" y="42595"/>
                    <a:pt x="28816" y="40162"/>
                  </a:cubicBezTo>
                  <a:cubicBezTo>
                    <a:pt x="29113" y="40006"/>
                    <a:pt x="29408" y="39847"/>
                    <a:pt x="29700" y="39683"/>
                  </a:cubicBezTo>
                  <a:cubicBezTo>
                    <a:pt x="30001" y="39514"/>
                    <a:pt x="30005" y="39205"/>
                    <a:pt x="29860" y="38986"/>
                  </a:cubicBezTo>
                  <a:cubicBezTo>
                    <a:pt x="29860" y="38967"/>
                    <a:pt x="29860" y="38950"/>
                    <a:pt x="29855" y="38927"/>
                  </a:cubicBezTo>
                  <a:cubicBezTo>
                    <a:pt x="29809" y="38749"/>
                    <a:pt x="29709" y="38585"/>
                    <a:pt x="29645" y="38416"/>
                  </a:cubicBezTo>
                  <a:cubicBezTo>
                    <a:pt x="29613" y="38330"/>
                    <a:pt x="29582" y="38244"/>
                    <a:pt x="29550" y="38162"/>
                  </a:cubicBezTo>
                  <a:cubicBezTo>
                    <a:pt x="29550" y="38130"/>
                    <a:pt x="29545" y="38103"/>
                    <a:pt x="29536" y="38075"/>
                  </a:cubicBezTo>
                  <a:cubicBezTo>
                    <a:pt x="29044" y="36549"/>
                    <a:pt x="27923" y="35314"/>
                    <a:pt x="26920" y="34093"/>
                  </a:cubicBezTo>
                  <a:cubicBezTo>
                    <a:pt x="25641" y="32534"/>
                    <a:pt x="24378" y="30967"/>
                    <a:pt x="23130" y="29382"/>
                  </a:cubicBezTo>
                  <a:cubicBezTo>
                    <a:pt x="20409" y="25919"/>
                    <a:pt x="17886" y="22329"/>
                    <a:pt x="15362" y="18724"/>
                  </a:cubicBezTo>
                  <a:cubicBezTo>
                    <a:pt x="14460" y="17430"/>
                    <a:pt x="13520" y="16159"/>
                    <a:pt x="12559" y="14906"/>
                  </a:cubicBezTo>
                  <a:close/>
                  <a:moveTo>
                    <a:pt x="27973" y="40603"/>
                  </a:moveTo>
                  <a:lnTo>
                    <a:pt x="27973" y="40603"/>
                  </a:lnTo>
                  <a:cubicBezTo>
                    <a:pt x="27627" y="42590"/>
                    <a:pt x="27709" y="44664"/>
                    <a:pt x="27426" y="46654"/>
                  </a:cubicBezTo>
                  <a:cubicBezTo>
                    <a:pt x="27254" y="47866"/>
                    <a:pt x="27035" y="49092"/>
                    <a:pt x="26980" y="50317"/>
                  </a:cubicBezTo>
                  <a:cubicBezTo>
                    <a:pt x="26939" y="51210"/>
                    <a:pt x="27030" y="52108"/>
                    <a:pt x="26926" y="52983"/>
                  </a:cubicBezTo>
                  <a:cubicBezTo>
                    <a:pt x="26064" y="51575"/>
                    <a:pt x="25786" y="49762"/>
                    <a:pt x="25412" y="48208"/>
                  </a:cubicBezTo>
                  <a:cubicBezTo>
                    <a:pt x="24966" y="46340"/>
                    <a:pt x="24533" y="44317"/>
                    <a:pt x="23599" y="42613"/>
                  </a:cubicBezTo>
                  <a:cubicBezTo>
                    <a:pt x="25080" y="41998"/>
                    <a:pt x="26543" y="41328"/>
                    <a:pt x="27973" y="40603"/>
                  </a:cubicBezTo>
                  <a:close/>
                  <a:moveTo>
                    <a:pt x="379" y="1"/>
                  </a:moveTo>
                  <a:cubicBezTo>
                    <a:pt x="189" y="1"/>
                    <a:pt x="0" y="137"/>
                    <a:pt x="7" y="362"/>
                  </a:cubicBezTo>
                  <a:cubicBezTo>
                    <a:pt x="70" y="2941"/>
                    <a:pt x="976" y="5575"/>
                    <a:pt x="1478" y="8094"/>
                  </a:cubicBezTo>
                  <a:cubicBezTo>
                    <a:pt x="2135" y="11370"/>
                    <a:pt x="2763" y="14641"/>
                    <a:pt x="3451" y="17909"/>
                  </a:cubicBezTo>
                  <a:cubicBezTo>
                    <a:pt x="4143" y="21194"/>
                    <a:pt x="4709" y="24506"/>
                    <a:pt x="5411" y="27786"/>
                  </a:cubicBezTo>
                  <a:cubicBezTo>
                    <a:pt x="6126" y="31117"/>
                    <a:pt x="6881" y="34439"/>
                    <a:pt x="7461" y="37792"/>
                  </a:cubicBezTo>
                  <a:cubicBezTo>
                    <a:pt x="7958" y="40658"/>
                    <a:pt x="8235" y="43560"/>
                    <a:pt x="8750" y="46413"/>
                  </a:cubicBezTo>
                  <a:cubicBezTo>
                    <a:pt x="8877" y="47112"/>
                    <a:pt x="9423" y="47350"/>
                    <a:pt x="10113" y="47350"/>
                  </a:cubicBezTo>
                  <a:cubicBezTo>
                    <a:pt x="11338" y="47350"/>
                    <a:pt x="13015" y="46600"/>
                    <a:pt x="13589" y="46359"/>
                  </a:cubicBezTo>
                  <a:cubicBezTo>
                    <a:pt x="16277" y="45228"/>
                    <a:pt x="19074" y="44412"/>
                    <a:pt x="21795" y="43346"/>
                  </a:cubicBezTo>
                  <a:cubicBezTo>
                    <a:pt x="22191" y="43192"/>
                    <a:pt x="22592" y="43028"/>
                    <a:pt x="22989" y="42868"/>
                  </a:cubicBezTo>
                  <a:cubicBezTo>
                    <a:pt x="23667" y="44927"/>
                    <a:pt x="24196" y="47042"/>
                    <a:pt x="24678" y="49151"/>
                  </a:cubicBezTo>
                  <a:cubicBezTo>
                    <a:pt x="25103" y="51006"/>
                    <a:pt x="25508" y="53029"/>
                    <a:pt x="26821" y="54478"/>
                  </a:cubicBezTo>
                  <a:cubicBezTo>
                    <a:pt x="26915" y="54581"/>
                    <a:pt x="27030" y="54625"/>
                    <a:pt x="27144" y="54625"/>
                  </a:cubicBezTo>
                  <a:cubicBezTo>
                    <a:pt x="27190" y="54625"/>
                    <a:pt x="27236" y="54618"/>
                    <a:pt x="27281" y="54605"/>
                  </a:cubicBezTo>
                  <a:cubicBezTo>
                    <a:pt x="27327" y="54692"/>
                    <a:pt x="27430" y="54741"/>
                    <a:pt x="27530" y="54741"/>
                  </a:cubicBezTo>
                  <a:cubicBezTo>
                    <a:pt x="27620" y="54741"/>
                    <a:pt x="27707" y="54702"/>
                    <a:pt x="27750" y="54615"/>
                  </a:cubicBezTo>
                  <a:cubicBezTo>
                    <a:pt x="29113" y="51835"/>
                    <a:pt x="31113" y="49493"/>
                    <a:pt x="32534" y="46759"/>
                  </a:cubicBezTo>
                  <a:cubicBezTo>
                    <a:pt x="33317" y="45251"/>
                    <a:pt x="34347" y="43875"/>
                    <a:pt x="35295" y="42467"/>
                  </a:cubicBezTo>
                  <a:cubicBezTo>
                    <a:pt x="36129" y="41223"/>
                    <a:pt x="36416" y="39865"/>
                    <a:pt x="37664" y="38881"/>
                  </a:cubicBezTo>
                  <a:cubicBezTo>
                    <a:pt x="37815" y="38759"/>
                    <a:pt x="37838" y="38585"/>
                    <a:pt x="37788" y="38431"/>
                  </a:cubicBezTo>
                  <a:cubicBezTo>
                    <a:pt x="39369" y="38103"/>
                    <a:pt x="40940" y="37706"/>
                    <a:pt x="42513" y="37392"/>
                  </a:cubicBezTo>
                  <a:cubicBezTo>
                    <a:pt x="43706" y="37154"/>
                    <a:pt x="44891" y="36877"/>
                    <a:pt x="46071" y="36562"/>
                  </a:cubicBezTo>
                  <a:cubicBezTo>
                    <a:pt x="47110" y="36280"/>
                    <a:pt x="48331" y="36038"/>
                    <a:pt x="49142" y="35295"/>
                  </a:cubicBezTo>
                  <a:cubicBezTo>
                    <a:pt x="49151" y="35287"/>
                    <a:pt x="49160" y="35273"/>
                    <a:pt x="49169" y="35264"/>
                  </a:cubicBezTo>
                  <a:cubicBezTo>
                    <a:pt x="49197" y="35269"/>
                    <a:pt x="49225" y="35272"/>
                    <a:pt x="49252" y="35272"/>
                  </a:cubicBezTo>
                  <a:cubicBezTo>
                    <a:pt x="49701" y="35272"/>
                    <a:pt x="49976" y="34563"/>
                    <a:pt x="49520" y="34211"/>
                  </a:cubicBezTo>
                  <a:cubicBezTo>
                    <a:pt x="45615" y="31231"/>
                    <a:pt x="41323" y="28716"/>
                    <a:pt x="37550" y="25568"/>
                  </a:cubicBezTo>
                  <a:cubicBezTo>
                    <a:pt x="33682" y="22333"/>
                    <a:pt x="29568" y="19408"/>
                    <a:pt x="25412" y="16560"/>
                  </a:cubicBezTo>
                  <a:cubicBezTo>
                    <a:pt x="21271" y="13722"/>
                    <a:pt x="17252" y="10714"/>
                    <a:pt x="13142" y="7840"/>
                  </a:cubicBezTo>
                  <a:cubicBezTo>
                    <a:pt x="10988" y="6330"/>
                    <a:pt x="8782" y="4905"/>
                    <a:pt x="6499" y="3597"/>
                  </a:cubicBezTo>
                  <a:cubicBezTo>
                    <a:pt x="5383" y="2964"/>
                    <a:pt x="4299" y="2267"/>
                    <a:pt x="3186" y="1615"/>
                  </a:cubicBezTo>
                  <a:cubicBezTo>
                    <a:pt x="2425" y="1164"/>
                    <a:pt x="1866" y="622"/>
                    <a:pt x="1027" y="366"/>
                  </a:cubicBezTo>
                  <a:cubicBezTo>
                    <a:pt x="1019" y="210"/>
                    <a:pt x="888" y="67"/>
                    <a:pt x="717" y="67"/>
                  </a:cubicBezTo>
                  <a:cubicBezTo>
                    <a:pt x="683" y="67"/>
                    <a:pt x="648" y="72"/>
                    <a:pt x="612" y="84"/>
                  </a:cubicBezTo>
                  <a:cubicBezTo>
                    <a:pt x="545" y="27"/>
                    <a:pt x="462" y="1"/>
                    <a:pt x="3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9"/>
            <p:cNvSpPr/>
            <p:nvPr/>
          </p:nvSpPr>
          <p:spPr>
            <a:xfrm>
              <a:off x="3106020" y="3927358"/>
              <a:ext cx="36208" cy="122465"/>
            </a:xfrm>
            <a:custGeom>
              <a:avLst/>
              <a:gdLst/>
              <a:ahLst/>
              <a:cxnLst/>
              <a:rect l="l" t="t" r="r" b="b"/>
              <a:pathLst>
                <a:path w="1559" h="5273" extrusionOk="0">
                  <a:moveTo>
                    <a:pt x="980" y="1"/>
                  </a:moveTo>
                  <a:cubicBezTo>
                    <a:pt x="638" y="1796"/>
                    <a:pt x="233" y="3527"/>
                    <a:pt x="0" y="5273"/>
                  </a:cubicBezTo>
                  <a:cubicBezTo>
                    <a:pt x="273" y="5263"/>
                    <a:pt x="542" y="5231"/>
                    <a:pt x="788" y="5195"/>
                  </a:cubicBezTo>
                  <a:cubicBezTo>
                    <a:pt x="998" y="3477"/>
                    <a:pt x="1399" y="1764"/>
                    <a:pt x="1558" y="41"/>
                  </a:cubicBezTo>
                  <a:cubicBezTo>
                    <a:pt x="1367" y="37"/>
                    <a:pt x="1171" y="24"/>
                    <a:pt x="9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9"/>
            <p:cNvSpPr/>
            <p:nvPr/>
          </p:nvSpPr>
          <p:spPr>
            <a:xfrm>
              <a:off x="3104742" y="4157216"/>
              <a:ext cx="50723" cy="108693"/>
            </a:xfrm>
            <a:custGeom>
              <a:avLst/>
              <a:gdLst/>
              <a:ahLst/>
              <a:cxnLst/>
              <a:rect l="l" t="t" r="r" b="b"/>
              <a:pathLst>
                <a:path w="2184" h="4680" extrusionOk="0">
                  <a:moveTo>
                    <a:pt x="962" y="0"/>
                  </a:moveTo>
                  <a:cubicBezTo>
                    <a:pt x="643" y="23"/>
                    <a:pt x="320" y="36"/>
                    <a:pt x="0" y="36"/>
                  </a:cubicBezTo>
                  <a:cubicBezTo>
                    <a:pt x="23" y="200"/>
                    <a:pt x="46" y="360"/>
                    <a:pt x="74" y="524"/>
                  </a:cubicBezTo>
                  <a:cubicBezTo>
                    <a:pt x="320" y="1950"/>
                    <a:pt x="734" y="3344"/>
                    <a:pt x="1294" y="4679"/>
                  </a:cubicBezTo>
                  <a:cubicBezTo>
                    <a:pt x="1586" y="4475"/>
                    <a:pt x="1882" y="4269"/>
                    <a:pt x="2183" y="4078"/>
                  </a:cubicBezTo>
                  <a:cubicBezTo>
                    <a:pt x="2105" y="3895"/>
                    <a:pt x="2028" y="3714"/>
                    <a:pt x="1956" y="3527"/>
                  </a:cubicBezTo>
                  <a:cubicBezTo>
                    <a:pt x="1513" y="2397"/>
                    <a:pt x="1176" y="1207"/>
                    <a:pt x="9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9"/>
            <p:cNvSpPr/>
            <p:nvPr/>
          </p:nvSpPr>
          <p:spPr>
            <a:xfrm>
              <a:off x="3189072" y="4347359"/>
              <a:ext cx="116659" cy="115475"/>
            </a:xfrm>
            <a:custGeom>
              <a:avLst/>
              <a:gdLst/>
              <a:ahLst/>
              <a:cxnLst/>
              <a:rect l="l" t="t" r="r" b="b"/>
              <a:pathLst>
                <a:path w="5023" h="4972" extrusionOk="0">
                  <a:moveTo>
                    <a:pt x="880" y="0"/>
                  </a:moveTo>
                  <a:cubicBezTo>
                    <a:pt x="584" y="206"/>
                    <a:pt x="293" y="416"/>
                    <a:pt x="1" y="634"/>
                  </a:cubicBezTo>
                  <a:cubicBezTo>
                    <a:pt x="28" y="666"/>
                    <a:pt x="51" y="702"/>
                    <a:pt x="74" y="734"/>
                  </a:cubicBezTo>
                  <a:cubicBezTo>
                    <a:pt x="1386" y="2507"/>
                    <a:pt x="3012" y="3919"/>
                    <a:pt x="4840" y="4971"/>
                  </a:cubicBezTo>
                  <a:cubicBezTo>
                    <a:pt x="4894" y="4593"/>
                    <a:pt x="4953" y="4216"/>
                    <a:pt x="5022" y="3837"/>
                  </a:cubicBezTo>
                  <a:cubicBezTo>
                    <a:pt x="3400" y="2853"/>
                    <a:pt x="2020" y="1522"/>
                    <a:pt x="8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9"/>
            <p:cNvSpPr/>
            <p:nvPr/>
          </p:nvSpPr>
          <p:spPr>
            <a:xfrm>
              <a:off x="3406969" y="4475515"/>
              <a:ext cx="202661" cy="39041"/>
            </a:xfrm>
            <a:custGeom>
              <a:avLst/>
              <a:gdLst/>
              <a:ahLst/>
              <a:cxnLst/>
              <a:rect l="l" t="t" r="r" b="b"/>
              <a:pathLst>
                <a:path w="8726" h="1681" extrusionOk="0">
                  <a:moveTo>
                    <a:pt x="8052" y="0"/>
                  </a:moveTo>
                  <a:cubicBezTo>
                    <a:pt x="6713" y="370"/>
                    <a:pt x="5330" y="547"/>
                    <a:pt x="3945" y="547"/>
                  </a:cubicBezTo>
                  <a:cubicBezTo>
                    <a:pt x="2667" y="547"/>
                    <a:pt x="1388" y="396"/>
                    <a:pt x="141" y="105"/>
                  </a:cubicBezTo>
                  <a:cubicBezTo>
                    <a:pt x="87" y="479"/>
                    <a:pt x="42" y="857"/>
                    <a:pt x="0" y="1230"/>
                  </a:cubicBezTo>
                  <a:cubicBezTo>
                    <a:pt x="1291" y="1529"/>
                    <a:pt x="2623" y="1681"/>
                    <a:pt x="3968" y="1681"/>
                  </a:cubicBezTo>
                  <a:cubicBezTo>
                    <a:pt x="4836" y="1681"/>
                    <a:pt x="5709" y="1618"/>
                    <a:pt x="6580" y="1491"/>
                  </a:cubicBezTo>
                  <a:cubicBezTo>
                    <a:pt x="7318" y="1386"/>
                    <a:pt x="8033" y="1226"/>
                    <a:pt x="8725" y="1026"/>
                  </a:cubicBezTo>
                  <a:cubicBezTo>
                    <a:pt x="8489" y="698"/>
                    <a:pt x="8261" y="351"/>
                    <a:pt x="80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9"/>
            <p:cNvSpPr/>
            <p:nvPr/>
          </p:nvSpPr>
          <p:spPr>
            <a:xfrm>
              <a:off x="3695424" y="4299539"/>
              <a:ext cx="154539" cy="151961"/>
            </a:xfrm>
            <a:custGeom>
              <a:avLst/>
              <a:gdLst/>
              <a:ahLst/>
              <a:cxnLst/>
              <a:rect l="l" t="t" r="r" b="b"/>
              <a:pathLst>
                <a:path w="6654" h="6543" extrusionOk="0">
                  <a:moveTo>
                    <a:pt x="5459" y="0"/>
                  </a:moveTo>
                  <a:cubicBezTo>
                    <a:pt x="4015" y="2229"/>
                    <a:pt x="2193" y="4155"/>
                    <a:pt x="0" y="5586"/>
                  </a:cubicBezTo>
                  <a:cubicBezTo>
                    <a:pt x="242" y="5937"/>
                    <a:pt x="502" y="6265"/>
                    <a:pt x="780" y="6543"/>
                  </a:cubicBezTo>
                  <a:cubicBezTo>
                    <a:pt x="3127" y="5012"/>
                    <a:pt x="5104" y="2917"/>
                    <a:pt x="6653" y="492"/>
                  </a:cubicBezTo>
                  <a:cubicBezTo>
                    <a:pt x="6252" y="347"/>
                    <a:pt x="5851" y="183"/>
                    <a:pt x="54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9"/>
            <p:cNvSpPr/>
            <p:nvPr/>
          </p:nvSpPr>
          <p:spPr>
            <a:xfrm>
              <a:off x="3673825" y="3700798"/>
              <a:ext cx="239937" cy="148059"/>
            </a:xfrm>
            <a:custGeom>
              <a:avLst/>
              <a:gdLst/>
              <a:ahLst/>
              <a:cxnLst/>
              <a:rect l="l" t="t" r="r" b="b"/>
              <a:pathLst>
                <a:path w="10331" h="6375" extrusionOk="0">
                  <a:moveTo>
                    <a:pt x="4138" y="1"/>
                  </a:moveTo>
                  <a:cubicBezTo>
                    <a:pt x="2222" y="1"/>
                    <a:pt x="708" y="1255"/>
                    <a:pt x="1" y="2967"/>
                  </a:cubicBezTo>
                  <a:cubicBezTo>
                    <a:pt x="348" y="2972"/>
                    <a:pt x="690" y="2989"/>
                    <a:pt x="1035" y="3012"/>
                  </a:cubicBezTo>
                  <a:cubicBezTo>
                    <a:pt x="1090" y="2890"/>
                    <a:pt x="1149" y="2770"/>
                    <a:pt x="1218" y="2652"/>
                  </a:cubicBezTo>
                  <a:cubicBezTo>
                    <a:pt x="1853" y="1536"/>
                    <a:pt x="2883" y="1052"/>
                    <a:pt x="3985" y="1052"/>
                  </a:cubicBezTo>
                  <a:cubicBezTo>
                    <a:pt x="4591" y="1052"/>
                    <a:pt x="5220" y="1199"/>
                    <a:pt x="5815" y="1468"/>
                  </a:cubicBezTo>
                  <a:cubicBezTo>
                    <a:pt x="7323" y="2147"/>
                    <a:pt x="8257" y="3714"/>
                    <a:pt x="8918" y="5154"/>
                  </a:cubicBezTo>
                  <a:cubicBezTo>
                    <a:pt x="9104" y="5555"/>
                    <a:pt x="9268" y="5960"/>
                    <a:pt x="9415" y="6375"/>
                  </a:cubicBezTo>
                  <a:cubicBezTo>
                    <a:pt x="9743" y="6211"/>
                    <a:pt x="10048" y="5996"/>
                    <a:pt x="10330" y="5733"/>
                  </a:cubicBezTo>
                  <a:cubicBezTo>
                    <a:pt x="10248" y="5500"/>
                    <a:pt x="10162" y="5272"/>
                    <a:pt x="10067" y="5049"/>
                  </a:cubicBezTo>
                  <a:cubicBezTo>
                    <a:pt x="9142" y="2780"/>
                    <a:pt x="7323" y="365"/>
                    <a:pt x="4703" y="37"/>
                  </a:cubicBezTo>
                  <a:cubicBezTo>
                    <a:pt x="4511" y="13"/>
                    <a:pt x="4323" y="1"/>
                    <a:pt x="4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9"/>
            <p:cNvSpPr/>
            <p:nvPr/>
          </p:nvSpPr>
          <p:spPr>
            <a:xfrm>
              <a:off x="3670550" y="3879213"/>
              <a:ext cx="65123" cy="96639"/>
            </a:xfrm>
            <a:custGeom>
              <a:avLst/>
              <a:gdLst/>
              <a:ahLst/>
              <a:cxnLst/>
              <a:rect l="l" t="t" r="r" b="b"/>
              <a:pathLst>
                <a:path w="2804" h="4161" extrusionOk="0">
                  <a:moveTo>
                    <a:pt x="1" y="0"/>
                  </a:moveTo>
                  <a:lnTo>
                    <a:pt x="1" y="0"/>
                  </a:lnTo>
                  <a:cubicBezTo>
                    <a:pt x="461" y="1554"/>
                    <a:pt x="1378" y="2972"/>
                    <a:pt x="2557" y="4160"/>
                  </a:cubicBezTo>
                  <a:cubicBezTo>
                    <a:pt x="2644" y="3773"/>
                    <a:pt x="2726" y="3386"/>
                    <a:pt x="2803" y="2995"/>
                  </a:cubicBezTo>
                  <a:cubicBezTo>
                    <a:pt x="2070" y="2137"/>
                    <a:pt x="1460" y="1126"/>
                    <a:pt x="1081" y="55"/>
                  </a:cubicBezTo>
                  <a:cubicBezTo>
                    <a:pt x="712" y="28"/>
                    <a:pt x="356" y="5"/>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9"/>
            <p:cNvSpPr/>
            <p:nvPr/>
          </p:nvSpPr>
          <p:spPr>
            <a:xfrm>
              <a:off x="4310561" y="3545771"/>
              <a:ext cx="97382" cy="134008"/>
            </a:xfrm>
            <a:custGeom>
              <a:avLst/>
              <a:gdLst/>
              <a:ahLst/>
              <a:cxnLst/>
              <a:rect l="l" t="t" r="r" b="b"/>
              <a:pathLst>
                <a:path w="4193" h="5770" extrusionOk="0">
                  <a:moveTo>
                    <a:pt x="3641" y="1"/>
                  </a:moveTo>
                  <a:cubicBezTo>
                    <a:pt x="2225" y="1513"/>
                    <a:pt x="1058" y="3245"/>
                    <a:pt x="0" y="5050"/>
                  </a:cubicBezTo>
                  <a:cubicBezTo>
                    <a:pt x="251" y="5313"/>
                    <a:pt x="520" y="5559"/>
                    <a:pt x="812" y="5769"/>
                  </a:cubicBezTo>
                  <a:cubicBezTo>
                    <a:pt x="1823" y="4083"/>
                    <a:pt x="2921" y="2466"/>
                    <a:pt x="4193" y="1063"/>
                  </a:cubicBezTo>
                  <a:cubicBezTo>
                    <a:pt x="4002" y="712"/>
                    <a:pt x="3819" y="356"/>
                    <a:pt x="36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9"/>
            <p:cNvSpPr/>
            <p:nvPr/>
          </p:nvSpPr>
          <p:spPr>
            <a:xfrm>
              <a:off x="4482844" y="3437775"/>
              <a:ext cx="197598" cy="61871"/>
            </a:xfrm>
            <a:custGeom>
              <a:avLst/>
              <a:gdLst/>
              <a:ahLst/>
              <a:cxnLst/>
              <a:rect l="l" t="t" r="r" b="b"/>
              <a:pathLst>
                <a:path w="8508" h="2664" extrusionOk="0">
                  <a:moveTo>
                    <a:pt x="6648" y="0"/>
                  </a:moveTo>
                  <a:cubicBezTo>
                    <a:pt x="4285" y="0"/>
                    <a:pt x="2028" y="586"/>
                    <a:pt x="1" y="1690"/>
                  </a:cubicBezTo>
                  <a:cubicBezTo>
                    <a:pt x="142" y="2018"/>
                    <a:pt x="292" y="2340"/>
                    <a:pt x="451" y="2664"/>
                  </a:cubicBezTo>
                  <a:cubicBezTo>
                    <a:pt x="2046" y="1739"/>
                    <a:pt x="3873" y="1143"/>
                    <a:pt x="6005" y="1010"/>
                  </a:cubicBezTo>
                  <a:cubicBezTo>
                    <a:pt x="6243" y="997"/>
                    <a:pt x="6479" y="990"/>
                    <a:pt x="6713" y="990"/>
                  </a:cubicBezTo>
                  <a:cubicBezTo>
                    <a:pt x="7271" y="990"/>
                    <a:pt x="7820" y="1029"/>
                    <a:pt x="8356" y="1106"/>
                  </a:cubicBezTo>
                  <a:cubicBezTo>
                    <a:pt x="8411" y="778"/>
                    <a:pt x="8461" y="449"/>
                    <a:pt x="8507" y="121"/>
                  </a:cubicBezTo>
                  <a:cubicBezTo>
                    <a:pt x="8489" y="117"/>
                    <a:pt x="8466" y="117"/>
                    <a:pt x="8448" y="113"/>
                  </a:cubicBezTo>
                  <a:cubicBezTo>
                    <a:pt x="7843" y="38"/>
                    <a:pt x="7242" y="0"/>
                    <a:pt x="66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9"/>
            <p:cNvSpPr/>
            <p:nvPr/>
          </p:nvSpPr>
          <p:spPr>
            <a:xfrm>
              <a:off x="4869285" y="3645987"/>
              <a:ext cx="26802" cy="77479"/>
            </a:xfrm>
            <a:custGeom>
              <a:avLst/>
              <a:gdLst/>
              <a:ahLst/>
              <a:cxnLst/>
              <a:rect l="l" t="t" r="r" b="b"/>
              <a:pathLst>
                <a:path w="1154" h="3336" extrusionOk="0">
                  <a:moveTo>
                    <a:pt x="1104" y="1"/>
                  </a:moveTo>
                  <a:cubicBezTo>
                    <a:pt x="771" y="137"/>
                    <a:pt x="443" y="270"/>
                    <a:pt x="114" y="401"/>
                  </a:cubicBezTo>
                  <a:cubicBezTo>
                    <a:pt x="183" y="1090"/>
                    <a:pt x="133" y="1795"/>
                    <a:pt x="1" y="2484"/>
                  </a:cubicBezTo>
                  <a:cubicBezTo>
                    <a:pt x="284" y="2771"/>
                    <a:pt x="562" y="3053"/>
                    <a:pt x="839" y="3336"/>
                  </a:cubicBezTo>
                  <a:cubicBezTo>
                    <a:pt x="1004" y="2638"/>
                    <a:pt x="1094" y="1932"/>
                    <a:pt x="1131" y="1276"/>
                  </a:cubicBezTo>
                  <a:cubicBezTo>
                    <a:pt x="1153" y="844"/>
                    <a:pt x="1145" y="420"/>
                    <a:pt x="11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9"/>
            <p:cNvSpPr/>
            <p:nvPr/>
          </p:nvSpPr>
          <p:spPr>
            <a:xfrm>
              <a:off x="4713352" y="3788821"/>
              <a:ext cx="117565" cy="44638"/>
            </a:xfrm>
            <a:custGeom>
              <a:avLst/>
              <a:gdLst/>
              <a:ahLst/>
              <a:cxnLst/>
              <a:rect l="l" t="t" r="r" b="b"/>
              <a:pathLst>
                <a:path w="5062" h="1922" extrusionOk="0">
                  <a:moveTo>
                    <a:pt x="597" y="0"/>
                  </a:moveTo>
                  <a:cubicBezTo>
                    <a:pt x="276" y="0"/>
                    <a:pt x="0" y="463"/>
                    <a:pt x="295" y="713"/>
                  </a:cubicBezTo>
                  <a:cubicBezTo>
                    <a:pt x="1195" y="1477"/>
                    <a:pt x="2170" y="1921"/>
                    <a:pt x="3149" y="1921"/>
                  </a:cubicBezTo>
                  <a:cubicBezTo>
                    <a:pt x="3791" y="1921"/>
                    <a:pt x="4435" y="1731"/>
                    <a:pt x="5061" y="1314"/>
                  </a:cubicBezTo>
                  <a:cubicBezTo>
                    <a:pt x="4805" y="1064"/>
                    <a:pt x="4559" y="808"/>
                    <a:pt x="4309" y="557"/>
                  </a:cubicBezTo>
                  <a:cubicBezTo>
                    <a:pt x="3918" y="766"/>
                    <a:pt x="3496" y="869"/>
                    <a:pt x="3055" y="869"/>
                  </a:cubicBezTo>
                  <a:cubicBezTo>
                    <a:pt x="2339" y="869"/>
                    <a:pt x="1572" y="598"/>
                    <a:pt x="797" y="65"/>
                  </a:cubicBezTo>
                  <a:cubicBezTo>
                    <a:pt x="731" y="20"/>
                    <a:pt x="663" y="0"/>
                    <a:pt x="5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9"/>
            <p:cNvSpPr/>
            <p:nvPr/>
          </p:nvSpPr>
          <p:spPr>
            <a:xfrm>
              <a:off x="4780101" y="3478465"/>
              <a:ext cx="75342" cy="75690"/>
            </a:xfrm>
            <a:custGeom>
              <a:avLst/>
              <a:gdLst/>
              <a:ahLst/>
              <a:cxnLst/>
              <a:rect l="l" t="t" r="r" b="b"/>
              <a:pathLst>
                <a:path w="3244" h="3259" extrusionOk="0">
                  <a:moveTo>
                    <a:pt x="182" y="1"/>
                  </a:moveTo>
                  <a:cubicBezTo>
                    <a:pt x="123" y="361"/>
                    <a:pt x="64" y="725"/>
                    <a:pt x="0" y="1086"/>
                  </a:cubicBezTo>
                  <a:cubicBezTo>
                    <a:pt x="843" y="1677"/>
                    <a:pt x="1586" y="2407"/>
                    <a:pt x="2205" y="3259"/>
                  </a:cubicBezTo>
                  <a:cubicBezTo>
                    <a:pt x="2556" y="3126"/>
                    <a:pt x="2903" y="2990"/>
                    <a:pt x="3244" y="2848"/>
                  </a:cubicBezTo>
                  <a:cubicBezTo>
                    <a:pt x="2429" y="1719"/>
                    <a:pt x="1376" y="752"/>
                    <a:pt x="1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9"/>
            <p:cNvSpPr/>
            <p:nvPr/>
          </p:nvSpPr>
          <p:spPr>
            <a:xfrm>
              <a:off x="4134585" y="3761323"/>
              <a:ext cx="141510" cy="206795"/>
            </a:xfrm>
            <a:custGeom>
              <a:avLst/>
              <a:gdLst/>
              <a:ahLst/>
              <a:cxnLst/>
              <a:rect l="l" t="t" r="r" b="b"/>
              <a:pathLst>
                <a:path w="6093" h="8904" extrusionOk="0">
                  <a:moveTo>
                    <a:pt x="5254" y="0"/>
                  </a:moveTo>
                  <a:cubicBezTo>
                    <a:pt x="5154" y="187"/>
                    <a:pt x="5054" y="374"/>
                    <a:pt x="4953" y="561"/>
                  </a:cubicBezTo>
                  <a:cubicBezTo>
                    <a:pt x="3546" y="3150"/>
                    <a:pt x="2051" y="5865"/>
                    <a:pt x="0" y="8033"/>
                  </a:cubicBezTo>
                  <a:cubicBezTo>
                    <a:pt x="173" y="8338"/>
                    <a:pt x="370" y="8630"/>
                    <a:pt x="593" y="8904"/>
                  </a:cubicBezTo>
                  <a:cubicBezTo>
                    <a:pt x="2907" y="6534"/>
                    <a:pt x="4530" y="3532"/>
                    <a:pt x="6092" y="616"/>
                  </a:cubicBezTo>
                  <a:cubicBezTo>
                    <a:pt x="5805" y="425"/>
                    <a:pt x="5523" y="219"/>
                    <a:pt x="52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9"/>
            <p:cNvSpPr/>
            <p:nvPr/>
          </p:nvSpPr>
          <p:spPr>
            <a:xfrm>
              <a:off x="3826343" y="3948214"/>
              <a:ext cx="234805" cy="264347"/>
            </a:xfrm>
            <a:custGeom>
              <a:avLst/>
              <a:gdLst/>
              <a:ahLst/>
              <a:cxnLst/>
              <a:rect l="l" t="t" r="r" b="b"/>
              <a:pathLst>
                <a:path w="10110" h="11382" extrusionOk="0">
                  <a:moveTo>
                    <a:pt x="4848" y="1"/>
                  </a:moveTo>
                  <a:cubicBezTo>
                    <a:pt x="4520" y="160"/>
                    <a:pt x="4183" y="297"/>
                    <a:pt x="3841" y="415"/>
                  </a:cubicBezTo>
                  <a:cubicBezTo>
                    <a:pt x="3927" y="1563"/>
                    <a:pt x="3910" y="2725"/>
                    <a:pt x="3800" y="3878"/>
                  </a:cubicBezTo>
                  <a:cubicBezTo>
                    <a:pt x="2588" y="3778"/>
                    <a:pt x="1389" y="3477"/>
                    <a:pt x="260" y="3003"/>
                  </a:cubicBezTo>
                  <a:cubicBezTo>
                    <a:pt x="178" y="3336"/>
                    <a:pt x="91" y="3668"/>
                    <a:pt x="0" y="4001"/>
                  </a:cubicBezTo>
                  <a:cubicBezTo>
                    <a:pt x="815" y="4356"/>
                    <a:pt x="1654" y="4616"/>
                    <a:pt x="2483" y="4780"/>
                  </a:cubicBezTo>
                  <a:cubicBezTo>
                    <a:pt x="2880" y="4857"/>
                    <a:pt x="3276" y="4903"/>
                    <a:pt x="3668" y="4939"/>
                  </a:cubicBezTo>
                  <a:cubicBezTo>
                    <a:pt x="3372" y="6995"/>
                    <a:pt x="2793" y="9026"/>
                    <a:pt x="2000" y="10944"/>
                  </a:cubicBezTo>
                  <a:cubicBezTo>
                    <a:pt x="2388" y="11113"/>
                    <a:pt x="2775" y="11259"/>
                    <a:pt x="3176" y="11382"/>
                  </a:cubicBezTo>
                  <a:cubicBezTo>
                    <a:pt x="3982" y="9327"/>
                    <a:pt x="4529" y="7159"/>
                    <a:pt x="4785" y="4980"/>
                  </a:cubicBezTo>
                  <a:cubicBezTo>
                    <a:pt x="6638" y="4949"/>
                    <a:pt x="8457" y="4457"/>
                    <a:pt x="10110" y="3627"/>
                  </a:cubicBezTo>
                  <a:cubicBezTo>
                    <a:pt x="9905" y="3367"/>
                    <a:pt x="9710" y="3103"/>
                    <a:pt x="9527" y="2821"/>
                  </a:cubicBezTo>
                  <a:cubicBezTo>
                    <a:pt x="8055" y="3540"/>
                    <a:pt x="6470" y="3896"/>
                    <a:pt x="4884" y="3914"/>
                  </a:cubicBezTo>
                  <a:cubicBezTo>
                    <a:pt x="4980" y="2602"/>
                    <a:pt x="4970" y="1290"/>
                    <a:pt x="48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0" name="Google Shape;510;p29"/>
          <p:cNvGrpSpPr/>
          <p:nvPr/>
        </p:nvGrpSpPr>
        <p:grpSpPr>
          <a:xfrm>
            <a:off x="8048089" y="3889428"/>
            <a:ext cx="125147" cy="109194"/>
            <a:chOff x="1129997" y="1785758"/>
            <a:chExt cx="560442" cy="489002"/>
          </a:xfrm>
        </p:grpSpPr>
        <p:sp>
          <p:nvSpPr>
            <p:cNvPr id="511" name="Google Shape;511;p29"/>
            <p:cNvSpPr/>
            <p:nvPr/>
          </p:nvSpPr>
          <p:spPr>
            <a:xfrm>
              <a:off x="1129997" y="1785758"/>
              <a:ext cx="560442" cy="489002"/>
            </a:xfrm>
            <a:custGeom>
              <a:avLst/>
              <a:gdLst/>
              <a:ahLst/>
              <a:cxnLst/>
              <a:rect l="l" t="t" r="r" b="b"/>
              <a:pathLst>
                <a:path w="24131" h="21055" extrusionOk="0">
                  <a:moveTo>
                    <a:pt x="16842" y="1259"/>
                  </a:moveTo>
                  <a:cubicBezTo>
                    <a:pt x="17091" y="1259"/>
                    <a:pt x="17360" y="1292"/>
                    <a:pt x="17652" y="1362"/>
                  </a:cubicBezTo>
                  <a:cubicBezTo>
                    <a:pt x="20632" y="2072"/>
                    <a:pt x="22290" y="6533"/>
                    <a:pt x="21178" y="9111"/>
                  </a:cubicBezTo>
                  <a:cubicBezTo>
                    <a:pt x="20294" y="11158"/>
                    <a:pt x="18136" y="11633"/>
                    <a:pt x="16066" y="11633"/>
                  </a:cubicBezTo>
                  <a:cubicBezTo>
                    <a:pt x="15450" y="11633"/>
                    <a:pt x="14841" y="11591"/>
                    <a:pt x="14276" y="11536"/>
                  </a:cubicBezTo>
                  <a:cubicBezTo>
                    <a:pt x="14581" y="11321"/>
                    <a:pt x="14859" y="11075"/>
                    <a:pt x="15128" y="10783"/>
                  </a:cubicBezTo>
                  <a:cubicBezTo>
                    <a:pt x="15551" y="10328"/>
                    <a:pt x="16102" y="9772"/>
                    <a:pt x="16212" y="9134"/>
                  </a:cubicBezTo>
                  <a:cubicBezTo>
                    <a:pt x="16251" y="8915"/>
                    <a:pt x="16092" y="8709"/>
                    <a:pt x="15888" y="8709"/>
                  </a:cubicBezTo>
                  <a:cubicBezTo>
                    <a:pt x="15834" y="8709"/>
                    <a:pt x="15777" y="8723"/>
                    <a:pt x="15720" y="8756"/>
                  </a:cubicBezTo>
                  <a:cubicBezTo>
                    <a:pt x="15187" y="9061"/>
                    <a:pt x="14859" y="9662"/>
                    <a:pt x="14462" y="10118"/>
                  </a:cubicBezTo>
                  <a:cubicBezTo>
                    <a:pt x="14344" y="10255"/>
                    <a:pt x="14221" y="10387"/>
                    <a:pt x="14098" y="10524"/>
                  </a:cubicBezTo>
                  <a:cubicBezTo>
                    <a:pt x="13908" y="7038"/>
                    <a:pt x="13555" y="1259"/>
                    <a:pt x="16842" y="1259"/>
                  </a:cubicBezTo>
                  <a:close/>
                  <a:moveTo>
                    <a:pt x="6501" y="10226"/>
                  </a:moveTo>
                  <a:cubicBezTo>
                    <a:pt x="8234" y="10226"/>
                    <a:pt x="10070" y="11136"/>
                    <a:pt x="11587" y="12105"/>
                  </a:cubicBezTo>
                  <a:cubicBezTo>
                    <a:pt x="11232" y="12274"/>
                    <a:pt x="10914" y="12501"/>
                    <a:pt x="10567" y="12707"/>
                  </a:cubicBezTo>
                  <a:cubicBezTo>
                    <a:pt x="9957" y="13062"/>
                    <a:pt x="9373" y="13399"/>
                    <a:pt x="8799" y="13805"/>
                  </a:cubicBezTo>
                  <a:cubicBezTo>
                    <a:pt x="8624" y="13923"/>
                    <a:pt x="8712" y="14169"/>
                    <a:pt x="8906" y="14169"/>
                  </a:cubicBezTo>
                  <a:cubicBezTo>
                    <a:pt x="8920" y="14169"/>
                    <a:pt x="8934" y="14167"/>
                    <a:pt x="8950" y="14164"/>
                  </a:cubicBezTo>
                  <a:cubicBezTo>
                    <a:pt x="9806" y="13996"/>
                    <a:pt x="11050" y="13740"/>
                    <a:pt x="11797" y="13090"/>
                  </a:cubicBezTo>
                  <a:lnTo>
                    <a:pt x="11797" y="13090"/>
                  </a:lnTo>
                  <a:cubicBezTo>
                    <a:pt x="11570" y="14661"/>
                    <a:pt x="11301" y="16215"/>
                    <a:pt x="10809" y="17741"/>
                  </a:cubicBezTo>
                  <a:cubicBezTo>
                    <a:pt x="10254" y="19460"/>
                    <a:pt x="9158" y="20103"/>
                    <a:pt x="7923" y="20103"/>
                  </a:cubicBezTo>
                  <a:cubicBezTo>
                    <a:pt x="5954" y="20103"/>
                    <a:pt x="3631" y="18468"/>
                    <a:pt x="2584" y="16953"/>
                  </a:cubicBezTo>
                  <a:cubicBezTo>
                    <a:pt x="748" y="14301"/>
                    <a:pt x="2515" y="11157"/>
                    <a:pt x="5337" y="10378"/>
                  </a:cubicBezTo>
                  <a:cubicBezTo>
                    <a:pt x="5716" y="10273"/>
                    <a:pt x="6106" y="10226"/>
                    <a:pt x="6501" y="10226"/>
                  </a:cubicBezTo>
                  <a:close/>
                  <a:moveTo>
                    <a:pt x="16912" y="1"/>
                  </a:moveTo>
                  <a:cubicBezTo>
                    <a:pt x="15526" y="1"/>
                    <a:pt x="14231" y="782"/>
                    <a:pt x="13542" y="2323"/>
                  </a:cubicBezTo>
                  <a:cubicBezTo>
                    <a:pt x="12430" y="4792"/>
                    <a:pt x="12645" y="7740"/>
                    <a:pt x="13095" y="10451"/>
                  </a:cubicBezTo>
                  <a:cubicBezTo>
                    <a:pt x="12658" y="9790"/>
                    <a:pt x="12161" y="9116"/>
                    <a:pt x="11419" y="8861"/>
                  </a:cubicBezTo>
                  <a:cubicBezTo>
                    <a:pt x="11378" y="8847"/>
                    <a:pt x="11332" y="8838"/>
                    <a:pt x="11291" y="8838"/>
                  </a:cubicBezTo>
                  <a:cubicBezTo>
                    <a:pt x="11200" y="8405"/>
                    <a:pt x="11000" y="8018"/>
                    <a:pt x="10794" y="7612"/>
                  </a:cubicBezTo>
                  <a:cubicBezTo>
                    <a:pt x="10435" y="6893"/>
                    <a:pt x="10243" y="6072"/>
                    <a:pt x="9701" y="5457"/>
                  </a:cubicBezTo>
                  <a:cubicBezTo>
                    <a:pt x="9653" y="5404"/>
                    <a:pt x="9598" y="5382"/>
                    <a:pt x="9544" y="5382"/>
                  </a:cubicBezTo>
                  <a:cubicBezTo>
                    <a:pt x="9402" y="5382"/>
                    <a:pt x="9267" y="5536"/>
                    <a:pt x="9301" y="5694"/>
                  </a:cubicBezTo>
                  <a:cubicBezTo>
                    <a:pt x="9410" y="6232"/>
                    <a:pt x="9711" y="6737"/>
                    <a:pt x="9997" y="7206"/>
                  </a:cubicBezTo>
                  <a:cubicBezTo>
                    <a:pt x="10348" y="7776"/>
                    <a:pt x="10826" y="8278"/>
                    <a:pt x="11000" y="8929"/>
                  </a:cubicBezTo>
                  <a:cubicBezTo>
                    <a:pt x="10941" y="8970"/>
                    <a:pt x="10891" y="9029"/>
                    <a:pt x="10849" y="9088"/>
                  </a:cubicBezTo>
                  <a:cubicBezTo>
                    <a:pt x="10489" y="8760"/>
                    <a:pt x="10138" y="8409"/>
                    <a:pt x="9742" y="8127"/>
                  </a:cubicBezTo>
                  <a:cubicBezTo>
                    <a:pt x="9072" y="7644"/>
                    <a:pt x="8166" y="7435"/>
                    <a:pt x="7419" y="7084"/>
                  </a:cubicBezTo>
                  <a:cubicBezTo>
                    <a:pt x="7410" y="7080"/>
                    <a:pt x="7401" y="7078"/>
                    <a:pt x="7393" y="7078"/>
                  </a:cubicBezTo>
                  <a:cubicBezTo>
                    <a:pt x="7340" y="7078"/>
                    <a:pt x="7290" y="7141"/>
                    <a:pt x="7341" y="7185"/>
                  </a:cubicBezTo>
                  <a:cubicBezTo>
                    <a:pt x="7974" y="7722"/>
                    <a:pt x="8626" y="8223"/>
                    <a:pt x="9232" y="8788"/>
                  </a:cubicBezTo>
                  <a:cubicBezTo>
                    <a:pt x="9724" y="9244"/>
                    <a:pt x="10230" y="9645"/>
                    <a:pt x="10804" y="9950"/>
                  </a:cubicBezTo>
                  <a:cubicBezTo>
                    <a:pt x="10849" y="10182"/>
                    <a:pt x="10927" y="10405"/>
                    <a:pt x="11023" y="10619"/>
                  </a:cubicBezTo>
                  <a:cubicBezTo>
                    <a:pt x="9628" y="9737"/>
                    <a:pt x="8029" y="9178"/>
                    <a:pt x="6417" y="9178"/>
                  </a:cubicBezTo>
                  <a:cubicBezTo>
                    <a:pt x="5565" y="9178"/>
                    <a:pt x="4710" y="9334"/>
                    <a:pt x="3878" y="9681"/>
                  </a:cubicBezTo>
                  <a:cubicBezTo>
                    <a:pt x="1190" y="10806"/>
                    <a:pt x="0" y="14347"/>
                    <a:pt x="1400" y="16898"/>
                  </a:cubicBezTo>
                  <a:cubicBezTo>
                    <a:pt x="2729" y="19328"/>
                    <a:pt x="5167" y="21055"/>
                    <a:pt x="7922" y="21055"/>
                  </a:cubicBezTo>
                  <a:cubicBezTo>
                    <a:pt x="8226" y="21055"/>
                    <a:pt x="8534" y="21034"/>
                    <a:pt x="8845" y="20990"/>
                  </a:cubicBezTo>
                  <a:cubicBezTo>
                    <a:pt x="11847" y="20570"/>
                    <a:pt x="12822" y="16069"/>
                    <a:pt x="12882" y="13231"/>
                  </a:cubicBezTo>
                  <a:cubicBezTo>
                    <a:pt x="13519" y="14019"/>
                    <a:pt x="14180" y="14747"/>
                    <a:pt x="15073" y="15313"/>
                  </a:cubicBezTo>
                  <a:cubicBezTo>
                    <a:pt x="15128" y="15376"/>
                    <a:pt x="15173" y="15445"/>
                    <a:pt x="15227" y="15508"/>
                  </a:cubicBezTo>
                  <a:cubicBezTo>
                    <a:pt x="15346" y="15641"/>
                    <a:pt x="15484" y="15697"/>
                    <a:pt x="15619" y="15697"/>
                  </a:cubicBezTo>
                  <a:cubicBezTo>
                    <a:pt x="16062" y="15697"/>
                    <a:pt x="16472" y="15096"/>
                    <a:pt x="16071" y="14665"/>
                  </a:cubicBezTo>
                  <a:cubicBezTo>
                    <a:pt x="15519" y="14078"/>
                    <a:pt x="15027" y="13376"/>
                    <a:pt x="14558" y="12665"/>
                  </a:cubicBezTo>
                  <a:lnTo>
                    <a:pt x="14558" y="12665"/>
                  </a:lnTo>
                  <a:cubicBezTo>
                    <a:pt x="15107" y="12874"/>
                    <a:pt x="15698" y="12969"/>
                    <a:pt x="16304" y="12969"/>
                  </a:cubicBezTo>
                  <a:cubicBezTo>
                    <a:pt x="18447" y="12969"/>
                    <a:pt x="20763" y="11777"/>
                    <a:pt x="21953" y="10228"/>
                  </a:cubicBezTo>
                  <a:cubicBezTo>
                    <a:pt x="24131" y="7389"/>
                    <a:pt x="22122" y="3265"/>
                    <a:pt x="19853" y="1219"/>
                  </a:cubicBezTo>
                  <a:cubicBezTo>
                    <a:pt x="18952" y="404"/>
                    <a:pt x="17908" y="1"/>
                    <a:pt x="169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9"/>
            <p:cNvSpPr/>
            <p:nvPr/>
          </p:nvSpPr>
          <p:spPr>
            <a:xfrm>
              <a:off x="1585149" y="2103754"/>
              <a:ext cx="43733" cy="48447"/>
            </a:xfrm>
            <a:custGeom>
              <a:avLst/>
              <a:gdLst/>
              <a:ahLst/>
              <a:cxnLst/>
              <a:rect l="l" t="t" r="r" b="b"/>
              <a:pathLst>
                <a:path w="1883" h="2086" extrusionOk="0">
                  <a:moveTo>
                    <a:pt x="557" y="1969"/>
                  </a:moveTo>
                  <a:cubicBezTo>
                    <a:pt x="557" y="1974"/>
                    <a:pt x="557" y="1974"/>
                    <a:pt x="562" y="1974"/>
                  </a:cubicBezTo>
                  <a:cubicBezTo>
                    <a:pt x="563" y="1974"/>
                    <a:pt x="564" y="1975"/>
                    <a:pt x="565" y="1975"/>
                  </a:cubicBezTo>
                  <a:lnTo>
                    <a:pt x="565" y="1975"/>
                  </a:lnTo>
                  <a:cubicBezTo>
                    <a:pt x="563" y="1973"/>
                    <a:pt x="560" y="1971"/>
                    <a:pt x="557" y="1969"/>
                  </a:cubicBezTo>
                  <a:close/>
                  <a:moveTo>
                    <a:pt x="804" y="1"/>
                  </a:moveTo>
                  <a:cubicBezTo>
                    <a:pt x="672" y="1"/>
                    <a:pt x="540" y="33"/>
                    <a:pt x="415" y="106"/>
                  </a:cubicBezTo>
                  <a:cubicBezTo>
                    <a:pt x="120" y="279"/>
                    <a:pt x="1" y="607"/>
                    <a:pt x="1" y="935"/>
                  </a:cubicBezTo>
                  <a:cubicBezTo>
                    <a:pt x="1" y="1185"/>
                    <a:pt x="110" y="1518"/>
                    <a:pt x="293" y="1728"/>
                  </a:cubicBezTo>
                  <a:cubicBezTo>
                    <a:pt x="356" y="1828"/>
                    <a:pt x="434" y="1905"/>
                    <a:pt x="530" y="1955"/>
                  </a:cubicBezTo>
                  <a:cubicBezTo>
                    <a:pt x="495" y="1932"/>
                    <a:pt x="485" y="1922"/>
                    <a:pt x="488" y="1922"/>
                  </a:cubicBezTo>
                  <a:cubicBezTo>
                    <a:pt x="492" y="1922"/>
                    <a:pt x="507" y="1931"/>
                    <a:pt x="525" y="1947"/>
                  </a:cubicBezTo>
                  <a:cubicBezTo>
                    <a:pt x="530" y="1951"/>
                    <a:pt x="539" y="1955"/>
                    <a:pt x="543" y="1960"/>
                  </a:cubicBezTo>
                  <a:cubicBezTo>
                    <a:pt x="557" y="1969"/>
                    <a:pt x="571" y="1974"/>
                    <a:pt x="585" y="1978"/>
                  </a:cubicBezTo>
                  <a:cubicBezTo>
                    <a:pt x="576" y="1978"/>
                    <a:pt x="572" y="1978"/>
                    <a:pt x="565" y="1975"/>
                  </a:cubicBezTo>
                  <a:lnTo>
                    <a:pt x="565" y="1975"/>
                  </a:lnTo>
                  <a:cubicBezTo>
                    <a:pt x="658" y="2046"/>
                    <a:pt x="781" y="2085"/>
                    <a:pt x="901" y="2085"/>
                  </a:cubicBezTo>
                  <a:cubicBezTo>
                    <a:pt x="1064" y="2085"/>
                    <a:pt x="1223" y="2012"/>
                    <a:pt x="1296" y="1846"/>
                  </a:cubicBezTo>
                  <a:cubicBezTo>
                    <a:pt x="1304" y="1833"/>
                    <a:pt x="1313" y="1814"/>
                    <a:pt x="1317" y="1801"/>
                  </a:cubicBezTo>
                  <a:cubicBezTo>
                    <a:pt x="1327" y="1791"/>
                    <a:pt x="1336" y="1778"/>
                    <a:pt x="1345" y="1764"/>
                  </a:cubicBezTo>
                  <a:cubicBezTo>
                    <a:pt x="1405" y="1741"/>
                    <a:pt x="1460" y="1705"/>
                    <a:pt x="1504" y="1655"/>
                  </a:cubicBezTo>
                  <a:cubicBezTo>
                    <a:pt x="1864" y="1267"/>
                    <a:pt x="1883" y="725"/>
                    <a:pt x="1514" y="329"/>
                  </a:cubicBezTo>
                  <a:cubicBezTo>
                    <a:pt x="1328" y="131"/>
                    <a:pt x="1068" y="1"/>
                    <a:pt x="8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3" name="Google Shape;513;p29"/>
          <p:cNvGrpSpPr/>
          <p:nvPr/>
        </p:nvGrpSpPr>
        <p:grpSpPr>
          <a:xfrm flipH="1">
            <a:off x="925952" y="498353"/>
            <a:ext cx="125147" cy="109194"/>
            <a:chOff x="1129997" y="1785758"/>
            <a:chExt cx="560442" cy="489002"/>
          </a:xfrm>
        </p:grpSpPr>
        <p:sp>
          <p:nvSpPr>
            <p:cNvPr id="514" name="Google Shape;514;p29"/>
            <p:cNvSpPr/>
            <p:nvPr/>
          </p:nvSpPr>
          <p:spPr>
            <a:xfrm>
              <a:off x="1129997" y="1785758"/>
              <a:ext cx="560442" cy="489002"/>
            </a:xfrm>
            <a:custGeom>
              <a:avLst/>
              <a:gdLst/>
              <a:ahLst/>
              <a:cxnLst/>
              <a:rect l="l" t="t" r="r" b="b"/>
              <a:pathLst>
                <a:path w="24131" h="21055" extrusionOk="0">
                  <a:moveTo>
                    <a:pt x="16842" y="1259"/>
                  </a:moveTo>
                  <a:cubicBezTo>
                    <a:pt x="17091" y="1259"/>
                    <a:pt x="17360" y="1292"/>
                    <a:pt x="17652" y="1362"/>
                  </a:cubicBezTo>
                  <a:cubicBezTo>
                    <a:pt x="20632" y="2072"/>
                    <a:pt x="22290" y="6533"/>
                    <a:pt x="21178" y="9111"/>
                  </a:cubicBezTo>
                  <a:cubicBezTo>
                    <a:pt x="20294" y="11158"/>
                    <a:pt x="18136" y="11633"/>
                    <a:pt x="16066" y="11633"/>
                  </a:cubicBezTo>
                  <a:cubicBezTo>
                    <a:pt x="15450" y="11633"/>
                    <a:pt x="14841" y="11591"/>
                    <a:pt x="14276" y="11536"/>
                  </a:cubicBezTo>
                  <a:cubicBezTo>
                    <a:pt x="14581" y="11321"/>
                    <a:pt x="14859" y="11075"/>
                    <a:pt x="15128" y="10783"/>
                  </a:cubicBezTo>
                  <a:cubicBezTo>
                    <a:pt x="15551" y="10328"/>
                    <a:pt x="16102" y="9772"/>
                    <a:pt x="16212" y="9134"/>
                  </a:cubicBezTo>
                  <a:cubicBezTo>
                    <a:pt x="16251" y="8915"/>
                    <a:pt x="16092" y="8709"/>
                    <a:pt x="15888" y="8709"/>
                  </a:cubicBezTo>
                  <a:cubicBezTo>
                    <a:pt x="15834" y="8709"/>
                    <a:pt x="15777" y="8723"/>
                    <a:pt x="15720" y="8756"/>
                  </a:cubicBezTo>
                  <a:cubicBezTo>
                    <a:pt x="15187" y="9061"/>
                    <a:pt x="14859" y="9662"/>
                    <a:pt x="14462" y="10118"/>
                  </a:cubicBezTo>
                  <a:cubicBezTo>
                    <a:pt x="14344" y="10255"/>
                    <a:pt x="14221" y="10387"/>
                    <a:pt x="14098" y="10524"/>
                  </a:cubicBezTo>
                  <a:cubicBezTo>
                    <a:pt x="13908" y="7038"/>
                    <a:pt x="13555" y="1259"/>
                    <a:pt x="16842" y="1259"/>
                  </a:cubicBezTo>
                  <a:close/>
                  <a:moveTo>
                    <a:pt x="6501" y="10226"/>
                  </a:moveTo>
                  <a:cubicBezTo>
                    <a:pt x="8234" y="10226"/>
                    <a:pt x="10070" y="11136"/>
                    <a:pt x="11587" y="12105"/>
                  </a:cubicBezTo>
                  <a:cubicBezTo>
                    <a:pt x="11232" y="12274"/>
                    <a:pt x="10914" y="12501"/>
                    <a:pt x="10567" y="12707"/>
                  </a:cubicBezTo>
                  <a:cubicBezTo>
                    <a:pt x="9957" y="13062"/>
                    <a:pt x="9373" y="13399"/>
                    <a:pt x="8799" y="13805"/>
                  </a:cubicBezTo>
                  <a:cubicBezTo>
                    <a:pt x="8624" y="13923"/>
                    <a:pt x="8712" y="14169"/>
                    <a:pt x="8906" y="14169"/>
                  </a:cubicBezTo>
                  <a:cubicBezTo>
                    <a:pt x="8920" y="14169"/>
                    <a:pt x="8934" y="14167"/>
                    <a:pt x="8950" y="14164"/>
                  </a:cubicBezTo>
                  <a:cubicBezTo>
                    <a:pt x="9806" y="13996"/>
                    <a:pt x="11050" y="13740"/>
                    <a:pt x="11797" y="13090"/>
                  </a:cubicBezTo>
                  <a:lnTo>
                    <a:pt x="11797" y="13090"/>
                  </a:lnTo>
                  <a:cubicBezTo>
                    <a:pt x="11570" y="14661"/>
                    <a:pt x="11301" y="16215"/>
                    <a:pt x="10809" y="17741"/>
                  </a:cubicBezTo>
                  <a:cubicBezTo>
                    <a:pt x="10254" y="19460"/>
                    <a:pt x="9158" y="20103"/>
                    <a:pt x="7923" y="20103"/>
                  </a:cubicBezTo>
                  <a:cubicBezTo>
                    <a:pt x="5954" y="20103"/>
                    <a:pt x="3631" y="18468"/>
                    <a:pt x="2584" y="16953"/>
                  </a:cubicBezTo>
                  <a:cubicBezTo>
                    <a:pt x="748" y="14301"/>
                    <a:pt x="2515" y="11157"/>
                    <a:pt x="5337" y="10378"/>
                  </a:cubicBezTo>
                  <a:cubicBezTo>
                    <a:pt x="5716" y="10273"/>
                    <a:pt x="6106" y="10226"/>
                    <a:pt x="6501" y="10226"/>
                  </a:cubicBezTo>
                  <a:close/>
                  <a:moveTo>
                    <a:pt x="16912" y="1"/>
                  </a:moveTo>
                  <a:cubicBezTo>
                    <a:pt x="15526" y="1"/>
                    <a:pt x="14231" y="782"/>
                    <a:pt x="13542" y="2323"/>
                  </a:cubicBezTo>
                  <a:cubicBezTo>
                    <a:pt x="12430" y="4792"/>
                    <a:pt x="12645" y="7740"/>
                    <a:pt x="13095" y="10451"/>
                  </a:cubicBezTo>
                  <a:cubicBezTo>
                    <a:pt x="12658" y="9790"/>
                    <a:pt x="12161" y="9116"/>
                    <a:pt x="11419" y="8861"/>
                  </a:cubicBezTo>
                  <a:cubicBezTo>
                    <a:pt x="11378" y="8847"/>
                    <a:pt x="11332" y="8838"/>
                    <a:pt x="11291" y="8838"/>
                  </a:cubicBezTo>
                  <a:cubicBezTo>
                    <a:pt x="11200" y="8405"/>
                    <a:pt x="11000" y="8018"/>
                    <a:pt x="10794" y="7612"/>
                  </a:cubicBezTo>
                  <a:cubicBezTo>
                    <a:pt x="10435" y="6893"/>
                    <a:pt x="10243" y="6072"/>
                    <a:pt x="9701" y="5457"/>
                  </a:cubicBezTo>
                  <a:cubicBezTo>
                    <a:pt x="9653" y="5404"/>
                    <a:pt x="9598" y="5382"/>
                    <a:pt x="9544" y="5382"/>
                  </a:cubicBezTo>
                  <a:cubicBezTo>
                    <a:pt x="9402" y="5382"/>
                    <a:pt x="9267" y="5536"/>
                    <a:pt x="9301" y="5694"/>
                  </a:cubicBezTo>
                  <a:cubicBezTo>
                    <a:pt x="9410" y="6232"/>
                    <a:pt x="9711" y="6737"/>
                    <a:pt x="9997" y="7206"/>
                  </a:cubicBezTo>
                  <a:cubicBezTo>
                    <a:pt x="10348" y="7776"/>
                    <a:pt x="10826" y="8278"/>
                    <a:pt x="11000" y="8929"/>
                  </a:cubicBezTo>
                  <a:cubicBezTo>
                    <a:pt x="10941" y="8970"/>
                    <a:pt x="10891" y="9029"/>
                    <a:pt x="10849" y="9088"/>
                  </a:cubicBezTo>
                  <a:cubicBezTo>
                    <a:pt x="10489" y="8760"/>
                    <a:pt x="10138" y="8409"/>
                    <a:pt x="9742" y="8127"/>
                  </a:cubicBezTo>
                  <a:cubicBezTo>
                    <a:pt x="9072" y="7644"/>
                    <a:pt x="8166" y="7435"/>
                    <a:pt x="7419" y="7084"/>
                  </a:cubicBezTo>
                  <a:cubicBezTo>
                    <a:pt x="7410" y="7080"/>
                    <a:pt x="7401" y="7078"/>
                    <a:pt x="7393" y="7078"/>
                  </a:cubicBezTo>
                  <a:cubicBezTo>
                    <a:pt x="7340" y="7078"/>
                    <a:pt x="7290" y="7141"/>
                    <a:pt x="7341" y="7185"/>
                  </a:cubicBezTo>
                  <a:cubicBezTo>
                    <a:pt x="7974" y="7722"/>
                    <a:pt x="8626" y="8223"/>
                    <a:pt x="9232" y="8788"/>
                  </a:cubicBezTo>
                  <a:cubicBezTo>
                    <a:pt x="9724" y="9244"/>
                    <a:pt x="10230" y="9645"/>
                    <a:pt x="10804" y="9950"/>
                  </a:cubicBezTo>
                  <a:cubicBezTo>
                    <a:pt x="10849" y="10182"/>
                    <a:pt x="10927" y="10405"/>
                    <a:pt x="11023" y="10619"/>
                  </a:cubicBezTo>
                  <a:cubicBezTo>
                    <a:pt x="9628" y="9737"/>
                    <a:pt x="8029" y="9178"/>
                    <a:pt x="6417" y="9178"/>
                  </a:cubicBezTo>
                  <a:cubicBezTo>
                    <a:pt x="5565" y="9178"/>
                    <a:pt x="4710" y="9334"/>
                    <a:pt x="3878" y="9681"/>
                  </a:cubicBezTo>
                  <a:cubicBezTo>
                    <a:pt x="1190" y="10806"/>
                    <a:pt x="0" y="14347"/>
                    <a:pt x="1400" y="16898"/>
                  </a:cubicBezTo>
                  <a:cubicBezTo>
                    <a:pt x="2729" y="19328"/>
                    <a:pt x="5167" y="21055"/>
                    <a:pt x="7922" y="21055"/>
                  </a:cubicBezTo>
                  <a:cubicBezTo>
                    <a:pt x="8226" y="21055"/>
                    <a:pt x="8534" y="21034"/>
                    <a:pt x="8845" y="20990"/>
                  </a:cubicBezTo>
                  <a:cubicBezTo>
                    <a:pt x="11847" y="20570"/>
                    <a:pt x="12822" y="16069"/>
                    <a:pt x="12882" y="13231"/>
                  </a:cubicBezTo>
                  <a:cubicBezTo>
                    <a:pt x="13519" y="14019"/>
                    <a:pt x="14180" y="14747"/>
                    <a:pt x="15073" y="15313"/>
                  </a:cubicBezTo>
                  <a:cubicBezTo>
                    <a:pt x="15128" y="15376"/>
                    <a:pt x="15173" y="15445"/>
                    <a:pt x="15227" y="15508"/>
                  </a:cubicBezTo>
                  <a:cubicBezTo>
                    <a:pt x="15346" y="15641"/>
                    <a:pt x="15484" y="15697"/>
                    <a:pt x="15619" y="15697"/>
                  </a:cubicBezTo>
                  <a:cubicBezTo>
                    <a:pt x="16062" y="15697"/>
                    <a:pt x="16472" y="15096"/>
                    <a:pt x="16071" y="14665"/>
                  </a:cubicBezTo>
                  <a:cubicBezTo>
                    <a:pt x="15519" y="14078"/>
                    <a:pt x="15027" y="13376"/>
                    <a:pt x="14558" y="12665"/>
                  </a:cubicBezTo>
                  <a:lnTo>
                    <a:pt x="14558" y="12665"/>
                  </a:lnTo>
                  <a:cubicBezTo>
                    <a:pt x="15107" y="12874"/>
                    <a:pt x="15698" y="12969"/>
                    <a:pt x="16304" y="12969"/>
                  </a:cubicBezTo>
                  <a:cubicBezTo>
                    <a:pt x="18447" y="12969"/>
                    <a:pt x="20763" y="11777"/>
                    <a:pt x="21953" y="10228"/>
                  </a:cubicBezTo>
                  <a:cubicBezTo>
                    <a:pt x="24131" y="7389"/>
                    <a:pt x="22122" y="3265"/>
                    <a:pt x="19853" y="1219"/>
                  </a:cubicBezTo>
                  <a:cubicBezTo>
                    <a:pt x="18952" y="404"/>
                    <a:pt x="17908" y="1"/>
                    <a:pt x="169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9"/>
            <p:cNvSpPr/>
            <p:nvPr/>
          </p:nvSpPr>
          <p:spPr>
            <a:xfrm>
              <a:off x="1585149" y="2103754"/>
              <a:ext cx="43733" cy="48447"/>
            </a:xfrm>
            <a:custGeom>
              <a:avLst/>
              <a:gdLst/>
              <a:ahLst/>
              <a:cxnLst/>
              <a:rect l="l" t="t" r="r" b="b"/>
              <a:pathLst>
                <a:path w="1883" h="2086" extrusionOk="0">
                  <a:moveTo>
                    <a:pt x="557" y="1969"/>
                  </a:moveTo>
                  <a:cubicBezTo>
                    <a:pt x="557" y="1974"/>
                    <a:pt x="557" y="1974"/>
                    <a:pt x="562" y="1974"/>
                  </a:cubicBezTo>
                  <a:cubicBezTo>
                    <a:pt x="563" y="1974"/>
                    <a:pt x="564" y="1975"/>
                    <a:pt x="565" y="1975"/>
                  </a:cubicBezTo>
                  <a:lnTo>
                    <a:pt x="565" y="1975"/>
                  </a:lnTo>
                  <a:cubicBezTo>
                    <a:pt x="563" y="1973"/>
                    <a:pt x="560" y="1971"/>
                    <a:pt x="557" y="1969"/>
                  </a:cubicBezTo>
                  <a:close/>
                  <a:moveTo>
                    <a:pt x="804" y="1"/>
                  </a:moveTo>
                  <a:cubicBezTo>
                    <a:pt x="672" y="1"/>
                    <a:pt x="540" y="33"/>
                    <a:pt x="415" y="106"/>
                  </a:cubicBezTo>
                  <a:cubicBezTo>
                    <a:pt x="120" y="279"/>
                    <a:pt x="1" y="607"/>
                    <a:pt x="1" y="935"/>
                  </a:cubicBezTo>
                  <a:cubicBezTo>
                    <a:pt x="1" y="1185"/>
                    <a:pt x="110" y="1518"/>
                    <a:pt x="293" y="1728"/>
                  </a:cubicBezTo>
                  <a:cubicBezTo>
                    <a:pt x="356" y="1828"/>
                    <a:pt x="434" y="1905"/>
                    <a:pt x="530" y="1955"/>
                  </a:cubicBezTo>
                  <a:cubicBezTo>
                    <a:pt x="495" y="1932"/>
                    <a:pt x="485" y="1922"/>
                    <a:pt x="488" y="1922"/>
                  </a:cubicBezTo>
                  <a:cubicBezTo>
                    <a:pt x="492" y="1922"/>
                    <a:pt x="507" y="1931"/>
                    <a:pt x="525" y="1947"/>
                  </a:cubicBezTo>
                  <a:cubicBezTo>
                    <a:pt x="530" y="1951"/>
                    <a:pt x="539" y="1955"/>
                    <a:pt x="543" y="1960"/>
                  </a:cubicBezTo>
                  <a:cubicBezTo>
                    <a:pt x="557" y="1969"/>
                    <a:pt x="571" y="1974"/>
                    <a:pt x="585" y="1978"/>
                  </a:cubicBezTo>
                  <a:cubicBezTo>
                    <a:pt x="576" y="1978"/>
                    <a:pt x="572" y="1978"/>
                    <a:pt x="565" y="1975"/>
                  </a:cubicBezTo>
                  <a:lnTo>
                    <a:pt x="565" y="1975"/>
                  </a:lnTo>
                  <a:cubicBezTo>
                    <a:pt x="658" y="2046"/>
                    <a:pt x="781" y="2085"/>
                    <a:pt x="901" y="2085"/>
                  </a:cubicBezTo>
                  <a:cubicBezTo>
                    <a:pt x="1064" y="2085"/>
                    <a:pt x="1223" y="2012"/>
                    <a:pt x="1296" y="1846"/>
                  </a:cubicBezTo>
                  <a:cubicBezTo>
                    <a:pt x="1304" y="1833"/>
                    <a:pt x="1313" y="1814"/>
                    <a:pt x="1317" y="1801"/>
                  </a:cubicBezTo>
                  <a:cubicBezTo>
                    <a:pt x="1327" y="1791"/>
                    <a:pt x="1336" y="1778"/>
                    <a:pt x="1345" y="1764"/>
                  </a:cubicBezTo>
                  <a:cubicBezTo>
                    <a:pt x="1405" y="1741"/>
                    <a:pt x="1460" y="1705"/>
                    <a:pt x="1504" y="1655"/>
                  </a:cubicBezTo>
                  <a:cubicBezTo>
                    <a:pt x="1864" y="1267"/>
                    <a:pt x="1883" y="725"/>
                    <a:pt x="1514" y="329"/>
                  </a:cubicBezTo>
                  <a:cubicBezTo>
                    <a:pt x="1328" y="131"/>
                    <a:pt x="1068" y="1"/>
                    <a:pt x="8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 name="Google Shape;516;p29"/>
          <p:cNvGrpSpPr/>
          <p:nvPr/>
        </p:nvGrpSpPr>
        <p:grpSpPr>
          <a:xfrm>
            <a:off x="8430829" y="2167959"/>
            <a:ext cx="225578" cy="196823"/>
            <a:chOff x="1129997" y="1785758"/>
            <a:chExt cx="560442" cy="489002"/>
          </a:xfrm>
        </p:grpSpPr>
        <p:sp>
          <p:nvSpPr>
            <p:cNvPr id="517" name="Google Shape;517;p29"/>
            <p:cNvSpPr/>
            <p:nvPr/>
          </p:nvSpPr>
          <p:spPr>
            <a:xfrm>
              <a:off x="1129997" y="1785758"/>
              <a:ext cx="560442" cy="489002"/>
            </a:xfrm>
            <a:custGeom>
              <a:avLst/>
              <a:gdLst/>
              <a:ahLst/>
              <a:cxnLst/>
              <a:rect l="l" t="t" r="r" b="b"/>
              <a:pathLst>
                <a:path w="24131" h="21055" extrusionOk="0">
                  <a:moveTo>
                    <a:pt x="16842" y="1259"/>
                  </a:moveTo>
                  <a:cubicBezTo>
                    <a:pt x="17091" y="1259"/>
                    <a:pt x="17360" y="1292"/>
                    <a:pt x="17652" y="1362"/>
                  </a:cubicBezTo>
                  <a:cubicBezTo>
                    <a:pt x="20632" y="2072"/>
                    <a:pt x="22290" y="6533"/>
                    <a:pt x="21178" y="9111"/>
                  </a:cubicBezTo>
                  <a:cubicBezTo>
                    <a:pt x="20294" y="11158"/>
                    <a:pt x="18136" y="11633"/>
                    <a:pt x="16066" y="11633"/>
                  </a:cubicBezTo>
                  <a:cubicBezTo>
                    <a:pt x="15450" y="11633"/>
                    <a:pt x="14841" y="11591"/>
                    <a:pt x="14276" y="11536"/>
                  </a:cubicBezTo>
                  <a:cubicBezTo>
                    <a:pt x="14581" y="11321"/>
                    <a:pt x="14859" y="11075"/>
                    <a:pt x="15128" y="10783"/>
                  </a:cubicBezTo>
                  <a:cubicBezTo>
                    <a:pt x="15551" y="10328"/>
                    <a:pt x="16102" y="9772"/>
                    <a:pt x="16212" y="9134"/>
                  </a:cubicBezTo>
                  <a:cubicBezTo>
                    <a:pt x="16251" y="8915"/>
                    <a:pt x="16092" y="8709"/>
                    <a:pt x="15888" y="8709"/>
                  </a:cubicBezTo>
                  <a:cubicBezTo>
                    <a:pt x="15834" y="8709"/>
                    <a:pt x="15777" y="8723"/>
                    <a:pt x="15720" y="8756"/>
                  </a:cubicBezTo>
                  <a:cubicBezTo>
                    <a:pt x="15187" y="9061"/>
                    <a:pt x="14859" y="9662"/>
                    <a:pt x="14462" y="10118"/>
                  </a:cubicBezTo>
                  <a:cubicBezTo>
                    <a:pt x="14344" y="10255"/>
                    <a:pt x="14221" y="10387"/>
                    <a:pt x="14098" y="10524"/>
                  </a:cubicBezTo>
                  <a:cubicBezTo>
                    <a:pt x="13908" y="7038"/>
                    <a:pt x="13555" y="1259"/>
                    <a:pt x="16842" y="1259"/>
                  </a:cubicBezTo>
                  <a:close/>
                  <a:moveTo>
                    <a:pt x="6501" y="10226"/>
                  </a:moveTo>
                  <a:cubicBezTo>
                    <a:pt x="8234" y="10226"/>
                    <a:pt x="10070" y="11136"/>
                    <a:pt x="11587" y="12105"/>
                  </a:cubicBezTo>
                  <a:cubicBezTo>
                    <a:pt x="11232" y="12274"/>
                    <a:pt x="10914" y="12501"/>
                    <a:pt x="10567" y="12707"/>
                  </a:cubicBezTo>
                  <a:cubicBezTo>
                    <a:pt x="9957" y="13062"/>
                    <a:pt x="9373" y="13399"/>
                    <a:pt x="8799" y="13805"/>
                  </a:cubicBezTo>
                  <a:cubicBezTo>
                    <a:pt x="8624" y="13923"/>
                    <a:pt x="8712" y="14169"/>
                    <a:pt x="8906" y="14169"/>
                  </a:cubicBezTo>
                  <a:cubicBezTo>
                    <a:pt x="8920" y="14169"/>
                    <a:pt x="8934" y="14167"/>
                    <a:pt x="8950" y="14164"/>
                  </a:cubicBezTo>
                  <a:cubicBezTo>
                    <a:pt x="9806" y="13996"/>
                    <a:pt x="11050" y="13740"/>
                    <a:pt x="11797" y="13090"/>
                  </a:cubicBezTo>
                  <a:lnTo>
                    <a:pt x="11797" y="13090"/>
                  </a:lnTo>
                  <a:cubicBezTo>
                    <a:pt x="11570" y="14661"/>
                    <a:pt x="11301" y="16215"/>
                    <a:pt x="10809" y="17741"/>
                  </a:cubicBezTo>
                  <a:cubicBezTo>
                    <a:pt x="10254" y="19460"/>
                    <a:pt x="9158" y="20103"/>
                    <a:pt x="7923" y="20103"/>
                  </a:cubicBezTo>
                  <a:cubicBezTo>
                    <a:pt x="5954" y="20103"/>
                    <a:pt x="3631" y="18468"/>
                    <a:pt x="2584" y="16953"/>
                  </a:cubicBezTo>
                  <a:cubicBezTo>
                    <a:pt x="748" y="14301"/>
                    <a:pt x="2515" y="11157"/>
                    <a:pt x="5337" y="10378"/>
                  </a:cubicBezTo>
                  <a:cubicBezTo>
                    <a:pt x="5716" y="10273"/>
                    <a:pt x="6106" y="10226"/>
                    <a:pt x="6501" y="10226"/>
                  </a:cubicBezTo>
                  <a:close/>
                  <a:moveTo>
                    <a:pt x="16912" y="1"/>
                  </a:moveTo>
                  <a:cubicBezTo>
                    <a:pt x="15526" y="1"/>
                    <a:pt x="14231" y="782"/>
                    <a:pt x="13542" y="2323"/>
                  </a:cubicBezTo>
                  <a:cubicBezTo>
                    <a:pt x="12430" y="4792"/>
                    <a:pt x="12645" y="7740"/>
                    <a:pt x="13095" y="10451"/>
                  </a:cubicBezTo>
                  <a:cubicBezTo>
                    <a:pt x="12658" y="9790"/>
                    <a:pt x="12161" y="9116"/>
                    <a:pt x="11419" y="8861"/>
                  </a:cubicBezTo>
                  <a:cubicBezTo>
                    <a:pt x="11378" y="8847"/>
                    <a:pt x="11332" y="8838"/>
                    <a:pt x="11291" y="8838"/>
                  </a:cubicBezTo>
                  <a:cubicBezTo>
                    <a:pt x="11200" y="8405"/>
                    <a:pt x="11000" y="8018"/>
                    <a:pt x="10794" y="7612"/>
                  </a:cubicBezTo>
                  <a:cubicBezTo>
                    <a:pt x="10435" y="6893"/>
                    <a:pt x="10243" y="6072"/>
                    <a:pt x="9701" y="5457"/>
                  </a:cubicBezTo>
                  <a:cubicBezTo>
                    <a:pt x="9653" y="5404"/>
                    <a:pt x="9598" y="5382"/>
                    <a:pt x="9544" y="5382"/>
                  </a:cubicBezTo>
                  <a:cubicBezTo>
                    <a:pt x="9402" y="5382"/>
                    <a:pt x="9267" y="5536"/>
                    <a:pt x="9301" y="5694"/>
                  </a:cubicBezTo>
                  <a:cubicBezTo>
                    <a:pt x="9410" y="6232"/>
                    <a:pt x="9711" y="6737"/>
                    <a:pt x="9997" y="7206"/>
                  </a:cubicBezTo>
                  <a:cubicBezTo>
                    <a:pt x="10348" y="7776"/>
                    <a:pt x="10826" y="8278"/>
                    <a:pt x="11000" y="8929"/>
                  </a:cubicBezTo>
                  <a:cubicBezTo>
                    <a:pt x="10941" y="8970"/>
                    <a:pt x="10891" y="9029"/>
                    <a:pt x="10849" y="9088"/>
                  </a:cubicBezTo>
                  <a:cubicBezTo>
                    <a:pt x="10489" y="8760"/>
                    <a:pt x="10138" y="8409"/>
                    <a:pt x="9742" y="8127"/>
                  </a:cubicBezTo>
                  <a:cubicBezTo>
                    <a:pt x="9072" y="7644"/>
                    <a:pt x="8166" y="7435"/>
                    <a:pt x="7419" y="7084"/>
                  </a:cubicBezTo>
                  <a:cubicBezTo>
                    <a:pt x="7410" y="7080"/>
                    <a:pt x="7401" y="7078"/>
                    <a:pt x="7393" y="7078"/>
                  </a:cubicBezTo>
                  <a:cubicBezTo>
                    <a:pt x="7340" y="7078"/>
                    <a:pt x="7290" y="7141"/>
                    <a:pt x="7341" y="7185"/>
                  </a:cubicBezTo>
                  <a:cubicBezTo>
                    <a:pt x="7974" y="7722"/>
                    <a:pt x="8626" y="8223"/>
                    <a:pt x="9232" y="8788"/>
                  </a:cubicBezTo>
                  <a:cubicBezTo>
                    <a:pt x="9724" y="9244"/>
                    <a:pt x="10230" y="9645"/>
                    <a:pt x="10804" y="9950"/>
                  </a:cubicBezTo>
                  <a:cubicBezTo>
                    <a:pt x="10849" y="10182"/>
                    <a:pt x="10927" y="10405"/>
                    <a:pt x="11023" y="10619"/>
                  </a:cubicBezTo>
                  <a:cubicBezTo>
                    <a:pt x="9628" y="9737"/>
                    <a:pt x="8029" y="9178"/>
                    <a:pt x="6417" y="9178"/>
                  </a:cubicBezTo>
                  <a:cubicBezTo>
                    <a:pt x="5565" y="9178"/>
                    <a:pt x="4710" y="9334"/>
                    <a:pt x="3878" y="9681"/>
                  </a:cubicBezTo>
                  <a:cubicBezTo>
                    <a:pt x="1190" y="10806"/>
                    <a:pt x="0" y="14347"/>
                    <a:pt x="1400" y="16898"/>
                  </a:cubicBezTo>
                  <a:cubicBezTo>
                    <a:pt x="2729" y="19328"/>
                    <a:pt x="5167" y="21055"/>
                    <a:pt x="7922" y="21055"/>
                  </a:cubicBezTo>
                  <a:cubicBezTo>
                    <a:pt x="8226" y="21055"/>
                    <a:pt x="8534" y="21034"/>
                    <a:pt x="8845" y="20990"/>
                  </a:cubicBezTo>
                  <a:cubicBezTo>
                    <a:pt x="11847" y="20570"/>
                    <a:pt x="12822" y="16069"/>
                    <a:pt x="12882" y="13231"/>
                  </a:cubicBezTo>
                  <a:cubicBezTo>
                    <a:pt x="13519" y="14019"/>
                    <a:pt x="14180" y="14747"/>
                    <a:pt x="15073" y="15313"/>
                  </a:cubicBezTo>
                  <a:cubicBezTo>
                    <a:pt x="15128" y="15376"/>
                    <a:pt x="15173" y="15445"/>
                    <a:pt x="15227" y="15508"/>
                  </a:cubicBezTo>
                  <a:cubicBezTo>
                    <a:pt x="15346" y="15641"/>
                    <a:pt x="15484" y="15697"/>
                    <a:pt x="15619" y="15697"/>
                  </a:cubicBezTo>
                  <a:cubicBezTo>
                    <a:pt x="16062" y="15697"/>
                    <a:pt x="16472" y="15096"/>
                    <a:pt x="16071" y="14665"/>
                  </a:cubicBezTo>
                  <a:cubicBezTo>
                    <a:pt x="15519" y="14078"/>
                    <a:pt x="15027" y="13376"/>
                    <a:pt x="14558" y="12665"/>
                  </a:cubicBezTo>
                  <a:lnTo>
                    <a:pt x="14558" y="12665"/>
                  </a:lnTo>
                  <a:cubicBezTo>
                    <a:pt x="15107" y="12874"/>
                    <a:pt x="15698" y="12969"/>
                    <a:pt x="16304" y="12969"/>
                  </a:cubicBezTo>
                  <a:cubicBezTo>
                    <a:pt x="18447" y="12969"/>
                    <a:pt x="20763" y="11777"/>
                    <a:pt x="21953" y="10228"/>
                  </a:cubicBezTo>
                  <a:cubicBezTo>
                    <a:pt x="24131" y="7389"/>
                    <a:pt x="22122" y="3265"/>
                    <a:pt x="19853" y="1219"/>
                  </a:cubicBezTo>
                  <a:cubicBezTo>
                    <a:pt x="18952" y="404"/>
                    <a:pt x="17908" y="1"/>
                    <a:pt x="169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9"/>
            <p:cNvSpPr/>
            <p:nvPr/>
          </p:nvSpPr>
          <p:spPr>
            <a:xfrm>
              <a:off x="1585149" y="2103754"/>
              <a:ext cx="43733" cy="48447"/>
            </a:xfrm>
            <a:custGeom>
              <a:avLst/>
              <a:gdLst/>
              <a:ahLst/>
              <a:cxnLst/>
              <a:rect l="l" t="t" r="r" b="b"/>
              <a:pathLst>
                <a:path w="1883" h="2086" extrusionOk="0">
                  <a:moveTo>
                    <a:pt x="557" y="1969"/>
                  </a:moveTo>
                  <a:cubicBezTo>
                    <a:pt x="557" y="1974"/>
                    <a:pt x="557" y="1974"/>
                    <a:pt x="562" y="1974"/>
                  </a:cubicBezTo>
                  <a:cubicBezTo>
                    <a:pt x="563" y="1974"/>
                    <a:pt x="564" y="1975"/>
                    <a:pt x="565" y="1975"/>
                  </a:cubicBezTo>
                  <a:lnTo>
                    <a:pt x="565" y="1975"/>
                  </a:lnTo>
                  <a:cubicBezTo>
                    <a:pt x="563" y="1973"/>
                    <a:pt x="560" y="1971"/>
                    <a:pt x="557" y="1969"/>
                  </a:cubicBezTo>
                  <a:close/>
                  <a:moveTo>
                    <a:pt x="804" y="1"/>
                  </a:moveTo>
                  <a:cubicBezTo>
                    <a:pt x="672" y="1"/>
                    <a:pt x="540" y="33"/>
                    <a:pt x="415" y="106"/>
                  </a:cubicBezTo>
                  <a:cubicBezTo>
                    <a:pt x="120" y="279"/>
                    <a:pt x="1" y="607"/>
                    <a:pt x="1" y="935"/>
                  </a:cubicBezTo>
                  <a:cubicBezTo>
                    <a:pt x="1" y="1185"/>
                    <a:pt x="110" y="1518"/>
                    <a:pt x="293" y="1728"/>
                  </a:cubicBezTo>
                  <a:cubicBezTo>
                    <a:pt x="356" y="1828"/>
                    <a:pt x="434" y="1905"/>
                    <a:pt x="530" y="1955"/>
                  </a:cubicBezTo>
                  <a:cubicBezTo>
                    <a:pt x="495" y="1932"/>
                    <a:pt x="485" y="1922"/>
                    <a:pt x="488" y="1922"/>
                  </a:cubicBezTo>
                  <a:cubicBezTo>
                    <a:pt x="492" y="1922"/>
                    <a:pt x="507" y="1931"/>
                    <a:pt x="525" y="1947"/>
                  </a:cubicBezTo>
                  <a:cubicBezTo>
                    <a:pt x="530" y="1951"/>
                    <a:pt x="539" y="1955"/>
                    <a:pt x="543" y="1960"/>
                  </a:cubicBezTo>
                  <a:cubicBezTo>
                    <a:pt x="557" y="1969"/>
                    <a:pt x="571" y="1974"/>
                    <a:pt x="585" y="1978"/>
                  </a:cubicBezTo>
                  <a:cubicBezTo>
                    <a:pt x="576" y="1978"/>
                    <a:pt x="572" y="1978"/>
                    <a:pt x="565" y="1975"/>
                  </a:cubicBezTo>
                  <a:lnTo>
                    <a:pt x="565" y="1975"/>
                  </a:lnTo>
                  <a:cubicBezTo>
                    <a:pt x="658" y="2046"/>
                    <a:pt x="781" y="2085"/>
                    <a:pt x="901" y="2085"/>
                  </a:cubicBezTo>
                  <a:cubicBezTo>
                    <a:pt x="1064" y="2085"/>
                    <a:pt x="1223" y="2012"/>
                    <a:pt x="1296" y="1846"/>
                  </a:cubicBezTo>
                  <a:cubicBezTo>
                    <a:pt x="1304" y="1833"/>
                    <a:pt x="1313" y="1814"/>
                    <a:pt x="1317" y="1801"/>
                  </a:cubicBezTo>
                  <a:cubicBezTo>
                    <a:pt x="1327" y="1791"/>
                    <a:pt x="1336" y="1778"/>
                    <a:pt x="1345" y="1764"/>
                  </a:cubicBezTo>
                  <a:cubicBezTo>
                    <a:pt x="1405" y="1741"/>
                    <a:pt x="1460" y="1705"/>
                    <a:pt x="1504" y="1655"/>
                  </a:cubicBezTo>
                  <a:cubicBezTo>
                    <a:pt x="1864" y="1267"/>
                    <a:pt x="1883" y="725"/>
                    <a:pt x="1514" y="329"/>
                  </a:cubicBezTo>
                  <a:cubicBezTo>
                    <a:pt x="1328" y="131"/>
                    <a:pt x="1068" y="1"/>
                    <a:pt x="8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9" name="Google Shape;519;p29"/>
          <p:cNvSpPr txBox="1">
            <a:spLocks noGrp="1"/>
          </p:cNvSpPr>
          <p:nvPr>
            <p:ph type="subTitle" idx="13"/>
          </p:nvPr>
        </p:nvSpPr>
        <p:spPr>
          <a:xfrm>
            <a:off x="3365441" y="4081909"/>
            <a:ext cx="2512500" cy="495600"/>
          </a:xfrm>
          <a:prstGeom prst="rect">
            <a:avLst/>
          </a:prstGeom>
        </p:spPr>
        <p:txBody>
          <a:bodyPr spcFirstLastPara="1" wrap="square" lIns="0" tIns="0" rIns="0" bIns="0" anchor="t" anchorCtr="0">
            <a:noAutofit/>
          </a:bodyPr>
          <a:lstStyle/>
          <a:p>
            <a:pPr marL="0" indent="0"/>
            <a:r>
              <a:rPr lang="en" dirty="0"/>
              <a:t>Anything else you need to know!</a:t>
            </a:r>
            <a:endParaRPr dirty="0"/>
          </a:p>
        </p:txBody>
      </p:sp>
      <p:sp>
        <p:nvSpPr>
          <p:cNvPr id="521" name="Google Shape;521;p29"/>
          <p:cNvSpPr txBox="1">
            <a:spLocks noGrp="1"/>
          </p:cNvSpPr>
          <p:nvPr>
            <p:ph type="title" idx="9"/>
          </p:nvPr>
        </p:nvSpPr>
        <p:spPr>
          <a:xfrm>
            <a:off x="3365439" y="3506151"/>
            <a:ext cx="2512500" cy="421500"/>
          </a:xfrm>
          <a:prstGeom prst="rect">
            <a:avLst/>
          </a:prstGeom>
        </p:spPr>
        <p:txBody>
          <a:bodyPr spcFirstLastPara="1" wrap="square" lIns="0" tIns="0" rIns="0" bIns="0" anchor="ctr" anchorCtr="0">
            <a:noAutofit/>
          </a:bodyPr>
          <a:lstStyle/>
          <a:p>
            <a:r>
              <a:rPr lang="en" dirty="0">
                <a:latin typeface="Sketchnote Square"/>
              </a:rPr>
              <a:t>You Asked: We Answered</a:t>
            </a:r>
            <a:endParaRPr lang="en" dirty="0">
              <a:latin typeface="Sketchnote Square" panose="03080802030202000005" pitchFamily="66" charset="0"/>
            </a:endParaRPr>
          </a:p>
        </p:txBody>
      </p:sp>
      <p:grpSp>
        <p:nvGrpSpPr>
          <p:cNvPr id="522" name="Google Shape;522;p29"/>
          <p:cNvGrpSpPr/>
          <p:nvPr/>
        </p:nvGrpSpPr>
        <p:grpSpPr>
          <a:xfrm>
            <a:off x="7492232" y="535070"/>
            <a:ext cx="1249472" cy="736055"/>
            <a:chOff x="7492232" y="535070"/>
            <a:chExt cx="1249472" cy="736055"/>
          </a:xfrm>
        </p:grpSpPr>
        <p:sp>
          <p:nvSpPr>
            <p:cNvPr id="523" name="Google Shape;523;p29"/>
            <p:cNvSpPr/>
            <p:nvPr/>
          </p:nvSpPr>
          <p:spPr>
            <a:xfrm>
              <a:off x="7807225" y="997600"/>
              <a:ext cx="4750" cy="19900"/>
            </a:xfrm>
            <a:custGeom>
              <a:avLst/>
              <a:gdLst/>
              <a:ahLst/>
              <a:cxnLst/>
              <a:rect l="l" t="t" r="r" b="b"/>
              <a:pathLst>
                <a:path w="190" h="796" extrusionOk="0">
                  <a:moveTo>
                    <a:pt x="0" y="0"/>
                  </a:moveTo>
                  <a:cubicBezTo>
                    <a:pt x="95" y="398"/>
                    <a:pt x="95" y="398"/>
                    <a:pt x="190" y="796"/>
                  </a:cubicBezTo>
                </a:path>
              </a:pathLst>
            </a:custGeom>
            <a:noFill/>
            <a:ln w="9525" cap="flat" cmpd="sng">
              <a:solidFill>
                <a:schemeClr val="dk2"/>
              </a:solidFill>
              <a:prstDash val="solid"/>
              <a:round/>
              <a:headEnd type="none" w="med" len="med"/>
              <a:tailEnd type="none" w="med" len="med"/>
            </a:ln>
          </p:spPr>
        </p:sp>
        <p:sp>
          <p:nvSpPr>
            <p:cNvPr id="524" name="Google Shape;524;p29"/>
            <p:cNvSpPr/>
            <p:nvPr/>
          </p:nvSpPr>
          <p:spPr>
            <a:xfrm>
              <a:off x="7534377" y="577133"/>
              <a:ext cx="537331" cy="538087"/>
            </a:xfrm>
            <a:custGeom>
              <a:avLst/>
              <a:gdLst/>
              <a:ahLst/>
              <a:cxnLst/>
              <a:rect l="l" t="t" r="r" b="b"/>
              <a:pathLst>
                <a:path w="19379" h="19408" extrusionOk="0">
                  <a:moveTo>
                    <a:pt x="8356" y="1"/>
                  </a:moveTo>
                  <a:cubicBezTo>
                    <a:pt x="8333" y="1"/>
                    <a:pt x="8316" y="12"/>
                    <a:pt x="8298" y="25"/>
                  </a:cubicBezTo>
                  <a:cubicBezTo>
                    <a:pt x="8209" y="94"/>
                    <a:pt x="8209" y="94"/>
                    <a:pt x="8898" y="1113"/>
                  </a:cubicBezTo>
                  <a:cubicBezTo>
                    <a:pt x="12498" y="6432"/>
                    <a:pt x="15023" y="10170"/>
                    <a:pt x="16458" y="12302"/>
                  </a:cubicBezTo>
                  <a:cubicBezTo>
                    <a:pt x="14674" y="9973"/>
                    <a:pt x="11788" y="6096"/>
                    <a:pt x="9961" y="3646"/>
                  </a:cubicBezTo>
                  <a:cubicBezTo>
                    <a:pt x="9296" y="2752"/>
                    <a:pt x="8724" y="1986"/>
                    <a:pt x="8319" y="1442"/>
                  </a:cubicBezTo>
                  <a:cubicBezTo>
                    <a:pt x="7756" y="688"/>
                    <a:pt x="7637" y="531"/>
                    <a:pt x="7561" y="531"/>
                  </a:cubicBezTo>
                  <a:cubicBezTo>
                    <a:pt x="7541" y="531"/>
                    <a:pt x="7524" y="542"/>
                    <a:pt x="7502" y="556"/>
                  </a:cubicBezTo>
                  <a:cubicBezTo>
                    <a:pt x="7473" y="573"/>
                    <a:pt x="7456" y="604"/>
                    <a:pt x="7449" y="635"/>
                  </a:cubicBezTo>
                  <a:cubicBezTo>
                    <a:pt x="7449" y="646"/>
                    <a:pt x="7446" y="656"/>
                    <a:pt x="7491" y="739"/>
                  </a:cubicBezTo>
                  <a:lnTo>
                    <a:pt x="7484" y="743"/>
                  </a:lnTo>
                  <a:cubicBezTo>
                    <a:pt x="7491" y="746"/>
                    <a:pt x="7498" y="756"/>
                    <a:pt x="7508" y="770"/>
                  </a:cubicBezTo>
                  <a:cubicBezTo>
                    <a:pt x="7764" y="1214"/>
                    <a:pt x="9061" y="3203"/>
                    <a:pt x="15564" y="12748"/>
                  </a:cubicBezTo>
                  <a:cubicBezTo>
                    <a:pt x="14483" y="11304"/>
                    <a:pt x="13076" y="9374"/>
                    <a:pt x="11832" y="7669"/>
                  </a:cubicBezTo>
                  <a:cubicBezTo>
                    <a:pt x="7359" y="1535"/>
                    <a:pt x="6798" y="830"/>
                    <a:pt x="6607" y="830"/>
                  </a:cubicBezTo>
                  <a:cubicBezTo>
                    <a:pt x="6581" y="830"/>
                    <a:pt x="6562" y="843"/>
                    <a:pt x="6541" y="857"/>
                  </a:cubicBezTo>
                  <a:cubicBezTo>
                    <a:pt x="6514" y="874"/>
                    <a:pt x="6496" y="902"/>
                    <a:pt x="6490" y="933"/>
                  </a:cubicBezTo>
                  <a:cubicBezTo>
                    <a:pt x="6483" y="967"/>
                    <a:pt x="6490" y="999"/>
                    <a:pt x="6507" y="1027"/>
                  </a:cubicBezTo>
                  <a:lnTo>
                    <a:pt x="13281" y="11068"/>
                  </a:lnTo>
                  <a:cubicBezTo>
                    <a:pt x="12637" y="10198"/>
                    <a:pt x="11946" y="9273"/>
                    <a:pt x="11257" y="8348"/>
                  </a:cubicBezTo>
                  <a:cubicBezTo>
                    <a:pt x="7238" y="2963"/>
                    <a:pt x="6171" y="1612"/>
                    <a:pt x="5831" y="1314"/>
                  </a:cubicBezTo>
                  <a:lnTo>
                    <a:pt x="5814" y="1290"/>
                  </a:lnTo>
                  <a:lnTo>
                    <a:pt x="5807" y="1293"/>
                  </a:lnTo>
                  <a:cubicBezTo>
                    <a:pt x="5755" y="1251"/>
                    <a:pt x="5722" y="1237"/>
                    <a:pt x="5698" y="1237"/>
                  </a:cubicBezTo>
                  <a:cubicBezTo>
                    <a:pt x="5677" y="1237"/>
                    <a:pt x="5662" y="1247"/>
                    <a:pt x="5647" y="1259"/>
                  </a:cubicBezTo>
                  <a:cubicBezTo>
                    <a:pt x="5592" y="1293"/>
                    <a:pt x="5578" y="1370"/>
                    <a:pt x="5613" y="1425"/>
                  </a:cubicBezTo>
                  <a:lnTo>
                    <a:pt x="13118" y="12551"/>
                  </a:lnTo>
                  <a:cubicBezTo>
                    <a:pt x="12293" y="11453"/>
                    <a:pt x="11368" y="10215"/>
                    <a:pt x="10440" y="8982"/>
                  </a:cubicBezTo>
                  <a:cubicBezTo>
                    <a:pt x="9040" y="7114"/>
                    <a:pt x="7640" y="5250"/>
                    <a:pt x="6587" y="3854"/>
                  </a:cubicBezTo>
                  <a:cubicBezTo>
                    <a:pt x="5460" y="2365"/>
                    <a:pt x="5031" y="1792"/>
                    <a:pt x="4837" y="1588"/>
                  </a:cubicBezTo>
                  <a:cubicBezTo>
                    <a:pt x="4837" y="1585"/>
                    <a:pt x="4833" y="1581"/>
                    <a:pt x="4833" y="1578"/>
                  </a:cubicBezTo>
                  <a:lnTo>
                    <a:pt x="4830" y="1578"/>
                  </a:lnTo>
                  <a:cubicBezTo>
                    <a:pt x="4763" y="1509"/>
                    <a:pt x="4727" y="1488"/>
                    <a:pt x="4699" y="1488"/>
                  </a:cubicBezTo>
                  <a:cubicBezTo>
                    <a:pt x="4681" y="1488"/>
                    <a:pt x="4666" y="1497"/>
                    <a:pt x="4649" y="1508"/>
                  </a:cubicBezTo>
                  <a:cubicBezTo>
                    <a:pt x="4625" y="1525"/>
                    <a:pt x="4605" y="1554"/>
                    <a:pt x="4598" y="1585"/>
                  </a:cubicBezTo>
                  <a:cubicBezTo>
                    <a:pt x="4598" y="1599"/>
                    <a:pt x="4595" y="1609"/>
                    <a:pt x="4639" y="1692"/>
                  </a:cubicBezTo>
                  <a:lnTo>
                    <a:pt x="4636" y="1695"/>
                  </a:lnTo>
                  <a:cubicBezTo>
                    <a:pt x="4639" y="1695"/>
                    <a:pt x="4639" y="1699"/>
                    <a:pt x="4643" y="1703"/>
                  </a:cubicBezTo>
                  <a:cubicBezTo>
                    <a:pt x="4862" y="2111"/>
                    <a:pt x="6101" y="4055"/>
                    <a:pt x="13000" y="14148"/>
                  </a:cubicBezTo>
                  <a:cubicBezTo>
                    <a:pt x="10308" y="10579"/>
                    <a:pt x="6036" y="4810"/>
                    <a:pt x="3995" y="2042"/>
                  </a:cubicBezTo>
                  <a:cubicBezTo>
                    <a:pt x="3972" y="2010"/>
                    <a:pt x="3936" y="1994"/>
                    <a:pt x="3899" y="1994"/>
                  </a:cubicBezTo>
                  <a:cubicBezTo>
                    <a:pt x="3875" y="1994"/>
                    <a:pt x="3850" y="2001"/>
                    <a:pt x="3829" y="2014"/>
                  </a:cubicBezTo>
                  <a:cubicBezTo>
                    <a:pt x="3776" y="2053"/>
                    <a:pt x="3749" y="2069"/>
                    <a:pt x="3808" y="2181"/>
                  </a:cubicBezTo>
                  <a:lnTo>
                    <a:pt x="3801" y="2187"/>
                  </a:lnTo>
                  <a:cubicBezTo>
                    <a:pt x="3801" y="2187"/>
                    <a:pt x="3815" y="2205"/>
                    <a:pt x="3835" y="2232"/>
                  </a:cubicBezTo>
                  <a:cubicBezTo>
                    <a:pt x="3901" y="2347"/>
                    <a:pt x="4026" y="2534"/>
                    <a:pt x="4238" y="2856"/>
                  </a:cubicBezTo>
                  <a:cubicBezTo>
                    <a:pt x="4521" y="3283"/>
                    <a:pt x="4931" y="3889"/>
                    <a:pt x="5423" y="4616"/>
                  </a:cubicBezTo>
                  <a:cubicBezTo>
                    <a:pt x="6403" y="6075"/>
                    <a:pt x="7713" y="8015"/>
                    <a:pt x="9026" y="9956"/>
                  </a:cubicBezTo>
                  <a:cubicBezTo>
                    <a:pt x="9934" y="11300"/>
                    <a:pt x="10841" y="12641"/>
                    <a:pt x="11639" y="13823"/>
                  </a:cubicBezTo>
                  <a:lnTo>
                    <a:pt x="3479" y="3005"/>
                  </a:lnTo>
                  <a:cubicBezTo>
                    <a:pt x="3455" y="2973"/>
                    <a:pt x="3419" y="2956"/>
                    <a:pt x="3382" y="2956"/>
                  </a:cubicBezTo>
                  <a:cubicBezTo>
                    <a:pt x="3359" y="2956"/>
                    <a:pt x="3336" y="2963"/>
                    <a:pt x="3316" y="2977"/>
                  </a:cubicBezTo>
                  <a:cubicBezTo>
                    <a:pt x="3288" y="2995"/>
                    <a:pt x="3267" y="3022"/>
                    <a:pt x="3264" y="3054"/>
                  </a:cubicBezTo>
                  <a:cubicBezTo>
                    <a:pt x="3261" y="3075"/>
                    <a:pt x="3257" y="3088"/>
                    <a:pt x="3285" y="3150"/>
                  </a:cubicBezTo>
                  <a:lnTo>
                    <a:pt x="3288" y="3150"/>
                  </a:lnTo>
                  <a:cubicBezTo>
                    <a:pt x="3413" y="3400"/>
                    <a:pt x="4075" y="4381"/>
                    <a:pt x="7356" y="9166"/>
                  </a:cubicBezTo>
                  <a:cubicBezTo>
                    <a:pt x="8936" y="11466"/>
                    <a:pt x="10755" y="14117"/>
                    <a:pt x="11940" y="15881"/>
                  </a:cubicBezTo>
                  <a:cubicBezTo>
                    <a:pt x="9542" y="12738"/>
                    <a:pt x="4812" y="6411"/>
                    <a:pt x="2675" y="3539"/>
                  </a:cubicBezTo>
                  <a:cubicBezTo>
                    <a:pt x="2652" y="3507"/>
                    <a:pt x="2615" y="3489"/>
                    <a:pt x="2578" y="3489"/>
                  </a:cubicBezTo>
                  <a:cubicBezTo>
                    <a:pt x="2554" y="3489"/>
                    <a:pt x="2530" y="3496"/>
                    <a:pt x="2508" y="3511"/>
                  </a:cubicBezTo>
                  <a:cubicBezTo>
                    <a:pt x="2484" y="3529"/>
                    <a:pt x="2460" y="3563"/>
                    <a:pt x="2453" y="3598"/>
                  </a:cubicBezTo>
                  <a:cubicBezTo>
                    <a:pt x="2388" y="3951"/>
                    <a:pt x="7300" y="11075"/>
                    <a:pt x="10637" y="15860"/>
                  </a:cubicBezTo>
                  <a:cubicBezTo>
                    <a:pt x="8437" y="13001"/>
                    <a:pt x="4695" y="7943"/>
                    <a:pt x="1951" y="4194"/>
                  </a:cubicBezTo>
                  <a:cubicBezTo>
                    <a:pt x="1927" y="4160"/>
                    <a:pt x="1891" y="4142"/>
                    <a:pt x="1854" y="4142"/>
                  </a:cubicBezTo>
                  <a:cubicBezTo>
                    <a:pt x="1831" y="4142"/>
                    <a:pt x="1808" y="4149"/>
                    <a:pt x="1788" y="4162"/>
                  </a:cubicBezTo>
                  <a:cubicBezTo>
                    <a:pt x="1760" y="4183"/>
                    <a:pt x="1736" y="4218"/>
                    <a:pt x="1732" y="4249"/>
                  </a:cubicBezTo>
                  <a:cubicBezTo>
                    <a:pt x="1670" y="4585"/>
                    <a:pt x="5914" y="10770"/>
                    <a:pt x="9206" y="15503"/>
                  </a:cubicBezTo>
                  <a:cubicBezTo>
                    <a:pt x="6819" y="12371"/>
                    <a:pt x="3406" y="7825"/>
                    <a:pt x="1718" y="5569"/>
                  </a:cubicBezTo>
                  <a:cubicBezTo>
                    <a:pt x="1694" y="5538"/>
                    <a:pt x="1658" y="5522"/>
                    <a:pt x="1622" y="5522"/>
                  </a:cubicBezTo>
                  <a:cubicBezTo>
                    <a:pt x="1597" y="5522"/>
                    <a:pt x="1571" y="5530"/>
                    <a:pt x="1549" y="5545"/>
                  </a:cubicBezTo>
                  <a:cubicBezTo>
                    <a:pt x="1497" y="5583"/>
                    <a:pt x="1483" y="5656"/>
                    <a:pt x="1521" y="5712"/>
                  </a:cubicBezTo>
                  <a:cubicBezTo>
                    <a:pt x="3496" y="8625"/>
                    <a:pt x="6604" y="13220"/>
                    <a:pt x="8641" y="16241"/>
                  </a:cubicBezTo>
                  <a:cubicBezTo>
                    <a:pt x="6413" y="13324"/>
                    <a:pt x="3021" y="8864"/>
                    <a:pt x="866" y="6033"/>
                  </a:cubicBezTo>
                  <a:cubicBezTo>
                    <a:pt x="844" y="6003"/>
                    <a:pt x="808" y="5985"/>
                    <a:pt x="770" y="5985"/>
                  </a:cubicBezTo>
                  <a:cubicBezTo>
                    <a:pt x="760" y="5985"/>
                    <a:pt x="751" y="5986"/>
                    <a:pt x="741" y="5988"/>
                  </a:cubicBezTo>
                  <a:cubicBezTo>
                    <a:pt x="696" y="6003"/>
                    <a:pt x="662" y="6037"/>
                    <a:pt x="651" y="6086"/>
                  </a:cubicBezTo>
                  <a:cubicBezTo>
                    <a:pt x="648" y="6102"/>
                    <a:pt x="645" y="6116"/>
                    <a:pt x="679" y="6179"/>
                  </a:cubicBezTo>
                  <a:lnTo>
                    <a:pt x="672" y="6179"/>
                  </a:lnTo>
                  <a:cubicBezTo>
                    <a:pt x="672" y="6179"/>
                    <a:pt x="683" y="6190"/>
                    <a:pt x="696" y="6210"/>
                  </a:cubicBezTo>
                  <a:cubicBezTo>
                    <a:pt x="838" y="6460"/>
                    <a:pt x="1417" y="7305"/>
                    <a:pt x="3627" y="10538"/>
                  </a:cubicBezTo>
                  <a:cubicBezTo>
                    <a:pt x="4886" y="12377"/>
                    <a:pt x="6400" y="14595"/>
                    <a:pt x="7523" y="16255"/>
                  </a:cubicBezTo>
                  <a:lnTo>
                    <a:pt x="482" y="7191"/>
                  </a:lnTo>
                  <a:cubicBezTo>
                    <a:pt x="461" y="7162"/>
                    <a:pt x="427" y="7144"/>
                    <a:pt x="392" y="7144"/>
                  </a:cubicBezTo>
                  <a:cubicBezTo>
                    <a:pt x="381" y="7144"/>
                    <a:pt x="371" y="7146"/>
                    <a:pt x="360" y="7149"/>
                  </a:cubicBezTo>
                  <a:cubicBezTo>
                    <a:pt x="312" y="7159"/>
                    <a:pt x="277" y="7194"/>
                    <a:pt x="267" y="7242"/>
                  </a:cubicBezTo>
                  <a:cubicBezTo>
                    <a:pt x="267" y="7257"/>
                    <a:pt x="263" y="7267"/>
                    <a:pt x="301" y="7333"/>
                  </a:cubicBezTo>
                  <a:lnTo>
                    <a:pt x="291" y="7340"/>
                  </a:lnTo>
                  <a:lnTo>
                    <a:pt x="354" y="7420"/>
                  </a:lnTo>
                  <a:cubicBezTo>
                    <a:pt x="562" y="7749"/>
                    <a:pt x="1237" y="8750"/>
                    <a:pt x="3420" y="11972"/>
                  </a:cubicBezTo>
                  <a:cubicBezTo>
                    <a:pt x="4470" y="13524"/>
                    <a:pt x="5647" y="15264"/>
                    <a:pt x="6594" y="16663"/>
                  </a:cubicBezTo>
                  <a:lnTo>
                    <a:pt x="232" y="8545"/>
                  </a:lnTo>
                  <a:cubicBezTo>
                    <a:pt x="208" y="8514"/>
                    <a:pt x="172" y="8498"/>
                    <a:pt x="136" y="8498"/>
                  </a:cubicBezTo>
                  <a:cubicBezTo>
                    <a:pt x="111" y="8498"/>
                    <a:pt x="87" y="8506"/>
                    <a:pt x="66" y="8521"/>
                  </a:cubicBezTo>
                  <a:cubicBezTo>
                    <a:pt x="14" y="8560"/>
                    <a:pt x="0" y="8632"/>
                    <a:pt x="34" y="8684"/>
                  </a:cubicBezTo>
                  <a:lnTo>
                    <a:pt x="5634" y="16982"/>
                  </a:lnTo>
                  <a:cubicBezTo>
                    <a:pt x="4633" y="15769"/>
                    <a:pt x="3257" y="14061"/>
                    <a:pt x="2276" y="12845"/>
                  </a:cubicBezTo>
                  <a:cubicBezTo>
                    <a:pt x="1771" y="12222"/>
                    <a:pt x="1327" y="11667"/>
                    <a:pt x="1005" y="11275"/>
                  </a:cubicBezTo>
                  <a:cubicBezTo>
                    <a:pt x="738" y="10946"/>
                    <a:pt x="592" y="10767"/>
                    <a:pt x="506" y="10676"/>
                  </a:cubicBezTo>
                  <a:cubicBezTo>
                    <a:pt x="499" y="10669"/>
                    <a:pt x="496" y="10663"/>
                    <a:pt x="488" y="10652"/>
                  </a:cubicBezTo>
                  <a:lnTo>
                    <a:pt x="485" y="10655"/>
                  </a:lnTo>
                  <a:cubicBezTo>
                    <a:pt x="438" y="10610"/>
                    <a:pt x="409" y="10593"/>
                    <a:pt x="385" y="10593"/>
                  </a:cubicBezTo>
                  <a:cubicBezTo>
                    <a:pt x="364" y="10593"/>
                    <a:pt x="346" y="10605"/>
                    <a:pt x="322" y="10621"/>
                  </a:cubicBezTo>
                  <a:cubicBezTo>
                    <a:pt x="295" y="10639"/>
                    <a:pt x="277" y="10666"/>
                    <a:pt x="270" y="10701"/>
                  </a:cubicBezTo>
                  <a:cubicBezTo>
                    <a:pt x="267" y="10732"/>
                    <a:pt x="274" y="10763"/>
                    <a:pt x="291" y="10791"/>
                  </a:cubicBezTo>
                  <a:cubicBezTo>
                    <a:pt x="1625" y="12734"/>
                    <a:pt x="3437" y="15385"/>
                    <a:pt x="4435" y="16879"/>
                  </a:cubicBezTo>
                  <a:cubicBezTo>
                    <a:pt x="2359" y="14630"/>
                    <a:pt x="1681" y="13951"/>
                    <a:pt x="1427" y="13767"/>
                  </a:cubicBezTo>
                  <a:cubicBezTo>
                    <a:pt x="1424" y="13764"/>
                    <a:pt x="1421" y="13760"/>
                    <a:pt x="1417" y="13757"/>
                  </a:cubicBezTo>
                  <a:lnTo>
                    <a:pt x="1414" y="13760"/>
                  </a:lnTo>
                  <a:cubicBezTo>
                    <a:pt x="1357" y="13720"/>
                    <a:pt x="1323" y="13707"/>
                    <a:pt x="1298" y="13707"/>
                  </a:cubicBezTo>
                  <a:cubicBezTo>
                    <a:pt x="1278" y="13707"/>
                    <a:pt x="1265" y="13716"/>
                    <a:pt x="1251" y="13725"/>
                  </a:cubicBezTo>
                  <a:cubicBezTo>
                    <a:pt x="1227" y="13743"/>
                    <a:pt x="1206" y="13770"/>
                    <a:pt x="1203" y="13802"/>
                  </a:cubicBezTo>
                  <a:cubicBezTo>
                    <a:pt x="1195" y="13833"/>
                    <a:pt x="1203" y="13867"/>
                    <a:pt x="1219" y="13895"/>
                  </a:cubicBezTo>
                  <a:cubicBezTo>
                    <a:pt x="1653" y="14519"/>
                    <a:pt x="2353" y="15541"/>
                    <a:pt x="2425" y="15673"/>
                  </a:cubicBezTo>
                  <a:cubicBezTo>
                    <a:pt x="2429" y="15683"/>
                    <a:pt x="2436" y="15694"/>
                    <a:pt x="2443" y="15704"/>
                  </a:cubicBezTo>
                  <a:cubicBezTo>
                    <a:pt x="2467" y="15739"/>
                    <a:pt x="2505" y="15757"/>
                    <a:pt x="2544" y="15757"/>
                  </a:cubicBezTo>
                  <a:cubicBezTo>
                    <a:pt x="2566" y="15757"/>
                    <a:pt x="2589" y="15751"/>
                    <a:pt x="2609" y="15738"/>
                  </a:cubicBezTo>
                  <a:cubicBezTo>
                    <a:pt x="2637" y="15718"/>
                    <a:pt x="2654" y="15690"/>
                    <a:pt x="2661" y="15659"/>
                  </a:cubicBezTo>
                  <a:cubicBezTo>
                    <a:pt x="2671" y="15610"/>
                    <a:pt x="2675" y="15586"/>
                    <a:pt x="2100" y="14744"/>
                  </a:cubicBezTo>
                  <a:lnTo>
                    <a:pt x="2100" y="14744"/>
                  </a:lnTo>
                  <a:cubicBezTo>
                    <a:pt x="2938" y="15617"/>
                    <a:pt x="4238" y="17017"/>
                    <a:pt x="5197" y="18063"/>
                  </a:cubicBezTo>
                  <a:cubicBezTo>
                    <a:pt x="5222" y="18088"/>
                    <a:pt x="5255" y="18102"/>
                    <a:pt x="5288" y="18102"/>
                  </a:cubicBezTo>
                  <a:cubicBezTo>
                    <a:pt x="5310" y="18102"/>
                    <a:pt x="5333" y="18095"/>
                    <a:pt x="5353" y="18081"/>
                  </a:cubicBezTo>
                  <a:cubicBezTo>
                    <a:pt x="5381" y="18063"/>
                    <a:pt x="5398" y="18035"/>
                    <a:pt x="5405" y="18001"/>
                  </a:cubicBezTo>
                  <a:cubicBezTo>
                    <a:pt x="5409" y="17990"/>
                    <a:pt x="5412" y="17977"/>
                    <a:pt x="5374" y="17901"/>
                  </a:cubicBezTo>
                  <a:cubicBezTo>
                    <a:pt x="5374" y="17897"/>
                    <a:pt x="5370" y="17894"/>
                    <a:pt x="5367" y="17890"/>
                  </a:cubicBezTo>
                  <a:cubicBezTo>
                    <a:pt x="5225" y="17627"/>
                    <a:pt x="4625" y="16695"/>
                    <a:pt x="2151" y="13077"/>
                  </a:cubicBezTo>
                  <a:lnTo>
                    <a:pt x="2151" y="13077"/>
                  </a:lnTo>
                  <a:cubicBezTo>
                    <a:pt x="5530" y="17266"/>
                    <a:pt x="6445" y="18379"/>
                    <a:pt x="6746" y="18635"/>
                  </a:cubicBezTo>
                  <a:lnTo>
                    <a:pt x="6757" y="18652"/>
                  </a:lnTo>
                  <a:lnTo>
                    <a:pt x="6763" y="18649"/>
                  </a:lnTo>
                  <a:cubicBezTo>
                    <a:pt x="6815" y="18692"/>
                    <a:pt x="6847" y="18706"/>
                    <a:pt x="6872" y="18706"/>
                  </a:cubicBezTo>
                  <a:cubicBezTo>
                    <a:pt x="6893" y="18706"/>
                    <a:pt x="6908" y="18695"/>
                    <a:pt x="6926" y="18684"/>
                  </a:cubicBezTo>
                  <a:cubicBezTo>
                    <a:pt x="6950" y="18666"/>
                    <a:pt x="6968" y="18638"/>
                    <a:pt x="6975" y="18607"/>
                  </a:cubicBezTo>
                  <a:cubicBezTo>
                    <a:pt x="6982" y="18576"/>
                    <a:pt x="6975" y="18542"/>
                    <a:pt x="6957" y="18518"/>
                  </a:cubicBezTo>
                  <a:lnTo>
                    <a:pt x="2127" y="11355"/>
                  </a:lnTo>
                  <a:lnTo>
                    <a:pt x="8399" y="19359"/>
                  </a:lnTo>
                  <a:cubicBezTo>
                    <a:pt x="8423" y="19391"/>
                    <a:pt x="8458" y="19407"/>
                    <a:pt x="8495" y="19407"/>
                  </a:cubicBezTo>
                  <a:cubicBezTo>
                    <a:pt x="8506" y="19407"/>
                    <a:pt x="8513" y="19404"/>
                    <a:pt x="8524" y="19404"/>
                  </a:cubicBezTo>
                  <a:cubicBezTo>
                    <a:pt x="8569" y="19394"/>
                    <a:pt x="8604" y="19356"/>
                    <a:pt x="8614" y="19311"/>
                  </a:cubicBezTo>
                  <a:cubicBezTo>
                    <a:pt x="8617" y="19293"/>
                    <a:pt x="8620" y="19283"/>
                    <a:pt x="8583" y="19217"/>
                  </a:cubicBezTo>
                  <a:lnTo>
                    <a:pt x="8589" y="19214"/>
                  </a:lnTo>
                  <a:lnTo>
                    <a:pt x="8548" y="19158"/>
                  </a:lnTo>
                  <a:cubicBezTo>
                    <a:pt x="8326" y="18791"/>
                    <a:pt x="7398" y="17419"/>
                    <a:pt x="3618" y="11837"/>
                  </a:cubicBezTo>
                  <a:cubicBezTo>
                    <a:pt x="3233" y="11266"/>
                    <a:pt x="2852" y="10701"/>
                    <a:pt x="2495" y="10177"/>
                  </a:cubicBezTo>
                  <a:lnTo>
                    <a:pt x="2495" y="10177"/>
                  </a:lnTo>
                  <a:lnTo>
                    <a:pt x="9144" y="18735"/>
                  </a:lnTo>
                  <a:cubicBezTo>
                    <a:pt x="9167" y="18767"/>
                    <a:pt x="9203" y="18783"/>
                    <a:pt x="9239" y="18783"/>
                  </a:cubicBezTo>
                  <a:cubicBezTo>
                    <a:pt x="9262" y="18783"/>
                    <a:pt x="9286" y="18777"/>
                    <a:pt x="9306" y="18763"/>
                  </a:cubicBezTo>
                  <a:cubicBezTo>
                    <a:pt x="9334" y="18746"/>
                    <a:pt x="9352" y="18715"/>
                    <a:pt x="9359" y="18684"/>
                  </a:cubicBezTo>
                  <a:cubicBezTo>
                    <a:pt x="9376" y="18583"/>
                    <a:pt x="9386" y="18538"/>
                    <a:pt x="3825" y="10402"/>
                  </a:cubicBezTo>
                  <a:cubicBezTo>
                    <a:pt x="3645" y="10140"/>
                    <a:pt x="3469" y="9879"/>
                    <a:pt x="3295" y="9623"/>
                  </a:cubicBezTo>
                  <a:lnTo>
                    <a:pt x="3295" y="9623"/>
                  </a:lnTo>
                  <a:cubicBezTo>
                    <a:pt x="4026" y="10586"/>
                    <a:pt x="4847" y="11664"/>
                    <a:pt x="5672" y="12745"/>
                  </a:cubicBezTo>
                  <a:cubicBezTo>
                    <a:pt x="6923" y="14384"/>
                    <a:pt x="8174" y="16026"/>
                    <a:pt x="9112" y="17256"/>
                  </a:cubicBezTo>
                  <a:cubicBezTo>
                    <a:pt x="9581" y="17869"/>
                    <a:pt x="9976" y="18382"/>
                    <a:pt x="10249" y="18739"/>
                  </a:cubicBezTo>
                  <a:cubicBezTo>
                    <a:pt x="10464" y="19020"/>
                    <a:pt x="10588" y="19179"/>
                    <a:pt x="10665" y="19266"/>
                  </a:cubicBezTo>
                  <a:cubicBezTo>
                    <a:pt x="10668" y="19269"/>
                    <a:pt x="10672" y="19276"/>
                    <a:pt x="10675" y="19276"/>
                  </a:cubicBezTo>
                  <a:cubicBezTo>
                    <a:pt x="10729" y="19332"/>
                    <a:pt x="10761" y="19352"/>
                    <a:pt x="10787" y="19352"/>
                  </a:cubicBezTo>
                  <a:cubicBezTo>
                    <a:pt x="10808" y="19352"/>
                    <a:pt x="10826" y="19340"/>
                    <a:pt x="10849" y="19324"/>
                  </a:cubicBezTo>
                  <a:cubicBezTo>
                    <a:pt x="10876" y="19307"/>
                    <a:pt x="10894" y="19279"/>
                    <a:pt x="10900" y="19248"/>
                  </a:cubicBezTo>
                  <a:cubicBezTo>
                    <a:pt x="10904" y="19234"/>
                    <a:pt x="10904" y="19224"/>
                    <a:pt x="10859" y="19148"/>
                  </a:cubicBezTo>
                  <a:lnTo>
                    <a:pt x="10870" y="19141"/>
                  </a:lnTo>
                  <a:cubicBezTo>
                    <a:pt x="10862" y="19134"/>
                    <a:pt x="10845" y="19116"/>
                    <a:pt x="10824" y="19085"/>
                  </a:cubicBezTo>
                  <a:cubicBezTo>
                    <a:pt x="10558" y="18649"/>
                    <a:pt x="9403" y="16923"/>
                    <a:pt x="4501" y="9678"/>
                  </a:cubicBezTo>
                  <a:lnTo>
                    <a:pt x="4501" y="9678"/>
                  </a:lnTo>
                  <a:cubicBezTo>
                    <a:pt x="5142" y="10535"/>
                    <a:pt x="5839" y="11459"/>
                    <a:pt x="6535" y="12377"/>
                  </a:cubicBezTo>
                  <a:cubicBezTo>
                    <a:pt x="10204" y="17235"/>
                    <a:pt x="11247" y="18583"/>
                    <a:pt x="11593" y="18922"/>
                  </a:cubicBezTo>
                  <a:cubicBezTo>
                    <a:pt x="11607" y="18940"/>
                    <a:pt x="11621" y="18957"/>
                    <a:pt x="11631" y="18975"/>
                  </a:cubicBezTo>
                  <a:lnTo>
                    <a:pt x="11645" y="18967"/>
                  </a:lnTo>
                  <a:cubicBezTo>
                    <a:pt x="11697" y="19011"/>
                    <a:pt x="11728" y="19026"/>
                    <a:pt x="11752" y="19026"/>
                  </a:cubicBezTo>
                  <a:cubicBezTo>
                    <a:pt x="11770" y="19026"/>
                    <a:pt x="11784" y="19016"/>
                    <a:pt x="11798" y="19006"/>
                  </a:cubicBezTo>
                  <a:cubicBezTo>
                    <a:pt x="11826" y="18988"/>
                    <a:pt x="11842" y="18961"/>
                    <a:pt x="11850" y="18929"/>
                  </a:cubicBezTo>
                  <a:cubicBezTo>
                    <a:pt x="11857" y="18898"/>
                    <a:pt x="11850" y="18863"/>
                    <a:pt x="11829" y="18836"/>
                  </a:cubicBezTo>
                  <a:cubicBezTo>
                    <a:pt x="9071" y="14900"/>
                    <a:pt x="5340" y="9512"/>
                    <a:pt x="3351" y="6508"/>
                  </a:cubicBezTo>
                  <a:lnTo>
                    <a:pt x="3351" y="6508"/>
                  </a:lnTo>
                  <a:cubicBezTo>
                    <a:pt x="4324" y="7832"/>
                    <a:pt x="5631" y="9599"/>
                    <a:pt x="6936" y="11352"/>
                  </a:cubicBezTo>
                  <a:cubicBezTo>
                    <a:pt x="11608" y="17629"/>
                    <a:pt x="12228" y="18294"/>
                    <a:pt x="12410" y="18294"/>
                  </a:cubicBezTo>
                  <a:cubicBezTo>
                    <a:pt x="12433" y="18294"/>
                    <a:pt x="12450" y="18283"/>
                    <a:pt x="12466" y="18271"/>
                  </a:cubicBezTo>
                  <a:cubicBezTo>
                    <a:pt x="12494" y="18254"/>
                    <a:pt x="12512" y="18226"/>
                    <a:pt x="12518" y="18195"/>
                  </a:cubicBezTo>
                  <a:cubicBezTo>
                    <a:pt x="12525" y="18160"/>
                    <a:pt x="12515" y="18129"/>
                    <a:pt x="12498" y="18102"/>
                  </a:cubicBezTo>
                  <a:cubicBezTo>
                    <a:pt x="9680" y="14079"/>
                    <a:pt x="5845" y="8535"/>
                    <a:pt x="3912" y="5600"/>
                  </a:cubicBezTo>
                  <a:lnTo>
                    <a:pt x="3912" y="5600"/>
                  </a:lnTo>
                  <a:cubicBezTo>
                    <a:pt x="4934" y="6969"/>
                    <a:pt x="6375" y="8899"/>
                    <a:pt x="7809" y="10811"/>
                  </a:cubicBezTo>
                  <a:cubicBezTo>
                    <a:pt x="9362" y="12880"/>
                    <a:pt x="10606" y="14522"/>
                    <a:pt x="11500" y="15700"/>
                  </a:cubicBezTo>
                  <a:cubicBezTo>
                    <a:pt x="12971" y="17627"/>
                    <a:pt x="13213" y="17940"/>
                    <a:pt x="13328" y="17940"/>
                  </a:cubicBezTo>
                  <a:cubicBezTo>
                    <a:pt x="13350" y="17940"/>
                    <a:pt x="13368" y="17929"/>
                    <a:pt x="13388" y="17915"/>
                  </a:cubicBezTo>
                  <a:cubicBezTo>
                    <a:pt x="13416" y="17897"/>
                    <a:pt x="13437" y="17866"/>
                    <a:pt x="13440" y="17835"/>
                  </a:cubicBezTo>
                  <a:cubicBezTo>
                    <a:pt x="13468" y="17699"/>
                    <a:pt x="12990" y="16948"/>
                    <a:pt x="7557" y="9027"/>
                  </a:cubicBezTo>
                  <a:cubicBezTo>
                    <a:pt x="6999" y="8216"/>
                    <a:pt x="6434" y="7395"/>
                    <a:pt x="5914" y="6633"/>
                  </a:cubicBezTo>
                  <a:lnTo>
                    <a:pt x="5914" y="6633"/>
                  </a:lnTo>
                  <a:lnTo>
                    <a:pt x="14279" y="17720"/>
                  </a:lnTo>
                  <a:cubicBezTo>
                    <a:pt x="14301" y="17751"/>
                    <a:pt x="14337" y="17767"/>
                    <a:pt x="14374" y="17767"/>
                  </a:cubicBezTo>
                  <a:cubicBezTo>
                    <a:pt x="14399" y="17767"/>
                    <a:pt x="14424" y="17760"/>
                    <a:pt x="14445" y="17744"/>
                  </a:cubicBezTo>
                  <a:cubicBezTo>
                    <a:pt x="14497" y="17707"/>
                    <a:pt x="14511" y="17634"/>
                    <a:pt x="14473" y="17582"/>
                  </a:cubicBezTo>
                  <a:cubicBezTo>
                    <a:pt x="12383" y="14491"/>
                    <a:pt x="9186" y="9765"/>
                    <a:pt x="6874" y="6339"/>
                  </a:cubicBezTo>
                  <a:lnTo>
                    <a:pt x="6874" y="6339"/>
                  </a:lnTo>
                  <a:cubicBezTo>
                    <a:pt x="7675" y="7423"/>
                    <a:pt x="8565" y="8622"/>
                    <a:pt x="9456" y="9814"/>
                  </a:cubicBezTo>
                  <a:cubicBezTo>
                    <a:pt x="13630" y="15420"/>
                    <a:pt x="14788" y="16938"/>
                    <a:pt x="15162" y="17308"/>
                  </a:cubicBezTo>
                  <a:cubicBezTo>
                    <a:pt x="15176" y="17328"/>
                    <a:pt x="15189" y="17349"/>
                    <a:pt x="15204" y="17370"/>
                  </a:cubicBezTo>
                  <a:lnTo>
                    <a:pt x="15218" y="17360"/>
                  </a:lnTo>
                  <a:cubicBezTo>
                    <a:pt x="15269" y="17406"/>
                    <a:pt x="15301" y="17420"/>
                    <a:pt x="15325" y="17420"/>
                  </a:cubicBezTo>
                  <a:cubicBezTo>
                    <a:pt x="15344" y="17420"/>
                    <a:pt x="15358" y="17411"/>
                    <a:pt x="15373" y="17402"/>
                  </a:cubicBezTo>
                  <a:cubicBezTo>
                    <a:pt x="15397" y="17384"/>
                    <a:pt x="15418" y="17357"/>
                    <a:pt x="15422" y="17325"/>
                  </a:cubicBezTo>
                  <a:cubicBezTo>
                    <a:pt x="15429" y="17294"/>
                    <a:pt x="15422" y="17259"/>
                    <a:pt x="15405" y="17235"/>
                  </a:cubicBezTo>
                  <a:cubicBezTo>
                    <a:pt x="13353" y="14238"/>
                    <a:pt x="8953" y="7797"/>
                    <a:pt x="6525" y="4173"/>
                  </a:cubicBezTo>
                  <a:lnTo>
                    <a:pt x="6525" y="4173"/>
                  </a:lnTo>
                  <a:cubicBezTo>
                    <a:pt x="8970" y="7420"/>
                    <a:pt x="13229" y="13098"/>
                    <a:pt x="15845" y="16591"/>
                  </a:cubicBezTo>
                  <a:cubicBezTo>
                    <a:pt x="15868" y="16622"/>
                    <a:pt x="15904" y="16640"/>
                    <a:pt x="15942" y="16640"/>
                  </a:cubicBezTo>
                  <a:cubicBezTo>
                    <a:pt x="15965" y="16640"/>
                    <a:pt x="15990" y="16633"/>
                    <a:pt x="16011" y="16618"/>
                  </a:cubicBezTo>
                  <a:cubicBezTo>
                    <a:pt x="16063" y="16580"/>
                    <a:pt x="16077" y="16508"/>
                    <a:pt x="16042" y="16452"/>
                  </a:cubicBezTo>
                  <a:lnTo>
                    <a:pt x="7339" y="3549"/>
                  </a:lnTo>
                  <a:lnTo>
                    <a:pt x="7339" y="3549"/>
                  </a:lnTo>
                  <a:cubicBezTo>
                    <a:pt x="9552" y="6439"/>
                    <a:pt x="13492" y="11740"/>
                    <a:pt x="16371" y="15649"/>
                  </a:cubicBezTo>
                  <a:cubicBezTo>
                    <a:pt x="16396" y="15682"/>
                    <a:pt x="16433" y="15699"/>
                    <a:pt x="16469" y="15699"/>
                  </a:cubicBezTo>
                  <a:cubicBezTo>
                    <a:pt x="16493" y="15699"/>
                    <a:pt x="16517" y="15691"/>
                    <a:pt x="16537" y="15676"/>
                  </a:cubicBezTo>
                  <a:cubicBezTo>
                    <a:pt x="16593" y="15638"/>
                    <a:pt x="16607" y="15565"/>
                    <a:pt x="16569" y="15510"/>
                  </a:cubicBezTo>
                  <a:lnTo>
                    <a:pt x="8381" y="3369"/>
                  </a:lnTo>
                  <a:lnTo>
                    <a:pt x="8381" y="3369"/>
                  </a:lnTo>
                  <a:cubicBezTo>
                    <a:pt x="9331" y="4644"/>
                    <a:pt x="10519" y="6279"/>
                    <a:pt x="11639" y="7811"/>
                  </a:cubicBezTo>
                  <a:cubicBezTo>
                    <a:pt x="16474" y="14448"/>
                    <a:pt x="17084" y="15194"/>
                    <a:pt x="17287" y="15194"/>
                  </a:cubicBezTo>
                  <a:cubicBezTo>
                    <a:pt x="17314" y="15194"/>
                    <a:pt x="17334" y="15181"/>
                    <a:pt x="17356" y="15166"/>
                  </a:cubicBezTo>
                  <a:cubicBezTo>
                    <a:pt x="17383" y="15150"/>
                    <a:pt x="17401" y="15121"/>
                    <a:pt x="17407" y="15087"/>
                  </a:cubicBezTo>
                  <a:cubicBezTo>
                    <a:pt x="17414" y="15056"/>
                    <a:pt x="17407" y="15025"/>
                    <a:pt x="17386" y="14997"/>
                  </a:cubicBezTo>
                  <a:cubicBezTo>
                    <a:pt x="15318" y="11962"/>
                    <a:pt x="12068" y="7180"/>
                    <a:pt x="9906" y="3972"/>
                  </a:cubicBezTo>
                  <a:lnTo>
                    <a:pt x="9906" y="3972"/>
                  </a:lnTo>
                  <a:cubicBezTo>
                    <a:pt x="16070" y="12249"/>
                    <a:pt x="17470" y="14058"/>
                    <a:pt x="17861" y="14405"/>
                  </a:cubicBezTo>
                  <a:cubicBezTo>
                    <a:pt x="17865" y="14405"/>
                    <a:pt x="17865" y="14408"/>
                    <a:pt x="17865" y="14408"/>
                  </a:cubicBezTo>
                  <a:lnTo>
                    <a:pt x="17868" y="14408"/>
                  </a:lnTo>
                  <a:cubicBezTo>
                    <a:pt x="17928" y="14460"/>
                    <a:pt x="17965" y="14477"/>
                    <a:pt x="17991" y="14477"/>
                  </a:cubicBezTo>
                  <a:cubicBezTo>
                    <a:pt x="18012" y="14477"/>
                    <a:pt x="18026" y="14467"/>
                    <a:pt x="18042" y="14456"/>
                  </a:cubicBezTo>
                  <a:cubicBezTo>
                    <a:pt x="18069" y="14439"/>
                    <a:pt x="18087" y="14411"/>
                    <a:pt x="18093" y="14381"/>
                  </a:cubicBezTo>
                  <a:cubicBezTo>
                    <a:pt x="18107" y="14307"/>
                    <a:pt x="18107" y="14290"/>
                    <a:pt x="9729" y="1910"/>
                  </a:cubicBezTo>
                  <a:lnTo>
                    <a:pt x="9729" y="1910"/>
                  </a:lnTo>
                  <a:cubicBezTo>
                    <a:pt x="11770" y="4527"/>
                    <a:pt x="15589" y="9654"/>
                    <a:pt x="18346" y="13399"/>
                  </a:cubicBezTo>
                  <a:cubicBezTo>
                    <a:pt x="18370" y="13432"/>
                    <a:pt x="18409" y="13450"/>
                    <a:pt x="18451" y="13450"/>
                  </a:cubicBezTo>
                  <a:cubicBezTo>
                    <a:pt x="18457" y="13450"/>
                    <a:pt x="18464" y="13449"/>
                    <a:pt x="18471" y="13448"/>
                  </a:cubicBezTo>
                  <a:cubicBezTo>
                    <a:pt x="18516" y="13438"/>
                    <a:pt x="18554" y="13399"/>
                    <a:pt x="18565" y="13351"/>
                  </a:cubicBezTo>
                  <a:cubicBezTo>
                    <a:pt x="18568" y="13330"/>
                    <a:pt x="18568" y="13320"/>
                    <a:pt x="18536" y="13261"/>
                  </a:cubicBezTo>
                  <a:lnTo>
                    <a:pt x="18541" y="13258"/>
                  </a:lnTo>
                  <a:cubicBezTo>
                    <a:pt x="18541" y="13254"/>
                    <a:pt x="18523" y="13230"/>
                    <a:pt x="18488" y="13185"/>
                  </a:cubicBezTo>
                  <a:cubicBezTo>
                    <a:pt x="18419" y="13081"/>
                    <a:pt x="18294" y="12897"/>
                    <a:pt x="18062" y="12564"/>
                  </a:cubicBezTo>
                  <a:cubicBezTo>
                    <a:pt x="13596" y="6117"/>
                    <a:pt x="11479" y="2988"/>
                    <a:pt x="10558" y="1564"/>
                  </a:cubicBezTo>
                  <a:lnTo>
                    <a:pt x="10558" y="1564"/>
                  </a:lnTo>
                  <a:cubicBezTo>
                    <a:pt x="11881" y="3227"/>
                    <a:pt x="14535" y="6737"/>
                    <a:pt x="16295" y="9062"/>
                  </a:cubicBezTo>
                  <a:cubicBezTo>
                    <a:pt x="16991" y="9983"/>
                    <a:pt x="17605" y="10794"/>
                    <a:pt x="18045" y="11373"/>
                  </a:cubicBezTo>
                  <a:cubicBezTo>
                    <a:pt x="18661" y="12181"/>
                    <a:pt x="18790" y="12348"/>
                    <a:pt x="18869" y="12348"/>
                  </a:cubicBezTo>
                  <a:cubicBezTo>
                    <a:pt x="18889" y="12348"/>
                    <a:pt x="18907" y="12337"/>
                    <a:pt x="18928" y="12322"/>
                  </a:cubicBezTo>
                  <a:cubicBezTo>
                    <a:pt x="18956" y="12305"/>
                    <a:pt x="18977" y="12273"/>
                    <a:pt x="18981" y="12243"/>
                  </a:cubicBezTo>
                  <a:cubicBezTo>
                    <a:pt x="18990" y="12190"/>
                    <a:pt x="19019" y="12041"/>
                    <a:pt x="13689" y="4263"/>
                  </a:cubicBezTo>
                  <a:lnTo>
                    <a:pt x="13689" y="4263"/>
                  </a:lnTo>
                  <a:cubicBezTo>
                    <a:pt x="18445" y="10499"/>
                    <a:pt x="19055" y="11160"/>
                    <a:pt x="19236" y="11160"/>
                  </a:cubicBezTo>
                  <a:cubicBezTo>
                    <a:pt x="19259" y="11160"/>
                    <a:pt x="19275" y="11149"/>
                    <a:pt x="19292" y="11137"/>
                  </a:cubicBezTo>
                  <a:cubicBezTo>
                    <a:pt x="19320" y="11117"/>
                    <a:pt x="19341" y="11088"/>
                    <a:pt x="19344" y="11058"/>
                  </a:cubicBezTo>
                  <a:cubicBezTo>
                    <a:pt x="19355" y="11002"/>
                    <a:pt x="19379" y="10877"/>
                    <a:pt x="14251" y="3390"/>
                  </a:cubicBezTo>
                  <a:lnTo>
                    <a:pt x="14251" y="3390"/>
                  </a:lnTo>
                  <a:cubicBezTo>
                    <a:pt x="14646" y="3889"/>
                    <a:pt x="15065" y="4415"/>
                    <a:pt x="15480" y="4938"/>
                  </a:cubicBezTo>
                  <a:cubicBezTo>
                    <a:pt x="18024" y="8126"/>
                    <a:pt x="18769" y="9024"/>
                    <a:pt x="19035" y="9241"/>
                  </a:cubicBezTo>
                  <a:lnTo>
                    <a:pt x="19043" y="9252"/>
                  </a:lnTo>
                  <a:lnTo>
                    <a:pt x="19043" y="9249"/>
                  </a:lnTo>
                  <a:cubicBezTo>
                    <a:pt x="19096" y="9292"/>
                    <a:pt x="19129" y="9305"/>
                    <a:pt x="19154" y="9305"/>
                  </a:cubicBezTo>
                  <a:cubicBezTo>
                    <a:pt x="19176" y="9305"/>
                    <a:pt x="19191" y="9295"/>
                    <a:pt x="19209" y="9283"/>
                  </a:cubicBezTo>
                  <a:cubicBezTo>
                    <a:pt x="19264" y="9246"/>
                    <a:pt x="19278" y="9172"/>
                    <a:pt x="19240" y="9117"/>
                  </a:cubicBezTo>
                  <a:lnTo>
                    <a:pt x="15031" y="2870"/>
                  </a:lnTo>
                  <a:lnTo>
                    <a:pt x="18523" y="6754"/>
                  </a:lnTo>
                  <a:cubicBezTo>
                    <a:pt x="18546" y="6781"/>
                    <a:pt x="18579" y="6795"/>
                    <a:pt x="18612" y="6795"/>
                  </a:cubicBezTo>
                  <a:cubicBezTo>
                    <a:pt x="18638" y="6795"/>
                    <a:pt x="18664" y="6786"/>
                    <a:pt x="18686" y="6768"/>
                  </a:cubicBezTo>
                  <a:cubicBezTo>
                    <a:pt x="18738" y="6730"/>
                    <a:pt x="18749" y="6660"/>
                    <a:pt x="18710" y="6605"/>
                  </a:cubicBezTo>
                  <a:cubicBezTo>
                    <a:pt x="17612" y="5001"/>
                    <a:pt x="15955" y="2572"/>
                    <a:pt x="15841" y="2360"/>
                  </a:cubicBezTo>
                  <a:cubicBezTo>
                    <a:pt x="15838" y="2347"/>
                    <a:pt x="15831" y="2336"/>
                    <a:pt x="15824" y="2326"/>
                  </a:cubicBezTo>
                  <a:cubicBezTo>
                    <a:pt x="15802" y="2292"/>
                    <a:pt x="15765" y="2273"/>
                    <a:pt x="15726" y="2273"/>
                  </a:cubicBezTo>
                  <a:cubicBezTo>
                    <a:pt x="15703" y="2273"/>
                    <a:pt x="15679" y="2280"/>
                    <a:pt x="15658" y="2295"/>
                  </a:cubicBezTo>
                  <a:cubicBezTo>
                    <a:pt x="15630" y="2312"/>
                    <a:pt x="15613" y="2340"/>
                    <a:pt x="15605" y="2374"/>
                  </a:cubicBezTo>
                  <a:cubicBezTo>
                    <a:pt x="15595" y="2430"/>
                    <a:pt x="15589" y="2468"/>
                    <a:pt x="17484" y="5240"/>
                  </a:cubicBezTo>
                  <a:lnTo>
                    <a:pt x="14050" y="1425"/>
                  </a:lnTo>
                  <a:cubicBezTo>
                    <a:pt x="14027" y="1397"/>
                    <a:pt x="13993" y="1384"/>
                    <a:pt x="13959" y="1384"/>
                  </a:cubicBezTo>
                  <a:cubicBezTo>
                    <a:pt x="13934" y="1384"/>
                    <a:pt x="13908" y="1392"/>
                    <a:pt x="13887" y="1408"/>
                  </a:cubicBezTo>
                  <a:cubicBezTo>
                    <a:pt x="13838" y="1450"/>
                    <a:pt x="13825" y="1519"/>
                    <a:pt x="13863" y="1570"/>
                  </a:cubicBezTo>
                  <a:lnTo>
                    <a:pt x="17906" y="7568"/>
                  </a:lnTo>
                  <a:cubicBezTo>
                    <a:pt x="16427" y="5756"/>
                    <a:pt x="13995" y="2690"/>
                    <a:pt x="12203" y="406"/>
                  </a:cubicBezTo>
                  <a:cubicBezTo>
                    <a:pt x="12179" y="376"/>
                    <a:pt x="12144" y="360"/>
                    <a:pt x="12109" y="360"/>
                  </a:cubicBezTo>
                  <a:cubicBezTo>
                    <a:pt x="12084" y="360"/>
                    <a:pt x="12058" y="368"/>
                    <a:pt x="12037" y="385"/>
                  </a:cubicBezTo>
                  <a:cubicBezTo>
                    <a:pt x="11985" y="424"/>
                    <a:pt x="11971" y="497"/>
                    <a:pt x="12009" y="548"/>
                  </a:cubicBezTo>
                  <a:cubicBezTo>
                    <a:pt x="14123" y="3625"/>
                    <a:pt x="17050" y="7908"/>
                    <a:pt x="18391" y="9932"/>
                  </a:cubicBezTo>
                  <a:cubicBezTo>
                    <a:pt x="16853" y="8036"/>
                    <a:pt x="13734" y="3927"/>
                    <a:pt x="12200" y="1903"/>
                  </a:cubicBezTo>
                  <a:cubicBezTo>
                    <a:pt x="11815" y="1397"/>
                    <a:pt x="11493" y="975"/>
                    <a:pt x="11268" y="681"/>
                  </a:cubicBezTo>
                  <a:cubicBezTo>
                    <a:pt x="11105" y="465"/>
                    <a:pt x="11004" y="334"/>
                    <a:pt x="10939" y="257"/>
                  </a:cubicBezTo>
                  <a:cubicBezTo>
                    <a:pt x="10928" y="247"/>
                    <a:pt x="10921" y="233"/>
                    <a:pt x="10914" y="223"/>
                  </a:cubicBezTo>
                  <a:lnTo>
                    <a:pt x="10911" y="227"/>
                  </a:lnTo>
                  <a:cubicBezTo>
                    <a:pt x="10864" y="179"/>
                    <a:pt x="10836" y="162"/>
                    <a:pt x="10811" y="162"/>
                  </a:cubicBezTo>
                  <a:cubicBezTo>
                    <a:pt x="10791" y="162"/>
                    <a:pt x="10773" y="174"/>
                    <a:pt x="10748" y="192"/>
                  </a:cubicBezTo>
                  <a:cubicBezTo>
                    <a:pt x="10720" y="209"/>
                    <a:pt x="10703" y="237"/>
                    <a:pt x="10696" y="268"/>
                  </a:cubicBezTo>
                  <a:cubicBezTo>
                    <a:pt x="10689" y="302"/>
                    <a:pt x="10696" y="334"/>
                    <a:pt x="10717" y="361"/>
                  </a:cubicBezTo>
                  <a:cubicBezTo>
                    <a:pt x="12771" y="3345"/>
                    <a:pt x="15501" y="7329"/>
                    <a:pt x="17189" y="9844"/>
                  </a:cubicBezTo>
                  <a:cubicBezTo>
                    <a:pt x="16967" y="9550"/>
                    <a:pt x="16728" y="9238"/>
                    <a:pt x="16486" y="8916"/>
                  </a:cubicBezTo>
                  <a:cubicBezTo>
                    <a:pt x="10626" y="1166"/>
                    <a:pt x="9982" y="403"/>
                    <a:pt x="9796" y="403"/>
                  </a:cubicBezTo>
                  <a:cubicBezTo>
                    <a:pt x="9774" y="403"/>
                    <a:pt x="9759" y="413"/>
                    <a:pt x="9743" y="424"/>
                  </a:cubicBezTo>
                  <a:cubicBezTo>
                    <a:pt x="9715" y="444"/>
                    <a:pt x="9695" y="476"/>
                    <a:pt x="9688" y="507"/>
                  </a:cubicBezTo>
                  <a:cubicBezTo>
                    <a:pt x="9670" y="604"/>
                    <a:pt x="9643" y="753"/>
                    <a:pt x="14330" y="7586"/>
                  </a:cubicBezTo>
                  <a:cubicBezTo>
                    <a:pt x="14088" y="7257"/>
                    <a:pt x="13838" y="6924"/>
                    <a:pt x="13593" y="6595"/>
                  </a:cubicBezTo>
                  <a:cubicBezTo>
                    <a:pt x="9784" y="1515"/>
                    <a:pt x="8794" y="302"/>
                    <a:pt x="8475" y="57"/>
                  </a:cubicBezTo>
                  <a:cubicBezTo>
                    <a:pt x="8471" y="57"/>
                    <a:pt x="8471" y="53"/>
                    <a:pt x="8471" y="53"/>
                  </a:cubicBezTo>
                  <a:lnTo>
                    <a:pt x="8471" y="57"/>
                  </a:lnTo>
                  <a:cubicBezTo>
                    <a:pt x="8417" y="15"/>
                    <a:pt x="8382" y="1"/>
                    <a:pt x="83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5" name="Google Shape;525;p29"/>
            <p:cNvGrpSpPr/>
            <p:nvPr/>
          </p:nvGrpSpPr>
          <p:grpSpPr>
            <a:xfrm>
              <a:off x="7492232" y="535070"/>
              <a:ext cx="1249472" cy="736055"/>
              <a:chOff x="3354887" y="4040758"/>
              <a:chExt cx="1612222" cy="949748"/>
            </a:xfrm>
          </p:grpSpPr>
          <p:sp>
            <p:nvSpPr>
              <p:cNvPr id="526" name="Google Shape;526;p29"/>
              <p:cNvSpPr/>
              <p:nvPr/>
            </p:nvSpPr>
            <p:spPr>
              <a:xfrm>
                <a:off x="3354887" y="4040758"/>
                <a:ext cx="804020" cy="794391"/>
              </a:xfrm>
              <a:custGeom>
                <a:avLst/>
                <a:gdLst/>
                <a:ahLst/>
                <a:cxnLst/>
                <a:rect l="l" t="t" r="r" b="b"/>
                <a:pathLst>
                  <a:path w="51187" h="50574" extrusionOk="0">
                    <a:moveTo>
                      <a:pt x="26196" y="942"/>
                    </a:moveTo>
                    <a:cubicBezTo>
                      <a:pt x="26464" y="942"/>
                      <a:pt x="26731" y="946"/>
                      <a:pt x="26997" y="955"/>
                    </a:cubicBezTo>
                    <a:cubicBezTo>
                      <a:pt x="26965" y="1018"/>
                      <a:pt x="26970" y="1096"/>
                      <a:pt x="27033" y="1173"/>
                    </a:cubicBezTo>
                    <a:cubicBezTo>
                      <a:pt x="28150" y="2576"/>
                      <a:pt x="27507" y="4494"/>
                      <a:pt x="27161" y="6071"/>
                    </a:cubicBezTo>
                    <a:cubicBezTo>
                      <a:pt x="26714" y="8113"/>
                      <a:pt x="25557" y="9793"/>
                      <a:pt x="24072" y="11288"/>
                    </a:cubicBezTo>
                    <a:cubicBezTo>
                      <a:pt x="23853" y="11507"/>
                      <a:pt x="23630" y="11716"/>
                      <a:pt x="23397" y="11921"/>
                    </a:cubicBezTo>
                    <a:cubicBezTo>
                      <a:pt x="22787" y="11503"/>
                      <a:pt x="22154" y="11101"/>
                      <a:pt x="21498" y="10727"/>
                    </a:cubicBezTo>
                    <a:cubicBezTo>
                      <a:pt x="19524" y="9606"/>
                      <a:pt x="17415" y="8714"/>
                      <a:pt x="15282" y="7916"/>
                    </a:cubicBezTo>
                    <a:cubicBezTo>
                      <a:pt x="13333" y="7188"/>
                      <a:pt x="11419" y="6586"/>
                      <a:pt x="9364" y="6536"/>
                    </a:cubicBezTo>
                    <a:cubicBezTo>
                      <a:pt x="14099" y="2965"/>
                      <a:pt x="20257" y="942"/>
                      <a:pt x="26196" y="942"/>
                    </a:cubicBezTo>
                    <a:close/>
                    <a:moveTo>
                      <a:pt x="27576" y="978"/>
                    </a:moveTo>
                    <a:cubicBezTo>
                      <a:pt x="28619" y="1032"/>
                      <a:pt x="29649" y="1150"/>
                      <a:pt x="30665" y="1342"/>
                    </a:cubicBezTo>
                    <a:cubicBezTo>
                      <a:pt x="32642" y="1706"/>
                      <a:pt x="34565" y="2344"/>
                      <a:pt x="36370" y="3209"/>
                    </a:cubicBezTo>
                    <a:cubicBezTo>
                      <a:pt x="39021" y="4477"/>
                      <a:pt x="40994" y="5871"/>
                      <a:pt x="42761" y="8172"/>
                    </a:cubicBezTo>
                    <a:cubicBezTo>
                      <a:pt x="42835" y="8262"/>
                      <a:pt x="42912" y="8353"/>
                      <a:pt x="42990" y="8445"/>
                    </a:cubicBezTo>
                    <a:cubicBezTo>
                      <a:pt x="41409" y="8517"/>
                      <a:pt x="39764" y="9070"/>
                      <a:pt x="38333" y="9556"/>
                    </a:cubicBezTo>
                    <a:cubicBezTo>
                      <a:pt x="36178" y="10285"/>
                      <a:pt x="34200" y="11347"/>
                      <a:pt x="32250" y="12481"/>
                    </a:cubicBezTo>
                    <a:cubicBezTo>
                      <a:pt x="30669" y="13398"/>
                      <a:pt x="29125" y="14377"/>
                      <a:pt x="27635" y="15429"/>
                    </a:cubicBezTo>
                    <a:cubicBezTo>
                      <a:pt x="26491" y="14323"/>
                      <a:pt x="25284" y="13280"/>
                      <a:pt x="23990" y="12340"/>
                    </a:cubicBezTo>
                    <a:cubicBezTo>
                      <a:pt x="24874" y="11534"/>
                      <a:pt x="25675" y="10650"/>
                      <a:pt x="26359" y="9680"/>
                    </a:cubicBezTo>
                    <a:cubicBezTo>
                      <a:pt x="27393" y="8226"/>
                      <a:pt x="27807" y="6618"/>
                      <a:pt x="28145" y="4914"/>
                    </a:cubicBezTo>
                    <a:cubicBezTo>
                      <a:pt x="28391" y="3684"/>
                      <a:pt x="28623" y="1924"/>
                      <a:pt x="27576" y="978"/>
                    </a:cubicBezTo>
                    <a:close/>
                    <a:moveTo>
                      <a:pt x="43701" y="9234"/>
                    </a:moveTo>
                    <a:cubicBezTo>
                      <a:pt x="44525" y="10081"/>
                      <a:pt x="45427" y="10874"/>
                      <a:pt x="46138" y="11825"/>
                    </a:cubicBezTo>
                    <a:cubicBezTo>
                      <a:pt x="48047" y="14377"/>
                      <a:pt x="48904" y="17849"/>
                      <a:pt x="49501" y="20888"/>
                    </a:cubicBezTo>
                    <a:cubicBezTo>
                      <a:pt x="49847" y="22661"/>
                      <a:pt x="50079" y="24461"/>
                      <a:pt x="50161" y="26260"/>
                    </a:cubicBezTo>
                    <a:cubicBezTo>
                      <a:pt x="49587" y="25477"/>
                      <a:pt x="48088" y="24829"/>
                      <a:pt x="47450" y="24588"/>
                    </a:cubicBezTo>
                    <a:cubicBezTo>
                      <a:pt x="45627" y="23904"/>
                      <a:pt x="43682" y="23672"/>
                      <a:pt x="41741" y="23603"/>
                    </a:cubicBezTo>
                    <a:cubicBezTo>
                      <a:pt x="41555" y="23597"/>
                      <a:pt x="41369" y="23594"/>
                      <a:pt x="41184" y="23594"/>
                    </a:cubicBezTo>
                    <a:cubicBezTo>
                      <a:pt x="39088" y="23594"/>
                      <a:pt x="37051" y="23993"/>
                      <a:pt x="35125" y="24693"/>
                    </a:cubicBezTo>
                    <a:cubicBezTo>
                      <a:pt x="34118" y="22902"/>
                      <a:pt x="32861" y="21248"/>
                      <a:pt x="31540" y="19667"/>
                    </a:cubicBezTo>
                    <a:cubicBezTo>
                      <a:pt x="30487" y="18414"/>
                      <a:pt x="29399" y="17189"/>
                      <a:pt x="28245" y="16026"/>
                    </a:cubicBezTo>
                    <a:cubicBezTo>
                      <a:pt x="29466" y="15183"/>
                      <a:pt x="30724" y="14382"/>
                      <a:pt x="32004" y="13612"/>
                    </a:cubicBezTo>
                    <a:cubicBezTo>
                      <a:pt x="35609" y="11457"/>
                      <a:pt x="39426" y="9661"/>
                      <a:pt x="43701" y="9234"/>
                    </a:cubicBezTo>
                    <a:close/>
                    <a:moveTo>
                      <a:pt x="8698" y="7055"/>
                    </a:moveTo>
                    <a:cubicBezTo>
                      <a:pt x="13095" y="7606"/>
                      <a:pt x="17210" y="9333"/>
                      <a:pt x="21028" y="11503"/>
                    </a:cubicBezTo>
                    <a:cubicBezTo>
                      <a:pt x="21593" y="11825"/>
                      <a:pt x="22144" y="12172"/>
                      <a:pt x="22682" y="12541"/>
                    </a:cubicBezTo>
                    <a:cubicBezTo>
                      <a:pt x="20363" y="14422"/>
                      <a:pt x="17589" y="15789"/>
                      <a:pt x="14827" y="16943"/>
                    </a:cubicBezTo>
                    <a:cubicBezTo>
                      <a:pt x="9961" y="18966"/>
                      <a:pt x="3062" y="21098"/>
                      <a:pt x="1054" y="26314"/>
                    </a:cubicBezTo>
                    <a:cubicBezTo>
                      <a:pt x="971" y="25271"/>
                      <a:pt x="940" y="24219"/>
                      <a:pt x="957" y="23170"/>
                    </a:cubicBezTo>
                    <a:cubicBezTo>
                      <a:pt x="1008" y="20213"/>
                      <a:pt x="1445" y="17307"/>
                      <a:pt x="2694" y="14586"/>
                    </a:cubicBezTo>
                    <a:cubicBezTo>
                      <a:pt x="4042" y="11657"/>
                      <a:pt x="6138" y="9119"/>
                      <a:pt x="8698" y="7055"/>
                    </a:cubicBezTo>
                    <a:close/>
                    <a:moveTo>
                      <a:pt x="23275" y="12956"/>
                    </a:moveTo>
                    <a:cubicBezTo>
                      <a:pt x="24546" y="13875"/>
                      <a:pt x="25725" y="14906"/>
                      <a:pt x="26846" y="15999"/>
                    </a:cubicBezTo>
                    <a:cubicBezTo>
                      <a:pt x="24928" y="17408"/>
                      <a:pt x="23111" y="18943"/>
                      <a:pt x="21448" y="20628"/>
                    </a:cubicBezTo>
                    <a:cubicBezTo>
                      <a:pt x="18340" y="23777"/>
                      <a:pt x="15451" y="27199"/>
                      <a:pt x="13050" y="30875"/>
                    </a:cubicBezTo>
                    <a:cubicBezTo>
                      <a:pt x="11779" y="32830"/>
                      <a:pt x="10635" y="34904"/>
                      <a:pt x="9682" y="37018"/>
                    </a:cubicBezTo>
                    <a:cubicBezTo>
                      <a:pt x="9251" y="37979"/>
                      <a:pt x="8872" y="38959"/>
                      <a:pt x="8480" y="39934"/>
                    </a:cubicBezTo>
                    <a:cubicBezTo>
                      <a:pt x="8212" y="40603"/>
                      <a:pt x="7933" y="41273"/>
                      <a:pt x="7846" y="41979"/>
                    </a:cubicBezTo>
                    <a:cubicBezTo>
                      <a:pt x="5577" y="39514"/>
                      <a:pt x="3828" y="36576"/>
                      <a:pt x="2616" y="33418"/>
                    </a:cubicBezTo>
                    <a:cubicBezTo>
                      <a:pt x="1901" y="31559"/>
                      <a:pt x="1441" y="29618"/>
                      <a:pt x="1195" y="27654"/>
                    </a:cubicBezTo>
                    <a:cubicBezTo>
                      <a:pt x="3760" y="21011"/>
                      <a:pt x="11360" y="19380"/>
                      <a:pt x="17387" y="16578"/>
                    </a:cubicBezTo>
                    <a:cubicBezTo>
                      <a:pt x="19465" y="15612"/>
                      <a:pt x="21502" y="14422"/>
                      <a:pt x="23275" y="12956"/>
                    </a:cubicBezTo>
                    <a:close/>
                    <a:moveTo>
                      <a:pt x="41221" y="24352"/>
                    </a:moveTo>
                    <a:cubicBezTo>
                      <a:pt x="42629" y="24352"/>
                      <a:pt x="44060" y="24514"/>
                      <a:pt x="45419" y="24798"/>
                    </a:cubicBezTo>
                    <a:cubicBezTo>
                      <a:pt x="46306" y="24984"/>
                      <a:pt x="47168" y="25281"/>
                      <a:pt x="47974" y="25681"/>
                    </a:cubicBezTo>
                    <a:cubicBezTo>
                      <a:pt x="48352" y="25868"/>
                      <a:pt x="49619" y="26547"/>
                      <a:pt x="49646" y="26921"/>
                    </a:cubicBezTo>
                    <a:cubicBezTo>
                      <a:pt x="49663" y="27152"/>
                      <a:pt x="49839" y="27266"/>
                      <a:pt x="50017" y="27266"/>
                    </a:cubicBezTo>
                    <a:cubicBezTo>
                      <a:pt x="50077" y="27266"/>
                      <a:pt x="50138" y="27253"/>
                      <a:pt x="50193" y="27226"/>
                    </a:cubicBezTo>
                    <a:lnTo>
                      <a:pt x="50193" y="27226"/>
                    </a:lnTo>
                    <a:cubicBezTo>
                      <a:pt x="50243" y="30561"/>
                      <a:pt x="49747" y="33882"/>
                      <a:pt x="48462" y="37026"/>
                    </a:cubicBezTo>
                    <a:cubicBezTo>
                      <a:pt x="47469" y="39451"/>
                      <a:pt x="45938" y="41661"/>
                      <a:pt x="44006" y="43482"/>
                    </a:cubicBezTo>
                    <a:cubicBezTo>
                      <a:pt x="43112" y="44330"/>
                      <a:pt x="42128" y="45036"/>
                      <a:pt x="41089" y="45648"/>
                    </a:cubicBezTo>
                    <a:cubicBezTo>
                      <a:pt x="41312" y="43438"/>
                      <a:pt x="40816" y="41109"/>
                      <a:pt x="40452" y="38936"/>
                    </a:cubicBezTo>
                    <a:cubicBezTo>
                      <a:pt x="40037" y="36480"/>
                      <a:pt x="39213" y="34097"/>
                      <a:pt x="38292" y="31782"/>
                    </a:cubicBezTo>
                    <a:cubicBezTo>
                      <a:pt x="37436" y="29622"/>
                      <a:pt x="36556" y="27422"/>
                      <a:pt x="35481" y="25349"/>
                    </a:cubicBezTo>
                    <a:cubicBezTo>
                      <a:pt x="36993" y="24816"/>
                      <a:pt x="38574" y="24478"/>
                      <a:pt x="40164" y="24383"/>
                    </a:cubicBezTo>
                    <a:cubicBezTo>
                      <a:pt x="40514" y="24362"/>
                      <a:pt x="40867" y="24352"/>
                      <a:pt x="41221" y="24352"/>
                    </a:cubicBezTo>
                    <a:close/>
                    <a:moveTo>
                      <a:pt x="27443" y="16592"/>
                    </a:moveTo>
                    <a:cubicBezTo>
                      <a:pt x="28633" y="17795"/>
                      <a:pt x="29754" y="19065"/>
                      <a:pt x="30838" y="20341"/>
                    </a:cubicBezTo>
                    <a:cubicBezTo>
                      <a:pt x="32118" y="21849"/>
                      <a:pt x="33180" y="23439"/>
                      <a:pt x="34105" y="25094"/>
                    </a:cubicBezTo>
                    <a:cubicBezTo>
                      <a:pt x="32701" y="25700"/>
                      <a:pt x="31367" y="26461"/>
                      <a:pt x="30118" y="27353"/>
                    </a:cubicBezTo>
                    <a:cubicBezTo>
                      <a:pt x="26669" y="29828"/>
                      <a:pt x="24081" y="33569"/>
                      <a:pt x="22541" y="37396"/>
                    </a:cubicBezTo>
                    <a:cubicBezTo>
                      <a:pt x="21734" y="39396"/>
                      <a:pt x="21383" y="41547"/>
                      <a:pt x="21557" y="43684"/>
                    </a:cubicBezTo>
                    <a:cubicBezTo>
                      <a:pt x="21643" y="44763"/>
                      <a:pt x="21925" y="45820"/>
                      <a:pt x="22258" y="46850"/>
                    </a:cubicBezTo>
                    <a:cubicBezTo>
                      <a:pt x="22432" y="47379"/>
                      <a:pt x="22636" y="47902"/>
                      <a:pt x="22865" y="48413"/>
                    </a:cubicBezTo>
                    <a:cubicBezTo>
                      <a:pt x="23046" y="48809"/>
                      <a:pt x="23311" y="49183"/>
                      <a:pt x="23530" y="49570"/>
                    </a:cubicBezTo>
                    <a:cubicBezTo>
                      <a:pt x="20819" y="49242"/>
                      <a:pt x="18140" y="48481"/>
                      <a:pt x="15648" y="47456"/>
                    </a:cubicBezTo>
                    <a:cubicBezTo>
                      <a:pt x="12777" y="46271"/>
                      <a:pt x="10317" y="44531"/>
                      <a:pt x="8261" y="42416"/>
                    </a:cubicBezTo>
                    <a:cubicBezTo>
                      <a:pt x="8717" y="40548"/>
                      <a:pt x="9606" y="38731"/>
                      <a:pt x="10403" y="36986"/>
                    </a:cubicBezTo>
                    <a:cubicBezTo>
                      <a:pt x="11264" y="35113"/>
                      <a:pt x="12325" y="33291"/>
                      <a:pt x="13438" y="31541"/>
                    </a:cubicBezTo>
                    <a:cubicBezTo>
                      <a:pt x="15770" y="27868"/>
                      <a:pt x="18709" y="24602"/>
                      <a:pt x="21738" y="21462"/>
                    </a:cubicBezTo>
                    <a:cubicBezTo>
                      <a:pt x="23479" y="19662"/>
                      <a:pt x="25407" y="18058"/>
                      <a:pt x="27443" y="16592"/>
                    </a:cubicBezTo>
                    <a:close/>
                    <a:moveTo>
                      <a:pt x="34460" y="25740"/>
                    </a:moveTo>
                    <a:cubicBezTo>
                      <a:pt x="35544" y="27754"/>
                      <a:pt x="36446" y="29864"/>
                      <a:pt x="37327" y="32038"/>
                    </a:cubicBezTo>
                    <a:cubicBezTo>
                      <a:pt x="38164" y="34111"/>
                      <a:pt x="38862" y="36229"/>
                      <a:pt x="39327" y="38407"/>
                    </a:cubicBezTo>
                    <a:cubicBezTo>
                      <a:pt x="39823" y="40717"/>
                      <a:pt x="39991" y="43059"/>
                      <a:pt x="40283" y="45387"/>
                    </a:cubicBezTo>
                    <a:cubicBezTo>
                      <a:pt x="40192" y="45533"/>
                      <a:pt x="40210" y="45761"/>
                      <a:pt x="40374" y="45879"/>
                    </a:cubicBezTo>
                    <a:cubicBezTo>
                      <a:pt x="40275" y="45809"/>
                      <a:pt x="40230" y="45781"/>
                      <a:pt x="40219" y="45781"/>
                    </a:cubicBezTo>
                    <a:cubicBezTo>
                      <a:pt x="40194" y="45781"/>
                      <a:pt x="40347" y="45921"/>
                      <a:pt x="40452" y="46007"/>
                    </a:cubicBezTo>
                    <a:cubicBezTo>
                      <a:pt x="39085" y="46750"/>
                      <a:pt x="37632" y="47347"/>
                      <a:pt x="36146" y="47894"/>
                    </a:cubicBezTo>
                    <a:cubicBezTo>
                      <a:pt x="33034" y="49036"/>
                      <a:pt x="29764" y="49754"/>
                      <a:pt x="26428" y="49754"/>
                    </a:cubicBezTo>
                    <a:cubicBezTo>
                      <a:pt x="26184" y="49754"/>
                      <a:pt x="25939" y="49751"/>
                      <a:pt x="25694" y="49743"/>
                    </a:cubicBezTo>
                    <a:cubicBezTo>
                      <a:pt x="25166" y="49725"/>
                      <a:pt x="24632" y="49688"/>
                      <a:pt x="24104" y="49633"/>
                    </a:cubicBezTo>
                    <a:cubicBezTo>
                      <a:pt x="23925" y="49141"/>
                      <a:pt x="23630" y="48704"/>
                      <a:pt x="23416" y="48190"/>
                    </a:cubicBezTo>
                    <a:cubicBezTo>
                      <a:pt x="23001" y="47200"/>
                      <a:pt x="22705" y="46171"/>
                      <a:pt x="22477" y="45132"/>
                    </a:cubicBezTo>
                    <a:cubicBezTo>
                      <a:pt x="22012" y="42963"/>
                      <a:pt x="22240" y="40758"/>
                      <a:pt x="22887" y="38649"/>
                    </a:cubicBezTo>
                    <a:cubicBezTo>
                      <a:pt x="24017" y="34976"/>
                      <a:pt x="26518" y="31344"/>
                      <a:pt x="29481" y="28807"/>
                    </a:cubicBezTo>
                    <a:cubicBezTo>
                      <a:pt x="30943" y="27554"/>
                      <a:pt x="32638" y="26506"/>
                      <a:pt x="34460" y="25740"/>
                    </a:cubicBezTo>
                    <a:close/>
                    <a:moveTo>
                      <a:pt x="25835" y="0"/>
                    </a:moveTo>
                    <a:cubicBezTo>
                      <a:pt x="25637" y="0"/>
                      <a:pt x="25440" y="2"/>
                      <a:pt x="25243" y="6"/>
                    </a:cubicBezTo>
                    <a:cubicBezTo>
                      <a:pt x="20049" y="120"/>
                      <a:pt x="14818" y="1989"/>
                      <a:pt x="10512" y="4723"/>
                    </a:cubicBezTo>
                    <a:cubicBezTo>
                      <a:pt x="6265" y="7415"/>
                      <a:pt x="2826" y="11284"/>
                      <a:pt x="1149" y="15936"/>
                    </a:cubicBezTo>
                    <a:cubicBezTo>
                      <a:pt x="183" y="18624"/>
                      <a:pt x="0" y="21567"/>
                      <a:pt x="23" y="24392"/>
                    </a:cubicBezTo>
                    <a:cubicBezTo>
                      <a:pt x="55" y="27668"/>
                      <a:pt x="684" y="30949"/>
                      <a:pt x="1869" y="34019"/>
                    </a:cubicBezTo>
                    <a:cubicBezTo>
                      <a:pt x="4002" y="39551"/>
                      <a:pt x="7970" y="44626"/>
                      <a:pt x="13442" y="47406"/>
                    </a:cubicBezTo>
                    <a:cubicBezTo>
                      <a:pt x="16704" y="49059"/>
                      <a:pt x="20290" y="50112"/>
                      <a:pt x="23940" y="50454"/>
                    </a:cubicBezTo>
                    <a:cubicBezTo>
                      <a:pt x="23972" y="50473"/>
                      <a:pt x="24010" y="50482"/>
                      <a:pt x="24049" y="50482"/>
                    </a:cubicBezTo>
                    <a:cubicBezTo>
                      <a:pt x="24077" y="50482"/>
                      <a:pt x="24105" y="50477"/>
                      <a:pt x="24131" y="50468"/>
                    </a:cubicBezTo>
                    <a:cubicBezTo>
                      <a:pt x="24934" y="50538"/>
                      <a:pt x="25740" y="50573"/>
                      <a:pt x="26546" y="50573"/>
                    </a:cubicBezTo>
                    <a:cubicBezTo>
                      <a:pt x="28365" y="50573"/>
                      <a:pt x="30186" y="50392"/>
                      <a:pt x="31977" y="50016"/>
                    </a:cubicBezTo>
                    <a:cubicBezTo>
                      <a:pt x="37476" y="48859"/>
                      <a:pt x="43108" y="46430"/>
                      <a:pt x="46561" y="42006"/>
                    </a:cubicBezTo>
                    <a:cubicBezTo>
                      <a:pt x="49650" y="38048"/>
                      <a:pt x="51036" y="33149"/>
                      <a:pt x="51114" y="28242"/>
                    </a:cubicBezTo>
                    <a:cubicBezTo>
                      <a:pt x="51187" y="23717"/>
                      <a:pt x="50339" y="18988"/>
                      <a:pt x="48666" y="14769"/>
                    </a:cubicBezTo>
                    <a:cubicBezTo>
                      <a:pt x="47774" y="12527"/>
                      <a:pt x="46516" y="10704"/>
                      <a:pt x="44812" y="8965"/>
                    </a:cubicBezTo>
                    <a:cubicBezTo>
                      <a:pt x="44096" y="8231"/>
                      <a:pt x="43499" y="7383"/>
                      <a:pt x="42821" y="6622"/>
                    </a:cubicBezTo>
                    <a:cubicBezTo>
                      <a:pt x="41072" y="4645"/>
                      <a:pt x="38452" y="3575"/>
                      <a:pt x="36137" y="2344"/>
                    </a:cubicBezTo>
                    <a:cubicBezTo>
                      <a:pt x="35043" y="1765"/>
                      <a:pt x="33899" y="1264"/>
                      <a:pt x="32697" y="923"/>
                    </a:cubicBezTo>
                    <a:cubicBezTo>
                      <a:pt x="30476" y="297"/>
                      <a:pt x="28150" y="0"/>
                      <a:pt x="258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9"/>
              <p:cNvSpPr/>
              <p:nvPr/>
            </p:nvSpPr>
            <p:spPr>
              <a:xfrm>
                <a:off x="4282691" y="4677108"/>
                <a:ext cx="272429" cy="84934"/>
              </a:xfrm>
              <a:custGeom>
                <a:avLst/>
                <a:gdLst/>
                <a:ahLst/>
                <a:cxnLst/>
                <a:rect l="l" t="t" r="r" b="b"/>
                <a:pathLst>
                  <a:path w="11730" h="3657" extrusionOk="0">
                    <a:moveTo>
                      <a:pt x="440" y="0"/>
                    </a:moveTo>
                    <a:cubicBezTo>
                      <a:pt x="201" y="0"/>
                      <a:pt x="0" y="287"/>
                      <a:pt x="216" y="510"/>
                    </a:cubicBezTo>
                    <a:cubicBezTo>
                      <a:pt x="2381" y="2735"/>
                      <a:pt x="4958" y="3657"/>
                      <a:pt x="7748" y="3657"/>
                    </a:cubicBezTo>
                    <a:cubicBezTo>
                      <a:pt x="8953" y="3657"/>
                      <a:pt x="10198" y="3485"/>
                      <a:pt x="11466" y="3172"/>
                    </a:cubicBezTo>
                    <a:cubicBezTo>
                      <a:pt x="11717" y="3113"/>
                      <a:pt x="11730" y="2711"/>
                      <a:pt x="11466" y="2661"/>
                    </a:cubicBezTo>
                    <a:cubicBezTo>
                      <a:pt x="10787" y="2522"/>
                      <a:pt x="10129" y="2481"/>
                      <a:pt x="9469" y="2481"/>
                    </a:cubicBezTo>
                    <a:cubicBezTo>
                      <a:pt x="8743" y="2481"/>
                      <a:pt x="8015" y="2530"/>
                      <a:pt x="7256" y="2552"/>
                    </a:cubicBezTo>
                    <a:cubicBezTo>
                      <a:pt x="7185" y="2554"/>
                      <a:pt x="7113" y="2555"/>
                      <a:pt x="7042" y="2555"/>
                    </a:cubicBezTo>
                    <a:cubicBezTo>
                      <a:pt x="4776" y="2555"/>
                      <a:pt x="2372" y="1509"/>
                      <a:pt x="645" y="78"/>
                    </a:cubicBezTo>
                    <a:cubicBezTo>
                      <a:pt x="579" y="24"/>
                      <a:pt x="508" y="0"/>
                      <a:pt x="4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9"/>
              <p:cNvSpPr/>
              <p:nvPr/>
            </p:nvSpPr>
            <p:spPr>
              <a:xfrm>
                <a:off x="4232107" y="4765223"/>
                <a:ext cx="168521" cy="129921"/>
              </a:xfrm>
              <a:custGeom>
                <a:avLst/>
                <a:gdLst/>
                <a:ahLst/>
                <a:cxnLst/>
                <a:rect l="l" t="t" r="r" b="b"/>
                <a:pathLst>
                  <a:path w="7256" h="5594" extrusionOk="0">
                    <a:moveTo>
                      <a:pt x="466" y="0"/>
                    </a:moveTo>
                    <a:cubicBezTo>
                      <a:pt x="227" y="0"/>
                      <a:pt x="1" y="230"/>
                      <a:pt x="176" y="484"/>
                    </a:cubicBezTo>
                    <a:cubicBezTo>
                      <a:pt x="922" y="1596"/>
                      <a:pt x="1870" y="2467"/>
                      <a:pt x="2955" y="3245"/>
                    </a:cubicBezTo>
                    <a:cubicBezTo>
                      <a:pt x="4089" y="4061"/>
                      <a:pt x="5475" y="5196"/>
                      <a:pt x="6827" y="5583"/>
                    </a:cubicBezTo>
                    <a:cubicBezTo>
                      <a:pt x="6850" y="5590"/>
                      <a:pt x="6873" y="5593"/>
                      <a:pt x="6896" y="5593"/>
                    </a:cubicBezTo>
                    <a:cubicBezTo>
                      <a:pt x="7089" y="5593"/>
                      <a:pt x="7256" y="5366"/>
                      <a:pt x="7134" y="5182"/>
                    </a:cubicBezTo>
                    <a:cubicBezTo>
                      <a:pt x="6514" y="4252"/>
                      <a:pt x="5302" y="3714"/>
                      <a:pt x="4381" y="3132"/>
                    </a:cubicBezTo>
                    <a:cubicBezTo>
                      <a:pt x="3073" y="2298"/>
                      <a:pt x="1693" y="1401"/>
                      <a:pt x="754" y="147"/>
                    </a:cubicBezTo>
                    <a:cubicBezTo>
                      <a:pt x="677" y="44"/>
                      <a:pt x="570" y="0"/>
                      <a:pt x="4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9"/>
              <p:cNvSpPr/>
              <p:nvPr/>
            </p:nvSpPr>
            <p:spPr>
              <a:xfrm>
                <a:off x="4154861" y="4859261"/>
                <a:ext cx="141696" cy="131244"/>
              </a:xfrm>
              <a:custGeom>
                <a:avLst/>
                <a:gdLst/>
                <a:ahLst/>
                <a:cxnLst/>
                <a:rect l="l" t="t" r="r" b="b"/>
                <a:pathLst>
                  <a:path w="6101" h="5651" extrusionOk="0">
                    <a:moveTo>
                      <a:pt x="457" y="1"/>
                    </a:moveTo>
                    <a:cubicBezTo>
                      <a:pt x="223" y="1"/>
                      <a:pt x="0" y="227"/>
                      <a:pt x="162" y="486"/>
                    </a:cubicBezTo>
                    <a:cubicBezTo>
                      <a:pt x="1506" y="2651"/>
                      <a:pt x="3133" y="4742"/>
                      <a:pt x="5611" y="5631"/>
                    </a:cubicBezTo>
                    <a:cubicBezTo>
                      <a:pt x="5650" y="5644"/>
                      <a:pt x="5686" y="5650"/>
                      <a:pt x="5720" y="5650"/>
                    </a:cubicBezTo>
                    <a:cubicBezTo>
                      <a:pt x="6000" y="5650"/>
                      <a:pt x="6101" y="5222"/>
                      <a:pt x="5857" y="5051"/>
                    </a:cubicBezTo>
                    <a:cubicBezTo>
                      <a:pt x="3838" y="3639"/>
                      <a:pt x="2194" y="2144"/>
                      <a:pt x="740" y="149"/>
                    </a:cubicBezTo>
                    <a:cubicBezTo>
                      <a:pt x="665" y="44"/>
                      <a:pt x="560" y="1"/>
                      <a:pt x="4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9"/>
              <p:cNvSpPr/>
              <p:nvPr/>
            </p:nvSpPr>
            <p:spPr>
              <a:xfrm>
                <a:off x="4533544" y="4729341"/>
                <a:ext cx="297280" cy="127389"/>
              </a:xfrm>
              <a:custGeom>
                <a:avLst/>
                <a:gdLst/>
                <a:ahLst/>
                <a:cxnLst/>
                <a:rect l="l" t="t" r="r" b="b"/>
                <a:pathLst>
                  <a:path w="12800" h="5485" extrusionOk="0">
                    <a:moveTo>
                      <a:pt x="12504" y="0"/>
                    </a:moveTo>
                    <a:cubicBezTo>
                      <a:pt x="12475" y="0"/>
                      <a:pt x="12445" y="6"/>
                      <a:pt x="12416" y="20"/>
                    </a:cubicBezTo>
                    <a:cubicBezTo>
                      <a:pt x="9014" y="1669"/>
                      <a:pt x="6331" y="4792"/>
                      <a:pt x="2571" y="4792"/>
                    </a:cubicBezTo>
                    <a:cubicBezTo>
                      <a:pt x="1895" y="4792"/>
                      <a:pt x="1184" y="4691"/>
                      <a:pt x="428" y="4462"/>
                    </a:cubicBezTo>
                    <a:cubicBezTo>
                      <a:pt x="398" y="4453"/>
                      <a:pt x="369" y="4449"/>
                      <a:pt x="343" y="4449"/>
                    </a:cubicBezTo>
                    <a:cubicBezTo>
                      <a:pt x="77" y="4449"/>
                      <a:pt x="1" y="4866"/>
                      <a:pt x="287" y="4977"/>
                    </a:cubicBezTo>
                    <a:cubicBezTo>
                      <a:pt x="1204" y="5329"/>
                      <a:pt x="2107" y="5484"/>
                      <a:pt x="2992" y="5484"/>
                    </a:cubicBezTo>
                    <a:cubicBezTo>
                      <a:pt x="6651" y="5484"/>
                      <a:pt x="9989" y="2821"/>
                      <a:pt x="12652" y="330"/>
                    </a:cubicBezTo>
                    <a:cubicBezTo>
                      <a:pt x="12800" y="195"/>
                      <a:pt x="12665" y="0"/>
                      <a:pt x="125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9"/>
              <p:cNvSpPr/>
              <p:nvPr/>
            </p:nvSpPr>
            <p:spPr>
              <a:xfrm>
                <a:off x="4503073" y="4936763"/>
                <a:ext cx="220312" cy="51374"/>
              </a:xfrm>
              <a:custGeom>
                <a:avLst/>
                <a:gdLst/>
                <a:ahLst/>
                <a:cxnLst/>
                <a:rect l="l" t="t" r="r" b="b"/>
                <a:pathLst>
                  <a:path w="9486" h="2212" extrusionOk="0">
                    <a:moveTo>
                      <a:pt x="489" y="1"/>
                    </a:moveTo>
                    <a:cubicBezTo>
                      <a:pt x="227" y="1"/>
                      <a:pt x="0" y="325"/>
                      <a:pt x="245" y="553"/>
                    </a:cubicBezTo>
                    <a:cubicBezTo>
                      <a:pt x="1524" y="1736"/>
                      <a:pt x="3212" y="2212"/>
                      <a:pt x="4934" y="2212"/>
                    </a:cubicBezTo>
                    <a:cubicBezTo>
                      <a:pt x="6415" y="2212"/>
                      <a:pt x="7922" y="1860"/>
                      <a:pt x="9218" y="1304"/>
                    </a:cubicBezTo>
                    <a:cubicBezTo>
                      <a:pt x="9485" y="1186"/>
                      <a:pt x="9368" y="724"/>
                      <a:pt x="9089" y="724"/>
                    </a:cubicBezTo>
                    <a:cubicBezTo>
                      <a:pt x="9079" y="724"/>
                      <a:pt x="9068" y="724"/>
                      <a:pt x="9058" y="725"/>
                    </a:cubicBezTo>
                    <a:cubicBezTo>
                      <a:pt x="7539" y="898"/>
                      <a:pt x="5892" y="1313"/>
                      <a:pt x="4324" y="1313"/>
                    </a:cubicBezTo>
                    <a:cubicBezTo>
                      <a:pt x="3027" y="1313"/>
                      <a:pt x="1783" y="1029"/>
                      <a:pt x="710" y="88"/>
                    </a:cubicBezTo>
                    <a:cubicBezTo>
                      <a:pt x="640" y="27"/>
                      <a:pt x="563" y="1"/>
                      <a:pt x="4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9"/>
              <p:cNvSpPr/>
              <p:nvPr/>
            </p:nvSpPr>
            <p:spPr>
              <a:xfrm>
                <a:off x="4811826" y="4741882"/>
                <a:ext cx="155282" cy="132847"/>
              </a:xfrm>
              <a:custGeom>
                <a:avLst/>
                <a:gdLst/>
                <a:ahLst/>
                <a:cxnLst/>
                <a:rect l="l" t="t" r="r" b="b"/>
                <a:pathLst>
                  <a:path w="6686" h="5720" extrusionOk="0">
                    <a:moveTo>
                      <a:pt x="6249" y="1"/>
                    </a:moveTo>
                    <a:cubicBezTo>
                      <a:pt x="6188" y="1"/>
                      <a:pt x="6126" y="15"/>
                      <a:pt x="6066" y="45"/>
                    </a:cubicBezTo>
                    <a:cubicBezTo>
                      <a:pt x="5054" y="555"/>
                      <a:pt x="4211" y="1640"/>
                      <a:pt x="3350" y="2387"/>
                    </a:cubicBezTo>
                    <a:cubicBezTo>
                      <a:pt x="2311" y="3280"/>
                      <a:pt x="1318" y="4227"/>
                      <a:pt x="279" y="5116"/>
                    </a:cubicBezTo>
                    <a:cubicBezTo>
                      <a:pt x="0" y="5356"/>
                      <a:pt x="257" y="5719"/>
                      <a:pt x="550" y="5719"/>
                    </a:cubicBezTo>
                    <a:cubicBezTo>
                      <a:pt x="631" y="5719"/>
                      <a:pt x="714" y="5692"/>
                      <a:pt x="790" y="5627"/>
                    </a:cubicBezTo>
                    <a:cubicBezTo>
                      <a:pt x="1833" y="4734"/>
                      <a:pt x="3118" y="4091"/>
                      <a:pt x="4207" y="3243"/>
                    </a:cubicBezTo>
                    <a:cubicBezTo>
                      <a:pt x="5118" y="2532"/>
                      <a:pt x="6316" y="1626"/>
                      <a:pt x="6617" y="465"/>
                    </a:cubicBezTo>
                    <a:cubicBezTo>
                      <a:pt x="6686" y="204"/>
                      <a:pt x="6481" y="1"/>
                      <a:pt x="62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65"/>
        <p:cNvGrpSpPr/>
        <p:nvPr/>
      </p:nvGrpSpPr>
      <p:grpSpPr>
        <a:xfrm>
          <a:off x="0" y="0"/>
          <a:ext cx="0" cy="0"/>
          <a:chOff x="0" y="0"/>
          <a:chExt cx="0" cy="0"/>
        </a:xfrm>
      </p:grpSpPr>
      <p:sp>
        <p:nvSpPr>
          <p:cNvPr id="966" name="Google Shape;966;p42"/>
          <p:cNvSpPr txBox="1">
            <a:spLocks noGrp="1"/>
          </p:cNvSpPr>
          <p:nvPr>
            <p:ph type="title"/>
          </p:nvPr>
        </p:nvSpPr>
        <p:spPr>
          <a:xfrm>
            <a:off x="1754718" y="245044"/>
            <a:ext cx="5664300" cy="5310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GB" dirty="0">
                <a:latin typeface="Showcard Gothic" panose="04020904020102020604" pitchFamily="82" charset="0"/>
              </a:rPr>
              <a:t>T</a:t>
            </a:r>
            <a:r>
              <a:rPr lang="en" dirty="0">
                <a:latin typeface="Showcard Gothic" panose="04020904020102020604" pitchFamily="82" charset="0"/>
              </a:rPr>
              <a:t>HE LEARNING ENVIRONMENT</a:t>
            </a:r>
            <a:endParaRPr dirty="0">
              <a:solidFill>
                <a:schemeClr val="dk2"/>
              </a:solidFill>
              <a:latin typeface="Showcard Gothic" panose="04020904020102020604" pitchFamily="82" charset="0"/>
            </a:endParaRPr>
          </a:p>
        </p:txBody>
      </p:sp>
      <p:grpSp>
        <p:nvGrpSpPr>
          <p:cNvPr id="969" name="Google Shape;969;p42"/>
          <p:cNvGrpSpPr/>
          <p:nvPr/>
        </p:nvGrpSpPr>
        <p:grpSpPr>
          <a:xfrm>
            <a:off x="7066874" y="-46392"/>
            <a:ext cx="1717223" cy="914400"/>
            <a:chOff x="1423200" y="238125"/>
            <a:chExt cx="3771100" cy="2322375"/>
          </a:xfrm>
        </p:grpSpPr>
        <p:sp>
          <p:nvSpPr>
            <p:cNvPr id="970" name="Google Shape;970;p42"/>
            <p:cNvSpPr/>
            <p:nvPr/>
          </p:nvSpPr>
          <p:spPr>
            <a:xfrm>
              <a:off x="1487775" y="688075"/>
              <a:ext cx="459825" cy="745000"/>
            </a:xfrm>
            <a:custGeom>
              <a:avLst/>
              <a:gdLst/>
              <a:ahLst/>
              <a:cxnLst/>
              <a:rect l="l" t="t" r="r" b="b"/>
              <a:pathLst>
                <a:path w="18393" h="29800" extrusionOk="0">
                  <a:moveTo>
                    <a:pt x="5191" y="0"/>
                  </a:moveTo>
                  <a:cubicBezTo>
                    <a:pt x="3637" y="0"/>
                    <a:pt x="1944" y="1420"/>
                    <a:pt x="4605" y="1619"/>
                  </a:cubicBezTo>
                  <a:cubicBezTo>
                    <a:pt x="5456" y="1680"/>
                    <a:pt x="4002" y="1680"/>
                    <a:pt x="3861" y="1697"/>
                  </a:cubicBezTo>
                  <a:cubicBezTo>
                    <a:pt x="3395" y="1760"/>
                    <a:pt x="2920" y="1804"/>
                    <a:pt x="2483" y="1995"/>
                  </a:cubicBezTo>
                  <a:cubicBezTo>
                    <a:pt x="2041" y="2185"/>
                    <a:pt x="1537" y="2498"/>
                    <a:pt x="1418" y="3014"/>
                  </a:cubicBezTo>
                  <a:cubicBezTo>
                    <a:pt x="1256" y="3700"/>
                    <a:pt x="2041" y="4257"/>
                    <a:pt x="1649" y="4893"/>
                  </a:cubicBezTo>
                  <a:cubicBezTo>
                    <a:pt x="1372" y="5339"/>
                    <a:pt x="480" y="5385"/>
                    <a:pt x="141" y="5938"/>
                  </a:cubicBezTo>
                  <a:cubicBezTo>
                    <a:pt x="88" y="6025"/>
                    <a:pt x="1" y="6189"/>
                    <a:pt x="100" y="6280"/>
                  </a:cubicBezTo>
                  <a:cubicBezTo>
                    <a:pt x="213" y="6388"/>
                    <a:pt x="354" y="6428"/>
                    <a:pt x="506" y="6428"/>
                  </a:cubicBezTo>
                  <a:cubicBezTo>
                    <a:pt x="832" y="6428"/>
                    <a:pt x="1209" y="6244"/>
                    <a:pt x="1471" y="6149"/>
                  </a:cubicBezTo>
                  <a:cubicBezTo>
                    <a:pt x="3011" y="5579"/>
                    <a:pt x="4391" y="4761"/>
                    <a:pt x="5992" y="4315"/>
                  </a:cubicBezTo>
                  <a:cubicBezTo>
                    <a:pt x="6680" y="4124"/>
                    <a:pt x="7512" y="3988"/>
                    <a:pt x="8325" y="3988"/>
                  </a:cubicBezTo>
                  <a:cubicBezTo>
                    <a:pt x="10155" y="3988"/>
                    <a:pt x="11891" y="4676"/>
                    <a:pt x="11682" y="6957"/>
                  </a:cubicBezTo>
                  <a:cubicBezTo>
                    <a:pt x="11579" y="8077"/>
                    <a:pt x="11104" y="7948"/>
                    <a:pt x="10765" y="8853"/>
                  </a:cubicBezTo>
                  <a:cubicBezTo>
                    <a:pt x="10609" y="9266"/>
                    <a:pt x="10733" y="9633"/>
                    <a:pt x="10733" y="10059"/>
                  </a:cubicBezTo>
                  <a:cubicBezTo>
                    <a:pt x="10733" y="12763"/>
                    <a:pt x="7467" y="15191"/>
                    <a:pt x="9081" y="18031"/>
                  </a:cubicBezTo>
                  <a:cubicBezTo>
                    <a:pt x="9580" y="18907"/>
                    <a:pt x="9870" y="19452"/>
                    <a:pt x="9965" y="20464"/>
                  </a:cubicBezTo>
                  <a:cubicBezTo>
                    <a:pt x="10051" y="21381"/>
                    <a:pt x="10018" y="22210"/>
                    <a:pt x="10266" y="23102"/>
                  </a:cubicBezTo>
                  <a:cubicBezTo>
                    <a:pt x="10518" y="24011"/>
                    <a:pt x="11046" y="25724"/>
                    <a:pt x="12124" y="25947"/>
                  </a:cubicBezTo>
                  <a:cubicBezTo>
                    <a:pt x="12147" y="25952"/>
                    <a:pt x="12170" y="25954"/>
                    <a:pt x="12193" y="25954"/>
                  </a:cubicBezTo>
                  <a:cubicBezTo>
                    <a:pt x="12394" y="25954"/>
                    <a:pt x="12576" y="25769"/>
                    <a:pt x="12631" y="25579"/>
                  </a:cubicBezTo>
                  <a:cubicBezTo>
                    <a:pt x="12942" y="24472"/>
                    <a:pt x="12181" y="23073"/>
                    <a:pt x="11818" y="22054"/>
                  </a:cubicBezTo>
                  <a:cubicBezTo>
                    <a:pt x="11763" y="21905"/>
                    <a:pt x="11476" y="21049"/>
                    <a:pt x="11583" y="21049"/>
                  </a:cubicBezTo>
                  <a:cubicBezTo>
                    <a:pt x="11610" y="21049"/>
                    <a:pt x="11663" y="21105"/>
                    <a:pt x="11752" y="21244"/>
                  </a:cubicBezTo>
                  <a:cubicBezTo>
                    <a:pt x="12103" y="21789"/>
                    <a:pt x="12214" y="22565"/>
                    <a:pt x="12524" y="23156"/>
                  </a:cubicBezTo>
                  <a:cubicBezTo>
                    <a:pt x="13065" y="24180"/>
                    <a:pt x="13437" y="25047"/>
                    <a:pt x="13618" y="26199"/>
                  </a:cubicBezTo>
                  <a:cubicBezTo>
                    <a:pt x="13701" y="26723"/>
                    <a:pt x="13833" y="27190"/>
                    <a:pt x="14114" y="27652"/>
                  </a:cubicBezTo>
                  <a:cubicBezTo>
                    <a:pt x="14870" y="28882"/>
                    <a:pt x="16216" y="29551"/>
                    <a:pt x="17590" y="29795"/>
                  </a:cubicBezTo>
                  <a:cubicBezTo>
                    <a:pt x="17606" y="29798"/>
                    <a:pt x="17622" y="29799"/>
                    <a:pt x="17638" y="29799"/>
                  </a:cubicBezTo>
                  <a:cubicBezTo>
                    <a:pt x="17972" y="29799"/>
                    <a:pt x="18393" y="29210"/>
                    <a:pt x="17979" y="29143"/>
                  </a:cubicBezTo>
                  <a:cubicBezTo>
                    <a:pt x="15989" y="28838"/>
                    <a:pt x="14539" y="27624"/>
                    <a:pt x="14196" y="25608"/>
                  </a:cubicBezTo>
                  <a:cubicBezTo>
                    <a:pt x="14056" y="24795"/>
                    <a:pt x="14036" y="24242"/>
                    <a:pt x="13635" y="23506"/>
                  </a:cubicBezTo>
                  <a:cubicBezTo>
                    <a:pt x="13119" y="22561"/>
                    <a:pt x="12685" y="21558"/>
                    <a:pt x="12161" y="20625"/>
                  </a:cubicBezTo>
                  <a:cubicBezTo>
                    <a:pt x="11922" y="20196"/>
                    <a:pt x="11785" y="19948"/>
                    <a:pt x="11298" y="19869"/>
                  </a:cubicBezTo>
                  <a:cubicBezTo>
                    <a:pt x="11290" y="19868"/>
                    <a:pt x="11282" y="19868"/>
                    <a:pt x="11274" y="19868"/>
                  </a:cubicBezTo>
                  <a:cubicBezTo>
                    <a:pt x="11138" y="19868"/>
                    <a:pt x="10969" y="20032"/>
                    <a:pt x="10926" y="20142"/>
                  </a:cubicBezTo>
                  <a:cubicBezTo>
                    <a:pt x="10294" y="21759"/>
                    <a:pt x="12141" y="23488"/>
                    <a:pt x="12118" y="25173"/>
                  </a:cubicBezTo>
                  <a:lnTo>
                    <a:pt x="12118" y="25173"/>
                  </a:lnTo>
                  <a:cubicBezTo>
                    <a:pt x="11170" y="24519"/>
                    <a:pt x="10786" y="22510"/>
                    <a:pt x="10666" y="21632"/>
                  </a:cubicBezTo>
                  <a:cubicBezTo>
                    <a:pt x="10526" y="20567"/>
                    <a:pt x="10695" y="19518"/>
                    <a:pt x="10282" y="18511"/>
                  </a:cubicBezTo>
                  <a:cubicBezTo>
                    <a:pt x="10076" y="18003"/>
                    <a:pt x="9580" y="17648"/>
                    <a:pt x="9386" y="17128"/>
                  </a:cubicBezTo>
                  <a:cubicBezTo>
                    <a:pt x="9081" y="16297"/>
                    <a:pt x="9353" y="15178"/>
                    <a:pt x="9651" y="14386"/>
                  </a:cubicBezTo>
                  <a:cubicBezTo>
                    <a:pt x="10076" y="13250"/>
                    <a:pt x="11055" y="12234"/>
                    <a:pt x="11343" y="11033"/>
                  </a:cubicBezTo>
                  <a:cubicBezTo>
                    <a:pt x="11488" y="10422"/>
                    <a:pt x="11170" y="9836"/>
                    <a:pt x="11257" y="9261"/>
                  </a:cubicBezTo>
                  <a:cubicBezTo>
                    <a:pt x="11406" y="8275"/>
                    <a:pt x="12429" y="7969"/>
                    <a:pt x="12627" y="7065"/>
                  </a:cubicBezTo>
                  <a:cubicBezTo>
                    <a:pt x="12888" y="5884"/>
                    <a:pt x="11674" y="4022"/>
                    <a:pt x="10629" y="3584"/>
                  </a:cubicBezTo>
                  <a:cubicBezTo>
                    <a:pt x="9895" y="3279"/>
                    <a:pt x="9262" y="3159"/>
                    <a:pt x="8664" y="3159"/>
                  </a:cubicBezTo>
                  <a:cubicBezTo>
                    <a:pt x="7617" y="3159"/>
                    <a:pt x="6676" y="3529"/>
                    <a:pt x="5489" y="3931"/>
                  </a:cubicBezTo>
                  <a:cubicBezTo>
                    <a:pt x="4543" y="4249"/>
                    <a:pt x="3701" y="4546"/>
                    <a:pt x="2800" y="4992"/>
                  </a:cubicBezTo>
                  <a:cubicBezTo>
                    <a:pt x="2551" y="5116"/>
                    <a:pt x="1527" y="5770"/>
                    <a:pt x="1374" y="5770"/>
                  </a:cubicBezTo>
                  <a:cubicBezTo>
                    <a:pt x="1317" y="5770"/>
                    <a:pt x="1381" y="5679"/>
                    <a:pt x="1653" y="5434"/>
                  </a:cubicBezTo>
                  <a:cubicBezTo>
                    <a:pt x="2458" y="4708"/>
                    <a:pt x="2301" y="4860"/>
                    <a:pt x="2359" y="3877"/>
                  </a:cubicBezTo>
                  <a:cubicBezTo>
                    <a:pt x="2297" y="3761"/>
                    <a:pt x="2235" y="3647"/>
                    <a:pt x="2173" y="3531"/>
                  </a:cubicBezTo>
                  <a:cubicBezTo>
                    <a:pt x="2392" y="2759"/>
                    <a:pt x="2813" y="2362"/>
                    <a:pt x="3440" y="2333"/>
                  </a:cubicBezTo>
                  <a:cubicBezTo>
                    <a:pt x="3837" y="2168"/>
                    <a:pt x="4328" y="2234"/>
                    <a:pt x="4737" y="2044"/>
                  </a:cubicBezTo>
                  <a:cubicBezTo>
                    <a:pt x="5084" y="1884"/>
                    <a:pt x="5357" y="1710"/>
                    <a:pt x="5555" y="1388"/>
                  </a:cubicBezTo>
                  <a:cubicBezTo>
                    <a:pt x="5633" y="1259"/>
                    <a:pt x="5715" y="1012"/>
                    <a:pt x="5481" y="996"/>
                  </a:cubicBezTo>
                  <a:cubicBezTo>
                    <a:pt x="5471" y="995"/>
                    <a:pt x="5460" y="995"/>
                    <a:pt x="5447" y="995"/>
                  </a:cubicBezTo>
                  <a:cubicBezTo>
                    <a:pt x="5286" y="995"/>
                    <a:pt x="4931" y="1042"/>
                    <a:pt x="4652" y="1042"/>
                  </a:cubicBezTo>
                  <a:cubicBezTo>
                    <a:pt x="4489" y="1042"/>
                    <a:pt x="4352" y="1026"/>
                    <a:pt x="4295" y="975"/>
                  </a:cubicBezTo>
                  <a:cubicBezTo>
                    <a:pt x="4027" y="734"/>
                    <a:pt x="4301" y="658"/>
                    <a:pt x="4685" y="658"/>
                  </a:cubicBezTo>
                  <a:cubicBezTo>
                    <a:pt x="5111" y="658"/>
                    <a:pt x="5671" y="751"/>
                    <a:pt x="5778" y="813"/>
                  </a:cubicBezTo>
                  <a:cubicBezTo>
                    <a:pt x="5804" y="828"/>
                    <a:pt x="5832" y="835"/>
                    <a:pt x="5862" y="835"/>
                  </a:cubicBezTo>
                  <a:cubicBezTo>
                    <a:pt x="6099" y="835"/>
                    <a:pt x="6424" y="407"/>
                    <a:pt x="6178" y="252"/>
                  </a:cubicBezTo>
                  <a:cubicBezTo>
                    <a:pt x="5892" y="74"/>
                    <a:pt x="5545" y="0"/>
                    <a:pt x="51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42"/>
            <p:cNvSpPr/>
            <p:nvPr/>
          </p:nvSpPr>
          <p:spPr>
            <a:xfrm>
              <a:off x="1938300" y="1419100"/>
              <a:ext cx="245250" cy="385575"/>
            </a:xfrm>
            <a:custGeom>
              <a:avLst/>
              <a:gdLst/>
              <a:ahLst/>
              <a:cxnLst/>
              <a:rect l="l" t="t" r="r" b="b"/>
              <a:pathLst>
                <a:path w="9810" h="15423" extrusionOk="0">
                  <a:moveTo>
                    <a:pt x="521" y="1"/>
                  </a:moveTo>
                  <a:cubicBezTo>
                    <a:pt x="322" y="1"/>
                    <a:pt x="1" y="434"/>
                    <a:pt x="300" y="472"/>
                  </a:cubicBezTo>
                  <a:cubicBezTo>
                    <a:pt x="1143" y="571"/>
                    <a:pt x="1684" y="1495"/>
                    <a:pt x="2374" y="1901"/>
                  </a:cubicBezTo>
                  <a:cubicBezTo>
                    <a:pt x="3319" y="2450"/>
                    <a:pt x="4173" y="2594"/>
                    <a:pt x="4912" y="3481"/>
                  </a:cubicBezTo>
                  <a:cubicBezTo>
                    <a:pt x="5371" y="4031"/>
                    <a:pt x="5680" y="4869"/>
                    <a:pt x="6288" y="5274"/>
                  </a:cubicBezTo>
                  <a:cubicBezTo>
                    <a:pt x="6882" y="5674"/>
                    <a:pt x="7361" y="5530"/>
                    <a:pt x="7984" y="5964"/>
                  </a:cubicBezTo>
                  <a:cubicBezTo>
                    <a:pt x="9810" y="7235"/>
                    <a:pt x="7506" y="9259"/>
                    <a:pt x="7167" y="10894"/>
                  </a:cubicBezTo>
                  <a:cubicBezTo>
                    <a:pt x="6812" y="12611"/>
                    <a:pt x="7134" y="13817"/>
                    <a:pt x="7927" y="15332"/>
                  </a:cubicBezTo>
                  <a:cubicBezTo>
                    <a:pt x="7961" y="15396"/>
                    <a:pt x="8012" y="15422"/>
                    <a:pt x="8069" y="15422"/>
                  </a:cubicBezTo>
                  <a:cubicBezTo>
                    <a:pt x="8260" y="15422"/>
                    <a:pt x="8520" y="15129"/>
                    <a:pt x="8463" y="14948"/>
                  </a:cubicBezTo>
                  <a:cubicBezTo>
                    <a:pt x="8091" y="13783"/>
                    <a:pt x="7757" y="12846"/>
                    <a:pt x="7860" y="11570"/>
                  </a:cubicBezTo>
                  <a:cubicBezTo>
                    <a:pt x="7960" y="10364"/>
                    <a:pt x="8529" y="9754"/>
                    <a:pt x="8971" y="8705"/>
                  </a:cubicBezTo>
                  <a:cubicBezTo>
                    <a:pt x="9305" y="7904"/>
                    <a:pt x="9657" y="5749"/>
                    <a:pt x="8930" y="5072"/>
                  </a:cubicBezTo>
                  <a:cubicBezTo>
                    <a:pt x="8726" y="4883"/>
                    <a:pt x="8618" y="4834"/>
                    <a:pt x="8526" y="4834"/>
                  </a:cubicBezTo>
                  <a:cubicBezTo>
                    <a:pt x="8429" y="4834"/>
                    <a:pt x="8349" y="4888"/>
                    <a:pt x="8194" y="4888"/>
                  </a:cubicBezTo>
                  <a:cubicBezTo>
                    <a:pt x="8127" y="4888"/>
                    <a:pt x="8046" y="4878"/>
                    <a:pt x="7943" y="4849"/>
                  </a:cubicBezTo>
                  <a:cubicBezTo>
                    <a:pt x="6936" y="4563"/>
                    <a:pt x="6568" y="4365"/>
                    <a:pt x="5907" y="3651"/>
                  </a:cubicBezTo>
                  <a:cubicBezTo>
                    <a:pt x="5585" y="3308"/>
                    <a:pt x="5371" y="2867"/>
                    <a:pt x="5028" y="2536"/>
                  </a:cubicBezTo>
                  <a:cubicBezTo>
                    <a:pt x="4260" y="1797"/>
                    <a:pt x="3422" y="1673"/>
                    <a:pt x="2551" y="1148"/>
                  </a:cubicBezTo>
                  <a:cubicBezTo>
                    <a:pt x="1733" y="649"/>
                    <a:pt x="1518" y="18"/>
                    <a:pt x="523" y="1"/>
                  </a:cubicBezTo>
                  <a:cubicBezTo>
                    <a:pt x="523" y="1"/>
                    <a:pt x="522" y="1"/>
                    <a:pt x="5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42"/>
            <p:cNvSpPr/>
            <p:nvPr/>
          </p:nvSpPr>
          <p:spPr>
            <a:xfrm>
              <a:off x="2148350" y="1813750"/>
              <a:ext cx="201350" cy="620375"/>
            </a:xfrm>
            <a:custGeom>
              <a:avLst/>
              <a:gdLst/>
              <a:ahLst/>
              <a:cxnLst/>
              <a:rect l="l" t="t" r="r" b="b"/>
              <a:pathLst>
                <a:path w="8054" h="24815" extrusionOk="0">
                  <a:moveTo>
                    <a:pt x="310" y="1"/>
                  </a:moveTo>
                  <a:cubicBezTo>
                    <a:pt x="172" y="1"/>
                    <a:pt x="0" y="196"/>
                    <a:pt x="3" y="318"/>
                  </a:cubicBezTo>
                  <a:cubicBezTo>
                    <a:pt x="3" y="347"/>
                    <a:pt x="7" y="376"/>
                    <a:pt x="7" y="404"/>
                  </a:cubicBezTo>
                  <a:cubicBezTo>
                    <a:pt x="10" y="474"/>
                    <a:pt x="40" y="505"/>
                    <a:pt x="83" y="511"/>
                  </a:cubicBezTo>
                  <a:lnTo>
                    <a:pt x="83" y="511"/>
                  </a:lnTo>
                  <a:cubicBezTo>
                    <a:pt x="889" y="2168"/>
                    <a:pt x="1570" y="3167"/>
                    <a:pt x="3195" y="4129"/>
                  </a:cubicBezTo>
                  <a:cubicBezTo>
                    <a:pt x="4727" y="5042"/>
                    <a:pt x="4814" y="5909"/>
                    <a:pt x="5153" y="7556"/>
                  </a:cubicBezTo>
                  <a:cubicBezTo>
                    <a:pt x="5458" y="9018"/>
                    <a:pt x="5850" y="10380"/>
                    <a:pt x="5789" y="11891"/>
                  </a:cubicBezTo>
                  <a:cubicBezTo>
                    <a:pt x="5685" y="14307"/>
                    <a:pt x="4996" y="16978"/>
                    <a:pt x="5338" y="19386"/>
                  </a:cubicBezTo>
                  <a:cubicBezTo>
                    <a:pt x="5594" y="21195"/>
                    <a:pt x="6519" y="23230"/>
                    <a:pt x="7493" y="24762"/>
                  </a:cubicBezTo>
                  <a:cubicBezTo>
                    <a:pt x="7517" y="24799"/>
                    <a:pt x="7552" y="24815"/>
                    <a:pt x="7593" y="24815"/>
                  </a:cubicBezTo>
                  <a:cubicBezTo>
                    <a:pt x="7771" y="24815"/>
                    <a:pt x="8053" y="24515"/>
                    <a:pt x="7973" y="24357"/>
                  </a:cubicBezTo>
                  <a:cubicBezTo>
                    <a:pt x="6915" y="22293"/>
                    <a:pt x="5833" y="20017"/>
                    <a:pt x="5904" y="17656"/>
                  </a:cubicBezTo>
                  <a:cubicBezTo>
                    <a:pt x="5982" y="15051"/>
                    <a:pt x="6696" y="12288"/>
                    <a:pt x="6292" y="9694"/>
                  </a:cubicBezTo>
                  <a:cubicBezTo>
                    <a:pt x="6056" y="8208"/>
                    <a:pt x="5908" y="5875"/>
                    <a:pt x="4962" y="4625"/>
                  </a:cubicBezTo>
                  <a:cubicBezTo>
                    <a:pt x="4426" y="3914"/>
                    <a:pt x="3584" y="3642"/>
                    <a:pt x="2860" y="3159"/>
                  </a:cubicBezTo>
                  <a:cubicBezTo>
                    <a:pt x="1701" y="2378"/>
                    <a:pt x="1147" y="1243"/>
                    <a:pt x="425" y="70"/>
                  </a:cubicBezTo>
                  <a:cubicBezTo>
                    <a:pt x="395" y="21"/>
                    <a:pt x="354" y="1"/>
                    <a:pt x="3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42"/>
            <p:cNvSpPr/>
            <p:nvPr/>
          </p:nvSpPr>
          <p:spPr>
            <a:xfrm>
              <a:off x="2363075" y="1731475"/>
              <a:ext cx="359225" cy="763050"/>
            </a:xfrm>
            <a:custGeom>
              <a:avLst/>
              <a:gdLst/>
              <a:ahLst/>
              <a:cxnLst/>
              <a:rect l="l" t="t" r="r" b="b"/>
              <a:pathLst>
                <a:path w="14369" h="30522" extrusionOk="0">
                  <a:moveTo>
                    <a:pt x="12166" y="0"/>
                  </a:moveTo>
                  <a:cubicBezTo>
                    <a:pt x="11947" y="0"/>
                    <a:pt x="11648" y="398"/>
                    <a:pt x="11878" y="516"/>
                  </a:cubicBezTo>
                  <a:cubicBezTo>
                    <a:pt x="14368" y="1825"/>
                    <a:pt x="11687" y="4414"/>
                    <a:pt x="11114" y="6123"/>
                  </a:cubicBezTo>
                  <a:cubicBezTo>
                    <a:pt x="10776" y="7127"/>
                    <a:pt x="10590" y="8163"/>
                    <a:pt x="10342" y="9191"/>
                  </a:cubicBezTo>
                  <a:cubicBezTo>
                    <a:pt x="10226" y="9675"/>
                    <a:pt x="10231" y="10224"/>
                    <a:pt x="9949" y="10641"/>
                  </a:cubicBezTo>
                  <a:cubicBezTo>
                    <a:pt x="9532" y="11251"/>
                    <a:pt x="8678" y="11272"/>
                    <a:pt x="8207" y="11669"/>
                  </a:cubicBezTo>
                  <a:cubicBezTo>
                    <a:pt x="7720" y="12086"/>
                    <a:pt x="7550" y="12474"/>
                    <a:pt x="7365" y="13105"/>
                  </a:cubicBezTo>
                  <a:cubicBezTo>
                    <a:pt x="6961" y="14462"/>
                    <a:pt x="5621" y="17603"/>
                    <a:pt x="3866" y="17603"/>
                  </a:cubicBezTo>
                  <a:cubicBezTo>
                    <a:pt x="3736" y="17603"/>
                    <a:pt x="3603" y="17586"/>
                    <a:pt x="3468" y="17549"/>
                  </a:cubicBezTo>
                  <a:cubicBezTo>
                    <a:pt x="3451" y="17544"/>
                    <a:pt x="3434" y="17542"/>
                    <a:pt x="3416" y="17542"/>
                  </a:cubicBezTo>
                  <a:cubicBezTo>
                    <a:pt x="3204" y="17542"/>
                    <a:pt x="2891" y="17845"/>
                    <a:pt x="3054" y="18035"/>
                  </a:cubicBezTo>
                  <a:cubicBezTo>
                    <a:pt x="3744" y="18849"/>
                    <a:pt x="4594" y="18902"/>
                    <a:pt x="3438" y="19993"/>
                  </a:cubicBezTo>
                  <a:cubicBezTo>
                    <a:pt x="3285" y="20133"/>
                    <a:pt x="2818" y="20324"/>
                    <a:pt x="2625" y="20488"/>
                  </a:cubicBezTo>
                  <a:cubicBezTo>
                    <a:pt x="2344" y="20728"/>
                    <a:pt x="2385" y="20909"/>
                    <a:pt x="2055" y="21170"/>
                  </a:cubicBezTo>
                  <a:cubicBezTo>
                    <a:pt x="1728" y="21422"/>
                    <a:pt x="1551" y="21302"/>
                    <a:pt x="1250" y="21591"/>
                  </a:cubicBezTo>
                  <a:cubicBezTo>
                    <a:pt x="1175" y="21661"/>
                    <a:pt x="1097" y="21789"/>
                    <a:pt x="1134" y="21900"/>
                  </a:cubicBezTo>
                  <a:cubicBezTo>
                    <a:pt x="1510" y="22994"/>
                    <a:pt x="1382" y="23602"/>
                    <a:pt x="1337" y="24696"/>
                  </a:cubicBezTo>
                  <a:cubicBezTo>
                    <a:pt x="1299" y="25492"/>
                    <a:pt x="1733" y="24882"/>
                    <a:pt x="1539" y="26376"/>
                  </a:cubicBezTo>
                  <a:cubicBezTo>
                    <a:pt x="1514" y="26567"/>
                    <a:pt x="1312" y="26769"/>
                    <a:pt x="1307" y="26963"/>
                  </a:cubicBezTo>
                  <a:cubicBezTo>
                    <a:pt x="1280" y="28391"/>
                    <a:pt x="2300" y="29412"/>
                    <a:pt x="3498" y="30016"/>
                  </a:cubicBezTo>
                  <a:lnTo>
                    <a:pt x="3498" y="30016"/>
                  </a:lnTo>
                  <a:cubicBezTo>
                    <a:pt x="2388" y="29981"/>
                    <a:pt x="1025" y="29304"/>
                    <a:pt x="341" y="28871"/>
                  </a:cubicBezTo>
                  <a:cubicBezTo>
                    <a:pt x="324" y="28860"/>
                    <a:pt x="305" y="28855"/>
                    <a:pt x="284" y="28855"/>
                  </a:cubicBezTo>
                  <a:cubicBezTo>
                    <a:pt x="162" y="28855"/>
                    <a:pt x="1" y="29026"/>
                    <a:pt x="89" y="29118"/>
                  </a:cubicBezTo>
                  <a:cubicBezTo>
                    <a:pt x="765" y="29838"/>
                    <a:pt x="2181" y="30521"/>
                    <a:pt x="3388" y="30521"/>
                  </a:cubicBezTo>
                  <a:cubicBezTo>
                    <a:pt x="3760" y="30521"/>
                    <a:pt x="4112" y="30456"/>
                    <a:pt x="4417" y="30307"/>
                  </a:cubicBezTo>
                  <a:cubicBezTo>
                    <a:pt x="4533" y="30249"/>
                    <a:pt x="4838" y="29911"/>
                    <a:pt x="4594" y="29820"/>
                  </a:cubicBezTo>
                  <a:cubicBezTo>
                    <a:pt x="3859" y="29547"/>
                    <a:pt x="3133" y="29180"/>
                    <a:pt x="2595" y="28593"/>
                  </a:cubicBezTo>
                  <a:cubicBezTo>
                    <a:pt x="1625" y="27533"/>
                    <a:pt x="2195" y="27156"/>
                    <a:pt x="2278" y="25947"/>
                  </a:cubicBezTo>
                  <a:cubicBezTo>
                    <a:pt x="2344" y="25010"/>
                    <a:pt x="2046" y="24671"/>
                    <a:pt x="2022" y="23535"/>
                  </a:cubicBezTo>
                  <a:cubicBezTo>
                    <a:pt x="2014" y="23309"/>
                    <a:pt x="1788" y="21892"/>
                    <a:pt x="1783" y="21892"/>
                  </a:cubicBezTo>
                  <a:cubicBezTo>
                    <a:pt x="1783" y="21892"/>
                    <a:pt x="1783" y="21892"/>
                    <a:pt x="1783" y="21892"/>
                  </a:cubicBezTo>
                  <a:cubicBezTo>
                    <a:pt x="1795" y="21863"/>
                    <a:pt x="2534" y="21570"/>
                    <a:pt x="2707" y="21442"/>
                  </a:cubicBezTo>
                  <a:cubicBezTo>
                    <a:pt x="3108" y="21149"/>
                    <a:pt x="3071" y="20732"/>
                    <a:pt x="3661" y="20455"/>
                  </a:cubicBezTo>
                  <a:cubicBezTo>
                    <a:pt x="3979" y="20311"/>
                    <a:pt x="4330" y="20393"/>
                    <a:pt x="4611" y="20096"/>
                  </a:cubicBezTo>
                  <a:cubicBezTo>
                    <a:pt x="5257" y="19403"/>
                    <a:pt x="4759" y="18784"/>
                    <a:pt x="4205" y="18253"/>
                  </a:cubicBezTo>
                  <a:lnTo>
                    <a:pt x="4205" y="18253"/>
                  </a:lnTo>
                  <a:cubicBezTo>
                    <a:pt x="4241" y="18254"/>
                    <a:pt x="4277" y="18255"/>
                    <a:pt x="4312" y="18255"/>
                  </a:cubicBezTo>
                  <a:cubicBezTo>
                    <a:pt x="5751" y="18255"/>
                    <a:pt x="5934" y="17099"/>
                    <a:pt x="6931" y="15397"/>
                  </a:cubicBezTo>
                  <a:cubicBezTo>
                    <a:pt x="7365" y="14662"/>
                    <a:pt x="7497" y="14245"/>
                    <a:pt x="7798" y="13403"/>
                  </a:cubicBezTo>
                  <a:cubicBezTo>
                    <a:pt x="8265" y="12094"/>
                    <a:pt x="9000" y="12238"/>
                    <a:pt x="9875" y="11533"/>
                  </a:cubicBezTo>
                  <a:cubicBezTo>
                    <a:pt x="10416" y="11099"/>
                    <a:pt x="10771" y="10256"/>
                    <a:pt x="10919" y="9591"/>
                  </a:cubicBezTo>
                  <a:cubicBezTo>
                    <a:pt x="11365" y="7639"/>
                    <a:pt x="11510" y="6165"/>
                    <a:pt x="12505" y="4348"/>
                  </a:cubicBezTo>
                  <a:cubicBezTo>
                    <a:pt x="13319" y="2862"/>
                    <a:pt x="14087" y="1000"/>
                    <a:pt x="12237" y="17"/>
                  </a:cubicBezTo>
                  <a:cubicBezTo>
                    <a:pt x="12215" y="5"/>
                    <a:pt x="12191" y="0"/>
                    <a:pt x="121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42"/>
            <p:cNvSpPr/>
            <p:nvPr/>
          </p:nvSpPr>
          <p:spPr>
            <a:xfrm>
              <a:off x="2167850" y="1470075"/>
              <a:ext cx="476950" cy="257900"/>
            </a:xfrm>
            <a:custGeom>
              <a:avLst/>
              <a:gdLst/>
              <a:ahLst/>
              <a:cxnLst/>
              <a:rect l="l" t="t" r="r" b="b"/>
              <a:pathLst>
                <a:path w="19078" h="10316" extrusionOk="0">
                  <a:moveTo>
                    <a:pt x="3213" y="1"/>
                  </a:moveTo>
                  <a:cubicBezTo>
                    <a:pt x="3209" y="1"/>
                    <a:pt x="3204" y="1"/>
                    <a:pt x="3200" y="1"/>
                  </a:cubicBezTo>
                  <a:cubicBezTo>
                    <a:pt x="1754" y="134"/>
                    <a:pt x="1028" y="1302"/>
                    <a:pt x="136" y="2326"/>
                  </a:cubicBezTo>
                  <a:cubicBezTo>
                    <a:pt x="1" y="2482"/>
                    <a:pt x="48" y="2619"/>
                    <a:pt x="163" y="2619"/>
                  </a:cubicBezTo>
                  <a:cubicBezTo>
                    <a:pt x="213" y="2619"/>
                    <a:pt x="276" y="2594"/>
                    <a:pt x="342" y="2532"/>
                  </a:cubicBezTo>
                  <a:cubicBezTo>
                    <a:pt x="568" y="2329"/>
                    <a:pt x="2208" y="658"/>
                    <a:pt x="2681" y="658"/>
                  </a:cubicBezTo>
                  <a:cubicBezTo>
                    <a:pt x="2762" y="658"/>
                    <a:pt x="2809" y="708"/>
                    <a:pt x="2808" y="823"/>
                  </a:cubicBezTo>
                  <a:cubicBezTo>
                    <a:pt x="2808" y="881"/>
                    <a:pt x="2837" y="931"/>
                    <a:pt x="2890" y="956"/>
                  </a:cubicBezTo>
                  <a:cubicBezTo>
                    <a:pt x="3464" y="1194"/>
                    <a:pt x="4146" y="1059"/>
                    <a:pt x="4752" y="1257"/>
                  </a:cubicBezTo>
                  <a:cubicBezTo>
                    <a:pt x="5363" y="1455"/>
                    <a:pt x="5851" y="1575"/>
                    <a:pt x="6454" y="1728"/>
                  </a:cubicBezTo>
                  <a:cubicBezTo>
                    <a:pt x="7812" y="2067"/>
                    <a:pt x="8258" y="2938"/>
                    <a:pt x="9344" y="3618"/>
                  </a:cubicBezTo>
                  <a:cubicBezTo>
                    <a:pt x="10206" y="4159"/>
                    <a:pt x="11326" y="4403"/>
                    <a:pt x="11829" y="5341"/>
                  </a:cubicBezTo>
                  <a:cubicBezTo>
                    <a:pt x="12668" y="6913"/>
                    <a:pt x="11929" y="7636"/>
                    <a:pt x="13791" y="8359"/>
                  </a:cubicBezTo>
                  <a:cubicBezTo>
                    <a:pt x="14604" y="8676"/>
                    <a:pt x="15306" y="9135"/>
                    <a:pt x="16102" y="9482"/>
                  </a:cubicBezTo>
                  <a:cubicBezTo>
                    <a:pt x="16776" y="9775"/>
                    <a:pt x="17882" y="9701"/>
                    <a:pt x="18370" y="10258"/>
                  </a:cubicBezTo>
                  <a:cubicBezTo>
                    <a:pt x="18405" y="10298"/>
                    <a:pt x="18450" y="10315"/>
                    <a:pt x="18500" y="10315"/>
                  </a:cubicBezTo>
                  <a:cubicBezTo>
                    <a:pt x="18737" y="10315"/>
                    <a:pt x="19077" y="9919"/>
                    <a:pt x="18907" y="9722"/>
                  </a:cubicBezTo>
                  <a:cubicBezTo>
                    <a:pt x="18572" y="9325"/>
                    <a:pt x="18283" y="9337"/>
                    <a:pt x="17771" y="9201"/>
                  </a:cubicBezTo>
                  <a:cubicBezTo>
                    <a:pt x="16771" y="8933"/>
                    <a:pt x="16062" y="8516"/>
                    <a:pt x="15124" y="8095"/>
                  </a:cubicBezTo>
                  <a:cubicBezTo>
                    <a:pt x="14328" y="7744"/>
                    <a:pt x="13943" y="7776"/>
                    <a:pt x="13324" y="7046"/>
                  </a:cubicBezTo>
                  <a:cubicBezTo>
                    <a:pt x="12630" y="6224"/>
                    <a:pt x="12944" y="6542"/>
                    <a:pt x="12689" y="5861"/>
                  </a:cubicBezTo>
                  <a:cubicBezTo>
                    <a:pt x="12391" y="5084"/>
                    <a:pt x="12399" y="4647"/>
                    <a:pt x="11710" y="4089"/>
                  </a:cubicBezTo>
                  <a:cubicBezTo>
                    <a:pt x="10855" y="3395"/>
                    <a:pt x="9575" y="3239"/>
                    <a:pt x="8778" y="2408"/>
                  </a:cubicBezTo>
                  <a:cubicBezTo>
                    <a:pt x="8299" y="1909"/>
                    <a:pt x="8258" y="1459"/>
                    <a:pt x="7555" y="1244"/>
                  </a:cubicBezTo>
                  <a:cubicBezTo>
                    <a:pt x="7081" y="1100"/>
                    <a:pt x="3361" y="638"/>
                    <a:pt x="3340" y="142"/>
                  </a:cubicBezTo>
                  <a:cubicBezTo>
                    <a:pt x="3340" y="68"/>
                    <a:pt x="3288" y="1"/>
                    <a:pt x="32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42"/>
            <p:cNvSpPr/>
            <p:nvPr/>
          </p:nvSpPr>
          <p:spPr>
            <a:xfrm>
              <a:off x="1935025" y="1066375"/>
              <a:ext cx="352350" cy="470750"/>
            </a:xfrm>
            <a:custGeom>
              <a:avLst/>
              <a:gdLst/>
              <a:ahLst/>
              <a:cxnLst/>
              <a:rect l="l" t="t" r="r" b="b"/>
              <a:pathLst>
                <a:path w="14094" h="18830" extrusionOk="0">
                  <a:moveTo>
                    <a:pt x="13939" y="1"/>
                  </a:moveTo>
                  <a:cubicBezTo>
                    <a:pt x="13821" y="1"/>
                    <a:pt x="13645" y="92"/>
                    <a:pt x="13582" y="216"/>
                  </a:cubicBezTo>
                  <a:cubicBezTo>
                    <a:pt x="13000" y="1372"/>
                    <a:pt x="12756" y="2404"/>
                    <a:pt x="11456" y="3242"/>
                  </a:cubicBezTo>
                  <a:cubicBezTo>
                    <a:pt x="11092" y="3474"/>
                    <a:pt x="10650" y="3589"/>
                    <a:pt x="10288" y="3833"/>
                  </a:cubicBezTo>
                  <a:cubicBezTo>
                    <a:pt x="9758" y="4180"/>
                    <a:pt x="9197" y="4633"/>
                    <a:pt x="8941" y="5233"/>
                  </a:cubicBezTo>
                  <a:cubicBezTo>
                    <a:pt x="8758" y="5660"/>
                    <a:pt x="8872" y="8318"/>
                    <a:pt x="9070" y="8318"/>
                  </a:cubicBezTo>
                  <a:cubicBezTo>
                    <a:pt x="9072" y="8318"/>
                    <a:pt x="9075" y="8318"/>
                    <a:pt x="9077" y="8317"/>
                  </a:cubicBezTo>
                  <a:lnTo>
                    <a:pt x="9077" y="8317"/>
                  </a:lnTo>
                  <a:cubicBezTo>
                    <a:pt x="9024" y="8335"/>
                    <a:pt x="8975" y="8343"/>
                    <a:pt x="8927" y="8343"/>
                  </a:cubicBezTo>
                  <a:cubicBezTo>
                    <a:pt x="8147" y="8343"/>
                    <a:pt x="8031" y="6079"/>
                    <a:pt x="7740" y="5732"/>
                  </a:cubicBezTo>
                  <a:cubicBezTo>
                    <a:pt x="7405" y="5339"/>
                    <a:pt x="6939" y="5191"/>
                    <a:pt x="6459" y="5191"/>
                  </a:cubicBezTo>
                  <a:cubicBezTo>
                    <a:pt x="6258" y="5191"/>
                    <a:pt x="6054" y="5217"/>
                    <a:pt x="5857" y="5262"/>
                  </a:cubicBezTo>
                  <a:cubicBezTo>
                    <a:pt x="4824" y="5497"/>
                    <a:pt x="3561" y="6070"/>
                    <a:pt x="2549" y="6476"/>
                  </a:cubicBezTo>
                  <a:cubicBezTo>
                    <a:pt x="820" y="7169"/>
                    <a:pt x="468" y="8652"/>
                    <a:pt x="188" y="10394"/>
                  </a:cubicBezTo>
                  <a:cubicBezTo>
                    <a:pt x="1" y="11531"/>
                    <a:pt x="214" y="13123"/>
                    <a:pt x="1502" y="13123"/>
                  </a:cubicBezTo>
                  <a:cubicBezTo>
                    <a:pt x="1636" y="13123"/>
                    <a:pt x="1781" y="13106"/>
                    <a:pt x="1939" y="13069"/>
                  </a:cubicBezTo>
                  <a:cubicBezTo>
                    <a:pt x="2516" y="12938"/>
                    <a:pt x="2822" y="12393"/>
                    <a:pt x="3297" y="12115"/>
                  </a:cubicBezTo>
                  <a:cubicBezTo>
                    <a:pt x="3871" y="11783"/>
                    <a:pt x="4224" y="11649"/>
                    <a:pt x="4427" y="11649"/>
                  </a:cubicBezTo>
                  <a:cubicBezTo>
                    <a:pt x="5058" y="11649"/>
                    <a:pt x="4239" y="12952"/>
                    <a:pt x="4085" y="13706"/>
                  </a:cubicBezTo>
                  <a:cubicBezTo>
                    <a:pt x="4032" y="13961"/>
                    <a:pt x="3825" y="14213"/>
                    <a:pt x="3957" y="14478"/>
                  </a:cubicBezTo>
                  <a:cubicBezTo>
                    <a:pt x="4137" y="14837"/>
                    <a:pt x="4347" y="14929"/>
                    <a:pt x="4566" y="14929"/>
                  </a:cubicBezTo>
                  <a:cubicBezTo>
                    <a:pt x="4795" y="14929"/>
                    <a:pt x="5035" y="14828"/>
                    <a:pt x="5264" y="14828"/>
                  </a:cubicBezTo>
                  <a:cubicBezTo>
                    <a:pt x="5603" y="14828"/>
                    <a:pt x="5916" y="15049"/>
                    <a:pt x="6133" y="16145"/>
                  </a:cubicBezTo>
                  <a:cubicBezTo>
                    <a:pt x="6257" y="16778"/>
                    <a:pt x="5964" y="17248"/>
                    <a:pt x="6497" y="17822"/>
                  </a:cubicBezTo>
                  <a:cubicBezTo>
                    <a:pt x="7054" y="18425"/>
                    <a:pt x="8153" y="18512"/>
                    <a:pt x="8875" y="18821"/>
                  </a:cubicBezTo>
                  <a:cubicBezTo>
                    <a:pt x="8889" y="18827"/>
                    <a:pt x="8903" y="18830"/>
                    <a:pt x="8918" y="18830"/>
                  </a:cubicBezTo>
                  <a:cubicBezTo>
                    <a:pt x="9055" y="18830"/>
                    <a:pt x="9244" y="18589"/>
                    <a:pt x="9102" y="18503"/>
                  </a:cubicBezTo>
                  <a:cubicBezTo>
                    <a:pt x="7843" y="17788"/>
                    <a:pt x="6686" y="17793"/>
                    <a:pt x="6567" y="16034"/>
                  </a:cubicBezTo>
                  <a:cubicBezTo>
                    <a:pt x="6534" y="15588"/>
                    <a:pt x="6785" y="15150"/>
                    <a:pt x="6455" y="14737"/>
                  </a:cubicBezTo>
                  <a:cubicBezTo>
                    <a:pt x="6002" y="14171"/>
                    <a:pt x="4721" y="14573"/>
                    <a:pt x="4531" y="13714"/>
                  </a:cubicBezTo>
                  <a:cubicBezTo>
                    <a:pt x="4466" y="13403"/>
                    <a:pt x="5142" y="12397"/>
                    <a:pt x="5238" y="12082"/>
                  </a:cubicBezTo>
                  <a:cubicBezTo>
                    <a:pt x="5436" y="11406"/>
                    <a:pt x="5568" y="10897"/>
                    <a:pt x="4796" y="10762"/>
                  </a:cubicBezTo>
                  <a:cubicBezTo>
                    <a:pt x="4766" y="10756"/>
                    <a:pt x="4736" y="10754"/>
                    <a:pt x="4706" y="10754"/>
                  </a:cubicBezTo>
                  <a:cubicBezTo>
                    <a:pt x="4342" y="10754"/>
                    <a:pt x="3908" y="11099"/>
                    <a:pt x="3660" y="11278"/>
                  </a:cubicBezTo>
                  <a:cubicBezTo>
                    <a:pt x="3305" y="11537"/>
                    <a:pt x="2863" y="12214"/>
                    <a:pt x="2438" y="12338"/>
                  </a:cubicBezTo>
                  <a:cubicBezTo>
                    <a:pt x="2152" y="12423"/>
                    <a:pt x="1909" y="12461"/>
                    <a:pt x="1702" y="12461"/>
                  </a:cubicBezTo>
                  <a:cubicBezTo>
                    <a:pt x="152" y="12461"/>
                    <a:pt x="694" y="10304"/>
                    <a:pt x="898" y="9349"/>
                  </a:cubicBezTo>
                  <a:cubicBezTo>
                    <a:pt x="1323" y="7371"/>
                    <a:pt x="2743" y="7004"/>
                    <a:pt x="4321" y="6426"/>
                  </a:cubicBezTo>
                  <a:cubicBezTo>
                    <a:pt x="4909" y="6210"/>
                    <a:pt x="5060" y="6093"/>
                    <a:pt x="5340" y="6093"/>
                  </a:cubicBezTo>
                  <a:cubicBezTo>
                    <a:pt x="5542" y="6093"/>
                    <a:pt x="5810" y="6154"/>
                    <a:pt x="6356" y="6281"/>
                  </a:cubicBezTo>
                  <a:cubicBezTo>
                    <a:pt x="8020" y="6670"/>
                    <a:pt x="7335" y="6777"/>
                    <a:pt x="7698" y="8048"/>
                  </a:cubicBezTo>
                  <a:cubicBezTo>
                    <a:pt x="7851" y="8583"/>
                    <a:pt x="8160" y="9399"/>
                    <a:pt x="8745" y="9399"/>
                  </a:cubicBezTo>
                  <a:cubicBezTo>
                    <a:pt x="8875" y="9399"/>
                    <a:pt x="9018" y="9358"/>
                    <a:pt x="9177" y="9266"/>
                  </a:cubicBezTo>
                  <a:cubicBezTo>
                    <a:pt x="9503" y="9077"/>
                    <a:pt x="9569" y="8784"/>
                    <a:pt x="9643" y="8449"/>
                  </a:cubicBezTo>
                  <a:cubicBezTo>
                    <a:pt x="9709" y="8127"/>
                    <a:pt x="9598" y="7780"/>
                    <a:pt x="9556" y="7463"/>
                  </a:cubicBezTo>
                  <a:cubicBezTo>
                    <a:pt x="9379" y="6154"/>
                    <a:pt x="9152" y="6261"/>
                    <a:pt x="10085" y="5022"/>
                  </a:cubicBezTo>
                  <a:cubicBezTo>
                    <a:pt x="10972" y="3841"/>
                    <a:pt x="11027" y="4088"/>
                    <a:pt x="12054" y="3400"/>
                  </a:cubicBezTo>
                  <a:cubicBezTo>
                    <a:pt x="12269" y="3259"/>
                    <a:pt x="12504" y="3139"/>
                    <a:pt x="12687" y="2954"/>
                  </a:cubicBezTo>
                  <a:cubicBezTo>
                    <a:pt x="13396" y="2215"/>
                    <a:pt x="13566" y="1108"/>
                    <a:pt x="14015" y="220"/>
                  </a:cubicBezTo>
                  <a:cubicBezTo>
                    <a:pt x="14094" y="63"/>
                    <a:pt x="14036" y="1"/>
                    <a:pt x="139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42"/>
            <p:cNvSpPr/>
            <p:nvPr/>
          </p:nvSpPr>
          <p:spPr>
            <a:xfrm>
              <a:off x="2296000" y="775225"/>
              <a:ext cx="254400" cy="281325"/>
            </a:xfrm>
            <a:custGeom>
              <a:avLst/>
              <a:gdLst/>
              <a:ahLst/>
              <a:cxnLst/>
              <a:rect l="l" t="t" r="r" b="b"/>
              <a:pathLst>
                <a:path w="10176" h="11253" extrusionOk="0">
                  <a:moveTo>
                    <a:pt x="6761" y="936"/>
                  </a:moveTo>
                  <a:lnTo>
                    <a:pt x="6761" y="936"/>
                  </a:lnTo>
                  <a:cubicBezTo>
                    <a:pt x="6732" y="944"/>
                    <a:pt x="6707" y="948"/>
                    <a:pt x="6686" y="948"/>
                  </a:cubicBezTo>
                  <a:cubicBezTo>
                    <a:pt x="6683" y="948"/>
                    <a:pt x="6680" y="947"/>
                    <a:pt x="6677" y="947"/>
                  </a:cubicBezTo>
                  <a:lnTo>
                    <a:pt x="6677" y="947"/>
                  </a:lnTo>
                  <a:cubicBezTo>
                    <a:pt x="6575" y="978"/>
                    <a:pt x="6508" y="999"/>
                    <a:pt x="6516" y="999"/>
                  </a:cubicBezTo>
                  <a:cubicBezTo>
                    <a:pt x="6524" y="999"/>
                    <a:pt x="6595" y="981"/>
                    <a:pt x="6761" y="936"/>
                  </a:cubicBezTo>
                  <a:close/>
                  <a:moveTo>
                    <a:pt x="5405" y="6136"/>
                  </a:moveTo>
                  <a:lnTo>
                    <a:pt x="5405" y="6136"/>
                  </a:lnTo>
                  <a:cubicBezTo>
                    <a:pt x="5057" y="6244"/>
                    <a:pt x="4791" y="6494"/>
                    <a:pt x="4403" y="6602"/>
                  </a:cubicBezTo>
                  <a:cubicBezTo>
                    <a:pt x="4707" y="6324"/>
                    <a:pt x="5041" y="6167"/>
                    <a:pt x="5405" y="6136"/>
                  </a:cubicBezTo>
                  <a:close/>
                  <a:moveTo>
                    <a:pt x="8455" y="1"/>
                  </a:moveTo>
                  <a:cubicBezTo>
                    <a:pt x="8166" y="1"/>
                    <a:pt x="7710" y="203"/>
                    <a:pt x="6889" y="424"/>
                  </a:cubicBezTo>
                  <a:cubicBezTo>
                    <a:pt x="6675" y="481"/>
                    <a:pt x="6445" y="936"/>
                    <a:pt x="6677" y="947"/>
                  </a:cubicBezTo>
                  <a:lnTo>
                    <a:pt x="6677" y="947"/>
                  </a:lnTo>
                  <a:cubicBezTo>
                    <a:pt x="6945" y="866"/>
                    <a:pt x="7455" y="717"/>
                    <a:pt x="7451" y="717"/>
                  </a:cubicBezTo>
                  <a:cubicBezTo>
                    <a:pt x="7706" y="708"/>
                    <a:pt x="7914" y="704"/>
                    <a:pt x="8082" y="704"/>
                  </a:cubicBezTo>
                  <a:cubicBezTo>
                    <a:pt x="9446" y="704"/>
                    <a:pt x="8190" y="1003"/>
                    <a:pt x="8529" y="1643"/>
                  </a:cubicBezTo>
                  <a:cubicBezTo>
                    <a:pt x="8908" y="2365"/>
                    <a:pt x="8908" y="3294"/>
                    <a:pt x="8685" y="4062"/>
                  </a:cubicBezTo>
                  <a:cubicBezTo>
                    <a:pt x="8665" y="4130"/>
                    <a:pt x="8695" y="4228"/>
                    <a:pt x="8779" y="4228"/>
                  </a:cubicBezTo>
                  <a:cubicBezTo>
                    <a:pt x="8782" y="4228"/>
                    <a:pt x="8785" y="4228"/>
                    <a:pt x="8788" y="4227"/>
                  </a:cubicBezTo>
                  <a:cubicBezTo>
                    <a:pt x="8823" y="4224"/>
                    <a:pt x="8854" y="4222"/>
                    <a:pt x="8880" y="4222"/>
                  </a:cubicBezTo>
                  <a:cubicBezTo>
                    <a:pt x="9556" y="4222"/>
                    <a:pt x="7337" y="5420"/>
                    <a:pt x="7071" y="5503"/>
                  </a:cubicBezTo>
                  <a:cubicBezTo>
                    <a:pt x="6154" y="5788"/>
                    <a:pt x="5011" y="5453"/>
                    <a:pt x="4135" y="5966"/>
                  </a:cubicBezTo>
                  <a:cubicBezTo>
                    <a:pt x="3673" y="6238"/>
                    <a:pt x="3186" y="6627"/>
                    <a:pt x="3532" y="7179"/>
                  </a:cubicBezTo>
                  <a:cubicBezTo>
                    <a:pt x="3565" y="7231"/>
                    <a:pt x="3599" y="7250"/>
                    <a:pt x="3648" y="7250"/>
                  </a:cubicBezTo>
                  <a:cubicBezTo>
                    <a:pt x="3662" y="7250"/>
                    <a:pt x="3677" y="7248"/>
                    <a:pt x="3693" y="7246"/>
                  </a:cubicBezTo>
                  <a:cubicBezTo>
                    <a:pt x="4047" y="7177"/>
                    <a:pt x="4655" y="6745"/>
                    <a:pt x="5060" y="6745"/>
                  </a:cubicBezTo>
                  <a:cubicBezTo>
                    <a:pt x="5171" y="6745"/>
                    <a:pt x="5266" y="6777"/>
                    <a:pt x="5337" y="6857"/>
                  </a:cubicBezTo>
                  <a:cubicBezTo>
                    <a:pt x="5341" y="6861"/>
                    <a:pt x="5040" y="7366"/>
                    <a:pt x="5167" y="7555"/>
                  </a:cubicBezTo>
                  <a:cubicBezTo>
                    <a:pt x="5473" y="8018"/>
                    <a:pt x="6212" y="8051"/>
                    <a:pt x="5411" y="8695"/>
                  </a:cubicBezTo>
                  <a:cubicBezTo>
                    <a:pt x="5240" y="8831"/>
                    <a:pt x="4970" y="8947"/>
                    <a:pt x="4827" y="8947"/>
                  </a:cubicBezTo>
                  <a:cubicBezTo>
                    <a:pt x="4698" y="8947"/>
                    <a:pt x="4673" y="8852"/>
                    <a:pt x="4920" y="8592"/>
                  </a:cubicBezTo>
                  <a:cubicBezTo>
                    <a:pt x="4986" y="8525"/>
                    <a:pt x="5101" y="8365"/>
                    <a:pt x="5044" y="8262"/>
                  </a:cubicBezTo>
                  <a:cubicBezTo>
                    <a:pt x="5011" y="8195"/>
                    <a:pt x="4977" y="8134"/>
                    <a:pt x="4941" y="8067"/>
                  </a:cubicBezTo>
                  <a:cubicBezTo>
                    <a:pt x="4906" y="8004"/>
                    <a:pt x="4861" y="7984"/>
                    <a:pt x="4801" y="7984"/>
                  </a:cubicBezTo>
                  <a:cubicBezTo>
                    <a:pt x="4783" y="7984"/>
                    <a:pt x="4763" y="7986"/>
                    <a:pt x="4742" y="7989"/>
                  </a:cubicBezTo>
                  <a:cubicBezTo>
                    <a:pt x="2760" y="8270"/>
                    <a:pt x="1612" y="9785"/>
                    <a:pt x="150" y="10958"/>
                  </a:cubicBezTo>
                  <a:cubicBezTo>
                    <a:pt x="61" y="11030"/>
                    <a:pt x="0" y="11252"/>
                    <a:pt x="110" y="11252"/>
                  </a:cubicBezTo>
                  <a:cubicBezTo>
                    <a:pt x="133" y="11252"/>
                    <a:pt x="162" y="11243"/>
                    <a:pt x="200" y="11222"/>
                  </a:cubicBezTo>
                  <a:cubicBezTo>
                    <a:pt x="1315" y="10581"/>
                    <a:pt x="1691" y="10793"/>
                    <a:pt x="2422" y="9913"/>
                  </a:cubicBezTo>
                  <a:cubicBezTo>
                    <a:pt x="2875" y="9368"/>
                    <a:pt x="3202" y="9026"/>
                    <a:pt x="3830" y="8757"/>
                  </a:cubicBezTo>
                  <a:cubicBezTo>
                    <a:pt x="4057" y="8660"/>
                    <a:pt x="4201" y="8580"/>
                    <a:pt x="4228" y="8580"/>
                  </a:cubicBezTo>
                  <a:cubicBezTo>
                    <a:pt x="4254" y="8580"/>
                    <a:pt x="4172" y="8654"/>
                    <a:pt x="3954" y="8856"/>
                  </a:cubicBezTo>
                  <a:cubicBezTo>
                    <a:pt x="3866" y="8934"/>
                    <a:pt x="3801" y="9066"/>
                    <a:pt x="3830" y="9186"/>
                  </a:cubicBezTo>
                  <a:cubicBezTo>
                    <a:pt x="3908" y="9482"/>
                    <a:pt x="4158" y="9597"/>
                    <a:pt x="4478" y="9597"/>
                  </a:cubicBezTo>
                  <a:cubicBezTo>
                    <a:pt x="5189" y="9597"/>
                    <a:pt x="6243" y="9029"/>
                    <a:pt x="6505" y="8624"/>
                  </a:cubicBezTo>
                  <a:cubicBezTo>
                    <a:pt x="6819" y="8142"/>
                    <a:pt x="6616" y="8109"/>
                    <a:pt x="6480" y="7696"/>
                  </a:cubicBezTo>
                  <a:cubicBezTo>
                    <a:pt x="6385" y="7629"/>
                    <a:pt x="6274" y="7589"/>
                    <a:pt x="6151" y="7580"/>
                  </a:cubicBezTo>
                  <a:cubicBezTo>
                    <a:pt x="5828" y="7217"/>
                    <a:pt x="5762" y="6890"/>
                    <a:pt x="5956" y="6602"/>
                  </a:cubicBezTo>
                  <a:lnTo>
                    <a:pt x="5956" y="6602"/>
                  </a:lnTo>
                  <a:cubicBezTo>
                    <a:pt x="5957" y="6602"/>
                    <a:pt x="5957" y="6603"/>
                    <a:pt x="5957" y="6603"/>
                  </a:cubicBezTo>
                  <a:cubicBezTo>
                    <a:pt x="5963" y="6603"/>
                    <a:pt x="5912" y="6186"/>
                    <a:pt x="5915" y="6143"/>
                  </a:cubicBezTo>
                  <a:lnTo>
                    <a:pt x="5915" y="6143"/>
                  </a:lnTo>
                  <a:cubicBezTo>
                    <a:pt x="5918" y="6149"/>
                    <a:pt x="5921" y="6156"/>
                    <a:pt x="5923" y="6164"/>
                  </a:cubicBezTo>
                  <a:cubicBezTo>
                    <a:pt x="5919" y="6147"/>
                    <a:pt x="5917" y="6140"/>
                    <a:pt x="5916" y="6140"/>
                  </a:cubicBezTo>
                  <a:lnTo>
                    <a:pt x="5916" y="6140"/>
                  </a:lnTo>
                  <a:cubicBezTo>
                    <a:pt x="5915" y="6140"/>
                    <a:pt x="5915" y="6141"/>
                    <a:pt x="5915" y="6143"/>
                  </a:cubicBezTo>
                  <a:lnTo>
                    <a:pt x="5915" y="6143"/>
                  </a:lnTo>
                  <a:cubicBezTo>
                    <a:pt x="5914" y="6141"/>
                    <a:pt x="5913" y="6140"/>
                    <a:pt x="5912" y="6138"/>
                  </a:cubicBezTo>
                  <a:lnTo>
                    <a:pt x="5912" y="6138"/>
                  </a:lnTo>
                  <a:cubicBezTo>
                    <a:pt x="6231" y="6132"/>
                    <a:pt x="6550" y="6105"/>
                    <a:pt x="6869" y="6061"/>
                  </a:cubicBezTo>
                  <a:cubicBezTo>
                    <a:pt x="7075" y="6015"/>
                    <a:pt x="7281" y="5966"/>
                    <a:pt x="7483" y="5899"/>
                  </a:cubicBezTo>
                  <a:cubicBezTo>
                    <a:pt x="8339" y="5611"/>
                    <a:pt x="10176" y="5020"/>
                    <a:pt x="10118" y="3901"/>
                  </a:cubicBezTo>
                  <a:cubicBezTo>
                    <a:pt x="10114" y="3856"/>
                    <a:pt x="10094" y="3798"/>
                    <a:pt x="10044" y="3785"/>
                  </a:cubicBezTo>
                  <a:lnTo>
                    <a:pt x="10044" y="3785"/>
                  </a:lnTo>
                  <a:cubicBezTo>
                    <a:pt x="10044" y="3786"/>
                    <a:pt x="10045" y="3786"/>
                    <a:pt x="10044" y="3786"/>
                  </a:cubicBezTo>
                  <a:cubicBezTo>
                    <a:pt x="10042" y="3786"/>
                    <a:pt x="9639" y="3677"/>
                    <a:pt x="9435" y="3677"/>
                  </a:cubicBezTo>
                  <a:cubicBezTo>
                    <a:pt x="9349" y="3677"/>
                    <a:pt x="9298" y="3697"/>
                    <a:pt x="9329" y="3753"/>
                  </a:cubicBezTo>
                  <a:cubicBezTo>
                    <a:pt x="9202" y="3534"/>
                    <a:pt x="9536" y="3137"/>
                    <a:pt x="9548" y="2939"/>
                  </a:cubicBezTo>
                  <a:cubicBezTo>
                    <a:pt x="9573" y="2539"/>
                    <a:pt x="9284" y="1927"/>
                    <a:pt x="9198" y="1552"/>
                  </a:cubicBezTo>
                  <a:cubicBezTo>
                    <a:pt x="8932" y="368"/>
                    <a:pt x="8846" y="1"/>
                    <a:pt x="84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42"/>
            <p:cNvSpPr/>
            <p:nvPr/>
          </p:nvSpPr>
          <p:spPr>
            <a:xfrm>
              <a:off x="1911975" y="600675"/>
              <a:ext cx="692375" cy="305775"/>
            </a:xfrm>
            <a:custGeom>
              <a:avLst/>
              <a:gdLst/>
              <a:ahLst/>
              <a:cxnLst/>
              <a:rect l="l" t="t" r="r" b="b"/>
              <a:pathLst>
                <a:path w="27695" h="12231" extrusionOk="0">
                  <a:moveTo>
                    <a:pt x="10946" y="2327"/>
                  </a:moveTo>
                  <a:lnTo>
                    <a:pt x="10946" y="2327"/>
                  </a:lnTo>
                  <a:cubicBezTo>
                    <a:pt x="10946" y="2327"/>
                    <a:pt x="10945" y="2327"/>
                    <a:pt x="10945" y="2327"/>
                  </a:cubicBezTo>
                  <a:cubicBezTo>
                    <a:pt x="10945" y="2327"/>
                    <a:pt x="10946" y="2327"/>
                    <a:pt x="10946" y="2327"/>
                  </a:cubicBezTo>
                  <a:close/>
                  <a:moveTo>
                    <a:pt x="21194" y="0"/>
                  </a:moveTo>
                  <a:cubicBezTo>
                    <a:pt x="19919" y="0"/>
                    <a:pt x="18740" y="440"/>
                    <a:pt x="18217" y="1564"/>
                  </a:cubicBezTo>
                  <a:cubicBezTo>
                    <a:pt x="18158" y="1679"/>
                    <a:pt x="18154" y="1807"/>
                    <a:pt x="18274" y="1874"/>
                  </a:cubicBezTo>
                  <a:cubicBezTo>
                    <a:pt x="18087" y="2011"/>
                    <a:pt x="17939" y="2079"/>
                    <a:pt x="17832" y="2079"/>
                  </a:cubicBezTo>
                  <a:cubicBezTo>
                    <a:pt x="17685" y="2079"/>
                    <a:pt x="17615" y="1949"/>
                    <a:pt x="17622" y="1688"/>
                  </a:cubicBezTo>
                  <a:cubicBezTo>
                    <a:pt x="17597" y="1465"/>
                    <a:pt x="17564" y="1246"/>
                    <a:pt x="17527" y="1027"/>
                  </a:cubicBezTo>
                  <a:cubicBezTo>
                    <a:pt x="17436" y="891"/>
                    <a:pt x="17382" y="717"/>
                    <a:pt x="17238" y="635"/>
                  </a:cubicBezTo>
                  <a:cubicBezTo>
                    <a:pt x="17122" y="569"/>
                    <a:pt x="16992" y="541"/>
                    <a:pt x="16856" y="541"/>
                  </a:cubicBezTo>
                  <a:cubicBezTo>
                    <a:pt x="16473" y="541"/>
                    <a:pt x="16051" y="768"/>
                    <a:pt x="15825" y="1014"/>
                  </a:cubicBezTo>
                  <a:cubicBezTo>
                    <a:pt x="15623" y="1229"/>
                    <a:pt x="15591" y="1544"/>
                    <a:pt x="15467" y="1754"/>
                  </a:cubicBezTo>
                  <a:cubicBezTo>
                    <a:pt x="15681" y="2258"/>
                    <a:pt x="15484" y="2628"/>
                    <a:pt x="14877" y="2866"/>
                  </a:cubicBezTo>
                  <a:lnTo>
                    <a:pt x="14877" y="2866"/>
                  </a:lnTo>
                  <a:cubicBezTo>
                    <a:pt x="14978" y="2808"/>
                    <a:pt x="15096" y="2758"/>
                    <a:pt x="15173" y="2666"/>
                  </a:cubicBezTo>
                  <a:cubicBezTo>
                    <a:pt x="15696" y="2044"/>
                    <a:pt x="15327" y="1744"/>
                    <a:pt x="14788" y="1744"/>
                  </a:cubicBezTo>
                  <a:cubicBezTo>
                    <a:pt x="14676" y="1744"/>
                    <a:pt x="14558" y="1757"/>
                    <a:pt x="14438" y="1782"/>
                  </a:cubicBezTo>
                  <a:cubicBezTo>
                    <a:pt x="14162" y="1845"/>
                    <a:pt x="14013" y="2142"/>
                    <a:pt x="13790" y="2266"/>
                  </a:cubicBezTo>
                  <a:cubicBezTo>
                    <a:pt x="13159" y="2618"/>
                    <a:pt x="12926" y="2739"/>
                    <a:pt x="12786" y="2739"/>
                  </a:cubicBezTo>
                  <a:cubicBezTo>
                    <a:pt x="12564" y="2739"/>
                    <a:pt x="12579" y="2433"/>
                    <a:pt x="11606" y="2266"/>
                  </a:cubicBezTo>
                  <a:cubicBezTo>
                    <a:pt x="11555" y="2257"/>
                    <a:pt x="11508" y="2253"/>
                    <a:pt x="11462" y="2253"/>
                  </a:cubicBezTo>
                  <a:cubicBezTo>
                    <a:pt x="11277" y="2253"/>
                    <a:pt x="11125" y="2314"/>
                    <a:pt x="10946" y="2327"/>
                  </a:cubicBezTo>
                  <a:lnTo>
                    <a:pt x="10946" y="2327"/>
                  </a:lnTo>
                  <a:cubicBezTo>
                    <a:pt x="10958" y="2327"/>
                    <a:pt x="10967" y="2326"/>
                    <a:pt x="10974" y="2326"/>
                  </a:cubicBezTo>
                  <a:cubicBezTo>
                    <a:pt x="11207" y="2326"/>
                    <a:pt x="8589" y="2805"/>
                    <a:pt x="8306" y="2805"/>
                  </a:cubicBezTo>
                  <a:cubicBezTo>
                    <a:pt x="8287" y="2805"/>
                    <a:pt x="8279" y="2803"/>
                    <a:pt x="8282" y="2798"/>
                  </a:cubicBezTo>
                  <a:cubicBezTo>
                    <a:pt x="8357" y="2691"/>
                    <a:pt x="8401" y="2559"/>
                    <a:pt x="8323" y="2447"/>
                  </a:cubicBezTo>
                  <a:cubicBezTo>
                    <a:pt x="7840" y="1758"/>
                    <a:pt x="5883" y="1485"/>
                    <a:pt x="5053" y="1432"/>
                  </a:cubicBezTo>
                  <a:cubicBezTo>
                    <a:pt x="4925" y="1423"/>
                    <a:pt x="4797" y="1419"/>
                    <a:pt x="4669" y="1419"/>
                  </a:cubicBezTo>
                  <a:cubicBezTo>
                    <a:pt x="3285" y="1419"/>
                    <a:pt x="1882" y="1880"/>
                    <a:pt x="548" y="2171"/>
                  </a:cubicBezTo>
                  <a:cubicBezTo>
                    <a:pt x="287" y="2229"/>
                    <a:pt x="0" y="2788"/>
                    <a:pt x="319" y="2788"/>
                  </a:cubicBezTo>
                  <a:cubicBezTo>
                    <a:pt x="342" y="2788"/>
                    <a:pt x="369" y="2785"/>
                    <a:pt x="399" y="2778"/>
                  </a:cubicBezTo>
                  <a:cubicBezTo>
                    <a:pt x="1580" y="2522"/>
                    <a:pt x="2910" y="2097"/>
                    <a:pt x="4111" y="2047"/>
                  </a:cubicBezTo>
                  <a:cubicBezTo>
                    <a:pt x="4112" y="2047"/>
                    <a:pt x="4112" y="2047"/>
                    <a:pt x="4112" y="2047"/>
                  </a:cubicBezTo>
                  <a:cubicBezTo>
                    <a:pt x="4245" y="2047"/>
                    <a:pt x="7781" y="2700"/>
                    <a:pt x="7608" y="2952"/>
                  </a:cubicBezTo>
                  <a:cubicBezTo>
                    <a:pt x="7514" y="3088"/>
                    <a:pt x="7460" y="3323"/>
                    <a:pt x="7683" y="3348"/>
                  </a:cubicBezTo>
                  <a:cubicBezTo>
                    <a:pt x="7855" y="3367"/>
                    <a:pt x="8023" y="3374"/>
                    <a:pt x="8187" y="3374"/>
                  </a:cubicBezTo>
                  <a:cubicBezTo>
                    <a:pt x="8940" y="3374"/>
                    <a:pt x="9619" y="3208"/>
                    <a:pt x="10375" y="3133"/>
                  </a:cubicBezTo>
                  <a:cubicBezTo>
                    <a:pt x="10477" y="3123"/>
                    <a:pt x="10575" y="3119"/>
                    <a:pt x="10669" y="3119"/>
                  </a:cubicBezTo>
                  <a:cubicBezTo>
                    <a:pt x="11317" y="3119"/>
                    <a:pt x="11804" y="3327"/>
                    <a:pt x="12431" y="3327"/>
                  </a:cubicBezTo>
                  <a:cubicBezTo>
                    <a:pt x="12502" y="3327"/>
                    <a:pt x="12575" y="3324"/>
                    <a:pt x="12650" y="3318"/>
                  </a:cubicBezTo>
                  <a:cubicBezTo>
                    <a:pt x="12937" y="3296"/>
                    <a:pt x="13460" y="2995"/>
                    <a:pt x="13807" y="2770"/>
                  </a:cubicBezTo>
                  <a:lnTo>
                    <a:pt x="13807" y="2770"/>
                  </a:lnTo>
                  <a:cubicBezTo>
                    <a:pt x="13721" y="2861"/>
                    <a:pt x="13641" y="2998"/>
                    <a:pt x="13691" y="3104"/>
                  </a:cubicBezTo>
                  <a:cubicBezTo>
                    <a:pt x="13840" y="3422"/>
                    <a:pt x="14067" y="3544"/>
                    <a:pt x="14327" y="3544"/>
                  </a:cubicBezTo>
                  <a:cubicBezTo>
                    <a:pt x="14983" y="3544"/>
                    <a:pt x="15849" y="2768"/>
                    <a:pt x="16201" y="2439"/>
                  </a:cubicBezTo>
                  <a:cubicBezTo>
                    <a:pt x="16390" y="2260"/>
                    <a:pt x="15958" y="1321"/>
                    <a:pt x="16253" y="1321"/>
                  </a:cubicBezTo>
                  <a:cubicBezTo>
                    <a:pt x="16366" y="1321"/>
                    <a:pt x="16582" y="1457"/>
                    <a:pt x="16978" y="1820"/>
                  </a:cubicBezTo>
                  <a:cubicBezTo>
                    <a:pt x="17477" y="2274"/>
                    <a:pt x="16874" y="3034"/>
                    <a:pt x="17853" y="3166"/>
                  </a:cubicBezTo>
                  <a:cubicBezTo>
                    <a:pt x="17912" y="3174"/>
                    <a:pt x="17968" y="3178"/>
                    <a:pt x="18021" y="3178"/>
                  </a:cubicBezTo>
                  <a:cubicBezTo>
                    <a:pt x="18936" y="3178"/>
                    <a:pt x="18887" y="2008"/>
                    <a:pt x="19137" y="1540"/>
                  </a:cubicBezTo>
                  <a:cubicBezTo>
                    <a:pt x="19470" y="919"/>
                    <a:pt x="20460" y="673"/>
                    <a:pt x="21403" y="673"/>
                  </a:cubicBezTo>
                  <a:cubicBezTo>
                    <a:pt x="21921" y="673"/>
                    <a:pt x="22426" y="747"/>
                    <a:pt x="22800" y="875"/>
                  </a:cubicBezTo>
                  <a:cubicBezTo>
                    <a:pt x="23745" y="1197"/>
                    <a:pt x="24447" y="1725"/>
                    <a:pt x="25161" y="2394"/>
                  </a:cubicBezTo>
                  <a:cubicBezTo>
                    <a:pt x="25906" y="3091"/>
                    <a:pt x="25956" y="3221"/>
                    <a:pt x="25517" y="4137"/>
                  </a:cubicBezTo>
                  <a:lnTo>
                    <a:pt x="25517" y="4137"/>
                  </a:lnTo>
                  <a:cubicBezTo>
                    <a:pt x="25515" y="4120"/>
                    <a:pt x="25514" y="4103"/>
                    <a:pt x="25512" y="4086"/>
                  </a:cubicBezTo>
                  <a:cubicBezTo>
                    <a:pt x="25500" y="3982"/>
                    <a:pt x="25450" y="3943"/>
                    <a:pt x="25384" y="3943"/>
                  </a:cubicBezTo>
                  <a:cubicBezTo>
                    <a:pt x="25245" y="3943"/>
                    <a:pt x="25039" y="4117"/>
                    <a:pt x="24992" y="4215"/>
                  </a:cubicBezTo>
                  <a:cubicBezTo>
                    <a:pt x="24988" y="4227"/>
                    <a:pt x="24980" y="4240"/>
                    <a:pt x="24975" y="4252"/>
                  </a:cubicBezTo>
                  <a:cubicBezTo>
                    <a:pt x="24946" y="4314"/>
                    <a:pt x="24932" y="4423"/>
                    <a:pt x="24971" y="4485"/>
                  </a:cubicBezTo>
                  <a:lnTo>
                    <a:pt x="24971" y="4485"/>
                  </a:lnTo>
                  <a:cubicBezTo>
                    <a:pt x="24978" y="4558"/>
                    <a:pt x="24983" y="4630"/>
                    <a:pt x="24988" y="4702"/>
                  </a:cubicBezTo>
                  <a:cubicBezTo>
                    <a:pt x="24526" y="5204"/>
                    <a:pt x="24136" y="5456"/>
                    <a:pt x="23818" y="5456"/>
                  </a:cubicBezTo>
                  <a:cubicBezTo>
                    <a:pt x="23554" y="5456"/>
                    <a:pt x="23340" y="5282"/>
                    <a:pt x="23175" y="4934"/>
                  </a:cubicBezTo>
                  <a:cubicBezTo>
                    <a:pt x="22531" y="4578"/>
                    <a:pt x="23204" y="4513"/>
                    <a:pt x="22469" y="4314"/>
                  </a:cubicBezTo>
                  <a:cubicBezTo>
                    <a:pt x="22436" y="4305"/>
                    <a:pt x="22398" y="4301"/>
                    <a:pt x="22358" y="4301"/>
                  </a:cubicBezTo>
                  <a:cubicBezTo>
                    <a:pt x="22036" y="4301"/>
                    <a:pt x="21512" y="4545"/>
                    <a:pt x="21464" y="4545"/>
                  </a:cubicBezTo>
                  <a:cubicBezTo>
                    <a:pt x="21438" y="4545"/>
                    <a:pt x="21548" y="4476"/>
                    <a:pt x="21895" y="4265"/>
                  </a:cubicBezTo>
                  <a:cubicBezTo>
                    <a:pt x="22696" y="3773"/>
                    <a:pt x="23782" y="3158"/>
                    <a:pt x="22667" y="2184"/>
                  </a:cubicBezTo>
                  <a:cubicBezTo>
                    <a:pt x="22260" y="1828"/>
                    <a:pt x="21874" y="1687"/>
                    <a:pt x="21510" y="1687"/>
                  </a:cubicBezTo>
                  <a:cubicBezTo>
                    <a:pt x="20523" y="1687"/>
                    <a:pt x="19690" y="2728"/>
                    <a:pt x="18985" y="3385"/>
                  </a:cubicBezTo>
                  <a:cubicBezTo>
                    <a:pt x="18654" y="3695"/>
                    <a:pt x="18509" y="3773"/>
                    <a:pt x="18274" y="4157"/>
                  </a:cubicBezTo>
                  <a:cubicBezTo>
                    <a:pt x="18228" y="4240"/>
                    <a:pt x="18394" y="4458"/>
                    <a:pt x="18373" y="4524"/>
                  </a:cubicBezTo>
                  <a:cubicBezTo>
                    <a:pt x="18749" y="4805"/>
                    <a:pt x="18621" y="5028"/>
                    <a:pt x="17994" y="5189"/>
                  </a:cubicBezTo>
                  <a:cubicBezTo>
                    <a:pt x="17510" y="4776"/>
                    <a:pt x="17460" y="4413"/>
                    <a:pt x="17840" y="4099"/>
                  </a:cubicBezTo>
                  <a:cubicBezTo>
                    <a:pt x="17963" y="3942"/>
                    <a:pt x="17911" y="3770"/>
                    <a:pt x="17753" y="3770"/>
                  </a:cubicBezTo>
                  <a:cubicBezTo>
                    <a:pt x="17720" y="3770"/>
                    <a:pt x="17683" y="3778"/>
                    <a:pt x="17642" y="3794"/>
                  </a:cubicBezTo>
                  <a:cubicBezTo>
                    <a:pt x="17007" y="4046"/>
                    <a:pt x="16490" y="4372"/>
                    <a:pt x="15896" y="4694"/>
                  </a:cubicBezTo>
                  <a:cubicBezTo>
                    <a:pt x="14937" y="5210"/>
                    <a:pt x="13963" y="5420"/>
                    <a:pt x="12980" y="5805"/>
                  </a:cubicBezTo>
                  <a:cubicBezTo>
                    <a:pt x="12547" y="5974"/>
                    <a:pt x="12092" y="6192"/>
                    <a:pt x="11845" y="6618"/>
                  </a:cubicBezTo>
                  <a:cubicBezTo>
                    <a:pt x="11370" y="7431"/>
                    <a:pt x="11804" y="8195"/>
                    <a:pt x="12456" y="8724"/>
                  </a:cubicBezTo>
                  <a:cubicBezTo>
                    <a:pt x="13493" y="9570"/>
                    <a:pt x="14166" y="9380"/>
                    <a:pt x="14504" y="10998"/>
                  </a:cubicBezTo>
                  <a:cubicBezTo>
                    <a:pt x="14660" y="11740"/>
                    <a:pt x="14782" y="12230"/>
                    <a:pt x="15162" y="12230"/>
                  </a:cubicBezTo>
                  <a:cubicBezTo>
                    <a:pt x="15385" y="12230"/>
                    <a:pt x="15698" y="12060"/>
                    <a:pt x="16160" y="11672"/>
                  </a:cubicBezTo>
                  <a:cubicBezTo>
                    <a:pt x="16919" y="11036"/>
                    <a:pt x="17762" y="9921"/>
                    <a:pt x="18286" y="9033"/>
                  </a:cubicBezTo>
                  <a:cubicBezTo>
                    <a:pt x="18419" y="8806"/>
                    <a:pt x="18385" y="8530"/>
                    <a:pt x="18472" y="8294"/>
                  </a:cubicBezTo>
                  <a:cubicBezTo>
                    <a:pt x="18573" y="7010"/>
                    <a:pt x="18984" y="6368"/>
                    <a:pt x="19706" y="6368"/>
                  </a:cubicBezTo>
                  <a:cubicBezTo>
                    <a:pt x="20138" y="6368"/>
                    <a:pt x="20682" y="6599"/>
                    <a:pt x="21338" y="7059"/>
                  </a:cubicBezTo>
                  <a:cubicBezTo>
                    <a:pt x="21321" y="7196"/>
                    <a:pt x="21313" y="7337"/>
                    <a:pt x="21313" y="7472"/>
                  </a:cubicBezTo>
                  <a:cubicBezTo>
                    <a:pt x="21310" y="7560"/>
                    <a:pt x="21349" y="7595"/>
                    <a:pt x="21406" y="7595"/>
                  </a:cubicBezTo>
                  <a:cubicBezTo>
                    <a:pt x="21547" y="7595"/>
                    <a:pt x="21797" y="7389"/>
                    <a:pt x="21809" y="7238"/>
                  </a:cubicBezTo>
                  <a:cubicBezTo>
                    <a:pt x="21876" y="6279"/>
                    <a:pt x="21466" y="5362"/>
                    <a:pt x="20494" y="5362"/>
                  </a:cubicBezTo>
                  <a:cubicBezTo>
                    <a:pt x="20281" y="5362"/>
                    <a:pt x="20041" y="5406"/>
                    <a:pt x="19772" y="5503"/>
                  </a:cubicBezTo>
                  <a:cubicBezTo>
                    <a:pt x="18286" y="6044"/>
                    <a:pt x="17832" y="8492"/>
                    <a:pt x="17056" y="9591"/>
                  </a:cubicBezTo>
                  <a:cubicBezTo>
                    <a:pt x="16826" y="9915"/>
                    <a:pt x="15945" y="11197"/>
                    <a:pt x="15355" y="11197"/>
                  </a:cubicBezTo>
                  <a:cubicBezTo>
                    <a:pt x="15247" y="11197"/>
                    <a:pt x="15148" y="11154"/>
                    <a:pt x="15065" y="11053"/>
                  </a:cubicBezTo>
                  <a:cubicBezTo>
                    <a:pt x="14806" y="10739"/>
                    <a:pt x="15239" y="9859"/>
                    <a:pt x="14888" y="9384"/>
                  </a:cubicBezTo>
                  <a:cubicBezTo>
                    <a:pt x="14381" y="8699"/>
                    <a:pt x="13361" y="8694"/>
                    <a:pt x="12799" y="7989"/>
                  </a:cubicBezTo>
                  <a:cubicBezTo>
                    <a:pt x="11858" y="7436"/>
                    <a:pt x="12043" y="6836"/>
                    <a:pt x="13361" y="6192"/>
                  </a:cubicBezTo>
                  <a:cubicBezTo>
                    <a:pt x="13703" y="6135"/>
                    <a:pt x="14046" y="6064"/>
                    <a:pt x="14388" y="5982"/>
                  </a:cubicBezTo>
                  <a:cubicBezTo>
                    <a:pt x="14806" y="5841"/>
                    <a:pt x="15065" y="5664"/>
                    <a:pt x="15454" y="5449"/>
                  </a:cubicBezTo>
                  <a:cubicBezTo>
                    <a:pt x="15945" y="5182"/>
                    <a:pt x="16436" y="4692"/>
                    <a:pt x="16958" y="4526"/>
                  </a:cubicBezTo>
                  <a:lnTo>
                    <a:pt x="16958" y="4526"/>
                  </a:lnTo>
                  <a:cubicBezTo>
                    <a:pt x="16945" y="4564"/>
                    <a:pt x="16933" y="4607"/>
                    <a:pt x="16923" y="4656"/>
                  </a:cubicBezTo>
                  <a:cubicBezTo>
                    <a:pt x="16841" y="5090"/>
                    <a:pt x="16552" y="5152"/>
                    <a:pt x="16919" y="5569"/>
                  </a:cubicBezTo>
                  <a:cubicBezTo>
                    <a:pt x="17047" y="5714"/>
                    <a:pt x="17311" y="5779"/>
                    <a:pt x="17616" y="5779"/>
                  </a:cubicBezTo>
                  <a:cubicBezTo>
                    <a:pt x="18250" y="5779"/>
                    <a:pt x="19061" y="5499"/>
                    <a:pt x="19203" y="5069"/>
                  </a:cubicBezTo>
                  <a:cubicBezTo>
                    <a:pt x="19351" y="4620"/>
                    <a:pt x="18976" y="4421"/>
                    <a:pt x="19084" y="4033"/>
                  </a:cubicBezTo>
                  <a:cubicBezTo>
                    <a:pt x="19220" y="3532"/>
                    <a:pt x="20758" y="2305"/>
                    <a:pt x="21526" y="2305"/>
                  </a:cubicBezTo>
                  <a:cubicBezTo>
                    <a:pt x="21687" y="2305"/>
                    <a:pt x="21814" y="2359"/>
                    <a:pt x="21887" y="2485"/>
                  </a:cubicBezTo>
                  <a:cubicBezTo>
                    <a:pt x="22655" y="3814"/>
                    <a:pt x="19971" y="3806"/>
                    <a:pt x="19896" y="5024"/>
                  </a:cubicBezTo>
                  <a:cubicBezTo>
                    <a:pt x="19892" y="5086"/>
                    <a:pt x="19934" y="5136"/>
                    <a:pt x="19987" y="5161"/>
                  </a:cubicBezTo>
                  <a:cubicBezTo>
                    <a:pt x="20218" y="5281"/>
                    <a:pt x="20425" y="5320"/>
                    <a:pt x="20624" y="5320"/>
                  </a:cubicBezTo>
                  <a:cubicBezTo>
                    <a:pt x="20961" y="5320"/>
                    <a:pt x="21274" y="5210"/>
                    <a:pt x="21634" y="5210"/>
                  </a:cubicBezTo>
                  <a:cubicBezTo>
                    <a:pt x="21764" y="5210"/>
                    <a:pt x="21901" y="5224"/>
                    <a:pt x="22048" y="5264"/>
                  </a:cubicBezTo>
                  <a:cubicBezTo>
                    <a:pt x="22827" y="5473"/>
                    <a:pt x="23055" y="6196"/>
                    <a:pt x="23803" y="6196"/>
                  </a:cubicBezTo>
                  <a:cubicBezTo>
                    <a:pt x="23911" y="6196"/>
                    <a:pt x="24030" y="6181"/>
                    <a:pt x="24162" y="6148"/>
                  </a:cubicBezTo>
                  <a:cubicBezTo>
                    <a:pt x="25053" y="5923"/>
                    <a:pt x="25483" y="5245"/>
                    <a:pt x="25523" y="4471"/>
                  </a:cubicBezTo>
                  <a:lnTo>
                    <a:pt x="25523" y="4471"/>
                  </a:lnTo>
                  <a:cubicBezTo>
                    <a:pt x="27695" y="4070"/>
                    <a:pt x="26563" y="2603"/>
                    <a:pt x="25054" y="1308"/>
                  </a:cubicBezTo>
                  <a:cubicBezTo>
                    <a:pt x="24169" y="551"/>
                    <a:pt x="22621" y="0"/>
                    <a:pt x="211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42"/>
            <p:cNvSpPr/>
            <p:nvPr/>
          </p:nvSpPr>
          <p:spPr>
            <a:xfrm>
              <a:off x="1634275" y="624900"/>
              <a:ext cx="282525" cy="92375"/>
            </a:xfrm>
            <a:custGeom>
              <a:avLst/>
              <a:gdLst/>
              <a:ahLst/>
              <a:cxnLst/>
              <a:rect l="l" t="t" r="r" b="b"/>
              <a:pathLst>
                <a:path w="11301" h="3695" extrusionOk="0">
                  <a:moveTo>
                    <a:pt x="6696" y="1"/>
                  </a:moveTo>
                  <a:cubicBezTo>
                    <a:pt x="6163" y="1"/>
                    <a:pt x="5609" y="61"/>
                    <a:pt x="5016" y="199"/>
                  </a:cubicBezTo>
                  <a:cubicBezTo>
                    <a:pt x="3798" y="483"/>
                    <a:pt x="2485" y="756"/>
                    <a:pt x="1300" y="1074"/>
                  </a:cubicBezTo>
                  <a:cubicBezTo>
                    <a:pt x="681" y="1240"/>
                    <a:pt x="603" y="1227"/>
                    <a:pt x="182" y="1710"/>
                  </a:cubicBezTo>
                  <a:cubicBezTo>
                    <a:pt x="107" y="1796"/>
                    <a:pt x="0" y="1937"/>
                    <a:pt x="50" y="2061"/>
                  </a:cubicBezTo>
                  <a:cubicBezTo>
                    <a:pt x="206" y="2453"/>
                    <a:pt x="413" y="2770"/>
                    <a:pt x="557" y="3096"/>
                  </a:cubicBezTo>
                  <a:lnTo>
                    <a:pt x="557" y="3096"/>
                  </a:lnTo>
                  <a:cubicBezTo>
                    <a:pt x="529" y="3033"/>
                    <a:pt x="483" y="3007"/>
                    <a:pt x="430" y="3007"/>
                  </a:cubicBezTo>
                  <a:cubicBezTo>
                    <a:pt x="256" y="3007"/>
                    <a:pt x="7" y="3286"/>
                    <a:pt x="54" y="3456"/>
                  </a:cubicBezTo>
                  <a:cubicBezTo>
                    <a:pt x="105" y="3634"/>
                    <a:pt x="234" y="3694"/>
                    <a:pt x="387" y="3694"/>
                  </a:cubicBezTo>
                  <a:cubicBezTo>
                    <a:pt x="643" y="3694"/>
                    <a:pt x="965" y="3525"/>
                    <a:pt x="1094" y="3452"/>
                  </a:cubicBezTo>
                  <a:cubicBezTo>
                    <a:pt x="1226" y="3382"/>
                    <a:pt x="1391" y="3229"/>
                    <a:pt x="1380" y="3060"/>
                  </a:cubicBezTo>
                  <a:cubicBezTo>
                    <a:pt x="1342" y="2523"/>
                    <a:pt x="1041" y="2429"/>
                    <a:pt x="1338" y="1962"/>
                  </a:cubicBezTo>
                  <a:cubicBezTo>
                    <a:pt x="1618" y="1516"/>
                    <a:pt x="3064" y="1297"/>
                    <a:pt x="3555" y="1144"/>
                  </a:cubicBezTo>
                  <a:cubicBezTo>
                    <a:pt x="4570" y="833"/>
                    <a:pt x="5484" y="695"/>
                    <a:pt x="6370" y="695"/>
                  </a:cubicBezTo>
                  <a:cubicBezTo>
                    <a:pt x="7764" y="695"/>
                    <a:pt x="9089" y="1035"/>
                    <a:pt x="10628" y="1570"/>
                  </a:cubicBezTo>
                  <a:cubicBezTo>
                    <a:pt x="10647" y="1576"/>
                    <a:pt x="10667" y="1579"/>
                    <a:pt x="10687" y="1579"/>
                  </a:cubicBezTo>
                  <a:cubicBezTo>
                    <a:pt x="10944" y="1579"/>
                    <a:pt x="11300" y="1108"/>
                    <a:pt x="11029" y="1008"/>
                  </a:cubicBezTo>
                  <a:cubicBezTo>
                    <a:pt x="9485" y="462"/>
                    <a:pt x="8171" y="1"/>
                    <a:pt x="669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42"/>
            <p:cNvSpPr/>
            <p:nvPr/>
          </p:nvSpPr>
          <p:spPr>
            <a:xfrm>
              <a:off x="2109875" y="927825"/>
              <a:ext cx="114450" cy="57150"/>
            </a:xfrm>
            <a:custGeom>
              <a:avLst/>
              <a:gdLst/>
              <a:ahLst/>
              <a:cxnLst/>
              <a:rect l="l" t="t" r="r" b="b"/>
              <a:pathLst>
                <a:path w="4578" h="2286" extrusionOk="0">
                  <a:moveTo>
                    <a:pt x="2914" y="620"/>
                  </a:moveTo>
                  <a:cubicBezTo>
                    <a:pt x="3199" y="749"/>
                    <a:pt x="3611" y="1090"/>
                    <a:pt x="3532" y="1451"/>
                  </a:cubicBezTo>
                  <a:cubicBezTo>
                    <a:pt x="3507" y="1571"/>
                    <a:pt x="3515" y="1597"/>
                    <a:pt x="3504" y="1597"/>
                  </a:cubicBezTo>
                  <a:cubicBezTo>
                    <a:pt x="3496" y="1597"/>
                    <a:pt x="3475" y="1581"/>
                    <a:pt x="3419" y="1581"/>
                  </a:cubicBezTo>
                  <a:cubicBezTo>
                    <a:pt x="3406" y="1581"/>
                    <a:pt x="3392" y="1582"/>
                    <a:pt x="3376" y="1584"/>
                  </a:cubicBezTo>
                  <a:cubicBezTo>
                    <a:pt x="3369" y="1584"/>
                    <a:pt x="3363" y="1584"/>
                    <a:pt x="3356" y="1584"/>
                  </a:cubicBezTo>
                  <a:cubicBezTo>
                    <a:pt x="3237" y="1584"/>
                    <a:pt x="3051" y="1524"/>
                    <a:pt x="2938" y="1505"/>
                  </a:cubicBezTo>
                  <a:cubicBezTo>
                    <a:pt x="2711" y="1461"/>
                    <a:pt x="2475" y="1415"/>
                    <a:pt x="2241" y="1415"/>
                  </a:cubicBezTo>
                  <a:cubicBezTo>
                    <a:pt x="2206" y="1415"/>
                    <a:pt x="2172" y="1416"/>
                    <a:pt x="2137" y="1418"/>
                  </a:cubicBezTo>
                  <a:cubicBezTo>
                    <a:pt x="1881" y="1435"/>
                    <a:pt x="1662" y="1546"/>
                    <a:pt x="1415" y="1596"/>
                  </a:cubicBezTo>
                  <a:cubicBezTo>
                    <a:pt x="1354" y="1605"/>
                    <a:pt x="1197" y="1643"/>
                    <a:pt x="1120" y="1662"/>
                  </a:cubicBezTo>
                  <a:lnTo>
                    <a:pt x="1120" y="1662"/>
                  </a:lnTo>
                  <a:cubicBezTo>
                    <a:pt x="1135" y="1648"/>
                    <a:pt x="1150" y="1634"/>
                    <a:pt x="1167" y="1620"/>
                  </a:cubicBezTo>
                  <a:cubicBezTo>
                    <a:pt x="1352" y="1525"/>
                    <a:pt x="1514" y="1369"/>
                    <a:pt x="1704" y="1270"/>
                  </a:cubicBezTo>
                  <a:cubicBezTo>
                    <a:pt x="2096" y="1066"/>
                    <a:pt x="2496" y="779"/>
                    <a:pt x="2914" y="620"/>
                  </a:cubicBezTo>
                  <a:close/>
                  <a:moveTo>
                    <a:pt x="3259" y="1"/>
                  </a:moveTo>
                  <a:cubicBezTo>
                    <a:pt x="3188" y="1"/>
                    <a:pt x="3111" y="35"/>
                    <a:pt x="3040" y="88"/>
                  </a:cubicBezTo>
                  <a:lnTo>
                    <a:pt x="3040" y="88"/>
                  </a:lnTo>
                  <a:cubicBezTo>
                    <a:pt x="2634" y="159"/>
                    <a:pt x="2259" y="439"/>
                    <a:pt x="1897" y="618"/>
                  </a:cubicBezTo>
                  <a:cubicBezTo>
                    <a:pt x="1596" y="761"/>
                    <a:pt x="1303" y="919"/>
                    <a:pt x="1035" y="1121"/>
                  </a:cubicBezTo>
                  <a:cubicBezTo>
                    <a:pt x="690" y="1384"/>
                    <a:pt x="1" y="2285"/>
                    <a:pt x="899" y="2285"/>
                  </a:cubicBezTo>
                  <a:cubicBezTo>
                    <a:pt x="903" y="2285"/>
                    <a:pt x="907" y="2285"/>
                    <a:pt x="911" y="2285"/>
                  </a:cubicBezTo>
                  <a:cubicBezTo>
                    <a:pt x="1134" y="2285"/>
                    <a:pt x="1344" y="2178"/>
                    <a:pt x="1550" y="2120"/>
                  </a:cubicBezTo>
                  <a:cubicBezTo>
                    <a:pt x="1717" y="2073"/>
                    <a:pt x="1872" y="2054"/>
                    <a:pt x="2026" y="2054"/>
                  </a:cubicBezTo>
                  <a:cubicBezTo>
                    <a:pt x="2186" y="2054"/>
                    <a:pt x="2345" y="2074"/>
                    <a:pt x="2517" y="2104"/>
                  </a:cubicBezTo>
                  <a:cubicBezTo>
                    <a:pt x="2746" y="2141"/>
                    <a:pt x="2982" y="2202"/>
                    <a:pt x="3211" y="2202"/>
                  </a:cubicBezTo>
                  <a:cubicBezTo>
                    <a:pt x="3362" y="2202"/>
                    <a:pt x="3510" y="2176"/>
                    <a:pt x="3652" y="2099"/>
                  </a:cubicBezTo>
                  <a:cubicBezTo>
                    <a:pt x="4578" y="1600"/>
                    <a:pt x="4119" y="374"/>
                    <a:pt x="3339" y="18"/>
                  </a:cubicBezTo>
                  <a:cubicBezTo>
                    <a:pt x="3314" y="6"/>
                    <a:pt x="3287" y="1"/>
                    <a:pt x="32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42"/>
            <p:cNvSpPr/>
            <p:nvPr/>
          </p:nvSpPr>
          <p:spPr>
            <a:xfrm>
              <a:off x="2139800" y="964300"/>
              <a:ext cx="120225" cy="78750"/>
            </a:xfrm>
            <a:custGeom>
              <a:avLst/>
              <a:gdLst/>
              <a:ahLst/>
              <a:cxnLst/>
              <a:rect l="l" t="t" r="r" b="b"/>
              <a:pathLst>
                <a:path w="4809" h="3150" extrusionOk="0">
                  <a:moveTo>
                    <a:pt x="3336" y="1"/>
                  </a:moveTo>
                  <a:cubicBezTo>
                    <a:pt x="3092" y="1"/>
                    <a:pt x="2705" y="505"/>
                    <a:pt x="3067" y="566"/>
                  </a:cubicBezTo>
                  <a:cubicBezTo>
                    <a:pt x="3331" y="611"/>
                    <a:pt x="3880" y="707"/>
                    <a:pt x="4045" y="962"/>
                  </a:cubicBezTo>
                  <a:cubicBezTo>
                    <a:pt x="4260" y="1293"/>
                    <a:pt x="3975" y="1256"/>
                    <a:pt x="3760" y="1305"/>
                  </a:cubicBezTo>
                  <a:cubicBezTo>
                    <a:pt x="3372" y="1396"/>
                    <a:pt x="3187" y="1735"/>
                    <a:pt x="2827" y="1801"/>
                  </a:cubicBezTo>
                  <a:cubicBezTo>
                    <a:pt x="2735" y="1817"/>
                    <a:pt x="2674" y="1825"/>
                    <a:pt x="2638" y="1825"/>
                  </a:cubicBezTo>
                  <a:cubicBezTo>
                    <a:pt x="2482" y="1825"/>
                    <a:pt x="2754" y="1688"/>
                    <a:pt x="2848" y="1528"/>
                  </a:cubicBezTo>
                  <a:cubicBezTo>
                    <a:pt x="2918" y="1408"/>
                    <a:pt x="2975" y="1297"/>
                    <a:pt x="2968" y="1152"/>
                  </a:cubicBezTo>
                  <a:cubicBezTo>
                    <a:pt x="2955" y="868"/>
                    <a:pt x="2765" y="727"/>
                    <a:pt x="2489" y="714"/>
                  </a:cubicBezTo>
                  <a:cubicBezTo>
                    <a:pt x="2474" y="714"/>
                    <a:pt x="2460" y="713"/>
                    <a:pt x="2446" y="713"/>
                  </a:cubicBezTo>
                  <a:cubicBezTo>
                    <a:pt x="1866" y="713"/>
                    <a:pt x="1623" y="1275"/>
                    <a:pt x="1365" y="1697"/>
                  </a:cubicBezTo>
                  <a:cubicBezTo>
                    <a:pt x="1262" y="1867"/>
                    <a:pt x="1159" y="2036"/>
                    <a:pt x="1047" y="2193"/>
                  </a:cubicBezTo>
                  <a:cubicBezTo>
                    <a:pt x="951" y="2328"/>
                    <a:pt x="802" y="2569"/>
                    <a:pt x="705" y="2569"/>
                  </a:cubicBezTo>
                  <a:cubicBezTo>
                    <a:pt x="665" y="2569"/>
                    <a:pt x="634" y="2528"/>
                    <a:pt x="618" y="2424"/>
                  </a:cubicBezTo>
                  <a:cubicBezTo>
                    <a:pt x="557" y="2008"/>
                    <a:pt x="1151" y="1491"/>
                    <a:pt x="1374" y="1160"/>
                  </a:cubicBezTo>
                  <a:cubicBezTo>
                    <a:pt x="1485" y="999"/>
                    <a:pt x="1421" y="910"/>
                    <a:pt x="1312" y="910"/>
                  </a:cubicBezTo>
                  <a:cubicBezTo>
                    <a:pt x="1251" y="910"/>
                    <a:pt x="1176" y="938"/>
                    <a:pt x="1110" y="996"/>
                  </a:cubicBezTo>
                  <a:cubicBezTo>
                    <a:pt x="692" y="1355"/>
                    <a:pt x="168" y="1970"/>
                    <a:pt x="65" y="2528"/>
                  </a:cubicBezTo>
                  <a:cubicBezTo>
                    <a:pt x="1" y="2859"/>
                    <a:pt x="121" y="3150"/>
                    <a:pt x="431" y="3150"/>
                  </a:cubicBezTo>
                  <a:cubicBezTo>
                    <a:pt x="480" y="3150"/>
                    <a:pt x="534" y="3142"/>
                    <a:pt x="593" y="3126"/>
                  </a:cubicBezTo>
                  <a:cubicBezTo>
                    <a:pt x="1035" y="3003"/>
                    <a:pt x="1365" y="2445"/>
                    <a:pt x="1597" y="2090"/>
                  </a:cubicBezTo>
                  <a:cubicBezTo>
                    <a:pt x="1725" y="1892"/>
                    <a:pt x="1832" y="1570"/>
                    <a:pt x="2009" y="1408"/>
                  </a:cubicBezTo>
                  <a:cubicBezTo>
                    <a:pt x="2052" y="1368"/>
                    <a:pt x="2189" y="1215"/>
                    <a:pt x="2287" y="1215"/>
                  </a:cubicBezTo>
                  <a:cubicBezTo>
                    <a:pt x="2349" y="1215"/>
                    <a:pt x="2395" y="1276"/>
                    <a:pt x="2394" y="1463"/>
                  </a:cubicBezTo>
                  <a:cubicBezTo>
                    <a:pt x="2394" y="1520"/>
                    <a:pt x="2162" y="1677"/>
                    <a:pt x="2125" y="1726"/>
                  </a:cubicBezTo>
                  <a:cubicBezTo>
                    <a:pt x="1821" y="2139"/>
                    <a:pt x="1995" y="2588"/>
                    <a:pt x="2507" y="2588"/>
                  </a:cubicBezTo>
                  <a:cubicBezTo>
                    <a:pt x="2544" y="2588"/>
                    <a:pt x="2581" y="2586"/>
                    <a:pt x="2621" y="2581"/>
                  </a:cubicBezTo>
                  <a:cubicBezTo>
                    <a:pt x="2947" y="2544"/>
                    <a:pt x="3112" y="2305"/>
                    <a:pt x="3356" y="2123"/>
                  </a:cubicBezTo>
                  <a:cubicBezTo>
                    <a:pt x="3421" y="2073"/>
                    <a:pt x="3450" y="1921"/>
                    <a:pt x="3516" y="1904"/>
                  </a:cubicBezTo>
                  <a:lnTo>
                    <a:pt x="3516" y="1904"/>
                  </a:lnTo>
                  <a:cubicBezTo>
                    <a:pt x="3517" y="1905"/>
                    <a:pt x="3839" y="1978"/>
                    <a:pt x="3831" y="1978"/>
                  </a:cubicBezTo>
                  <a:cubicBezTo>
                    <a:pt x="3838" y="1978"/>
                    <a:pt x="3845" y="1978"/>
                    <a:pt x="3852" y="1978"/>
                  </a:cubicBezTo>
                  <a:cubicBezTo>
                    <a:pt x="4319" y="1978"/>
                    <a:pt x="4756" y="1559"/>
                    <a:pt x="4776" y="1095"/>
                  </a:cubicBezTo>
                  <a:cubicBezTo>
                    <a:pt x="4809" y="364"/>
                    <a:pt x="3942" y="13"/>
                    <a:pt x="3339" y="1"/>
                  </a:cubicBezTo>
                  <a:cubicBezTo>
                    <a:pt x="3338" y="1"/>
                    <a:pt x="3337" y="1"/>
                    <a:pt x="33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42"/>
            <p:cNvSpPr/>
            <p:nvPr/>
          </p:nvSpPr>
          <p:spPr>
            <a:xfrm>
              <a:off x="2185925" y="998550"/>
              <a:ext cx="115500" cy="53950"/>
            </a:xfrm>
            <a:custGeom>
              <a:avLst/>
              <a:gdLst/>
              <a:ahLst/>
              <a:cxnLst/>
              <a:rect l="l" t="t" r="r" b="b"/>
              <a:pathLst>
                <a:path w="4620" h="2158" extrusionOk="0">
                  <a:moveTo>
                    <a:pt x="3534" y="567"/>
                  </a:moveTo>
                  <a:lnTo>
                    <a:pt x="3534" y="567"/>
                  </a:lnTo>
                  <a:cubicBezTo>
                    <a:pt x="3533" y="567"/>
                    <a:pt x="3533" y="568"/>
                    <a:pt x="3533" y="568"/>
                  </a:cubicBezTo>
                  <a:lnTo>
                    <a:pt x="3533" y="568"/>
                  </a:lnTo>
                  <a:cubicBezTo>
                    <a:pt x="3533" y="568"/>
                    <a:pt x="3533" y="567"/>
                    <a:pt x="3534" y="567"/>
                  </a:cubicBezTo>
                  <a:close/>
                  <a:moveTo>
                    <a:pt x="3814" y="1"/>
                  </a:moveTo>
                  <a:cubicBezTo>
                    <a:pt x="3534" y="1"/>
                    <a:pt x="3179" y="118"/>
                    <a:pt x="2992" y="183"/>
                  </a:cubicBezTo>
                  <a:cubicBezTo>
                    <a:pt x="2555" y="340"/>
                    <a:pt x="2138" y="583"/>
                    <a:pt x="1767" y="865"/>
                  </a:cubicBezTo>
                  <a:cubicBezTo>
                    <a:pt x="1680" y="932"/>
                    <a:pt x="1562" y="1153"/>
                    <a:pt x="1634" y="1231"/>
                  </a:cubicBezTo>
                  <a:lnTo>
                    <a:pt x="1634" y="1231"/>
                  </a:lnTo>
                  <a:cubicBezTo>
                    <a:pt x="1535" y="1296"/>
                    <a:pt x="1440" y="1365"/>
                    <a:pt x="1342" y="1425"/>
                  </a:cubicBezTo>
                  <a:cubicBezTo>
                    <a:pt x="1354" y="1418"/>
                    <a:pt x="1358" y="1414"/>
                    <a:pt x="1356" y="1414"/>
                  </a:cubicBezTo>
                  <a:cubicBezTo>
                    <a:pt x="1338" y="1414"/>
                    <a:pt x="784" y="1697"/>
                    <a:pt x="577" y="1697"/>
                  </a:cubicBezTo>
                  <a:cubicBezTo>
                    <a:pt x="500" y="1697"/>
                    <a:pt x="471" y="1658"/>
                    <a:pt x="536" y="1549"/>
                  </a:cubicBezTo>
                  <a:cubicBezTo>
                    <a:pt x="619" y="1415"/>
                    <a:pt x="568" y="1350"/>
                    <a:pt x="485" y="1350"/>
                  </a:cubicBezTo>
                  <a:cubicBezTo>
                    <a:pt x="423" y="1350"/>
                    <a:pt x="343" y="1387"/>
                    <a:pt x="288" y="1459"/>
                  </a:cubicBezTo>
                  <a:cubicBezTo>
                    <a:pt x="0" y="1852"/>
                    <a:pt x="174" y="2158"/>
                    <a:pt x="626" y="2158"/>
                  </a:cubicBezTo>
                  <a:cubicBezTo>
                    <a:pt x="659" y="2158"/>
                    <a:pt x="694" y="2156"/>
                    <a:pt x="730" y="2153"/>
                  </a:cubicBezTo>
                  <a:cubicBezTo>
                    <a:pt x="1239" y="2107"/>
                    <a:pt x="1672" y="1629"/>
                    <a:pt x="2134" y="1446"/>
                  </a:cubicBezTo>
                  <a:cubicBezTo>
                    <a:pt x="2571" y="1273"/>
                    <a:pt x="3042" y="1223"/>
                    <a:pt x="3484" y="1079"/>
                  </a:cubicBezTo>
                  <a:cubicBezTo>
                    <a:pt x="3819" y="972"/>
                    <a:pt x="4620" y="406"/>
                    <a:pt x="4099" y="68"/>
                  </a:cubicBezTo>
                  <a:cubicBezTo>
                    <a:pt x="4026" y="20"/>
                    <a:pt x="3926" y="1"/>
                    <a:pt x="381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42"/>
            <p:cNvSpPr/>
            <p:nvPr/>
          </p:nvSpPr>
          <p:spPr>
            <a:xfrm>
              <a:off x="1988100" y="679500"/>
              <a:ext cx="85825" cy="43050"/>
            </a:xfrm>
            <a:custGeom>
              <a:avLst/>
              <a:gdLst/>
              <a:ahLst/>
              <a:cxnLst/>
              <a:rect l="l" t="t" r="r" b="b"/>
              <a:pathLst>
                <a:path w="3433" h="1722" extrusionOk="0">
                  <a:moveTo>
                    <a:pt x="2064" y="630"/>
                  </a:moveTo>
                  <a:cubicBezTo>
                    <a:pt x="2226" y="630"/>
                    <a:pt x="2379" y="659"/>
                    <a:pt x="2482" y="773"/>
                  </a:cubicBezTo>
                  <a:cubicBezTo>
                    <a:pt x="2693" y="1013"/>
                    <a:pt x="1975" y="1082"/>
                    <a:pt x="1785" y="1095"/>
                  </a:cubicBezTo>
                  <a:cubicBezTo>
                    <a:pt x="1674" y="1102"/>
                    <a:pt x="1558" y="1107"/>
                    <a:pt x="1441" y="1107"/>
                  </a:cubicBezTo>
                  <a:cubicBezTo>
                    <a:pt x="1272" y="1107"/>
                    <a:pt x="1102" y="1096"/>
                    <a:pt x="946" y="1062"/>
                  </a:cubicBezTo>
                  <a:cubicBezTo>
                    <a:pt x="879" y="1047"/>
                    <a:pt x="818" y="1022"/>
                    <a:pt x="752" y="1002"/>
                  </a:cubicBezTo>
                  <a:lnTo>
                    <a:pt x="752" y="1002"/>
                  </a:lnTo>
                  <a:cubicBezTo>
                    <a:pt x="763" y="991"/>
                    <a:pt x="774" y="981"/>
                    <a:pt x="786" y="971"/>
                  </a:cubicBezTo>
                  <a:cubicBezTo>
                    <a:pt x="901" y="889"/>
                    <a:pt x="1009" y="794"/>
                    <a:pt x="1135" y="736"/>
                  </a:cubicBezTo>
                  <a:lnTo>
                    <a:pt x="1135" y="736"/>
                  </a:lnTo>
                  <a:cubicBezTo>
                    <a:pt x="1137" y="743"/>
                    <a:pt x="1139" y="749"/>
                    <a:pt x="1141" y="756"/>
                  </a:cubicBezTo>
                  <a:cubicBezTo>
                    <a:pt x="1148" y="834"/>
                    <a:pt x="1183" y="865"/>
                    <a:pt x="1230" y="865"/>
                  </a:cubicBezTo>
                  <a:cubicBezTo>
                    <a:pt x="1321" y="865"/>
                    <a:pt x="1456" y="752"/>
                    <a:pt x="1517" y="648"/>
                  </a:cubicBezTo>
                  <a:lnTo>
                    <a:pt x="1517" y="648"/>
                  </a:lnTo>
                  <a:cubicBezTo>
                    <a:pt x="1532" y="656"/>
                    <a:pt x="1550" y="661"/>
                    <a:pt x="1571" y="661"/>
                  </a:cubicBezTo>
                  <a:cubicBezTo>
                    <a:pt x="1576" y="661"/>
                    <a:pt x="1581" y="661"/>
                    <a:pt x="1586" y="661"/>
                  </a:cubicBezTo>
                  <a:cubicBezTo>
                    <a:pt x="1723" y="661"/>
                    <a:pt x="1898" y="630"/>
                    <a:pt x="2064" y="630"/>
                  </a:cubicBezTo>
                  <a:close/>
                  <a:moveTo>
                    <a:pt x="2304" y="0"/>
                  </a:moveTo>
                  <a:cubicBezTo>
                    <a:pt x="2029" y="0"/>
                    <a:pt x="1754" y="91"/>
                    <a:pt x="1590" y="273"/>
                  </a:cubicBezTo>
                  <a:lnTo>
                    <a:pt x="1590" y="273"/>
                  </a:lnTo>
                  <a:cubicBezTo>
                    <a:pt x="1579" y="237"/>
                    <a:pt x="1558" y="207"/>
                    <a:pt x="1521" y="199"/>
                  </a:cubicBezTo>
                  <a:cubicBezTo>
                    <a:pt x="1492" y="193"/>
                    <a:pt x="1461" y="190"/>
                    <a:pt x="1428" y="190"/>
                  </a:cubicBezTo>
                  <a:cubicBezTo>
                    <a:pt x="935" y="190"/>
                    <a:pt x="1" y="824"/>
                    <a:pt x="113" y="1326"/>
                  </a:cubicBezTo>
                  <a:cubicBezTo>
                    <a:pt x="181" y="1641"/>
                    <a:pt x="619" y="1722"/>
                    <a:pt x="1050" y="1722"/>
                  </a:cubicBezTo>
                  <a:cubicBezTo>
                    <a:pt x="1352" y="1722"/>
                    <a:pt x="1650" y="1682"/>
                    <a:pt x="1813" y="1657"/>
                  </a:cubicBezTo>
                  <a:cubicBezTo>
                    <a:pt x="2314" y="1574"/>
                    <a:pt x="3433" y="1152"/>
                    <a:pt x="3119" y="434"/>
                  </a:cubicBezTo>
                  <a:cubicBezTo>
                    <a:pt x="2994" y="144"/>
                    <a:pt x="2649" y="0"/>
                    <a:pt x="23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42"/>
            <p:cNvSpPr/>
            <p:nvPr/>
          </p:nvSpPr>
          <p:spPr>
            <a:xfrm>
              <a:off x="1998250" y="738625"/>
              <a:ext cx="92400" cy="40750"/>
            </a:xfrm>
            <a:custGeom>
              <a:avLst/>
              <a:gdLst/>
              <a:ahLst/>
              <a:cxnLst/>
              <a:rect l="l" t="t" r="r" b="b"/>
              <a:pathLst>
                <a:path w="3696" h="1630" extrusionOk="0">
                  <a:moveTo>
                    <a:pt x="3159" y="1"/>
                  </a:moveTo>
                  <a:cubicBezTo>
                    <a:pt x="2930" y="1"/>
                    <a:pt x="2703" y="27"/>
                    <a:pt x="2473" y="85"/>
                  </a:cubicBezTo>
                  <a:cubicBezTo>
                    <a:pt x="2236" y="146"/>
                    <a:pt x="1946" y="656"/>
                    <a:pt x="2260" y="656"/>
                  </a:cubicBezTo>
                  <a:cubicBezTo>
                    <a:pt x="2281" y="656"/>
                    <a:pt x="2304" y="654"/>
                    <a:pt x="2329" y="649"/>
                  </a:cubicBezTo>
                  <a:cubicBezTo>
                    <a:pt x="2363" y="644"/>
                    <a:pt x="2397" y="639"/>
                    <a:pt x="2430" y="634"/>
                  </a:cubicBezTo>
                  <a:lnTo>
                    <a:pt x="2430" y="634"/>
                  </a:lnTo>
                  <a:cubicBezTo>
                    <a:pt x="2424" y="635"/>
                    <a:pt x="2419" y="636"/>
                    <a:pt x="2415" y="638"/>
                  </a:cubicBezTo>
                  <a:cubicBezTo>
                    <a:pt x="2093" y="724"/>
                    <a:pt x="1809" y="868"/>
                    <a:pt x="1499" y="992"/>
                  </a:cubicBezTo>
                  <a:cubicBezTo>
                    <a:pt x="1293" y="1076"/>
                    <a:pt x="1110" y="1083"/>
                    <a:pt x="896" y="1120"/>
                  </a:cubicBezTo>
                  <a:cubicBezTo>
                    <a:pt x="762" y="1142"/>
                    <a:pt x="688" y="1161"/>
                    <a:pt x="677" y="1161"/>
                  </a:cubicBezTo>
                  <a:cubicBezTo>
                    <a:pt x="666" y="1161"/>
                    <a:pt x="729" y="1139"/>
                    <a:pt x="871" y="1076"/>
                  </a:cubicBezTo>
                  <a:cubicBezTo>
                    <a:pt x="1165" y="943"/>
                    <a:pt x="1441" y="778"/>
                    <a:pt x="1750" y="691"/>
                  </a:cubicBezTo>
                  <a:cubicBezTo>
                    <a:pt x="1839" y="663"/>
                    <a:pt x="2047" y="389"/>
                    <a:pt x="1875" y="389"/>
                  </a:cubicBezTo>
                  <a:cubicBezTo>
                    <a:pt x="1871" y="389"/>
                    <a:pt x="1867" y="389"/>
                    <a:pt x="1862" y="390"/>
                  </a:cubicBezTo>
                  <a:cubicBezTo>
                    <a:pt x="1412" y="411"/>
                    <a:pt x="727" y="600"/>
                    <a:pt x="384" y="910"/>
                  </a:cubicBezTo>
                  <a:cubicBezTo>
                    <a:pt x="0" y="1257"/>
                    <a:pt x="243" y="1604"/>
                    <a:pt x="714" y="1628"/>
                  </a:cubicBezTo>
                  <a:cubicBezTo>
                    <a:pt x="732" y="1629"/>
                    <a:pt x="750" y="1630"/>
                    <a:pt x="768" y="1630"/>
                  </a:cubicBezTo>
                  <a:cubicBezTo>
                    <a:pt x="1052" y="1630"/>
                    <a:pt x="1334" y="1510"/>
                    <a:pt x="1590" y="1402"/>
                  </a:cubicBezTo>
                  <a:cubicBezTo>
                    <a:pt x="1986" y="1232"/>
                    <a:pt x="2383" y="1145"/>
                    <a:pt x="2791" y="1009"/>
                  </a:cubicBezTo>
                  <a:cubicBezTo>
                    <a:pt x="3126" y="897"/>
                    <a:pt x="3696" y="567"/>
                    <a:pt x="3696" y="159"/>
                  </a:cubicBezTo>
                  <a:cubicBezTo>
                    <a:pt x="3696" y="72"/>
                    <a:pt x="3637" y="35"/>
                    <a:pt x="3563" y="26"/>
                  </a:cubicBezTo>
                  <a:cubicBezTo>
                    <a:pt x="3426" y="9"/>
                    <a:pt x="3292" y="1"/>
                    <a:pt x="31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42"/>
            <p:cNvSpPr/>
            <p:nvPr/>
          </p:nvSpPr>
          <p:spPr>
            <a:xfrm>
              <a:off x="2083950" y="857800"/>
              <a:ext cx="37875" cy="55700"/>
            </a:xfrm>
            <a:custGeom>
              <a:avLst/>
              <a:gdLst/>
              <a:ahLst/>
              <a:cxnLst/>
              <a:rect l="l" t="t" r="r" b="b"/>
              <a:pathLst>
                <a:path w="1515" h="2228" extrusionOk="0">
                  <a:moveTo>
                    <a:pt x="655" y="396"/>
                  </a:moveTo>
                  <a:cubicBezTo>
                    <a:pt x="654" y="397"/>
                    <a:pt x="653" y="398"/>
                    <a:pt x="652" y="399"/>
                  </a:cubicBezTo>
                  <a:lnTo>
                    <a:pt x="652" y="399"/>
                  </a:lnTo>
                  <a:cubicBezTo>
                    <a:pt x="653" y="398"/>
                    <a:pt x="654" y="397"/>
                    <a:pt x="655" y="396"/>
                  </a:cubicBezTo>
                  <a:close/>
                  <a:moveTo>
                    <a:pt x="819" y="0"/>
                  </a:moveTo>
                  <a:cubicBezTo>
                    <a:pt x="739" y="0"/>
                    <a:pt x="658" y="20"/>
                    <a:pt x="586" y="57"/>
                  </a:cubicBezTo>
                  <a:cubicBezTo>
                    <a:pt x="172" y="267"/>
                    <a:pt x="98" y="812"/>
                    <a:pt x="49" y="1226"/>
                  </a:cubicBezTo>
                  <a:cubicBezTo>
                    <a:pt x="0" y="1693"/>
                    <a:pt x="219" y="2227"/>
                    <a:pt x="725" y="2227"/>
                  </a:cubicBezTo>
                  <a:cubicBezTo>
                    <a:pt x="779" y="2227"/>
                    <a:pt x="835" y="2221"/>
                    <a:pt x="895" y="2209"/>
                  </a:cubicBezTo>
                  <a:cubicBezTo>
                    <a:pt x="1131" y="2159"/>
                    <a:pt x="1316" y="1965"/>
                    <a:pt x="1390" y="1742"/>
                  </a:cubicBezTo>
                  <a:cubicBezTo>
                    <a:pt x="1448" y="1565"/>
                    <a:pt x="1514" y="1180"/>
                    <a:pt x="1308" y="1094"/>
                  </a:cubicBezTo>
                  <a:cubicBezTo>
                    <a:pt x="1294" y="1088"/>
                    <a:pt x="1280" y="1085"/>
                    <a:pt x="1266" y="1085"/>
                  </a:cubicBezTo>
                  <a:cubicBezTo>
                    <a:pt x="1188" y="1085"/>
                    <a:pt x="1103" y="1161"/>
                    <a:pt x="1064" y="1214"/>
                  </a:cubicBezTo>
                  <a:cubicBezTo>
                    <a:pt x="982" y="1329"/>
                    <a:pt x="961" y="1420"/>
                    <a:pt x="948" y="1561"/>
                  </a:cubicBezTo>
                  <a:cubicBezTo>
                    <a:pt x="945" y="1602"/>
                    <a:pt x="930" y="1662"/>
                    <a:pt x="933" y="1712"/>
                  </a:cubicBezTo>
                  <a:lnTo>
                    <a:pt x="933" y="1712"/>
                  </a:lnTo>
                  <a:cubicBezTo>
                    <a:pt x="919" y="1713"/>
                    <a:pt x="904" y="1715"/>
                    <a:pt x="887" y="1717"/>
                  </a:cubicBezTo>
                  <a:cubicBezTo>
                    <a:pt x="561" y="1565"/>
                    <a:pt x="487" y="1357"/>
                    <a:pt x="519" y="1003"/>
                  </a:cubicBezTo>
                  <a:cubicBezTo>
                    <a:pt x="534" y="858"/>
                    <a:pt x="539" y="578"/>
                    <a:pt x="624" y="437"/>
                  </a:cubicBezTo>
                  <a:lnTo>
                    <a:pt x="624" y="437"/>
                  </a:lnTo>
                  <a:cubicBezTo>
                    <a:pt x="624" y="452"/>
                    <a:pt x="678" y="435"/>
                    <a:pt x="734" y="471"/>
                  </a:cubicBezTo>
                  <a:cubicBezTo>
                    <a:pt x="825" y="520"/>
                    <a:pt x="833" y="589"/>
                    <a:pt x="858" y="681"/>
                  </a:cubicBezTo>
                  <a:cubicBezTo>
                    <a:pt x="891" y="825"/>
                    <a:pt x="883" y="974"/>
                    <a:pt x="891" y="1119"/>
                  </a:cubicBezTo>
                  <a:cubicBezTo>
                    <a:pt x="894" y="1179"/>
                    <a:pt x="920" y="1202"/>
                    <a:pt x="956" y="1202"/>
                  </a:cubicBezTo>
                  <a:cubicBezTo>
                    <a:pt x="1046" y="1202"/>
                    <a:pt x="1196" y="1056"/>
                    <a:pt x="1205" y="970"/>
                  </a:cubicBezTo>
                  <a:cubicBezTo>
                    <a:pt x="1234" y="709"/>
                    <a:pt x="1354" y="383"/>
                    <a:pt x="1167" y="156"/>
                  </a:cubicBezTo>
                  <a:cubicBezTo>
                    <a:pt x="1080" y="51"/>
                    <a:pt x="950" y="0"/>
                    <a:pt x="8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42"/>
            <p:cNvSpPr/>
            <p:nvPr/>
          </p:nvSpPr>
          <p:spPr>
            <a:xfrm>
              <a:off x="2065725" y="587300"/>
              <a:ext cx="202775" cy="78600"/>
            </a:xfrm>
            <a:custGeom>
              <a:avLst/>
              <a:gdLst/>
              <a:ahLst/>
              <a:cxnLst/>
              <a:rect l="l" t="t" r="r" b="b"/>
              <a:pathLst>
                <a:path w="8111" h="3144" extrusionOk="0">
                  <a:moveTo>
                    <a:pt x="3092" y="0"/>
                  </a:moveTo>
                  <a:cubicBezTo>
                    <a:pt x="2000" y="0"/>
                    <a:pt x="0" y="197"/>
                    <a:pt x="200" y="1591"/>
                  </a:cubicBezTo>
                  <a:cubicBezTo>
                    <a:pt x="263" y="2023"/>
                    <a:pt x="524" y="2156"/>
                    <a:pt x="862" y="2156"/>
                  </a:cubicBezTo>
                  <a:cubicBezTo>
                    <a:pt x="941" y="2156"/>
                    <a:pt x="1025" y="2149"/>
                    <a:pt x="1112" y="2136"/>
                  </a:cubicBezTo>
                  <a:cubicBezTo>
                    <a:pt x="1496" y="2077"/>
                    <a:pt x="1977" y="1626"/>
                    <a:pt x="2414" y="1626"/>
                  </a:cubicBezTo>
                  <a:cubicBezTo>
                    <a:pt x="2498" y="1626"/>
                    <a:pt x="2581" y="1643"/>
                    <a:pt x="2660" y="1682"/>
                  </a:cubicBezTo>
                  <a:cubicBezTo>
                    <a:pt x="3627" y="2149"/>
                    <a:pt x="2718" y="2355"/>
                    <a:pt x="2405" y="2620"/>
                  </a:cubicBezTo>
                  <a:cubicBezTo>
                    <a:pt x="2289" y="2719"/>
                    <a:pt x="2020" y="3115"/>
                    <a:pt x="2342" y="3135"/>
                  </a:cubicBezTo>
                  <a:cubicBezTo>
                    <a:pt x="2430" y="3141"/>
                    <a:pt x="2510" y="3143"/>
                    <a:pt x="2586" y="3143"/>
                  </a:cubicBezTo>
                  <a:cubicBezTo>
                    <a:pt x="2967" y="3143"/>
                    <a:pt x="3233" y="3075"/>
                    <a:pt x="3659" y="2958"/>
                  </a:cubicBezTo>
                  <a:cubicBezTo>
                    <a:pt x="4132" y="2826"/>
                    <a:pt x="4579" y="2676"/>
                    <a:pt x="5063" y="2676"/>
                  </a:cubicBezTo>
                  <a:cubicBezTo>
                    <a:pt x="5217" y="2676"/>
                    <a:pt x="5375" y="2691"/>
                    <a:pt x="5538" y="2727"/>
                  </a:cubicBezTo>
                  <a:cubicBezTo>
                    <a:pt x="5749" y="2772"/>
                    <a:pt x="5947" y="2900"/>
                    <a:pt x="6165" y="2917"/>
                  </a:cubicBezTo>
                  <a:cubicBezTo>
                    <a:pt x="6189" y="2918"/>
                    <a:pt x="6213" y="2919"/>
                    <a:pt x="6237" y="2919"/>
                  </a:cubicBezTo>
                  <a:cubicBezTo>
                    <a:pt x="6823" y="2919"/>
                    <a:pt x="7384" y="2538"/>
                    <a:pt x="7693" y="2058"/>
                  </a:cubicBezTo>
                  <a:cubicBezTo>
                    <a:pt x="7945" y="1665"/>
                    <a:pt x="8111" y="1100"/>
                    <a:pt x="7682" y="762"/>
                  </a:cubicBezTo>
                  <a:cubicBezTo>
                    <a:pt x="7535" y="645"/>
                    <a:pt x="7347" y="612"/>
                    <a:pt x="7156" y="612"/>
                  </a:cubicBezTo>
                  <a:cubicBezTo>
                    <a:pt x="7001" y="612"/>
                    <a:pt x="6845" y="633"/>
                    <a:pt x="6706" y="650"/>
                  </a:cubicBezTo>
                  <a:cubicBezTo>
                    <a:pt x="6287" y="697"/>
                    <a:pt x="5914" y="779"/>
                    <a:pt x="5559" y="779"/>
                  </a:cubicBezTo>
                  <a:cubicBezTo>
                    <a:pt x="5149" y="779"/>
                    <a:pt x="4764" y="670"/>
                    <a:pt x="4362" y="274"/>
                  </a:cubicBezTo>
                  <a:cubicBezTo>
                    <a:pt x="4325" y="239"/>
                    <a:pt x="4280" y="223"/>
                    <a:pt x="4231" y="223"/>
                  </a:cubicBezTo>
                  <a:cubicBezTo>
                    <a:pt x="3979" y="223"/>
                    <a:pt x="3631" y="636"/>
                    <a:pt x="3821" y="819"/>
                  </a:cubicBezTo>
                  <a:cubicBezTo>
                    <a:pt x="4184" y="1162"/>
                    <a:pt x="4564" y="1385"/>
                    <a:pt x="5075" y="1434"/>
                  </a:cubicBezTo>
                  <a:cubicBezTo>
                    <a:pt x="5081" y="1435"/>
                    <a:pt x="5087" y="1435"/>
                    <a:pt x="5094" y="1435"/>
                  </a:cubicBezTo>
                  <a:cubicBezTo>
                    <a:pt x="5332" y="1435"/>
                    <a:pt x="6598" y="1208"/>
                    <a:pt x="6787" y="1208"/>
                  </a:cubicBezTo>
                  <a:cubicBezTo>
                    <a:pt x="6800" y="1208"/>
                    <a:pt x="6808" y="1209"/>
                    <a:pt x="6810" y="1212"/>
                  </a:cubicBezTo>
                  <a:cubicBezTo>
                    <a:pt x="6579" y="1549"/>
                    <a:pt x="6348" y="1888"/>
                    <a:pt x="6121" y="2227"/>
                  </a:cubicBezTo>
                  <a:cubicBezTo>
                    <a:pt x="5951" y="2153"/>
                    <a:pt x="5778" y="2087"/>
                    <a:pt x="5601" y="2037"/>
                  </a:cubicBezTo>
                  <a:cubicBezTo>
                    <a:pt x="5410" y="2026"/>
                    <a:pt x="5235" y="1945"/>
                    <a:pt x="5036" y="1945"/>
                  </a:cubicBezTo>
                  <a:cubicBezTo>
                    <a:pt x="5023" y="1945"/>
                    <a:pt x="5010" y="1945"/>
                    <a:pt x="4997" y="1946"/>
                  </a:cubicBezTo>
                  <a:cubicBezTo>
                    <a:pt x="4486" y="1978"/>
                    <a:pt x="4073" y="2204"/>
                    <a:pt x="3626" y="2368"/>
                  </a:cubicBezTo>
                  <a:lnTo>
                    <a:pt x="3626" y="2368"/>
                  </a:lnTo>
                  <a:cubicBezTo>
                    <a:pt x="3961" y="2095"/>
                    <a:pt x="4157" y="1766"/>
                    <a:pt x="3829" y="1368"/>
                  </a:cubicBezTo>
                  <a:cubicBezTo>
                    <a:pt x="3631" y="1128"/>
                    <a:pt x="3169" y="1056"/>
                    <a:pt x="2773" y="1056"/>
                  </a:cubicBezTo>
                  <a:cubicBezTo>
                    <a:pt x="2583" y="1056"/>
                    <a:pt x="2408" y="1073"/>
                    <a:pt x="2285" y="1096"/>
                  </a:cubicBezTo>
                  <a:cubicBezTo>
                    <a:pt x="2139" y="1124"/>
                    <a:pt x="1456" y="1489"/>
                    <a:pt x="1400" y="1489"/>
                  </a:cubicBezTo>
                  <a:cubicBezTo>
                    <a:pt x="1398" y="1489"/>
                    <a:pt x="1398" y="1488"/>
                    <a:pt x="1397" y="1488"/>
                  </a:cubicBezTo>
                  <a:cubicBezTo>
                    <a:pt x="1425" y="822"/>
                    <a:pt x="1700" y="491"/>
                    <a:pt x="2220" y="491"/>
                  </a:cubicBezTo>
                  <a:cubicBezTo>
                    <a:pt x="2306" y="491"/>
                    <a:pt x="2399" y="500"/>
                    <a:pt x="2499" y="518"/>
                  </a:cubicBezTo>
                  <a:cubicBezTo>
                    <a:pt x="2756" y="497"/>
                    <a:pt x="3011" y="484"/>
                    <a:pt x="3267" y="480"/>
                  </a:cubicBezTo>
                  <a:cubicBezTo>
                    <a:pt x="3470" y="472"/>
                    <a:pt x="3796" y="22"/>
                    <a:pt x="3495" y="9"/>
                  </a:cubicBezTo>
                  <a:cubicBezTo>
                    <a:pt x="3385" y="4"/>
                    <a:pt x="3248" y="0"/>
                    <a:pt x="30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42"/>
            <p:cNvSpPr/>
            <p:nvPr/>
          </p:nvSpPr>
          <p:spPr>
            <a:xfrm>
              <a:off x="2157000" y="555125"/>
              <a:ext cx="134525" cy="47550"/>
            </a:xfrm>
            <a:custGeom>
              <a:avLst/>
              <a:gdLst/>
              <a:ahLst/>
              <a:cxnLst/>
              <a:rect l="l" t="t" r="r" b="b"/>
              <a:pathLst>
                <a:path w="5381" h="1902" extrusionOk="0">
                  <a:moveTo>
                    <a:pt x="3139" y="0"/>
                  </a:moveTo>
                  <a:cubicBezTo>
                    <a:pt x="3096" y="0"/>
                    <a:pt x="3038" y="6"/>
                    <a:pt x="2956" y="17"/>
                  </a:cubicBezTo>
                  <a:cubicBezTo>
                    <a:pt x="2808" y="37"/>
                    <a:pt x="2436" y="471"/>
                    <a:pt x="2705" y="537"/>
                  </a:cubicBezTo>
                  <a:cubicBezTo>
                    <a:pt x="2990" y="612"/>
                    <a:pt x="3072" y="970"/>
                    <a:pt x="3353" y="1086"/>
                  </a:cubicBezTo>
                  <a:cubicBezTo>
                    <a:pt x="3445" y="1123"/>
                    <a:pt x="3539" y="1136"/>
                    <a:pt x="3634" y="1136"/>
                  </a:cubicBezTo>
                  <a:cubicBezTo>
                    <a:pt x="3792" y="1136"/>
                    <a:pt x="3951" y="1100"/>
                    <a:pt x="4109" y="1082"/>
                  </a:cubicBezTo>
                  <a:cubicBezTo>
                    <a:pt x="4178" y="1074"/>
                    <a:pt x="4416" y="1041"/>
                    <a:pt x="4570" y="1041"/>
                  </a:cubicBezTo>
                  <a:cubicBezTo>
                    <a:pt x="4707" y="1041"/>
                    <a:pt x="4778" y="1067"/>
                    <a:pt x="4600" y="1161"/>
                  </a:cubicBezTo>
                  <a:cubicBezTo>
                    <a:pt x="4431" y="1247"/>
                    <a:pt x="4059" y="1218"/>
                    <a:pt x="3882" y="1239"/>
                  </a:cubicBezTo>
                  <a:cubicBezTo>
                    <a:pt x="3591" y="1273"/>
                    <a:pt x="3325" y="1309"/>
                    <a:pt x="3062" y="1309"/>
                  </a:cubicBezTo>
                  <a:cubicBezTo>
                    <a:pt x="2806" y="1309"/>
                    <a:pt x="2552" y="1275"/>
                    <a:pt x="2280" y="1169"/>
                  </a:cubicBezTo>
                  <a:cubicBezTo>
                    <a:pt x="1974" y="1053"/>
                    <a:pt x="1738" y="892"/>
                    <a:pt x="1405" y="871"/>
                  </a:cubicBezTo>
                  <a:cubicBezTo>
                    <a:pt x="1388" y="871"/>
                    <a:pt x="1371" y="870"/>
                    <a:pt x="1354" y="870"/>
                  </a:cubicBezTo>
                  <a:cubicBezTo>
                    <a:pt x="1151" y="870"/>
                    <a:pt x="907" y="922"/>
                    <a:pt x="723" y="922"/>
                  </a:cubicBezTo>
                  <a:cubicBezTo>
                    <a:pt x="719" y="922"/>
                    <a:pt x="716" y="922"/>
                    <a:pt x="713" y="922"/>
                  </a:cubicBezTo>
                  <a:lnTo>
                    <a:pt x="713" y="922"/>
                  </a:lnTo>
                  <a:cubicBezTo>
                    <a:pt x="731" y="913"/>
                    <a:pt x="751" y="903"/>
                    <a:pt x="772" y="892"/>
                  </a:cubicBezTo>
                  <a:cubicBezTo>
                    <a:pt x="826" y="871"/>
                    <a:pt x="879" y="855"/>
                    <a:pt x="934" y="839"/>
                  </a:cubicBezTo>
                  <a:cubicBezTo>
                    <a:pt x="1070" y="793"/>
                    <a:pt x="1210" y="760"/>
                    <a:pt x="1350" y="723"/>
                  </a:cubicBezTo>
                  <a:cubicBezTo>
                    <a:pt x="1582" y="656"/>
                    <a:pt x="1826" y="603"/>
                    <a:pt x="2049" y="525"/>
                  </a:cubicBezTo>
                  <a:cubicBezTo>
                    <a:pt x="2139" y="492"/>
                    <a:pt x="2387" y="219"/>
                    <a:pt x="2168" y="202"/>
                  </a:cubicBezTo>
                  <a:cubicBezTo>
                    <a:pt x="2108" y="197"/>
                    <a:pt x="2037" y="194"/>
                    <a:pt x="1959" y="194"/>
                  </a:cubicBezTo>
                  <a:cubicBezTo>
                    <a:pt x="1355" y="194"/>
                    <a:pt x="298" y="364"/>
                    <a:pt x="111" y="904"/>
                  </a:cubicBezTo>
                  <a:cubicBezTo>
                    <a:pt x="0" y="1226"/>
                    <a:pt x="231" y="1371"/>
                    <a:pt x="521" y="1429"/>
                  </a:cubicBezTo>
                  <a:cubicBezTo>
                    <a:pt x="597" y="1445"/>
                    <a:pt x="673" y="1449"/>
                    <a:pt x="749" y="1449"/>
                  </a:cubicBezTo>
                  <a:cubicBezTo>
                    <a:pt x="877" y="1449"/>
                    <a:pt x="1004" y="1436"/>
                    <a:pt x="1131" y="1436"/>
                  </a:cubicBezTo>
                  <a:cubicBezTo>
                    <a:pt x="1231" y="1436"/>
                    <a:pt x="1330" y="1444"/>
                    <a:pt x="1429" y="1474"/>
                  </a:cubicBezTo>
                  <a:cubicBezTo>
                    <a:pt x="1846" y="1603"/>
                    <a:pt x="2160" y="1854"/>
                    <a:pt x="2614" y="1891"/>
                  </a:cubicBezTo>
                  <a:cubicBezTo>
                    <a:pt x="2687" y="1898"/>
                    <a:pt x="2760" y="1901"/>
                    <a:pt x="2834" y="1901"/>
                  </a:cubicBezTo>
                  <a:cubicBezTo>
                    <a:pt x="3229" y="1901"/>
                    <a:pt x="3628" y="1813"/>
                    <a:pt x="4022" y="1792"/>
                  </a:cubicBezTo>
                  <a:cubicBezTo>
                    <a:pt x="4278" y="1776"/>
                    <a:pt x="4517" y="1784"/>
                    <a:pt x="4761" y="1681"/>
                  </a:cubicBezTo>
                  <a:cubicBezTo>
                    <a:pt x="5041" y="1557"/>
                    <a:pt x="5380" y="1276"/>
                    <a:pt x="5376" y="934"/>
                  </a:cubicBezTo>
                  <a:cubicBezTo>
                    <a:pt x="5372" y="541"/>
                    <a:pt x="5000" y="446"/>
                    <a:pt x="4671" y="446"/>
                  </a:cubicBezTo>
                  <a:cubicBezTo>
                    <a:pt x="4664" y="446"/>
                    <a:pt x="4657" y="446"/>
                    <a:pt x="4650" y="446"/>
                  </a:cubicBezTo>
                  <a:cubicBezTo>
                    <a:pt x="4517" y="450"/>
                    <a:pt x="4385" y="500"/>
                    <a:pt x="4254" y="500"/>
                  </a:cubicBezTo>
                  <a:cubicBezTo>
                    <a:pt x="4246" y="500"/>
                    <a:pt x="4240" y="500"/>
                    <a:pt x="4233" y="500"/>
                  </a:cubicBezTo>
                  <a:cubicBezTo>
                    <a:pt x="3867" y="500"/>
                    <a:pt x="3720" y="397"/>
                    <a:pt x="3473" y="206"/>
                  </a:cubicBezTo>
                  <a:cubicBezTo>
                    <a:pt x="3276" y="59"/>
                    <a:pt x="3276" y="0"/>
                    <a:pt x="31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42"/>
            <p:cNvSpPr/>
            <p:nvPr/>
          </p:nvSpPr>
          <p:spPr>
            <a:xfrm>
              <a:off x="2317200" y="555900"/>
              <a:ext cx="73725" cy="58750"/>
            </a:xfrm>
            <a:custGeom>
              <a:avLst/>
              <a:gdLst/>
              <a:ahLst/>
              <a:cxnLst/>
              <a:rect l="l" t="t" r="r" b="b"/>
              <a:pathLst>
                <a:path w="2949" h="2350" extrusionOk="0">
                  <a:moveTo>
                    <a:pt x="1838" y="345"/>
                  </a:moveTo>
                  <a:cubicBezTo>
                    <a:pt x="1730" y="471"/>
                    <a:pt x="1683" y="640"/>
                    <a:pt x="1817" y="724"/>
                  </a:cubicBezTo>
                  <a:cubicBezTo>
                    <a:pt x="2057" y="873"/>
                    <a:pt x="2197" y="1092"/>
                    <a:pt x="2185" y="1377"/>
                  </a:cubicBezTo>
                  <a:cubicBezTo>
                    <a:pt x="2181" y="1542"/>
                    <a:pt x="2147" y="1662"/>
                    <a:pt x="2003" y="1745"/>
                  </a:cubicBezTo>
                  <a:cubicBezTo>
                    <a:pt x="1956" y="1774"/>
                    <a:pt x="1889" y="1797"/>
                    <a:pt x="1827" y="1797"/>
                  </a:cubicBezTo>
                  <a:cubicBezTo>
                    <a:pt x="1758" y="1797"/>
                    <a:pt x="1693" y="1769"/>
                    <a:pt x="1665" y="1691"/>
                  </a:cubicBezTo>
                  <a:cubicBezTo>
                    <a:pt x="1611" y="1538"/>
                    <a:pt x="1780" y="1319"/>
                    <a:pt x="1718" y="1138"/>
                  </a:cubicBezTo>
                  <a:cubicBezTo>
                    <a:pt x="1673" y="1002"/>
                    <a:pt x="1570" y="932"/>
                    <a:pt x="1442" y="882"/>
                  </a:cubicBezTo>
                  <a:cubicBezTo>
                    <a:pt x="1307" y="834"/>
                    <a:pt x="1162" y="834"/>
                    <a:pt x="1017" y="834"/>
                  </a:cubicBezTo>
                  <a:cubicBezTo>
                    <a:pt x="873" y="834"/>
                    <a:pt x="729" y="834"/>
                    <a:pt x="599" y="787"/>
                  </a:cubicBezTo>
                  <a:cubicBezTo>
                    <a:pt x="581" y="779"/>
                    <a:pt x="546" y="760"/>
                    <a:pt x="523" y="760"/>
                  </a:cubicBezTo>
                  <a:cubicBezTo>
                    <a:pt x="515" y="760"/>
                    <a:pt x="508" y="763"/>
                    <a:pt x="505" y="771"/>
                  </a:cubicBezTo>
                  <a:lnTo>
                    <a:pt x="505" y="771"/>
                  </a:lnTo>
                  <a:cubicBezTo>
                    <a:pt x="525" y="679"/>
                    <a:pt x="801" y="570"/>
                    <a:pt x="863" y="543"/>
                  </a:cubicBezTo>
                  <a:cubicBezTo>
                    <a:pt x="1148" y="436"/>
                    <a:pt x="1474" y="419"/>
                    <a:pt x="1772" y="374"/>
                  </a:cubicBezTo>
                  <a:cubicBezTo>
                    <a:pt x="1792" y="370"/>
                    <a:pt x="1815" y="360"/>
                    <a:pt x="1838" y="345"/>
                  </a:cubicBezTo>
                  <a:close/>
                  <a:moveTo>
                    <a:pt x="1542" y="0"/>
                  </a:moveTo>
                  <a:cubicBezTo>
                    <a:pt x="1218" y="0"/>
                    <a:pt x="899" y="77"/>
                    <a:pt x="615" y="246"/>
                  </a:cubicBezTo>
                  <a:cubicBezTo>
                    <a:pt x="380" y="390"/>
                    <a:pt x="34" y="659"/>
                    <a:pt x="21" y="968"/>
                  </a:cubicBezTo>
                  <a:cubicBezTo>
                    <a:pt x="1" y="1509"/>
                    <a:pt x="909" y="1170"/>
                    <a:pt x="1156" y="1406"/>
                  </a:cubicBezTo>
                  <a:cubicBezTo>
                    <a:pt x="1383" y="1616"/>
                    <a:pt x="921" y="2042"/>
                    <a:pt x="1293" y="2277"/>
                  </a:cubicBezTo>
                  <a:cubicBezTo>
                    <a:pt x="1375" y="2328"/>
                    <a:pt x="1466" y="2349"/>
                    <a:pt x="1560" y="2349"/>
                  </a:cubicBezTo>
                  <a:cubicBezTo>
                    <a:pt x="1802" y="2349"/>
                    <a:pt x="2063" y="2210"/>
                    <a:pt x="2238" y="2079"/>
                  </a:cubicBezTo>
                  <a:cubicBezTo>
                    <a:pt x="2841" y="1637"/>
                    <a:pt x="2949" y="551"/>
                    <a:pt x="2189" y="204"/>
                  </a:cubicBezTo>
                  <a:cubicBezTo>
                    <a:pt x="2166" y="193"/>
                    <a:pt x="2141" y="188"/>
                    <a:pt x="2116" y="188"/>
                  </a:cubicBezTo>
                  <a:cubicBezTo>
                    <a:pt x="2054" y="188"/>
                    <a:pt x="1987" y="217"/>
                    <a:pt x="1926" y="262"/>
                  </a:cubicBezTo>
                  <a:lnTo>
                    <a:pt x="1926" y="262"/>
                  </a:lnTo>
                  <a:cubicBezTo>
                    <a:pt x="1999" y="170"/>
                    <a:pt x="2030" y="52"/>
                    <a:pt x="1900" y="31"/>
                  </a:cubicBezTo>
                  <a:cubicBezTo>
                    <a:pt x="1781" y="11"/>
                    <a:pt x="1661" y="0"/>
                    <a:pt x="15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42"/>
            <p:cNvSpPr/>
            <p:nvPr/>
          </p:nvSpPr>
          <p:spPr>
            <a:xfrm>
              <a:off x="2329600" y="532050"/>
              <a:ext cx="53900" cy="23400"/>
            </a:xfrm>
            <a:custGeom>
              <a:avLst/>
              <a:gdLst/>
              <a:ahLst/>
              <a:cxnLst/>
              <a:rect l="l" t="t" r="r" b="b"/>
              <a:pathLst>
                <a:path w="2156" h="936" extrusionOk="0">
                  <a:moveTo>
                    <a:pt x="797" y="364"/>
                  </a:moveTo>
                  <a:cubicBezTo>
                    <a:pt x="799" y="364"/>
                    <a:pt x="800" y="365"/>
                    <a:pt x="802" y="366"/>
                  </a:cubicBezTo>
                  <a:lnTo>
                    <a:pt x="802" y="366"/>
                  </a:lnTo>
                  <a:cubicBezTo>
                    <a:pt x="799" y="365"/>
                    <a:pt x="797" y="365"/>
                    <a:pt x="795" y="365"/>
                  </a:cubicBezTo>
                  <a:cubicBezTo>
                    <a:pt x="794" y="365"/>
                    <a:pt x="794" y="365"/>
                    <a:pt x="793" y="365"/>
                  </a:cubicBezTo>
                  <a:lnTo>
                    <a:pt x="793" y="365"/>
                  </a:lnTo>
                  <a:cubicBezTo>
                    <a:pt x="795" y="365"/>
                    <a:pt x="796" y="364"/>
                    <a:pt x="797" y="364"/>
                  </a:cubicBezTo>
                  <a:close/>
                  <a:moveTo>
                    <a:pt x="1566" y="434"/>
                  </a:moveTo>
                  <a:cubicBezTo>
                    <a:pt x="1566" y="434"/>
                    <a:pt x="1559" y="446"/>
                    <a:pt x="1555" y="454"/>
                  </a:cubicBezTo>
                  <a:lnTo>
                    <a:pt x="1555" y="454"/>
                  </a:lnTo>
                  <a:cubicBezTo>
                    <a:pt x="1554" y="454"/>
                    <a:pt x="1554" y="454"/>
                    <a:pt x="1553" y="454"/>
                  </a:cubicBezTo>
                  <a:lnTo>
                    <a:pt x="1553" y="454"/>
                  </a:lnTo>
                  <a:cubicBezTo>
                    <a:pt x="1562" y="439"/>
                    <a:pt x="1566" y="434"/>
                    <a:pt x="1566" y="434"/>
                  </a:cubicBezTo>
                  <a:close/>
                  <a:moveTo>
                    <a:pt x="720" y="544"/>
                  </a:moveTo>
                  <a:lnTo>
                    <a:pt x="720" y="544"/>
                  </a:lnTo>
                  <a:cubicBezTo>
                    <a:pt x="716" y="551"/>
                    <a:pt x="713" y="553"/>
                    <a:pt x="711" y="553"/>
                  </a:cubicBezTo>
                  <a:cubicBezTo>
                    <a:pt x="706" y="553"/>
                    <a:pt x="707" y="545"/>
                    <a:pt x="720" y="544"/>
                  </a:cubicBezTo>
                  <a:close/>
                  <a:moveTo>
                    <a:pt x="1177" y="0"/>
                  </a:moveTo>
                  <a:cubicBezTo>
                    <a:pt x="1050" y="0"/>
                    <a:pt x="924" y="18"/>
                    <a:pt x="813" y="52"/>
                  </a:cubicBezTo>
                  <a:cubicBezTo>
                    <a:pt x="561" y="131"/>
                    <a:pt x="0" y="659"/>
                    <a:pt x="433" y="866"/>
                  </a:cubicBezTo>
                  <a:cubicBezTo>
                    <a:pt x="538" y="915"/>
                    <a:pt x="648" y="933"/>
                    <a:pt x="760" y="933"/>
                  </a:cubicBezTo>
                  <a:cubicBezTo>
                    <a:pt x="942" y="933"/>
                    <a:pt x="1129" y="886"/>
                    <a:pt x="1307" y="847"/>
                  </a:cubicBezTo>
                  <a:lnTo>
                    <a:pt x="1307" y="847"/>
                  </a:lnTo>
                  <a:cubicBezTo>
                    <a:pt x="1325" y="910"/>
                    <a:pt x="1376" y="935"/>
                    <a:pt x="1436" y="935"/>
                  </a:cubicBezTo>
                  <a:cubicBezTo>
                    <a:pt x="1475" y="935"/>
                    <a:pt x="1518" y="924"/>
                    <a:pt x="1556" y="906"/>
                  </a:cubicBezTo>
                  <a:cubicBezTo>
                    <a:pt x="1858" y="767"/>
                    <a:pt x="2156" y="354"/>
                    <a:pt x="1763" y="138"/>
                  </a:cubicBezTo>
                  <a:cubicBezTo>
                    <a:pt x="1597" y="46"/>
                    <a:pt x="1384" y="0"/>
                    <a:pt x="11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42"/>
            <p:cNvSpPr/>
            <p:nvPr/>
          </p:nvSpPr>
          <p:spPr>
            <a:xfrm>
              <a:off x="2389050" y="557300"/>
              <a:ext cx="122250" cy="45650"/>
            </a:xfrm>
            <a:custGeom>
              <a:avLst/>
              <a:gdLst/>
              <a:ahLst/>
              <a:cxnLst/>
              <a:rect l="l" t="t" r="r" b="b"/>
              <a:pathLst>
                <a:path w="4890" h="1826" extrusionOk="0">
                  <a:moveTo>
                    <a:pt x="626" y="1"/>
                  </a:moveTo>
                  <a:cubicBezTo>
                    <a:pt x="522" y="1"/>
                    <a:pt x="407" y="50"/>
                    <a:pt x="293" y="148"/>
                  </a:cubicBezTo>
                  <a:cubicBezTo>
                    <a:pt x="1" y="392"/>
                    <a:pt x="25" y="636"/>
                    <a:pt x="174" y="954"/>
                  </a:cubicBezTo>
                  <a:cubicBezTo>
                    <a:pt x="355" y="1342"/>
                    <a:pt x="603" y="1635"/>
                    <a:pt x="1032" y="1726"/>
                  </a:cubicBezTo>
                  <a:cubicBezTo>
                    <a:pt x="1416" y="1806"/>
                    <a:pt x="1859" y="1825"/>
                    <a:pt x="2291" y="1825"/>
                  </a:cubicBezTo>
                  <a:cubicBezTo>
                    <a:pt x="2566" y="1825"/>
                    <a:pt x="2837" y="1818"/>
                    <a:pt x="3085" y="1813"/>
                  </a:cubicBezTo>
                  <a:cubicBezTo>
                    <a:pt x="3460" y="1804"/>
                    <a:pt x="4889" y="1565"/>
                    <a:pt x="4529" y="859"/>
                  </a:cubicBezTo>
                  <a:cubicBezTo>
                    <a:pt x="4460" y="721"/>
                    <a:pt x="4341" y="677"/>
                    <a:pt x="4209" y="677"/>
                  </a:cubicBezTo>
                  <a:cubicBezTo>
                    <a:pt x="4052" y="677"/>
                    <a:pt x="3876" y="740"/>
                    <a:pt x="3742" y="784"/>
                  </a:cubicBezTo>
                  <a:cubicBezTo>
                    <a:pt x="3469" y="875"/>
                    <a:pt x="3222" y="913"/>
                    <a:pt x="2983" y="913"/>
                  </a:cubicBezTo>
                  <a:cubicBezTo>
                    <a:pt x="2557" y="913"/>
                    <a:pt x="2155" y="790"/>
                    <a:pt x="1676" y="615"/>
                  </a:cubicBezTo>
                  <a:cubicBezTo>
                    <a:pt x="1662" y="610"/>
                    <a:pt x="1646" y="607"/>
                    <a:pt x="1629" y="607"/>
                  </a:cubicBezTo>
                  <a:cubicBezTo>
                    <a:pt x="1416" y="607"/>
                    <a:pt x="1048" y="989"/>
                    <a:pt x="1251" y="1119"/>
                  </a:cubicBezTo>
                  <a:cubicBezTo>
                    <a:pt x="1308" y="1155"/>
                    <a:pt x="1367" y="1189"/>
                    <a:pt x="1427" y="1221"/>
                  </a:cubicBezTo>
                  <a:lnTo>
                    <a:pt x="1427" y="1221"/>
                  </a:lnTo>
                  <a:cubicBezTo>
                    <a:pt x="1299" y="1208"/>
                    <a:pt x="1176" y="1178"/>
                    <a:pt x="1066" y="1110"/>
                  </a:cubicBezTo>
                  <a:cubicBezTo>
                    <a:pt x="912" y="1015"/>
                    <a:pt x="822" y="887"/>
                    <a:pt x="723" y="735"/>
                  </a:cubicBezTo>
                  <a:cubicBezTo>
                    <a:pt x="676" y="663"/>
                    <a:pt x="515" y="505"/>
                    <a:pt x="535" y="505"/>
                  </a:cubicBezTo>
                  <a:cubicBezTo>
                    <a:pt x="542" y="505"/>
                    <a:pt x="568" y="522"/>
                    <a:pt x="624" y="565"/>
                  </a:cubicBezTo>
                  <a:cubicBezTo>
                    <a:pt x="647" y="583"/>
                    <a:pt x="673" y="590"/>
                    <a:pt x="701" y="590"/>
                  </a:cubicBezTo>
                  <a:cubicBezTo>
                    <a:pt x="836" y="590"/>
                    <a:pt x="1002" y="405"/>
                    <a:pt x="958" y="281"/>
                  </a:cubicBezTo>
                  <a:cubicBezTo>
                    <a:pt x="889" y="93"/>
                    <a:pt x="768" y="1"/>
                    <a:pt x="62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42"/>
            <p:cNvSpPr/>
            <p:nvPr/>
          </p:nvSpPr>
          <p:spPr>
            <a:xfrm>
              <a:off x="2419900" y="502750"/>
              <a:ext cx="308050" cy="74225"/>
            </a:xfrm>
            <a:custGeom>
              <a:avLst/>
              <a:gdLst/>
              <a:ahLst/>
              <a:cxnLst/>
              <a:rect l="l" t="t" r="r" b="b"/>
              <a:pathLst>
                <a:path w="12322" h="2969" extrusionOk="0">
                  <a:moveTo>
                    <a:pt x="1966" y="1567"/>
                  </a:moveTo>
                  <a:cubicBezTo>
                    <a:pt x="1967" y="1567"/>
                    <a:pt x="1967" y="1568"/>
                    <a:pt x="1967" y="1568"/>
                  </a:cubicBezTo>
                  <a:lnTo>
                    <a:pt x="1967" y="1568"/>
                  </a:lnTo>
                  <a:cubicBezTo>
                    <a:pt x="1967" y="1568"/>
                    <a:pt x="1967" y="1567"/>
                    <a:pt x="1966" y="1567"/>
                  </a:cubicBezTo>
                  <a:close/>
                  <a:moveTo>
                    <a:pt x="10933" y="1"/>
                  </a:moveTo>
                  <a:cubicBezTo>
                    <a:pt x="9897" y="1"/>
                    <a:pt x="8838" y="169"/>
                    <a:pt x="7829" y="295"/>
                  </a:cubicBezTo>
                  <a:cubicBezTo>
                    <a:pt x="7111" y="387"/>
                    <a:pt x="6395" y="406"/>
                    <a:pt x="5681" y="406"/>
                  </a:cubicBezTo>
                  <a:cubicBezTo>
                    <a:pt x="5145" y="406"/>
                    <a:pt x="4611" y="395"/>
                    <a:pt x="4076" y="395"/>
                  </a:cubicBezTo>
                  <a:cubicBezTo>
                    <a:pt x="3464" y="395"/>
                    <a:pt x="2852" y="410"/>
                    <a:pt x="2239" y="472"/>
                  </a:cubicBezTo>
                  <a:cubicBezTo>
                    <a:pt x="1992" y="496"/>
                    <a:pt x="1588" y="1076"/>
                    <a:pt x="1931" y="1076"/>
                  </a:cubicBezTo>
                  <a:cubicBezTo>
                    <a:pt x="1937" y="1076"/>
                    <a:pt x="1943" y="1076"/>
                    <a:pt x="1950" y="1076"/>
                  </a:cubicBezTo>
                  <a:cubicBezTo>
                    <a:pt x="2235" y="1062"/>
                    <a:pt x="2521" y="1057"/>
                    <a:pt x="2806" y="1057"/>
                  </a:cubicBezTo>
                  <a:cubicBezTo>
                    <a:pt x="3698" y="1057"/>
                    <a:pt x="4587" y="1107"/>
                    <a:pt x="5479" y="1107"/>
                  </a:cubicBezTo>
                  <a:cubicBezTo>
                    <a:pt x="5948" y="1107"/>
                    <a:pt x="6417" y="1093"/>
                    <a:pt x="6888" y="1051"/>
                  </a:cubicBezTo>
                  <a:cubicBezTo>
                    <a:pt x="8155" y="936"/>
                    <a:pt x="9447" y="634"/>
                    <a:pt x="10729" y="634"/>
                  </a:cubicBezTo>
                  <a:lnTo>
                    <a:pt x="10729" y="634"/>
                  </a:lnTo>
                  <a:cubicBezTo>
                    <a:pt x="9373" y="1058"/>
                    <a:pt x="7688" y="1070"/>
                    <a:pt x="6422" y="1537"/>
                  </a:cubicBezTo>
                  <a:cubicBezTo>
                    <a:pt x="6078" y="1666"/>
                    <a:pt x="3704" y="2456"/>
                    <a:pt x="2445" y="2456"/>
                  </a:cubicBezTo>
                  <a:cubicBezTo>
                    <a:pt x="2240" y="2456"/>
                    <a:pt x="2064" y="2435"/>
                    <a:pt x="1932" y="2386"/>
                  </a:cubicBezTo>
                  <a:lnTo>
                    <a:pt x="1932" y="2386"/>
                  </a:lnTo>
                  <a:cubicBezTo>
                    <a:pt x="2122" y="2292"/>
                    <a:pt x="2288" y="2174"/>
                    <a:pt x="2403" y="1951"/>
                  </a:cubicBezTo>
                  <a:cubicBezTo>
                    <a:pt x="2449" y="1864"/>
                    <a:pt x="2470" y="1699"/>
                    <a:pt x="2350" y="1661"/>
                  </a:cubicBezTo>
                  <a:cubicBezTo>
                    <a:pt x="2260" y="1633"/>
                    <a:pt x="2034" y="1612"/>
                    <a:pt x="1967" y="1568"/>
                  </a:cubicBezTo>
                  <a:lnTo>
                    <a:pt x="1967" y="1568"/>
                  </a:lnTo>
                  <a:cubicBezTo>
                    <a:pt x="2003" y="1592"/>
                    <a:pt x="1974" y="1602"/>
                    <a:pt x="1906" y="1602"/>
                  </a:cubicBezTo>
                  <a:cubicBezTo>
                    <a:pt x="1605" y="1602"/>
                    <a:pt x="538" y="1402"/>
                    <a:pt x="959" y="1327"/>
                  </a:cubicBezTo>
                  <a:cubicBezTo>
                    <a:pt x="1103" y="1303"/>
                    <a:pt x="1369" y="906"/>
                    <a:pt x="1115" y="906"/>
                  </a:cubicBezTo>
                  <a:cubicBezTo>
                    <a:pt x="1114" y="906"/>
                    <a:pt x="1113" y="906"/>
                    <a:pt x="1111" y="906"/>
                  </a:cubicBezTo>
                  <a:cubicBezTo>
                    <a:pt x="534" y="918"/>
                    <a:pt x="566" y="906"/>
                    <a:pt x="145" y="1299"/>
                  </a:cubicBezTo>
                  <a:cubicBezTo>
                    <a:pt x="63" y="1377"/>
                    <a:pt x="0" y="1501"/>
                    <a:pt x="30" y="1617"/>
                  </a:cubicBezTo>
                  <a:cubicBezTo>
                    <a:pt x="145" y="2107"/>
                    <a:pt x="108" y="2178"/>
                    <a:pt x="682" y="2326"/>
                  </a:cubicBezTo>
                  <a:cubicBezTo>
                    <a:pt x="700" y="2331"/>
                    <a:pt x="721" y="2333"/>
                    <a:pt x="745" y="2333"/>
                  </a:cubicBezTo>
                  <a:cubicBezTo>
                    <a:pt x="879" y="2333"/>
                    <a:pt x="1088" y="2259"/>
                    <a:pt x="1280" y="2174"/>
                  </a:cubicBezTo>
                  <a:lnTo>
                    <a:pt x="1280" y="2174"/>
                  </a:lnTo>
                  <a:cubicBezTo>
                    <a:pt x="1155" y="2275"/>
                    <a:pt x="1045" y="2428"/>
                    <a:pt x="1090" y="2583"/>
                  </a:cubicBezTo>
                  <a:cubicBezTo>
                    <a:pt x="1111" y="2644"/>
                    <a:pt x="1128" y="2707"/>
                    <a:pt x="1149" y="2764"/>
                  </a:cubicBezTo>
                  <a:cubicBezTo>
                    <a:pt x="1161" y="2806"/>
                    <a:pt x="1190" y="2835"/>
                    <a:pt x="1231" y="2850"/>
                  </a:cubicBezTo>
                  <a:cubicBezTo>
                    <a:pt x="1686" y="2931"/>
                    <a:pt x="2134" y="2969"/>
                    <a:pt x="2574" y="2969"/>
                  </a:cubicBezTo>
                  <a:cubicBezTo>
                    <a:pt x="3737" y="2969"/>
                    <a:pt x="4856" y="2707"/>
                    <a:pt x="5967" y="2286"/>
                  </a:cubicBezTo>
                  <a:cubicBezTo>
                    <a:pt x="7871" y="1558"/>
                    <a:pt x="10224" y="1732"/>
                    <a:pt x="11941" y="613"/>
                  </a:cubicBezTo>
                  <a:cubicBezTo>
                    <a:pt x="12103" y="506"/>
                    <a:pt x="12322" y="117"/>
                    <a:pt x="12008" y="72"/>
                  </a:cubicBezTo>
                  <a:cubicBezTo>
                    <a:pt x="11655" y="21"/>
                    <a:pt x="11295" y="1"/>
                    <a:pt x="109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42"/>
            <p:cNvSpPr/>
            <p:nvPr/>
          </p:nvSpPr>
          <p:spPr>
            <a:xfrm>
              <a:off x="2598700" y="499175"/>
              <a:ext cx="460525" cy="276400"/>
            </a:xfrm>
            <a:custGeom>
              <a:avLst/>
              <a:gdLst/>
              <a:ahLst/>
              <a:cxnLst/>
              <a:rect l="l" t="t" r="r" b="b"/>
              <a:pathLst>
                <a:path w="18421" h="11056" extrusionOk="0">
                  <a:moveTo>
                    <a:pt x="12842" y="16"/>
                  </a:moveTo>
                  <a:cubicBezTo>
                    <a:pt x="12803" y="16"/>
                    <a:pt x="12765" y="16"/>
                    <a:pt x="12726" y="17"/>
                  </a:cubicBezTo>
                  <a:cubicBezTo>
                    <a:pt x="10691" y="33"/>
                    <a:pt x="8378" y="1"/>
                    <a:pt x="6388" y="434"/>
                  </a:cubicBezTo>
                  <a:cubicBezTo>
                    <a:pt x="6116" y="492"/>
                    <a:pt x="5835" y="1069"/>
                    <a:pt x="6145" y="1069"/>
                  </a:cubicBezTo>
                  <a:cubicBezTo>
                    <a:pt x="6170" y="1069"/>
                    <a:pt x="6198" y="1065"/>
                    <a:pt x="6231" y="1057"/>
                  </a:cubicBezTo>
                  <a:cubicBezTo>
                    <a:pt x="7748" y="694"/>
                    <a:pt x="9577" y="616"/>
                    <a:pt x="11266" y="616"/>
                  </a:cubicBezTo>
                  <a:cubicBezTo>
                    <a:pt x="11784" y="616"/>
                    <a:pt x="12288" y="623"/>
                    <a:pt x="12767" y="632"/>
                  </a:cubicBezTo>
                  <a:cubicBezTo>
                    <a:pt x="13738" y="649"/>
                    <a:pt x="14674" y="838"/>
                    <a:pt x="15636" y="946"/>
                  </a:cubicBezTo>
                  <a:cubicBezTo>
                    <a:pt x="16161" y="1008"/>
                    <a:pt x="16686" y="1049"/>
                    <a:pt x="17210" y="1078"/>
                  </a:cubicBezTo>
                  <a:cubicBezTo>
                    <a:pt x="17610" y="1301"/>
                    <a:pt x="17540" y="1499"/>
                    <a:pt x="16995" y="1680"/>
                  </a:cubicBezTo>
                  <a:cubicBezTo>
                    <a:pt x="16421" y="2532"/>
                    <a:pt x="15661" y="3192"/>
                    <a:pt x="15112" y="4113"/>
                  </a:cubicBezTo>
                  <a:cubicBezTo>
                    <a:pt x="13531" y="6751"/>
                    <a:pt x="12143" y="6372"/>
                    <a:pt x="9786" y="7226"/>
                  </a:cubicBezTo>
                  <a:cubicBezTo>
                    <a:pt x="8783" y="7589"/>
                    <a:pt x="8105" y="8151"/>
                    <a:pt x="7346" y="8865"/>
                  </a:cubicBezTo>
                  <a:cubicBezTo>
                    <a:pt x="6644" y="9529"/>
                    <a:pt x="5635" y="10404"/>
                    <a:pt x="4659" y="10404"/>
                  </a:cubicBezTo>
                  <a:cubicBezTo>
                    <a:pt x="4228" y="10404"/>
                    <a:pt x="3803" y="10233"/>
                    <a:pt x="3415" y="9798"/>
                  </a:cubicBezTo>
                  <a:cubicBezTo>
                    <a:pt x="2614" y="8899"/>
                    <a:pt x="2853" y="7837"/>
                    <a:pt x="3163" y="6814"/>
                  </a:cubicBezTo>
                  <a:cubicBezTo>
                    <a:pt x="3419" y="5962"/>
                    <a:pt x="3890" y="5009"/>
                    <a:pt x="3361" y="4154"/>
                  </a:cubicBezTo>
                  <a:cubicBezTo>
                    <a:pt x="2973" y="3534"/>
                    <a:pt x="227" y="3085"/>
                    <a:pt x="781" y="2217"/>
                  </a:cubicBezTo>
                  <a:cubicBezTo>
                    <a:pt x="871" y="2078"/>
                    <a:pt x="815" y="2009"/>
                    <a:pt x="727" y="2009"/>
                  </a:cubicBezTo>
                  <a:cubicBezTo>
                    <a:pt x="661" y="2009"/>
                    <a:pt x="577" y="2047"/>
                    <a:pt x="520" y="2122"/>
                  </a:cubicBezTo>
                  <a:cubicBezTo>
                    <a:pt x="223" y="2528"/>
                    <a:pt x="0" y="2862"/>
                    <a:pt x="335" y="3328"/>
                  </a:cubicBezTo>
                  <a:cubicBezTo>
                    <a:pt x="652" y="3770"/>
                    <a:pt x="1475" y="3662"/>
                    <a:pt x="1896" y="3915"/>
                  </a:cubicBezTo>
                  <a:cubicBezTo>
                    <a:pt x="3204" y="4695"/>
                    <a:pt x="2994" y="5743"/>
                    <a:pt x="2597" y="6953"/>
                  </a:cubicBezTo>
                  <a:cubicBezTo>
                    <a:pt x="2062" y="8588"/>
                    <a:pt x="2406" y="11056"/>
                    <a:pt x="4482" y="11056"/>
                  </a:cubicBezTo>
                  <a:cubicBezTo>
                    <a:pt x="4613" y="11056"/>
                    <a:pt x="4752" y="11046"/>
                    <a:pt x="4897" y="11025"/>
                  </a:cubicBezTo>
                  <a:cubicBezTo>
                    <a:pt x="5835" y="10888"/>
                    <a:pt x="6623" y="10145"/>
                    <a:pt x="7280" y="9534"/>
                  </a:cubicBezTo>
                  <a:cubicBezTo>
                    <a:pt x="8279" y="8605"/>
                    <a:pt x="9187" y="7904"/>
                    <a:pt x="10533" y="7557"/>
                  </a:cubicBezTo>
                  <a:cubicBezTo>
                    <a:pt x="11322" y="7350"/>
                    <a:pt x="12139" y="7251"/>
                    <a:pt x="12920" y="7003"/>
                  </a:cubicBezTo>
                  <a:cubicBezTo>
                    <a:pt x="13940" y="6681"/>
                    <a:pt x="14605" y="6219"/>
                    <a:pt x="15162" y="5306"/>
                  </a:cubicBezTo>
                  <a:cubicBezTo>
                    <a:pt x="15657" y="4493"/>
                    <a:pt x="15781" y="3551"/>
                    <a:pt x="16442" y="2795"/>
                  </a:cubicBezTo>
                  <a:cubicBezTo>
                    <a:pt x="16974" y="2181"/>
                    <a:pt x="17668" y="1788"/>
                    <a:pt x="18255" y="1239"/>
                  </a:cubicBezTo>
                  <a:cubicBezTo>
                    <a:pt x="18341" y="1156"/>
                    <a:pt x="18420" y="1016"/>
                    <a:pt x="18382" y="893"/>
                  </a:cubicBezTo>
                  <a:cubicBezTo>
                    <a:pt x="18358" y="818"/>
                    <a:pt x="18337" y="744"/>
                    <a:pt x="18312" y="670"/>
                  </a:cubicBezTo>
                  <a:cubicBezTo>
                    <a:pt x="18300" y="632"/>
                    <a:pt x="18271" y="603"/>
                    <a:pt x="18234" y="590"/>
                  </a:cubicBezTo>
                  <a:cubicBezTo>
                    <a:pt x="16505" y="280"/>
                    <a:pt x="14609" y="16"/>
                    <a:pt x="12842" y="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42"/>
            <p:cNvSpPr/>
            <p:nvPr/>
          </p:nvSpPr>
          <p:spPr>
            <a:xfrm>
              <a:off x="2923650" y="685725"/>
              <a:ext cx="102425" cy="54625"/>
            </a:xfrm>
            <a:custGeom>
              <a:avLst/>
              <a:gdLst/>
              <a:ahLst/>
              <a:cxnLst/>
              <a:rect l="l" t="t" r="r" b="b"/>
              <a:pathLst>
                <a:path w="4097" h="2185" extrusionOk="0">
                  <a:moveTo>
                    <a:pt x="830" y="1"/>
                  </a:moveTo>
                  <a:cubicBezTo>
                    <a:pt x="745" y="1"/>
                    <a:pt x="655" y="20"/>
                    <a:pt x="557" y="65"/>
                  </a:cubicBezTo>
                  <a:cubicBezTo>
                    <a:pt x="264" y="202"/>
                    <a:pt x="1" y="536"/>
                    <a:pt x="29" y="875"/>
                  </a:cubicBezTo>
                  <a:cubicBezTo>
                    <a:pt x="88" y="1663"/>
                    <a:pt x="1107" y="2184"/>
                    <a:pt x="1849" y="2184"/>
                  </a:cubicBezTo>
                  <a:cubicBezTo>
                    <a:pt x="1943" y="2184"/>
                    <a:pt x="2032" y="2176"/>
                    <a:pt x="2114" y="2159"/>
                  </a:cubicBezTo>
                  <a:cubicBezTo>
                    <a:pt x="2734" y="2027"/>
                    <a:pt x="3919" y="1585"/>
                    <a:pt x="4035" y="821"/>
                  </a:cubicBezTo>
                  <a:cubicBezTo>
                    <a:pt x="4096" y="409"/>
                    <a:pt x="3775" y="281"/>
                    <a:pt x="3362" y="281"/>
                  </a:cubicBezTo>
                  <a:cubicBezTo>
                    <a:pt x="2837" y="281"/>
                    <a:pt x="2162" y="489"/>
                    <a:pt x="1945" y="581"/>
                  </a:cubicBezTo>
                  <a:cubicBezTo>
                    <a:pt x="1842" y="627"/>
                    <a:pt x="1672" y="813"/>
                    <a:pt x="1775" y="928"/>
                  </a:cubicBezTo>
                  <a:cubicBezTo>
                    <a:pt x="1858" y="1021"/>
                    <a:pt x="1963" y="1053"/>
                    <a:pt x="2076" y="1053"/>
                  </a:cubicBezTo>
                  <a:cubicBezTo>
                    <a:pt x="2297" y="1053"/>
                    <a:pt x="2553" y="931"/>
                    <a:pt x="2754" y="888"/>
                  </a:cubicBezTo>
                  <a:cubicBezTo>
                    <a:pt x="2834" y="870"/>
                    <a:pt x="2940" y="858"/>
                    <a:pt x="3042" y="858"/>
                  </a:cubicBezTo>
                  <a:cubicBezTo>
                    <a:pt x="3289" y="858"/>
                    <a:pt x="3512" y="931"/>
                    <a:pt x="3279" y="1189"/>
                  </a:cubicBezTo>
                  <a:cubicBezTo>
                    <a:pt x="3134" y="1349"/>
                    <a:pt x="2853" y="1428"/>
                    <a:pt x="2663" y="1498"/>
                  </a:cubicBezTo>
                  <a:cubicBezTo>
                    <a:pt x="2427" y="1581"/>
                    <a:pt x="2213" y="1625"/>
                    <a:pt x="2011" y="1625"/>
                  </a:cubicBezTo>
                  <a:cubicBezTo>
                    <a:pt x="1651" y="1625"/>
                    <a:pt x="1329" y="1489"/>
                    <a:pt x="983" y="1201"/>
                  </a:cubicBezTo>
                  <a:cubicBezTo>
                    <a:pt x="880" y="1118"/>
                    <a:pt x="533" y="850"/>
                    <a:pt x="550" y="697"/>
                  </a:cubicBezTo>
                  <a:cubicBezTo>
                    <a:pt x="567" y="559"/>
                    <a:pt x="640" y="510"/>
                    <a:pt x="736" y="510"/>
                  </a:cubicBezTo>
                  <a:cubicBezTo>
                    <a:pt x="943" y="510"/>
                    <a:pt x="1256" y="736"/>
                    <a:pt x="1354" y="792"/>
                  </a:cubicBezTo>
                  <a:cubicBezTo>
                    <a:pt x="1367" y="799"/>
                    <a:pt x="1382" y="802"/>
                    <a:pt x="1397" y="802"/>
                  </a:cubicBezTo>
                  <a:cubicBezTo>
                    <a:pt x="1529" y="802"/>
                    <a:pt x="1726" y="574"/>
                    <a:pt x="1619" y="478"/>
                  </a:cubicBezTo>
                  <a:cubicBezTo>
                    <a:pt x="1376" y="261"/>
                    <a:pt x="1140" y="1"/>
                    <a:pt x="8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42"/>
            <p:cNvSpPr/>
            <p:nvPr/>
          </p:nvSpPr>
          <p:spPr>
            <a:xfrm>
              <a:off x="3023050" y="843725"/>
              <a:ext cx="61950" cy="57750"/>
            </a:xfrm>
            <a:custGeom>
              <a:avLst/>
              <a:gdLst/>
              <a:ahLst/>
              <a:cxnLst/>
              <a:rect l="l" t="t" r="r" b="b"/>
              <a:pathLst>
                <a:path w="2478" h="2310" extrusionOk="0">
                  <a:moveTo>
                    <a:pt x="1497" y="527"/>
                  </a:moveTo>
                  <a:lnTo>
                    <a:pt x="1497" y="527"/>
                  </a:lnTo>
                  <a:cubicBezTo>
                    <a:pt x="1509" y="550"/>
                    <a:pt x="1531" y="559"/>
                    <a:pt x="1556" y="559"/>
                  </a:cubicBezTo>
                  <a:cubicBezTo>
                    <a:pt x="1565" y="559"/>
                    <a:pt x="1574" y="558"/>
                    <a:pt x="1583" y="556"/>
                  </a:cubicBezTo>
                  <a:lnTo>
                    <a:pt x="1583" y="556"/>
                  </a:lnTo>
                  <a:cubicBezTo>
                    <a:pt x="1621" y="564"/>
                    <a:pt x="1658" y="564"/>
                    <a:pt x="1692" y="564"/>
                  </a:cubicBezTo>
                  <a:cubicBezTo>
                    <a:pt x="1698" y="564"/>
                    <a:pt x="1704" y="564"/>
                    <a:pt x="1710" y="564"/>
                  </a:cubicBezTo>
                  <a:cubicBezTo>
                    <a:pt x="1804" y="564"/>
                    <a:pt x="1869" y="569"/>
                    <a:pt x="1850" y="727"/>
                  </a:cubicBezTo>
                  <a:cubicBezTo>
                    <a:pt x="1834" y="885"/>
                    <a:pt x="1747" y="1029"/>
                    <a:pt x="1689" y="1173"/>
                  </a:cubicBezTo>
                  <a:cubicBezTo>
                    <a:pt x="1607" y="1400"/>
                    <a:pt x="1582" y="1632"/>
                    <a:pt x="1322" y="1718"/>
                  </a:cubicBezTo>
                  <a:cubicBezTo>
                    <a:pt x="1234" y="1747"/>
                    <a:pt x="1082" y="1780"/>
                    <a:pt x="938" y="1780"/>
                  </a:cubicBezTo>
                  <a:cubicBezTo>
                    <a:pt x="817" y="1780"/>
                    <a:pt x="702" y="1757"/>
                    <a:pt x="636" y="1690"/>
                  </a:cubicBezTo>
                  <a:cubicBezTo>
                    <a:pt x="442" y="1487"/>
                    <a:pt x="760" y="1095"/>
                    <a:pt x="888" y="942"/>
                  </a:cubicBezTo>
                  <a:cubicBezTo>
                    <a:pt x="1049" y="752"/>
                    <a:pt x="1247" y="554"/>
                    <a:pt x="1497" y="527"/>
                  </a:cubicBezTo>
                  <a:close/>
                  <a:moveTo>
                    <a:pt x="2048" y="0"/>
                  </a:moveTo>
                  <a:cubicBezTo>
                    <a:pt x="1964" y="0"/>
                    <a:pt x="1876" y="20"/>
                    <a:pt x="1795" y="53"/>
                  </a:cubicBezTo>
                  <a:lnTo>
                    <a:pt x="1795" y="53"/>
                  </a:lnTo>
                  <a:cubicBezTo>
                    <a:pt x="1746" y="22"/>
                    <a:pt x="1691" y="9"/>
                    <a:pt x="1631" y="9"/>
                  </a:cubicBezTo>
                  <a:cubicBezTo>
                    <a:pt x="1352" y="9"/>
                    <a:pt x="985" y="300"/>
                    <a:pt x="831" y="443"/>
                  </a:cubicBezTo>
                  <a:cubicBezTo>
                    <a:pt x="480" y="756"/>
                    <a:pt x="91" y="1227"/>
                    <a:pt x="46" y="1718"/>
                  </a:cubicBezTo>
                  <a:cubicBezTo>
                    <a:pt x="0" y="2175"/>
                    <a:pt x="361" y="2309"/>
                    <a:pt x="732" y="2309"/>
                  </a:cubicBezTo>
                  <a:cubicBezTo>
                    <a:pt x="831" y="2309"/>
                    <a:pt x="932" y="2300"/>
                    <a:pt x="1025" y="2284"/>
                  </a:cubicBezTo>
                  <a:cubicBezTo>
                    <a:pt x="1372" y="2227"/>
                    <a:pt x="1681" y="2049"/>
                    <a:pt x="1896" y="1768"/>
                  </a:cubicBezTo>
                  <a:cubicBezTo>
                    <a:pt x="2073" y="1541"/>
                    <a:pt x="2140" y="1268"/>
                    <a:pt x="2251" y="1009"/>
                  </a:cubicBezTo>
                  <a:cubicBezTo>
                    <a:pt x="2342" y="786"/>
                    <a:pt x="2478" y="472"/>
                    <a:pt x="2391" y="228"/>
                  </a:cubicBezTo>
                  <a:cubicBezTo>
                    <a:pt x="2331" y="62"/>
                    <a:pt x="2196" y="0"/>
                    <a:pt x="20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42"/>
            <p:cNvSpPr/>
            <p:nvPr/>
          </p:nvSpPr>
          <p:spPr>
            <a:xfrm>
              <a:off x="3104075" y="794375"/>
              <a:ext cx="21800" cy="12750"/>
            </a:xfrm>
            <a:custGeom>
              <a:avLst/>
              <a:gdLst/>
              <a:ahLst/>
              <a:cxnLst/>
              <a:rect l="l" t="t" r="r" b="b"/>
              <a:pathLst>
                <a:path w="872" h="510" extrusionOk="0">
                  <a:moveTo>
                    <a:pt x="559" y="1"/>
                  </a:moveTo>
                  <a:cubicBezTo>
                    <a:pt x="331" y="1"/>
                    <a:pt x="1" y="509"/>
                    <a:pt x="315" y="509"/>
                  </a:cubicBezTo>
                  <a:cubicBezTo>
                    <a:pt x="546" y="509"/>
                    <a:pt x="872" y="1"/>
                    <a:pt x="5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42"/>
            <p:cNvSpPr/>
            <p:nvPr/>
          </p:nvSpPr>
          <p:spPr>
            <a:xfrm>
              <a:off x="3076400" y="796075"/>
              <a:ext cx="83875" cy="123900"/>
            </a:xfrm>
            <a:custGeom>
              <a:avLst/>
              <a:gdLst/>
              <a:ahLst/>
              <a:cxnLst/>
              <a:rect l="l" t="t" r="r" b="b"/>
              <a:pathLst>
                <a:path w="3355" h="4956" extrusionOk="0">
                  <a:moveTo>
                    <a:pt x="1405" y="364"/>
                  </a:moveTo>
                  <a:cubicBezTo>
                    <a:pt x="1382" y="439"/>
                    <a:pt x="1386" y="512"/>
                    <a:pt x="1434" y="569"/>
                  </a:cubicBezTo>
                  <a:cubicBezTo>
                    <a:pt x="1913" y="1160"/>
                    <a:pt x="1793" y="1998"/>
                    <a:pt x="2186" y="2646"/>
                  </a:cubicBezTo>
                  <a:cubicBezTo>
                    <a:pt x="2334" y="2902"/>
                    <a:pt x="2681" y="3187"/>
                    <a:pt x="2685" y="3504"/>
                  </a:cubicBezTo>
                  <a:cubicBezTo>
                    <a:pt x="2697" y="3969"/>
                    <a:pt x="1537" y="4323"/>
                    <a:pt x="1123" y="4323"/>
                  </a:cubicBezTo>
                  <a:cubicBezTo>
                    <a:pt x="1114" y="4323"/>
                    <a:pt x="1105" y="4322"/>
                    <a:pt x="1096" y="4322"/>
                  </a:cubicBezTo>
                  <a:cubicBezTo>
                    <a:pt x="456" y="4297"/>
                    <a:pt x="881" y="3761"/>
                    <a:pt x="1066" y="3418"/>
                  </a:cubicBezTo>
                  <a:cubicBezTo>
                    <a:pt x="1199" y="3187"/>
                    <a:pt x="1372" y="2923"/>
                    <a:pt x="1393" y="2650"/>
                  </a:cubicBezTo>
                  <a:cubicBezTo>
                    <a:pt x="1418" y="2378"/>
                    <a:pt x="1331" y="2159"/>
                    <a:pt x="1190" y="1928"/>
                  </a:cubicBezTo>
                  <a:cubicBezTo>
                    <a:pt x="1087" y="1762"/>
                    <a:pt x="753" y="1473"/>
                    <a:pt x="740" y="1275"/>
                  </a:cubicBezTo>
                  <a:cubicBezTo>
                    <a:pt x="724" y="899"/>
                    <a:pt x="1083" y="561"/>
                    <a:pt x="1368" y="392"/>
                  </a:cubicBezTo>
                  <a:cubicBezTo>
                    <a:pt x="1381" y="384"/>
                    <a:pt x="1393" y="375"/>
                    <a:pt x="1405" y="364"/>
                  </a:cubicBezTo>
                  <a:close/>
                  <a:moveTo>
                    <a:pt x="1415" y="0"/>
                  </a:moveTo>
                  <a:cubicBezTo>
                    <a:pt x="1386" y="0"/>
                    <a:pt x="1350" y="11"/>
                    <a:pt x="1306" y="36"/>
                  </a:cubicBezTo>
                  <a:cubicBezTo>
                    <a:pt x="913" y="255"/>
                    <a:pt x="476" y="507"/>
                    <a:pt x="294" y="941"/>
                  </a:cubicBezTo>
                  <a:cubicBezTo>
                    <a:pt x="1" y="1642"/>
                    <a:pt x="629" y="1853"/>
                    <a:pt x="765" y="2448"/>
                  </a:cubicBezTo>
                  <a:cubicBezTo>
                    <a:pt x="955" y="3273"/>
                    <a:pt x="67" y="3715"/>
                    <a:pt x="100" y="4471"/>
                  </a:cubicBezTo>
                  <a:cubicBezTo>
                    <a:pt x="113" y="4828"/>
                    <a:pt x="330" y="4956"/>
                    <a:pt x="612" y="4956"/>
                  </a:cubicBezTo>
                  <a:cubicBezTo>
                    <a:pt x="688" y="4956"/>
                    <a:pt x="769" y="4946"/>
                    <a:pt x="852" y="4929"/>
                  </a:cubicBezTo>
                  <a:cubicBezTo>
                    <a:pt x="1681" y="4764"/>
                    <a:pt x="3354" y="4579"/>
                    <a:pt x="3313" y="3401"/>
                  </a:cubicBezTo>
                  <a:cubicBezTo>
                    <a:pt x="3292" y="2824"/>
                    <a:pt x="2855" y="2473"/>
                    <a:pt x="2607" y="1993"/>
                  </a:cubicBezTo>
                  <a:cubicBezTo>
                    <a:pt x="2280" y="1349"/>
                    <a:pt x="2458" y="623"/>
                    <a:pt x="1938" y="66"/>
                  </a:cubicBezTo>
                  <a:cubicBezTo>
                    <a:pt x="1904" y="29"/>
                    <a:pt x="1861" y="13"/>
                    <a:pt x="1814" y="13"/>
                  </a:cubicBezTo>
                  <a:cubicBezTo>
                    <a:pt x="1709" y="13"/>
                    <a:pt x="1586" y="92"/>
                    <a:pt x="1500" y="196"/>
                  </a:cubicBezTo>
                  <a:lnTo>
                    <a:pt x="1500" y="196"/>
                  </a:lnTo>
                  <a:cubicBezTo>
                    <a:pt x="1524" y="97"/>
                    <a:pt x="1502" y="0"/>
                    <a:pt x="14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42"/>
            <p:cNvSpPr/>
            <p:nvPr/>
          </p:nvSpPr>
          <p:spPr>
            <a:xfrm>
              <a:off x="3012525" y="983800"/>
              <a:ext cx="503175" cy="149250"/>
            </a:xfrm>
            <a:custGeom>
              <a:avLst/>
              <a:gdLst/>
              <a:ahLst/>
              <a:cxnLst/>
              <a:rect l="l" t="t" r="r" b="b"/>
              <a:pathLst>
                <a:path w="20127" h="5970" extrusionOk="0">
                  <a:moveTo>
                    <a:pt x="9980" y="2227"/>
                  </a:moveTo>
                  <a:lnTo>
                    <a:pt x="9980" y="2227"/>
                  </a:lnTo>
                  <a:cubicBezTo>
                    <a:pt x="10011" y="2246"/>
                    <a:pt x="10025" y="2255"/>
                    <a:pt x="10026" y="2255"/>
                  </a:cubicBezTo>
                  <a:cubicBezTo>
                    <a:pt x="10026" y="2255"/>
                    <a:pt x="10011" y="2245"/>
                    <a:pt x="9985" y="2229"/>
                  </a:cubicBezTo>
                  <a:lnTo>
                    <a:pt x="9985" y="2229"/>
                  </a:lnTo>
                  <a:cubicBezTo>
                    <a:pt x="9983" y="2228"/>
                    <a:pt x="9982" y="2227"/>
                    <a:pt x="9980" y="2227"/>
                  </a:cubicBezTo>
                  <a:close/>
                  <a:moveTo>
                    <a:pt x="11449" y="1004"/>
                  </a:moveTo>
                  <a:cubicBezTo>
                    <a:pt x="11751" y="1004"/>
                    <a:pt x="12682" y="1786"/>
                    <a:pt x="12846" y="2011"/>
                  </a:cubicBezTo>
                  <a:cubicBezTo>
                    <a:pt x="13020" y="2252"/>
                    <a:pt x="13163" y="2529"/>
                    <a:pt x="13294" y="2818"/>
                  </a:cubicBezTo>
                  <a:lnTo>
                    <a:pt x="13294" y="2818"/>
                  </a:lnTo>
                  <a:cubicBezTo>
                    <a:pt x="12844" y="2449"/>
                    <a:pt x="11798" y="2270"/>
                    <a:pt x="11409" y="1314"/>
                  </a:cubicBezTo>
                  <a:cubicBezTo>
                    <a:pt x="11318" y="1091"/>
                    <a:pt x="11349" y="1004"/>
                    <a:pt x="11449" y="1004"/>
                  </a:cubicBezTo>
                  <a:close/>
                  <a:moveTo>
                    <a:pt x="12186" y="2887"/>
                  </a:moveTo>
                  <a:cubicBezTo>
                    <a:pt x="12288" y="2943"/>
                    <a:pt x="12396" y="2990"/>
                    <a:pt x="12507" y="3031"/>
                  </a:cubicBezTo>
                  <a:cubicBezTo>
                    <a:pt x="12429" y="3391"/>
                    <a:pt x="12350" y="3755"/>
                    <a:pt x="12272" y="4113"/>
                  </a:cubicBezTo>
                  <a:cubicBezTo>
                    <a:pt x="12109" y="4310"/>
                    <a:pt x="11855" y="4439"/>
                    <a:pt x="11580" y="4484"/>
                  </a:cubicBezTo>
                  <a:lnTo>
                    <a:pt x="11580" y="4484"/>
                  </a:lnTo>
                  <a:cubicBezTo>
                    <a:pt x="12092" y="4261"/>
                    <a:pt x="12456" y="3860"/>
                    <a:pt x="12305" y="3189"/>
                  </a:cubicBezTo>
                  <a:cubicBezTo>
                    <a:pt x="12281" y="3082"/>
                    <a:pt x="12240" y="2982"/>
                    <a:pt x="12186" y="2887"/>
                  </a:cubicBezTo>
                  <a:close/>
                  <a:moveTo>
                    <a:pt x="11201" y="0"/>
                  </a:moveTo>
                  <a:cubicBezTo>
                    <a:pt x="11017" y="0"/>
                    <a:pt x="10841" y="50"/>
                    <a:pt x="10682" y="166"/>
                  </a:cubicBezTo>
                  <a:cubicBezTo>
                    <a:pt x="10285" y="455"/>
                    <a:pt x="10298" y="843"/>
                    <a:pt x="10451" y="1277"/>
                  </a:cubicBezTo>
                  <a:cubicBezTo>
                    <a:pt x="10525" y="1488"/>
                    <a:pt x="10650" y="1658"/>
                    <a:pt x="10802" y="1806"/>
                  </a:cubicBezTo>
                  <a:lnTo>
                    <a:pt x="10802" y="1806"/>
                  </a:lnTo>
                  <a:cubicBezTo>
                    <a:pt x="10349" y="1572"/>
                    <a:pt x="9901" y="1369"/>
                    <a:pt x="9621" y="1157"/>
                  </a:cubicBezTo>
                  <a:cubicBezTo>
                    <a:pt x="9125" y="780"/>
                    <a:pt x="8936" y="580"/>
                    <a:pt x="8531" y="580"/>
                  </a:cubicBezTo>
                  <a:cubicBezTo>
                    <a:pt x="8387" y="580"/>
                    <a:pt x="8214" y="606"/>
                    <a:pt x="7990" y="658"/>
                  </a:cubicBezTo>
                  <a:cubicBezTo>
                    <a:pt x="5566" y="1219"/>
                    <a:pt x="5574" y="4006"/>
                    <a:pt x="3341" y="4795"/>
                  </a:cubicBezTo>
                  <a:cubicBezTo>
                    <a:pt x="2936" y="4938"/>
                    <a:pt x="2563" y="5018"/>
                    <a:pt x="2243" y="5018"/>
                  </a:cubicBezTo>
                  <a:cubicBezTo>
                    <a:pt x="1396" y="5018"/>
                    <a:pt x="916" y="4459"/>
                    <a:pt x="1198" y="3027"/>
                  </a:cubicBezTo>
                  <a:cubicBezTo>
                    <a:pt x="1218" y="2804"/>
                    <a:pt x="1223" y="2577"/>
                    <a:pt x="1210" y="2350"/>
                  </a:cubicBezTo>
                  <a:cubicBezTo>
                    <a:pt x="1440" y="1839"/>
                    <a:pt x="1745" y="1583"/>
                    <a:pt x="2127" y="1583"/>
                  </a:cubicBezTo>
                  <a:cubicBezTo>
                    <a:pt x="2267" y="1583"/>
                    <a:pt x="2417" y="1617"/>
                    <a:pt x="2577" y="1685"/>
                  </a:cubicBezTo>
                  <a:cubicBezTo>
                    <a:pt x="3101" y="1578"/>
                    <a:pt x="3605" y="1512"/>
                    <a:pt x="4129" y="1352"/>
                  </a:cubicBezTo>
                  <a:cubicBezTo>
                    <a:pt x="4331" y="1291"/>
                    <a:pt x="4574" y="840"/>
                    <a:pt x="4333" y="840"/>
                  </a:cubicBezTo>
                  <a:cubicBezTo>
                    <a:pt x="4312" y="840"/>
                    <a:pt x="4287" y="843"/>
                    <a:pt x="4257" y="851"/>
                  </a:cubicBezTo>
                  <a:cubicBezTo>
                    <a:pt x="3934" y="935"/>
                    <a:pt x="3610" y="958"/>
                    <a:pt x="3295" y="958"/>
                  </a:cubicBezTo>
                  <a:cubicBezTo>
                    <a:pt x="2903" y="958"/>
                    <a:pt x="2526" y="922"/>
                    <a:pt x="2182" y="922"/>
                  </a:cubicBezTo>
                  <a:cubicBezTo>
                    <a:pt x="1429" y="922"/>
                    <a:pt x="836" y="1095"/>
                    <a:pt x="608" y="2198"/>
                  </a:cubicBezTo>
                  <a:cubicBezTo>
                    <a:pt x="389" y="3263"/>
                    <a:pt x="0" y="5558"/>
                    <a:pt x="1623" y="5935"/>
                  </a:cubicBezTo>
                  <a:cubicBezTo>
                    <a:pt x="1727" y="5958"/>
                    <a:pt x="1841" y="5970"/>
                    <a:pt x="1962" y="5970"/>
                  </a:cubicBezTo>
                  <a:cubicBezTo>
                    <a:pt x="2983" y="5970"/>
                    <a:pt x="4549" y="5185"/>
                    <a:pt x="5162" y="4506"/>
                  </a:cubicBezTo>
                  <a:cubicBezTo>
                    <a:pt x="6188" y="3378"/>
                    <a:pt x="6482" y="1337"/>
                    <a:pt x="7979" y="1337"/>
                  </a:cubicBezTo>
                  <a:cubicBezTo>
                    <a:pt x="8296" y="1337"/>
                    <a:pt x="8667" y="1429"/>
                    <a:pt x="9111" y="1640"/>
                  </a:cubicBezTo>
                  <a:lnTo>
                    <a:pt x="9111" y="1640"/>
                  </a:lnTo>
                  <a:cubicBezTo>
                    <a:pt x="9092" y="1631"/>
                    <a:pt x="9080" y="1627"/>
                    <a:pt x="9076" y="1627"/>
                  </a:cubicBezTo>
                  <a:cubicBezTo>
                    <a:pt x="9030" y="1627"/>
                    <a:pt x="9797" y="2110"/>
                    <a:pt x="9985" y="2229"/>
                  </a:cubicBezTo>
                  <a:lnTo>
                    <a:pt x="9985" y="2229"/>
                  </a:lnTo>
                  <a:cubicBezTo>
                    <a:pt x="10404" y="2426"/>
                    <a:pt x="10807" y="2649"/>
                    <a:pt x="11198" y="2899"/>
                  </a:cubicBezTo>
                  <a:cubicBezTo>
                    <a:pt x="11323" y="3746"/>
                    <a:pt x="11146" y="4169"/>
                    <a:pt x="10665" y="4169"/>
                  </a:cubicBezTo>
                  <a:cubicBezTo>
                    <a:pt x="10590" y="4169"/>
                    <a:pt x="10508" y="4159"/>
                    <a:pt x="10418" y="4138"/>
                  </a:cubicBezTo>
                  <a:cubicBezTo>
                    <a:pt x="10416" y="4138"/>
                    <a:pt x="10414" y="4138"/>
                    <a:pt x="10411" y="4138"/>
                  </a:cubicBezTo>
                  <a:cubicBezTo>
                    <a:pt x="10215" y="4138"/>
                    <a:pt x="9837" y="4483"/>
                    <a:pt x="10030" y="4679"/>
                  </a:cubicBezTo>
                  <a:cubicBezTo>
                    <a:pt x="10507" y="5165"/>
                    <a:pt x="10900" y="5368"/>
                    <a:pt x="11264" y="5368"/>
                  </a:cubicBezTo>
                  <a:cubicBezTo>
                    <a:pt x="11826" y="5368"/>
                    <a:pt x="12317" y="4882"/>
                    <a:pt x="12936" y="4196"/>
                  </a:cubicBezTo>
                  <a:cubicBezTo>
                    <a:pt x="13295" y="3797"/>
                    <a:pt x="13462" y="3512"/>
                    <a:pt x="13497" y="3293"/>
                  </a:cubicBezTo>
                  <a:lnTo>
                    <a:pt x="13497" y="3293"/>
                  </a:lnTo>
                  <a:cubicBezTo>
                    <a:pt x="13604" y="3551"/>
                    <a:pt x="13708" y="3807"/>
                    <a:pt x="13820" y="4043"/>
                  </a:cubicBezTo>
                  <a:cubicBezTo>
                    <a:pt x="14047" y="4518"/>
                    <a:pt x="14344" y="5699"/>
                    <a:pt x="15013" y="5756"/>
                  </a:cubicBezTo>
                  <a:cubicBezTo>
                    <a:pt x="15045" y="5759"/>
                    <a:pt x="15077" y="5760"/>
                    <a:pt x="15107" y="5760"/>
                  </a:cubicBezTo>
                  <a:cubicBezTo>
                    <a:pt x="15941" y="5760"/>
                    <a:pt x="16095" y="4770"/>
                    <a:pt x="16101" y="3937"/>
                  </a:cubicBezTo>
                  <a:lnTo>
                    <a:pt x="16101" y="3937"/>
                  </a:lnTo>
                  <a:cubicBezTo>
                    <a:pt x="16552" y="4532"/>
                    <a:pt x="16654" y="5277"/>
                    <a:pt x="17536" y="5625"/>
                  </a:cubicBezTo>
                  <a:cubicBezTo>
                    <a:pt x="17869" y="5758"/>
                    <a:pt x="18220" y="5828"/>
                    <a:pt x="18568" y="5828"/>
                  </a:cubicBezTo>
                  <a:cubicBezTo>
                    <a:pt x="18966" y="5828"/>
                    <a:pt x="19359" y="5736"/>
                    <a:pt x="19716" y="5542"/>
                  </a:cubicBezTo>
                  <a:cubicBezTo>
                    <a:pt x="19964" y="5406"/>
                    <a:pt x="20127" y="4905"/>
                    <a:pt x="19885" y="4905"/>
                  </a:cubicBezTo>
                  <a:cubicBezTo>
                    <a:pt x="19841" y="4905"/>
                    <a:pt x="19784" y="4922"/>
                    <a:pt x="19712" y="4960"/>
                  </a:cubicBezTo>
                  <a:cubicBezTo>
                    <a:pt x="19334" y="5156"/>
                    <a:pt x="19013" y="5240"/>
                    <a:pt x="18733" y="5240"/>
                  </a:cubicBezTo>
                  <a:cubicBezTo>
                    <a:pt x="17439" y="5240"/>
                    <a:pt x="17031" y="3453"/>
                    <a:pt x="15971" y="2825"/>
                  </a:cubicBezTo>
                  <a:cubicBezTo>
                    <a:pt x="15941" y="2808"/>
                    <a:pt x="15909" y="2800"/>
                    <a:pt x="15877" y="2800"/>
                  </a:cubicBezTo>
                  <a:cubicBezTo>
                    <a:pt x="15669" y="2800"/>
                    <a:pt x="15434" y="3116"/>
                    <a:pt x="15434" y="3284"/>
                  </a:cubicBezTo>
                  <a:cubicBezTo>
                    <a:pt x="15444" y="4050"/>
                    <a:pt x="15334" y="4492"/>
                    <a:pt x="15121" y="4492"/>
                  </a:cubicBezTo>
                  <a:cubicBezTo>
                    <a:pt x="14952" y="4492"/>
                    <a:pt x="14719" y="4216"/>
                    <a:pt x="14427" y="3606"/>
                  </a:cubicBezTo>
                  <a:cubicBezTo>
                    <a:pt x="14092" y="2899"/>
                    <a:pt x="13845" y="2115"/>
                    <a:pt x="13374" y="1487"/>
                  </a:cubicBezTo>
                  <a:cubicBezTo>
                    <a:pt x="13000" y="995"/>
                    <a:pt x="12022" y="0"/>
                    <a:pt x="112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42"/>
            <p:cNvSpPr/>
            <p:nvPr/>
          </p:nvSpPr>
          <p:spPr>
            <a:xfrm>
              <a:off x="3080750" y="687175"/>
              <a:ext cx="373275" cy="312550"/>
            </a:xfrm>
            <a:custGeom>
              <a:avLst/>
              <a:gdLst/>
              <a:ahLst/>
              <a:cxnLst/>
              <a:rect l="l" t="t" r="r" b="b"/>
              <a:pathLst>
                <a:path w="14931" h="12502" extrusionOk="0">
                  <a:moveTo>
                    <a:pt x="8368" y="0"/>
                  </a:moveTo>
                  <a:cubicBezTo>
                    <a:pt x="8294" y="0"/>
                    <a:pt x="8203" y="34"/>
                    <a:pt x="8110" y="115"/>
                  </a:cubicBezTo>
                  <a:cubicBezTo>
                    <a:pt x="7066" y="1028"/>
                    <a:pt x="3262" y="3406"/>
                    <a:pt x="5513" y="4818"/>
                  </a:cubicBezTo>
                  <a:cubicBezTo>
                    <a:pt x="5648" y="4903"/>
                    <a:pt x="5744" y="4935"/>
                    <a:pt x="5814" y="4935"/>
                  </a:cubicBezTo>
                  <a:cubicBezTo>
                    <a:pt x="6037" y="4935"/>
                    <a:pt x="6009" y="4614"/>
                    <a:pt x="6190" y="4614"/>
                  </a:cubicBezTo>
                  <a:cubicBezTo>
                    <a:pt x="6322" y="4614"/>
                    <a:pt x="6565" y="4785"/>
                    <a:pt x="7098" y="5379"/>
                  </a:cubicBezTo>
                  <a:cubicBezTo>
                    <a:pt x="7474" y="5800"/>
                    <a:pt x="7255" y="6255"/>
                    <a:pt x="8044" y="6337"/>
                  </a:cubicBezTo>
                  <a:cubicBezTo>
                    <a:pt x="8098" y="6343"/>
                    <a:pt x="8150" y="6346"/>
                    <a:pt x="8199" y="6346"/>
                  </a:cubicBezTo>
                  <a:cubicBezTo>
                    <a:pt x="8775" y="6346"/>
                    <a:pt x="9022" y="5961"/>
                    <a:pt x="9353" y="5520"/>
                  </a:cubicBezTo>
                  <a:cubicBezTo>
                    <a:pt x="10014" y="4636"/>
                    <a:pt x="10125" y="4401"/>
                    <a:pt x="10063" y="3431"/>
                  </a:cubicBezTo>
                  <a:cubicBezTo>
                    <a:pt x="10050" y="3269"/>
                    <a:pt x="9732" y="3170"/>
                    <a:pt x="9720" y="3018"/>
                  </a:cubicBezTo>
                  <a:cubicBezTo>
                    <a:pt x="9683" y="2564"/>
                    <a:pt x="10014" y="2143"/>
                    <a:pt x="10365" y="1903"/>
                  </a:cubicBezTo>
                  <a:cubicBezTo>
                    <a:pt x="10578" y="1758"/>
                    <a:pt x="10890" y="1622"/>
                    <a:pt x="11110" y="1622"/>
                  </a:cubicBezTo>
                  <a:cubicBezTo>
                    <a:pt x="11223" y="1622"/>
                    <a:pt x="11312" y="1658"/>
                    <a:pt x="11352" y="1746"/>
                  </a:cubicBezTo>
                  <a:cubicBezTo>
                    <a:pt x="11388" y="1836"/>
                    <a:pt x="10914" y="2093"/>
                    <a:pt x="10906" y="2233"/>
                  </a:cubicBezTo>
                  <a:cubicBezTo>
                    <a:pt x="10876" y="2968"/>
                    <a:pt x="10517" y="3467"/>
                    <a:pt x="11545" y="3786"/>
                  </a:cubicBezTo>
                  <a:cubicBezTo>
                    <a:pt x="11675" y="3827"/>
                    <a:pt x="11796" y="3842"/>
                    <a:pt x="11912" y="3842"/>
                  </a:cubicBezTo>
                  <a:cubicBezTo>
                    <a:pt x="12204" y="3842"/>
                    <a:pt x="12467" y="3744"/>
                    <a:pt x="12780" y="3711"/>
                  </a:cubicBezTo>
                  <a:cubicBezTo>
                    <a:pt x="13043" y="3684"/>
                    <a:pt x="13389" y="3551"/>
                    <a:pt x="13676" y="3551"/>
                  </a:cubicBezTo>
                  <a:cubicBezTo>
                    <a:pt x="13735" y="3551"/>
                    <a:pt x="13792" y="3557"/>
                    <a:pt x="13845" y="3571"/>
                  </a:cubicBezTo>
                  <a:cubicBezTo>
                    <a:pt x="13841" y="3571"/>
                    <a:pt x="12383" y="3790"/>
                    <a:pt x="12276" y="3802"/>
                  </a:cubicBezTo>
                  <a:cubicBezTo>
                    <a:pt x="12053" y="3827"/>
                    <a:pt x="11752" y="4070"/>
                    <a:pt x="11830" y="4323"/>
                  </a:cubicBezTo>
                  <a:cubicBezTo>
                    <a:pt x="12086" y="5169"/>
                    <a:pt x="11731" y="4739"/>
                    <a:pt x="11144" y="4983"/>
                  </a:cubicBezTo>
                  <a:cubicBezTo>
                    <a:pt x="10992" y="5049"/>
                    <a:pt x="10831" y="5239"/>
                    <a:pt x="10835" y="5413"/>
                  </a:cubicBezTo>
                  <a:cubicBezTo>
                    <a:pt x="10839" y="5755"/>
                    <a:pt x="10901" y="5751"/>
                    <a:pt x="10645" y="6057"/>
                  </a:cubicBezTo>
                  <a:cubicBezTo>
                    <a:pt x="10462" y="6277"/>
                    <a:pt x="10401" y="6342"/>
                    <a:pt x="10378" y="6342"/>
                  </a:cubicBezTo>
                  <a:cubicBezTo>
                    <a:pt x="10345" y="6342"/>
                    <a:pt x="10390" y="6212"/>
                    <a:pt x="10274" y="6212"/>
                  </a:cubicBezTo>
                  <a:cubicBezTo>
                    <a:pt x="10237" y="6212"/>
                    <a:pt x="10184" y="6225"/>
                    <a:pt x="10108" y="6259"/>
                  </a:cubicBezTo>
                  <a:cubicBezTo>
                    <a:pt x="9689" y="6443"/>
                    <a:pt x="8851" y="6738"/>
                    <a:pt x="8310" y="6738"/>
                  </a:cubicBezTo>
                  <a:cubicBezTo>
                    <a:pt x="8222" y="6738"/>
                    <a:pt x="8142" y="6730"/>
                    <a:pt x="8073" y="6713"/>
                  </a:cubicBezTo>
                  <a:cubicBezTo>
                    <a:pt x="7353" y="6530"/>
                    <a:pt x="7262" y="4982"/>
                    <a:pt x="6470" y="4982"/>
                  </a:cubicBezTo>
                  <a:cubicBezTo>
                    <a:pt x="6404" y="4982"/>
                    <a:pt x="6333" y="4993"/>
                    <a:pt x="6256" y="5016"/>
                  </a:cubicBezTo>
                  <a:cubicBezTo>
                    <a:pt x="5583" y="5218"/>
                    <a:pt x="5769" y="6221"/>
                    <a:pt x="5500" y="6671"/>
                  </a:cubicBezTo>
                  <a:cubicBezTo>
                    <a:pt x="4646" y="8113"/>
                    <a:pt x="1863" y="9467"/>
                    <a:pt x="446" y="9798"/>
                  </a:cubicBezTo>
                  <a:cubicBezTo>
                    <a:pt x="257" y="9842"/>
                    <a:pt x="0" y="10120"/>
                    <a:pt x="137" y="10313"/>
                  </a:cubicBezTo>
                  <a:cubicBezTo>
                    <a:pt x="690" y="11098"/>
                    <a:pt x="1483" y="11172"/>
                    <a:pt x="1471" y="12407"/>
                  </a:cubicBezTo>
                  <a:cubicBezTo>
                    <a:pt x="1470" y="12476"/>
                    <a:pt x="1500" y="12502"/>
                    <a:pt x="1543" y="12502"/>
                  </a:cubicBezTo>
                  <a:cubicBezTo>
                    <a:pt x="1643" y="12502"/>
                    <a:pt x="1812" y="12362"/>
                    <a:pt x="1829" y="12275"/>
                  </a:cubicBezTo>
                  <a:cubicBezTo>
                    <a:pt x="2051" y="11149"/>
                    <a:pt x="1503" y="10893"/>
                    <a:pt x="925" y="10229"/>
                  </a:cubicBezTo>
                  <a:lnTo>
                    <a:pt x="925" y="10229"/>
                  </a:lnTo>
                  <a:cubicBezTo>
                    <a:pt x="1840" y="10064"/>
                    <a:pt x="2368" y="9984"/>
                    <a:pt x="3262" y="9261"/>
                  </a:cubicBezTo>
                  <a:cubicBezTo>
                    <a:pt x="3581" y="9005"/>
                    <a:pt x="3853" y="8678"/>
                    <a:pt x="4175" y="8426"/>
                  </a:cubicBezTo>
                  <a:cubicBezTo>
                    <a:pt x="4617" y="8001"/>
                    <a:pt x="5116" y="7687"/>
                    <a:pt x="5673" y="7489"/>
                  </a:cubicBezTo>
                  <a:cubicBezTo>
                    <a:pt x="5785" y="7444"/>
                    <a:pt x="5901" y="7399"/>
                    <a:pt x="6016" y="7353"/>
                  </a:cubicBezTo>
                  <a:cubicBezTo>
                    <a:pt x="6153" y="7151"/>
                    <a:pt x="6334" y="6878"/>
                    <a:pt x="6475" y="6680"/>
                  </a:cubicBezTo>
                  <a:cubicBezTo>
                    <a:pt x="6600" y="6508"/>
                    <a:pt x="6278" y="5922"/>
                    <a:pt x="6333" y="5922"/>
                  </a:cubicBezTo>
                  <a:cubicBezTo>
                    <a:pt x="6356" y="5922"/>
                    <a:pt x="6445" y="6025"/>
                    <a:pt x="6660" y="6305"/>
                  </a:cubicBezTo>
                  <a:cubicBezTo>
                    <a:pt x="6908" y="6627"/>
                    <a:pt x="6590" y="6734"/>
                    <a:pt x="6883" y="6981"/>
                  </a:cubicBezTo>
                  <a:cubicBezTo>
                    <a:pt x="7209" y="7259"/>
                    <a:pt x="7821" y="7358"/>
                    <a:pt x="8457" y="7358"/>
                  </a:cubicBezTo>
                  <a:cubicBezTo>
                    <a:pt x="9185" y="7358"/>
                    <a:pt x="9945" y="7228"/>
                    <a:pt x="10344" y="7084"/>
                  </a:cubicBezTo>
                  <a:cubicBezTo>
                    <a:pt x="10815" y="6915"/>
                    <a:pt x="11049" y="6928"/>
                    <a:pt x="11347" y="6404"/>
                  </a:cubicBezTo>
                  <a:cubicBezTo>
                    <a:pt x="11558" y="6036"/>
                    <a:pt x="11382" y="5606"/>
                    <a:pt x="11671" y="5606"/>
                  </a:cubicBezTo>
                  <a:cubicBezTo>
                    <a:pt x="11711" y="5606"/>
                    <a:pt x="11759" y="5614"/>
                    <a:pt x="11817" y="5631"/>
                  </a:cubicBezTo>
                  <a:cubicBezTo>
                    <a:pt x="11841" y="5638"/>
                    <a:pt x="11866" y="5641"/>
                    <a:pt x="11890" y="5641"/>
                  </a:cubicBezTo>
                  <a:cubicBezTo>
                    <a:pt x="12006" y="5641"/>
                    <a:pt x="12119" y="5566"/>
                    <a:pt x="12198" y="5491"/>
                  </a:cubicBezTo>
                  <a:cubicBezTo>
                    <a:pt x="12571" y="5130"/>
                    <a:pt x="12638" y="4818"/>
                    <a:pt x="12563" y="4412"/>
                  </a:cubicBezTo>
                  <a:lnTo>
                    <a:pt x="12563" y="4412"/>
                  </a:lnTo>
                  <a:cubicBezTo>
                    <a:pt x="12769" y="4422"/>
                    <a:pt x="13006" y="4435"/>
                    <a:pt x="13247" y="4435"/>
                  </a:cubicBezTo>
                  <a:cubicBezTo>
                    <a:pt x="13954" y="4435"/>
                    <a:pt x="14702" y="4321"/>
                    <a:pt x="14824" y="3679"/>
                  </a:cubicBezTo>
                  <a:cubicBezTo>
                    <a:pt x="14931" y="3125"/>
                    <a:pt x="14650" y="3046"/>
                    <a:pt x="14146" y="2951"/>
                  </a:cubicBezTo>
                  <a:cubicBezTo>
                    <a:pt x="14103" y="2943"/>
                    <a:pt x="14059" y="2939"/>
                    <a:pt x="14013" y="2939"/>
                  </a:cubicBezTo>
                  <a:cubicBezTo>
                    <a:pt x="13633" y="2939"/>
                    <a:pt x="13154" y="3193"/>
                    <a:pt x="12800" y="3193"/>
                  </a:cubicBezTo>
                  <a:cubicBezTo>
                    <a:pt x="12734" y="3193"/>
                    <a:pt x="12671" y="3184"/>
                    <a:pt x="12615" y="3162"/>
                  </a:cubicBezTo>
                  <a:cubicBezTo>
                    <a:pt x="12334" y="3059"/>
                    <a:pt x="12082" y="1840"/>
                    <a:pt x="12086" y="1733"/>
                  </a:cubicBezTo>
                  <a:cubicBezTo>
                    <a:pt x="12095" y="1577"/>
                    <a:pt x="12486" y="1415"/>
                    <a:pt x="12466" y="1246"/>
                  </a:cubicBezTo>
                  <a:cubicBezTo>
                    <a:pt x="12388" y="692"/>
                    <a:pt x="12377" y="340"/>
                    <a:pt x="11865" y="340"/>
                  </a:cubicBezTo>
                  <a:cubicBezTo>
                    <a:pt x="11778" y="340"/>
                    <a:pt x="11676" y="350"/>
                    <a:pt x="11558" y="371"/>
                  </a:cubicBezTo>
                  <a:cubicBezTo>
                    <a:pt x="11186" y="437"/>
                    <a:pt x="11045" y="664"/>
                    <a:pt x="10736" y="883"/>
                  </a:cubicBezTo>
                  <a:cubicBezTo>
                    <a:pt x="10306" y="1188"/>
                    <a:pt x="9241" y="1845"/>
                    <a:pt x="9043" y="2406"/>
                  </a:cubicBezTo>
                  <a:cubicBezTo>
                    <a:pt x="8713" y="3348"/>
                    <a:pt x="9720" y="4016"/>
                    <a:pt x="9147" y="4851"/>
                  </a:cubicBezTo>
                  <a:cubicBezTo>
                    <a:pt x="8980" y="5094"/>
                    <a:pt x="8829" y="5191"/>
                    <a:pt x="8679" y="5191"/>
                  </a:cubicBezTo>
                  <a:cubicBezTo>
                    <a:pt x="8391" y="5191"/>
                    <a:pt x="8107" y="4835"/>
                    <a:pt x="7722" y="4471"/>
                  </a:cubicBezTo>
                  <a:cubicBezTo>
                    <a:pt x="7586" y="4342"/>
                    <a:pt x="7268" y="3917"/>
                    <a:pt x="7098" y="3753"/>
                  </a:cubicBezTo>
                  <a:cubicBezTo>
                    <a:pt x="7087" y="3742"/>
                    <a:pt x="7070" y="3737"/>
                    <a:pt x="7051" y="3737"/>
                  </a:cubicBezTo>
                  <a:cubicBezTo>
                    <a:pt x="6932" y="3737"/>
                    <a:pt x="6691" y="3913"/>
                    <a:pt x="6597" y="3913"/>
                  </a:cubicBezTo>
                  <a:cubicBezTo>
                    <a:pt x="6586" y="3913"/>
                    <a:pt x="6577" y="3911"/>
                    <a:pt x="6570" y="3905"/>
                  </a:cubicBezTo>
                  <a:cubicBezTo>
                    <a:pt x="6529" y="3923"/>
                    <a:pt x="6494" y="3932"/>
                    <a:pt x="6462" y="3932"/>
                  </a:cubicBezTo>
                  <a:cubicBezTo>
                    <a:pt x="6298" y="3932"/>
                    <a:pt x="6268" y="3685"/>
                    <a:pt x="6376" y="3191"/>
                  </a:cubicBezTo>
                  <a:cubicBezTo>
                    <a:pt x="6033" y="2667"/>
                    <a:pt x="6136" y="2303"/>
                    <a:pt x="6677" y="2101"/>
                  </a:cubicBezTo>
                  <a:cubicBezTo>
                    <a:pt x="7066" y="1502"/>
                    <a:pt x="7887" y="924"/>
                    <a:pt x="8407" y="416"/>
                  </a:cubicBezTo>
                  <a:cubicBezTo>
                    <a:pt x="8629" y="200"/>
                    <a:pt x="8547" y="0"/>
                    <a:pt x="8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42"/>
            <p:cNvSpPr/>
            <p:nvPr/>
          </p:nvSpPr>
          <p:spPr>
            <a:xfrm>
              <a:off x="3298150" y="598075"/>
              <a:ext cx="561200" cy="127100"/>
            </a:xfrm>
            <a:custGeom>
              <a:avLst/>
              <a:gdLst/>
              <a:ahLst/>
              <a:cxnLst/>
              <a:rect l="l" t="t" r="r" b="b"/>
              <a:pathLst>
                <a:path w="22448" h="5084" extrusionOk="0">
                  <a:moveTo>
                    <a:pt x="22201" y="1"/>
                  </a:moveTo>
                  <a:cubicBezTo>
                    <a:pt x="22163" y="1"/>
                    <a:pt x="22117" y="11"/>
                    <a:pt x="22062" y="33"/>
                  </a:cubicBezTo>
                  <a:cubicBezTo>
                    <a:pt x="20633" y="623"/>
                    <a:pt x="20872" y="1082"/>
                    <a:pt x="20653" y="2374"/>
                  </a:cubicBezTo>
                  <a:cubicBezTo>
                    <a:pt x="20654" y="2373"/>
                    <a:pt x="20654" y="2372"/>
                    <a:pt x="20654" y="2372"/>
                  </a:cubicBezTo>
                  <a:lnTo>
                    <a:pt x="20654" y="2372"/>
                  </a:lnTo>
                  <a:cubicBezTo>
                    <a:pt x="20656" y="2372"/>
                    <a:pt x="20488" y="3308"/>
                    <a:pt x="20367" y="3308"/>
                  </a:cubicBezTo>
                  <a:cubicBezTo>
                    <a:pt x="20340" y="3308"/>
                    <a:pt x="20315" y="3260"/>
                    <a:pt x="20295" y="3142"/>
                  </a:cubicBezTo>
                  <a:cubicBezTo>
                    <a:pt x="20265" y="2985"/>
                    <a:pt x="20537" y="2746"/>
                    <a:pt x="20518" y="2560"/>
                  </a:cubicBezTo>
                  <a:cubicBezTo>
                    <a:pt x="20455" y="1949"/>
                    <a:pt x="20637" y="1416"/>
                    <a:pt x="20175" y="871"/>
                  </a:cubicBezTo>
                  <a:cubicBezTo>
                    <a:pt x="19889" y="540"/>
                    <a:pt x="19461" y="356"/>
                    <a:pt x="19038" y="356"/>
                  </a:cubicBezTo>
                  <a:cubicBezTo>
                    <a:pt x="18721" y="356"/>
                    <a:pt x="18406" y="459"/>
                    <a:pt x="18155" y="681"/>
                  </a:cubicBezTo>
                  <a:cubicBezTo>
                    <a:pt x="17414" y="1334"/>
                    <a:pt x="17697" y="1885"/>
                    <a:pt x="18070" y="2451"/>
                  </a:cubicBezTo>
                  <a:lnTo>
                    <a:pt x="18070" y="2451"/>
                  </a:lnTo>
                  <a:cubicBezTo>
                    <a:pt x="17497" y="2386"/>
                    <a:pt x="16695" y="2213"/>
                    <a:pt x="16296" y="2213"/>
                  </a:cubicBezTo>
                  <a:cubicBezTo>
                    <a:pt x="16261" y="2213"/>
                    <a:pt x="16230" y="2215"/>
                    <a:pt x="16202" y="2217"/>
                  </a:cubicBezTo>
                  <a:cubicBezTo>
                    <a:pt x="14775" y="2354"/>
                    <a:pt x="13280" y="2569"/>
                    <a:pt x="11821" y="2569"/>
                  </a:cubicBezTo>
                  <a:cubicBezTo>
                    <a:pt x="11524" y="2569"/>
                    <a:pt x="11228" y="2560"/>
                    <a:pt x="10934" y="2539"/>
                  </a:cubicBezTo>
                  <a:cubicBezTo>
                    <a:pt x="10930" y="2539"/>
                    <a:pt x="10926" y="2539"/>
                    <a:pt x="10923" y="2539"/>
                  </a:cubicBezTo>
                  <a:cubicBezTo>
                    <a:pt x="10733" y="2539"/>
                    <a:pt x="10391" y="2841"/>
                    <a:pt x="10500" y="3043"/>
                  </a:cubicBezTo>
                  <a:cubicBezTo>
                    <a:pt x="10595" y="3216"/>
                    <a:pt x="9831" y="3489"/>
                    <a:pt x="9707" y="3555"/>
                  </a:cubicBezTo>
                  <a:cubicBezTo>
                    <a:pt x="9054" y="3896"/>
                    <a:pt x="8962" y="4263"/>
                    <a:pt x="8374" y="4263"/>
                  </a:cubicBezTo>
                  <a:cubicBezTo>
                    <a:pt x="8045" y="4263"/>
                    <a:pt x="7560" y="4148"/>
                    <a:pt x="6734" y="3849"/>
                  </a:cubicBezTo>
                  <a:lnTo>
                    <a:pt x="6734" y="3849"/>
                  </a:lnTo>
                  <a:cubicBezTo>
                    <a:pt x="7093" y="3977"/>
                    <a:pt x="7633" y="4104"/>
                    <a:pt x="8081" y="4104"/>
                  </a:cubicBezTo>
                  <a:cubicBezTo>
                    <a:pt x="8191" y="4104"/>
                    <a:pt x="8295" y="4096"/>
                    <a:pt x="8390" y="4079"/>
                  </a:cubicBezTo>
                  <a:cubicBezTo>
                    <a:pt x="9221" y="3927"/>
                    <a:pt x="9699" y="3295"/>
                    <a:pt x="9034" y="2610"/>
                  </a:cubicBezTo>
                  <a:cubicBezTo>
                    <a:pt x="8613" y="2176"/>
                    <a:pt x="7676" y="2060"/>
                    <a:pt x="7148" y="1924"/>
                  </a:cubicBezTo>
                  <a:cubicBezTo>
                    <a:pt x="5959" y="1626"/>
                    <a:pt x="5038" y="1175"/>
                    <a:pt x="3908" y="1175"/>
                  </a:cubicBezTo>
                  <a:cubicBezTo>
                    <a:pt x="3659" y="1175"/>
                    <a:pt x="3400" y="1197"/>
                    <a:pt x="3126" y="1247"/>
                  </a:cubicBezTo>
                  <a:cubicBezTo>
                    <a:pt x="2226" y="1408"/>
                    <a:pt x="615" y="2035"/>
                    <a:pt x="108" y="2865"/>
                  </a:cubicBezTo>
                  <a:cubicBezTo>
                    <a:pt x="0" y="3042"/>
                    <a:pt x="72" y="3131"/>
                    <a:pt x="182" y="3131"/>
                  </a:cubicBezTo>
                  <a:cubicBezTo>
                    <a:pt x="262" y="3131"/>
                    <a:pt x="363" y="3083"/>
                    <a:pt x="430" y="2985"/>
                  </a:cubicBezTo>
                  <a:cubicBezTo>
                    <a:pt x="993" y="2166"/>
                    <a:pt x="2597" y="1818"/>
                    <a:pt x="3720" y="1818"/>
                  </a:cubicBezTo>
                  <a:cubicBezTo>
                    <a:pt x="4012" y="1818"/>
                    <a:pt x="4272" y="1841"/>
                    <a:pt x="4472" y="1886"/>
                  </a:cubicBezTo>
                  <a:cubicBezTo>
                    <a:pt x="5244" y="2060"/>
                    <a:pt x="6004" y="2345"/>
                    <a:pt x="6772" y="2551"/>
                  </a:cubicBezTo>
                  <a:cubicBezTo>
                    <a:pt x="7056" y="2626"/>
                    <a:pt x="7982" y="2734"/>
                    <a:pt x="8146" y="3001"/>
                  </a:cubicBezTo>
                  <a:cubicBezTo>
                    <a:pt x="8317" y="3276"/>
                    <a:pt x="8157" y="3351"/>
                    <a:pt x="7886" y="3351"/>
                  </a:cubicBezTo>
                  <a:cubicBezTo>
                    <a:pt x="7567" y="3351"/>
                    <a:pt x="7096" y="3247"/>
                    <a:pt x="6835" y="3247"/>
                  </a:cubicBezTo>
                  <a:cubicBezTo>
                    <a:pt x="6782" y="3247"/>
                    <a:pt x="6738" y="3252"/>
                    <a:pt x="6706" y="3262"/>
                  </a:cubicBezTo>
                  <a:cubicBezTo>
                    <a:pt x="6277" y="3394"/>
                    <a:pt x="6157" y="3439"/>
                    <a:pt x="5934" y="3836"/>
                  </a:cubicBezTo>
                  <a:cubicBezTo>
                    <a:pt x="5884" y="3927"/>
                    <a:pt x="5876" y="4038"/>
                    <a:pt x="5942" y="4125"/>
                  </a:cubicBezTo>
                  <a:cubicBezTo>
                    <a:pt x="6478" y="4827"/>
                    <a:pt x="7008" y="5083"/>
                    <a:pt x="7547" y="5083"/>
                  </a:cubicBezTo>
                  <a:cubicBezTo>
                    <a:pt x="8244" y="5083"/>
                    <a:pt x="8954" y="4654"/>
                    <a:pt x="9711" y="4207"/>
                  </a:cubicBezTo>
                  <a:cubicBezTo>
                    <a:pt x="10210" y="3912"/>
                    <a:pt x="11141" y="3698"/>
                    <a:pt x="11216" y="3140"/>
                  </a:cubicBezTo>
                  <a:lnTo>
                    <a:pt x="11216" y="3140"/>
                  </a:lnTo>
                  <a:cubicBezTo>
                    <a:pt x="12835" y="3129"/>
                    <a:pt x="14409" y="2984"/>
                    <a:pt x="16025" y="2841"/>
                  </a:cubicBezTo>
                  <a:cubicBezTo>
                    <a:pt x="16072" y="2836"/>
                    <a:pt x="16121" y="2834"/>
                    <a:pt x="16171" y="2834"/>
                  </a:cubicBezTo>
                  <a:cubicBezTo>
                    <a:pt x="16742" y="2834"/>
                    <a:pt x="17457" y="3092"/>
                    <a:pt x="18070" y="3092"/>
                  </a:cubicBezTo>
                  <a:cubicBezTo>
                    <a:pt x="18287" y="3092"/>
                    <a:pt x="18491" y="3060"/>
                    <a:pt x="18671" y="2973"/>
                  </a:cubicBezTo>
                  <a:cubicBezTo>
                    <a:pt x="18849" y="2886"/>
                    <a:pt x="19056" y="2646"/>
                    <a:pt x="18927" y="2448"/>
                  </a:cubicBezTo>
                  <a:cubicBezTo>
                    <a:pt x="18841" y="2271"/>
                    <a:pt x="18713" y="2130"/>
                    <a:pt x="18536" y="2031"/>
                  </a:cubicBezTo>
                  <a:cubicBezTo>
                    <a:pt x="18976" y="1815"/>
                    <a:pt x="19313" y="1708"/>
                    <a:pt x="19548" y="1708"/>
                  </a:cubicBezTo>
                  <a:cubicBezTo>
                    <a:pt x="20063" y="1708"/>
                    <a:pt x="20083" y="2228"/>
                    <a:pt x="19609" y="3270"/>
                  </a:cubicBezTo>
                  <a:cubicBezTo>
                    <a:pt x="19601" y="3373"/>
                    <a:pt x="19369" y="3601"/>
                    <a:pt x="19415" y="3704"/>
                  </a:cubicBezTo>
                  <a:cubicBezTo>
                    <a:pt x="19615" y="4157"/>
                    <a:pt x="19460" y="4389"/>
                    <a:pt x="20180" y="4389"/>
                  </a:cubicBezTo>
                  <a:cubicBezTo>
                    <a:pt x="20188" y="4389"/>
                    <a:pt x="20196" y="4389"/>
                    <a:pt x="20203" y="4389"/>
                  </a:cubicBezTo>
                  <a:cubicBezTo>
                    <a:pt x="22148" y="4377"/>
                    <a:pt x="20633" y="1143"/>
                    <a:pt x="22065" y="541"/>
                  </a:cubicBezTo>
                  <a:cubicBezTo>
                    <a:pt x="22309" y="440"/>
                    <a:pt x="22447" y="1"/>
                    <a:pt x="22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42"/>
            <p:cNvSpPr/>
            <p:nvPr/>
          </p:nvSpPr>
          <p:spPr>
            <a:xfrm>
              <a:off x="3862300" y="549225"/>
              <a:ext cx="790900" cy="112200"/>
            </a:xfrm>
            <a:custGeom>
              <a:avLst/>
              <a:gdLst/>
              <a:ahLst/>
              <a:cxnLst/>
              <a:rect l="l" t="t" r="r" b="b"/>
              <a:pathLst>
                <a:path w="31636" h="4488" extrusionOk="0">
                  <a:moveTo>
                    <a:pt x="8291" y="0"/>
                  </a:moveTo>
                  <a:cubicBezTo>
                    <a:pt x="7257" y="0"/>
                    <a:pt x="6161" y="368"/>
                    <a:pt x="5169" y="608"/>
                  </a:cubicBezTo>
                  <a:cubicBezTo>
                    <a:pt x="4281" y="827"/>
                    <a:pt x="3364" y="880"/>
                    <a:pt x="2476" y="1107"/>
                  </a:cubicBezTo>
                  <a:cubicBezTo>
                    <a:pt x="2082" y="1208"/>
                    <a:pt x="1003" y="1691"/>
                    <a:pt x="482" y="1691"/>
                  </a:cubicBezTo>
                  <a:cubicBezTo>
                    <a:pt x="469" y="1691"/>
                    <a:pt x="457" y="1691"/>
                    <a:pt x="445" y="1690"/>
                  </a:cubicBezTo>
                  <a:cubicBezTo>
                    <a:pt x="444" y="1690"/>
                    <a:pt x="443" y="1690"/>
                    <a:pt x="442" y="1690"/>
                  </a:cubicBezTo>
                  <a:cubicBezTo>
                    <a:pt x="296" y="1690"/>
                    <a:pt x="0" y="2049"/>
                    <a:pt x="206" y="2094"/>
                  </a:cubicBezTo>
                  <a:cubicBezTo>
                    <a:pt x="412" y="2139"/>
                    <a:pt x="631" y="2159"/>
                    <a:pt x="861" y="2159"/>
                  </a:cubicBezTo>
                  <a:cubicBezTo>
                    <a:pt x="2332" y="2159"/>
                    <a:pt x="4218" y="1350"/>
                    <a:pt x="5532" y="1075"/>
                  </a:cubicBezTo>
                  <a:cubicBezTo>
                    <a:pt x="6012" y="975"/>
                    <a:pt x="7214" y="606"/>
                    <a:pt x="7932" y="606"/>
                  </a:cubicBezTo>
                  <a:cubicBezTo>
                    <a:pt x="8104" y="606"/>
                    <a:pt x="8248" y="627"/>
                    <a:pt x="8348" y="678"/>
                  </a:cubicBezTo>
                  <a:cubicBezTo>
                    <a:pt x="9178" y="1099"/>
                    <a:pt x="8273" y="1698"/>
                    <a:pt x="8096" y="2367"/>
                  </a:cubicBezTo>
                  <a:cubicBezTo>
                    <a:pt x="8067" y="2470"/>
                    <a:pt x="8096" y="2548"/>
                    <a:pt x="8187" y="2602"/>
                  </a:cubicBezTo>
                  <a:cubicBezTo>
                    <a:pt x="8337" y="2690"/>
                    <a:pt x="8473" y="2721"/>
                    <a:pt x="8608" y="2721"/>
                  </a:cubicBezTo>
                  <a:cubicBezTo>
                    <a:pt x="8842" y="2721"/>
                    <a:pt x="9070" y="2627"/>
                    <a:pt x="9348" y="2569"/>
                  </a:cubicBezTo>
                  <a:cubicBezTo>
                    <a:pt x="10506" y="2325"/>
                    <a:pt x="11622" y="2155"/>
                    <a:pt x="12819" y="2155"/>
                  </a:cubicBezTo>
                  <a:cubicBezTo>
                    <a:pt x="12859" y="2155"/>
                    <a:pt x="12900" y="2155"/>
                    <a:pt x="12940" y="2156"/>
                  </a:cubicBezTo>
                  <a:cubicBezTo>
                    <a:pt x="14137" y="2169"/>
                    <a:pt x="15376" y="2230"/>
                    <a:pt x="16486" y="2706"/>
                  </a:cubicBezTo>
                  <a:cubicBezTo>
                    <a:pt x="17274" y="3045"/>
                    <a:pt x="17694" y="3347"/>
                    <a:pt x="18493" y="3347"/>
                  </a:cubicBezTo>
                  <a:cubicBezTo>
                    <a:pt x="18557" y="3347"/>
                    <a:pt x="18623" y="3345"/>
                    <a:pt x="18691" y="3341"/>
                  </a:cubicBezTo>
                  <a:cubicBezTo>
                    <a:pt x="20327" y="3249"/>
                    <a:pt x="21646" y="2883"/>
                    <a:pt x="23092" y="2883"/>
                  </a:cubicBezTo>
                  <a:cubicBezTo>
                    <a:pt x="23785" y="2883"/>
                    <a:pt x="24506" y="2967"/>
                    <a:pt x="25306" y="3205"/>
                  </a:cubicBezTo>
                  <a:cubicBezTo>
                    <a:pt x="27139" y="3754"/>
                    <a:pt x="29009" y="4162"/>
                    <a:pt x="30892" y="4485"/>
                  </a:cubicBezTo>
                  <a:cubicBezTo>
                    <a:pt x="30904" y="4487"/>
                    <a:pt x="30916" y="4488"/>
                    <a:pt x="30929" y="4488"/>
                  </a:cubicBezTo>
                  <a:cubicBezTo>
                    <a:pt x="31236" y="4488"/>
                    <a:pt x="31635" y="3863"/>
                    <a:pt x="31223" y="3800"/>
                  </a:cubicBezTo>
                  <a:cubicBezTo>
                    <a:pt x="28455" y="3373"/>
                    <a:pt x="25632" y="2104"/>
                    <a:pt x="22810" y="2104"/>
                  </a:cubicBezTo>
                  <a:cubicBezTo>
                    <a:pt x="22268" y="2104"/>
                    <a:pt x="21726" y="2151"/>
                    <a:pt x="21185" y="2260"/>
                  </a:cubicBezTo>
                  <a:cubicBezTo>
                    <a:pt x="20397" y="2418"/>
                    <a:pt x="19613" y="2588"/>
                    <a:pt x="18837" y="2588"/>
                  </a:cubicBezTo>
                  <a:cubicBezTo>
                    <a:pt x="18360" y="2588"/>
                    <a:pt x="17887" y="2524"/>
                    <a:pt x="17419" y="2354"/>
                  </a:cubicBezTo>
                  <a:cubicBezTo>
                    <a:pt x="16771" y="2119"/>
                    <a:pt x="16267" y="1776"/>
                    <a:pt x="15557" y="1665"/>
                  </a:cubicBezTo>
                  <a:cubicBezTo>
                    <a:pt x="14749" y="1538"/>
                    <a:pt x="13921" y="1476"/>
                    <a:pt x="13091" y="1476"/>
                  </a:cubicBezTo>
                  <a:cubicBezTo>
                    <a:pt x="12067" y="1476"/>
                    <a:pt x="11041" y="1570"/>
                    <a:pt x="10049" y="1748"/>
                  </a:cubicBezTo>
                  <a:cubicBezTo>
                    <a:pt x="9826" y="1788"/>
                    <a:pt x="9611" y="1942"/>
                    <a:pt x="9379" y="1942"/>
                  </a:cubicBezTo>
                  <a:cubicBezTo>
                    <a:pt x="9328" y="1942"/>
                    <a:pt x="9277" y="1935"/>
                    <a:pt x="9224" y="1917"/>
                  </a:cubicBezTo>
                  <a:cubicBezTo>
                    <a:pt x="8629" y="1710"/>
                    <a:pt x="9236" y="1954"/>
                    <a:pt x="9314" y="1549"/>
                  </a:cubicBezTo>
                  <a:cubicBezTo>
                    <a:pt x="9356" y="1338"/>
                    <a:pt x="9615" y="1199"/>
                    <a:pt x="9636" y="963"/>
                  </a:cubicBezTo>
                  <a:cubicBezTo>
                    <a:pt x="9714" y="129"/>
                    <a:pt x="9009" y="9"/>
                    <a:pt x="8340" y="0"/>
                  </a:cubicBezTo>
                  <a:cubicBezTo>
                    <a:pt x="8324" y="0"/>
                    <a:pt x="8307" y="0"/>
                    <a:pt x="82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42"/>
            <p:cNvSpPr/>
            <p:nvPr/>
          </p:nvSpPr>
          <p:spPr>
            <a:xfrm>
              <a:off x="4481075" y="644600"/>
              <a:ext cx="450300" cy="580500"/>
            </a:xfrm>
            <a:custGeom>
              <a:avLst/>
              <a:gdLst/>
              <a:ahLst/>
              <a:cxnLst/>
              <a:rect l="l" t="t" r="r" b="b"/>
              <a:pathLst>
                <a:path w="18012" h="23220" extrusionOk="0">
                  <a:moveTo>
                    <a:pt x="8041" y="0"/>
                  </a:moveTo>
                  <a:cubicBezTo>
                    <a:pt x="7823" y="0"/>
                    <a:pt x="7498" y="402"/>
                    <a:pt x="7739" y="480"/>
                  </a:cubicBezTo>
                  <a:cubicBezTo>
                    <a:pt x="8982" y="877"/>
                    <a:pt x="10217" y="1239"/>
                    <a:pt x="11501" y="1442"/>
                  </a:cubicBezTo>
                  <a:cubicBezTo>
                    <a:pt x="11889" y="1503"/>
                    <a:pt x="12354" y="1511"/>
                    <a:pt x="12848" y="1511"/>
                  </a:cubicBezTo>
                  <a:cubicBezTo>
                    <a:pt x="13034" y="1511"/>
                    <a:pt x="13225" y="1510"/>
                    <a:pt x="13416" y="1510"/>
                  </a:cubicBezTo>
                  <a:cubicBezTo>
                    <a:pt x="14412" y="1510"/>
                    <a:pt x="15442" y="1542"/>
                    <a:pt x="16134" y="1938"/>
                  </a:cubicBezTo>
                  <a:cubicBezTo>
                    <a:pt x="16787" y="2309"/>
                    <a:pt x="16830" y="2416"/>
                    <a:pt x="16585" y="2416"/>
                  </a:cubicBezTo>
                  <a:cubicBezTo>
                    <a:pt x="16251" y="2416"/>
                    <a:pt x="15378" y="2215"/>
                    <a:pt x="14799" y="2215"/>
                  </a:cubicBezTo>
                  <a:cubicBezTo>
                    <a:pt x="14593" y="2215"/>
                    <a:pt x="14424" y="2240"/>
                    <a:pt x="14329" y="2310"/>
                  </a:cubicBezTo>
                  <a:cubicBezTo>
                    <a:pt x="13325" y="3036"/>
                    <a:pt x="14701" y="3284"/>
                    <a:pt x="14783" y="3730"/>
                  </a:cubicBezTo>
                  <a:cubicBezTo>
                    <a:pt x="15027" y="5109"/>
                    <a:pt x="11868" y="4539"/>
                    <a:pt x="11216" y="5719"/>
                  </a:cubicBezTo>
                  <a:cubicBezTo>
                    <a:pt x="11166" y="5811"/>
                    <a:pt x="11162" y="5914"/>
                    <a:pt x="11224" y="6001"/>
                  </a:cubicBezTo>
                  <a:cubicBezTo>
                    <a:pt x="11959" y="7032"/>
                    <a:pt x="13528" y="7235"/>
                    <a:pt x="13904" y="8614"/>
                  </a:cubicBezTo>
                  <a:cubicBezTo>
                    <a:pt x="14119" y="9407"/>
                    <a:pt x="13726" y="9724"/>
                    <a:pt x="13222" y="9724"/>
                  </a:cubicBezTo>
                  <a:cubicBezTo>
                    <a:pt x="12905" y="9724"/>
                    <a:pt x="12544" y="9598"/>
                    <a:pt x="12264" y="9386"/>
                  </a:cubicBezTo>
                  <a:cubicBezTo>
                    <a:pt x="11852" y="9068"/>
                    <a:pt x="11439" y="8647"/>
                    <a:pt x="11183" y="8193"/>
                  </a:cubicBezTo>
                  <a:cubicBezTo>
                    <a:pt x="10557" y="7069"/>
                    <a:pt x="11256" y="4092"/>
                    <a:pt x="9212" y="4092"/>
                  </a:cubicBezTo>
                  <a:cubicBezTo>
                    <a:pt x="9124" y="4092"/>
                    <a:pt x="9031" y="4098"/>
                    <a:pt x="8933" y="4109"/>
                  </a:cubicBezTo>
                  <a:cubicBezTo>
                    <a:pt x="8470" y="4163"/>
                    <a:pt x="8433" y="4320"/>
                    <a:pt x="8053" y="4605"/>
                  </a:cubicBezTo>
                  <a:cubicBezTo>
                    <a:pt x="7751" y="4828"/>
                    <a:pt x="7393" y="5336"/>
                    <a:pt x="6975" y="5431"/>
                  </a:cubicBezTo>
                  <a:cubicBezTo>
                    <a:pt x="6891" y="5450"/>
                    <a:pt x="6803" y="5457"/>
                    <a:pt x="6712" y="5457"/>
                  </a:cubicBezTo>
                  <a:cubicBezTo>
                    <a:pt x="6237" y="5457"/>
                    <a:pt x="5688" y="5245"/>
                    <a:pt x="5241" y="5224"/>
                  </a:cubicBezTo>
                  <a:cubicBezTo>
                    <a:pt x="5189" y="5222"/>
                    <a:pt x="5138" y="5221"/>
                    <a:pt x="5086" y="5221"/>
                  </a:cubicBezTo>
                  <a:cubicBezTo>
                    <a:pt x="4015" y="5221"/>
                    <a:pt x="3044" y="5718"/>
                    <a:pt x="2772" y="6876"/>
                  </a:cubicBezTo>
                  <a:cubicBezTo>
                    <a:pt x="2648" y="7408"/>
                    <a:pt x="2693" y="7838"/>
                    <a:pt x="3048" y="8263"/>
                  </a:cubicBezTo>
                  <a:cubicBezTo>
                    <a:pt x="3288" y="8544"/>
                    <a:pt x="3623" y="8614"/>
                    <a:pt x="3936" y="8780"/>
                  </a:cubicBezTo>
                  <a:cubicBezTo>
                    <a:pt x="4870" y="9283"/>
                    <a:pt x="5447" y="9506"/>
                    <a:pt x="6042" y="10489"/>
                  </a:cubicBezTo>
                  <a:cubicBezTo>
                    <a:pt x="6492" y="11232"/>
                    <a:pt x="6781" y="11897"/>
                    <a:pt x="6959" y="12751"/>
                  </a:cubicBezTo>
                  <a:cubicBezTo>
                    <a:pt x="7166" y="13734"/>
                    <a:pt x="7458" y="14159"/>
                    <a:pt x="6633" y="14630"/>
                  </a:cubicBezTo>
                  <a:cubicBezTo>
                    <a:pt x="6170" y="14895"/>
                    <a:pt x="5546" y="14878"/>
                    <a:pt x="5171" y="15274"/>
                  </a:cubicBezTo>
                  <a:cubicBezTo>
                    <a:pt x="4837" y="15625"/>
                    <a:pt x="4791" y="16191"/>
                    <a:pt x="4816" y="16649"/>
                  </a:cubicBezTo>
                  <a:cubicBezTo>
                    <a:pt x="4862" y="17557"/>
                    <a:pt x="5927" y="18131"/>
                    <a:pt x="5947" y="18854"/>
                  </a:cubicBezTo>
                  <a:cubicBezTo>
                    <a:pt x="5958" y="19236"/>
                    <a:pt x="5868" y="19384"/>
                    <a:pt x="5722" y="19384"/>
                  </a:cubicBezTo>
                  <a:cubicBezTo>
                    <a:pt x="5272" y="19384"/>
                    <a:pt x="4290" y="17987"/>
                    <a:pt x="4073" y="17710"/>
                  </a:cubicBezTo>
                  <a:cubicBezTo>
                    <a:pt x="3540" y="17029"/>
                    <a:pt x="2467" y="16113"/>
                    <a:pt x="1706" y="15795"/>
                  </a:cubicBezTo>
                  <a:cubicBezTo>
                    <a:pt x="1549" y="15729"/>
                    <a:pt x="1389" y="15697"/>
                    <a:pt x="1233" y="15697"/>
                  </a:cubicBezTo>
                  <a:cubicBezTo>
                    <a:pt x="571" y="15697"/>
                    <a:pt x="0" y="16261"/>
                    <a:pt x="187" y="17104"/>
                  </a:cubicBezTo>
                  <a:cubicBezTo>
                    <a:pt x="262" y="17454"/>
                    <a:pt x="509" y="17673"/>
                    <a:pt x="778" y="17876"/>
                  </a:cubicBezTo>
                  <a:cubicBezTo>
                    <a:pt x="918" y="17979"/>
                    <a:pt x="1129" y="17991"/>
                    <a:pt x="1265" y="18102"/>
                  </a:cubicBezTo>
                  <a:cubicBezTo>
                    <a:pt x="1822" y="18556"/>
                    <a:pt x="1715" y="18466"/>
                    <a:pt x="1769" y="19255"/>
                  </a:cubicBezTo>
                  <a:cubicBezTo>
                    <a:pt x="1855" y="20637"/>
                    <a:pt x="2821" y="21579"/>
                    <a:pt x="2991" y="23045"/>
                  </a:cubicBezTo>
                  <a:cubicBezTo>
                    <a:pt x="3005" y="23170"/>
                    <a:pt x="3074" y="23220"/>
                    <a:pt x="3162" y="23220"/>
                  </a:cubicBezTo>
                  <a:cubicBezTo>
                    <a:pt x="3375" y="23220"/>
                    <a:pt x="3704" y="22932"/>
                    <a:pt x="3680" y="22710"/>
                  </a:cubicBezTo>
                  <a:cubicBezTo>
                    <a:pt x="3585" y="21897"/>
                    <a:pt x="3474" y="21286"/>
                    <a:pt x="3086" y="20555"/>
                  </a:cubicBezTo>
                  <a:cubicBezTo>
                    <a:pt x="2677" y="19791"/>
                    <a:pt x="2516" y="19804"/>
                    <a:pt x="2478" y="18863"/>
                  </a:cubicBezTo>
                  <a:cubicBezTo>
                    <a:pt x="2471" y="18693"/>
                    <a:pt x="2735" y="18338"/>
                    <a:pt x="2615" y="18115"/>
                  </a:cubicBezTo>
                  <a:cubicBezTo>
                    <a:pt x="2347" y="17590"/>
                    <a:pt x="2640" y="18106"/>
                    <a:pt x="2177" y="17586"/>
                  </a:cubicBezTo>
                  <a:lnTo>
                    <a:pt x="2177" y="17586"/>
                  </a:lnTo>
                  <a:cubicBezTo>
                    <a:pt x="2187" y="17597"/>
                    <a:pt x="2188" y="17602"/>
                    <a:pt x="2183" y="17602"/>
                  </a:cubicBezTo>
                  <a:cubicBezTo>
                    <a:pt x="2124" y="17602"/>
                    <a:pt x="1098" y="16858"/>
                    <a:pt x="1533" y="16732"/>
                  </a:cubicBezTo>
                  <a:lnTo>
                    <a:pt x="1533" y="16732"/>
                  </a:lnTo>
                  <a:cubicBezTo>
                    <a:pt x="1477" y="16749"/>
                    <a:pt x="2367" y="17302"/>
                    <a:pt x="2400" y="17323"/>
                  </a:cubicBezTo>
                  <a:cubicBezTo>
                    <a:pt x="3412" y="18028"/>
                    <a:pt x="4287" y="20320"/>
                    <a:pt x="5654" y="20444"/>
                  </a:cubicBezTo>
                  <a:cubicBezTo>
                    <a:pt x="5704" y="20448"/>
                    <a:pt x="5753" y="20450"/>
                    <a:pt x="5800" y="20450"/>
                  </a:cubicBezTo>
                  <a:cubicBezTo>
                    <a:pt x="6253" y="20450"/>
                    <a:pt x="6566" y="20252"/>
                    <a:pt x="6756" y="19791"/>
                  </a:cubicBezTo>
                  <a:cubicBezTo>
                    <a:pt x="7004" y="19185"/>
                    <a:pt x="6604" y="18462"/>
                    <a:pt x="6339" y="17950"/>
                  </a:cubicBezTo>
                  <a:cubicBezTo>
                    <a:pt x="5798" y="16905"/>
                    <a:pt x="5010" y="16298"/>
                    <a:pt x="6343" y="15530"/>
                  </a:cubicBezTo>
                  <a:cubicBezTo>
                    <a:pt x="6732" y="15307"/>
                    <a:pt x="7182" y="15448"/>
                    <a:pt x="7532" y="15051"/>
                  </a:cubicBezTo>
                  <a:cubicBezTo>
                    <a:pt x="8912" y="13491"/>
                    <a:pt x="6831" y="9424"/>
                    <a:pt x="5357" y="8540"/>
                  </a:cubicBezTo>
                  <a:cubicBezTo>
                    <a:pt x="5113" y="8391"/>
                    <a:pt x="4254" y="8284"/>
                    <a:pt x="4134" y="8073"/>
                  </a:cubicBezTo>
                  <a:cubicBezTo>
                    <a:pt x="4229" y="7701"/>
                    <a:pt x="4325" y="7326"/>
                    <a:pt x="4420" y="6950"/>
                  </a:cubicBezTo>
                  <a:cubicBezTo>
                    <a:pt x="4297" y="6195"/>
                    <a:pt x="4436" y="5815"/>
                    <a:pt x="4835" y="5815"/>
                  </a:cubicBezTo>
                  <a:cubicBezTo>
                    <a:pt x="4930" y="5815"/>
                    <a:pt x="5041" y="5837"/>
                    <a:pt x="5167" y="5881"/>
                  </a:cubicBezTo>
                  <a:cubicBezTo>
                    <a:pt x="5250" y="5866"/>
                    <a:pt x="5335" y="5859"/>
                    <a:pt x="5420" y="5859"/>
                  </a:cubicBezTo>
                  <a:cubicBezTo>
                    <a:pt x="5890" y="5859"/>
                    <a:pt x="6385" y="6057"/>
                    <a:pt x="6874" y="6057"/>
                  </a:cubicBezTo>
                  <a:cubicBezTo>
                    <a:pt x="6987" y="6057"/>
                    <a:pt x="7099" y="6046"/>
                    <a:pt x="7210" y="6021"/>
                  </a:cubicBezTo>
                  <a:cubicBezTo>
                    <a:pt x="8033" y="5835"/>
                    <a:pt x="8239" y="5113"/>
                    <a:pt x="8875" y="4915"/>
                  </a:cubicBezTo>
                  <a:cubicBezTo>
                    <a:pt x="8910" y="4904"/>
                    <a:pt x="8944" y="4899"/>
                    <a:pt x="8978" y="4899"/>
                  </a:cubicBezTo>
                  <a:cubicBezTo>
                    <a:pt x="9850" y="4899"/>
                    <a:pt x="10349" y="8390"/>
                    <a:pt x="10989" y="9201"/>
                  </a:cubicBezTo>
                  <a:cubicBezTo>
                    <a:pt x="11417" y="9748"/>
                    <a:pt x="12316" y="10607"/>
                    <a:pt x="13135" y="10607"/>
                  </a:cubicBezTo>
                  <a:cubicBezTo>
                    <a:pt x="13225" y="10607"/>
                    <a:pt x="13313" y="10597"/>
                    <a:pt x="13400" y="10575"/>
                  </a:cubicBezTo>
                  <a:cubicBezTo>
                    <a:pt x="13986" y="10430"/>
                    <a:pt x="14230" y="9931"/>
                    <a:pt x="14408" y="9407"/>
                  </a:cubicBezTo>
                  <a:cubicBezTo>
                    <a:pt x="14846" y="8090"/>
                    <a:pt x="14366" y="7297"/>
                    <a:pt x="13329" y="6603"/>
                  </a:cubicBezTo>
                  <a:cubicBezTo>
                    <a:pt x="13016" y="6388"/>
                    <a:pt x="12132" y="6141"/>
                    <a:pt x="12054" y="5839"/>
                  </a:cubicBezTo>
                  <a:cubicBezTo>
                    <a:pt x="12003" y="5635"/>
                    <a:pt x="12090" y="5603"/>
                    <a:pt x="12218" y="5603"/>
                  </a:cubicBezTo>
                  <a:cubicBezTo>
                    <a:pt x="12276" y="5603"/>
                    <a:pt x="12342" y="5609"/>
                    <a:pt x="12407" y="5609"/>
                  </a:cubicBezTo>
                  <a:cubicBezTo>
                    <a:pt x="12477" y="5609"/>
                    <a:pt x="12546" y="5602"/>
                    <a:pt x="12603" y="5571"/>
                  </a:cubicBezTo>
                  <a:cubicBezTo>
                    <a:pt x="13144" y="5274"/>
                    <a:pt x="13929" y="5174"/>
                    <a:pt x="14511" y="4886"/>
                  </a:cubicBezTo>
                  <a:cubicBezTo>
                    <a:pt x="15010" y="4638"/>
                    <a:pt x="15816" y="4320"/>
                    <a:pt x="15774" y="3634"/>
                  </a:cubicBezTo>
                  <a:cubicBezTo>
                    <a:pt x="15749" y="3276"/>
                    <a:pt x="15345" y="3350"/>
                    <a:pt x="15212" y="3127"/>
                  </a:cubicBezTo>
                  <a:cubicBezTo>
                    <a:pt x="15144" y="3013"/>
                    <a:pt x="15069" y="2927"/>
                    <a:pt x="14999" y="2863"/>
                  </a:cubicBezTo>
                  <a:lnTo>
                    <a:pt x="14999" y="2863"/>
                  </a:lnTo>
                  <a:cubicBezTo>
                    <a:pt x="15086" y="2890"/>
                    <a:pt x="15194" y="2919"/>
                    <a:pt x="15328" y="2949"/>
                  </a:cubicBezTo>
                  <a:cubicBezTo>
                    <a:pt x="15692" y="3032"/>
                    <a:pt x="16030" y="3217"/>
                    <a:pt x="16401" y="3263"/>
                  </a:cubicBezTo>
                  <a:cubicBezTo>
                    <a:pt x="16555" y="3284"/>
                    <a:pt x="16725" y="3306"/>
                    <a:pt x="16890" y="3306"/>
                  </a:cubicBezTo>
                  <a:cubicBezTo>
                    <a:pt x="17222" y="3306"/>
                    <a:pt x="17537" y="3215"/>
                    <a:pt x="17678" y="2838"/>
                  </a:cubicBezTo>
                  <a:cubicBezTo>
                    <a:pt x="18012" y="1942"/>
                    <a:pt x="16629" y="1277"/>
                    <a:pt x="15985" y="1108"/>
                  </a:cubicBezTo>
                  <a:cubicBezTo>
                    <a:pt x="15489" y="976"/>
                    <a:pt x="14963" y="954"/>
                    <a:pt x="14433" y="954"/>
                  </a:cubicBezTo>
                  <a:cubicBezTo>
                    <a:pt x="14172" y="954"/>
                    <a:pt x="13910" y="959"/>
                    <a:pt x="13650" y="959"/>
                  </a:cubicBezTo>
                  <a:cubicBezTo>
                    <a:pt x="13381" y="959"/>
                    <a:pt x="13115" y="953"/>
                    <a:pt x="12855" y="930"/>
                  </a:cubicBezTo>
                  <a:cubicBezTo>
                    <a:pt x="11240" y="789"/>
                    <a:pt x="9647" y="402"/>
                    <a:pt x="8082" y="6"/>
                  </a:cubicBezTo>
                  <a:cubicBezTo>
                    <a:pt x="8069" y="2"/>
                    <a:pt x="8056" y="0"/>
                    <a:pt x="80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42"/>
            <p:cNvSpPr/>
            <p:nvPr/>
          </p:nvSpPr>
          <p:spPr>
            <a:xfrm>
              <a:off x="3893525" y="1245200"/>
              <a:ext cx="669825" cy="389700"/>
            </a:xfrm>
            <a:custGeom>
              <a:avLst/>
              <a:gdLst/>
              <a:ahLst/>
              <a:cxnLst/>
              <a:rect l="l" t="t" r="r" b="b"/>
              <a:pathLst>
                <a:path w="26793" h="15588" extrusionOk="0">
                  <a:moveTo>
                    <a:pt x="26701" y="1"/>
                  </a:moveTo>
                  <a:cubicBezTo>
                    <a:pt x="26573" y="1"/>
                    <a:pt x="26351" y="188"/>
                    <a:pt x="26327" y="293"/>
                  </a:cubicBezTo>
                  <a:cubicBezTo>
                    <a:pt x="25985" y="1734"/>
                    <a:pt x="24292" y="3605"/>
                    <a:pt x="22797" y="3786"/>
                  </a:cubicBezTo>
                  <a:cubicBezTo>
                    <a:pt x="22496" y="3819"/>
                    <a:pt x="22137" y="3769"/>
                    <a:pt x="21843" y="3877"/>
                  </a:cubicBezTo>
                  <a:cubicBezTo>
                    <a:pt x="21464" y="4021"/>
                    <a:pt x="21113" y="4232"/>
                    <a:pt x="20951" y="4624"/>
                  </a:cubicBezTo>
                  <a:cubicBezTo>
                    <a:pt x="20406" y="5916"/>
                    <a:pt x="22157" y="7130"/>
                    <a:pt x="22483" y="8220"/>
                  </a:cubicBezTo>
                  <a:cubicBezTo>
                    <a:pt x="22766" y="9164"/>
                    <a:pt x="22295" y="10739"/>
                    <a:pt x="21364" y="10739"/>
                  </a:cubicBezTo>
                  <a:cubicBezTo>
                    <a:pt x="21138" y="10739"/>
                    <a:pt x="20885" y="10646"/>
                    <a:pt x="20609" y="10429"/>
                  </a:cubicBezTo>
                  <a:cubicBezTo>
                    <a:pt x="20287" y="10178"/>
                    <a:pt x="20196" y="9653"/>
                    <a:pt x="19861" y="9393"/>
                  </a:cubicBezTo>
                  <a:cubicBezTo>
                    <a:pt x="19640" y="9216"/>
                    <a:pt x="19449" y="9087"/>
                    <a:pt x="19217" y="9087"/>
                  </a:cubicBezTo>
                  <a:cubicBezTo>
                    <a:pt x="19125" y="9087"/>
                    <a:pt x="19026" y="9108"/>
                    <a:pt x="18916" y="9154"/>
                  </a:cubicBezTo>
                  <a:cubicBezTo>
                    <a:pt x="17805" y="9625"/>
                    <a:pt x="18462" y="11235"/>
                    <a:pt x="18838" y="11924"/>
                  </a:cubicBezTo>
                  <a:cubicBezTo>
                    <a:pt x="18986" y="12205"/>
                    <a:pt x="20613" y="14344"/>
                    <a:pt x="20010" y="14715"/>
                  </a:cubicBezTo>
                  <a:cubicBezTo>
                    <a:pt x="20010" y="14715"/>
                    <a:pt x="20010" y="14715"/>
                    <a:pt x="20010" y="14715"/>
                  </a:cubicBezTo>
                  <a:cubicBezTo>
                    <a:pt x="19990" y="14715"/>
                    <a:pt x="18986" y="12836"/>
                    <a:pt x="18846" y="12577"/>
                  </a:cubicBezTo>
                  <a:cubicBezTo>
                    <a:pt x="18334" y="11631"/>
                    <a:pt x="18214" y="10883"/>
                    <a:pt x="18083" y="9798"/>
                  </a:cubicBezTo>
                  <a:cubicBezTo>
                    <a:pt x="17950" y="8703"/>
                    <a:pt x="17764" y="7898"/>
                    <a:pt x="16839" y="7205"/>
                  </a:cubicBezTo>
                  <a:cubicBezTo>
                    <a:pt x="16509" y="6957"/>
                    <a:pt x="15997" y="6862"/>
                    <a:pt x="15708" y="6557"/>
                  </a:cubicBezTo>
                  <a:cubicBezTo>
                    <a:pt x="15167" y="5978"/>
                    <a:pt x="15291" y="5145"/>
                    <a:pt x="14990" y="4476"/>
                  </a:cubicBezTo>
                  <a:cubicBezTo>
                    <a:pt x="14583" y="3567"/>
                    <a:pt x="13998" y="3202"/>
                    <a:pt x="13341" y="3202"/>
                  </a:cubicBezTo>
                  <a:cubicBezTo>
                    <a:pt x="11262" y="3202"/>
                    <a:pt x="8460" y="6852"/>
                    <a:pt x="8288" y="8493"/>
                  </a:cubicBezTo>
                  <a:cubicBezTo>
                    <a:pt x="8230" y="9051"/>
                    <a:pt x="8264" y="11025"/>
                    <a:pt x="7695" y="11025"/>
                  </a:cubicBezTo>
                  <a:cubicBezTo>
                    <a:pt x="7528" y="11025"/>
                    <a:pt x="7309" y="10855"/>
                    <a:pt x="7020" y="10429"/>
                  </a:cubicBezTo>
                  <a:cubicBezTo>
                    <a:pt x="6723" y="9991"/>
                    <a:pt x="6702" y="9149"/>
                    <a:pt x="6513" y="8642"/>
                  </a:cubicBezTo>
                  <a:cubicBezTo>
                    <a:pt x="6248" y="7940"/>
                    <a:pt x="5827" y="7316"/>
                    <a:pt x="5522" y="6635"/>
                  </a:cubicBezTo>
                  <a:cubicBezTo>
                    <a:pt x="5002" y="5474"/>
                    <a:pt x="5084" y="4447"/>
                    <a:pt x="4085" y="3649"/>
                  </a:cubicBezTo>
                  <a:cubicBezTo>
                    <a:pt x="2995" y="2778"/>
                    <a:pt x="2066" y="1750"/>
                    <a:pt x="661" y="1474"/>
                  </a:cubicBezTo>
                  <a:cubicBezTo>
                    <a:pt x="650" y="1472"/>
                    <a:pt x="638" y="1471"/>
                    <a:pt x="627" y="1471"/>
                  </a:cubicBezTo>
                  <a:cubicBezTo>
                    <a:pt x="367" y="1471"/>
                    <a:pt x="1" y="1967"/>
                    <a:pt x="270" y="2023"/>
                  </a:cubicBezTo>
                  <a:cubicBezTo>
                    <a:pt x="1195" y="2208"/>
                    <a:pt x="3738" y="3852"/>
                    <a:pt x="4287" y="4810"/>
                  </a:cubicBezTo>
                  <a:cubicBezTo>
                    <a:pt x="4593" y="5347"/>
                    <a:pt x="4593" y="6172"/>
                    <a:pt x="4828" y="6751"/>
                  </a:cubicBezTo>
                  <a:cubicBezTo>
                    <a:pt x="5151" y="7544"/>
                    <a:pt x="5646" y="8249"/>
                    <a:pt x="5938" y="9050"/>
                  </a:cubicBezTo>
                  <a:cubicBezTo>
                    <a:pt x="6211" y="9780"/>
                    <a:pt x="6405" y="12173"/>
                    <a:pt x="7538" y="12173"/>
                  </a:cubicBezTo>
                  <a:cubicBezTo>
                    <a:pt x="7662" y="12173"/>
                    <a:pt x="7797" y="12144"/>
                    <a:pt x="7945" y="12081"/>
                  </a:cubicBezTo>
                  <a:cubicBezTo>
                    <a:pt x="9118" y="11590"/>
                    <a:pt x="8787" y="9674"/>
                    <a:pt x="8916" y="8745"/>
                  </a:cubicBezTo>
                  <a:cubicBezTo>
                    <a:pt x="9101" y="7460"/>
                    <a:pt x="9907" y="5825"/>
                    <a:pt x="11026" y="5078"/>
                  </a:cubicBezTo>
                  <a:cubicBezTo>
                    <a:pt x="11296" y="4897"/>
                    <a:pt x="13013" y="4274"/>
                    <a:pt x="13739" y="4274"/>
                  </a:cubicBezTo>
                  <a:cubicBezTo>
                    <a:pt x="13856" y="4274"/>
                    <a:pt x="13947" y="4290"/>
                    <a:pt x="14003" y="4327"/>
                  </a:cubicBezTo>
                  <a:cubicBezTo>
                    <a:pt x="14321" y="4537"/>
                    <a:pt x="14432" y="5371"/>
                    <a:pt x="14531" y="5690"/>
                  </a:cubicBezTo>
                  <a:cubicBezTo>
                    <a:pt x="14845" y="6709"/>
                    <a:pt x="15060" y="7043"/>
                    <a:pt x="15943" y="7622"/>
                  </a:cubicBezTo>
                  <a:cubicBezTo>
                    <a:pt x="17805" y="8827"/>
                    <a:pt x="17079" y="10755"/>
                    <a:pt x="17909" y="12518"/>
                  </a:cubicBezTo>
                  <a:cubicBezTo>
                    <a:pt x="18169" y="13068"/>
                    <a:pt x="19011" y="15380"/>
                    <a:pt x="19693" y="15557"/>
                  </a:cubicBezTo>
                  <a:cubicBezTo>
                    <a:pt x="19771" y="15578"/>
                    <a:pt x="19843" y="15587"/>
                    <a:pt x="19911" y="15587"/>
                  </a:cubicBezTo>
                  <a:cubicBezTo>
                    <a:pt x="20601" y="15587"/>
                    <a:pt x="20763" y="14596"/>
                    <a:pt x="20728" y="14010"/>
                  </a:cubicBezTo>
                  <a:cubicBezTo>
                    <a:pt x="20675" y="13146"/>
                    <a:pt x="20183" y="12548"/>
                    <a:pt x="19742" y="11841"/>
                  </a:cubicBezTo>
                  <a:cubicBezTo>
                    <a:pt x="19567" y="11566"/>
                    <a:pt x="18611" y="10085"/>
                    <a:pt x="19217" y="10085"/>
                  </a:cubicBezTo>
                  <a:cubicBezTo>
                    <a:pt x="19282" y="10085"/>
                    <a:pt x="19365" y="10102"/>
                    <a:pt x="19470" y="10140"/>
                  </a:cubicBezTo>
                  <a:cubicBezTo>
                    <a:pt x="19853" y="10281"/>
                    <a:pt x="20101" y="11226"/>
                    <a:pt x="20456" y="11487"/>
                  </a:cubicBezTo>
                  <a:cubicBezTo>
                    <a:pt x="20692" y="11658"/>
                    <a:pt x="20930" y="11731"/>
                    <a:pt x="21161" y="11731"/>
                  </a:cubicBezTo>
                  <a:cubicBezTo>
                    <a:pt x="22072" y="11731"/>
                    <a:pt x="22889" y="10588"/>
                    <a:pt x="23202" y="9781"/>
                  </a:cubicBezTo>
                  <a:cubicBezTo>
                    <a:pt x="23565" y="8840"/>
                    <a:pt x="23354" y="8072"/>
                    <a:pt x="22859" y="7213"/>
                  </a:cubicBezTo>
                  <a:cubicBezTo>
                    <a:pt x="22567" y="6705"/>
                    <a:pt x="21997" y="6201"/>
                    <a:pt x="21848" y="5631"/>
                  </a:cubicBezTo>
                  <a:cubicBezTo>
                    <a:pt x="21616" y="4719"/>
                    <a:pt x="22001" y="4723"/>
                    <a:pt x="22897" y="4405"/>
                  </a:cubicBezTo>
                  <a:cubicBezTo>
                    <a:pt x="24994" y="3662"/>
                    <a:pt x="26716" y="2658"/>
                    <a:pt x="26790" y="123"/>
                  </a:cubicBezTo>
                  <a:cubicBezTo>
                    <a:pt x="26792" y="35"/>
                    <a:pt x="26755" y="1"/>
                    <a:pt x="267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42"/>
            <p:cNvSpPr/>
            <p:nvPr/>
          </p:nvSpPr>
          <p:spPr>
            <a:xfrm>
              <a:off x="3510750" y="1202250"/>
              <a:ext cx="389025" cy="343175"/>
            </a:xfrm>
            <a:custGeom>
              <a:avLst/>
              <a:gdLst/>
              <a:ahLst/>
              <a:cxnLst/>
              <a:rect l="l" t="t" r="r" b="b"/>
              <a:pathLst>
                <a:path w="15561" h="13727" extrusionOk="0">
                  <a:moveTo>
                    <a:pt x="1165" y="2449"/>
                  </a:moveTo>
                  <a:cubicBezTo>
                    <a:pt x="1564" y="2726"/>
                    <a:pt x="1963" y="3002"/>
                    <a:pt x="2306" y="3341"/>
                  </a:cubicBezTo>
                  <a:cubicBezTo>
                    <a:pt x="3074" y="4104"/>
                    <a:pt x="3690" y="5157"/>
                    <a:pt x="4300" y="6053"/>
                  </a:cubicBezTo>
                  <a:cubicBezTo>
                    <a:pt x="5192" y="7362"/>
                    <a:pt x="5477" y="8134"/>
                    <a:pt x="5428" y="9649"/>
                  </a:cubicBezTo>
                  <a:cubicBezTo>
                    <a:pt x="5424" y="9775"/>
                    <a:pt x="5404" y="9921"/>
                    <a:pt x="5391" y="10070"/>
                  </a:cubicBezTo>
                  <a:lnTo>
                    <a:pt x="5391" y="10070"/>
                  </a:lnTo>
                  <a:cubicBezTo>
                    <a:pt x="5334" y="9977"/>
                    <a:pt x="5274" y="9882"/>
                    <a:pt x="5209" y="9786"/>
                  </a:cubicBezTo>
                  <a:cubicBezTo>
                    <a:pt x="4366" y="8538"/>
                    <a:pt x="3061" y="7622"/>
                    <a:pt x="2533" y="6177"/>
                  </a:cubicBezTo>
                  <a:cubicBezTo>
                    <a:pt x="2219" y="5323"/>
                    <a:pt x="2165" y="4439"/>
                    <a:pt x="1757" y="3608"/>
                  </a:cubicBezTo>
                  <a:cubicBezTo>
                    <a:pt x="1561" y="3207"/>
                    <a:pt x="1354" y="2832"/>
                    <a:pt x="1165" y="2449"/>
                  </a:cubicBezTo>
                  <a:close/>
                  <a:moveTo>
                    <a:pt x="8478" y="0"/>
                  </a:moveTo>
                  <a:cubicBezTo>
                    <a:pt x="8323" y="0"/>
                    <a:pt x="8146" y="46"/>
                    <a:pt x="7938" y="153"/>
                  </a:cubicBezTo>
                  <a:cubicBezTo>
                    <a:pt x="6241" y="1020"/>
                    <a:pt x="8512" y="4096"/>
                    <a:pt x="9651" y="4336"/>
                  </a:cubicBezTo>
                  <a:cubicBezTo>
                    <a:pt x="9712" y="4348"/>
                    <a:pt x="9777" y="4354"/>
                    <a:pt x="9845" y="4354"/>
                  </a:cubicBezTo>
                  <a:cubicBezTo>
                    <a:pt x="10193" y="4354"/>
                    <a:pt x="10615" y="4215"/>
                    <a:pt x="10988" y="4215"/>
                  </a:cubicBezTo>
                  <a:cubicBezTo>
                    <a:pt x="11039" y="4215"/>
                    <a:pt x="11089" y="4218"/>
                    <a:pt x="11138" y="4224"/>
                  </a:cubicBezTo>
                  <a:cubicBezTo>
                    <a:pt x="12294" y="4368"/>
                    <a:pt x="12261" y="4426"/>
                    <a:pt x="12178" y="5664"/>
                  </a:cubicBezTo>
                  <a:cubicBezTo>
                    <a:pt x="12071" y="7316"/>
                    <a:pt x="12261" y="6214"/>
                    <a:pt x="11608" y="7065"/>
                  </a:cubicBezTo>
                  <a:cubicBezTo>
                    <a:pt x="10741" y="8191"/>
                    <a:pt x="9428" y="8955"/>
                    <a:pt x="8202" y="9616"/>
                  </a:cubicBezTo>
                  <a:cubicBezTo>
                    <a:pt x="7859" y="9800"/>
                    <a:pt x="7235" y="10245"/>
                    <a:pt x="6704" y="10245"/>
                  </a:cubicBezTo>
                  <a:cubicBezTo>
                    <a:pt x="6424" y="10245"/>
                    <a:pt x="6170" y="10121"/>
                    <a:pt x="5998" y="9769"/>
                  </a:cubicBezTo>
                  <a:cubicBezTo>
                    <a:pt x="5882" y="9534"/>
                    <a:pt x="6117" y="8989"/>
                    <a:pt x="6117" y="8712"/>
                  </a:cubicBezTo>
                  <a:cubicBezTo>
                    <a:pt x="6112" y="7383"/>
                    <a:pt x="5365" y="6317"/>
                    <a:pt x="4614" y="5252"/>
                  </a:cubicBezTo>
                  <a:cubicBezTo>
                    <a:pt x="4056" y="4451"/>
                    <a:pt x="3532" y="3489"/>
                    <a:pt x="2830" y="2811"/>
                  </a:cubicBezTo>
                  <a:cubicBezTo>
                    <a:pt x="2162" y="2163"/>
                    <a:pt x="1302" y="1730"/>
                    <a:pt x="622" y="1081"/>
                  </a:cubicBezTo>
                  <a:cubicBezTo>
                    <a:pt x="579" y="1041"/>
                    <a:pt x="530" y="1023"/>
                    <a:pt x="481" y="1023"/>
                  </a:cubicBezTo>
                  <a:cubicBezTo>
                    <a:pt x="257" y="1023"/>
                    <a:pt x="1" y="1376"/>
                    <a:pt x="52" y="1565"/>
                  </a:cubicBezTo>
                  <a:cubicBezTo>
                    <a:pt x="452" y="3126"/>
                    <a:pt x="1336" y="4475"/>
                    <a:pt x="1773" y="6041"/>
                  </a:cubicBezTo>
                  <a:cubicBezTo>
                    <a:pt x="2169" y="7465"/>
                    <a:pt x="2901" y="8155"/>
                    <a:pt x="3863" y="9220"/>
                  </a:cubicBezTo>
                  <a:cubicBezTo>
                    <a:pt x="4585" y="10017"/>
                    <a:pt x="4841" y="11433"/>
                    <a:pt x="5836" y="11924"/>
                  </a:cubicBezTo>
                  <a:cubicBezTo>
                    <a:pt x="6079" y="12045"/>
                    <a:pt x="6466" y="12063"/>
                    <a:pt x="6892" y="12063"/>
                  </a:cubicBezTo>
                  <a:cubicBezTo>
                    <a:pt x="7083" y="12063"/>
                    <a:pt x="7282" y="12060"/>
                    <a:pt x="7479" y="12060"/>
                  </a:cubicBezTo>
                  <a:cubicBezTo>
                    <a:pt x="8533" y="12060"/>
                    <a:pt x="9541" y="12166"/>
                    <a:pt x="9057" y="13523"/>
                  </a:cubicBezTo>
                  <a:cubicBezTo>
                    <a:pt x="9004" y="13670"/>
                    <a:pt x="9054" y="13727"/>
                    <a:pt x="9145" y="13727"/>
                  </a:cubicBezTo>
                  <a:cubicBezTo>
                    <a:pt x="9310" y="13727"/>
                    <a:pt x="9607" y="13542"/>
                    <a:pt x="9668" y="13369"/>
                  </a:cubicBezTo>
                  <a:cubicBezTo>
                    <a:pt x="9937" y="12610"/>
                    <a:pt x="10114" y="11780"/>
                    <a:pt x="9247" y="11429"/>
                  </a:cubicBezTo>
                  <a:cubicBezTo>
                    <a:pt x="9109" y="11373"/>
                    <a:pt x="8954" y="11355"/>
                    <a:pt x="8794" y="11355"/>
                  </a:cubicBezTo>
                  <a:cubicBezTo>
                    <a:pt x="8504" y="11355"/>
                    <a:pt x="8196" y="11415"/>
                    <a:pt x="7938" y="11421"/>
                  </a:cubicBezTo>
                  <a:cubicBezTo>
                    <a:pt x="7701" y="11426"/>
                    <a:pt x="7462" y="11455"/>
                    <a:pt x="7226" y="11455"/>
                  </a:cubicBezTo>
                  <a:cubicBezTo>
                    <a:pt x="7053" y="11455"/>
                    <a:pt x="6883" y="11439"/>
                    <a:pt x="6716" y="11387"/>
                  </a:cubicBezTo>
                  <a:cubicBezTo>
                    <a:pt x="6492" y="11319"/>
                    <a:pt x="6313" y="11221"/>
                    <a:pt x="6162" y="11100"/>
                  </a:cubicBezTo>
                  <a:lnTo>
                    <a:pt x="6162" y="11100"/>
                  </a:lnTo>
                  <a:cubicBezTo>
                    <a:pt x="6192" y="11102"/>
                    <a:pt x="6223" y="11103"/>
                    <a:pt x="6254" y="11103"/>
                  </a:cubicBezTo>
                  <a:cubicBezTo>
                    <a:pt x="8141" y="11103"/>
                    <a:pt x="12155" y="7450"/>
                    <a:pt x="12793" y="6705"/>
                  </a:cubicBezTo>
                  <a:cubicBezTo>
                    <a:pt x="13438" y="5958"/>
                    <a:pt x="13706" y="5409"/>
                    <a:pt x="13128" y="4500"/>
                  </a:cubicBezTo>
                  <a:cubicBezTo>
                    <a:pt x="12801" y="3985"/>
                    <a:pt x="12207" y="3448"/>
                    <a:pt x="11621" y="3257"/>
                  </a:cubicBezTo>
                  <a:cubicBezTo>
                    <a:pt x="11507" y="3220"/>
                    <a:pt x="11385" y="3206"/>
                    <a:pt x="11258" y="3206"/>
                  </a:cubicBezTo>
                  <a:cubicBezTo>
                    <a:pt x="10807" y="3206"/>
                    <a:pt x="10286" y="3388"/>
                    <a:pt x="9803" y="3388"/>
                  </a:cubicBezTo>
                  <a:cubicBezTo>
                    <a:pt x="9593" y="3388"/>
                    <a:pt x="9390" y="3353"/>
                    <a:pt x="9202" y="3254"/>
                  </a:cubicBezTo>
                  <a:lnTo>
                    <a:pt x="9202" y="3254"/>
                  </a:lnTo>
                  <a:cubicBezTo>
                    <a:pt x="9208" y="3257"/>
                    <a:pt x="9212" y="3258"/>
                    <a:pt x="9215" y="3258"/>
                  </a:cubicBezTo>
                  <a:cubicBezTo>
                    <a:pt x="9324" y="3258"/>
                    <a:pt x="8125" y="1630"/>
                    <a:pt x="8157" y="1453"/>
                  </a:cubicBezTo>
                  <a:cubicBezTo>
                    <a:pt x="8392" y="1325"/>
                    <a:pt x="8631" y="1197"/>
                    <a:pt x="8871" y="1069"/>
                  </a:cubicBezTo>
                  <a:cubicBezTo>
                    <a:pt x="9003" y="1321"/>
                    <a:pt x="9135" y="1569"/>
                    <a:pt x="9268" y="1821"/>
                  </a:cubicBezTo>
                  <a:cubicBezTo>
                    <a:pt x="9643" y="2440"/>
                    <a:pt x="9685" y="2461"/>
                    <a:pt x="10358" y="2737"/>
                  </a:cubicBezTo>
                  <a:cubicBezTo>
                    <a:pt x="10567" y="2825"/>
                    <a:pt x="10698" y="2851"/>
                    <a:pt x="10799" y="2851"/>
                  </a:cubicBezTo>
                  <a:cubicBezTo>
                    <a:pt x="10940" y="2851"/>
                    <a:pt x="11020" y="2801"/>
                    <a:pt x="11167" y="2801"/>
                  </a:cubicBezTo>
                  <a:cubicBezTo>
                    <a:pt x="11350" y="2801"/>
                    <a:pt x="11636" y="2879"/>
                    <a:pt x="12269" y="3229"/>
                  </a:cubicBezTo>
                  <a:cubicBezTo>
                    <a:pt x="12467" y="3341"/>
                    <a:pt x="12591" y="3568"/>
                    <a:pt x="12822" y="3638"/>
                  </a:cubicBezTo>
                  <a:cubicBezTo>
                    <a:pt x="13235" y="3768"/>
                    <a:pt x="13579" y="3818"/>
                    <a:pt x="13928" y="3818"/>
                  </a:cubicBezTo>
                  <a:cubicBezTo>
                    <a:pt x="14288" y="3818"/>
                    <a:pt x="14653" y="3765"/>
                    <a:pt x="15105" y="3691"/>
                  </a:cubicBezTo>
                  <a:cubicBezTo>
                    <a:pt x="15271" y="3667"/>
                    <a:pt x="15560" y="3233"/>
                    <a:pt x="15275" y="3233"/>
                  </a:cubicBezTo>
                  <a:cubicBezTo>
                    <a:pt x="15092" y="3233"/>
                    <a:pt x="14910" y="3236"/>
                    <a:pt x="14730" y="3236"/>
                  </a:cubicBezTo>
                  <a:cubicBezTo>
                    <a:pt x="14170" y="3236"/>
                    <a:pt x="13628" y="3201"/>
                    <a:pt x="13128" y="2907"/>
                  </a:cubicBezTo>
                  <a:cubicBezTo>
                    <a:pt x="12872" y="2758"/>
                    <a:pt x="12686" y="2493"/>
                    <a:pt x="12439" y="2358"/>
                  </a:cubicBezTo>
                  <a:cubicBezTo>
                    <a:pt x="11633" y="1920"/>
                    <a:pt x="10568" y="2081"/>
                    <a:pt x="9878" y="1387"/>
                  </a:cubicBezTo>
                  <a:cubicBezTo>
                    <a:pt x="9406" y="911"/>
                    <a:pt x="9168" y="0"/>
                    <a:pt x="8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42"/>
            <p:cNvSpPr/>
            <p:nvPr/>
          </p:nvSpPr>
          <p:spPr>
            <a:xfrm>
              <a:off x="3204900" y="1543550"/>
              <a:ext cx="544125" cy="641925"/>
            </a:xfrm>
            <a:custGeom>
              <a:avLst/>
              <a:gdLst/>
              <a:ahLst/>
              <a:cxnLst/>
              <a:rect l="l" t="t" r="r" b="b"/>
              <a:pathLst>
                <a:path w="21765" h="25677" extrusionOk="0">
                  <a:moveTo>
                    <a:pt x="21615" y="1"/>
                  </a:moveTo>
                  <a:cubicBezTo>
                    <a:pt x="21493" y="1"/>
                    <a:pt x="21301" y="101"/>
                    <a:pt x="21229" y="222"/>
                  </a:cubicBezTo>
                  <a:cubicBezTo>
                    <a:pt x="19318" y="3442"/>
                    <a:pt x="15448" y="5230"/>
                    <a:pt x="15448" y="9342"/>
                  </a:cubicBezTo>
                  <a:cubicBezTo>
                    <a:pt x="15448" y="10453"/>
                    <a:pt x="15642" y="11551"/>
                    <a:pt x="15589" y="12666"/>
                  </a:cubicBezTo>
                  <a:cubicBezTo>
                    <a:pt x="15502" y="14421"/>
                    <a:pt x="14825" y="15734"/>
                    <a:pt x="13995" y="17228"/>
                  </a:cubicBezTo>
                  <a:cubicBezTo>
                    <a:pt x="12835" y="19309"/>
                    <a:pt x="12612" y="21523"/>
                    <a:pt x="10750" y="23224"/>
                  </a:cubicBezTo>
                  <a:cubicBezTo>
                    <a:pt x="9979" y="23929"/>
                    <a:pt x="8558" y="24927"/>
                    <a:pt x="7408" y="24927"/>
                  </a:cubicBezTo>
                  <a:cubicBezTo>
                    <a:pt x="6794" y="24927"/>
                    <a:pt x="6258" y="24643"/>
                    <a:pt x="5940" y="23881"/>
                  </a:cubicBezTo>
                  <a:cubicBezTo>
                    <a:pt x="5551" y="22951"/>
                    <a:pt x="5419" y="21911"/>
                    <a:pt x="5064" y="20961"/>
                  </a:cubicBezTo>
                  <a:cubicBezTo>
                    <a:pt x="4692" y="19974"/>
                    <a:pt x="4156" y="19050"/>
                    <a:pt x="3800" y="18055"/>
                  </a:cubicBezTo>
                  <a:cubicBezTo>
                    <a:pt x="3177" y="16304"/>
                    <a:pt x="3457" y="14875"/>
                    <a:pt x="3636" y="13091"/>
                  </a:cubicBezTo>
                  <a:cubicBezTo>
                    <a:pt x="3863" y="10850"/>
                    <a:pt x="3375" y="9041"/>
                    <a:pt x="2830" y="6882"/>
                  </a:cubicBezTo>
                  <a:cubicBezTo>
                    <a:pt x="2380" y="5085"/>
                    <a:pt x="2140" y="3343"/>
                    <a:pt x="728" y="2030"/>
                  </a:cubicBezTo>
                  <a:cubicBezTo>
                    <a:pt x="692" y="1996"/>
                    <a:pt x="648" y="1981"/>
                    <a:pt x="600" y="1981"/>
                  </a:cubicBezTo>
                  <a:cubicBezTo>
                    <a:pt x="349" y="1981"/>
                    <a:pt x="1" y="2393"/>
                    <a:pt x="192" y="2566"/>
                  </a:cubicBezTo>
                  <a:cubicBezTo>
                    <a:pt x="1307" y="3574"/>
                    <a:pt x="1641" y="4792"/>
                    <a:pt x="1980" y="6192"/>
                  </a:cubicBezTo>
                  <a:cubicBezTo>
                    <a:pt x="2359" y="7778"/>
                    <a:pt x="2929" y="9375"/>
                    <a:pt x="3099" y="10998"/>
                  </a:cubicBezTo>
                  <a:cubicBezTo>
                    <a:pt x="3371" y="13706"/>
                    <a:pt x="2293" y="16142"/>
                    <a:pt x="3379" y="18777"/>
                  </a:cubicBezTo>
                  <a:cubicBezTo>
                    <a:pt x="3928" y="20102"/>
                    <a:pt x="4585" y="21316"/>
                    <a:pt x="4973" y="22707"/>
                  </a:cubicBezTo>
                  <a:cubicBezTo>
                    <a:pt x="5188" y="23471"/>
                    <a:pt x="5291" y="24546"/>
                    <a:pt x="5860" y="25148"/>
                  </a:cubicBezTo>
                  <a:cubicBezTo>
                    <a:pt x="6221" y="25530"/>
                    <a:pt x="6646" y="25676"/>
                    <a:pt x="7092" y="25676"/>
                  </a:cubicBezTo>
                  <a:cubicBezTo>
                    <a:pt x="7991" y="25676"/>
                    <a:pt x="8972" y="25084"/>
                    <a:pt x="9676" y="24632"/>
                  </a:cubicBezTo>
                  <a:cubicBezTo>
                    <a:pt x="11282" y="23604"/>
                    <a:pt x="12620" y="22138"/>
                    <a:pt x="13334" y="20359"/>
                  </a:cubicBezTo>
                  <a:cubicBezTo>
                    <a:pt x="13900" y="18955"/>
                    <a:pt x="14358" y="17733"/>
                    <a:pt x="15081" y="16382"/>
                  </a:cubicBezTo>
                  <a:cubicBezTo>
                    <a:pt x="15493" y="15614"/>
                    <a:pt x="15820" y="14879"/>
                    <a:pt x="16014" y="14029"/>
                  </a:cubicBezTo>
                  <a:cubicBezTo>
                    <a:pt x="16646" y="11225"/>
                    <a:pt x="15279" y="8140"/>
                    <a:pt x="17141" y="5655"/>
                  </a:cubicBezTo>
                  <a:cubicBezTo>
                    <a:pt x="18590" y="3723"/>
                    <a:pt x="20551" y="2422"/>
                    <a:pt x="21679" y="229"/>
                  </a:cubicBezTo>
                  <a:cubicBezTo>
                    <a:pt x="21765" y="64"/>
                    <a:pt x="21712" y="1"/>
                    <a:pt x="216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42"/>
            <p:cNvSpPr/>
            <p:nvPr/>
          </p:nvSpPr>
          <p:spPr>
            <a:xfrm>
              <a:off x="2906400" y="1338875"/>
              <a:ext cx="292500" cy="270625"/>
            </a:xfrm>
            <a:custGeom>
              <a:avLst/>
              <a:gdLst/>
              <a:ahLst/>
              <a:cxnLst/>
              <a:rect l="l" t="t" r="r" b="b"/>
              <a:pathLst>
                <a:path w="11700" h="10825" extrusionOk="0">
                  <a:moveTo>
                    <a:pt x="812" y="0"/>
                  </a:moveTo>
                  <a:cubicBezTo>
                    <a:pt x="639" y="0"/>
                    <a:pt x="346" y="296"/>
                    <a:pt x="384" y="485"/>
                  </a:cubicBezTo>
                  <a:cubicBezTo>
                    <a:pt x="542" y="1289"/>
                    <a:pt x="1004" y="2124"/>
                    <a:pt x="694" y="2966"/>
                  </a:cubicBezTo>
                  <a:cubicBezTo>
                    <a:pt x="595" y="3239"/>
                    <a:pt x="277" y="3445"/>
                    <a:pt x="161" y="3730"/>
                  </a:cubicBezTo>
                  <a:cubicBezTo>
                    <a:pt x="1" y="4123"/>
                    <a:pt x="5" y="4457"/>
                    <a:pt x="50" y="4878"/>
                  </a:cubicBezTo>
                  <a:cubicBezTo>
                    <a:pt x="121" y="5535"/>
                    <a:pt x="380" y="6042"/>
                    <a:pt x="756" y="6542"/>
                  </a:cubicBezTo>
                  <a:cubicBezTo>
                    <a:pt x="1318" y="7298"/>
                    <a:pt x="2082" y="8012"/>
                    <a:pt x="2676" y="8788"/>
                  </a:cubicBezTo>
                  <a:cubicBezTo>
                    <a:pt x="3866" y="10332"/>
                    <a:pt x="3841" y="10510"/>
                    <a:pt x="5720" y="10580"/>
                  </a:cubicBezTo>
                  <a:cubicBezTo>
                    <a:pt x="6090" y="10593"/>
                    <a:pt x="6402" y="10619"/>
                    <a:pt x="6698" y="10619"/>
                  </a:cubicBezTo>
                  <a:cubicBezTo>
                    <a:pt x="7136" y="10619"/>
                    <a:pt x="7537" y="10563"/>
                    <a:pt x="8035" y="10328"/>
                  </a:cubicBezTo>
                  <a:cubicBezTo>
                    <a:pt x="8724" y="10006"/>
                    <a:pt x="9357" y="9552"/>
                    <a:pt x="9926" y="9552"/>
                  </a:cubicBezTo>
                  <a:cubicBezTo>
                    <a:pt x="10384" y="9552"/>
                    <a:pt x="10802" y="9846"/>
                    <a:pt x="11174" y="10741"/>
                  </a:cubicBezTo>
                  <a:cubicBezTo>
                    <a:pt x="11198" y="10801"/>
                    <a:pt x="11241" y="10825"/>
                    <a:pt x="11291" y="10825"/>
                  </a:cubicBezTo>
                  <a:cubicBezTo>
                    <a:pt x="11455" y="10825"/>
                    <a:pt x="11699" y="10567"/>
                    <a:pt x="11649" y="10402"/>
                  </a:cubicBezTo>
                  <a:cubicBezTo>
                    <a:pt x="11325" y="9403"/>
                    <a:pt x="11255" y="8682"/>
                    <a:pt x="10421" y="8682"/>
                  </a:cubicBezTo>
                  <a:cubicBezTo>
                    <a:pt x="10298" y="8682"/>
                    <a:pt x="10157" y="8697"/>
                    <a:pt x="9997" y="8731"/>
                  </a:cubicBezTo>
                  <a:cubicBezTo>
                    <a:pt x="9118" y="8912"/>
                    <a:pt x="8416" y="9581"/>
                    <a:pt x="7515" y="9779"/>
                  </a:cubicBezTo>
                  <a:cubicBezTo>
                    <a:pt x="7068" y="9880"/>
                    <a:pt x="6619" y="9928"/>
                    <a:pt x="6167" y="9928"/>
                  </a:cubicBezTo>
                  <a:cubicBezTo>
                    <a:pt x="5896" y="9928"/>
                    <a:pt x="5625" y="9911"/>
                    <a:pt x="5352" y="9878"/>
                  </a:cubicBezTo>
                  <a:cubicBezTo>
                    <a:pt x="4431" y="9762"/>
                    <a:pt x="4621" y="9688"/>
                    <a:pt x="3989" y="9053"/>
                  </a:cubicBezTo>
                  <a:cubicBezTo>
                    <a:pt x="3353" y="8409"/>
                    <a:pt x="2916" y="7632"/>
                    <a:pt x="2358" y="6938"/>
                  </a:cubicBezTo>
                  <a:cubicBezTo>
                    <a:pt x="1851" y="6307"/>
                    <a:pt x="885" y="5848"/>
                    <a:pt x="790" y="4965"/>
                  </a:cubicBezTo>
                  <a:cubicBezTo>
                    <a:pt x="678" y="3928"/>
                    <a:pt x="1459" y="3128"/>
                    <a:pt x="1516" y="2162"/>
                  </a:cubicBezTo>
                  <a:cubicBezTo>
                    <a:pt x="1554" y="1546"/>
                    <a:pt x="1078" y="695"/>
                    <a:pt x="925" y="96"/>
                  </a:cubicBezTo>
                  <a:cubicBezTo>
                    <a:pt x="908" y="28"/>
                    <a:pt x="866" y="0"/>
                    <a:pt x="8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42"/>
            <p:cNvSpPr/>
            <p:nvPr/>
          </p:nvSpPr>
          <p:spPr>
            <a:xfrm>
              <a:off x="2920950" y="1104900"/>
              <a:ext cx="659000" cy="229925"/>
            </a:xfrm>
            <a:custGeom>
              <a:avLst/>
              <a:gdLst/>
              <a:ahLst/>
              <a:cxnLst/>
              <a:rect l="l" t="t" r="r" b="b"/>
              <a:pathLst>
                <a:path w="26360" h="9197" extrusionOk="0">
                  <a:moveTo>
                    <a:pt x="24180" y="0"/>
                  </a:moveTo>
                  <a:cubicBezTo>
                    <a:pt x="23899" y="0"/>
                    <a:pt x="23490" y="607"/>
                    <a:pt x="23888" y="636"/>
                  </a:cubicBezTo>
                  <a:cubicBezTo>
                    <a:pt x="24656" y="694"/>
                    <a:pt x="24936" y="1528"/>
                    <a:pt x="24804" y="2135"/>
                  </a:cubicBezTo>
                  <a:cubicBezTo>
                    <a:pt x="24651" y="2833"/>
                    <a:pt x="23714" y="3502"/>
                    <a:pt x="23074" y="3626"/>
                  </a:cubicBezTo>
                  <a:cubicBezTo>
                    <a:pt x="22977" y="3644"/>
                    <a:pt x="22874" y="3652"/>
                    <a:pt x="22766" y="3652"/>
                  </a:cubicBezTo>
                  <a:cubicBezTo>
                    <a:pt x="22010" y="3652"/>
                    <a:pt x="21038" y="3237"/>
                    <a:pt x="20402" y="2998"/>
                  </a:cubicBezTo>
                  <a:cubicBezTo>
                    <a:pt x="19760" y="2756"/>
                    <a:pt x="19424" y="2635"/>
                    <a:pt x="19077" y="2635"/>
                  </a:cubicBezTo>
                  <a:cubicBezTo>
                    <a:pt x="18802" y="2635"/>
                    <a:pt x="18520" y="2712"/>
                    <a:pt x="18074" y="2866"/>
                  </a:cubicBezTo>
                  <a:cubicBezTo>
                    <a:pt x="17405" y="3094"/>
                    <a:pt x="18082" y="3268"/>
                    <a:pt x="17829" y="3268"/>
                  </a:cubicBezTo>
                  <a:cubicBezTo>
                    <a:pt x="17720" y="3268"/>
                    <a:pt x="17442" y="3236"/>
                    <a:pt x="16814" y="3163"/>
                  </a:cubicBezTo>
                  <a:cubicBezTo>
                    <a:pt x="15600" y="3018"/>
                    <a:pt x="16153" y="3172"/>
                    <a:pt x="15217" y="2692"/>
                  </a:cubicBezTo>
                  <a:cubicBezTo>
                    <a:pt x="14580" y="2366"/>
                    <a:pt x="13858" y="1887"/>
                    <a:pt x="13445" y="1297"/>
                  </a:cubicBezTo>
                  <a:cubicBezTo>
                    <a:pt x="13334" y="1135"/>
                    <a:pt x="13383" y="868"/>
                    <a:pt x="13239" y="723"/>
                  </a:cubicBezTo>
                  <a:cubicBezTo>
                    <a:pt x="12753" y="231"/>
                    <a:pt x="12285" y="64"/>
                    <a:pt x="11701" y="64"/>
                  </a:cubicBezTo>
                  <a:cubicBezTo>
                    <a:pt x="11457" y="64"/>
                    <a:pt x="11192" y="93"/>
                    <a:pt x="10897" y="140"/>
                  </a:cubicBezTo>
                  <a:cubicBezTo>
                    <a:pt x="10369" y="224"/>
                    <a:pt x="9960" y="417"/>
                    <a:pt x="9456" y="578"/>
                  </a:cubicBezTo>
                  <a:cubicBezTo>
                    <a:pt x="8667" y="825"/>
                    <a:pt x="8044" y="933"/>
                    <a:pt x="7291" y="933"/>
                  </a:cubicBezTo>
                  <a:cubicBezTo>
                    <a:pt x="7176" y="933"/>
                    <a:pt x="7059" y="930"/>
                    <a:pt x="6937" y="925"/>
                  </a:cubicBezTo>
                  <a:cubicBezTo>
                    <a:pt x="6796" y="918"/>
                    <a:pt x="6636" y="901"/>
                    <a:pt x="6479" y="901"/>
                  </a:cubicBezTo>
                  <a:cubicBezTo>
                    <a:pt x="6356" y="901"/>
                    <a:pt x="6234" y="912"/>
                    <a:pt x="6125" y="946"/>
                  </a:cubicBezTo>
                  <a:cubicBezTo>
                    <a:pt x="5340" y="1198"/>
                    <a:pt x="4745" y="2057"/>
                    <a:pt x="4282" y="2676"/>
                  </a:cubicBezTo>
                  <a:cubicBezTo>
                    <a:pt x="3833" y="3283"/>
                    <a:pt x="3539" y="3948"/>
                    <a:pt x="3131" y="4588"/>
                  </a:cubicBezTo>
                  <a:cubicBezTo>
                    <a:pt x="2619" y="5388"/>
                    <a:pt x="1892" y="5715"/>
                    <a:pt x="1306" y="6446"/>
                  </a:cubicBezTo>
                  <a:cubicBezTo>
                    <a:pt x="753" y="7140"/>
                    <a:pt x="1" y="8155"/>
                    <a:pt x="116" y="9072"/>
                  </a:cubicBezTo>
                  <a:cubicBezTo>
                    <a:pt x="124" y="9134"/>
                    <a:pt x="158" y="9196"/>
                    <a:pt x="228" y="9196"/>
                  </a:cubicBezTo>
                  <a:cubicBezTo>
                    <a:pt x="232" y="9196"/>
                    <a:pt x="236" y="9196"/>
                    <a:pt x="240" y="9196"/>
                  </a:cubicBezTo>
                  <a:cubicBezTo>
                    <a:pt x="257" y="9196"/>
                    <a:pt x="273" y="9192"/>
                    <a:pt x="290" y="9192"/>
                  </a:cubicBezTo>
                  <a:cubicBezTo>
                    <a:pt x="442" y="9175"/>
                    <a:pt x="654" y="9022"/>
                    <a:pt x="637" y="8845"/>
                  </a:cubicBezTo>
                  <a:cubicBezTo>
                    <a:pt x="633" y="8807"/>
                    <a:pt x="629" y="8766"/>
                    <a:pt x="620" y="8725"/>
                  </a:cubicBezTo>
                  <a:cubicBezTo>
                    <a:pt x="612" y="8641"/>
                    <a:pt x="573" y="8608"/>
                    <a:pt x="523" y="8608"/>
                  </a:cubicBezTo>
                  <a:cubicBezTo>
                    <a:pt x="398" y="8608"/>
                    <a:pt x="196" y="8809"/>
                    <a:pt x="183" y="8933"/>
                  </a:cubicBezTo>
                  <a:lnTo>
                    <a:pt x="183" y="8933"/>
                  </a:lnTo>
                  <a:cubicBezTo>
                    <a:pt x="305" y="7712"/>
                    <a:pt x="2454" y="6123"/>
                    <a:pt x="3213" y="5421"/>
                  </a:cubicBezTo>
                  <a:cubicBezTo>
                    <a:pt x="3701" y="4975"/>
                    <a:pt x="3614" y="4881"/>
                    <a:pt x="3969" y="4348"/>
                  </a:cubicBezTo>
                  <a:cubicBezTo>
                    <a:pt x="4452" y="3626"/>
                    <a:pt x="5125" y="1784"/>
                    <a:pt x="6331" y="1552"/>
                  </a:cubicBezTo>
                  <a:cubicBezTo>
                    <a:pt x="6532" y="1514"/>
                    <a:pt x="6731" y="1502"/>
                    <a:pt x="6930" y="1502"/>
                  </a:cubicBezTo>
                  <a:cubicBezTo>
                    <a:pt x="7268" y="1502"/>
                    <a:pt x="7605" y="1537"/>
                    <a:pt x="7949" y="1537"/>
                  </a:cubicBezTo>
                  <a:cubicBezTo>
                    <a:pt x="8213" y="1537"/>
                    <a:pt x="8480" y="1517"/>
                    <a:pt x="8755" y="1445"/>
                  </a:cubicBezTo>
                  <a:cubicBezTo>
                    <a:pt x="9590" y="1225"/>
                    <a:pt x="10344" y="734"/>
                    <a:pt x="11235" y="734"/>
                  </a:cubicBezTo>
                  <a:cubicBezTo>
                    <a:pt x="11260" y="734"/>
                    <a:pt x="11285" y="734"/>
                    <a:pt x="11310" y="735"/>
                  </a:cubicBezTo>
                  <a:cubicBezTo>
                    <a:pt x="12780" y="784"/>
                    <a:pt x="12492" y="1656"/>
                    <a:pt x="13284" y="2453"/>
                  </a:cubicBezTo>
                  <a:cubicBezTo>
                    <a:pt x="13963" y="3135"/>
                    <a:pt x="15728" y="4352"/>
                    <a:pt x="16921" y="4352"/>
                  </a:cubicBezTo>
                  <a:cubicBezTo>
                    <a:pt x="17056" y="4352"/>
                    <a:pt x="17184" y="4336"/>
                    <a:pt x="17302" y="4302"/>
                  </a:cubicBezTo>
                  <a:cubicBezTo>
                    <a:pt x="17574" y="4224"/>
                    <a:pt x="17755" y="3976"/>
                    <a:pt x="17974" y="3832"/>
                  </a:cubicBezTo>
                  <a:cubicBezTo>
                    <a:pt x="18400" y="3553"/>
                    <a:pt x="18726" y="3451"/>
                    <a:pt x="19039" y="3451"/>
                  </a:cubicBezTo>
                  <a:cubicBezTo>
                    <a:pt x="19542" y="3451"/>
                    <a:pt x="20010" y="3717"/>
                    <a:pt x="20803" y="3944"/>
                  </a:cubicBezTo>
                  <a:cubicBezTo>
                    <a:pt x="21430" y="4121"/>
                    <a:pt x="22200" y="4324"/>
                    <a:pt x="22929" y="4324"/>
                  </a:cubicBezTo>
                  <a:cubicBezTo>
                    <a:pt x="23385" y="4324"/>
                    <a:pt x="23825" y="4245"/>
                    <a:pt x="24205" y="4030"/>
                  </a:cubicBezTo>
                  <a:cubicBezTo>
                    <a:pt x="25654" y="3204"/>
                    <a:pt x="26360" y="104"/>
                    <a:pt x="24189" y="1"/>
                  </a:cubicBezTo>
                  <a:cubicBezTo>
                    <a:pt x="24186" y="1"/>
                    <a:pt x="24183" y="0"/>
                    <a:pt x="241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42"/>
            <p:cNvSpPr/>
            <p:nvPr/>
          </p:nvSpPr>
          <p:spPr>
            <a:xfrm>
              <a:off x="3640425" y="1843600"/>
              <a:ext cx="112650" cy="203575"/>
            </a:xfrm>
            <a:custGeom>
              <a:avLst/>
              <a:gdLst/>
              <a:ahLst/>
              <a:cxnLst/>
              <a:rect l="l" t="t" r="r" b="b"/>
              <a:pathLst>
                <a:path w="4506" h="8143" extrusionOk="0">
                  <a:moveTo>
                    <a:pt x="3441" y="895"/>
                  </a:moveTo>
                  <a:cubicBezTo>
                    <a:pt x="3452" y="1304"/>
                    <a:pt x="3461" y="1717"/>
                    <a:pt x="3473" y="2130"/>
                  </a:cubicBezTo>
                  <a:cubicBezTo>
                    <a:pt x="3444" y="2312"/>
                    <a:pt x="3304" y="2485"/>
                    <a:pt x="3254" y="2663"/>
                  </a:cubicBezTo>
                  <a:cubicBezTo>
                    <a:pt x="3031" y="3459"/>
                    <a:pt x="2759" y="4248"/>
                    <a:pt x="2442" y="5007"/>
                  </a:cubicBezTo>
                  <a:cubicBezTo>
                    <a:pt x="2263" y="5429"/>
                    <a:pt x="2103" y="5842"/>
                    <a:pt x="1996" y="6288"/>
                  </a:cubicBezTo>
                  <a:cubicBezTo>
                    <a:pt x="1950" y="6465"/>
                    <a:pt x="1954" y="6989"/>
                    <a:pt x="1838" y="7105"/>
                  </a:cubicBezTo>
                  <a:cubicBezTo>
                    <a:pt x="1467" y="7084"/>
                    <a:pt x="1095" y="7064"/>
                    <a:pt x="723" y="7044"/>
                  </a:cubicBezTo>
                  <a:cubicBezTo>
                    <a:pt x="822" y="6581"/>
                    <a:pt x="921" y="6122"/>
                    <a:pt x="1021" y="5660"/>
                  </a:cubicBezTo>
                  <a:cubicBezTo>
                    <a:pt x="1252" y="4864"/>
                    <a:pt x="1178" y="3307"/>
                    <a:pt x="1714" y="2745"/>
                  </a:cubicBezTo>
                  <a:cubicBezTo>
                    <a:pt x="1752" y="2706"/>
                    <a:pt x="1779" y="2662"/>
                    <a:pt x="1797" y="2619"/>
                  </a:cubicBezTo>
                  <a:lnTo>
                    <a:pt x="1797" y="2619"/>
                  </a:lnTo>
                  <a:cubicBezTo>
                    <a:pt x="1799" y="2619"/>
                    <a:pt x="1802" y="2619"/>
                    <a:pt x="1805" y="2619"/>
                  </a:cubicBezTo>
                  <a:cubicBezTo>
                    <a:pt x="1846" y="2619"/>
                    <a:pt x="1898" y="2607"/>
                    <a:pt x="1962" y="2580"/>
                  </a:cubicBezTo>
                  <a:cubicBezTo>
                    <a:pt x="2734" y="2242"/>
                    <a:pt x="2788" y="1762"/>
                    <a:pt x="3313" y="1226"/>
                  </a:cubicBezTo>
                  <a:cubicBezTo>
                    <a:pt x="3358" y="1114"/>
                    <a:pt x="3399" y="1007"/>
                    <a:pt x="3441" y="895"/>
                  </a:cubicBezTo>
                  <a:close/>
                  <a:moveTo>
                    <a:pt x="3733" y="0"/>
                  </a:moveTo>
                  <a:cubicBezTo>
                    <a:pt x="3665" y="0"/>
                    <a:pt x="3589" y="13"/>
                    <a:pt x="3507" y="41"/>
                  </a:cubicBezTo>
                  <a:cubicBezTo>
                    <a:pt x="2734" y="296"/>
                    <a:pt x="2755" y="1638"/>
                    <a:pt x="1954" y="2031"/>
                  </a:cubicBezTo>
                  <a:cubicBezTo>
                    <a:pt x="1840" y="2087"/>
                    <a:pt x="1744" y="2218"/>
                    <a:pt x="1700" y="2343"/>
                  </a:cubicBezTo>
                  <a:lnTo>
                    <a:pt x="1700" y="2343"/>
                  </a:lnTo>
                  <a:cubicBezTo>
                    <a:pt x="1696" y="2342"/>
                    <a:pt x="1692" y="2342"/>
                    <a:pt x="1688" y="2342"/>
                  </a:cubicBezTo>
                  <a:cubicBezTo>
                    <a:pt x="1639" y="2342"/>
                    <a:pt x="1579" y="2365"/>
                    <a:pt x="1508" y="2419"/>
                  </a:cubicBezTo>
                  <a:cubicBezTo>
                    <a:pt x="1021" y="2791"/>
                    <a:pt x="856" y="3199"/>
                    <a:pt x="765" y="3810"/>
                  </a:cubicBezTo>
                  <a:cubicBezTo>
                    <a:pt x="653" y="4529"/>
                    <a:pt x="633" y="5156"/>
                    <a:pt x="373" y="5863"/>
                  </a:cubicBezTo>
                  <a:cubicBezTo>
                    <a:pt x="224" y="6259"/>
                    <a:pt x="1" y="6635"/>
                    <a:pt x="39" y="7080"/>
                  </a:cubicBezTo>
                  <a:cubicBezTo>
                    <a:pt x="98" y="7821"/>
                    <a:pt x="546" y="8143"/>
                    <a:pt x="1044" y="8143"/>
                  </a:cubicBezTo>
                  <a:cubicBezTo>
                    <a:pt x="1545" y="8143"/>
                    <a:pt x="2095" y="7817"/>
                    <a:pt x="2350" y="7267"/>
                  </a:cubicBezTo>
                  <a:cubicBezTo>
                    <a:pt x="2536" y="6861"/>
                    <a:pt x="2541" y="6412"/>
                    <a:pt x="2644" y="5986"/>
                  </a:cubicBezTo>
                  <a:cubicBezTo>
                    <a:pt x="2821" y="5280"/>
                    <a:pt x="3197" y="4641"/>
                    <a:pt x="3428" y="3955"/>
                  </a:cubicBezTo>
                  <a:cubicBezTo>
                    <a:pt x="3734" y="3067"/>
                    <a:pt x="4506" y="1733"/>
                    <a:pt x="4336" y="751"/>
                  </a:cubicBezTo>
                  <a:cubicBezTo>
                    <a:pt x="4264" y="340"/>
                    <a:pt x="4087" y="0"/>
                    <a:pt x="37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42"/>
            <p:cNvSpPr/>
            <p:nvPr/>
          </p:nvSpPr>
          <p:spPr>
            <a:xfrm>
              <a:off x="4448375" y="1824375"/>
              <a:ext cx="531925" cy="423175"/>
            </a:xfrm>
            <a:custGeom>
              <a:avLst/>
              <a:gdLst/>
              <a:ahLst/>
              <a:cxnLst/>
              <a:rect l="l" t="t" r="r" b="b"/>
              <a:pathLst>
                <a:path w="21277" h="16927" extrusionOk="0">
                  <a:moveTo>
                    <a:pt x="13294" y="0"/>
                  </a:moveTo>
                  <a:cubicBezTo>
                    <a:pt x="12498" y="0"/>
                    <a:pt x="11517" y="1024"/>
                    <a:pt x="10736" y="1475"/>
                  </a:cubicBezTo>
                  <a:cubicBezTo>
                    <a:pt x="9568" y="2147"/>
                    <a:pt x="8320" y="2304"/>
                    <a:pt x="7296" y="3225"/>
                  </a:cubicBezTo>
                  <a:cubicBezTo>
                    <a:pt x="5827" y="4551"/>
                    <a:pt x="5013" y="6264"/>
                    <a:pt x="2841" y="6586"/>
                  </a:cubicBezTo>
                  <a:cubicBezTo>
                    <a:pt x="2538" y="6629"/>
                    <a:pt x="2218" y="7260"/>
                    <a:pt x="2607" y="7260"/>
                  </a:cubicBezTo>
                  <a:cubicBezTo>
                    <a:pt x="2627" y="7260"/>
                    <a:pt x="2648" y="7258"/>
                    <a:pt x="2672" y="7255"/>
                  </a:cubicBezTo>
                  <a:cubicBezTo>
                    <a:pt x="5030" y="6900"/>
                    <a:pt x="5785" y="5212"/>
                    <a:pt x="7449" y="3754"/>
                  </a:cubicBezTo>
                  <a:cubicBezTo>
                    <a:pt x="8589" y="2754"/>
                    <a:pt x="10199" y="2477"/>
                    <a:pt x="11442" y="1623"/>
                  </a:cubicBezTo>
                  <a:cubicBezTo>
                    <a:pt x="11950" y="1274"/>
                    <a:pt x="12431" y="745"/>
                    <a:pt x="12909" y="745"/>
                  </a:cubicBezTo>
                  <a:cubicBezTo>
                    <a:pt x="13143" y="745"/>
                    <a:pt x="13375" y="871"/>
                    <a:pt x="13610" y="1206"/>
                  </a:cubicBezTo>
                  <a:cubicBezTo>
                    <a:pt x="13783" y="1450"/>
                    <a:pt x="13787" y="1883"/>
                    <a:pt x="13854" y="2176"/>
                  </a:cubicBezTo>
                  <a:cubicBezTo>
                    <a:pt x="14011" y="2863"/>
                    <a:pt x="14063" y="4120"/>
                    <a:pt x="14890" y="4120"/>
                  </a:cubicBezTo>
                  <a:cubicBezTo>
                    <a:pt x="14974" y="4120"/>
                    <a:pt x="15066" y="4108"/>
                    <a:pt x="15167" y="4080"/>
                  </a:cubicBezTo>
                  <a:cubicBezTo>
                    <a:pt x="16197" y="3796"/>
                    <a:pt x="16570" y="931"/>
                    <a:pt x="17318" y="931"/>
                  </a:cubicBezTo>
                  <a:cubicBezTo>
                    <a:pt x="17344" y="931"/>
                    <a:pt x="17370" y="935"/>
                    <a:pt x="17396" y="941"/>
                  </a:cubicBezTo>
                  <a:cubicBezTo>
                    <a:pt x="18036" y="1107"/>
                    <a:pt x="18151" y="3998"/>
                    <a:pt x="18374" y="4781"/>
                  </a:cubicBezTo>
                  <a:cubicBezTo>
                    <a:pt x="18812" y="6321"/>
                    <a:pt x="19845" y="7754"/>
                    <a:pt x="20059" y="9336"/>
                  </a:cubicBezTo>
                  <a:cubicBezTo>
                    <a:pt x="20307" y="11177"/>
                    <a:pt x="19097" y="12520"/>
                    <a:pt x="17875" y="13696"/>
                  </a:cubicBezTo>
                  <a:cubicBezTo>
                    <a:pt x="16562" y="14967"/>
                    <a:pt x="15876" y="15525"/>
                    <a:pt x="14064" y="15707"/>
                  </a:cubicBezTo>
                  <a:cubicBezTo>
                    <a:pt x="13489" y="15764"/>
                    <a:pt x="13130" y="15820"/>
                    <a:pt x="12869" y="15820"/>
                  </a:cubicBezTo>
                  <a:cubicBezTo>
                    <a:pt x="12397" y="15820"/>
                    <a:pt x="12250" y="15638"/>
                    <a:pt x="11739" y="14960"/>
                  </a:cubicBezTo>
                  <a:cubicBezTo>
                    <a:pt x="11434" y="14559"/>
                    <a:pt x="11186" y="14117"/>
                    <a:pt x="10889" y="13709"/>
                  </a:cubicBezTo>
                  <a:cubicBezTo>
                    <a:pt x="10071" y="12586"/>
                    <a:pt x="9286" y="12061"/>
                    <a:pt x="8260" y="12061"/>
                  </a:cubicBezTo>
                  <a:cubicBezTo>
                    <a:pt x="7773" y="12061"/>
                    <a:pt x="7231" y="12179"/>
                    <a:pt x="6607" y="12408"/>
                  </a:cubicBezTo>
                  <a:cubicBezTo>
                    <a:pt x="5996" y="12635"/>
                    <a:pt x="5426" y="12953"/>
                    <a:pt x="4827" y="13214"/>
                  </a:cubicBezTo>
                  <a:cubicBezTo>
                    <a:pt x="4394" y="13428"/>
                    <a:pt x="3944" y="13605"/>
                    <a:pt x="3477" y="13754"/>
                  </a:cubicBezTo>
                  <a:cubicBezTo>
                    <a:pt x="3224" y="13906"/>
                    <a:pt x="3001" y="13982"/>
                    <a:pt x="2808" y="13982"/>
                  </a:cubicBezTo>
                  <a:cubicBezTo>
                    <a:pt x="2456" y="13982"/>
                    <a:pt x="2205" y="13730"/>
                    <a:pt x="2052" y="13225"/>
                  </a:cubicBezTo>
                  <a:cubicBezTo>
                    <a:pt x="1053" y="11842"/>
                    <a:pt x="2132" y="9117"/>
                    <a:pt x="2383" y="7466"/>
                  </a:cubicBezTo>
                  <a:cubicBezTo>
                    <a:pt x="2402" y="7337"/>
                    <a:pt x="2353" y="7288"/>
                    <a:pt x="2278" y="7288"/>
                  </a:cubicBezTo>
                  <a:cubicBezTo>
                    <a:pt x="2146" y="7288"/>
                    <a:pt x="1935" y="7445"/>
                    <a:pt x="1904" y="7585"/>
                  </a:cubicBezTo>
                  <a:cubicBezTo>
                    <a:pt x="1611" y="8886"/>
                    <a:pt x="1" y="13035"/>
                    <a:pt x="1330" y="14249"/>
                  </a:cubicBezTo>
                  <a:cubicBezTo>
                    <a:pt x="1619" y="14512"/>
                    <a:pt x="1981" y="14619"/>
                    <a:pt x="2387" y="14619"/>
                  </a:cubicBezTo>
                  <a:cubicBezTo>
                    <a:pt x="4060" y="14619"/>
                    <a:pt x="6482" y="12809"/>
                    <a:pt x="7615" y="12660"/>
                  </a:cubicBezTo>
                  <a:cubicBezTo>
                    <a:pt x="7759" y="12640"/>
                    <a:pt x="7897" y="12631"/>
                    <a:pt x="8027" y="12631"/>
                  </a:cubicBezTo>
                  <a:cubicBezTo>
                    <a:pt x="10380" y="12631"/>
                    <a:pt x="10536" y="15591"/>
                    <a:pt x="12358" y="16627"/>
                  </a:cubicBezTo>
                  <a:cubicBezTo>
                    <a:pt x="12727" y="16836"/>
                    <a:pt x="13109" y="16927"/>
                    <a:pt x="13496" y="16927"/>
                  </a:cubicBezTo>
                  <a:cubicBezTo>
                    <a:pt x="15256" y="16927"/>
                    <a:pt x="17112" y="15058"/>
                    <a:pt x="18185" y="14006"/>
                  </a:cubicBezTo>
                  <a:cubicBezTo>
                    <a:pt x="19902" y="12326"/>
                    <a:pt x="21277" y="10529"/>
                    <a:pt x="20439" y="8044"/>
                  </a:cubicBezTo>
                  <a:cubicBezTo>
                    <a:pt x="19906" y="6462"/>
                    <a:pt x="19102" y="5075"/>
                    <a:pt x="18755" y="3411"/>
                  </a:cubicBezTo>
                  <a:cubicBezTo>
                    <a:pt x="18614" y="2750"/>
                    <a:pt x="18626" y="595"/>
                    <a:pt x="17974" y="177"/>
                  </a:cubicBezTo>
                  <a:cubicBezTo>
                    <a:pt x="17841" y="92"/>
                    <a:pt x="17716" y="56"/>
                    <a:pt x="17597" y="56"/>
                  </a:cubicBezTo>
                  <a:cubicBezTo>
                    <a:pt x="17123" y="56"/>
                    <a:pt x="16764" y="641"/>
                    <a:pt x="16516" y="1041"/>
                  </a:cubicBezTo>
                  <a:cubicBezTo>
                    <a:pt x="16281" y="1423"/>
                    <a:pt x="15605" y="3416"/>
                    <a:pt x="15021" y="3416"/>
                  </a:cubicBezTo>
                  <a:cubicBezTo>
                    <a:pt x="14999" y="3416"/>
                    <a:pt x="14977" y="3413"/>
                    <a:pt x="14956" y="3407"/>
                  </a:cubicBezTo>
                  <a:cubicBezTo>
                    <a:pt x="14555" y="3304"/>
                    <a:pt x="14407" y="1252"/>
                    <a:pt x="14279" y="909"/>
                  </a:cubicBezTo>
                  <a:cubicBezTo>
                    <a:pt x="14023" y="242"/>
                    <a:pt x="13680" y="0"/>
                    <a:pt x="132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42"/>
            <p:cNvSpPr/>
            <p:nvPr/>
          </p:nvSpPr>
          <p:spPr>
            <a:xfrm>
              <a:off x="4301625" y="1586975"/>
              <a:ext cx="152975" cy="190900"/>
            </a:xfrm>
            <a:custGeom>
              <a:avLst/>
              <a:gdLst/>
              <a:ahLst/>
              <a:cxnLst/>
              <a:rect l="l" t="t" r="r" b="b"/>
              <a:pathLst>
                <a:path w="6119" h="7636" extrusionOk="0">
                  <a:moveTo>
                    <a:pt x="871" y="640"/>
                  </a:moveTo>
                  <a:cubicBezTo>
                    <a:pt x="1956" y="1511"/>
                    <a:pt x="2699" y="2723"/>
                    <a:pt x="3777" y="3625"/>
                  </a:cubicBezTo>
                  <a:cubicBezTo>
                    <a:pt x="4484" y="4215"/>
                    <a:pt x="5602" y="5355"/>
                    <a:pt x="5239" y="6445"/>
                  </a:cubicBezTo>
                  <a:cubicBezTo>
                    <a:pt x="5147" y="6719"/>
                    <a:pt x="5014" y="6831"/>
                    <a:pt x="4857" y="6831"/>
                  </a:cubicBezTo>
                  <a:cubicBezTo>
                    <a:pt x="4217" y="6831"/>
                    <a:pt x="3180" y="4972"/>
                    <a:pt x="2952" y="4570"/>
                  </a:cubicBezTo>
                  <a:cubicBezTo>
                    <a:pt x="2214" y="3284"/>
                    <a:pt x="1562" y="1949"/>
                    <a:pt x="871" y="640"/>
                  </a:cubicBezTo>
                  <a:close/>
                  <a:moveTo>
                    <a:pt x="439" y="0"/>
                  </a:moveTo>
                  <a:cubicBezTo>
                    <a:pt x="255" y="0"/>
                    <a:pt x="1" y="269"/>
                    <a:pt x="74" y="438"/>
                  </a:cubicBezTo>
                  <a:cubicBezTo>
                    <a:pt x="419" y="1201"/>
                    <a:pt x="2884" y="7635"/>
                    <a:pt x="4810" y="7635"/>
                  </a:cubicBezTo>
                  <a:cubicBezTo>
                    <a:pt x="5071" y="7635"/>
                    <a:pt x="5322" y="7517"/>
                    <a:pt x="5557" y="7251"/>
                  </a:cubicBezTo>
                  <a:cubicBezTo>
                    <a:pt x="6119" y="6606"/>
                    <a:pt x="5932" y="5305"/>
                    <a:pt x="5627" y="4579"/>
                  </a:cubicBezTo>
                  <a:cubicBezTo>
                    <a:pt x="5256" y="3703"/>
                    <a:pt x="4364" y="3212"/>
                    <a:pt x="3695" y="2597"/>
                  </a:cubicBezTo>
                  <a:cubicBezTo>
                    <a:pt x="2824" y="1795"/>
                    <a:pt x="2237" y="768"/>
                    <a:pt x="1292" y="41"/>
                  </a:cubicBezTo>
                  <a:cubicBezTo>
                    <a:pt x="1256" y="14"/>
                    <a:pt x="1215" y="2"/>
                    <a:pt x="1172" y="2"/>
                  </a:cubicBezTo>
                  <a:cubicBezTo>
                    <a:pt x="996" y="2"/>
                    <a:pt x="780" y="196"/>
                    <a:pt x="725" y="365"/>
                  </a:cubicBezTo>
                  <a:lnTo>
                    <a:pt x="725" y="365"/>
                  </a:lnTo>
                  <a:cubicBezTo>
                    <a:pt x="675" y="270"/>
                    <a:pt x="624" y="176"/>
                    <a:pt x="573" y="82"/>
                  </a:cubicBezTo>
                  <a:cubicBezTo>
                    <a:pt x="542" y="24"/>
                    <a:pt x="493" y="0"/>
                    <a:pt x="4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42"/>
            <p:cNvSpPr/>
            <p:nvPr/>
          </p:nvSpPr>
          <p:spPr>
            <a:xfrm>
              <a:off x="4450250" y="1751375"/>
              <a:ext cx="101075" cy="51900"/>
            </a:xfrm>
            <a:custGeom>
              <a:avLst/>
              <a:gdLst/>
              <a:ahLst/>
              <a:cxnLst/>
              <a:rect l="l" t="t" r="r" b="b"/>
              <a:pathLst>
                <a:path w="4043" h="2076" extrusionOk="0">
                  <a:moveTo>
                    <a:pt x="1134" y="0"/>
                  </a:moveTo>
                  <a:cubicBezTo>
                    <a:pt x="632" y="0"/>
                    <a:pt x="110" y="629"/>
                    <a:pt x="45" y="1096"/>
                  </a:cubicBezTo>
                  <a:cubicBezTo>
                    <a:pt x="0" y="1443"/>
                    <a:pt x="190" y="1645"/>
                    <a:pt x="516" y="1698"/>
                  </a:cubicBezTo>
                  <a:cubicBezTo>
                    <a:pt x="586" y="1709"/>
                    <a:pt x="657" y="1712"/>
                    <a:pt x="729" y="1712"/>
                  </a:cubicBezTo>
                  <a:cubicBezTo>
                    <a:pt x="830" y="1712"/>
                    <a:pt x="931" y="1706"/>
                    <a:pt x="1032" y="1706"/>
                  </a:cubicBezTo>
                  <a:cubicBezTo>
                    <a:pt x="1073" y="1706"/>
                    <a:pt x="1115" y="1707"/>
                    <a:pt x="1156" y="1710"/>
                  </a:cubicBezTo>
                  <a:cubicBezTo>
                    <a:pt x="1544" y="1740"/>
                    <a:pt x="1945" y="1847"/>
                    <a:pt x="2320" y="1933"/>
                  </a:cubicBezTo>
                  <a:cubicBezTo>
                    <a:pt x="2575" y="1992"/>
                    <a:pt x="2833" y="2076"/>
                    <a:pt x="3088" y="2076"/>
                  </a:cubicBezTo>
                  <a:cubicBezTo>
                    <a:pt x="3230" y="2076"/>
                    <a:pt x="3371" y="2050"/>
                    <a:pt x="3509" y="1979"/>
                  </a:cubicBezTo>
                  <a:cubicBezTo>
                    <a:pt x="3766" y="1847"/>
                    <a:pt x="4001" y="1586"/>
                    <a:pt x="4022" y="1285"/>
                  </a:cubicBezTo>
                  <a:cubicBezTo>
                    <a:pt x="4042" y="951"/>
                    <a:pt x="3770" y="690"/>
                    <a:pt x="3477" y="567"/>
                  </a:cubicBezTo>
                  <a:cubicBezTo>
                    <a:pt x="3241" y="471"/>
                    <a:pt x="2956" y="480"/>
                    <a:pt x="2713" y="418"/>
                  </a:cubicBezTo>
                  <a:cubicBezTo>
                    <a:pt x="2465" y="360"/>
                    <a:pt x="2242" y="265"/>
                    <a:pt x="1986" y="233"/>
                  </a:cubicBezTo>
                  <a:cubicBezTo>
                    <a:pt x="1978" y="231"/>
                    <a:pt x="1969" y="231"/>
                    <a:pt x="1961" y="231"/>
                  </a:cubicBezTo>
                  <a:cubicBezTo>
                    <a:pt x="1673" y="231"/>
                    <a:pt x="1291" y="825"/>
                    <a:pt x="1680" y="873"/>
                  </a:cubicBezTo>
                  <a:cubicBezTo>
                    <a:pt x="2048" y="917"/>
                    <a:pt x="2436" y="1046"/>
                    <a:pt x="2808" y="1116"/>
                  </a:cubicBezTo>
                  <a:cubicBezTo>
                    <a:pt x="2853" y="1124"/>
                    <a:pt x="3501" y="1359"/>
                    <a:pt x="3370" y="1458"/>
                  </a:cubicBezTo>
                  <a:cubicBezTo>
                    <a:pt x="3354" y="1470"/>
                    <a:pt x="3327" y="1475"/>
                    <a:pt x="3292" y="1475"/>
                  </a:cubicBezTo>
                  <a:cubicBezTo>
                    <a:pt x="3116" y="1475"/>
                    <a:pt x="2737" y="1351"/>
                    <a:pt x="2630" y="1327"/>
                  </a:cubicBezTo>
                  <a:cubicBezTo>
                    <a:pt x="2225" y="1244"/>
                    <a:pt x="1804" y="1132"/>
                    <a:pt x="1388" y="1104"/>
                  </a:cubicBezTo>
                  <a:cubicBezTo>
                    <a:pt x="1375" y="1103"/>
                    <a:pt x="1361" y="1103"/>
                    <a:pt x="1348" y="1103"/>
                  </a:cubicBezTo>
                  <a:cubicBezTo>
                    <a:pt x="1259" y="1103"/>
                    <a:pt x="1163" y="1117"/>
                    <a:pt x="1072" y="1117"/>
                  </a:cubicBezTo>
                  <a:cubicBezTo>
                    <a:pt x="1029" y="1117"/>
                    <a:pt x="986" y="1113"/>
                    <a:pt x="946" y="1104"/>
                  </a:cubicBezTo>
                  <a:cubicBezTo>
                    <a:pt x="918" y="1108"/>
                    <a:pt x="893" y="1110"/>
                    <a:pt x="870" y="1110"/>
                  </a:cubicBezTo>
                  <a:cubicBezTo>
                    <a:pt x="682" y="1110"/>
                    <a:pt x="641" y="975"/>
                    <a:pt x="755" y="703"/>
                  </a:cubicBezTo>
                  <a:cubicBezTo>
                    <a:pt x="838" y="587"/>
                    <a:pt x="958" y="521"/>
                    <a:pt x="1110" y="509"/>
                  </a:cubicBezTo>
                  <a:cubicBezTo>
                    <a:pt x="1117" y="510"/>
                    <a:pt x="1124" y="511"/>
                    <a:pt x="1131" y="511"/>
                  </a:cubicBezTo>
                  <a:cubicBezTo>
                    <a:pt x="1293" y="511"/>
                    <a:pt x="1643" y="227"/>
                    <a:pt x="1457" y="100"/>
                  </a:cubicBezTo>
                  <a:cubicBezTo>
                    <a:pt x="1354" y="31"/>
                    <a:pt x="1244" y="0"/>
                    <a:pt x="11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42"/>
            <p:cNvSpPr/>
            <p:nvPr/>
          </p:nvSpPr>
          <p:spPr>
            <a:xfrm>
              <a:off x="4556250" y="1777425"/>
              <a:ext cx="135350" cy="50475"/>
            </a:xfrm>
            <a:custGeom>
              <a:avLst/>
              <a:gdLst/>
              <a:ahLst/>
              <a:cxnLst/>
              <a:rect l="l" t="t" r="r" b="b"/>
              <a:pathLst>
                <a:path w="5414" h="2019" extrusionOk="0">
                  <a:moveTo>
                    <a:pt x="4509" y="0"/>
                  </a:moveTo>
                  <a:cubicBezTo>
                    <a:pt x="4278" y="0"/>
                    <a:pt x="4024" y="81"/>
                    <a:pt x="3848" y="132"/>
                  </a:cubicBezTo>
                  <a:cubicBezTo>
                    <a:pt x="3604" y="201"/>
                    <a:pt x="3372" y="223"/>
                    <a:pt x="3144" y="223"/>
                  </a:cubicBezTo>
                  <a:cubicBezTo>
                    <a:pt x="2745" y="223"/>
                    <a:pt x="2358" y="156"/>
                    <a:pt x="1944" y="156"/>
                  </a:cubicBezTo>
                  <a:cubicBezTo>
                    <a:pt x="1847" y="156"/>
                    <a:pt x="1748" y="160"/>
                    <a:pt x="1648" y="169"/>
                  </a:cubicBezTo>
                  <a:cubicBezTo>
                    <a:pt x="1421" y="189"/>
                    <a:pt x="979" y="727"/>
                    <a:pt x="1367" y="751"/>
                  </a:cubicBezTo>
                  <a:cubicBezTo>
                    <a:pt x="1843" y="784"/>
                    <a:pt x="2326" y="878"/>
                    <a:pt x="2802" y="878"/>
                  </a:cubicBezTo>
                  <a:cubicBezTo>
                    <a:pt x="3044" y="878"/>
                    <a:pt x="3285" y="854"/>
                    <a:pt x="3522" y="784"/>
                  </a:cubicBezTo>
                  <a:cubicBezTo>
                    <a:pt x="3697" y="734"/>
                    <a:pt x="3797" y="671"/>
                    <a:pt x="3935" y="671"/>
                  </a:cubicBezTo>
                  <a:cubicBezTo>
                    <a:pt x="3990" y="671"/>
                    <a:pt x="4051" y="681"/>
                    <a:pt x="4125" y="706"/>
                  </a:cubicBezTo>
                  <a:cubicBezTo>
                    <a:pt x="4390" y="714"/>
                    <a:pt x="4426" y="759"/>
                    <a:pt x="4228" y="842"/>
                  </a:cubicBezTo>
                  <a:cubicBezTo>
                    <a:pt x="4109" y="921"/>
                    <a:pt x="3985" y="999"/>
                    <a:pt x="3861" y="1069"/>
                  </a:cubicBezTo>
                  <a:cubicBezTo>
                    <a:pt x="3580" y="1224"/>
                    <a:pt x="3293" y="1414"/>
                    <a:pt x="2972" y="1414"/>
                  </a:cubicBezTo>
                  <a:cubicBezTo>
                    <a:pt x="2916" y="1414"/>
                    <a:pt x="2858" y="1408"/>
                    <a:pt x="2800" y="1395"/>
                  </a:cubicBezTo>
                  <a:cubicBezTo>
                    <a:pt x="2606" y="1350"/>
                    <a:pt x="2404" y="1218"/>
                    <a:pt x="2221" y="1144"/>
                  </a:cubicBezTo>
                  <a:cubicBezTo>
                    <a:pt x="1800" y="974"/>
                    <a:pt x="1388" y="1020"/>
                    <a:pt x="971" y="875"/>
                  </a:cubicBezTo>
                  <a:cubicBezTo>
                    <a:pt x="964" y="872"/>
                    <a:pt x="573" y="673"/>
                    <a:pt x="499" y="673"/>
                  </a:cubicBezTo>
                  <a:cubicBezTo>
                    <a:pt x="498" y="673"/>
                    <a:pt x="497" y="673"/>
                    <a:pt x="496" y="673"/>
                  </a:cubicBezTo>
                  <a:lnTo>
                    <a:pt x="496" y="673"/>
                  </a:lnTo>
                  <a:cubicBezTo>
                    <a:pt x="534" y="650"/>
                    <a:pt x="688" y="591"/>
                    <a:pt x="710" y="574"/>
                  </a:cubicBezTo>
                  <a:cubicBezTo>
                    <a:pt x="830" y="479"/>
                    <a:pt x="1095" y="338"/>
                    <a:pt x="992" y="140"/>
                  </a:cubicBezTo>
                  <a:cubicBezTo>
                    <a:pt x="973" y="104"/>
                    <a:pt x="947" y="89"/>
                    <a:pt x="919" y="89"/>
                  </a:cubicBezTo>
                  <a:cubicBezTo>
                    <a:pt x="834" y="89"/>
                    <a:pt x="724" y="218"/>
                    <a:pt x="702" y="281"/>
                  </a:cubicBezTo>
                  <a:cubicBezTo>
                    <a:pt x="728" y="199"/>
                    <a:pt x="738" y="169"/>
                    <a:pt x="722" y="169"/>
                  </a:cubicBezTo>
                  <a:cubicBezTo>
                    <a:pt x="703" y="169"/>
                    <a:pt x="645" y="214"/>
                    <a:pt x="529" y="264"/>
                  </a:cubicBezTo>
                  <a:cubicBezTo>
                    <a:pt x="426" y="305"/>
                    <a:pt x="323" y="355"/>
                    <a:pt x="239" y="433"/>
                  </a:cubicBezTo>
                  <a:cubicBezTo>
                    <a:pt x="71" y="590"/>
                    <a:pt x="1" y="776"/>
                    <a:pt x="100" y="990"/>
                  </a:cubicBezTo>
                  <a:cubicBezTo>
                    <a:pt x="335" y="1499"/>
                    <a:pt x="1169" y="1432"/>
                    <a:pt x="1602" y="1585"/>
                  </a:cubicBezTo>
                  <a:cubicBezTo>
                    <a:pt x="2036" y="1738"/>
                    <a:pt x="2407" y="2019"/>
                    <a:pt x="2843" y="2019"/>
                  </a:cubicBezTo>
                  <a:cubicBezTo>
                    <a:pt x="2947" y="2019"/>
                    <a:pt x="3055" y="2003"/>
                    <a:pt x="3168" y="1965"/>
                  </a:cubicBezTo>
                  <a:cubicBezTo>
                    <a:pt x="3589" y="1829"/>
                    <a:pt x="5413" y="970"/>
                    <a:pt x="4992" y="243"/>
                  </a:cubicBezTo>
                  <a:cubicBezTo>
                    <a:pt x="4888" y="59"/>
                    <a:pt x="4706" y="0"/>
                    <a:pt x="4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42"/>
            <p:cNvSpPr/>
            <p:nvPr/>
          </p:nvSpPr>
          <p:spPr>
            <a:xfrm>
              <a:off x="4465425" y="1552475"/>
              <a:ext cx="147300" cy="180025"/>
            </a:xfrm>
            <a:custGeom>
              <a:avLst/>
              <a:gdLst/>
              <a:ahLst/>
              <a:cxnLst/>
              <a:rect l="l" t="t" r="r" b="b"/>
              <a:pathLst>
                <a:path w="5892" h="7201" extrusionOk="0">
                  <a:moveTo>
                    <a:pt x="4043" y="755"/>
                  </a:moveTo>
                  <a:cubicBezTo>
                    <a:pt x="4089" y="755"/>
                    <a:pt x="4139" y="764"/>
                    <a:pt x="4191" y="785"/>
                  </a:cubicBezTo>
                  <a:cubicBezTo>
                    <a:pt x="4373" y="859"/>
                    <a:pt x="4546" y="1388"/>
                    <a:pt x="4600" y="1570"/>
                  </a:cubicBezTo>
                  <a:cubicBezTo>
                    <a:pt x="4851" y="2403"/>
                    <a:pt x="4587" y="3205"/>
                    <a:pt x="4331" y="4002"/>
                  </a:cubicBezTo>
                  <a:cubicBezTo>
                    <a:pt x="4215" y="4373"/>
                    <a:pt x="4076" y="4736"/>
                    <a:pt x="3972" y="5113"/>
                  </a:cubicBezTo>
                  <a:cubicBezTo>
                    <a:pt x="3922" y="5311"/>
                    <a:pt x="3910" y="5789"/>
                    <a:pt x="3790" y="5938"/>
                  </a:cubicBezTo>
                  <a:cubicBezTo>
                    <a:pt x="3532" y="6252"/>
                    <a:pt x="3077" y="6387"/>
                    <a:pt x="2643" y="6387"/>
                  </a:cubicBezTo>
                  <a:cubicBezTo>
                    <a:pt x="2396" y="6387"/>
                    <a:pt x="2155" y="6343"/>
                    <a:pt x="1961" y="6264"/>
                  </a:cubicBezTo>
                  <a:cubicBezTo>
                    <a:pt x="1585" y="6108"/>
                    <a:pt x="1309" y="5913"/>
                    <a:pt x="1078" y="5578"/>
                  </a:cubicBezTo>
                  <a:cubicBezTo>
                    <a:pt x="717" y="5058"/>
                    <a:pt x="627" y="4429"/>
                    <a:pt x="491" y="3824"/>
                  </a:cubicBezTo>
                  <a:lnTo>
                    <a:pt x="491" y="3824"/>
                  </a:lnTo>
                  <a:cubicBezTo>
                    <a:pt x="517" y="3834"/>
                    <a:pt x="550" y="3840"/>
                    <a:pt x="590" y="3840"/>
                  </a:cubicBezTo>
                  <a:cubicBezTo>
                    <a:pt x="1420" y="3840"/>
                    <a:pt x="2056" y="3398"/>
                    <a:pt x="2564" y="2771"/>
                  </a:cubicBezTo>
                  <a:cubicBezTo>
                    <a:pt x="2874" y="2391"/>
                    <a:pt x="3113" y="1961"/>
                    <a:pt x="3344" y="1536"/>
                  </a:cubicBezTo>
                  <a:cubicBezTo>
                    <a:pt x="3469" y="1307"/>
                    <a:pt x="3686" y="755"/>
                    <a:pt x="4043" y="755"/>
                  </a:cubicBezTo>
                  <a:close/>
                  <a:moveTo>
                    <a:pt x="4236" y="0"/>
                  </a:moveTo>
                  <a:cubicBezTo>
                    <a:pt x="3768" y="0"/>
                    <a:pt x="3392" y="470"/>
                    <a:pt x="3159" y="818"/>
                  </a:cubicBezTo>
                  <a:cubicBezTo>
                    <a:pt x="2548" y="1727"/>
                    <a:pt x="2233" y="3089"/>
                    <a:pt x="920" y="3151"/>
                  </a:cubicBezTo>
                  <a:cubicBezTo>
                    <a:pt x="736" y="3161"/>
                    <a:pt x="486" y="3425"/>
                    <a:pt x="427" y="3623"/>
                  </a:cubicBezTo>
                  <a:lnTo>
                    <a:pt x="427" y="3623"/>
                  </a:lnTo>
                  <a:cubicBezTo>
                    <a:pt x="410" y="3607"/>
                    <a:pt x="390" y="3601"/>
                    <a:pt x="366" y="3601"/>
                  </a:cubicBezTo>
                  <a:cubicBezTo>
                    <a:pt x="230" y="3601"/>
                    <a:pt x="1" y="3833"/>
                    <a:pt x="4" y="3952"/>
                  </a:cubicBezTo>
                  <a:cubicBezTo>
                    <a:pt x="65" y="5659"/>
                    <a:pt x="886" y="7200"/>
                    <a:pt x="2796" y="7200"/>
                  </a:cubicBezTo>
                  <a:cubicBezTo>
                    <a:pt x="2840" y="7200"/>
                    <a:pt x="2885" y="7199"/>
                    <a:pt x="2931" y="7198"/>
                  </a:cubicBezTo>
                  <a:cubicBezTo>
                    <a:pt x="4509" y="7139"/>
                    <a:pt x="4604" y="4947"/>
                    <a:pt x="4962" y="3844"/>
                  </a:cubicBezTo>
                  <a:cubicBezTo>
                    <a:pt x="5240" y="2998"/>
                    <a:pt x="5892" y="265"/>
                    <a:pt x="4348" y="9"/>
                  </a:cubicBezTo>
                  <a:cubicBezTo>
                    <a:pt x="4310" y="3"/>
                    <a:pt x="4273" y="0"/>
                    <a:pt x="42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42"/>
            <p:cNvSpPr/>
            <p:nvPr/>
          </p:nvSpPr>
          <p:spPr>
            <a:xfrm>
              <a:off x="4592475" y="1386800"/>
              <a:ext cx="40375" cy="81050"/>
            </a:xfrm>
            <a:custGeom>
              <a:avLst/>
              <a:gdLst/>
              <a:ahLst/>
              <a:cxnLst/>
              <a:rect l="l" t="t" r="r" b="b"/>
              <a:pathLst>
                <a:path w="1615" h="3242" extrusionOk="0">
                  <a:moveTo>
                    <a:pt x="729" y="746"/>
                  </a:moveTo>
                  <a:cubicBezTo>
                    <a:pt x="710" y="786"/>
                    <a:pt x="699" y="829"/>
                    <a:pt x="698" y="872"/>
                  </a:cubicBezTo>
                  <a:cubicBezTo>
                    <a:pt x="694" y="1124"/>
                    <a:pt x="888" y="1413"/>
                    <a:pt x="930" y="1673"/>
                  </a:cubicBezTo>
                  <a:cubicBezTo>
                    <a:pt x="976" y="1951"/>
                    <a:pt x="976" y="2190"/>
                    <a:pt x="941" y="2460"/>
                  </a:cubicBezTo>
                  <a:lnTo>
                    <a:pt x="941" y="2460"/>
                  </a:lnTo>
                  <a:cubicBezTo>
                    <a:pt x="935" y="2437"/>
                    <a:pt x="925" y="2408"/>
                    <a:pt x="909" y="2366"/>
                  </a:cubicBezTo>
                  <a:cubicBezTo>
                    <a:pt x="852" y="2218"/>
                    <a:pt x="802" y="2061"/>
                    <a:pt x="756" y="1908"/>
                  </a:cubicBezTo>
                  <a:cubicBezTo>
                    <a:pt x="686" y="1661"/>
                    <a:pt x="645" y="1409"/>
                    <a:pt x="629" y="1152"/>
                  </a:cubicBezTo>
                  <a:cubicBezTo>
                    <a:pt x="624" y="1049"/>
                    <a:pt x="620" y="946"/>
                    <a:pt x="624" y="843"/>
                  </a:cubicBezTo>
                  <a:cubicBezTo>
                    <a:pt x="624" y="823"/>
                    <a:pt x="624" y="803"/>
                    <a:pt x="624" y="783"/>
                  </a:cubicBezTo>
                  <a:lnTo>
                    <a:pt x="624" y="783"/>
                  </a:lnTo>
                  <a:cubicBezTo>
                    <a:pt x="657" y="783"/>
                    <a:pt x="693" y="769"/>
                    <a:pt x="729" y="746"/>
                  </a:cubicBezTo>
                  <a:close/>
                  <a:moveTo>
                    <a:pt x="609" y="1"/>
                  </a:moveTo>
                  <a:cubicBezTo>
                    <a:pt x="568" y="1"/>
                    <a:pt x="521" y="11"/>
                    <a:pt x="467" y="33"/>
                  </a:cubicBezTo>
                  <a:cubicBezTo>
                    <a:pt x="153" y="170"/>
                    <a:pt x="67" y="586"/>
                    <a:pt x="42" y="889"/>
                  </a:cubicBezTo>
                  <a:cubicBezTo>
                    <a:pt x="0" y="1371"/>
                    <a:pt x="42" y="1863"/>
                    <a:pt x="166" y="2333"/>
                  </a:cubicBezTo>
                  <a:cubicBezTo>
                    <a:pt x="232" y="2581"/>
                    <a:pt x="307" y="3039"/>
                    <a:pt x="566" y="3176"/>
                  </a:cubicBezTo>
                  <a:cubicBezTo>
                    <a:pt x="652" y="3221"/>
                    <a:pt x="733" y="3241"/>
                    <a:pt x="809" y="3241"/>
                  </a:cubicBezTo>
                  <a:cubicBezTo>
                    <a:pt x="1290" y="3241"/>
                    <a:pt x="1551" y="2420"/>
                    <a:pt x="1586" y="2048"/>
                  </a:cubicBezTo>
                  <a:cubicBezTo>
                    <a:pt x="1614" y="1704"/>
                    <a:pt x="1575" y="492"/>
                    <a:pt x="1091" y="492"/>
                  </a:cubicBezTo>
                  <a:cubicBezTo>
                    <a:pt x="1087" y="492"/>
                    <a:pt x="1083" y="492"/>
                    <a:pt x="1079" y="492"/>
                  </a:cubicBezTo>
                  <a:cubicBezTo>
                    <a:pt x="1014" y="495"/>
                    <a:pt x="948" y="520"/>
                    <a:pt x="890" y="560"/>
                  </a:cubicBezTo>
                  <a:lnTo>
                    <a:pt x="890" y="560"/>
                  </a:lnTo>
                  <a:cubicBezTo>
                    <a:pt x="909" y="518"/>
                    <a:pt x="917" y="477"/>
                    <a:pt x="909" y="443"/>
                  </a:cubicBezTo>
                  <a:cubicBezTo>
                    <a:pt x="865" y="237"/>
                    <a:pt x="806" y="1"/>
                    <a:pt x="6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42"/>
            <p:cNvSpPr/>
            <p:nvPr/>
          </p:nvSpPr>
          <p:spPr>
            <a:xfrm>
              <a:off x="4739050" y="1669175"/>
              <a:ext cx="255100" cy="164175"/>
            </a:xfrm>
            <a:custGeom>
              <a:avLst/>
              <a:gdLst/>
              <a:ahLst/>
              <a:cxnLst/>
              <a:rect l="l" t="t" r="r" b="b"/>
              <a:pathLst>
                <a:path w="10204" h="6567" extrusionOk="0">
                  <a:moveTo>
                    <a:pt x="1056" y="0"/>
                  </a:moveTo>
                  <a:cubicBezTo>
                    <a:pt x="787" y="0"/>
                    <a:pt x="554" y="145"/>
                    <a:pt x="430" y="523"/>
                  </a:cubicBezTo>
                  <a:cubicBezTo>
                    <a:pt x="1" y="1823"/>
                    <a:pt x="2234" y="2757"/>
                    <a:pt x="2895" y="3409"/>
                  </a:cubicBezTo>
                  <a:cubicBezTo>
                    <a:pt x="3502" y="4003"/>
                    <a:pt x="3593" y="5568"/>
                    <a:pt x="4687" y="5610"/>
                  </a:cubicBezTo>
                  <a:cubicBezTo>
                    <a:pt x="4705" y="5610"/>
                    <a:pt x="4722" y="5611"/>
                    <a:pt x="4739" y="5611"/>
                  </a:cubicBezTo>
                  <a:cubicBezTo>
                    <a:pt x="5338" y="5611"/>
                    <a:pt x="5609" y="5167"/>
                    <a:pt x="6104" y="5167"/>
                  </a:cubicBezTo>
                  <a:cubicBezTo>
                    <a:pt x="6312" y="5167"/>
                    <a:pt x="6559" y="5246"/>
                    <a:pt x="6888" y="5469"/>
                  </a:cubicBezTo>
                  <a:cubicBezTo>
                    <a:pt x="7309" y="5758"/>
                    <a:pt x="7515" y="6167"/>
                    <a:pt x="8003" y="6378"/>
                  </a:cubicBezTo>
                  <a:cubicBezTo>
                    <a:pt x="8251" y="6485"/>
                    <a:pt x="8541" y="6567"/>
                    <a:pt x="8817" y="6567"/>
                  </a:cubicBezTo>
                  <a:cubicBezTo>
                    <a:pt x="9123" y="6567"/>
                    <a:pt x="9412" y="6466"/>
                    <a:pt x="9605" y="6187"/>
                  </a:cubicBezTo>
                  <a:cubicBezTo>
                    <a:pt x="10204" y="5329"/>
                    <a:pt x="8882" y="4516"/>
                    <a:pt x="8577" y="3818"/>
                  </a:cubicBezTo>
                  <a:cubicBezTo>
                    <a:pt x="7978" y="2446"/>
                    <a:pt x="7544" y="1827"/>
                    <a:pt x="6227" y="1030"/>
                  </a:cubicBezTo>
                  <a:cubicBezTo>
                    <a:pt x="5721" y="727"/>
                    <a:pt x="5222" y="392"/>
                    <a:pt x="4623" y="392"/>
                  </a:cubicBezTo>
                  <a:cubicBezTo>
                    <a:pt x="4563" y="392"/>
                    <a:pt x="4502" y="396"/>
                    <a:pt x="4439" y="403"/>
                  </a:cubicBezTo>
                  <a:cubicBezTo>
                    <a:pt x="3912" y="466"/>
                    <a:pt x="3343" y="1050"/>
                    <a:pt x="2782" y="1050"/>
                  </a:cubicBezTo>
                  <a:cubicBezTo>
                    <a:pt x="2574" y="1050"/>
                    <a:pt x="2367" y="970"/>
                    <a:pt x="2164" y="754"/>
                  </a:cubicBezTo>
                  <a:cubicBezTo>
                    <a:pt x="2127" y="714"/>
                    <a:pt x="2080" y="697"/>
                    <a:pt x="2029" y="697"/>
                  </a:cubicBezTo>
                  <a:cubicBezTo>
                    <a:pt x="1777" y="697"/>
                    <a:pt x="1419" y="1112"/>
                    <a:pt x="1607" y="1312"/>
                  </a:cubicBezTo>
                  <a:cubicBezTo>
                    <a:pt x="1894" y="1617"/>
                    <a:pt x="2105" y="1743"/>
                    <a:pt x="2408" y="1743"/>
                  </a:cubicBezTo>
                  <a:cubicBezTo>
                    <a:pt x="2528" y="1743"/>
                    <a:pt x="2662" y="1723"/>
                    <a:pt x="2821" y="1687"/>
                  </a:cubicBezTo>
                  <a:cubicBezTo>
                    <a:pt x="3193" y="1604"/>
                    <a:pt x="3473" y="1295"/>
                    <a:pt x="3824" y="1183"/>
                  </a:cubicBezTo>
                  <a:cubicBezTo>
                    <a:pt x="4048" y="1113"/>
                    <a:pt x="4242" y="1083"/>
                    <a:pt x="4418" y="1083"/>
                  </a:cubicBezTo>
                  <a:cubicBezTo>
                    <a:pt x="4939" y="1083"/>
                    <a:pt x="5299" y="1349"/>
                    <a:pt x="5790" y="1646"/>
                  </a:cubicBezTo>
                  <a:cubicBezTo>
                    <a:pt x="7033" y="2397"/>
                    <a:pt x="7301" y="2785"/>
                    <a:pt x="7900" y="4078"/>
                  </a:cubicBezTo>
                  <a:cubicBezTo>
                    <a:pt x="8044" y="4396"/>
                    <a:pt x="8188" y="4676"/>
                    <a:pt x="8346" y="4990"/>
                  </a:cubicBezTo>
                  <a:cubicBezTo>
                    <a:pt x="8507" y="5301"/>
                    <a:pt x="9108" y="5767"/>
                    <a:pt x="8591" y="5767"/>
                  </a:cubicBezTo>
                  <a:cubicBezTo>
                    <a:pt x="8550" y="5767"/>
                    <a:pt x="8503" y="5764"/>
                    <a:pt x="8449" y="5758"/>
                  </a:cubicBezTo>
                  <a:cubicBezTo>
                    <a:pt x="7833" y="5692"/>
                    <a:pt x="7475" y="4788"/>
                    <a:pt x="6979" y="4519"/>
                  </a:cubicBezTo>
                  <a:cubicBezTo>
                    <a:pt x="6763" y="4403"/>
                    <a:pt x="6616" y="4363"/>
                    <a:pt x="6495" y="4363"/>
                  </a:cubicBezTo>
                  <a:cubicBezTo>
                    <a:pt x="6257" y="4363"/>
                    <a:pt x="6112" y="4517"/>
                    <a:pt x="5716" y="4561"/>
                  </a:cubicBezTo>
                  <a:cubicBezTo>
                    <a:pt x="5608" y="4643"/>
                    <a:pt x="5501" y="4722"/>
                    <a:pt x="5394" y="4805"/>
                  </a:cubicBezTo>
                  <a:cubicBezTo>
                    <a:pt x="5300" y="4816"/>
                    <a:pt x="5212" y="4822"/>
                    <a:pt x="5129" y="4822"/>
                  </a:cubicBezTo>
                  <a:cubicBezTo>
                    <a:pt x="4601" y="4822"/>
                    <a:pt x="4280" y="4597"/>
                    <a:pt x="4163" y="4144"/>
                  </a:cubicBezTo>
                  <a:cubicBezTo>
                    <a:pt x="4022" y="3921"/>
                    <a:pt x="4018" y="3616"/>
                    <a:pt x="3874" y="3384"/>
                  </a:cubicBezTo>
                  <a:cubicBezTo>
                    <a:pt x="3568" y="2905"/>
                    <a:pt x="3102" y="2699"/>
                    <a:pt x="2660" y="2377"/>
                  </a:cubicBezTo>
                  <a:cubicBezTo>
                    <a:pt x="2366" y="2162"/>
                    <a:pt x="2082" y="1943"/>
                    <a:pt x="1805" y="1712"/>
                  </a:cubicBezTo>
                  <a:cubicBezTo>
                    <a:pt x="1371" y="1480"/>
                    <a:pt x="1240" y="1121"/>
                    <a:pt x="1405" y="638"/>
                  </a:cubicBezTo>
                  <a:lnTo>
                    <a:pt x="1405" y="638"/>
                  </a:lnTo>
                  <a:cubicBezTo>
                    <a:pt x="1419" y="642"/>
                    <a:pt x="1434" y="644"/>
                    <a:pt x="1450" y="644"/>
                  </a:cubicBezTo>
                  <a:cubicBezTo>
                    <a:pt x="1637" y="644"/>
                    <a:pt x="1900" y="339"/>
                    <a:pt x="1706" y="217"/>
                  </a:cubicBezTo>
                  <a:cubicBezTo>
                    <a:pt x="1491" y="86"/>
                    <a:pt x="1263" y="0"/>
                    <a:pt x="10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42"/>
            <p:cNvSpPr/>
            <p:nvPr/>
          </p:nvSpPr>
          <p:spPr>
            <a:xfrm>
              <a:off x="4591225" y="1636450"/>
              <a:ext cx="92000" cy="113075"/>
            </a:xfrm>
            <a:custGeom>
              <a:avLst/>
              <a:gdLst/>
              <a:ahLst/>
              <a:cxnLst/>
              <a:rect l="l" t="t" r="r" b="b"/>
              <a:pathLst>
                <a:path w="3680" h="4523" extrusionOk="0">
                  <a:moveTo>
                    <a:pt x="2850" y="661"/>
                  </a:moveTo>
                  <a:cubicBezTo>
                    <a:pt x="2876" y="661"/>
                    <a:pt x="2875" y="663"/>
                    <a:pt x="2825" y="668"/>
                  </a:cubicBezTo>
                  <a:cubicBezTo>
                    <a:pt x="2746" y="674"/>
                    <a:pt x="2670" y="676"/>
                    <a:pt x="2595" y="676"/>
                  </a:cubicBezTo>
                  <a:lnTo>
                    <a:pt x="2595" y="676"/>
                  </a:lnTo>
                  <a:cubicBezTo>
                    <a:pt x="2686" y="667"/>
                    <a:pt x="2807" y="661"/>
                    <a:pt x="2850" y="661"/>
                  </a:cubicBezTo>
                  <a:close/>
                  <a:moveTo>
                    <a:pt x="1273" y="956"/>
                  </a:moveTo>
                  <a:cubicBezTo>
                    <a:pt x="1265" y="963"/>
                    <a:pt x="1314" y="972"/>
                    <a:pt x="1385" y="981"/>
                  </a:cubicBezTo>
                  <a:lnTo>
                    <a:pt x="1385" y="981"/>
                  </a:lnTo>
                  <a:cubicBezTo>
                    <a:pt x="1225" y="1152"/>
                    <a:pt x="1115" y="1387"/>
                    <a:pt x="1182" y="1609"/>
                  </a:cubicBezTo>
                  <a:cubicBezTo>
                    <a:pt x="1241" y="1797"/>
                    <a:pt x="1341" y="1855"/>
                    <a:pt x="1459" y="1855"/>
                  </a:cubicBezTo>
                  <a:cubicBezTo>
                    <a:pt x="1562" y="1855"/>
                    <a:pt x="1679" y="1811"/>
                    <a:pt x="1795" y="1772"/>
                  </a:cubicBezTo>
                  <a:lnTo>
                    <a:pt x="1795" y="1772"/>
                  </a:lnTo>
                  <a:cubicBezTo>
                    <a:pt x="1594" y="1978"/>
                    <a:pt x="1547" y="2257"/>
                    <a:pt x="1785" y="2629"/>
                  </a:cubicBezTo>
                  <a:cubicBezTo>
                    <a:pt x="1901" y="2814"/>
                    <a:pt x="2070" y="3008"/>
                    <a:pt x="2095" y="3235"/>
                  </a:cubicBezTo>
                  <a:cubicBezTo>
                    <a:pt x="2104" y="3327"/>
                    <a:pt x="2133" y="3496"/>
                    <a:pt x="2082" y="3496"/>
                  </a:cubicBezTo>
                  <a:cubicBezTo>
                    <a:pt x="2067" y="3496"/>
                    <a:pt x="2044" y="3481"/>
                    <a:pt x="2011" y="3442"/>
                  </a:cubicBezTo>
                  <a:cubicBezTo>
                    <a:pt x="1908" y="3318"/>
                    <a:pt x="1917" y="3058"/>
                    <a:pt x="1855" y="2909"/>
                  </a:cubicBezTo>
                  <a:cubicBezTo>
                    <a:pt x="1732" y="2613"/>
                    <a:pt x="1561" y="2484"/>
                    <a:pt x="1271" y="2484"/>
                  </a:cubicBezTo>
                  <a:cubicBezTo>
                    <a:pt x="1230" y="2484"/>
                    <a:pt x="1186" y="2487"/>
                    <a:pt x="1140" y="2492"/>
                  </a:cubicBezTo>
                  <a:cubicBezTo>
                    <a:pt x="1051" y="2501"/>
                    <a:pt x="935" y="2555"/>
                    <a:pt x="847" y="2635"/>
                  </a:cubicBezTo>
                  <a:lnTo>
                    <a:pt x="847" y="2635"/>
                  </a:lnTo>
                  <a:cubicBezTo>
                    <a:pt x="879" y="2446"/>
                    <a:pt x="914" y="2258"/>
                    <a:pt x="942" y="2067"/>
                  </a:cubicBezTo>
                  <a:cubicBezTo>
                    <a:pt x="995" y="1745"/>
                    <a:pt x="970" y="1326"/>
                    <a:pt x="1143" y="1035"/>
                  </a:cubicBezTo>
                  <a:lnTo>
                    <a:pt x="1143" y="1035"/>
                  </a:lnTo>
                  <a:cubicBezTo>
                    <a:pt x="1182" y="1021"/>
                    <a:pt x="1225" y="996"/>
                    <a:pt x="1273" y="956"/>
                  </a:cubicBezTo>
                  <a:close/>
                  <a:moveTo>
                    <a:pt x="778" y="3134"/>
                  </a:moveTo>
                  <a:lnTo>
                    <a:pt x="778" y="3134"/>
                  </a:lnTo>
                  <a:cubicBezTo>
                    <a:pt x="840" y="3357"/>
                    <a:pt x="917" y="3613"/>
                    <a:pt x="860" y="3776"/>
                  </a:cubicBezTo>
                  <a:cubicBezTo>
                    <a:pt x="835" y="3849"/>
                    <a:pt x="816" y="3879"/>
                    <a:pt x="801" y="3879"/>
                  </a:cubicBezTo>
                  <a:cubicBezTo>
                    <a:pt x="747" y="3879"/>
                    <a:pt x="758" y="3464"/>
                    <a:pt x="761" y="3376"/>
                  </a:cubicBezTo>
                  <a:cubicBezTo>
                    <a:pt x="764" y="3295"/>
                    <a:pt x="770" y="3214"/>
                    <a:pt x="778" y="3134"/>
                  </a:cubicBezTo>
                  <a:close/>
                  <a:moveTo>
                    <a:pt x="3039" y="0"/>
                  </a:moveTo>
                  <a:cubicBezTo>
                    <a:pt x="2931" y="0"/>
                    <a:pt x="2820" y="18"/>
                    <a:pt x="2722" y="52"/>
                  </a:cubicBezTo>
                  <a:cubicBezTo>
                    <a:pt x="2350" y="180"/>
                    <a:pt x="2123" y="346"/>
                    <a:pt x="1714" y="370"/>
                  </a:cubicBezTo>
                  <a:cubicBezTo>
                    <a:pt x="1417" y="386"/>
                    <a:pt x="1256" y="353"/>
                    <a:pt x="1041" y="593"/>
                  </a:cubicBezTo>
                  <a:cubicBezTo>
                    <a:pt x="997" y="642"/>
                    <a:pt x="968" y="699"/>
                    <a:pt x="951" y="755"/>
                  </a:cubicBezTo>
                  <a:lnTo>
                    <a:pt x="951" y="755"/>
                  </a:lnTo>
                  <a:cubicBezTo>
                    <a:pt x="489" y="1239"/>
                    <a:pt x="489" y="1919"/>
                    <a:pt x="361" y="2546"/>
                  </a:cubicBezTo>
                  <a:cubicBezTo>
                    <a:pt x="269" y="2987"/>
                    <a:pt x="1" y="3913"/>
                    <a:pt x="277" y="4338"/>
                  </a:cubicBezTo>
                  <a:cubicBezTo>
                    <a:pt x="364" y="4470"/>
                    <a:pt x="485" y="4523"/>
                    <a:pt x="615" y="4523"/>
                  </a:cubicBezTo>
                  <a:cubicBezTo>
                    <a:pt x="813" y="4523"/>
                    <a:pt x="1030" y="4399"/>
                    <a:pt x="1169" y="4247"/>
                  </a:cubicBezTo>
                  <a:cubicBezTo>
                    <a:pt x="1333" y="4072"/>
                    <a:pt x="1399" y="3869"/>
                    <a:pt x="1414" y="3654"/>
                  </a:cubicBezTo>
                  <a:lnTo>
                    <a:pt x="1414" y="3654"/>
                  </a:lnTo>
                  <a:cubicBezTo>
                    <a:pt x="1468" y="3875"/>
                    <a:pt x="1530" y="4099"/>
                    <a:pt x="1710" y="4218"/>
                  </a:cubicBezTo>
                  <a:cubicBezTo>
                    <a:pt x="1796" y="4274"/>
                    <a:pt x="1882" y="4299"/>
                    <a:pt x="1966" y="4299"/>
                  </a:cubicBezTo>
                  <a:cubicBezTo>
                    <a:pt x="2179" y="4299"/>
                    <a:pt x="2377" y="4143"/>
                    <a:pt x="2507" y="3954"/>
                  </a:cubicBezTo>
                  <a:cubicBezTo>
                    <a:pt x="2821" y="3492"/>
                    <a:pt x="2730" y="2905"/>
                    <a:pt x="2478" y="2447"/>
                  </a:cubicBezTo>
                  <a:cubicBezTo>
                    <a:pt x="2429" y="2360"/>
                    <a:pt x="2144" y="2001"/>
                    <a:pt x="2156" y="1968"/>
                  </a:cubicBezTo>
                  <a:lnTo>
                    <a:pt x="2156" y="1968"/>
                  </a:lnTo>
                  <a:cubicBezTo>
                    <a:pt x="2155" y="1971"/>
                    <a:pt x="2175" y="1973"/>
                    <a:pt x="2205" y="1973"/>
                  </a:cubicBezTo>
                  <a:cubicBezTo>
                    <a:pt x="2278" y="1973"/>
                    <a:pt x="2408" y="1962"/>
                    <a:pt x="2429" y="1939"/>
                  </a:cubicBezTo>
                  <a:cubicBezTo>
                    <a:pt x="2565" y="1790"/>
                    <a:pt x="2665" y="1773"/>
                    <a:pt x="2764" y="1567"/>
                  </a:cubicBezTo>
                  <a:cubicBezTo>
                    <a:pt x="2804" y="1485"/>
                    <a:pt x="2817" y="1394"/>
                    <a:pt x="2760" y="1320"/>
                  </a:cubicBezTo>
                  <a:cubicBezTo>
                    <a:pt x="2735" y="1288"/>
                    <a:pt x="2709" y="1262"/>
                    <a:pt x="2682" y="1239"/>
                  </a:cubicBezTo>
                  <a:lnTo>
                    <a:pt x="2682" y="1239"/>
                  </a:lnTo>
                  <a:cubicBezTo>
                    <a:pt x="3059" y="1154"/>
                    <a:pt x="3454" y="949"/>
                    <a:pt x="3564" y="568"/>
                  </a:cubicBezTo>
                  <a:cubicBezTo>
                    <a:pt x="3679" y="167"/>
                    <a:pt x="3369" y="0"/>
                    <a:pt x="30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42"/>
            <p:cNvSpPr/>
            <p:nvPr/>
          </p:nvSpPr>
          <p:spPr>
            <a:xfrm>
              <a:off x="4621800" y="1524800"/>
              <a:ext cx="68550" cy="58450"/>
            </a:xfrm>
            <a:custGeom>
              <a:avLst/>
              <a:gdLst/>
              <a:ahLst/>
              <a:cxnLst/>
              <a:rect l="l" t="t" r="r" b="b"/>
              <a:pathLst>
                <a:path w="2742" h="2338" extrusionOk="0">
                  <a:moveTo>
                    <a:pt x="1221" y="819"/>
                  </a:moveTo>
                  <a:cubicBezTo>
                    <a:pt x="1147" y="860"/>
                    <a:pt x="1082" y="923"/>
                    <a:pt x="1036" y="983"/>
                  </a:cubicBezTo>
                  <a:cubicBezTo>
                    <a:pt x="1034" y="986"/>
                    <a:pt x="1028" y="987"/>
                    <a:pt x="1018" y="987"/>
                  </a:cubicBezTo>
                  <a:cubicBezTo>
                    <a:pt x="987" y="987"/>
                    <a:pt x="922" y="976"/>
                    <a:pt x="850" y="959"/>
                  </a:cubicBezTo>
                  <a:lnTo>
                    <a:pt x="850" y="959"/>
                  </a:lnTo>
                  <a:cubicBezTo>
                    <a:pt x="964" y="897"/>
                    <a:pt x="1092" y="853"/>
                    <a:pt x="1221" y="819"/>
                  </a:cubicBezTo>
                  <a:close/>
                  <a:moveTo>
                    <a:pt x="2017" y="563"/>
                  </a:moveTo>
                  <a:cubicBezTo>
                    <a:pt x="2120" y="563"/>
                    <a:pt x="2126" y="957"/>
                    <a:pt x="2122" y="983"/>
                  </a:cubicBezTo>
                  <a:cubicBezTo>
                    <a:pt x="2102" y="1086"/>
                    <a:pt x="2036" y="1178"/>
                    <a:pt x="2011" y="1277"/>
                  </a:cubicBezTo>
                  <a:cubicBezTo>
                    <a:pt x="1990" y="1369"/>
                    <a:pt x="1986" y="1470"/>
                    <a:pt x="1988" y="1569"/>
                  </a:cubicBezTo>
                  <a:lnTo>
                    <a:pt x="1988" y="1569"/>
                  </a:lnTo>
                  <a:cubicBezTo>
                    <a:pt x="1982" y="1564"/>
                    <a:pt x="1976" y="1558"/>
                    <a:pt x="1970" y="1553"/>
                  </a:cubicBezTo>
                  <a:cubicBezTo>
                    <a:pt x="1937" y="1458"/>
                    <a:pt x="1884" y="1355"/>
                    <a:pt x="1838" y="1265"/>
                  </a:cubicBezTo>
                  <a:cubicBezTo>
                    <a:pt x="1751" y="1079"/>
                    <a:pt x="1664" y="930"/>
                    <a:pt x="1491" y="814"/>
                  </a:cubicBezTo>
                  <a:cubicBezTo>
                    <a:pt x="1461" y="794"/>
                    <a:pt x="1429" y="783"/>
                    <a:pt x="1397" y="779"/>
                  </a:cubicBezTo>
                  <a:lnTo>
                    <a:pt x="1397" y="779"/>
                  </a:lnTo>
                  <a:cubicBezTo>
                    <a:pt x="1457" y="766"/>
                    <a:pt x="1517" y="755"/>
                    <a:pt x="1573" y="745"/>
                  </a:cubicBezTo>
                  <a:cubicBezTo>
                    <a:pt x="1613" y="737"/>
                    <a:pt x="1674" y="694"/>
                    <a:pt x="1728" y="639"/>
                  </a:cubicBezTo>
                  <a:lnTo>
                    <a:pt x="1728" y="639"/>
                  </a:lnTo>
                  <a:cubicBezTo>
                    <a:pt x="1745" y="647"/>
                    <a:pt x="1764" y="651"/>
                    <a:pt x="1786" y="651"/>
                  </a:cubicBezTo>
                  <a:cubicBezTo>
                    <a:pt x="1837" y="651"/>
                    <a:pt x="1902" y="629"/>
                    <a:pt x="1983" y="575"/>
                  </a:cubicBezTo>
                  <a:cubicBezTo>
                    <a:pt x="1995" y="567"/>
                    <a:pt x="2006" y="563"/>
                    <a:pt x="2017" y="563"/>
                  </a:cubicBezTo>
                  <a:close/>
                  <a:moveTo>
                    <a:pt x="2239" y="0"/>
                  </a:moveTo>
                  <a:cubicBezTo>
                    <a:pt x="2112" y="0"/>
                    <a:pt x="1971" y="54"/>
                    <a:pt x="1829" y="166"/>
                  </a:cubicBezTo>
                  <a:cubicBezTo>
                    <a:pt x="1772" y="211"/>
                    <a:pt x="1729" y="266"/>
                    <a:pt x="1700" y="324"/>
                  </a:cubicBezTo>
                  <a:lnTo>
                    <a:pt x="1700" y="324"/>
                  </a:lnTo>
                  <a:cubicBezTo>
                    <a:pt x="1627" y="305"/>
                    <a:pt x="1551" y="296"/>
                    <a:pt x="1474" y="296"/>
                  </a:cubicBezTo>
                  <a:cubicBezTo>
                    <a:pt x="964" y="296"/>
                    <a:pt x="397" y="683"/>
                    <a:pt x="140" y="1071"/>
                  </a:cubicBezTo>
                  <a:cubicBezTo>
                    <a:pt x="75" y="1174"/>
                    <a:pt x="1" y="1355"/>
                    <a:pt x="149" y="1425"/>
                  </a:cubicBezTo>
                  <a:cubicBezTo>
                    <a:pt x="309" y="1499"/>
                    <a:pt x="478" y="1536"/>
                    <a:pt x="643" y="1536"/>
                  </a:cubicBezTo>
                  <a:cubicBezTo>
                    <a:pt x="811" y="1536"/>
                    <a:pt x="975" y="1498"/>
                    <a:pt x="1123" y="1420"/>
                  </a:cubicBezTo>
                  <a:lnTo>
                    <a:pt x="1123" y="1420"/>
                  </a:lnTo>
                  <a:cubicBezTo>
                    <a:pt x="1368" y="1721"/>
                    <a:pt x="1426" y="2276"/>
                    <a:pt x="1850" y="2334"/>
                  </a:cubicBezTo>
                  <a:cubicBezTo>
                    <a:pt x="1870" y="2337"/>
                    <a:pt x="1890" y="2338"/>
                    <a:pt x="1909" y="2338"/>
                  </a:cubicBezTo>
                  <a:cubicBezTo>
                    <a:pt x="2256" y="2338"/>
                    <a:pt x="2481" y="1933"/>
                    <a:pt x="2540" y="1636"/>
                  </a:cubicBezTo>
                  <a:cubicBezTo>
                    <a:pt x="2577" y="1446"/>
                    <a:pt x="2543" y="1256"/>
                    <a:pt x="2593" y="1071"/>
                  </a:cubicBezTo>
                  <a:cubicBezTo>
                    <a:pt x="2651" y="852"/>
                    <a:pt x="2742" y="707"/>
                    <a:pt x="2696" y="476"/>
                  </a:cubicBezTo>
                  <a:cubicBezTo>
                    <a:pt x="2636" y="164"/>
                    <a:pt x="2460" y="0"/>
                    <a:pt x="22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42"/>
            <p:cNvSpPr/>
            <p:nvPr/>
          </p:nvSpPr>
          <p:spPr>
            <a:xfrm>
              <a:off x="4761150" y="2264150"/>
              <a:ext cx="61975" cy="57775"/>
            </a:xfrm>
            <a:custGeom>
              <a:avLst/>
              <a:gdLst/>
              <a:ahLst/>
              <a:cxnLst/>
              <a:rect l="l" t="t" r="r" b="b"/>
              <a:pathLst>
                <a:path w="2479" h="2311" extrusionOk="0">
                  <a:moveTo>
                    <a:pt x="1011" y="1"/>
                  </a:moveTo>
                  <a:cubicBezTo>
                    <a:pt x="805" y="1"/>
                    <a:pt x="608" y="74"/>
                    <a:pt x="434" y="275"/>
                  </a:cubicBezTo>
                  <a:cubicBezTo>
                    <a:pt x="1" y="783"/>
                    <a:pt x="211" y="1456"/>
                    <a:pt x="108" y="2055"/>
                  </a:cubicBezTo>
                  <a:cubicBezTo>
                    <a:pt x="95" y="2129"/>
                    <a:pt x="95" y="2241"/>
                    <a:pt x="186" y="2266"/>
                  </a:cubicBezTo>
                  <a:cubicBezTo>
                    <a:pt x="293" y="2296"/>
                    <a:pt x="396" y="2310"/>
                    <a:pt x="496" y="2310"/>
                  </a:cubicBezTo>
                  <a:cubicBezTo>
                    <a:pt x="912" y="2310"/>
                    <a:pt x="1265" y="2065"/>
                    <a:pt x="1545" y="1725"/>
                  </a:cubicBezTo>
                  <a:cubicBezTo>
                    <a:pt x="1718" y="1523"/>
                    <a:pt x="1850" y="1291"/>
                    <a:pt x="2023" y="1089"/>
                  </a:cubicBezTo>
                  <a:cubicBezTo>
                    <a:pt x="2222" y="854"/>
                    <a:pt x="2387" y="622"/>
                    <a:pt x="2448" y="321"/>
                  </a:cubicBezTo>
                  <a:cubicBezTo>
                    <a:pt x="2479" y="178"/>
                    <a:pt x="2423" y="123"/>
                    <a:pt x="2338" y="123"/>
                  </a:cubicBezTo>
                  <a:cubicBezTo>
                    <a:pt x="2189" y="123"/>
                    <a:pt x="1946" y="292"/>
                    <a:pt x="1912" y="453"/>
                  </a:cubicBezTo>
                  <a:cubicBezTo>
                    <a:pt x="1846" y="771"/>
                    <a:pt x="1541" y="1018"/>
                    <a:pt x="1363" y="1279"/>
                  </a:cubicBezTo>
                  <a:cubicBezTo>
                    <a:pt x="1194" y="1520"/>
                    <a:pt x="1034" y="1735"/>
                    <a:pt x="763" y="1735"/>
                  </a:cubicBezTo>
                  <a:cubicBezTo>
                    <a:pt x="741" y="1735"/>
                    <a:pt x="717" y="1734"/>
                    <a:pt x="693" y="1731"/>
                  </a:cubicBezTo>
                  <a:lnTo>
                    <a:pt x="693" y="1731"/>
                  </a:lnTo>
                  <a:cubicBezTo>
                    <a:pt x="719" y="1433"/>
                    <a:pt x="695" y="1135"/>
                    <a:pt x="723" y="837"/>
                  </a:cubicBezTo>
                  <a:cubicBezTo>
                    <a:pt x="727" y="775"/>
                    <a:pt x="727" y="597"/>
                    <a:pt x="785" y="560"/>
                  </a:cubicBezTo>
                  <a:cubicBezTo>
                    <a:pt x="790" y="557"/>
                    <a:pt x="798" y="555"/>
                    <a:pt x="807" y="555"/>
                  </a:cubicBezTo>
                  <a:cubicBezTo>
                    <a:pt x="864" y="555"/>
                    <a:pt x="984" y="611"/>
                    <a:pt x="1017" y="618"/>
                  </a:cubicBezTo>
                  <a:cubicBezTo>
                    <a:pt x="1181" y="667"/>
                    <a:pt x="1318" y="717"/>
                    <a:pt x="1495" y="726"/>
                  </a:cubicBezTo>
                  <a:cubicBezTo>
                    <a:pt x="1498" y="726"/>
                    <a:pt x="1501" y="726"/>
                    <a:pt x="1503" y="726"/>
                  </a:cubicBezTo>
                  <a:cubicBezTo>
                    <a:pt x="1687" y="726"/>
                    <a:pt x="2040" y="344"/>
                    <a:pt x="1789" y="230"/>
                  </a:cubicBezTo>
                  <a:cubicBezTo>
                    <a:pt x="1533" y="112"/>
                    <a:pt x="1265" y="1"/>
                    <a:pt x="1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42"/>
            <p:cNvSpPr/>
            <p:nvPr/>
          </p:nvSpPr>
          <p:spPr>
            <a:xfrm>
              <a:off x="4962950" y="2264675"/>
              <a:ext cx="171575" cy="102300"/>
            </a:xfrm>
            <a:custGeom>
              <a:avLst/>
              <a:gdLst/>
              <a:ahLst/>
              <a:cxnLst/>
              <a:rect l="l" t="t" r="r" b="b"/>
              <a:pathLst>
                <a:path w="6863" h="4092" extrusionOk="0">
                  <a:moveTo>
                    <a:pt x="5090" y="854"/>
                  </a:moveTo>
                  <a:cubicBezTo>
                    <a:pt x="5177" y="854"/>
                    <a:pt x="5233" y="916"/>
                    <a:pt x="5220" y="1092"/>
                  </a:cubicBezTo>
                  <a:cubicBezTo>
                    <a:pt x="5212" y="1159"/>
                    <a:pt x="4394" y="1576"/>
                    <a:pt x="4237" y="1662"/>
                  </a:cubicBezTo>
                  <a:cubicBezTo>
                    <a:pt x="3820" y="1899"/>
                    <a:pt x="3356" y="2067"/>
                    <a:pt x="2932" y="2297"/>
                  </a:cubicBezTo>
                  <a:lnTo>
                    <a:pt x="2932" y="2297"/>
                  </a:lnTo>
                  <a:cubicBezTo>
                    <a:pt x="3475" y="1945"/>
                    <a:pt x="4004" y="1570"/>
                    <a:pt x="4522" y="1191"/>
                  </a:cubicBezTo>
                  <a:cubicBezTo>
                    <a:pt x="4542" y="1174"/>
                    <a:pt x="4893" y="854"/>
                    <a:pt x="5090" y="854"/>
                  </a:cubicBezTo>
                  <a:close/>
                  <a:moveTo>
                    <a:pt x="2545" y="2543"/>
                  </a:moveTo>
                  <a:cubicBezTo>
                    <a:pt x="2365" y="2700"/>
                    <a:pt x="2134" y="3007"/>
                    <a:pt x="1974" y="3062"/>
                  </a:cubicBezTo>
                  <a:cubicBezTo>
                    <a:pt x="1917" y="3157"/>
                    <a:pt x="1862" y="3204"/>
                    <a:pt x="1809" y="3204"/>
                  </a:cubicBezTo>
                  <a:cubicBezTo>
                    <a:pt x="1721" y="3204"/>
                    <a:pt x="1640" y="3074"/>
                    <a:pt x="1566" y="2811"/>
                  </a:cubicBezTo>
                  <a:cubicBezTo>
                    <a:pt x="1702" y="2737"/>
                    <a:pt x="1846" y="2675"/>
                    <a:pt x="1995" y="2628"/>
                  </a:cubicBezTo>
                  <a:lnTo>
                    <a:pt x="1995" y="2628"/>
                  </a:lnTo>
                  <a:cubicBezTo>
                    <a:pt x="2017" y="2689"/>
                    <a:pt x="2068" y="2730"/>
                    <a:pt x="2146" y="2730"/>
                  </a:cubicBezTo>
                  <a:cubicBezTo>
                    <a:pt x="2201" y="2730"/>
                    <a:pt x="2269" y="2710"/>
                    <a:pt x="2350" y="2662"/>
                  </a:cubicBezTo>
                  <a:cubicBezTo>
                    <a:pt x="2415" y="2623"/>
                    <a:pt x="2480" y="2583"/>
                    <a:pt x="2545" y="2543"/>
                  </a:cubicBezTo>
                  <a:close/>
                  <a:moveTo>
                    <a:pt x="5736" y="0"/>
                  </a:moveTo>
                  <a:cubicBezTo>
                    <a:pt x="5391" y="0"/>
                    <a:pt x="4970" y="292"/>
                    <a:pt x="4753" y="444"/>
                  </a:cubicBezTo>
                  <a:cubicBezTo>
                    <a:pt x="3919" y="1027"/>
                    <a:pt x="3113" y="1658"/>
                    <a:pt x="2241" y="2189"/>
                  </a:cubicBezTo>
                  <a:lnTo>
                    <a:pt x="2241" y="2189"/>
                  </a:lnTo>
                  <a:cubicBezTo>
                    <a:pt x="2235" y="2189"/>
                    <a:pt x="2229" y="2188"/>
                    <a:pt x="2223" y="2188"/>
                  </a:cubicBezTo>
                  <a:cubicBezTo>
                    <a:pt x="2210" y="2188"/>
                    <a:pt x="2196" y="2189"/>
                    <a:pt x="2180" y="2191"/>
                  </a:cubicBezTo>
                  <a:cubicBezTo>
                    <a:pt x="1566" y="2270"/>
                    <a:pt x="0" y="2988"/>
                    <a:pt x="649" y="3859"/>
                  </a:cubicBezTo>
                  <a:cubicBezTo>
                    <a:pt x="774" y="4028"/>
                    <a:pt x="931" y="4092"/>
                    <a:pt x="1097" y="4092"/>
                  </a:cubicBezTo>
                  <a:cubicBezTo>
                    <a:pt x="1390" y="4092"/>
                    <a:pt x="1709" y="3891"/>
                    <a:pt x="1929" y="3714"/>
                  </a:cubicBezTo>
                  <a:cubicBezTo>
                    <a:pt x="2180" y="3512"/>
                    <a:pt x="2371" y="3248"/>
                    <a:pt x="2622" y="3046"/>
                  </a:cubicBezTo>
                  <a:cubicBezTo>
                    <a:pt x="3019" y="2731"/>
                    <a:pt x="3502" y="2624"/>
                    <a:pt x="3939" y="2390"/>
                  </a:cubicBezTo>
                  <a:cubicBezTo>
                    <a:pt x="4303" y="2186"/>
                    <a:pt x="6863" y="923"/>
                    <a:pt x="6058" y="126"/>
                  </a:cubicBezTo>
                  <a:cubicBezTo>
                    <a:pt x="5968" y="36"/>
                    <a:pt x="5856" y="0"/>
                    <a:pt x="57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42"/>
            <p:cNvSpPr/>
            <p:nvPr/>
          </p:nvSpPr>
          <p:spPr>
            <a:xfrm>
              <a:off x="5117275" y="2174825"/>
              <a:ext cx="77025" cy="111950"/>
            </a:xfrm>
            <a:custGeom>
              <a:avLst/>
              <a:gdLst/>
              <a:ahLst/>
              <a:cxnLst/>
              <a:rect l="l" t="t" r="r" b="b"/>
              <a:pathLst>
                <a:path w="3081" h="4478" extrusionOk="0">
                  <a:moveTo>
                    <a:pt x="1577" y="532"/>
                  </a:moveTo>
                  <a:cubicBezTo>
                    <a:pt x="1639" y="532"/>
                    <a:pt x="1692" y="1128"/>
                    <a:pt x="1701" y="1218"/>
                  </a:cubicBezTo>
                  <a:cubicBezTo>
                    <a:pt x="1739" y="1491"/>
                    <a:pt x="1656" y="1822"/>
                    <a:pt x="1817" y="2069"/>
                  </a:cubicBezTo>
                  <a:cubicBezTo>
                    <a:pt x="2019" y="2374"/>
                    <a:pt x="2684" y="2411"/>
                    <a:pt x="2259" y="2849"/>
                  </a:cubicBezTo>
                  <a:cubicBezTo>
                    <a:pt x="2027" y="3089"/>
                    <a:pt x="1520" y="3213"/>
                    <a:pt x="1235" y="3436"/>
                  </a:cubicBezTo>
                  <a:cubicBezTo>
                    <a:pt x="1111" y="3535"/>
                    <a:pt x="1000" y="3650"/>
                    <a:pt x="876" y="3749"/>
                  </a:cubicBezTo>
                  <a:cubicBezTo>
                    <a:pt x="758" y="3845"/>
                    <a:pt x="716" y="3906"/>
                    <a:pt x="686" y="3906"/>
                  </a:cubicBezTo>
                  <a:cubicBezTo>
                    <a:pt x="667" y="3906"/>
                    <a:pt x="652" y="3878"/>
                    <a:pt x="624" y="3815"/>
                  </a:cubicBezTo>
                  <a:cubicBezTo>
                    <a:pt x="542" y="3635"/>
                    <a:pt x="683" y="3361"/>
                    <a:pt x="674" y="3125"/>
                  </a:cubicBezTo>
                  <a:lnTo>
                    <a:pt x="674" y="3125"/>
                  </a:lnTo>
                  <a:cubicBezTo>
                    <a:pt x="710" y="3110"/>
                    <a:pt x="752" y="3085"/>
                    <a:pt x="798" y="3047"/>
                  </a:cubicBezTo>
                  <a:cubicBezTo>
                    <a:pt x="1421" y="2540"/>
                    <a:pt x="1524" y="1999"/>
                    <a:pt x="1520" y="1218"/>
                  </a:cubicBezTo>
                  <a:cubicBezTo>
                    <a:pt x="1516" y="1049"/>
                    <a:pt x="1495" y="859"/>
                    <a:pt x="1524" y="690"/>
                  </a:cubicBezTo>
                  <a:cubicBezTo>
                    <a:pt x="1542" y="577"/>
                    <a:pt x="1559" y="532"/>
                    <a:pt x="1577" y="532"/>
                  </a:cubicBezTo>
                  <a:close/>
                  <a:moveTo>
                    <a:pt x="1715" y="0"/>
                  </a:moveTo>
                  <a:cubicBezTo>
                    <a:pt x="1632" y="0"/>
                    <a:pt x="1535" y="23"/>
                    <a:pt x="1421" y="74"/>
                  </a:cubicBezTo>
                  <a:cubicBezTo>
                    <a:pt x="463" y="504"/>
                    <a:pt x="1371" y="2045"/>
                    <a:pt x="645" y="2626"/>
                  </a:cubicBezTo>
                  <a:cubicBezTo>
                    <a:pt x="532" y="2716"/>
                    <a:pt x="476" y="2850"/>
                    <a:pt x="473" y="2958"/>
                  </a:cubicBezTo>
                  <a:lnTo>
                    <a:pt x="473" y="2958"/>
                  </a:lnTo>
                  <a:cubicBezTo>
                    <a:pt x="412" y="2995"/>
                    <a:pt x="355" y="3055"/>
                    <a:pt x="339" y="3093"/>
                  </a:cubicBezTo>
                  <a:cubicBezTo>
                    <a:pt x="203" y="3427"/>
                    <a:pt x="1" y="4038"/>
                    <a:pt x="145" y="4398"/>
                  </a:cubicBezTo>
                  <a:cubicBezTo>
                    <a:pt x="165" y="4452"/>
                    <a:pt x="215" y="4472"/>
                    <a:pt x="268" y="4476"/>
                  </a:cubicBezTo>
                  <a:cubicBezTo>
                    <a:pt x="279" y="4477"/>
                    <a:pt x="289" y="4477"/>
                    <a:pt x="299" y="4477"/>
                  </a:cubicBezTo>
                  <a:cubicBezTo>
                    <a:pt x="596" y="4477"/>
                    <a:pt x="855" y="4255"/>
                    <a:pt x="1078" y="4076"/>
                  </a:cubicBezTo>
                  <a:cubicBezTo>
                    <a:pt x="1520" y="3716"/>
                    <a:pt x="1995" y="3506"/>
                    <a:pt x="2469" y="3200"/>
                  </a:cubicBezTo>
                  <a:cubicBezTo>
                    <a:pt x="2713" y="3043"/>
                    <a:pt x="3060" y="2767"/>
                    <a:pt x="3068" y="2445"/>
                  </a:cubicBezTo>
                  <a:cubicBezTo>
                    <a:pt x="3081" y="1949"/>
                    <a:pt x="2482" y="1953"/>
                    <a:pt x="2296" y="1594"/>
                  </a:cubicBezTo>
                  <a:cubicBezTo>
                    <a:pt x="2129" y="1270"/>
                    <a:pt x="2327" y="0"/>
                    <a:pt x="1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42"/>
            <p:cNvSpPr/>
            <p:nvPr/>
          </p:nvSpPr>
          <p:spPr>
            <a:xfrm>
              <a:off x="4565500" y="1288525"/>
              <a:ext cx="38150" cy="53175"/>
            </a:xfrm>
            <a:custGeom>
              <a:avLst/>
              <a:gdLst/>
              <a:ahLst/>
              <a:cxnLst/>
              <a:rect l="l" t="t" r="r" b="b"/>
              <a:pathLst>
                <a:path w="1526" h="2127" extrusionOk="0">
                  <a:moveTo>
                    <a:pt x="947" y="505"/>
                  </a:moveTo>
                  <a:cubicBezTo>
                    <a:pt x="902" y="681"/>
                    <a:pt x="906" y="878"/>
                    <a:pt x="894" y="1054"/>
                  </a:cubicBezTo>
                  <a:cubicBezTo>
                    <a:pt x="888" y="1101"/>
                    <a:pt x="838" y="1363"/>
                    <a:pt x="809" y="1534"/>
                  </a:cubicBezTo>
                  <a:lnTo>
                    <a:pt x="809" y="1534"/>
                  </a:lnTo>
                  <a:cubicBezTo>
                    <a:pt x="765" y="1509"/>
                    <a:pt x="712" y="1484"/>
                    <a:pt x="687" y="1458"/>
                  </a:cubicBezTo>
                  <a:cubicBezTo>
                    <a:pt x="551" y="1334"/>
                    <a:pt x="522" y="1211"/>
                    <a:pt x="597" y="1045"/>
                  </a:cubicBezTo>
                  <a:cubicBezTo>
                    <a:pt x="681" y="850"/>
                    <a:pt x="821" y="682"/>
                    <a:pt x="947" y="505"/>
                  </a:cubicBezTo>
                  <a:close/>
                  <a:moveTo>
                    <a:pt x="1069" y="0"/>
                  </a:moveTo>
                  <a:cubicBezTo>
                    <a:pt x="971" y="0"/>
                    <a:pt x="821" y="83"/>
                    <a:pt x="766" y="187"/>
                  </a:cubicBezTo>
                  <a:cubicBezTo>
                    <a:pt x="543" y="608"/>
                    <a:pt x="64" y="889"/>
                    <a:pt x="23" y="1413"/>
                  </a:cubicBezTo>
                  <a:cubicBezTo>
                    <a:pt x="1" y="1751"/>
                    <a:pt x="315" y="2126"/>
                    <a:pt x="668" y="2126"/>
                  </a:cubicBezTo>
                  <a:cubicBezTo>
                    <a:pt x="703" y="2126"/>
                    <a:pt x="738" y="2122"/>
                    <a:pt x="774" y="2114"/>
                  </a:cubicBezTo>
                  <a:cubicBezTo>
                    <a:pt x="1525" y="1958"/>
                    <a:pt x="1373" y="847"/>
                    <a:pt x="1485" y="298"/>
                  </a:cubicBezTo>
                  <a:cubicBezTo>
                    <a:pt x="1514" y="160"/>
                    <a:pt x="1467" y="110"/>
                    <a:pt x="1392" y="110"/>
                  </a:cubicBezTo>
                  <a:cubicBezTo>
                    <a:pt x="1311" y="110"/>
                    <a:pt x="1198" y="168"/>
                    <a:pt x="1112" y="236"/>
                  </a:cubicBezTo>
                  <a:lnTo>
                    <a:pt x="1112" y="236"/>
                  </a:lnTo>
                  <a:cubicBezTo>
                    <a:pt x="1119" y="221"/>
                    <a:pt x="1126" y="206"/>
                    <a:pt x="1133" y="191"/>
                  </a:cubicBezTo>
                  <a:cubicBezTo>
                    <a:pt x="1194" y="53"/>
                    <a:pt x="1148" y="0"/>
                    <a:pt x="10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42"/>
            <p:cNvSpPr/>
            <p:nvPr/>
          </p:nvSpPr>
          <p:spPr>
            <a:xfrm>
              <a:off x="4639875" y="973525"/>
              <a:ext cx="143750" cy="230375"/>
            </a:xfrm>
            <a:custGeom>
              <a:avLst/>
              <a:gdLst/>
              <a:ahLst/>
              <a:cxnLst/>
              <a:rect l="l" t="t" r="r" b="b"/>
              <a:pathLst>
                <a:path w="5750" h="9215" extrusionOk="0">
                  <a:moveTo>
                    <a:pt x="3184" y="1127"/>
                  </a:moveTo>
                  <a:cubicBezTo>
                    <a:pt x="3265" y="1185"/>
                    <a:pt x="3346" y="1240"/>
                    <a:pt x="3427" y="1287"/>
                  </a:cubicBezTo>
                  <a:cubicBezTo>
                    <a:pt x="3547" y="1341"/>
                    <a:pt x="3663" y="1395"/>
                    <a:pt x="3782" y="1448"/>
                  </a:cubicBezTo>
                  <a:cubicBezTo>
                    <a:pt x="4273" y="1527"/>
                    <a:pt x="4290" y="1750"/>
                    <a:pt x="3827" y="2121"/>
                  </a:cubicBezTo>
                  <a:cubicBezTo>
                    <a:pt x="3821" y="2120"/>
                    <a:pt x="3814" y="2120"/>
                    <a:pt x="3807" y="2120"/>
                  </a:cubicBezTo>
                  <a:cubicBezTo>
                    <a:pt x="3699" y="2120"/>
                    <a:pt x="3547" y="2220"/>
                    <a:pt x="3454" y="2343"/>
                  </a:cubicBezTo>
                  <a:lnTo>
                    <a:pt x="3454" y="2343"/>
                  </a:lnTo>
                  <a:cubicBezTo>
                    <a:pt x="3352" y="1941"/>
                    <a:pt x="3260" y="1539"/>
                    <a:pt x="3184" y="1127"/>
                  </a:cubicBezTo>
                  <a:close/>
                  <a:moveTo>
                    <a:pt x="3644" y="3059"/>
                  </a:moveTo>
                  <a:lnTo>
                    <a:pt x="3644" y="3059"/>
                  </a:lnTo>
                  <a:cubicBezTo>
                    <a:pt x="4063" y="3759"/>
                    <a:pt x="4514" y="4447"/>
                    <a:pt x="4723" y="5243"/>
                  </a:cubicBezTo>
                  <a:cubicBezTo>
                    <a:pt x="5218" y="7150"/>
                    <a:pt x="3452" y="6792"/>
                    <a:pt x="2440" y="7349"/>
                  </a:cubicBezTo>
                  <a:cubicBezTo>
                    <a:pt x="2147" y="7514"/>
                    <a:pt x="2085" y="7683"/>
                    <a:pt x="1854" y="7894"/>
                  </a:cubicBezTo>
                  <a:cubicBezTo>
                    <a:pt x="1775" y="7968"/>
                    <a:pt x="1631" y="8509"/>
                    <a:pt x="1573" y="8513"/>
                  </a:cubicBezTo>
                  <a:cubicBezTo>
                    <a:pt x="1572" y="8513"/>
                    <a:pt x="1572" y="8513"/>
                    <a:pt x="1571" y="8513"/>
                  </a:cubicBezTo>
                  <a:cubicBezTo>
                    <a:pt x="1421" y="8513"/>
                    <a:pt x="1457" y="7223"/>
                    <a:pt x="1500" y="6873"/>
                  </a:cubicBezTo>
                  <a:lnTo>
                    <a:pt x="1500" y="6873"/>
                  </a:lnTo>
                  <a:cubicBezTo>
                    <a:pt x="1513" y="6941"/>
                    <a:pt x="1556" y="6987"/>
                    <a:pt x="1637" y="6987"/>
                  </a:cubicBezTo>
                  <a:cubicBezTo>
                    <a:pt x="1680" y="6987"/>
                    <a:pt x="1734" y="6974"/>
                    <a:pt x="1800" y="6944"/>
                  </a:cubicBezTo>
                  <a:cubicBezTo>
                    <a:pt x="2762" y="6502"/>
                    <a:pt x="3794" y="6386"/>
                    <a:pt x="4013" y="5168"/>
                  </a:cubicBezTo>
                  <a:cubicBezTo>
                    <a:pt x="4100" y="4686"/>
                    <a:pt x="3968" y="4235"/>
                    <a:pt x="3840" y="3773"/>
                  </a:cubicBezTo>
                  <a:cubicBezTo>
                    <a:pt x="3774" y="3532"/>
                    <a:pt x="3708" y="3295"/>
                    <a:pt x="3644" y="3059"/>
                  </a:cubicBezTo>
                  <a:close/>
                  <a:moveTo>
                    <a:pt x="2869" y="1"/>
                  </a:moveTo>
                  <a:cubicBezTo>
                    <a:pt x="2663" y="1"/>
                    <a:pt x="2416" y="263"/>
                    <a:pt x="2436" y="449"/>
                  </a:cubicBezTo>
                  <a:cubicBezTo>
                    <a:pt x="2539" y="1416"/>
                    <a:pt x="2696" y="2340"/>
                    <a:pt x="2969" y="3274"/>
                  </a:cubicBezTo>
                  <a:cubicBezTo>
                    <a:pt x="3047" y="3550"/>
                    <a:pt x="3341" y="4136"/>
                    <a:pt x="3320" y="4404"/>
                  </a:cubicBezTo>
                  <a:cubicBezTo>
                    <a:pt x="3253" y="5127"/>
                    <a:pt x="2449" y="6077"/>
                    <a:pt x="1792" y="6366"/>
                  </a:cubicBezTo>
                  <a:cubicBezTo>
                    <a:pt x="1647" y="6428"/>
                    <a:pt x="1538" y="6597"/>
                    <a:pt x="1506" y="6743"/>
                  </a:cubicBezTo>
                  <a:lnTo>
                    <a:pt x="1506" y="6743"/>
                  </a:lnTo>
                  <a:cubicBezTo>
                    <a:pt x="1494" y="6705"/>
                    <a:pt x="1466" y="6689"/>
                    <a:pt x="1429" y="6689"/>
                  </a:cubicBezTo>
                  <a:cubicBezTo>
                    <a:pt x="1337" y="6689"/>
                    <a:pt x="1196" y="6787"/>
                    <a:pt x="1161" y="6870"/>
                  </a:cubicBezTo>
                  <a:cubicBezTo>
                    <a:pt x="962" y="7316"/>
                    <a:pt x="0" y="9075"/>
                    <a:pt x="1243" y="9211"/>
                  </a:cubicBezTo>
                  <a:cubicBezTo>
                    <a:pt x="1264" y="9213"/>
                    <a:pt x="1285" y="9214"/>
                    <a:pt x="1306" y="9214"/>
                  </a:cubicBezTo>
                  <a:cubicBezTo>
                    <a:pt x="1985" y="9214"/>
                    <a:pt x="2254" y="8002"/>
                    <a:pt x="2804" y="7753"/>
                  </a:cubicBezTo>
                  <a:cubicBezTo>
                    <a:pt x="3815" y="7299"/>
                    <a:pt x="4980" y="7551"/>
                    <a:pt x="5380" y="6258"/>
                  </a:cubicBezTo>
                  <a:cubicBezTo>
                    <a:pt x="5750" y="5063"/>
                    <a:pt x="4915" y="3776"/>
                    <a:pt x="4275" y="2727"/>
                  </a:cubicBezTo>
                  <a:lnTo>
                    <a:pt x="4275" y="2727"/>
                  </a:lnTo>
                  <a:cubicBezTo>
                    <a:pt x="4633" y="2656"/>
                    <a:pt x="4876" y="2439"/>
                    <a:pt x="5140" y="2005"/>
                  </a:cubicBezTo>
                  <a:cubicBezTo>
                    <a:pt x="5182" y="1936"/>
                    <a:pt x="5264" y="1803"/>
                    <a:pt x="5211" y="1717"/>
                  </a:cubicBezTo>
                  <a:cubicBezTo>
                    <a:pt x="4711" y="887"/>
                    <a:pt x="3770" y="639"/>
                    <a:pt x="2998" y="44"/>
                  </a:cubicBezTo>
                  <a:cubicBezTo>
                    <a:pt x="2959" y="14"/>
                    <a:pt x="2915" y="1"/>
                    <a:pt x="28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42"/>
            <p:cNvSpPr/>
            <p:nvPr/>
          </p:nvSpPr>
          <p:spPr>
            <a:xfrm>
              <a:off x="3601225" y="562125"/>
              <a:ext cx="138000" cy="84350"/>
            </a:xfrm>
            <a:custGeom>
              <a:avLst/>
              <a:gdLst/>
              <a:ahLst/>
              <a:cxnLst/>
              <a:rect l="l" t="t" r="r" b="b"/>
              <a:pathLst>
                <a:path w="5520" h="3374" extrusionOk="0">
                  <a:moveTo>
                    <a:pt x="4395" y="579"/>
                  </a:moveTo>
                  <a:cubicBezTo>
                    <a:pt x="4407" y="579"/>
                    <a:pt x="4419" y="579"/>
                    <a:pt x="4431" y="579"/>
                  </a:cubicBezTo>
                  <a:cubicBezTo>
                    <a:pt x="4889" y="587"/>
                    <a:pt x="4439" y="686"/>
                    <a:pt x="4224" y="761"/>
                  </a:cubicBezTo>
                  <a:cubicBezTo>
                    <a:pt x="3960" y="856"/>
                    <a:pt x="3699" y="926"/>
                    <a:pt x="3423" y="988"/>
                  </a:cubicBezTo>
                  <a:cubicBezTo>
                    <a:pt x="2712" y="1153"/>
                    <a:pt x="1664" y="1256"/>
                    <a:pt x="1276" y="1987"/>
                  </a:cubicBezTo>
                  <a:cubicBezTo>
                    <a:pt x="1094" y="2331"/>
                    <a:pt x="1179" y="2579"/>
                    <a:pt x="1382" y="2751"/>
                  </a:cubicBezTo>
                  <a:lnTo>
                    <a:pt x="1382" y="2751"/>
                  </a:lnTo>
                  <a:cubicBezTo>
                    <a:pt x="1008" y="2680"/>
                    <a:pt x="767" y="2249"/>
                    <a:pt x="995" y="1830"/>
                  </a:cubicBezTo>
                  <a:cubicBezTo>
                    <a:pt x="1152" y="1537"/>
                    <a:pt x="1651" y="1285"/>
                    <a:pt x="1961" y="1149"/>
                  </a:cubicBezTo>
                  <a:cubicBezTo>
                    <a:pt x="2411" y="946"/>
                    <a:pt x="2899" y="868"/>
                    <a:pt x="3381" y="765"/>
                  </a:cubicBezTo>
                  <a:cubicBezTo>
                    <a:pt x="3705" y="697"/>
                    <a:pt x="4059" y="579"/>
                    <a:pt x="4395" y="579"/>
                  </a:cubicBezTo>
                  <a:close/>
                  <a:moveTo>
                    <a:pt x="4663" y="1"/>
                  </a:moveTo>
                  <a:cubicBezTo>
                    <a:pt x="4375" y="1"/>
                    <a:pt x="4054" y="53"/>
                    <a:pt x="3861" y="92"/>
                  </a:cubicBezTo>
                  <a:cubicBezTo>
                    <a:pt x="2585" y="352"/>
                    <a:pt x="1276" y="645"/>
                    <a:pt x="462" y="1760"/>
                  </a:cubicBezTo>
                  <a:cubicBezTo>
                    <a:pt x="128" y="2219"/>
                    <a:pt x="0" y="2701"/>
                    <a:pt x="500" y="3097"/>
                  </a:cubicBezTo>
                  <a:cubicBezTo>
                    <a:pt x="731" y="3282"/>
                    <a:pt x="984" y="3373"/>
                    <a:pt x="1239" y="3373"/>
                  </a:cubicBezTo>
                  <a:cubicBezTo>
                    <a:pt x="1467" y="3373"/>
                    <a:pt x="1695" y="3300"/>
                    <a:pt x="1908" y="3156"/>
                  </a:cubicBezTo>
                  <a:cubicBezTo>
                    <a:pt x="1953" y="3126"/>
                    <a:pt x="1992" y="3080"/>
                    <a:pt x="2024" y="3028"/>
                  </a:cubicBezTo>
                  <a:lnTo>
                    <a:pt x="2024" y="3028"/>
                  </a:lnTo>
                  <a:cubicBezTo>
                    <a:pt x="2068" y="3037"/>
                    <a:pt x="2112" y="3045"/>
                    <a:pt x="2156" y="3052"/>
                  </a:cubicBezTo>
                  <a:cubicBezTo>
                    <a:pt x="2161" y="3053"/>
                    <a:pt x="2166" y="3053"/>
                    <a:pt x="2172" y="3053"/>
                  </a:cubicBezTo>
                  <a:cubicBezTo>
                    <a:pt x="2324" y="3053"/>
                    <a:pt x="2586" y="2732"/>
                    <a:pt x="2390" y="2652"/>
                  </a:cubicBezTo>
                  <a:cubicBezTo>
                    <a:pt x="2097" y="2537"/>
                    <a:pt x="1540" y="2354"/>
                    <a:pt x="1973" y="1888"/>
                  </a:cubicBezTo>
                  <a:cubicBezTo>
                    <a:pt x="2068" y="1784"/>
                    <a:pt x="2399" y="1756"/>
                    <a:pt x="2531" y="1727"/>
                  </a:cubicBezTo>
                  <a:cubicBezTo>
                    <a:pt x="2924" y="1632"/>
                    <a:pt x="3324" y="1578"/>
                    <a:pt x="3712" y="1471"/>
                  </a:cubicBezTo>
                  <a:cubicBezTo>
                    <a:pt x="4195" y="1335"/>
                    <a:pt x="4748" y="1140"/>
                    <a:pt x="5066" y="728"/>
                  </a:cubicBezTo>
                  <a:cubicBezTo>
                    <a:pt x="5519" y="144"/>
                    <a:pt x="5138" y="1"/>
                    <a:pt x="46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42"/>
            <p:cNvSpPr/>
            <p:nvPr/>
          </p:nvSpPr>
          <p:spPr>
            <a:xfrm>
              <a:off x="3232175" y="520725"/>
              <a:ext cx="147650" cy="55400"/>
            </a:xfrm>
            <a:custGeom>
              <a:avLst/>
              <a:gdLst/>
              <a:ahLst/>
              <a:cxnLst/>
              <a:rect l="l" t="t" r="r" b="b"/>
              <a:pathLst>
                <a:path w="5906" h="2216" extrusionOk="0">
                  <a:moveTo>
                    <a:pt x="5094" y="1"/>
                  </a:moveTo>
                  <a:cubicBezTo>
                    <a:pt x="4464" y="1"/>
                    <a:pt x="3690" y="330"/>
                    <a:pt x="3283" y="521"/>
                  </a:cubicBezTo>
                  <a:cubicBezTo>
                    <a:pt x="3036" y="638"/>
                    <a:pt x="2894" y="1101"/>
                    <a:pt x="3135" y="1101"/>
                  </a:cubicBezTo>
                  <a:cubicBezTo>
                    <a:pt x="3175" y="1101"/>
                    <a:pt x="3225" y="1088"/>
                    <a:pt x="3288" y="1058"/>
                  </a:cubicBezTo>
                  <a:cubicBezTo>
                    <a:pt x="3630" y="900"/>
                    <a:pt x="4140" y="633"/>
                    <a:pt x="4562" y="633"/>
                  </a:cubicBezTo>
                  <a:cubicBezTo>
                    <a:pt x="4634" y="633"/>
                    <a:pt x="4704" y="640"/>
                    <a:pt x="4769" y="658"/>
                  </a:cubicBezTo>
                  <a:cubicBezTo>
                    <a:pt x="5133" y="757"/>
                    <a:pt x="4493" y="786"/>
                    <a:pt x="4304" y="848"/>
                  </a:cubicBezTo>
                  <a:cubicBezTo>
                    <a:pt x="4216" y="875"/>
                    <a:pt x="4054" y="1001"/>
                    <a:pt x="3972" y="1133"/>
                  </a:cubicBezTo>
                  <a:lnTo>
                    <a:pt x="3972" y="1133"/>
                  </a:lnTo>
                  <a:cubicBezTo>
                    <a:pt x="3927" y="1119"/>
                    <a:pt x="3892" y="1109"/>
                    <a:pt x="3878" y="1108"/>
                  </a:cubicBezTo>
                  <a:cubicBezTo>
                    <a:pt x="3823" y="1100"/>
                    <a:pt x="3774" y="1096"/>
                    <a:pt x="3729" y="1096"/>
                  </a:cubicBezTo>
                  <a:cubicBezTo>
                    <a:pt x="3448" y="1096"/>
                    <a:pt x="3333" y="1241"/>
                    <a:pt x="3052" y="1405"/>
                  </a:cubicBezTo>
                  <a:cubicBezTo>
                    <a:pt x="2986" y="1443"/>
                    <a:pt x="2924" y="1678"/>
                    <a:pt x="2871" y="1685"/>
                  </a:cubicBezTo>
                  <a:cubicBezTo>
                    <a:pt x="2920" y="1678"/>
                    <a:pt x="2536" y="1443"/>
                    <a:pt x="2446" y="1393"/>
                  </a:cubicBezTo>
                  <a:cubicBezTo>
                    <a:pt x="1999" y="1150"/>
                    <a:pt x="1406" y="1139"/>
                    <a:pt x="888" y="1056"/>
                  </a:cubicBezTo>
                  <a:lnTo>
                    <a:pt x="888" y="1056"/>
                  </a:lnTo>
                  <a:cubicBezTo>
                    <a:pt x="1225" y="916"/>
                    <a:pt x="1756" y="900"/>
                    <a:pt x="2125" y="900"/>
                  </a:cubicBezTo>
                  <a:cubicBezTo>
                    <a:pt x="2227" y="900"/>
                    <a:pt x="2317" y="902"/>
                    <a:pt x="2387" y="902"/>
                  </a:cubicBezTo>
                  <a:cubicBezTo>
                    <a:pt x="2557" y="902"/>
                    <a:pt x="2837" y="534"/>
                    <a:pt x="2581" y="505"/>
                  </a:cubicBezTo>
                  <a:cubicBezTo>
                    <a:pt x="2336" y="476"/>
                    <a:pt x="2070" y="452"/>
                    <a:pt x="1804" y="452"/>
                  </a:cubicBezTo>
                  <a:cubicBezTo>
                    <a:pt x="1156" y="452"/>
                    <a:pt x="508" y="599"/>
                    <a:pt x="154" y="1190"/>
                  </a:cubicBezTo>
                  <a:cubicBezTo>
                    <a:pt x="100" y="1277"/>
                    <a:pt x="1" y="1492"/>
                    <a:pt x="161" y="1542"/>
                  </a:cubicBezTo>
                  <a:cubicBezTo>
                    <a:pt x="653" y="1685"/>
                    <a:pt x="1169" y="1698"/>
                    <a:pt x="1661" y="1839"/>
                  </a:cubicBezTo>
                  <a:cubicBezTo>
                    <a:pt x="1983" y="1933"/>
                    <a:pt x="2297" y="2198"/>
                    <a:pt x="2631" y="2215"/>
                  </a:cubicBezTo>
                  <a:cubicBezTo>
                    <a:pt x="2643" y="2215"/>
                    <a:pt x="2655" y="2215"/>
                    <a:pt x="2668" y="2215"/>
                  </a:cubicBezTo>
                  <a:cubicBezTo>
                    <a:pt x="2847" y="2215"/>
                    <a:pt x="3033" y="2161"/>
                    <a:pt x="3172" y="2049"/>
                  </a:cubicBezTo>
                  <a:cubicBezTo>
                    <a:pt x="3415" y="1853"/>
                    <a:pt x="3332" y="1737"/>
                    <a:pt x="3467" y="1737"/>
                  </a:cubicBezTo>
                  <a:cubicBezTo>
                    <a:pt x="3522" y="1737"/>
                    <a:pt x="3613" y="1757"/>
                    <a:pt x="3778" y="1797"/>
                  </a:cubicBezTo>
                  <a:cubicBezTo>
                    <a:pt x="3996" y="1852"/>
                    <a:pt x="4223" y="1939"/>
                    <a:pt x="4435" y="1939"/>
                  </a:cubicBezTo>
                  <a:cubicBezTo>
                    <a:pt x="4608" y="1939"/>
                    <a:pt x="4771" y="1880"/>
                    <a:pt x="4910" y="1698"/>
                  </a:cubicBezTo>
                  <a:cubicBezTo>
                    <a:pt x="5072" y="1484"/>
                    <a:pt x="5066" y="1325"/>
                    <a:pt x="4975" y="1199"/>
                  </a:cubicBezTo>
                  <a:lnTo>
                    <a:pt x="4975" y="1199"/>
                  </a:lnTo>
                  <a:cubicBezTo>
                    <a:pt x="5349" y="1076"/>
                    <a:pt x="5693" y="894"/>
                    <a:pt x="5840" y="530"/>
                  </a:cubicBezTo>
                  <a:cubicBezTo>
                    <a:pt x="5872" y="447"/>
                    <a:pt x="5905" y="344"/>
                    <a:pt x="5835" y="269"/>
                  </a:cubicBezTo>
                  <a:cubicBezTo>
                    <a:pt x="5655" y="74"/>
                    <a:pt x="5390" y="1"/>
                    <a:pt x="509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42"/>
            <p:cNvSpPr/>
            <p:nvPr/>
          </p:nvSpPr>
          <p:spPr>
            <a:xfrm>
              <a:off x="2483825" y="903500"/>
              <a:ext cx="102200" cy="64725"/>
            </a:xfrm>
            <a:custGeom>
              <a:avLst/>
              <a:gdLst/>
              <a:ahLst/>
              <a:cxnLst/>
              <a:rect l="l" t="t" r="r" b="b"/>
              <a:pathLst>
                <a:path w="4088" h="2589" extrusionOk="0">
                  <a:moveTo>
                    <a:pt x="1682" y="744"/>
                  </a:moveTo>
                  <a:lnTo>
                    <a:pt x="1682" y="744"/>
                  </a:lnTo>
                  <a:cubicBezTo>
                    <a:pt x="1684" y="754"/>
                    <a:pt x="1686" y="764"/>
                    <a:pt x="1689" y="773"/>
                  </a:cubicBezTo>
                  <a:cubicBezTo>
                    <a:pt x="1763" y="1033"/>
                    <a:pt x="1924" y="1189"/>
                    <a:pt x="2143" y="1334"/>
                  </a:cubicBezTo>
                  <a:cubicBezTo>
                    <a:pt x="2250" y="1404"/>
                    <a:pt x="2365" y="1458"/>
                    <a:pt x="2473" y="1524"/>
                  </a:cubicBezTo>
                  <a:cubicBezTo>
                    <a:pt x="2564" y="1574"/>
                    <a:pt x="2651" y="1627"/>
                    <a:pt x="2733" y="1694"/>
                  </a:cubicBezTo>
                  <a:cubicBezTo>
                    <a:pt x="2813" y="1757"/>
                    <a:pt x="2878" y="1838"/>
                    <a:pt x="2920" y="1934"/>
                  </a:cubicBezTo>
                  <a:lnTo>
                    <a:pt x="2920" y="1934"/>
                  </a:lnTo>
                  <a:cubicBezTo>
                    <a:pt x="2917" y="1934"/>
                    <a:pt x="2915" y="1934"/>
                    <a:pt x="2912" y="1934"/>
                  </a:cubicBezTo>
                  <a:cubicBezTo>
                    <a:pt x="2861" y="1934"/>
                    <a:pt x="2806" y="1938"/>
                    <a:pt x="2761" y="1938"/>
                  </a:cubicBezTo>
                  <a:cubicBezTo>
                    <a:pt x="2753" y="1938"/>
                    <a:pt x="2745" y="1938"/>
                    <a:pt x="2737" y="1937"/>
                  </a:cubicBezTo>
                  <a:cubicBezTo>
                    <a:pt x="2536" y="1921"/>
                    <a:pt x="2330" y="1879"/>
                    <a:pt x="2124" y="1879"/>
                  </a:cubicBezTo>
                  <a:cubicBezTo>
                    <a:pt x="2115" y="1879"/>
                    <a:pt x="2106" y="1879"/>
                    <a:pt x="2097" y="1879"/>
                  </a:cubicBezTo>
                  <a:cubicBezTo>
                    <a:pt x="1890" y="1881"/>
                    <a:pt x="1544" y="1955"/>
                    <a:pt x="1242" y="1955"/>
                  </a:cubicBezTo>
                  <a:cubicBezTo>
                    <a:pt x="1050" y="1955"/>
                    <a:pt x="877" y="1926"/>
                    <a:pt x="768" y="1829"/>
                  </a:cubicBezTo>
                  <a:cubicBezTo>
                    <a:pt x="599" y="1681"/>
                    <a:pt x="664" y="1710"/>
                    <a:pt x="801" y="1557"/>
                  </a:cubicBezTo>
                  <a:cubicBezTo>
                    <a:pt x="908" y="1433"/>
                    <a:pt x="1069" y="1347"/>
                    <a:pt x="1193" y="1235"/>
                  </a:cubicBezTo>
                  <a:cubicBezTo>
                    <a:pt x="1368" y="1085"/>
                    <a:pt x="1518" y="907"/>
                    <a:pt x="1682" y="744"/>
                  </a:cubicBezTo>
                  <a:close/>
                  <a:moveTo>
                    <a:pt x="2109" y="0"/>
                  </a:moveTo>
                  <a:cubicBezTo>
                    <a:pt x="2076" y="0"/>
                    <a:pt x="2035" y="9"/>
                    <a:pt x="1986" y="30"/>
                  </a:cubicBezTo>
                  <a:cubicBezTo>
                    <a:pt x="1478" y="236"/>
                    <a:pt x="1135" y="711"/>
                    <a:pt x="714" y="1046"/>
                  </a:cubicBezTo>
                  <a:cubicBezTo>
                    <a:pt x="429" y="1269"/>
                    <a:pt x="0" y="1591"/>
                    <a:pt x="16" y="1999"/>
                  </a:cubicBezTo>
                  <a:cubicBezTo>
                    <a:pt x="34" y="2465"/>
                    <a:pt x="529" y="2557"/>
                    <a:pt x="1010" y="2557"/>
                  </a:cubicBezTo>
                  <a:cubicBezTo>
                    <a:pt x="1300" y="2557"/>
                    <a:pt x="1585" y="2524"/>
                    <a:pt x="1759" y="2519"/>
                  </a:cubicBezTo>
                  <a:cubicBezTo>
                    <a:pt x="1770" y="2519"/>
                    <a:pt x="1781" y="2519"/>
                    <a:pt x="1792" y="2519"/>
                  </a:cubicBezTo>
                  <a:cubicBezTo>
                    <a:pt x="2073" y="2519"/>
                    <a:pt x="2401" y="2588"/>
                    <a:pt x="2708" y="2588"/>
                  </a:cubicBezTo>
                  <a:cubicBezTo>
                    <a:pt x="3037" y="2588"/>
                    <a:pt x="3341" y="2508"/>
                    <a:pt x="3534" y="2176"/>
                  </a:cubicBezTo>
                  <a:cubicBezTo>
                    <a:pt x="4088" y="1231"/>
                    <a:pt x="2552" y="958"/>
                    <a:pt x="2291" y="339"/>
                  </a:cubicBezTo>
                  <a:cubicBezTo>
                    <a:pt x="2272" y="293"/>
                    <a:pt x="2244" y="263"/>
                    <a:pt x="2211" y="247"/>
                  </a:cubicBezTo>
                  <a:lnTo>
                    <a:pt x="2211" y="247"/>
                  </a:lnTo>
                  <a:cubicBezTo>
                    <a:pt x="2255" y="126"/>
                    <a:pt x="2234" y="0"/>
                    <a:pt x="21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42"/>
            <p:cNvSpPr/>
            <p:nvPr/>
          </p:nvSpPr>
          <p:spPr>
            <a:xfrm>
              <a:off x="2098150" y="1314900"/>
              <a:ext cx="131325" cy="59250"/>
            </a:xfrm>
            <a:custGeom>
              <a:avLst/>
              <a:gdLst/>
              <a:ahLst/>
              <a:cxnLst/>
              <a:rect l="l" t="t" r="r" b="b"/>
              <a:pathLst>
                <a:path w="5253" h="2370" extrusionOk="0">
                  <a:moveTo>
                    <a:pt x="1732" y="568"/>
                  </a:moveTo>
                  <a:cubicBezTo>
                    <a:pt x="1818" y="568"/>
                    <a:pt x="1904" y="577"/>
                    <a:pt x="1993" y="599"/>
                  </a:cubicBezTo>
                  <a:lnTo>
                    <a:pt x="1993" y="599"/>
                  </a:lnTo>
                  <a:cubicBezTo>
                    <a:pt x="1908" y="719"/>
                    <a:pt x="1870" y="856"/>
                    <a:pt x="1941" y="945"/>
                  </a:cubicBezTo>
                  <a:lnTo>
                    <a:pt x="1941" y="945"/>
                  </a:lnTo>
                  <a:cubicBezTo>
                    <a:pt x="1748" y="894"/>
                    <a:pt x="1554" y="842"/>
                    <a:pt x="1359" y="792"/>
                  </a:cubicBezTo>
                  <a:cubicBezTo>
                    <a:pt x="1253" y="768"/>
                    <a:pt x="1147" y="718"/>
                    <a:pt x="1041" y="703"/>
                  </a:cubicBezTo>
                  <a:lnTo>
                    <a:pt x="1041" y="703"/>
                  </a:lnTo>
                  <a:cubicBezTo>
                    <a:pt x="1273" y="636"/>
                    <a:pt x="1499" y="568"/>
                    <a:pt x="1732" y="568"/>
                  </a:cubicBezTo>
                  <a:close/>
                  <a:moveTo>
                    <a:pt x="1727" y="0"/>
                  </a:moveTo>
                  <a:cubicBezTo>
                    <a:pt x="1137" y="0"/>
                    <a:pt x="399" y="317"/>
                    <a:pt x="253" y="729"/>
                  </a:cubicBezTo>
                  <a:cubicBezTo>
                    <a:pt x="1" y="1440"/>
                    <a:pt x="1821" y="1638"/>
                    <a:pt x="2242" y="1758"/>
                  </a:cubicBezTo>
                  <a:cubicBezTo>
                    <a:pt x="2854" y="1931"/>
                    <a:pt x="3551" y="2336"/>
                    <a:pt x="4184" y="2368"/>
                  </a:cubicBezTo>
                  <a:cubicBezTo>
                    <a:pt x="4203" y="2369"/>
                    <a:pt x="4222" y="2370"/>
                    <a:pt x="4241" y="2370"/>
                  </a:cubicBezTo>
                  <a:cubicBezTo>
                    <a:pt x="4594" y="2370"/>
                    <a:pt x="4914" y="2186"/>
                    <a:pt x="5063" y="1848"/>
                  </a:cubicBezTo>
                  <a:cubicBezTo>
                    <a:pt x="5253" y="1419"/>
                    <a:pt x="5072" y="1163"/>
                    <a:pt x="4658" y="1047"/>
                  </a:cubicBezTo>
                  <a:cubicBezTo>
                    <a:pt x="3902" y="836"/>
                    <a:pt x="3164" y="737"/>
                    <a:pt x="2446" y="379"/>
                  </a:cubicBezTo>
                  <a:cubicBezTo>
                    <a:pt x="2439" y="375"/>
                    <a:pt x="2433" y="373"/>
                    <a:pt x="2426" y="370"/>
                  </a:cubicBezTo>
                  <a:lnTo>
                    <a:pt x="2426" y="370"/>
                  </a:lnTo>
                  <a:cubicBezTo>
                    <a:pt x="2432" y="329"/>
                    <a:pt x="2425" y="289"/>
                    <a:pt x="2400" y="255"/>
                  </a:cubicBezTo>
                  <a:cubicBezTo>
                    <a:pt x="2269" y="77"/>
                    <a:pt x="2016" y="0"/>
                    <a:pt x="17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42"/>
            <p:cNvSpPr/>
            <p:nvPr/>
          </p:nvSpPr>
          <p:spPr>
            <a:xfrm>
              <a:off x="2207275" y="1362150"/>
              <a:ext cx="81350" cy="39575"/>
            </a:xfrm>
            <a:custGeom>
              <a:avLst/>
              <a:gdLst/>
              <a:ahLst/>
              <a:cxnLst/>
              <a:rect l="l" t="t" r="r" b="b"/>
              <a:pathLst>
                <a:path w="3254" h="1583" extrusionOk="0">
                  <a:moveTo>
                    <a:pt x="2691" y="634"/>
                  </a:moveTo>
                  <a:cubicBezTo>
                    <a:pt x="2726" y="634"/>
                    <a:pt x="2736" y="681"/>
                    <a:pt x="2618" y="705"/>
                  </a:cubicBezTo>
                  <a:lnTo>
                    <a:pt x="2618" y="705"/>
                  </a:lnTo>
                  <a:cubicBezTo>
                    <a:pt x="2636" y="652"/>
                    <a:pt x="2669" y="634"/>
                    <a:pt x="2691" y="634"/>
                  </a:cubicBezTo>
                  <a:close/>
                  <a:moveTo>
                    <a:pt x="1457" y="555"/>
                  </a:moveTo>
                  <a:cubicBezTo>
                    <a:pt x="1482" y="586"/>
                    <a:pt x="1523" y="609"/>
                    <a:pt x="1582" y="619"/>
                  </a:cubicBezTo>
                  <a:cubicBezTo>
                    <a:pt x="1689" y="636"/>
                    <a:pt x="1751" y="809"/>
                    <a:pt x="1850" y="863"/>
                  </a:cubicBezTo>
                  <a:cubicBezTo>
                    <a:pt x="1863" y="871"/>
                    <a:pt x="1877" y="878"/>
                    <a:pt x="1890" y="884"/>
                  </a:cubicBezTo>
                  <a:lnTo>
                    <a:pt x="1890" y="884"/>
                  </a:lnTo>
                  <a:cubicBezTo>
                    <a:pt x="1825" y="896"/>
                    <a:pt x="1759" y="907"/>
                    <a:pt x="1693" y="916"/>
                  </a:cubicBezTo>
                  <a:cubicBezTo>
                    <a:pt x="1563" y="938"/>
                    <a:pt x="1340" y="985"/>
                    <a:pt x="1122" y="1004"/>
                  </a:cubicBezTo>
                  <a:lnTo>
                    <a:pt x="1122" y="1004"/>
                  </a:lnTo>
                  <a:cubicBezTo>
                    <a:pt x="1230" y="877"/>
                    <a:pt x="1313" y="724"/>
                    <a:pt x="1405" y="580"/>
                  </a:cubicBezTo>
                  <a:lnTo>
                    <a:pt x="1405" y="580"/>
                  </a:lnTo>
                  <a:cubicBezTo>
                    <a:pt x="1421" y="574"/>
                    <a:pt x="1439" y="565"/>
                    <a:pt x="1457" y="555"/>
                  </a:cubicBezTo>
                  <a:close/>
                  <a:moveTo>
                    <a:pt x="1845" y="1"/>
                  </a:moveTo>
                  <a:cubicBezTo>
                    <a:pt x="1745" y="1"/>
                    <a:pt x="1632" y="76"/>
                    <a:pt x="1549" y="174"/>
                  </a:cubicBezTo>
                  <a:lnTo>
                    <a:pt x="1549" y="174"/>
                  </a:lnTo>
                  <a:cubicBezTo>
                    <a:pt x="1546" y="171"/>
                    <a:pt x="1543" y="168"/>
                    <a:pt x="1540" y="165"/>
                  </a:cubicBezTo>
                  <a:cubicBezTo>
                    <a:pt x="1514" y="142"/>
                    <a:pt x="1481" y="132"/>
                    <a:pt x="1447" y="132"/>
                  </a:cubicBezTo>
                  <a:cubicBezTo>
                    <a:pt x="1410" y="132"/>
                    <a:pt x="1372" y="143"/>
                    <a:pt x="1342" y="160"/>
                  </a:cubicBezTo>
                  <a:cubicBezTo>
                    <a:pt x="1082" y="301"/>
                    <a:pt x="1033" y="611"/>
                    <a:pt x="818" y="764"/>
                  </a:cubicBezTo>
                  <a:cubicBezTo>
                    <a:pt x="772" y="796"/>
                    <a:pt x="587" y="789"/>
                    <a:pt x="520" y="813"/>
                  </a:cubicBezTo>
                  <a:cubicBezTo>
                    <a:pt x="392" y="863"/>
                    <a:pt x="314" y="933"/>
                    <a:pt x="219" y="1032"/>
                  </a:cubicBezTo>
                  <a:cubicBezTo>
                    <a:pt x="149" y="1098"/>
                    <a:pt x="0" y="1321"/>
                    <a:pt x="124" y="1412"/>
                  </a:cubicBezTo>
                  <a:cubicBezTo>
                    <a:pt x="296" y="1540"/>
                    <a:pt x="540" y="1583"/>
                    <a:pt x="802" y="1583"/>
                  </a:cubicBezTo>
                  <a:cubicBezTo>
                    <a:pt x="1192" y="1583"/>
                    <a:pt x="1621" y="1487"/>
                    <a:pt x="1908" y="1433"/>
                  </a:cubicBezTo>
                  <a:cubicBezTo>
                    <a:pt x="2325" y="1354"/>
                    <a:pt x="3253" y="1147"/>
                    <a:pt x="3213" y="553"/>
                  </a:cubicBezTo>
                  <a:cubicBezTo>
                    <a:pt x="3209" y="499"/>
                    <a:pt x="3184" y="421"/>
                    <a:pt x="3118" y="404"/>
                  </a:cubicBezTo>
                  <a:cubicBezTo>
                    <a:pt x="2824" y="347"/>
                    <a:pt x="2477" y="383"/>
                    <a:pt x="2230" y="202"/>
                  </a:cubicBezTo>
                  <a:cubicBezTo>
                    <a:pt x="2081" y="95"/>
                    <a:pt x="2085" y="36"/>
                    <a:pt x="1879" y="4"/>
                  </a:cubicBezTo>
                  <a:cubicBezTo>
                    <a:pt x="1868" y="2"/>
                    <a:pt x="1857" y="1"/>
                    <a:pt x="18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42"/>
            <p:cNvSpPr/>
            <p:nvPr/>
          </p:nvSpPr>
          <p:spPr>
            <a:xfrm>
              <a:off x="4097225" y="1521225"/>
              <a:ext cx="45850" cy="61925"/>
            </a:xfrm>
            <a:custGeom>
              <a:avLst/>
              <a:gdLst/>
              <a:ahLst/>
              <a:cxnLst/>
              <a:rect l="l" t="t" r="r" b="b"/>
              <a:pathLst>
                <a:path w="1834" h="2477" extrusionOk="0">
                  <a:moveTo>
                    <a:pt x="680" y="671"/>
                  </a:moveTo>
                  <a:cubicBezTo>
                    <a:pt x="898" y="878"/>
                    <a:pt x="982" y="1148"/>
                    <a:pt x="1102" y="1420"/>
                  </a:cubicBezTo>
                  <a:cubicBezTo>
                    <a:pt x="1144" y="1511"/>
                    <a:pt x="1255" y="1705"/>
                    <a:pt x="1193" y="1795"/>
                  </a:cubicBezTo>
                  <a:cubicBezTo>
                    <a:pt x="1153" y="1853"/>
                    <a:pt x="1062" y="1877"/>
                    <a:pt x="976" y="1877"/>
                  </a:cubicBezTo>
                  <a:cubicBezTo>
                    <a:pt x="919" y="1877"/>
                    <a:pt x="866" y="1867"/>
                    <a:pt x="830" y="1849"/>
                  </a:cubicBezTo>
                  <a:cubicBezTo>
                    <a:pt x="512" y="1691"/>
                    <a:pt x="570" y="1131"/>
                    <a:pt x="680" y="671"/>
                  </a:cubicBezTo>
                  <a:close/>
                  <a:moveTo>
                    <a:pt x="790" y="1"/>
                  </a:moveTo>
                  <a:cubicBezTo>
                    <a:pt x="709" y="1"/>
                    <a:pt x="578" y="75"/>
                    <a:pt x="540" y="120"/>
                  </a:cubicBezTo>
                  <a:cubicBezTo>
                    <a:pt x="178" y="549"/>
                    <a:pt x="0" y="1115"/>
                    <a:pt x="41" y="1671"/>
                  </a:cubicBezTo>
                  <a:cubicBezTo>
                    <a:pt x="71" y="2102"/>
                    <a:pt x="251" y="2476"/>
                    <a:pt x="685" y="2476"/>
                  </a:cubicBezTo>
                  <a:cubicBezTo>
                    <a:pt x="729" y="2476"/>
                    <a:pt x="776" y="2472"/>
                    <a:pt x="826" y="2464"/>
                  </a:cubicBezTo>
                  <a:cubicBezTo>
                    <a:pt x="1279" y="2390"/>
                    <a:pt x="1775" y="1997"/>
                    <a:pt x="1813" y="1515"/>
                  </a:cubicBezTo>
                  <a:cubicBezTo>
                    <a:pt x="1833" y="1259"/>
                    <a:pt x="1705" y="1036"/>
                    <a:pt x="1614" y="804"/>
                  </a:cubicBezTo>
                  <a:cubicBezTo>
                    <a:pt x="1506" y="536"/>
                    <a:pt x="1391" y="284"/>
                    <a:pt x="1176" y="90"/>
                  </a:cubicBezTo>
                  <a:cubicBezTo>
                    <a:pt x="1139" y="56"/>
                    <a:pt x="1094" y="42"/>
                    <a:pt x="1047" y="42"/>
                  </a:cubicBezTo>
                  <a:cubicBezTo>
                    <a:pt x="982" y="42"/>
                    <a:pt x="912" y="68"/>
                    <a:pt x="847" y="110"/>
                  </a:cubicBezTo>
                  <a:lnTo>
                    <a:pt x="847" y="110"/>
                  </a:lnTo>
                  <a:cubicBezTo>
                    <a:pt x="870" y="29"/>
                    <a:pt x="840" y="1"/>
                    <a:pt x="7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42"/>
            <p:cNvSpPr/>
            <p:nvPr/>
          </p:nvSpPr>
          <p:spPr>
            <a:xfrm>
              <a:off x="3422125" y="950775"/>
              <a:ext cx="197475" cy="109575"/>
            </a:xfrm>
            <a:custGeom>
              <a:avLst/>
              <a:gdLst/>
              <a:ahLst/>
              <a:cxnLst/>
              <a:rect l="l" t="t" r="r" b="b"/>
              <a:pathLst>
                <a:path w="7899" h="4383" extrusionOk="0">
                  <a:moveTo>
                    <a:pt x="4839" y="658"/>
                  </a:moveTo>
                  <a:cubicBezTo>
                    <a:pt x="4855" y="658"/>
                    <a:pt x="4872" y="659"/>
                    <a:pt x="4889" y="661"/>
                  </a:cubicBezTo>
                  <a:cubicBezTo>
                    <a:pt x="5455" y="719"/>
                    <a:pt x="5005" y="1231"/>
                    <a:pt x="4794" y="1541"/>
                  </a:cubicBezTo>
                  <a:cubicBezTo>
                    <a:pt x="4736" y="1623"/>
                    <a:pt x="4658" y="1789"/>
                    <a:pt x="4752" y="1875"/>
                  </a:cubicBezTo>
                  <a:cubicBezTo>
                    <a:pt x="5173" y="2276"/>
                    <a:pt x="7899" y="3527"/>
                    <a:pt x="5707" y="3630"/>
                  </a:cubicBezTo>
                  <a:cubicBezTo>
                    <a:pt x="5693" y="3630"/>
                    <a:pt x="5679" y="3631"/>
                    <a:pt x="5666" y="3631"/>
                  </a:cubicBezTo>
                  <a:cubicBezTo>
                    <a:pt x="5291" y="3631"/>
                    <a:pt x="4868" y="3414"/>
                    <a:pt x="4501" y="3366"/>
                  </a:cubicBezTo>
                  <a:cubicBezTo>
                    <a:pt x="4379" y="3351"/>
                    <a:pt x="4270" y="3345"/>
                    <a:pt x="4167" y="3345"/>
                  </a:cubicBezTo>
                  <a:cubicBezTo>
                    <a:pt x="3875" y="3345"/>
                    <a:pt x="3634" y="3395"/>
                    <a:pt x="3307" y="3432"/>
                  </a:cubicBezTo>
                  <a:cubicBezTo>
                    <a:pt x="2963" y="3472"/>
                    <a:pt x="2513" y="3574"/>
                    <a:pt x="2128" y="3574"/>
                  </a:cubicBezTo>
                  <a:cubicBezTo>
                    <a:pt x="1567" y="3574"/>
                    <a:pt x="1147" y="3357"/>
                    <a:pt x="1404" y="2416"/>
                  </a:cubicBezTo>
                  <a:cubicBezTo>
                    <a:pt x="1445" y="2255"/>
                    <a:pt x="1676" y="1846"/>
                    <a:pt x="1771" y="1722"/>
                  </a:cubicBezTo>
                  <a:cubicBezTo>
                    <a:pt x="1858" y="1435"/>
                    <a:pt x="2048" y="1292"/>
                    <a:pt x="2339" y="1292"/>
                  </a:cubicBezTo>
                  <a:cubicBezTo>
                    <a:pt x="2480" y="1292"/>
                    <a:pt x="2645" y="1325"/>
                    <a:pt x="2833" y="1392"/>
                  </a:cubicBezTo>
                  <a:cubicBezTo>
                    <a:pt x="2825" y="1528"/>
                    <a:pt x="2829" y="1661"/>
                    <a:pt x="2837" y="1797"/>
                  </a:cubicBezTo>
                  <a:cubicBezTo>
                    <a:pt x="3014" y="2019"/>
                    <a:pt x="2861" y="2032"/>
                    <a:pt x="3138" y="2210"/>
                  </a:cubicBezTo>
                  <a:cubicBezTo>
                    <a:pt x="3170" y="2230"/>
                    <a:pt x="3206" y="2239"/>
                    <a:pt x="3245" y="2239"/>
                  </a:cubicBezTo>
                  <a:cubicBezTo>
                    <a:pt x="3296" y="2239"/>
                    <a:pt x="3351" y="2223"/>
                    <a:pt x="3403" y="2197"/>
                  </a:cubicBezTo>
                  <a:lnTo>
                    <a:pt x="3403" y="2197"/>
                  </a:lnTo>
                  <a:cubicBezTo>
                    <a:pt x="3424" y="2237"/>
                    <a:pt x="3460" y="2263"/>
                    <a:pt x="3512" y="2263"/>
                  </a:cubicBezTo>
                  <a:cubicBezTo>
                    <a:pt x="3563" y="2263"/>
                    <a:pt x="3629" y="2239"/>
                    <a:pt x="3712" y="2181"/>
                  </a:cubicBezTo>
                  <a:cubicBezTo>
                    <a:pt x="4174" y="1855"/>
                    <a:pt x="4600" y="1867"/>
                    <a:pt x="4683" y="1244"/>
                  </a:cubicBezTo>
                  <a:cubicBezTo>
                    <a:pt x="4695" y="1144"/>
                    <a:pt x="4439" y="1021"/>
                    <a:pt x="4439" y="967"/>
                  </a:cubicBezTo>
                  <a:cubicBezTo>
                    <a:pt x="4443" y="858"/>
                    <a:pt x="4589" y="658"/>
                    <a:pt x="4839" y="658"/>
                  </a:cubicBezTo>
                  <a:close/>
                  <a:moveTo>
                    <a:pt x="5562" y="0"/>
                  </a:moveTo>
                  <a:cubicBezTo>
                    <a:pt x="5345" y="0"/>
                    <a:pt x="5102" y="64"/>
                    <a:pt x="4893" y="112"/>
                  </a:cubicBezTo>
                  <a:cubicBezTo>
                    <a:pt x="4480" y="207"/>
                    <a:pt x="3832" y="393"/>
                    <a:pt x="3700" y="876"/>
                  </a:cubicBezTo>
                  <a:cubicBezTo>
                    <a:pt x="3605" y="1236"/>
                    <a:pt x="3832" y="1161"/>
                    <a:pt x="3836" y="1417"/>
                  </a:cubicBezTo>
                  <a:cubicBezTo>
                    <a:pt x="3841" y="1537"/>
                    <a:pt x="3959" y="1491"/>
                    <a:pt x="3948" y="1528"/>
                  </a:cubicBezTo>
                  <a:cubicBezTo>
                    <a:pt x="3950" y="1520"/>
                    <a:pt x="3947" y="1517"/>
                    <a:pt x="3941" y="1517"/>
                  </a:cubicBezTo>
                  <a:cubicBezTo>
                    <a:pt x="3900" y="1517"/>
                    <a:pt x="3705" y="1655"/>
                    <a:pt x="3610" y="1724"/>
                  </a:cubicBezTo>
                  <a:lnTo>
                    <a:pt x="3610" y="1724"/>
                  </a:lnTo>
                  <a:cubicBezTo>
                    <a:pt x="3140" y="1250"/>
                    <a:pt x="3708" y="694"/>
                    <a:pt x="2886" y="496"/>
                  </a:cubicBezTo>
                  <a:cubicBezTo>
                    <a:pt x="2812" y="478"/>
                    <a:pt x="2739" y="470"/>
                    <a:pt x="2666" y="470"/>
                  </a:cubicBezTo>
                  <a:cubicBezTo>
                    <a:pt x="2270" y="470"/>
                    <a:pt x="1902" y="720"/>
                    <a:pt x="1648" y="1017"/>
                  </a:cubicBezTo>
                  <a:cubicBezTo>
                    <a:pt x="863" y="1933"/>
                    <a:pt x="1" y="3544"/>
                    <a:pt x="1457" y="4258"/>
                  </a:cubicBezTo>
                  <a:cubicBezTo>
                    <a:pt x="1639" y="4348"/>
                    <a:pt x="1791" y="4381"/>
                    <a:pt x="1947" y="4381"/>
                  </a:cubicBezTo>
                  <a:cubicBezTo>
                    <a:pt x="2105" y="4381"/>
                    <a:pt x="2267" y="4347"/>
                    <a:pt x="2469" y="4303"/>
                  </a:cubicBezTo>
                  <a:cubicBezTo>
                    <a:pt x="3104" y="4166"/>
                    <a:pt x="3526" y="4001"/>
                    <a:pt x="4080" y="4001"/>
                  </a:cubicBezTo>
                  <a:cubicBezTo>
                    <a:pt x="4276" y="4001"/>
                    <a:pt x="4488" y="4022"/>
                    <a:pt x="4732" y="4072"/>
                  </a:cubicBezTo>
                  <a:cubicBezTo>
                    <a:pt x="5202" y="4168"/>
                    <a:pt x="5724" y="4383"/>
                    <a:pt x="6223" y="4383"/>
                  </a:cubicBezTo>
                  <a:cubicBezTo>
                    <a:pt x="6429" y="4383"/>
                    <a:pt x="6632" y="4346"/>
                    <a:pt x="6825" y="4249"/>
                  </a:cubicBezTo>
                  <a:cubicBezTo>
                    <a:pt x="7214" y="4051"/>
                    <a:pt x="7486" y="3663"/>
                    <a:pt x="7441" y="3222"/>
                  </a:cubicBezTo>
                  <a:cubicBezTo>
                    <a:pt x="7342" y="2196"/>
                    <a:pt x="6101" y="1990"/>
                    <a:pt x="5421" y="1494"/>
                  </a:cubicBezTo>
                  <a:lnTo>
                    <a:pt x="5421" y="1494"/>
                  </a:lnTo>
                  <a:cubicBezTo>
                    <a:pt x="5758" y="1215"/>
                    <a:pt x="6245" y="1011"/>
                    <a:pt x="6128" y="443"/>
                  </a:cubicBezTo>
                  <a:cubicBezTo>
                    <a:pt x="6057" y="98"/>
                    <a:pt x="5830" y="0"/>
                    <a:pt x="55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42"/>
            <p:cNvSpPr/>
            <p:nvPr/>
          </p:nvSpPr>
          <p:spPr>
            <a:xfrm>
              <a:off x="3641675" y="959975"/>
              <a:ext cx="128425" cy="169900"/>
            </a:xfrm>
            <a:custGeom>
              <a:avLst/>
              <a:gdLst/>
              <a:ahLst/>
              <a:cxnLst/>
              <a:rect l="l" t="t" r="r" b="b"/>
              <a:pathLst>
                <a:path w="5137" h="6796" extrusionOk="0">
                  <a:moveTo>
                    <a:pt x="2645" y="1"/>
                  </a:moveTo>
                  <a:cubicBezTo>
                    <a:pt x="2570" y="1"/>
                    <a:pt x="2497" y="6"/>
                    <a:pt x="2428" y="16"/>
                  </a:cubicBezTo>
                  <a:cubicBezTo>
                    <a:pt x="1739" y="119"/>
                    <a:pt x="599" y="491"/>
                    <a:pt x="335" y="1239"/>
                  </a:cubicBezTo>
                  <a:cubicBezTo>
                    <a:pt x="0" y="2185"/>
                    <a:pt x="938" y="2964"/>
                    <a:pt x="1429" y="3629"/>
                  </a:cubicBezTo>
                  <a:cubicBezTo>
                    <a:pt x="2119" y="4563"/>
                    <a:pt x="1500" y="5802"/>
                    <a:pt x="2590" y="6524"/>
                  </a:cubicBezTo>
                  <a:cubicBezTo>
                    <a:pt x="2862" y="6706"/>
                    <a:pt x="3159" y="6795"/>
                    <a:pt x="3454" y="6795"/>
                  </a:cubicBezTo>
                  <a:cubicBezTo>
                    <a:pt x="3846" y="6795"/>
                    <a:pt x="4234" y="6637"/>
                    <a:pt x="4551" y="6330"/>
                  </a:cubicBezTo>
                  <a:cubicBezTo>
                    <a:pt x="5108" y="5793"/>
                    <a:pt x="5137" y="5161"/>
                    <a:pt x="4799" y="4493"/>
                  </a:cubicBezTo>
                  <a:cubicBezTo>
                    <a:pt x="4485" y="3881"/>
                    <a:pt x="4047" y="3283"/>
                    <a:pt x="3688" y="2688"/>
                  </a:cubicBezTo>
                  <a:cubicBezTo>
                    <a:pt x="3465" y="2324"/>
                    <a:pt x="3275" y="2040"/>
                    <a:pt x="2849" y="1912"/>
                  </a:cubicBezTo>
                  <a:cubicBezTo>
                    <a:pt x="2835" y="1908"/>
                    <a:pt x="2820" y="1906"/>
                    <a:pt x="2804" y="1906"/>
                  </a:cubicBezTo>
                  <a:cubicBezTo>
                    <a:pt x="2598" y="1906"/>
                    <a:pt x="2293" y="2263"/>
                    <a:pt x="2519" y="2370"/>
                  </a:cubicBezTo>
                  <a:cubicBezTo>
                    <a:pt x="3147" y="2676"/>
                    <a:pt x="3324" y="3340"/>
                    <a:pt x="3646" y="3902"/>
                  </a:cubicBezTo>
                  <a:cubicBezTo>
                    <a:pt x="3749" y="4083"/>
                    <a:pt x="3873" y="4253"/>
                    <a:pt x="3985" y="4435"/>
                  </a:cubicBezTo>
                  <a:cubicBezTo>
                    <a:pt x="4101" y="4588"/>
                    <a:pt x="4195" y="4748"/>
                    <a:pt x="4274" y="4922"/>
                  </a:cubicBezTo>
                  <a:cubicBezTo>
                    <a:pt x="4740" y="5525"/>
                    <a:pt x="4369" y="5917"/>
                    <a:pt x="3160" y="6103"/>
                  </a:cubicBezTo>
                  <a:cubicBezTo>
                    <a:pt x="2329" y="5817"/>
                    <a:pt x="2610" y="4831"/>
                    <a:pt x="2585" y="4195"/>
                  </a:cubicBezTo>
                  <a:cubicBezTo>
                    <a:pt x="2565" y="3795"/>
                    <a:pt x="2424" y="3650"/>
                    <a:pt x="2177" y="3340"/>
                  </a:cubicBezTo>
                  <a:cubicBezTo>
                    <a:pt x="1842" y="2924"/>
                    <a:pt x="1227" y="2440"/>
                    <a:pt x="1083" y="1912"/>
                  </a:cubicBezTo>
                  <a:cubicBezTo>
                    <a:pt x="967" y="1499"/>
                    <a:pt x="1153" y="1156"/>
                    <a:pt x="1540" y="883"/>
                  </a:cubicBezTo>
                  <a:cubicBezTo>
                    <a:pt x="1862" y="764"/>
                    <a:pt x="2188" y="661"/>
                    <a:pt x="2519" y="570"/>
                  </a:cubicBezTo>
                  <a:cubicBezTo>
                    <a:pt x="2746" y="744"/>
                    <a:pt x="2969" y="921"/>
                    <a:pt x="3196" y="1095"/>
                  </a:cubicBezTo>
                  <a:cubicBezTo>
                    <a:pt x="3155" y="1160"/>
                    <a:pt x="2610" y="1239"/>
                    <a:pt x="2478" y="1375"/>
                  </a:cubicBezTo>
                  <a:cubicBezTo>
                    <a:pt x="2333" y="1520"/>
                    <a:pt x="2308" y="1611"/>
                    <a:pt x="2251" y="1825"/>
                  </a:cubicBezTo>
                  <a:cubicBezTo>
                    <a:pt x="2222" y="1929"/>
                    <a:pt x="2257" y="1967"/>
                    <a:pt x="2315" y="1967"/>
                  </a:cubicBezTo>
                  <a:cubicBezTo>
                    <a:pt x="2416" y="1967"/>
                    <a:pt x="2589" y="1854"/>
                    <a:pt x="2630" y="1775"/>
                  </a:cubicBezTo>
                  <a:cubicBezTo>
                    <a:pt x="2874" y="1309"/>
                    <a:pt x="3812" y="1672"/>
                    <a:pt x="3804" y="847"/>
                  </a:cubicBezTo>
                  <a:cubicBezTo>
                    <a:pt x="3796" y="255"/>
                    <a:pt x="3165" y="1"/>
                    <a:pt x="26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42"/>
            <p:cNvSpPr/>
            <p:nvPr/>
          </p:nvSpPr>
          <p:spPr>
            <a:xfrm>
              <a:off x="4239875" y="832900"/>
              <a:ext cx="49050" cy="75075"/>
            </a:xfrm>
            <a:custGeom>
              <a:avLst/>
              <a:gdLst/>
              <a:ahLst/>
              <a:cxnLst/>
              <a:rect l="l" t="t" r="r" b="b"/>
              <a:pathLst>
                <a:path w="1962" h="3003" extrusionOk="0">
                  <a:moveTo>
                    <a:pt x="1115" y="2073"/>
                  </a:moveTo>
                  <a:cubicBezTo>
                    <a:pt x="1064" y="2166"/>
                    <a:pt x="1004" y="2251"/>
                    <a:pt x="934" y="2325"/>
                  </a:cubicBezTo>
                  <a:cubicBezTo>
                    <a:pt x="844" y="2420"/>
                    <a:pt x="693" y="2561"/>
                    <a:pt x="681" y="2561"/>
                  </a:cubicBezTo>
                  <a:cubicBezTo>
                    <a:pt x="674" y="2561"/>
                    <a:pt x="705" y="2523"/>
                    <a:pt x="801" y="2420"/>
                  </a:cubicBezTo>
                  <a:cubicBezTo>
                    <a:pt x="909" y="2304"/>
                    <a:pt x="1020" y="2197"/>
                    <a:pt x="1115" y="2073"/>
                  </a:cubicBezTo>
                  <a:close/>
                  <a:moveTo>
                    <a:pt x="1443" y="0"/>
                  </a:moveTo>
                  <a:cubicBezTo>
                    <a:pt x="1293" y="0"/>
                    <a:pt x="1042" y="261"/>
                    <a:pt x="1045" y="392"/>
                  </a:cubicBezTo>
                  <a:cubicBezTo>
                    <a:pt x="1057" y="817"/>
                    <a:pt x="1061" y="1284"/>
                    <a:pt x="854" y="1669"/>
                  </a:cubicBezTo>
                  <a:cubicBezTo>
                    <a:pt x="723" y="1912"/>
                    <a:pt x="512" y="2094"/>
                    <a:pt x="347" y="2309"/>
                  </a:cubicBezTo>
                  <a:cubicBezTo>
                    <a:pt x="181" y="2519"/>
                    <a:pt x="0" y="2986"/>
                    <a:pt x="429" y="3003"/>
                  </a:cubicBezTo>
                  <a:cubicBezTo>
                    <a:pt x="436" y="3003"/>
                    <a:pt x="442" y="3003"/>
                    <a:pt x="449" y="3003"/>
                  </a:cubicBezTo>
                  <a:cubicBezTo>
                    <a:pt x="815" y="3003"/>
                    <a:pt x="1229" y="2568"/>
                    <a:pt x="1412" y="2304"/>
                  </a:cubicBezTo>
                  <a:cubicBezTo>
                    <a:pt x="1742" y="1833"/>
                    <a:pt x="1961" y="1132"/>
                    <a:pt x="1866" y="566"/>
                  </a:cubicBezTo>
                  <a:cubicBezTo>
                    <a:pt x="1850" y="472"/>
                    <a:pt x="1801" y="435"/>
                    <a:pt x="1738" y="435"/>
                  </a:cubicBezTo>
                  <a:cubicBezTo>
                    <a:pt x="1698" y="435"/>
                    <a:pt x="1653" y="450"/>
                    <a:pt x="1608" y="475"/>
                  </a:cubicBezTo>
                  <a:lnTo>
                    <a:pt x="1608" y="475"/>
                  </a:lnTo>
                  <a:cubicBezTo>
                    <a:pt x="1598" y="347"/>
                    <a:pt x="1576" y="218"/>
                    <a:pt x="1544" y="91"/>
                  </a:cubicBezTo>
                  <a:cubicBezTo>
                    <a:pt x="1528" y="26"/>
                    <a:pt x="1491" y="0"/>
                    <a:pt x="14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42"/>
            <p:cNvSpPr/>
            <p:nvPr/>
          </p:nvSpPr>
          <p:spPr>
            <a:xfrm>
              <a:off x="1539250" y="744225"/>
              <a:ext cx="22400" cy="45200"/>
            </a:xfrm>
            <a:custGeom>
              <a:avLst/>
              <a:gdLst/>
              <a:ahLst/>
              <a:cxnLst/>
              <a:rect l="l" t="t" r="r" b="b"/>
              <a:pathLst>
                <a:path w="896" h="1808" extrusionOk="0">
                  <a:moveTo>
                    <a:pt x="845" y="0"/>
                  </a:moveTo>
                  <a:cubicBezTo>
                    <a:pt x="812" y="0"/>
                    <a:pt x="767" y="24"/>
                    <a:pt x="754" y="63"/>
                  </a:cubicBezTo>
                  <a:cubicBezTo>
                    <a:pt x="543" y="629"/>
                    <a:pt x="122" y="1169"/>
                    <a:pt x="7" y="1763"/>
                  </a:cubicBezTo>
                  <a:cubicBezTo>
                    <a:pt x="1" y="1796"/>
                    <a:pt x="12" y="1807"/>
                    <a:pt x="30" y="1807"/>
                  </a:cubicBezTo>
                  <a:cubicBezTo>
                    <a:pt x="61" y="1807"/>
                    <a:pt x="109" y="1774"/>
                    <a:pt x="122" y="1751"/>
                  </a:cubicBezTo>
                  <a:cubicBezTo>
                    <a:pt x="391" y="1220"/>
                    <a:pt x="718" y="641"/>
                    <a:pt x="873" y="65"/>
                  </a:cubicBezTo>
                  <a:lnTo>
                    <a:pt x="873" y="65"/>
                  </a:lnTo>
                  <a:cubicBezTo>
                    <a:pt x="873" y="64"/>
                    <a:pt x="874" y="63"/>
                    <a:pt x="874" y="63"/>
                  </a:cubicBezTo>
                  <a:cubicBezTo>
                    <a:pt x="896" y="19"/>
                    <a:pt x="875" y="0"/>
                    <a:pt x="8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42"/>
            <p:cNvSpPr/>
            <p:nvPr/>
          </p:nvSpPr>
          <p:spPr>
            <a:xfrm>
              <a:off x="1541625" y="742475"/>
              <a:ext cx="32950" cy="66250"/>
            </a:xfrm>
            <a:custGeom>
              <a:avLst/>
              <a:gdLst/>
              <a:ahLst/>
              <a:cxnLst/>
              <a:rect l="l" t="t" r="r" b="b"/>
              <a:pathLst>
                <a:path w="1318" h="2650" extrusionOk="0">
                  <a:moveTo>
                    <a:pt x="1271" y="1"/>
                  </a:moveTo>
                  <a:cubicBezTo>
                    <a:pt x="1237" y="1"/>
                    <a:pt x="1189" y="28"/>
                    <a:pt x="1175" y="66"/>
                  </a:cubicBezTo>
                  <a:cubicBezTo>
                    <a:pt x="832" y="937"/>
                    <a:pt x="423" y="1755"/>
                    <a:pt x="19" y="2597"/>
                  </a:cubicBezTo>
                  <a:cubicBezTo>
                    <a:pt x="0" y="2635"/>
                    <a:pt x="16" y="2649"/>
                    <a:pt x="40" y="2649"/>
                  </a:cubicBezTo>
                  <a:cubicBezTo>
                    <a:pt x="64" y="2649"/>
                    <a:pt x="96" y="2635"/>
                    <a:pt x="110" y="2614"/>
                  </a:cubicBezTo>
                  <a:cubicBezTo>
                    <a:pt x="663" y="1871"/>
                    <a:pt x="973" y="925"/>
                    <a:pt x="1299" y="66"/>
                  </a:cubicBezTo>
                  <a:cubicBezTo>
                    <a:pt x="1318" y="20"/>
                    <a:pt x="1299" y="1"/>
                    <a:pt x="12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42"/>
            <p:cNvSpPr/>
            <p:nvPr/>
          </p:nvSpPr>
          <p:spPr>
            <a:xfrm>
              <a:off x="1546625" y="732875"/>
              <a:ext cx="47625" cy="87200"/>
            </a:xfrm>
            <a:custGeom>
              <a:avLst/>
              <a:gdLst/>
              <a:ahLst/>
              <a:cxnLst/>
              <a:rect l="l" t="t" r="r" b="b"/>
              <a:pathLst>
                <a:path w="1905" h="3488" extrusionOk="0">
                  <a:moveTo>
                    <a:pt x="1862" y="1"/>
                  </a:moveTo>
                  <a:cubicBezTo>
                    <a:pt x="1827" y="1"/>
                    <a:pt x="1772" y="28"/>
                    <a:pt x="1751" y="62"/>
                  </a:cubicBezTo>
                  <a:cubicBezTo>
                    <a:pt x="1099" y="1161"/>
                    <a:pt x="529" y="2267"/>
                    <a:pt x="17" y="3436"/>
                  </a:cubicBezTo>
                  <a:cubicBezTo>
                    <a:pt x="1" y="3473"/>
                    <a:pt x="15" y="3487"/>
                    <a:pt x="37" y="3487"/>
                  </a:cubicBezTo>
                  <a:cubicBezTo>
                    <a:pt x="59" y="3487"/>
                    <a:pt x="89" y="3473"/>
                    <a:pt x="104" y="3452"/>
                  </a:cubicBezTo>
                  <a:cubicBezTo>
                    <a:pt x="421" y="2960"/>
                    <a:pt x="608" y="2379"/>
                    <a:pt x="876" y="1858"/>
                  </a:cubicBezTo>
                  <a:cubicBezTo>
                    <a:pt x="1189" y="1247"/>
                    <a:pt x="1532" y="652"/>
                    <a:pt x="1879" y="62"/>
                  </a:cubicBezTo>
                  <a:cubicBezTo>
                    <a:pt x="1905" y="18"/>
                    <a:pt x="1890" y="1"/>
                    <a:pt x="18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42"/>
            <p:cNvSpPr/>
            <p:nvPr/>
          </p:nvSpPr>
          <p:spPr>
            <a:xfrm>
              <a:off x="1565250" y="725450"/>
              <a:ext cx="47425" cy="80825"/>
            </a:xfrm>
            <a:custGeom>
              <a:avLst/>
              <a:gdLst/>
              <a:ahLst/>
              <a:cxnLst/>
              <a:rect l="l" t="t" r="r" b="b"/>
              <a:pathLst>
                <a:path w="1897" h="3233" extrusionOk="0">
                  <a:moveTo>
                    <a:pt x="1862" y="0"/>
                  </a:moveTo>
                  <a:cubicBezTo>
                    <a:pt x="1825" y="0"/>
                    <a:pt x="1760" y="43"/>
                    <a:pt x="1749" y="82"/>
                  </a:cubicBezTo>
                  <a:cubicBezTo>
                    <a:pt x="1423" y="1243"/>
                    <a:pt x="482" y="2089"/>
                    <a:pt x="15" y="3179"/>
                  </a:cubicBezTo>
                  <a:cubicBezTo>
                    <a:pt x="1" y="3217"/>
                    <a:pt x="17" y="3233"/>
                    <a:pt x="41" y="3233"/>
                  </a:cubicBezTo>
                  <a:cubicBezTo>
                    <a:pt x="63" y="3233"/>
                    <a:pt x="92" y="3218"/>
                    <a:pt x="106" y="3196"/>
                  </a:cubicBezTo>
                  <a:cubicBezTo>
                    <a:pt x="726" y="2222"/>
                    <a:pt x="1580" y="1181"/>
                    <a:pt x="1886" y="50"/>
                  </a:cubicBezTo>
                  <a:cubicBezTo>
                    <a:pt x="1897" y="14"/>
                    <a:pt x="1884" y="0"/>
                    <a:pt x="18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2"/>
            <p:cNvSpPr/>
            <p:nvPr/>
          </p:nvSpPr>
          <p:spPr>
            <a:xfrm>
              <a:off x="1586950" y="716450"/>
              <a:ext cx="47950" cy="85225"/>
            </a:xfrm>
            <a:custGeom>
              <a:avLst/>
              <a:gdLst/>
              <a:ahLst/>
              <a:cxnLst/>
              <a:rect l="l" t="t" r="r" b="b"/>
              <a:pathLst>
                <a:path w="1918" h="3409" extrusionOk="0">
                  <a:moveTo>
                    <a:pt x="1868" y="0"/>
                  </a:moveTo>
                  <a:cubicBezTo>
                    <a:pt x="1831" y="0"/>
                    <a:pt x="1777" y="29"/>
                    <a:pt x="1756" y="67"/>
                  </a:cubicBezTo>
                  <a:cubicBezTo>
                    <a:pt x="1207" y="1186"/>
                    <a:pt x="531" y="2251"/>
                    <a:pt x="10" y="3379"/>
                  </a:cubicBezTo>
                  <a:cubicBezTo>
                    <a:pt x="0" y="3401"/>
                    <a:pt x="8" y="3409"/>
                    <a:pt x="22" y="3409"/>
                  </a:cubicBezTo>
                  <a:cubicBezTo>
                    <a:pt x="36" y="3409"/>
                    <a:pt x="55" y="3399"/>
                    <a:pt x="64" y="3387"/>
                  </a:cubicBezTo>
                  <a:cubicBezTo>
                    <a:pt x="811" y="2388"/>
                    <a:pt x="1348" y="1190"/>
                    <a:pt x="1893" y="71"/>
                  </a:cubicBezTo>
                  <a:cubicBezTo>
                    <a:pt x="1918" y="20"/>
                    <a:pt x="1899" y="0"/>
                    <a:pt x="1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2"/>
            <p:cNvSpPr/>
            <p:nvPr/>
          </p:nvSpPr>
          <p:spPr>
            <a:xfrm>
              <a:off x="1609175" y="714975"/>
              <a:ext cx="37600" cy="79100"/>
            </a:xfrm>
            <a:custGeom>
              <a:avLst/>
              <a:gdLst/>
              <a:ahLst/>
              <a:cxnLst/>
              <a:rect l="l" t="t" r="r" b="b"/>
              <a:pathLst>
                <a:path w="1504" h="3164" extrusionOk="0">
                  <a:moveTo>
                    <a:pt x="1472" y="1"/>
                  </a:moveTo>
                  <a:cubicBezTo>
                    <a:pt x="1435" y="1"/>
                    <a:pt x="1368" y="43"/>
                    <a:pt x="1355" y="80"/>
                  </a:cubicBezTo>
                  <a:cubicBezTo>
                    <a:pt x="975" y="1125"/>
                    <a:pt x="364" y="2079"/>
                    <a:pt x="9" y="3127"/>
                  </a:cubicBezTo>
                  <a:cubicBezTo>
                    <a:pt x="0" y="3154"/>
                    <a:pt x="9" y="3164"/>
                    <a:pt x="24" y="3164"/>
                  </a:cubicBezTo>
                  <a:cubicBezTo>
                    <a:pt x="50" y="3164"/>
                    <a:pt x="98" y="3134"/>
                    <a:pt x="108" y="3116"/>
                  </a:cubicBezTo>
                  <a:cubicBezTo>
                    <a:pt x="657" y="2157"/>
                    <a:pt x="1128" y="1092"/>
                    <a:pt x="1492" y="48"/>
                  </a:cubicBezTo>
                  <a:cubicBezTo>
                    <a:pt x="1503" y="14"/>
                    <a:pt x="1492" y="1"/>
                    <a:pt x="14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2"/>
            <p:cNvSpPr/>
            <p:nvPr/>
          </p:nvSpPr>
          <p:spPr>
            <a:xfrm>
              <a:off x="1631150" y="697775"/>
              <a:ext cx="36900" cy="83325"/>
            </a:xfrm>
            <a:custGeom>
              <a:avLst/>
              <a:gdLst/>
              <a:ahLst/>
              <a:cxnLst/>
              <a:rect l="l" t="t" r="r" b="b"/>
              <a:pathLst>
                <a:path w="1476" h="3333" extrusionOk="0">
                  <a:moveTo>
                    <a:pt x="1426" y="0"/>
                  </a:moveTo>
                  <a:cubicBezTo>
                    <a:pt x="1389" y="0"/>
                    <a:pt x="1336" y="30"/>
                    <a:pt x="1318" y="71"/>
                  </a:cubicBezTo>
                  <a:cubicBezTo>
                    <a:pt x="893" y="1128"/>
                    <a:pt x="249" y="2176"/>
                    <a:pt x="5" y="3295"/>
                  </a:cubicBezTo>
                  <a:cubicBezTo>
                    <a:pt x="1" y="3322"/>
                    <a:pt x="12" y="3332"/>
                    <a:pt x="28" y="3332"/>
                  </a:cubicBezTo>
                  <a:cubicBezTo>
                    <a:pt x="53" y="3332"/>
                    <a:pt x="92" y="3306"/>
                    <a:pt x="100" y="3283"/>
                  </a:cubicBezTo>
                  <a:cubicBezTo>
                    <a:pt x="579" y="2230"/>
                    <a:pt x="1025" y="1144"/>
                    <a:pt x="1455" y="71"/>
                  </a:cubicBezTo>
                  <a:cubicBezTo>
                    <a:pt x="1475" y="20"/>
                    <a:pt x="1456" y="0"/>
                    <a:pt x="14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2"/>
            <p:cNvSpPr/>
            <p:nvPr/>
          </p:nvSpPr>
          <p:spPr>
            <a:xfrm>
              <a:off x="1658525" y="666325"/>
              <a:ext cx="17450" cy="40150"/>
            </a:xfrm>
            <a:custGeom>
              <a:avLst/>
              <a:gdLst/>
              <a:ahLst/>
              <a:cxnLst/>
              <a:rect l="l" t="t" r="r" b="b"/>
              <a:pathLst>
                <a:path w="698" h="1606" extrusionOk="0">
                  <a:moveTo>
                    <a:pt x="654" y="0"/>
                  </a:moveTo>
                  <a:cubicBezTo>
                    <a:pt x="621" y="0"/>
                    <a:pt x="572" y="27"/>
                    <a:pt x="553" y="61"/>
                  </a:cubicBezTo>
                  <a:cubicBezTo>
                    <a:pt x="421" y="334"/>
                    <a:pt x="294" y="610"/>
                    <a:pt x="182" y="896"/>
                  </a:cubicBezTo>
                  <a:cubicBezTo>
                    <a:pt x="103" y="1110"/>
                    <a:pt x="0" y="1345"/>
                    <a:pt x="17" y="1580"/>
                  </a:cubicBezTo>
                  <a:cubicBezTo>
                    <a:pt x="18" y="1599"/>
                    <a:pt x="27" y="1605"/>
                    <a:pt x="38" y="1605"/>
                  </a:cubicBezTo>
                  <a:cubicBezTo>
                    <a:pt x="62" y="1605"/>
                    <a:pt x="99" y="1573"/>
                    <a:pt x="107" y="1556"/>
                  </a:cubicBezTo>
                  <a:cubicBezTo>
                    <a:pt x="211" y="1325"/>
                    <a:pt x="261" y="1073"/>
                    <a:pt x="347" y="837"/>
                  </a:cubicBezTo>
                  <a:cubicBezTo>
                    <a:pt x="446" y="573"/>
                    <a:pt x="566" y="321"/>
                    <a:pt x="677" y="65"/>
                  </a:cubicBezTo>
                  <a:cubicBezTo>
                    <a:pt x="698" y="19"/>
                    <a:pt x="681" y="0"/>
                    <a:pt x="6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2"/>
            <p:cNvSpPr/>
            <p:nvPr/>
          </p:nvSpPr>
          <p:spPr>
            <a:xfrm>
              <a:off x="1649325" y="657200"/>
              <a:ext cx="45400" cy="125925"/>
            </a:xfrm>
            <a:custGeom>
              <a:avLst/>
              <a:gdLst/>
              <a:ahLst/>
              <a:cxnLst/>
              <a:rect l="l" t="t" r="r" b="b"/>
              <a:pathLst>
                <a:path w="1816" h="5037" extrusionOk="0">
                  <a:moveTo>
                    <a:pt x="1779" y="1"/>
                  </a:moveTo>
                  <a:cubicBezTo>
                    <a:pt x="1738" y="1"/>
                    <a:pt x="1670" y="47"/>
                    <a:pt x="1657" y="91"/>
                  </a:cubicBezTo>
                  <a:cubicBezTo>
                    <a:pt x="1190" y="1751"/>
                    <a:pt x="484" y="3333"/>
                    <a:pt x="10" y="4989"/>
                  </a:cubicBezTo>
                  <a:cubicBezTo>
                    <a:pt x="0" y="5023"/>
                    <a:pt x="13" y="5036"/>
                    <a:pt x="35" y="5036"/>
                  </a:cubicBezTo>
                  <a:cubicBezTo>
                    <a:pt x="69" y="5036"/>
                    <a:pt x="125" y="5002"/>
                    <a:pt x="137" y="4972"/>
                  </a:cubicBezTo>
                  <a:cubicBezTo>
                    <a:pt x="782" y="3374"/>
                    <a:pt x="1351" y="1714"/>
                    <a:pt x="1805" y="55"/>
                  </a:cubicBezTo>
                  <a:cubicBezTo>
                    <a:pt x="1816" y="16"/>
                    <a:pt x="1802" y="1"/>
                    <a:pt x="17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2"/>
            <p:cNvSpPr/>
            <p:nvPr/>
          </p:nvSpPr>
          <p:spPr>
            <a:xfrm>
              <a:off x="1666750" y="651525"/>
              <a:ext cx="50100" cy="131250"/>
            </a:xfrm>
            <a:custGeom>
              <a:avLst/>
              <a:gdLst/>
              <a:ahLst/>
              <a:cxnLst/>
              <a:rect l="l" t="t" r="r" b="b"/>
              <a:pathLst>
                <a:path w="2004" h="5250" extrusionOk="0">
                  <a:moveTo>
                    <a:pt x="1954" y="0"/>
                  </a:moveTo>
                  <a:cubicBezTo>
                    <a:pt x="1917" y="0"/>
                    <a:pt x="1861" y="30"/>
                    <a:pt x="1843" y="70"/>
                  </a:cubicBezTo>
                  <a:cubicBezTo>
                    <a:pt x="1083" y="1702"/>
                    <a:pt x="373" y="3445"/>
                    <a:pt x="6" y="5212"/>
                  </a:cubicBezTo>
                  <a:cubicBezTo>
                    <a:pt x="0" y="5239"/>
                    <a:pt x="9" y="5249"/>
                    <a:pt x="25" y="5249"/>
                  </a:cubicBezTo>
                  <a:cubicBezTo>
                    <a:pt x="53" y="5249"/>
                    <a:pt x="102" y="5213"/>
                    <a:pt x="113" y="5183"/>
                  </a:cubicBezTo>
                  <a:cubicBezTo>
                    <a:pt x="720" y="3465"/>
                    <a:pt x="1215" y="1739"/>
                    <a:pt x="1979" y="70"/>
                  </a:cubicBezTo>
                  <a:cubicBezTo>
                    <a:pt x="2003" y="20"/>
                    <a:pt x="1985" y="0"/>
                    <a:pt x="19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2"/>
            <p:cNvSpPr/>
            <p:nvPr/>
          </p:nvSpPr>
          <p:spPr>
            <a:xfrm>
              <a:off x="1678150" y="641625"/>
              <a:ext cx="62250" cy="145075"/>
            </a:xfrm>
            <a:custGeom>
              <a:avLst/>
              <a:gdLst/>
              <a:ahLst/>
              <a:cxnLst/>
              <a:rect l="l" t="t" r="r" b="b"/>
              <a:pathLst>
                <a:path w="2490" h="5803" extrusionOk="0">
                  <a:moveTo>
                    <a:pt x="2434" y="0"/>
                  </a:moveTo>
                  <a:cubicBezTo>
                    <a:pt x="2395" y="0"/>
                    <a:pt x="2341" y="32"/>
                    <a:pt x="2325" y="75"/>
                  </a:cubicBezTo>
                  <a:cubicBezTo>
                    <a:pt x="1573" y="1974"/>
                    <a:pt x="665" y="3836"/>
                    <a:pt x="8" y="5768"/>
                  </a:cubicBezTo>
                  <a:cubicBezTo>
                    <a:pt x="0" y="5793"/>
                    <a:pt x="9" y="5802"/>
                    <a:pt x="25" y="5802"/>
                  </a:cubicBezTo>
                  <a:cubicBezTo>
                    <a:pt x="50" y="5802"/>
                    <a:pt x="93" y="5777"/>
                    <a:pt x="103" y="5756"/>
                  </a:cubicBezTo>
                  <a:cubicBezTo>
                    <a:pt x="1003" y="3927"/>
                    <a:pt x="1725" y="1978"/>
                    <a:pt x="2469" y="79"/>
                  </a:cubicBezTo>
                  <a:cubicBezTo>
                    <a:pt x="2489" y="23"/>
                    <a:pt x="2467" y="0"/>
                    <a:pt x="24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2"/>
            <p:cNvSpPr/>
            <p:nvPr/>
          </p:nvSpPr>
          <p:spPr>
            <a:xfrm>
              <a:off x="1704550" y="637650"/>
              <a:ext cx="71525" cy="141975"/>
            </a:xfrm>
            <a:custGeom>
              <a:avLst/>
              <a:gdLst/>
              <a:ahLst/>
              <a:cxnLst/>
              <a:rect l="l" t="t" r="r" b="b"/>
              <a:pathLst>
                <a:path w="2861" h="5679" extrusionOk="0">
                  <a:moveTo>
                    <a:pt x="2809" y="1"/>
                  </a:moveTo>
                  <a:cubicBezTo>
                    <a:pt x="2771" y="1"/>
                    <a:pt x="2715" y="32"/>
                    <a:pt x="2697" y="73"/>
                  </a:cubicBezTo>
                  <a:cubicBezTo>
                    <a:pt x="1859" y="1947"/>
                    <a:pt x="947" y="3793"/>
                    <a:pt x="21" y="5622"/>
                  </a:cubicBezTo>
                  <a:cubicBezTo>
                    <a:pt x="1" y="5662"/>
                    <a:pt x="18" y="5678"/>
                    <a:pt x="44" y="5678"/>
                  </a:cubicBezTo>
                  <a:cubicBezTo>
                    <a:pt x="69" y="5678"/>
                    <a:pt x="102" y="5663"/>
                    <a:pt x="116" y="5639"/>
                  </a:cubicBezTo>
                  <a:cubicBezTo>
                    <a:pt x="1239" y="3958"/>
                    <a:pt x="2024" y="1923"/>
                    <a:pt x="2838" y="76"/>
                  </a:cubicBezTo>
                  <a:cubicBezTo>
                    <a:pt x="2860" y="22"/>
                    <a:pt x="2840" y="1"/>
                    <a:pt x="28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2"/>
            <p:cNvSpPr/>
            <p:nvPr/>
          </p:nvSpPr>
          <p:spPr>
            <a:xfrm>
              <a:off x="1724600" y="636800"/>
              <a:ext cx="64425" cy="134100"/>
            </a:xfrm>
            <a:custGeom>
              <a:avLst/>
              <a:gdLst/>
              <a:ahLst/>
              <a:cxnLst/>
              <a:rect l="l" t="t" r="r" b="b"/>
              <a:pathLst>
                <a:path w="2577" h="5364" extrusionOk="0">
                  <a:moveTo>
                    <a:pt x="2522" y="1"/>
                  </a:moveTo>
                  <a:cubicBezTo>
                    <a:pt x="2484" y="1"/>
                    <a:pt x="2431" y="31"/>
                    <a:pt x="2415" y="74"/>
                  </a:cubicBezTo>
                  <a:cubicBezTo>
                    <a:pt x="1710" y="1862"/>
                    <a:pt x="755" y="3529"/>
                    <a:pt x="21" y="5301"/>
                  </a:cubicBezTo>
                  <a:cubicBezTo>
                    <a:pt x="1" y="5346"/>
                    <a:pt x="16" y="5364"/>
                    <a:pt x="42" y="5364"/>
                  </a:cubicBezTo>
                  <a:cubicBezTo>
                    <a:pt x="75" y="5364"/>
                    <a:pt x="126" y="5336"/>
                    <a:pt x="145" y="5301"/>
                  </a:cubicBezTo>
                  <a:cubicBezTo>
                    <a:pt x="1045" y="3620"/>
                    <a:pt x="1862" y="1854"/>
                    <a:pt x="2556" y="78"/>
                  </a:cubicBezTo>
                  <a:cubicBezTo>
                    <a:pt x="2577" y="23"/>
                    <a:pt x="2555" y="1"/>
                    <a:pt x="25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2"/>
            <p:cNvSpPr/>
            <p:nvPr/>
          </p:nvSpPr>
          <p:spPr>
            <a:xfrm>
              <a:off x="1743950" y="632025"/>
              <a:ext cx="71850" cy="156825"/>
            </a:xfrm>
            <a:custGeom>
              <a:avLst/>
              <a:gdLst/>
              <a:ahLst/>
              <a:cxnLst/>
              <a:rect l="l" t="t" r="r" b="b"/>
              <a:pathLst>
                <a:path w="2874" h="6273" extrusionOk="0">
                  <a:moveTo>
                    <a:pt x="2821" y="1"/>
                  </a:moveTo>
                  <a:cubicBezTo>
                    <a:pt x="2783" y="1"/>
                    <a:pt x="2729" y="30"/>
                    <a:pt x="2710" y="71"/>
                  </a:cubicBezTo>
                  <a:cubicBezTo>
                    <a:pt x="1815" y="2114"/>
                    <a:pt x="911" y="4158"/>
                    <a:pt x="23" y="6202"/>
                  </a:cubicBezTo>
                  <a:cubicBezTo>
                    <a:pt x="1" y="6253"/>
                    <a:pt x="17" y="6273"/>
                    <a:pt x="46" y="6273"/>
                  </a:cubicBezTo>
                  <a:cubicBezTo>
                    <a:pt x="81" y="6273"/>
                    <a:pt x="134" y="6243"/>
                    <a:pt x="155" y="6207"/>
                  </a:cubicBezTo>
                  <a:cubicBezTo>
                    <a:pt x="1191" y="4249"/>
                    <a:pt x="1967" y="2106"/>
                    <a:pt x="2851" y="75"/>
                  </a:cubicBezTo>
                  <a:cubicBezTo>
                    <a:pt x="2874" y="22"/>
                    <a:pt x="2853" y="1"/>
                    <a:pt x="28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2"/>
            <p:cNvSpPr/>
            <p:nvPr/>
          </p:nvSpPr>
          <p:spPr>
            <a:xfrm>
              <a:off x="1756625" y="649825"/>
              <a:ext cx="68950" cy="151700"/>
            </a:xfrm>
            <a:custGeom>
              <a:avLst/>
              <a:gdLst/>
              <a:ahLst/>
              <a:cxnLst/>
              <a:rect l="l" t="t" r="r" b="b"/>
              <a:pathLst>
                <a:path w="2758" h="6068" extrusionOk="0">
                  <a:moveTo>
                    <a:pt x="2704" y="0"/>
                  </a:moveTo>
                  <a:cubicBezTo>
                    <a:pt x="2665" y="0"/>
                    <a:pt x="2610" y="31"/>
                    <a:pt x="2592" y="73"/>
                  </a:cubicBezTo>
                  <a:cubicBezTo>
                    <a:pt x="1738" y="2051"/>
                    <a:pt x="722" y="3991"/>
                    <a:pt x="11" y="6027"/>
                  </a:cubicBezTo>
                  <a:cubicBezTo>
                    <a:pt x="1" y="6056"/>
                    <a:pt x="11" y="6067"/>
                    <a:pt x="29" y="6067"/>
                  </a:cubicBezTo>
                  <a:cubicBezTo>
                    <a:pt x="58" y="6067"/>
                    <a:pt x="109" y="6038"/>
                    <a:pt x="118" y="6015"/>
                  </a:cubicBezTo>
                  <a:cubicBezTo>
                    <a:pt x="1031" y="4058"/>
                    <a:pt x="1886" y="2059"/>
                    <a:pt x="2733" y="77"/>
                  </a:cubicBezTo>
                  <a:cubicBezTo>
                    <a:pt x="2757" y="22"/>
                    <a:pt x="2736" y="0"/>
                    <a:pt x="27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2"/>
            <p:cNvSpPr/>
            <p:nvPr/>
          </p:nvSpPr>
          <p:spPr>
            <a:xfrm>
              <a:off x="1782700" y="642525"/>
              <a:ext cx="80250" cy="158000"/>
            </a:xfrm>
            <a:custGeom>
              <a:avLst/>
              <a:gdLst/>
              <a:ahLst/>
              <a:cxnLst/>
              <a:rect l="l" t="t" r="r" b="b"/>
              <a:pathLst>
                <a:path w="3210" h="6320" extrusionOk="0">
                  <a:moveTo>
                    <a:pt x="3158" y="0"/>
                  </a:moveTo>
                  <a:cubicBezTo>
                    <a:pt x="3118" y="0"/>
                    <a:pt x="3060" y="31"/>
                    <a:pt x="3039" y="72"/>
                  </a:cubicBezTo>
                  <a:cubicBezTo>
                    <a:pt x="2040" y="2140"/>
                    <a:pt x="1000" y="4196"/>
                    <a:pt x="17" y="6269"/>
                  </a:cubicBezTo>
                  <a:cubicBezTo>
                    <a:pt x="0" y="6305"/>
                    <a:pt x="16" y="6319"/>
                    <a:pt x="38" y="6319"/>
                  </a:cubicBezTo>
                  <a:cubicBezTo>
                    <a:pt x="60" y="6319"/>
                    <a:pt x="88" y="6306"/>
                    <a:pt x="100" y="6286"/>
                  </a:cubicBezTo>
                  <a:cubicBezTo>
                    <a:pt x="1297" y="4316"/>
                    <a:pt x="2189" y="2149"/>
                    <a:pt x="3184" y="76"/>
                  </a:cubicBezTo>
                  <a:cubicBezTo>
                    <a:pt x="3210" y="21"/>
                    <a:pt x="3190" y="0"/>
                    <a:pt x="31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2"/>
            <p:cNvSpPr/>
            <p:nvPr/>
          </p:nvSpPr>
          <p:spPr>
            <a:xfrm>
              <a:off x="1784075" y="649725"/>
              <a:ext cx="88575" cy="181800"/>
            </a:xfrm>
            <a:custGeom>
              <a:avLst/>
              <a:gdLst/>
              <a:ahLst/>
              <a:cxnLst/>
              <a:rect l="l" t="t" r="r" b="b"/>
              <a:pathLst>
                <a:path w="3543" h="7272" extrusionOk="0">
                  <a:moveTo>
                    <a:pt x="3486" y="1"/>
                  </a:moveTo>
                  <a:cubicBezTo>
                    <a:pt x="3446" y="1"/>
                    <a:pt x="3392" y="32"/>
                    <a:pt x="3377" y="77"/>
                  </a:cubicBezTo>
                  <a:cubicBezTo>
                    <a:pt x="2439" y="2534"/>
                    <a:pt x="1151" y="4846"/>
                    <a:pt x="20" y="7216"/>
                  </a:cubicBezTo>
                  <a:cubicBezTo>
                    <a:pt x="0" y="7256"/>
                    <a:pt x="13" y="7271"/>
                    <a:pt x="36" y="7271"/>
                  </a:cubicBezTo>
                  <a:cubicBezTo>
                    <a:pt x="65" y="7271"/>
                    <a:pt x="111" y="7246"/>
                    <a:pt x="127" y="7216"/>
                  </a:cubicBezTo>
                  <a:cubicBezTo>
                    <a:pt x="1423" y="4969"/>
                    <a:pt x="2605" y="2509"/>
                    <a:pt x="3521" y="81"/>
                  </a:cubicBezTo>
                  <a:cubicBezTo>
                    <a:pt x="3542" y="24"/>
                    <a:pt x="3519" y="1"/>
                    <a:pt x="3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2"/>
            <p:cNvSpPr/>
            <p:nvPr/>
          </p:nvSpPr>
          <p:spPr>
            <a:xfrm>
              <a:off x="1803600" y="651500"/>
              <a:ext cx="82675" cy="175975"/>
            </a:xfrm>
            <a:custGeom>
              <a:avLst/>
              <a:gdLst/>
              <a:ahLst/>
              <a:cxnLst/>
              <a:rect l="l" t="t" r="r" b="b"/>
              <a:pathLst>
                <a:path w="3307" h="7039" extrusionOk="0">
                  <a:moveTo>
                    <a:pt x="3272" y="0"/>
                  </a:moveTo>
                  <a:cubicBezTo>
                    <a:pt x="3231" y="0"/>
                    <a:pt x="3157" y="47"/>
                    <a:pt x="3141" y="92"/>
                  </a:cubicBezTo>
                  <a:cubicBezTo>
                    <a:pt x="2274" y="2480"/>
                    <a:pt x="1048" y="4672"/>
                    <a:pt x="19" y="6983"/>
                  </a:cubicBezTo>
                  <a:cubicBezTo>
                    <a:pt x="1" y="7024"/>
                    <a:pt x="13" y="7039"/>
                    <a:pt x="35" y="7039"/>
                  </a:cubicBezTo>
                  <a:cubicBezTo>
                    <a:pt x="63" y="7039"/>
                    <a:pt x="106" y="7014"/>
                    <a:pt x="122" y="6983"/>
                  </a:cubicBezTo>
                  <a:cubicBezTo>
                    <a:pt x="1357" y="4771"/>
                    <a:pt x="2439" y="2434"/>
                    <a:pt x="3293" y="52"/>
                  </a:cubicBezTo>
                  <a:cubicBezTo>
                    <a:pt x="3307" y="15"/>
                    <a:pt x="3294" y="0"/>
                    <a:pt x="32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2"/>
            <p:cNvSpPr/>
            <p:nvPr/>
          </p:nvSpPr>
          <p:spPr>
            <a:xfrm>
              <a:off x="1780475" y="648050"/>
              <a:ext cx="126425" cy="263375"/>
            </a:xfrm>
            <a:custGeom>
              <a:avLst/>
              <a:gdLst/>
              <a:ahLst/>
              <a:cxnLst/>
              <a:rect l="l" t="t" r="r" b="b"/>
              <a:pathLst>
                <a:path w="5057" h="10535" extrusionOk="0">
                  <a:moveTo>
                    <a:pt x="5000" y="0"/>
                  </a:moveTo>
                  <a:cubicBezTo>
                    <a:pt x="4958" y="0"/>
                    <a:pt x="4899" y="33"/>
                    <a:pt x="4879" y="78"/>
                  </a:cubicBezTo>
                  <a:cubicBezTo>
                    <a:pt x="3326" y="3567"/>
                    <a:pt x="1415" y="6907"/>
                    <a:pt x="20" y="10462"/>
                  </a:cubicBezTo>
                  <a:cubicBezTo>
                    <a:pt x="1" y="10514"/>
                    <a:pt x="20" y="10534"/>
                    <a:pt x="49" y="10534"/>
                  </a:cubicBezTo>
                  <a:cubicBezTo>
                    <a:pt x="85" y="10534"/>
                    <a:pt x="136" y="10505"/>
                    <a:pt x="151" y="10466"/>
                  </a:cubicBezTo>
                  <a:cubicBezTo>
                    <a:pt x="1729" y="6982"/>
                    <a:pt x="3488" y="3579"/>
                    <a:pt x="5032" y="82"/>
                  </a:cubicBezTo>
                  <a:cubicBezTo>
                    <a:pt x="5056" y="23"/>
                    <a:pt x="5034" y="0"/>
                    <a:pt x="50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2"/>
            <p:cNvSpPr/>
            <p:nvPr/>
          </p:nvSpPr>
          <p:spPr>
            <a:xfrm>
              <a:off x="1773500" y="656575"/>
              <a:ext cx="144250" cy="285775"/>
            </a:xfrm>
            <a:custGeom>
              <a:avLst/>
              <a:gdLst/>
              <a:ahLst/>
              <a:cxnLst/>
              <a:rect l="l" t="t" r="r" b="b"/>
              <a:pathLst>
                <a:path w="5770" h="11431" extrusionOk="0">
                  <a:moveTo>
                    <a:pt x="5724" y="0"/>
                  </a:moveTo>
                  <a:cubicBezTo>
                    <a:pt x="5690" y="0"/>
                    <a:pt x="5641" y="27"/>
                    <a:pt x="5625" y="63"/>
                  </a:cubicBezTo>
                  <a:cubicBezTo>
                    <a:pt x="3969" y="3931"/>
                    <a:pt x="2065" y="7672"/>
                    <a:pt x="30" y="11356"/>
                  </a:cubicBezTo>
                  <a:cubicBezTo>
                    <a:pt x="0" y="11410"/>
                    <a:pt x="19" y="11431"/>
                    <a:pt x="52" y="11431"/>
                  </a:cubicBezTo>
                  <a:cubicBezTo>
                    <a:pt x="94" y="11431"/>
                    <a:pt x="158" y="11399"/>
                    <a:pt x="183" y="11356"/>
                  </a:cubicBezTo>
                  <a:cubicBezTo>
                    <a:pt x="2247" y="7697"/>
                    <a:pt x="4114" y="3936"/>
                    <a:pt x="5749" y="63"/>
                  </a:cubicBezTo>
                  <a:cubicBezTo>
                    <a:pt x="5769" y="18"/>
                    <a:pt x="5752" y="0"/>
                    <a:pt x="57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2"/>
            <p:cNvSpPr/>
            <p:nvPr/>
          </p:nvSpPr>
          <p:spPr>
            <a:xfrm>
              <a:off x="1786975" y="652350"/>
              <a:ext cx="154400" cy="305675"/>
            </a:xfrm>
            <a:custGeom>
              <a:avLst/>
              <a:gdLst/>
              <a:ahLst/>
              <a:cxnLst/>
              <a:rect l="l" t="t" r="r" b="b"/>
              <a:pathLst>
                <a:path w="6176" h="12227" extrusionOk="0">
                  <a:moveTo>
                    <a:pt x="6129" y="1"/>
                  </a:moveTo>
                  <a:cubicBezTo>
                    <a:pt x="6093" y="1"/>
                    <a:pt x="6041" y="30"/>
                    <a:pt x="6023" y="71"/>
                  </a:cubicBezTo>
                  <a:cubicBezTo>
                    <a:pt x="4260" y="4188"/>
                    <a:pt x="2092" y="8163"/>
                    <a:pt x="32" y="12140"/>
                  </a:cubicBezTo>
                  <a:cubicBezTo>
                    <a:pt x="0" y="12202"/>
                    <a:pt x="24" y="12226"/>
                    <a:pt x="63" y="12226"/>
                  </a:cubicBezTo>
                  <a:cubicBezTo>
                    <a:pt x="111" y="12226"/>
                    <a:pt x="181" y="12191"/>
                    <a:pt x="206" y="12144"/>
                  </a:cubicBezTo>
                  <a:cubicBezTo>
                    <a:pt x="2278" y="8184"/>
                    <a:pt x="4421" y="4192"/>
                    <a:pt x="6155" y="71"/>
                  </a:cubicBezTo>
                  <a:cubicBezTo>
                    <a:pt x="6176" y="21"/>
                    <a:pt x="6158" y="1"/>
                    <a:pt x="61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2"/>
            <p:cNvSpPr/>
            <p:nvPr/>
          </p:nvSpPr>
          <p:spPr>
            <a:xfrm>
              <a:off x="1757100" y="659275"/>
              <a:ext cx="203525" cy="399575"/>
            </a:xfrm>
            <a:custGeom>
              <a:avLst/>
              <a:gdLst/>
              <a:ahLst/>
              <a:cxnLst/>
              <a:rect l="l" t="t" r="r" b="b"/>
              <a:pathLst>
                <a:path w="8141" h="15983" extrusionOk="0">
                  <a:moveTo>
                    <a:pt x="8080" y="1"/>
                  </a:moveTo>
                  <a:cubicBezTo>
                    <a:pt x="8035" y="1"/>
                    <a:pt x="7971" y="36"/>
                    <a:pt x="7949" y="83"/>
                  </a:cubicBezTo>
                  <a:cubicBezTo>
                    <a:pt x="5513" y="5418"/>
                    <a:pt x="3184" y="10938"/>
                    <a:pt x="34" y="15901"/>
                  </a:cubicBezTo>
                  <a:cubicBezTo>
                    <a:pt x="0" y="15956"/>
                    <a:pt x="22" y="15983"/>
                    <a:pt x="54" y="15983"/>
                  </a:cubicBezTo>
                  <a:cubicBezTo>
                    <a:pt x="79" y="15983"/>
                    <a:pt x="109" y="15968"/>
                    <a:pt x="128" y="15938"/>
                  </a:cubicBezTo>
                  <a:cubicBezTo>
                    <a:pt x="3428" y="11070"/>
                    <a:pt x="5686" y="5414"/>
                    <a:pt x="8114" y="87"/>
                  </a:cubicBezTo>
                  <a:cubicBezTo>
                    <a:pt x="8140" y="25"/>
                    <a:pt x="8117" y="1"/>
                    <a:pt x="80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2"/>
            <p:cNvSpPr/>
            <p:nvPr/>
          </p:nvSpPr>
          <p:spPr>
            <a:xfrm>
              <a:off x="1797050" y="657875"/>
              <a:ext cx="172825" cy="370750"/>
            </a:xfrm>
            <a:custGeom>
              <a:avLst/>
              <a:gdLst/>
              <a:ahLst/>
              <a:cxnLst/>
              <a:rect l="l" t="t" r="r" b="b"/>
              <a:pathLst>
                <a:path w="6913" h="14830" extrusionOk="0">
                  <a:moveTo>
                    <a:pt x="6859" y="1"/>
                  </a:moveTo>
                  <a:cubicBezTo>
                    <a:pt x="6821" y="1"/>
                    <a:pt x="6767" y="32"/>
                    <a:pt x="6751" y="77"/>
                  </a:cubicBezTo>
                  <a:cubicBezTo>
                    <a:pt x="4868" y="5139"/>
                    <a:pt x="2552" y="10007"/>
                    <a:pt x="22" y="14776"/>
                  </a:cubicBezTo>
                  <a:cubicBezTo>
                    <a:pt x="0" y="14814"/>
                    <a:pt x="18" y="14829"/>
                    <a:pt x="44" y="14829"/>
                  </a:cubicBezTo>
                  <a:cubicBezTo>
                    <a:pt x="69" y="14829"/>
                    <a:pt x="102" y="14815"/>
                    <a:pt x="116" y="14793"/>
                  </a:cubicBezTo>
                  <a:cubicBezTo>
                    <a:pt x="2932" y="10242"/>
                    <a:pt x="5055" y="5085"/>
                    <a:pt x="6892" y="77"/>
                  </a:cubicBezTo>
                  <a:cubicBezTo>
                    <a:pt x="6913" y="23"/>
                    <a:pt x="6891" y="1"/>
                    <a:pt x="68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2"/>
            <p:cNvSpPr/>
            <p:nvPr/>
          </p:nvSpPr>
          <p:spPr>
            <a:xfrm>
              <a:off x="1817650" y="641625"/>
              <a:ext cx="180725" cy="398200"/>
            </a:xfrm>
            <a:custGeom>
              <a:avLst/>
              <a:gdLst/>
              <a:ahLst/>
              <a:cxnLst/>
              <a:rect l="l" t="t" r="r" b="b"/>
              <a:pathLst>
                <a:path w="7229" h="15928" extrusionOk="0">
                  <a:moveTo>
                    <a:pt x="7173" y="0"/>
                  </a:moveTo>
                  <a:cubicBezTo>
                    <a:pt x="7133" y="0"/>
                    <a:pt x="7078" y="32"/>
                    <a:pt x="7063" y="75"/>
                  </a:cubicBezTo>
                  <a:cubicBezTo>
                    <a:pt x="5977" y="2993"/>
                    <a:pt x="4784" y="5863"/>
                    <a:pt x="3471" y="8687"/>
                  </a:cubicBezTo>
                  <a:cubicBezTo>
                    <a:pt x="2356" y="11087"/>
                    <a:pt x="869" y="13391"/>
                    <a:pt x="10" y="15893"/>
                  </a:cubicBezTo>
                  <a:cubicBezTo>
                    <a:pt x="1" y="15918"/>
                    <a:pt x="10" y="15928"/>
                    <a:pt x="26" y="15928"/>
                  </a:cubicBezTo>
                  <a:cubicBezTo>
                    <a:pt x="52" y="15928"/>
                    <a:pt x="96" y="15903"/>
                    <a:pt x="105" y="15881"/>
                  </a:cubicBezTo>
                  <a:cubicBezTo>
                    <a:pt x="1171" y="13295"/>
                    <a:pt x="2628" y="10876"/>
                    <a:pt x="3797" y="8337"/>
                  </a:cubicBezTo>
                  <a:cubicBezTo>
                    <a:pt x="5039" y="5628"/>
                    <a:pt x="6171" y="2875"/>
                    <a:pt x="7207" y="79"/>
                  </a:cubicBezTo>
                  <a:cubicBezTo>
                    <a:pt x="7228" y="23"/>
                    <a:pt x="7206" y="0"/>
                    <a:pt x="71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2"/>
            <p:cNvSpPr/>
            <p:nvPr/>
          </p:nvSpPr>
          <p:spPr>
            <a:xfrm>
              <a:off x="1877600" y="649975"/>
              <a:ext cx="136650" cy="313600"/>
            </a:xfrm>
            <a:custGeom>
              <a:avLst/>
              <a:gdLst/>
              <a:ahLst/>
              <a:cxnLst/>
              <a:rect l="l" t="t" r="r" b="b"/>
              <a:pathLst>
                <a:path w="5466" h="12544" extrusionOk="0">
                  <a:moveTo>
                    <a:pt x="5432" y="1"/>
                  </a:moveTo>
                  <a:cubicBezTo>
                    <a:pt x="5394" y="1"/>
                    <a:pt x="5326" y="45"/>
                    <a:pt x="5313" y="88"/>
                  </a:cubicBezTo>
                  <a:cubicBezTo>
                    <a:pt x="3922" y="4390"/>
                    <a:pt x="1774" y="8342"/>
                    <a:pt x="15" y="12495"/>
                  </a:cubicBezTo>
                  <a:cubicBezTo>
                    <a:pt x="1" y="12530"/>
                    <a:pt x="13" y="12544"/>
                    <a:pt x="33" y="12544"/>
                  </a:cubicBezTo>
                  <a:cubicBezTo>
                    <a:pt x="59" y="12544"/>
                    <a:pt x="97" y="12522"/>
                    <a:pt x="110" y="12495"/>
                  </a:cubicBezTo>
                  <a:cubicBezTo>
                    <a:pt x="2092" y="8445"/>
                    <a:pt x="4095" y="4361"/>
                    <a:pt x="5454" y="50"/>
                  </a:cubicBezTo>
                  <a:cubicBezTo>
                    <a:pt x="5465" y="15"/>
                    <a:pt x="5453" y="1"/>
                    <a:pt x="5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42"/>
            <p:cNvSpPr/>
            <p:nvPr/>
          </p:nvSpPr>
          <p:spPr>
            <a:xfrm>
              <a:off x="2005250" y="647550"/>
              <a:ext cx="24450" cy="54850"/>
            </a:xfrm>
            <a:custGeom>
              <a:avLst/>
              <a:gdLst/>
              <a:ahLst/>
              <a:cxnLst/>
              <a:rect l="l" t="t" r="r" b="b"/>
              <a:pathLst>
                <a:path w="978" h="2194" extrusionOk="0">
                  <a:moveTo>
                    <a:pt x="930" y="0"/>
                  </a:moveTo>
                  <a:cubicBezTo>
                    <a:pt x="895" y="0"/>
                    <a:pt x="846" y="29"/>
                    <a:pt x="830" y="69"/>
                  </a:cubicBezTo>
                  <a:cubicBezTo>
                    <a:pt x="575" y="742"/>
                    <a:pt x="108" y="1439"/>
                    <a:pt x="5" y="2158"/>
                  </a:cubicBezTo>
                  <a:cubicBezTo>
                    <a:pt x="0" y="2184"/>
                    <a:pt x="9" y="2194"/>
                    <a:pt x="24" y="2194"/>
                  </a:cubicBezTo>
                  <a:cubicBezTo>
                    <a:pt x="47" y="2194"/>
                    <a:pt x="85" y="2167"/>
                    <a:pt x="96" y="2146"/>
                  </a:cubicBezTo>
                  <a:cubicBezTo>
                    <a:pt x="426" y="1489"/>
                    <a:pt x="702" y="759"/>
                    <a:pt x="959" y="69"/>
                  </a:cubicBezTo>
                  <a:cubicBezTo>
                    <a:pt x="978" y="20"/>
                    <a:pt x="959" y="0"/>
                    <a:pt x="9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2"/>
            <p:cNvSpPr/>
            <p:nvPr/>
          </p:nvSpPr>
          <p:spPr>
            <a:xfrm>
              <a:off x="2024450" y="649075"/>
              <a:ext cx="19225" cy="41175"/>
            </a:xfrm>
            <a:custGeom>
              <a:avLst/>
              <a:gdLst/>
              <a:ahLst/>
              <a:cxnLst/>
              <a:rect l="l" t="t" r="r" b="b"/>
              <a:pathLst>
                <a:path w="769" h="1647" extrusionOk="0">
                  <a:moveTo>
                    <a:pt x="716" y="0"/>
                  </a:moveTo>
                  <a:cubicBezTo>
                    <a:pt x="679" y="0"/>
                    <a:pt x="628" y="29"/>
                    <a:pt x="612" y="69"/>
                  </a:cubicBezTo>
                  <a:cubicBezTo>
                    <a:pt x="492" y="359"/>
                    <a:pt x="344" y="631"/>
                    <a:pt x="220" y="917"/>
                  </a:cubicBezTo>
                  <a:cubicBezTo>
                    <a:pt x="125" y="1131"/>
                    <a:pt x="1" y="1382"/>
                    <a:pt x="13" y="1622"/>
                  </a:cubicBezTo>
                  <a:cubicBezTo>
                    <a:pt x="13" y="1640"/>
                    <a:pt x="21" y="1647"/>
                    <a:pt x="32" y="1647"/>
                  </a:cubicBezTo>
                  <a:cubicBezTo>
                    <a:pt x="58" y="1647"/>
                    <a:pt x="100" y="1614"/>
                    <a:pt x="108" y="1597"/>
                  </a:cubicBezTo>
                  <a:cubicBezTo>
                    <a:pt x="220" y="1346"/>
                    <a:pt x="290" y="1077"/>
                    <a:pt x="405" y="822"/>
                  </a:cubicBezTo>
                  <a:cubicBezTo>
                    <a:pt x="521" y="574"/>
                    <a:pt x="645" y="326"/>
                    <a:pt x="748" y="74"/>
                  </a:cubicBezTo>
                  <a:cubicBezTo>
                    <a:pt x="769" y="21"/>
                    <a:pt x="748" y="0"/>
                    <a:pt x="71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42"/>
            <p:cNvSpPr/>
            <p:nvPr/>
          </p:nvSpPr>
          <p:spPr>
            <a:xfrm>
              <a:off x="2036250" y="646900"/>
              <a:ext cx="14425" cy="35800"/>
            </a:xfrm>
            <a:custGeom>
              <a:avLst/>
              <a:gdLst/>
              <a:ahLst/>
              <a:cxnLst/>
              <a:rect l="l" t="t" r="r" b="b"/>
              <a:pathLst>
                <a:path w="577" h="1432" extrusionOk="0">
                  <a:moveTo>
                    <a:pt x="546" y="0"/>
                  </a:moveTo>
                  <a:cubicBezTo>
                    <a:pt x="511" y="0"/>
                    <a:pt x="446" y="41"/>
                    <a:pt x="432" y="78"/>
                  </a:cubicBezTo>
                  <a:cubicBezTo>
                    <a:pt x="284" y="495"/>
                    <a:pt x="70" y="962"/>
                    <a:pt x="3" y="1404"/>
                  </a:cubicBezTo>
                  <a:cubicBezTo>
                    <a:pt x="1" y="1424"/>
                    <a:pt x="8" y="1432"/>
                    <a:pt x="19" y="1432"/>
                  </a:cubicBezTo>
                  <a:cubicBezTo>
                    <a:pt x="38" y="1432"/>
                    <a:pt x="71" y="1407"/>
                    <a:pt x="82" y="1391"/>
                  </a:cubicBezTo>
                  <a:cubicBezTo>
                    <a:pt x="305" y="983"/>
                    <a:pt x="413" y="483"/>
                    <a:pt x="565" y="45"/>
                  </a:cubicBezTo>
                  <a:cubicBezTo>
                    <a:pt x="577" y="13"/>
                    <a:pt x="566" y="0"/>
                    <a:pt x="5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42"/>
            <p:cNvSpPr/>
            <p:nvPr/>
          </p:nvSpPr>
          <p:spPr>
            <a:xfrm>
              <a:off x="2049875" y="649175"/>
              <a:ext cx="12975" cy="36150"/>
            </a:xfrm>
            <a:custGeom>
              <a:avLst/>
              <a:gdLst/>
              <a:ahLst/>
              <a:cxnLst/>
              <a:rect l="l" t="t" r="r" b="b"/>
              <a:pathLst>
                <a:path w="519" h="1446" extrusionOk="0">
                  <a:moveTo>
                    <a:pt x="483" y="0"/>
                  </a:moveTo>
                  <a:cubicBezTo>
                    <a:pt x="445" y="0"/>
                    <a:pt x="382" y="44"/>
                    <a:pt x="371" y="86"/>
                  </a:cubicBezTo>
                  <a:cubicBezTo>
                    <a:pt x="318" y="330"/>
                    <a:pt x="255" y="570"/>
                    <a:pt x="185" y="809"/>
                  </a:cubicBezTo>
                  <a:cubicBezTo>
                    <a:pt x="123" y="1012"/>
                    <a:pt x="24" y="1214"/>
                    <a:pt x="3" y="1420"/>
                  </a:cubicBezTo>
                  <a:cubicBezTo>
                    <a:pt x="1" y="1439"/>
                    <a:pt x="8" y="1445"/>
                    <a:pt x="20" y="1445"/>
                  </a:cubicBezTo>
                  <a:cubicBezTo>
                    <a:pt x="42" y="1445"/>
                    <a:pt x="78" y="1422"/>
                    <a:pt x="86" y="1412"/>
                  </a:cubicBezTo>
                  <a:cubicBezTo>
                    <a:pt x="329" y="1028"/>
                    <a:pt x="413" y="491"/>
                    <a:pt x="512" y="50"/>
                  </a:cubicBezTo>
                  <a:cubicBezTo>
                    <a:pt x="519" y="14"/>
                    <a:pt x="505" y="0"/>
                    <a:pt x="4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42"/>
            <p:cNvSpPr/>
            <p:nvPr/>
          </p:nvSpPr>
          <p:spPr>
            <a:xfrm>
              <a:off x="2056400" y="662100"/>
              <a:ext cx="17150" cy="40900"/>
            </a:xfrm>
            <a:custGeom>
              <a:avLst/>
              <a:gdLst/>
              <a:ahLst/>
              <a:cxnLst/>
              <a:rect l="l" t="t" r="r" b="b"/>
              <a:pathLst>
                <a:path w="686" h="1636" extrusionOk="0">
                  <a:moveTo>
                    <a:pt x="637" y="0"/>
                  </a:moveTo>
                  <a:cubicBezTo>
                    <a:pt x="602" y="0"/>
                    <a:pt x="553" y="28"/>
                    <a:pt x="539" y="69"/>
                  </a:cubicBezTo>
                  <a:cubicBezTo>
                    <a:pt x="350" y="577"/>
                    <a:pt x="152" y="1080"/>
                    <a:pt x="7" y="1605"/>
                  </a:cubicBezTo>
                  <a:cubicBezTo>
                    <a:pt x="1" y="1627"/>
                    <a:pt x="9" y="1635"/>
                    <a:pt x="24" y="1635"/>
                  </a:cubicBezTo>
                  <a:cubicBezTo>
                    <a:pt x="46" y="1635"/>
                    <a:pt x="82" y="1614"/>
                    <a:pt x="89" y="1597"/>
                  </a:cubicBezTo>
                  <a:cubicBezTo>
                    <a:pt x="291" y="1089"/>
                    <a:pt x="474" y="581"/>
                    <a:pt x="667" y="69"/>
                  </a:cubicBezTo>
                  <a:cubicBezTo>
                    <a:pt x="686" y="20"/>
                    <a:pt x="666" y="0"/>
                    <a:pt x="6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42"/>
            <p:cNvSpPr/>
            <p:nvPr/>
          </p:nvSpPr>
          <p:spPr>
            <a:xfrm>
              <a:off x="2048400" y="658775"/>
              <a:ext cx="43650" cy="75750"/>
            </a:xfrm>
            <a:custGeom>
              <a:avLst/>
              <a:gdLst/>
              <a:ahLst/>
              <a:cxnLst/>
              <a:rect l="l" t="t" r="r" b="b"/>
              <a:pathLst>
                <a:path w="1746" h="3030" extrusionOk="0">
                  <a:moveTo>
                    <a:pt x="1698" y="0"/>
                  </a:moveTo>
                  <a:cubicBezTo>
                    <a:pt x="1686" y="0"/>
                    <a:pt x="1669" y="6"/>
                    <a:pt x="1648" y="20"/>
                  </a:cubicBezTo>
                  <a:cubicBezTo>
                    <a:pt x="1280" y="281"/>
                    <a:pt x="1095" y="764"/>
                    <a:pt x="893" y="1148"/>
                  </a:cubicBezTo>
                  <a:cubicBezTo>
                    <a:pt x="583" y="1730"/>
                    <a:pt x="137" y="2324"/>
                    <a:pt x="9" y="2976"/>
                  </a:cubicBezTo>
                  <a:cubicBezTo>
                    <a:pt x="1" y="3015"/>
                    <a:pt x="16" y="3029"/>
                    <a:pt x="38" y="3029"/>
                  </a:cubicBezTo>
                  <a:cubicBezTo>
                    <a:pt x="74" y="3029"/>
                    <a:pt x="128" y="2993"/>
                    <a:pt x="141" y="2960"/>
                  </a:cubicBezTo>
                  <a:cubicBezTo>
                    <a:pt x="364" y="2436"/>
                    <a:pt x="624" y="1945"/>
                    <a:pt x="893" y="1440"/>
                  </a:cubicBezTo>
                  <a:cubicBezTo>
                    <a:pt x="1124" y="1011"/>
                    <a:pt x="1301" y="437"/>
                    <a:pt x="1686" y="123"/>
                  </a:cubicBezTo>
                  <a:cubicBezTo>
                    <a:pt x="1737" y="81"/>
                    <a:pt x="1746" y="0"/>
                    <a:pt x="16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42"/>
            <p:cNvSpPr/>
            <p:nvPr/>
          </p:nvSpPr>
          <p:spPr>
            <a:xfrm>
              <a:off x="2058300" y="657300"/>
              <a:ext cx="46925" cy="88325"/>
            </a:xfrm>
            <a:custGeom>
              <a:avLst/>
              <a:gdLst/>
              <a:ahLst/>
              <a:cxnLst/>
              <a:rect l="l" t="t" r="r" b="b"/>
              <a:pathLst>
                <a:path w="1877" h="3533" extrusionOk="0">
                  <a:moveTo>
                    <a:pt x="1836" y="0"/>
                  </a:moveTo>
                  <a:cubicBezTo>
                    <a:pt x="1798" y="0"/>
                    <a:pt x="1739" y="32"/>
                    <a:pt x="1727" y="67"/>
                  </a:cubicBezTo>
                  <a:cubicBezTo>
                    <a:pt x="1273" y="1264"/>
                    <a:pt x="484" y="2292"/>
                    <a:pt x="17" y="3473"/>
                  </a:cubicBezTo>
                  <a:cubicBezTo>
                    <a:pt x="1" y="3515"/>
                    <a:pt x="18" y="3533"/>
                    <a:pt x="44" y="3533"/>
                  </a:cubicBezTo>
                  <a:cubicBezTo>
                    <a:pt x="68" y="3533"/>
                    <a:pt x="100" y="3516"/>
                    <a:pt x="116" y="3490"/>
                  </a:cubicBezTo>
                  <a:cubicBezTo>
                    <a:pt x="769" y="2400"/>
                    <a:pt x="1429" y="1248"/>
                    <a:pt x="1863" y="51"/>
                  </a:cubicBezTo>
                  <a:cubicBezTo>
                    <a:pt x="1876" y="14"/>
                    <a:pt x="1861" y="0"/>
                    <a:pt x="1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42"/>
            <p:cNvSpPr/>
            <p:nvPr/>
          </p:nvSpPr>
          <p:spPr>
            <a:xfrm>
              <a:off x="2078325" y="671650"/>
              <a:ext cx="36150" cy="68400"/>
            </a:xfrm>
            <a:custGeom>
              <a:avLst/>
              <a:gdLst/>
              <a:ahLst/>
              <a:cxnLst/>
              <a:rect l="l" t="t" r="r" b="b"/>
              <a:pathLst>
                <a:path w="1446" h="2736" extrusionOk="0">
                  <a:moveTo>
                    <a:pt x="1391" y="1"/>
                  </a:moveTo>
                  <a:cubicBezTo>
                    <a:pt x="1351" y="1"/>
                    <a:pt x="1293" y="32"/>
                    <a:pt x="1272" y="75"/>
                  </a:cubicBezTo>
                  <a:cubicBezTo>
                    <a:pt x="880" y="955"/>
                    <a:pt x="468" y="1817"/>
                    <a:pt x="22" y="2672"/>
                  </a:cubicBezTo>
                  <a:cubicBezTo>
                    <a:pt x="0" y="2717"/>
                    <a:pt x="21" y="2735"/>
                    <a:pt x="50" y="2735"/>
                  </a:cubicBezTo>
                  <a:cubicBezTo>
                    <a:pt x="78" y="2735"/>
                    <a:pt x="113" y="2719"/>
                    <a:pt x="129" y="2693"/>
                  </a:cubicBezTo>
                  <a:cubicBezTo>
                    <a:pt x="641" y="1863"/>
                    <a:pt x="1025" y="967"/>
                    <a:pt x="1421" y="79"/>
                  </a:cubicBezTo>
                  <a:cubicBezTo>
                    <a:pt x="1445" y="23"/>
                    <a:pt x="1425" y="1"/>
                    <a:pt x="13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42"/>
            <p:cNvSpPr/>
            <p:nvPr/>
          </p:nvSpPr>
          <p:spPr>
            <a:xfrm>
              <a:off x="1998975" y="716000"/>
              <a:ext cx="5000" cy="5475"/>
            </a:xfrm>
            <a:custGeom>
              <a:avLst/>
              <a:gdLst/>
              <a:ahLst/>
              <a:cxnLst/>
              <a:rect l="l" t="t" r="r" b="b"/>
              <a:pathLst>
                <a:path w="200" h="219" extrusionOk="0">
                  <a:moveTo>
                    <a:pt x="182" y="1"/>
                  </a:moveTo>
                  <a:cubicBezTo>
                    <a:pt x="175" y="1"/>
                    <a:pt x="167" y="4"/>
                    <a:pt x="161" y="10"/>
                  </a:cubicBezTo>
                  <a:cubicBezTo>
                    <a:pt x="115" y="64"/>
                    <a:pt x="74" y="118"/>
                    <a:pt x="25" y="167"/>
                  </a:cubicBezTo>
                  <a:cubicBezTo>
                    <a:pt x="1" y="194"/>
                    <a:pt x="11" y="218"/>
                    <a:pt x="32" y="218"/>
                  </a:cubicBezTo>
                  <a:cubicBezTo>
                    <a:pt x="41" y="218"/>
                    <a:pt x="51" y="214"/>
                    <a:pt x="61" y="205"/>
                  </a:cubicBezTo>
                  <a:cubicBezTo>
                    <a:pt x="115" y="147"/>
                    <a:pt x="165" y="98"/>
                    <a:pt x="194" y="23"/>
                  </a:cubicBezTo>
                  <a:cubicBezTo>
                    <a:pt x="199" y="8"/>
                    <a:pt x="192" y="1"/>
                    <a:pt x="1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42"/>
            <p:cNvSpPr/>
            <p:nvPr/>
          </p:nvSpPr>
          <p:spPr>
            <a:xfrm>
              <a:off x="1923425" y="714500"/>
              <a:ext cx="83800" cy="181250"/>
            </a:xfrm>
            <a:custGeom>
              <a:avLst/>
              <a:gdLst/>
              <a:ahLst/>
              <a:cxnLst/>
              <a:rect l="l" t="t" r="r" b="b"/>
              <a:pathLst>
                <a:path w="3352" h="7250" extrusionOk="0">
                  <a:moveTo>
                    <a:pt x="3321" y="0"/>
                  </a:moveTo>
                  <a:cubicBezTo>
                    <a:pt x="3301" y="0"/>
                    <a:pt x="3276" y="12"/>
                    <a:pt x="3266" y="25"/>
                  </a:cubicBezTo>
                  <a:cubicBezTo>
                    <a:pt x="3216" y="70"/>
                    <a:pt x="3167" y="120"/>
                    <a:pt x="3117" y="170"/>
                  </a:cubicBezTo>
                  <a:cubicBezTo>
                    <a:pt x="3101" y="183"/>
                    <a:pt x="3105" y="203"/>
                    <a:pt x="3121" y="203"/>
                  </a:cubicBezTo>
                  <a:cubicBezTo>
                    <a:pt x="3125" y="203"/>
                    <a:pt x="3131" y="202"/>
                    <a:pt x="3137" y="198"/>
                  </a:cubicBezTo>
                  <a:lnTo>
                    <a:pt x="3137" y="198"/>
                  </a:lnTo>
                  <a:cubicBezTo>
                    <a:pt x="2948" y="318"/>
                    <a:pt x="2613" y="1545"/>
                    <a:pt x="2489" y="1813"/>
                  </a:cubicBezTo>
                  <a:cubicBezTo>
                    <a:pt x="2233" y="2374"/>
                    <a:pt x="1969" y="2936"/>
                    <a:pt x="1717" y="3502"/>
                  </a:cubicBezTo>
                  <a:cubicBezTo>
                    <a:pt x="1164" y="4736"/>
                    <a:pt x="590" y="5963"/>
                    <a:pt x="20" y="7189"/>
                  </a:cubicBezTo>
                  <a:cubicBezTo>
                    <a:pt x="0" y="7233"/>
                    <a:pt x="15" y="7250"/>
                    <a:pt x="41" y="7250"/>
                  </a:cubicBezTo>
                  <a:cubicBezTo>
                    <a:pt x="73" y="7250"/>
                    <a:pt x="121" y="7223"/>
                    <a:pt x="139" y="7189"/>
                  </a:cubicBezTo>
                  <a:cubicBezTo>
                    <a:pt x="1328" y="4980"/>
                    <a:pt x="2658" y="2457"/>
                    <a:pt x="3344" y="38"/>
                  </a:cubicBezTo>
                  <a:cubicBezTo>
                    <a:pt x="3352" y="10"/>
                    <a:pt x="3339" y="0"/>
                    <a:pt x="33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42"/>
            <p:cNvSpPr/>
            <p:nvPr/>
          </p:nvSpPr>
          <p:spPr>
            <a:xfrm>
              <a:off x="1971650" y="722050"/>
              <a:ext cx="48450" cy="117575"/>
            </a:xfrm>
            <a:custGeom>
              <a:avLst/>
              <a:gdLst/>
              <a:ahLst/>
              <a:cxnLst/>
              <a:rect l="l" t="t" r="r" b="b"/>
              <a:pathLst>
                <a:path w="1938" h="4703" extrusionOk="0">
                  <a:moveTo>
                    <a:pt x="1887" y="1"/>
                  </a:moveTo>
                  <a:cubicBezTo>
                    <a:pt x="1850" y="1"/>
                    <a:pt x="1798" y="31"/>
                    <a:pt x="1783" y="74"/>
                  </a:cubicBezTo>
                  <a:cubicBezTo>
                    <a:pt x="1196" y="1598"/>
                    <a:pt x="589" y="3117"/>
                    <a:pt x="15" y="4649"/>
                  </a:cubicBezTo>
                  <a:cubicBezTo>
                    <a:pt x="0" y="4688"/>
                    <a:pt x="14" y="4702"/>
                    <a:pt x="36" y="4702"/>
                  </a:cubicBezTo>
                  <a:cubicBezTo>
                    <a:pt x="64" y="4702"/>
                    <a:pt x="104" y="4679"/>
                    <a:pt x="118" y="4649"/>
                  </a:cubicBezTo>
                  <a:cubicBezTo>
                    <a:pt x="762" y="3142"/>
                    <a:pt x="1332" y="1602"/>
                    <a:pt x="1919" y="74"/>
                  </a:cubicBezTo>
                  <a:cubicBezTo>
                    <a:pt x="1937" y="22"/>
                    <a:pt x="1917" y="1"/>
                    <a:pt x="18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42"/>
            <p:cNvSpPr/>
            <p:nvPr/>
          </p:nvSpPr>
          <p:spPr>
            <a:xfrm>
              <a:off x="2015075" y="721225"/>
              <a:ext cx="16900" cy="38750"/>
            </a:xfrm>
            <a:custGeom>
              <a:avLst/>
              <a:gdLst/>
              <a:ahLst/>
              <a:cxnLst/>
              <a:rect l="l" t="t" r="r" b="b"/>
              <a:pathLst>
                <a:path w="676" h="1550" extrusionOk="0">
                  <a:moveTo>
                    <a:pt x="646" y="0"/>
                  </a:moveTo>
                  <a:cubicBezTo>
                    <a:pt x="605" y="0"/>
                    <a:pt x="534" y="54"/>
                    <a:pt x="528" y="91"/>
                  </a:cubicBezTo>
                  <a:cubicBezTo>
                    <a:pt x="483" y="388"/>
                    <a:pt x="368" y="648"/>
                    <a:pt x="239" y="916"/>
                  </a:cubicBezTo>
                  <a:cubicBezTo>
                    <a:pt x="149" y="1103"/>
                    <a:pt x="4" y="1313"/>
                    <a:pt x="0" y="1524"/>
                  </a:cubicBezTo>
                  <a:cubicBezTo>
                    <a:pt x="0" y="1542"/>
                    <a:pt x="9" y="1549"/>
                    <a:pt x="20" y="1549"/>
                  </a:cubicBezTo>
                  <a:cubicBezTo>
                    <a:pt x="42" y="1549"/>
                    <a:pt x="75" y="1526"/>
                    <a:pt x="82" y="1515"/>
                  </a:cubicBezTo>
                  <a:cubicBezTo>
                    <a:pt x="244" y="1288"/>
                    <a:pt x="351" y="999"/>
                    <a:pt x="467" y="747"/>
                  </a:cubicBezTo>
                  <a:cubicBezTo>
                    <a:pt x="566" y="520"/>
                    <a:pt x="660" y="285"/>
                    <a:pt x="673" y="37"/>
                  </a:cubicBezTo>
                  <a:cubicBezTo>
                    <a:pt x="675" y="11"/>
                    <a:pt x="664" y="0"/>
                    <a:pt x="6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42"/>
            <p:cNvSpPr/>
            <p:nvPr/>
          </p:nvSpPr>
          <p:spPr>
            <a:xfrm>
              <a:off x="2031525" y="718025"/>
              <a:ext cx="12925" cy="28425"/>
            </a:xfrm>
            <a:custGeom>
              <a:avLst/>
              <a:gdLst/>
              <a:ahLst/>
              <a:cxnLst/>
              <a:rect l="l" t="t" r="r" b="b"/>
              <a:pathLst>
                <a:path w="517" h="1137" extrusionOk="0">
                  <a:moveTo>
                    <a:pt x="480" y="1"/>
                  </a:moveTo>
                  <a:cubicBezTo>
                    <a:pt x="438" y="1"/>
                    <a:pt x="367" y="48"/>
                    <a:pt x="354" y="91"/>
                  </a:cubicBezTo>
                  <a:cubicBezTo>
                    <a:pt x="250" y="429"/>
                    <a:pt x="126" y="760"/>
                    <a:pt x="11" y="1094"/>
                  </a:cubicBezTo>
                  <a:cubicBezTo>
                    <a:pt x="0" y="1125"/>
                    <a:pt x="12" y="1137"/>
                    <a:pt x="31" y="1137"/>
                  </a:cubicBezTo>
                  <a:cubicBezTo>
                    <a:pt x="63" y="1137"/>
                    <a:pt x="116" y="1105"/>
                    <a:pt x="126" y="1077"/>
                  </a:cubicBezTo>
                  <a:cubicBezTo>
                    <a:pt x="275" y="743"/>
                    <a:pt x="399" y="400"/>
                    <a:pt x="507" y="53"/>
                  </a:cubicBezTo>
                  <a:cubicBezTo>
                    <a:pt x="517" y="15"/>
                    <a:pt x="503" y="1"/>
                    <a:pt x="4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42"/>
            <p:cNvSpPr/>
            <p:nvPr/>
          </p:nvSpPr>
          <p:spPr>
            <a:xfrm>
              <a:off x="1725825" y="968525"/>
              <a:ext cx="57500" cy="100550"/>
            </a:xfrm>
            <a:custGeom>
              <a:avLst/>
              <a:gdLst/>
              <a:ahLst/>
              <a:cxnLst/>
              <a:rect l="l" t="t" r="r" b="b"/>
              <a:pathLst>
                <a:path w="2300" h="4022" extrusionOk="0">
                  <a:moveTo>
                    <a:pt x="2261" y="0"/>
                  </a:moveTo>
                  <a:cubicBezTo>
                    <a:pt x="2255" y="0"/>
                    <a:pt x="2248" y="2"/>
                    <a:pt x="2238" y="5"/>
                  </a:cubicBezTo>
                  <a:cubicBezTo>
                    <a:pt x="1846" y="162"/>
                    <a:pt x="1693" y="732"/>
                    <a:pt x="1524" y="1079"/>
                  </a:cubicBezTo>
                  <a:cubicBezTo>
                    <a:pt x="1045" y="2057"/>
                    <a:pt x="492" y="2994"/>
                    <a:pt x="17" y="3973"/>
                  </a:cubicBezTo>
                  <a:cubicBezTo>
                    <a:pt x="1" y="4008"/>
                    <a:pt x="15" y="4021"/>
                    <a:pt x="38" y="4021"/>
                  </a:cubicBezTo>
                  <a:cubicBezTo>
                    <a:pt x="61" y="4021"/>
                    <a:pt x="93" y="4006"/>
                    <a:pt x="108" y="3985"/>
                  </a:cubicBezTo>
                  <a:cubicBezTo>
                    <a:pt x="521" y="3394"/>
                    <a:pt x="847" y="2738"/>
                    <a:pt x="1169" y="2094"/>
                  </a:cubicBezTo>
                  <a:cubicBezTo>
                    <a:pt x="1434" y="1574"/>
                    <a:pt x="1760" y="427"/>
                    <a:pt x="2255" y="80"/>
                  </a:cubicBezTo>
                  <a:cubicBezTo>
                    <a:pt x="2283" y="58"/>
                    <a:pt x="2300" y="0"/>
                    <a:pt x="22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42"/>
            <p:cNvSpPr/>
            <p:nvPr/>
          </p:nvSpPr>
          <p:spPr>
            <a:xfrm>
              <a:off x="1722825" y="1067725"/>
              <a:ext cx="27175" cy="48325"/>
            </a:xfrm>
            <a:custGeom>
              <a:avLst/>
              <a:gdLst/>
              <a:ahLst/>
              <a:cxnLst/>
              <a:rect l="l" t="t" r="r" b="b"/>
              <a:pathLst>
                <a:path w="1087" h="1933" extrusionOk="0">
                  <a:moveTo>
                    <a:pt x="1037" y="0"/>
                  </a:moveTo>
                  <a:cubicBezTo>
                    <a:pt x="1000" y="0"/>
                    <a:pt x="948" y="28"/>
                    <a:pt x="929" y="67"/>
                  </a:cubicBezTo>
                  <a:cubicBezTo>
                    <a:pt x="794" y="381"/>
                    <a:pt x="666" y="703"/>
                    <a:pt x="517" y="1012"/>
                  </a:cubicBezTo>
                  <a:cubicBezTo>
                    <a:pt x="372" y="1318"/>
                    <a:pt x="170" y="1587"/>
                    <a:pt x="18" y="1888"/>
                  </a:cubicBezTo>
                  <a:cubicBezTo>
                    <a:pt x="1" y="1916"/>
                    <a:pt x="16" y="1932"/>
                    <a:pt x="38" y="1932"/>
                  </a:cubicBezTo>
                  <a:cubicBezTo>
                    <a:pt x="49" y="1932"/>
                    <a:pt x="60" y="1929"/>
                    <a:pt x="71" y="1921"/>
                  </a:cubicBezTo>
                  <a:cubicBezTo>
                    <a:pt x="591" y="1496"/>
                    <a:pt x="805" y="665"/>
                    <a:pt x="1066" y="71"/>
                  </a:cubicBezTo>
                  <a:cubicBezTo>
                    <a:pt x="1087" y="20"/>
                    <a:pt x="1067" y="0"/>
                    <a:pt x="10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42"/>
            <p:cNvSpPr/>
            <p:nvPr/>
          </p:nvSpPr>
          <p:spPr>
            <a:xfrm>
              <a:off x="1734625" y="1043275"/>
              <a:ext cx="54350" cy="107925"/>
            </a:xfrm>
            <a:custGeom>
              <a:avLst/>
              <a:gdLst/>
              <a:ahLst/>
              <a:cxnLst/>
              <a:rect l="l" t="t" r="r" b="b"/>
              <a:pathLst>
                <a:path w="2174" h="4317" extrusionOk="0">
                  <a:moveTo>
                    <a:pt x="2124" y="1"/>
                  </a:moveTo>
                  <a:cubicBezTo>
                    <a:pt x="2087" y="1"/>
                    <a:pt x="2033" y="32"/>
                    <a:pt x="2014" y="74"/>
                  </a:cubicBezTo>
                  <a:cubicBezTo>
                    <a:pt x="1408" y="1495"/>
                    <a:pt x="528" y="2816"/>
                    <a:pt x="11" y="4274"/>
                  </a:cubicBezTo>
                  <a:cubicBezTo>
                    <a:pt x="1" y="4305"/>
                    <a:pt x="11" y="4316"/>
                    <a:pt x="30" y="4316"/>
                  </a:cubicBezTo>
                  <a:cubicBezTo>
                    <a:pt x="60" y="4316"/>
                    <a:pt x="113" y="4285"/>
                    <a:pt x="123" y="4261"/>
                  </a:cubicBezTo>
                  <a:cubicBezTo>
                    <a:pt x="846" y="2903"/>
                    <a:pt x="1564" y="1495"/>
                    <a:pt x="2151" y="74"/>
                  </a:cubicBezTo>
                  <a:cubicBezTo>
                    <a:pt x="2173" y="22"/>
                    <a:pt x="2154" y="1"/>
                    <a:pt x="212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42"/>
            <p:cNvSpPr/>
            <p:nvPr/>
          </p:nvSpPr>
          <p:spPr>
            <a:xfrm>
              <a:off x="1749050" y="1056975"/>
              <a:ext cx="63125" cy="120375"/>
            </a:xfrm>
            <a:custGeom>
              <a:avLst/>
              <a:gdLst/>
              <a:ahLst/>
              <a:cxnLst/>
              <a:rect l="l" t="t" r="r" b="b"/>
              <a:pathLst>
                <a:path w="2525" h="4815" extrusionOk="0">
                  <a:moveTo>
                    <a:pt x="2469" y="1"/>
                  </a:moveTo>
                  <a:cubicBezTo>
                    <a:pt x="2426" y="1"/>
                    <a:pt x="2362" y="33"/>
                    <a:pt x="2338" y="75"/>
                  </a:cubicBezTo>
                  <a:cubicBezTo>
                    <a:pt x="1483" y="1587"/>
                    <a:pt x="604" y="3132"/>
                    <a:pt x="13" y="4767"/>
                  </a:cubicBezTo>
                  <a:cubicBezTo>
                    <a:pt x="0" y="4801"/>
                    <a:pt x="12" y="4814"/>
                    <a:pt x="33" y="4814"/>
                  </a:cubicBezTo>
                  <a:cubicBezTo>
                    <a:pt x="67" y="4814"/>
                    <a:pt x="124" y="4780"/>
                    <a:pt x="137" y="4750"/>
                  </a:cubicBezTo>
                  <a:cubicBezTo>
                    <a:pt x="884" y="3168"/>
                    <a:pt x="1635" y="1607"/>
                    <a:pt x="2495" y="79"/>
                  </a:cubicBezTo>
                  <a:cubicBezTo>
                    <a:pt x="2525" y="23"/>
                    <a:pt x="2504" y="1"/>
                    <a:pt x="24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42"/>
            <p:cNvSpPr/>
            <p:nvPr/>
          </p:nvSpPr>
          <p:spPr>
            <a:xfrm>
              <a:off x="1753500" y="1107300"/>
              <a:ext cx="51150" cy="105425"/>
            </a:xfrm>
            <a:custGeom>
              <a:avLst/>
              <a:gdLst/>
              <a:ahLst/>
              <a:cxnLst/>
              <a:rect l="l" t="t" r="r" b="b"/>
              <a:pathLst>
                <a:path w="2046" h="4217" extrusionOk="0">
                  <a:moveTo>
                    <a:pt x="1989" y="1"/>
                  </a:moveTo>
                  <a:cubicBezTo>
                    <a:pt x="1949" y="1"/>
                    <a:pt x="1890" y="31"/>
                    <a:pt x="1871" y="73"/>
                  </a:cubicBezTo>
                  <a:cubicBezTo>
                    <a:pt x="1222" y="1420"/>
                    <a:pt x="458" y="2749"/>
                    <a:pt x="9" y="4178"/>
                  </a:cubicBezTo>
                  <a:cubicBezTo>
                    <a:pt x="1" y="4206"/>
                    <a:pt x="11" y="4216"/>
                    <a:pt x="28" y="4216"/>
                  </a:cubicBezTo>
                  <a:cubicBezTo>
                    <a:pt x="56" y="4216"/>
                    <a:pt x="101" y="4189"/>
                    <a:pt x="112" y="4166"/>
                  </a:cubicBezTo>
                  <a:cubicBezTo>
                    <a:pt x="727" y="2790"/>
                    <a:pt x="1367" y="1436"/>
                    <a:pt x="2019" y="78"/>
                  </a:cubicBezTo>
                  <a:cubicBezTo>
                    <a:pt x="2046" y="23"/>
                    <a:pt x="2024" y="1"/>
                    <a:pt x="19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42"/>
            <p:cNvSpPr/>
            <p:nvPr/>
          </p:nvSpPr>
          <p:spPr>
            <a:xfrm>
              <a:off x="1745250" y="1223350"/>
              <a:ext cx="20875" cy="42975"/>
            </a:xfrm>
            <a:custGeom>
              <a:avLst/>
              <a:gdLst/>
              <a:ahLst/>
              <a:cxnLst/>
              <a:rect l="l" t="t" r="r" b="b"/>
              <a:pathLst>
                <a:path w="835" h="1719" extrusionOk="0">
                  <a:moveTo>
                    <a:pt x="795" y="0"/>
                  </a:moveTo>
                  <a:cubicBezTo>
                    <a:pt x="753" y="0"/>
                    <a:pt x="683" y="49"/>
                    <a:pt x="673" y="94"/>
                  </a:cubicBezTo>
                  <a:cubicBezTo>
                    <a:pt x="607" y="411"/>
                    <a:pt x="499" y="708"/>
                    <a:pt x="354" y="997"/>
                  </a:cubicBezTo>
                  <a:cubicBezTo>
                    <a:pt x="247" y="1228"/>
                    <a:pt x="99" y="1439"/>
                    <a:pt x="13" y="1679"/>
                  </a:cubicBezTo>
                  <a:cubicBezTo>
                    <a:pt x="1" y="1708"/>
                    <a:pt x="10" y="1718"/>
                    <a:pt x="28" y="1718"/>
                  </a:cubicBezTo>
                  <a:cubicBezTo>
                    <a:pt x="54" y="1718"/>
                    <a:pt x="99" y="1694"/>
                    <a:pt x="112" y="1679"/>
                  </a:cubicBezTo>
                  <a:cubicBezTo>
                    <a:pt x="478" y="1245"/>
                    <a:pt x="718" y="614"/>
                    <a:pt x="825" y="56"/>
                  </a:cubicBezTo>
                  <a:cubicBezTo>
                    <a:pt x="834" y="16"/>
                    <a:pt x="819" y="0"/>
                    <a:pt x="7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42"/>
            <p:cNvSpPr/>
            <p:nvPr/>
          </p:nvSpPr>
          <p:spPr>
            <a:xfrm>
              <a:off x="1759800" y="1247000"/>
              <a:ext cx="12075" cy="32725"/>
            </a:xfrm>
            <a:custGeom>
              <a:avLst/>
              <a:gdLst/>
              <a:ahLst/>
              <a:cxnLst/>
              <a:rect l="l" t="t" r="r" b="b"/>
              <a:pathLst>
                <a:path w="483" h="1309" extrusionOk="0">
                  <a:moveTo>
                    <a:pt x="447" y="0"/>
                  </a:moveTo>
                  <a:cubicBezTo>
                    <a:pt x="406" y="0"/>
                    <a:pt x="333" y="46"/>
                    <a:pt x="317" y="89"/>
                  </a:cubicBezTo>
                  <a:cubicBezTo>
                    <a:pt x="252" y="299"/>
                    <a:pt x="190" y="514"/>
                    <a:pt x="132" y="733"/>
                  </a:cubicBezTo>
                  <a:cubicBezTo>
                    <a:pt x="83" y="910"/>
                    <a:pt x="4" y="1100"/>
                    <a:pt x="0" y="1290"/>
                  </a:cubicBezTo>
                  <a:cubicBezTo>
                    <a:pt x="0" y="1303"/>
                    <a:pt x="7" y="1308"/>
                    <a:pt x="16" y="1308"/>
                  </a:cubicBezTo>
                  <a:cubicBezTo>
                    <a:pt x="33" y="1308"/>
                    <a:pt x="58" y="1292"/>
                    <a:pt x="66" y="1282"/>
                  </a:cubicBezTo>
                  <a:cubicBezTo>
                    <a:pt x="281" y="918"/>
                    <a:pt x="338" y="448"/>
                    <a:pt x="471" y="51"/>
                  </a:cubicBezTo>
                  <a:cubicBezTo>
                    <a:pt x="483" y="15"/>
                    <a:pt x="470" y="0"/>
                    <a:pt x="44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42"/>
            <p:cNvSpPr/>
            <p:nvPr/>
          </p:nvSpPr>
          <p:spPr>
            <a:xfrm>
              <a:off x="1768625" y="1261700"/>
              <a:ext cx="13650" cy="33525"/>
            </a:xfrm>
            <a:custGeom>
              <a:avLst/>
              <a:gdLst/>
              <a:ahLst/>
              <a:cxnLst/>
              <a:rect l="l" t="t" r="r" b="b"/>
              <a:pathLst>
                <a:path w="546" h="1341" extrusionOk="0">
                  <a:moveTo>
                    <a:pt x="500" y="1"/>
                  </a:moveTo>
                  <a:cubicBezTo>
                    <a:pt x="466" y="1"/>
                    <a:pt x="418" y="28"/>
                    <a:pt x="402" y="66"/>
                  </a:cubicBezTo>
                  <a:cubicBezTo>
                    <a:pt x="316" y="269"/>
                    <a:pt x="242" y="479"/>
                    <a:pt x="172" y="685"/>
                  </a:cubicBezTo>
                  <a:cubicBezTo>
                    <a:pt x="105" y="888"/>
                    <a:pt x="6" y="1102"/>
                    <a:pt x="2" y="1317"/>
                  </a:cubicBezTo>
                  <a:cubicBezTo>
                    <a:pt x="1" y="1334"/>
                    <a:pt x="7" y="1341"/>
                    <a:pt x="16" y="1341"/>
                  </a:cubicBezTo>
                  <a:cubicBezTo>
                    <a:pt x="37" y="1341"/>
                    <a:pt x="71" y="1312"/>
                    <a:pt x="76" y="1301"/>
                  </a:cubicBezTo>
                  <a:cubicBezTo>
                    <a:pt x="287" y="925"/>
                    <a:pt x="366" y="462"/>
                    <a:pt x="526" y="66"/>
                  </a:cubicBezTo>
                  <a:cubicBezTo>
                    <a:pt x="545" y="19"/>
                    <a:pt x="527" y="1"/>
                    <a:pt x="5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42"/>
            <p:cNvSpPr/>
            <p:nvPr/>
          </p:nvSpPr>
          <p:spPr>
            <a:xfrm>
              <a:off x="1779125" y="1284225"/>
              <a:ext cx="9075" cy="15525"/>
            </a:xfrm>
            <a:custGeom>
              <a:avLst/>
              <a:gdLst/>
              <a:ahLst/>
              <a:cxnLst/>
              <a:rect l="l" t="t" r="r" b="b"/>
              <a:pathLst>
                <a:path w="363" h="621" extrusionOk="0">
                  <a:moveTo>
                    <a:pt x="310" y="0"/>
                  </a:moveTo>
                  <a:cubicBezTo>
                    <a:pt x="271" y="0"/>
                    <a:pt x="217" y="31"/>
                    <a:pt x="201" y="74"/>
                  </a:cubicBezTo>
                  <a:cubicBezTo>
                    <a:pt x="135" y="239"/>
                    <a:pt x="70" y="404"/>
                    <a:pt x="11" y="577"/>
                  </a:cubicBezTo>
                  <a:cubicBezTo>
                    <a:pt x="0" y="609"/>
                    <a:pt x="13" y="621"/>
                    <a:pt x="33" y="621"/>
                  </a:cubicBezTo>
                  <a:cubicBezTo>
                    <a:pt x="67" y="621"/>
                    <a:pt x="122" y="589"/>
                    <a:pt x="135" y="561"/>
                  </a:cubicBezTo>
                  <a:cubicBezTo>
                    <a:pt x="205" y="400"/>
                    <a:pt x="276" y="239"/>
                    <a:pt x="342" y="74"/>
                  </a:cubicBezTo>
                  <a:cubicBezTo>
                    <a:pt x="362" y="21"/>
                    <a:pt x="341" y="0"/>
                    <a:pt x="3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42"/>
            <p:cNvSpPr/>
            <p:nvPr/>
          </p:nvSpPr>
          <p:spPr>
            <a:xfrm>
              <a:off x="1816000" y="986725"/>
              <a:ext cx="52150" cy="101025"/>
            </a:xfrm>
            <a:custGeom>
              <a:avLst/>
              <a:gdLst/>
              <a:ahLst/>
              <a:cxnLst/>
              <a:rect l="l" t="t" r="r" b="b"/>
              <a:pathLst>
                <a:path w="2086" h="4041" extrusionOk="0">
                  <a:moveTo>
                    <a:pt x="2042" y="1"/>
                  </a:moveTo>
                  <a:cubicBezTo>
                    <a:pt x="2010" y="1"/>
                    <a:pt x="1963" y="27"/>
                    <a:pt x="1947" y="61"/>
                  </a:cubicBezTo>
                  <a:cubicBezTo>
                    <a:pt x="1373" y="1403"/>
                    <a:pt x="535" y="2634"/>
                    <a:pt x="15" y="3988"/>
                  </a:cubicBezTo>
                  <a:cubicBezTo>
                    <a:pt x="0" y="4026"/>
                    <a:pt x="12" y="4041"/>
                    <a:pt x="32" y="4041"/>
                  </a:cubicBezTo>
                  <a:cubicBezTo>
                    <a:pt x="58" y="4041"/>
                    <a:pt x="96" y="4018"/>
                    <a:pt x="110" y="3992"/>
                  </a:cubicBezTo>
                  <a:cubicBezTo>
                    <a:pt x="819" y="2729"/>
                    <a:pt x="1522" y="1408"/>
                    <a:pt x="2067" y="65"/>
                  </a:cubicBezTo>
                  <a:cubicBezTo>
                    <a:pt x="2085" y="19"/>
                    <a:pt x="2069" y="1"/>
                    <a:pt x="20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42"/>
            <p:cNvSpPr/>
            <p:nvPr/>
          </p:nvSpPr>
          <p:spPr>
            <a:xfrm>
              <a:off x="1793700" y="923225"/>
              <a:ext cx="121150" cy="240950"/>
            </a:xfrm>
            <a:custGeom>
              <a:avLst/>
              <a:gdLst/>
              <a:ahLst/>
              <a:cxnLst/>
              <a:rect l="l" t="t" r="r" b="b"/>
              <a:pathLst>
                <a:path w="4846" h="9638" extrusionOk="0">
                  <a:moveTo>
                    <a:pt x="4793" y="1"/>
                  </a:moveTo>
                  <a:cubicBezTo>
                    <a:pt x="4754" y="1"/>
                    <a:pt x="4699" y="30"/>
                    <a:pt x="4680" y="70"/>
                  </a:cubicBezTo>
                  <a:cubicBezTo>
                    <a:pt x="3182" y="3266"/>
                    <a:pt x="1513" y="6384"/>
                    <a:pt x="19" y="9580"/>
                  </a:cubicBezTo>
                  <a:cubicBezTo>
                    <a:pt x="0" y="9621"/>
                    <a:pt x="14" y="9638"/>
                    <a:pt x="38" y="9638"/>
                  </a:cubicBezTo>
                  <a:cubicBezTo>
                    <a:pt x="69" y="9638"/>
                    <a:pt x="116" y="9612"/>
                    <a:pt x="135" y="9580"/>
                  </a:cubicBezTo>
                  <a:cubicBezTo>
                    <a:pt x="1819" y="6483"/>
                    <a:pt x="3335" y="3270"/>
                    <a:pt x="4821" y="74"/>
                  </a:cubicBezTo>
                  <a:cubicBezTo>
                    <a:pt x="4845" y="22"/>
                    <a:pt x="4825" y="1"/>
                    <a:pt x="47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42"/>
            <p:cNvSpPr/>
            <p:nvPr/>
          </p:nvSpPr>
          <p:spPr>
            <a:xfrm>
              <a:off x="1802725" y="960375"/>
              <a:ext cx="117125" cy="231325"/>
            </a:xfrm>
            <a:custGeom>
              <a:avLst/>
              <a:gdLst/>
              <a:ahLst/>
              <a:cxnLst/>
              <a:rect l="l" t="t" r="r" b="b"/>
              <a:pathLst>
                <a:path w="4685" h="9253" extrusionOk="0">
                  <a:moveTo>
                    <a:pt x="4630" y="1"/>
                  </a:moveTo>
                  <a:cubicBezTo>
                    <a:pt x="4590" y="1"/>
                    <a:pt x="4530" y="34"/>
                    <a:pt x="4510" y="79"/>
                  </a:cubicBezTo>
                  <a:cubicBezTo>
                    <a:pt x="3114" y="3180"/>
                    <a:pt x="1578" y="6178"/>
                    <a:pt x="21" y="9195"/>
                  </a:cubicBezTo>
                  <a:cubicBezTo>
                    <a:pt x="0" y="9236"/>
                    <a:pt x="18" y="9252"/>
                    <a:pt x="43" y="9252"/>
                  </a:cubicBezTo>
                  <a:cubicBezTo>
                    <a:pt x="69" y="9252"/>
                    <a:pt x="102" y="9237"/>
                    <a:pt x="117" y="9212"/>
                  </a:cubicBezTo>
                  <a:cubicBezTo>
                    <a:pt x="1891" y="6318"/>
                    <a:pt x="3271" y="3171"/>
                    <a:pt x="4658" y="79"/>
                  </a:cubicBezTo>
                  <a:cubicBezTo>
                    <a:pt x="4684" y="23"/>
                    <a:pt x="4664" y="1"/>
                    <a:pt x="46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42"/>
            <p:cNvSpPr/>
            <p:nvPr/>
          </p:nvSpPr>
          <p:spPr>
            <a:xfrm>
              <a:off x="1800850" y="1001775"/>
              <a:ext cx="119000" cy="220200"/>
            </a:xfrm>
            <a:custGeom>
              <a:avLst/>
              <a:gdLst/>
              <a:ahLst/>
              <a:cxnLst/>
              <a:rect l="l" t="t" r="r" b="b"/>
              <a:pathLst>
                <a:path w="4760" h="8808" extrusionOk="0">
                  <a:moveTo>
                    <a:pt x="4705" y="1"/>
                  </a:moveTo>
                  <a:cubicBezTo>
                    <a:pt x="4665" y="1"/>
                    <a:pt x="4605" y="33"/>
                    <a:pt x="4585" y="79"/>
                  </a:cubicBezTo>
                  <a:cubicBezTo>
                    <a:pt x="3201" y="3019"/>
                    <a:pt x="1728" y="5946"/>
                    <a:pt x="34" y="8725"/>
                  </a:cubicBezTo>
                  <a:cubicBezTo>
                    <a:pt x="1" y="8780"/>
                    <a:pt x="22" y="8807"/>
                    <a:pt x="56" y="8807"/>
                  </a:cubicBezTo>
                  <a:cubicBezTo>
                    <a:pt x="81" y="8807"/>
                    <a:pt x="112" y="8792"/>
                    <a:pt x="133" y="8762"/>
                  </a:cubicBezTo>
                  <a:cubicBezTo>
                    <a:pt x="2000" y="6119"/>
                    <a:pt x="3367" y="2998"/>
                    <a:pt x="4733" y="79"/>
                  </a:cubicBezTo>
                  <a:cubicBezTo>
                    <a:pt x="4759" y="23"/>
                    <a:pt x="4739" y="1"/>
                    <a:pt x="47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42"/>
            <p:cNvSpPr/>
            <p:nvPr/>
          </p:nvSpPr>
          <p:spPr>
            <a:xfrm>
              <a:off x="1811450" y="1037375"/>
              <a:ext cx="118500" cy="212050"/>
            </a:xfrm>
            <a:custGeom>
              <a:avLst/>
              <a:gdLst/>
              <a:ahLst/>
              <a:cxnLst/>
              <a:rect l="l" t="t" r="r" b="b"/>
              <a:pathLst>
                <a:path w="4740" h="8482" extrusionOk="0">
                  <a:moveTo>
                    <a:pt x="4681" y="1"/>
                  </a:moveTo>
                  <a:cubicBezTo>
                    <a:pt x="4635" y="1"/>
                    <a:pt x="4565" y="36"/>
                    <a:pt x="4540" y="84"/>
                  </a:cubicBezTo>
                  <a:cubicBezTo>
                    <a:pt x="3013" y="2841"/>
                    <a:pt x="1394" y="5579"/>
                    <a:pt x="23" y="8419"/>
                  </a:cubicBezTo>
                  <a:cubicBezTo>
                    <a:pt x="1" y="8464"/>
                    <a:pt x="15" y="8481"/>
                    <a:pt x="41" y="8481"/>
                  </a:cubicBezTo>
                  <a:cubicBezTo>
                    <a:pt x="73" y="8481"/>
                    <a:pt x="121" y="8456"/>
                    <a:pt x="139" y="8424"/>
                  </a:cubicBezTo>
                  <a:cubicBezTo>
                    <a:pt x="1683" y="5658"/>
                    <a:pt x="3174" y="2858"/>
                    <a:pt x="4706" y="84"/>
                  </a:cubicBezTo>
                  <a:cubicBezTo>
                    <a:pt x="4739" y="24"/>
                    <a:pt x="4718" y="1"/>
                    <a:pt x="46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42"/>
            <p:cNvSpPr/>
            <p:nvPr/>
          </p:nvSpPr>
          <p:spPr>
            <a:xfrm>
              <a:off x="1814325" y="1063425"/>
              <a:ext cx="122800" cy="210800"/>
            </a:xfrm>
            <a:custGeom>
              <a:avLst/>
              <a:gdLst/>
              <a:ahLst/>
              <a:cxnLst/>
              <a:rect l="l" t="t" r="r" b="b"/>
              <a:pathLst>
                <a:path w="4912" h="8432" extrusionOk="0">
                  <a:moveTo>
                    <a:pt x="4853" y="0"/>
                  </a:moveTo>
                  <a:cubicBezTo>
                    <a:pt x="4809" y="0"/>
                    <a:pt x="4743" y="33"/>
                    <a:pt x="4718" y="78"/>
                  </a:cubicBezTo>
                  <a:cubicBezTo>
                    <a:pt x="3195" y="2874"/>
                    <a:pt x="1589" y="5615"/>
                    <a:pt x="19" y="8385"/>
                  </a:cubicBezTo>
                  <a:cubicBezTo>
                    <a:pt x="1" y="8418"/>
                    <a:pt x="15" y="8432"/>
                    <a:pt x="36" y="8432"/>
                  </a:cubicBezTo>
                  <a:cubicBezTo>
                    <a:pt x="58" y="8432"/>
                    <a:pt x="88" y="8418"/>
                    <a:pt x="103" y="8398"/>
                  </a:cubicBezTo>
                  <a:cubicBezTo>
                    <a:pt x="1890" y="5755"/>
                    <a:pt x="3352" y="2878"/>
                    <a:pt x="4880" y="82"/>
                  </a:cubicBezTo>
                  <a:cubicBezTo>
                    <a:pt x="4912" y="24"/>
                    <a:pt x="4890" y="0"/>
                    <a:pt x="48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42"/>
            <p:cNvSpPr/>
            <p:nvPr/>
          </p:nvSpPr>
          <p:spPr>
            <a:xfrm>
              <a:off x="1855200" y="1080650"/>
              <a:ext cx="89000" cy="155000"/>
            </a:xfrm>
            <a:custGeom>
              <a:avLst/>
              <a:gdLst/>
              <a:ahLst/>
              <a:cxnLst/>
              <a:rect l="l" t="t" r="r" b="b"/>
              <a:pathLst>
                <a:path w="3560" h="6200" extrusionOk="0">
                  <a:moveTo>
                    <a:pt x="3507" y="0"/>
                  </a:moveTo>
                  <a:cubicBezTo>
                    <a:pt x="3467" y="0"/>
                    <a:pt x="3407" y="30"/>
                    <a:pt x="3385" y="70"/>
                  </a:cubicBezTo>
                  <a:cubicBezTo>
                    <a:pt x="2249" y="2085"/>
                    <a:pt x="1109" y="4100"/>
                    <a:pt x="24" y="6139"/>
                  </a:cubicBezTo>
                  <a:cubicBezTo>
                    <a:pt x="0" y="6183"/>
                    <a:pt x="14" y="6200"/>
                    <a:pt x="40" y="6200"/>
                  </a:cubicBezTo>
                  <a:cubicBezTo>
                    <a:pt x="72" y="6200"/>
                    <a:pt x="125" y="6172"/>
                    <a:pt x="143" y="6139"/>
                  </a:cubicBezTo>
                  <a:cubicBezTo>
                    <a:pt x="1324" y="4146"/>
                    <a:pt x="2394" y="2089"/>
                    <a:pt x="3529" y="74"/>
                  </a:cubicBezTo>
                  <a:cubicBezTo>
                    <a:pt x="3560" y="21"/>
                    <a:pt x="3541" y="0"/>
                    <a:pt x="35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42"/>
            <p:cNvSpPr/>
            <p:nvPr/>
          </p:nvSpPr>
          <p:spPr>
            <a:xfrm>
              <a:off x="1820000" y="1244100"/>
              <a:ext cx="30975" cy="43250"/>
            </a:xfrm>
            <a:custGeom>
              <a:avLst/>
              <a:gdLst/>
              <a:ahLst/>
              <a:cxnLst/>
              <a:rect l="l" t="t" r="r" b="b"/>
              <a:pathLst>
                <a:path w="1239" h="1730" extrusionOk="0">
                  <a:moveTo>
                    <a:pt x="1044" y="0"/>
                  </a:moveTo>
                  <a:cubicBezTo>
                    <a:pt x="1031" y="0"/>
                    <a:pt x="1017" y="6"/>
                    <a:pt x="1006" y="15"/>
                  </a:cubicBezTo>
                  <a:cubicBezTo>
                    <a:pt x="1002" y="19"/>
                    <a:pt x="998" y="19"/>
                    <a:pt x="994" y="23"/>
                  </a:cubicBezTo>
                  <a:cubicBezTo>
                    <a:pt x="973" y="39"/>
                    <a:pt x="937" y="97"/>
                    <a:pt x="981" y="97"/>
                  </a:cubicBezTo>
                  <a:cubicBezTo>
                    <a:pt x="928" y="97"/>
                    <a:pt x="718" y="527"/>
                    <a:pt x="655" y="617"/>
                  </a:cubicBezTo>
                  <a:cubicBezTo>
                    <a:pt x="441" y="956"/>
                    <a:pt x="160" y="1307"/>
                    <a:pt x="15" y="1679"/>
                  </a:cubicBezTo>
                  <a:cubicBezTo>
                    <a:pt x="1" y="1715"/>
                    <a:pt x="17" y="1730"/>
                    <a:pt x="39" y="1730"/>
                  </a:cubicBezTo>
                  <a:cubicBezTo>
                    <a:pt x="56" y="1730"/>
                    <a:pt x="76" y="1722"/>
                    <a:pt x="90" y="1707"/>
                  </a:cubicBezTo>
                  <a:cubicBezTo>
                    <a:pt x="181" y="1612"/>
                    <a:pt x="1238" y="126"/>
                    <a:pt x="1065" y="7"/>
                  </a:cubicBezTo>
                  <a:cubicBezTo>
                    <a:pt x="1059" y="2"/>
                    <a:pt x="1052" y="0"/>
                    <a:pt x="10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42"/>
            <p:cNvSpPr/>
            <p:nvPr/>
          </p:nvSpPr>
          <p:spPr>
            <a:xfrm>
              <a:off x="1836250" y="1146875"/>
              <a:ext cx="93450" cy="147525"/>
            </a:xfrm>
            <a:custGeom>
              <a:avLst/>
              <a:gdLst/>
              <a:ahLst/>
              <a:cxnLst/>
              <a:rect l="l" t="t" r="r" b="b"/>
              <a:pathLst>
                <a:path w="3738" h="5901" extrusionOk="0">
                  <a:moveTo>
                    <a:pt x="3664" y="0"/>
                  </a:moveTo>
                  <a:cubicBezTo>
                    <a:pt x="3632" y="0"/>
                    <a:pt x="3593" y="20"/>
                    <a:pt x="3569" y="60"/>
                  </a:cubicBezTo>
                  <a:cubicBezTo>
                    <a:pt x="2397" y="1979"/>
                    <a:pt x="1228" y="3900"/>
                    <a:pt x="39" y="5807"/>
                  </a:cubicBezTo>
                  <a:cubicBezTo>
                    <a:pt x="1" y="5869"/>
                    <a:pt x="27" y="5901"/>
                    <a:pt x="65" y="5901"/>
                  </a:cubicBezTo>
                  <a:cubicBezTo>
                    <a:pt x="94" y="5901"/>
                    <a:pt x="129" y="5883"/>
                    <a:pt x="150" y="5848"/>
                  </a:cubicBezTo>
                  <a:cubicBezTo>
                    <a:pt x="1347" y="3945"/>
                    <a:pt x="2524" y="2025"/>
                    <a:pt x="3697" y="105"/>
                  </a:cubicBezTo>
                  <a:cubicBezTo>
                    <a:pt x="3737" y="36"/>
                    <a:pt x="3708" y="0"/>
                    <a:pt x="3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42"/>
            <p:cNvSpPr/>
            <p:nvPr/>
          </p:nvSpPr>
          <p:spPr>
            <a:xfrm>
              <a:off x="1822150" y="1157625"/>
              <a:ext cx="114925" cy="185775"/>
            </a:xfrm>
            <a:custGeom>
              <a:avLst/>
              <a:gdLst/>
              <a:ahLst/>
              <a:cxnLst/>
              <a:rect l="l" t="t" r="r" b="b"/>
              <a:pathLst>
                <a:path w="4597" h="7431" extrusionOk="0">
                  <a:moveTo>
                    <a:pt x="4542" y="1"/>
                  </a:moveTo>
                  <a:cubicBezTo>
                    <a:pt x="4500" y="1"/>
                    <a:pt x="4434" y="33"/>
                    <a:pt x="4409" y="76"/>
                  </a:cubicBezTo>
                  <a:cubicBezTo>
                    <a:pt x="3022" y="2532"/>
                    <a:pt x="1230" y="4819"/>
                    <a:pt x="20" y="7375"/>
                  </a:cubicBezTo>
                  <a:cubicBezTo>
                    <a:pt x="0" y="7415"/>
                    <a:pt x="13" y="7431"/>
                    <a:pt x="36" y="7431"/>
                  </a:cubicBezTo>
                  <a:cubicBezTo>
                    <a:pt x="65" y="7431"/>
                    <a:pt x="111" y="7406"/>
                    <a:pt x="127" y="7375"/>
                  </a:cubicBezTo>
                  <a:cubicBezTo>
                    <a:pt x="1544" y="4903"/>
                    <a:pt x="3167" y="2557"/>
                    <a:pt x="4567" y="76"/>
                  </a:cubicBezTo>
                  <a:cubicBezTo>
                    <a:pt x="4596" y="22"/>
                    <a:pt x="4577" y="1"/>
                    <a:pt x="4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42"/>
            <p:cNvSpPr/>
            <p:nvPr/>
          </p:nvSpPr>
          <p:spPr>
            <a:xfrm>
              <a:off x="1841200" y="1161575"/>
              <a:ext cx="103200" cy="174750"/>
            </a:xfrm>
            <a:custGeom>
              <a:avLst/>
              <a:gdLst/>
              <a:ahLst/>
              <a:cxnLst/>
              <a:rect l="l" t="t" r="r" b="b"/>
              <a:pathLst>
                <a:path w="4128" h="6990" extrusionOk="0">
                  <a:moveTo>
                    <a:pt x="4071" y="0"/>
                  </a:moveTo>
                  <a:cubicBezTo>
                    <a:pt x="4028" y="0"/>
                    <a:pt x="3964" y="33"/>
                    <a:pt x="3941" y="78"/>
                  </a:cubicBezTo>
                  <a:cubicBezTo>
                    <a:pt x="2698" y="2399"/>
                    <a:pt x="1282" y="4612"/>
                    <a:pt x="26" y="6925"/>
                  </a:cubicBezTo>
                  <a:cubicBezTo>
                    <a:pt x="0" y="6971"/>
                    <a:pt x="16" y="6989"/>
                    <a:pt x="45" y="6989"/>
                  </a:cubicBezTo>
                  <a:cubicBezTo>
                    <a:pt x="80" y="6989"/>
                    <a:pt x="134" y="6963"/>
                    <a:pt x="154" y="6929"/>
                  </a:cubicBezTo>
                  <a:cubicBezTo>
                    <a:pt x="1501" y="4661"/>
                    <a:pt x="2859" y="2403"/>
                    <a:pt x="4097" y="78"/>
                  </a:cubicBezTo>
                  <a:cubicBezTo>
                    <a:pt x="4127" y="22"/>
                    <a:pt x="4107" y="0"/>
                    <a:pt x="40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42"/>
            <p:cNvSpPr/>
            <p:nvPr/>
          </p:nvSpPr>
          <p:spPr>
            <a:xfrm>
              <a:off x="1838825" y="1182000"/>
              <a:ext cx="116050" cy="184425"/>
            </a:xfrm>
            <a:custGeom>
              <a:avLst/>
              <a:gdLst/>
              <a:ahLst/>
              <a:cxnLst/>
              <a:rect l="l" t="t" r="r" b="b"/>
              <a:pathLst>
                <a:path w="4642" h="7377" extrusionOk="0">
                  <a:moveTo>
                    <a:pt x="4587" y="1"/>
                  </a:moveTo>
                  <a:cubicBezTo>
                    <a:pt x="4546" y="1"/>
                    <a:pt x="4483" y="31"/>
                    <a:pt x="4461" y="71"/>
                  </a:cubicBezTo>
                  <a:cubicBezTo>
                    <a:pt x="3037" y="2461"/>
                    <a:pt x="1711" y="5067"/>
                    <a:pt x="39" y="7292"/>
                  </a:cubicBezTo>
                  <a:cubicBezTo>
                    <a:pt x="0" y="7341"/>
                    <a:pt x="26" y="7376"/>
                    <a:pt x="64" y="7376"/>
                  </a:cubicBezTo>
                  <a:cubicBezTo>
                    <a:pt x="83" y="7376"/>
                    <a:pt x="106" y="7367"/>
                    <a:pt x="125" y="7346"/>
                  </a:cubicBezTo>
                  <a:cubicBezTo>
                    <a:pt x="939" y="6438"/>
                    <a:pt x="1501" y="5203"/>
                    <a:pt x="2136" y="4166"/>
                  </a:cubicBezTo>
                  <a:cubicBezTo>
                    <a:pt x="2974" y="2808"/>
                    <a:pt x="3796" y="1445"/>
                    <a:pt x="4609" y="75"/>
                  </a:cubicBezTo>
                  <a:cubicBezTo>
                    <a:pt x="4642" y="22"/>
                    <a:pt x="4622" y="1"/>
                    <a:pt x="45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42"/>
            <p:cNvSpPr/>
            <p:nvPr/>
          </p:nvSpPr>
          <p:spPr>
            <a:xfrm>
              <a:off x="1839675" y="1213525"/>
              <a:ext cx="109600" cy="169225"/>
            </a:xfrm>
            <a:custGeom>
              <a:avLst/>
              <a:gdLst/>
              <a:ahLst/>
              <a:cxnLst/>
              <a:rect l="l" t="t" r="r" b="b"/>
              <a:pathLst>
                <a:path w="4384" h="6769" extrusionOk="0">
                  <a:moveTo>
                    <a:pt x="4331" y="1"/>
                  </a:moveTo>
                  <a:cubicBezTo>
                    <a:pt x="4288" y="1"/>
                    <a:pt x="4221" y="34"/>
                    <a:pt x="4196" y="77"/>
                  </a:cubicBezTo>
                  <a:cubicBezTo>
                    <a:pt x="2900" y="2360"/>
                    <a:pt x="1450" y="4516"/>
                    <a:pt x="21" y="6717"/>
                  </a:cubicBezTo>
                  <a:cubicBezTo>
                    <a:pt x="0" y="6752"/>
                    <a:pt x="14" y="6769"/>
                    <a:pt x="36" y="6769"/>
                  </a:cubicBezTo>
                  <a:cubicBezTo>
                    <a:pt x="52" y="6769"/>
                    <a:pt x="73" y="6759"/>
                    <a:pt x="87" y="6741"/>
                  </a:cubicBezTo>
                  <a:cubicBezTo>
                    <a:pt x="1694" y="4653"/>
                    <a:pt x="3056" y="2364"/>
                    <a:pt x="4352" y="77"/>
                  </a:cubicBezTo>
                  <a:cubicBezTo>
                    <a:pt x="4384" y="22"/>
                    <a:pt x="4365" y="1"/>
                    <a:pt x="43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42"/>
            <p:cNvSpPr/>
            <p:nvPr/>
          </p:nvSpPr>
          <p:spPr>
            <a:xfrm>
              <a:off x="1869500" y="1246000"/>
              <a:ext cx="79650" cy="132825"/>
            </a:xfrm>
            <a:custGeom>
              <a:avLst/>
              <a:gdLst/>
              <a:ahLst/>
              <a:cxnLst/>
              <a:rect l="l" t="t" r="r" b="b"/>
              <a:pathLst>
                <a:path w="3186" h="5313" extrusionOk="0">
                  <a:moveTo>
                    <a:pt x="3131" y="1"/>
                  </a:moveTo>
                  <a:cubicBezTo>
                    <a:pt x="3090" y="1"/>
                    <a:pt x="3028" y="32"/>
                    <a:pt x="3003" y="74"/>
                  </a:cubicBezTo>
                  <a:cubicBezTo>
                    <a:pt x="2058" y="1838"/>
                    <a:pt x="1017" y="3535"/>
                    <a:pt x="17" y="5269"/>
                  </a:cubicBezTo>
                  <a:cubicBezTo>
                    <a:pt x="1" y="5300"/>
                    <a:pt x="14" y="5313"/>
                    <a:pt x="36" y="5313"/>
                  </a:cubicBezTo>
                  <a:cubicBezTo>
                    <a:pt x="57" y="5313"/>
                    <a:pt x="86" y="5300"/>
                    <a:pt x="100" y="5282"/>
                  </a:cubicBezTo>
                  <a:cubicBezTo>
                    <a:pt x="1269" y="3655"/>
                    <a:pt x="2210" y="1838"/>
                    <a:pt x="3156" y="79"/>
                  </a:cubicBezTo>
                  <a:cubicBezTo>
                    <a:pt x="3186" y="23"/>
                    <a:pt x="3166" y="1"/>
                    <a:pt x="31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42"/>
            <p:cNvSpPr/>
            <p:nvPr/>
          </p:nvSpPr>
          <p:spPr>
            <a:xfrm>
              <a:off x="1880675" y="1267950"/>
              <a:ext cx="74150" cy="126450"/>
            </a:xfrm>
            <a:custGeom>
              <a:avLst/>
              <a:gdLst/>
              <a:ahLst/>
              <a:cxnLst/>
              <a:rect l="l" t="t" r="r" b="b"/>
              <a:pathLst>
                <a:path w="2966" h="5058" extrusionOk="0">
                  <a:moveTo>
                    <a:pt x="2913" y="1"/>
                  </a:moveTo>
                  <a:cubicBezTo>
                    <a:pt x="2872" y="1"/>
                    <a:pt x="2810" y="32"/>
                    <a:pt x="2787" y="72"/>
                  </a:cubicBezTo>
                  <a:cubicBezTo>
                    <a:pt x="1891" y="1736"/>
                    <a:pt x="929" y="3355"/>
                    <a:pt x="21" y="5006"/>
                  </a:cubicBezTo>
                  <a:cubicBezTo>
                    <a:pt x="0" y="5044"/>
                    <a:pt x="16" y="5058"/>
                    <a:pt x="40" y="5058"/>
                  </a:cubicBezTo>
                  <a:cubicBezTo>
                    <a:pt x="64" y="5058"/>
                    <a:pt x="97" y="5044"/>
                    <a:pt x="111" y="5023"/>
                  </a:cubicBezTo>
                  <a:cubicBezTo>
                    <a:pt x="1235" y="3528"/>
                    <a:pt x="2056" y="1719"/>
                    <a:pt x="2935" y="76"/>
                  </a:cubicBezTo>
                  <a:cubicBezTo>
                    <a:pt x="2966" y="22"/>
                    <a:pt x="2946" y="1"/>
                    <a:pt x="29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42"/>
            <p:cNvSpPr/>
            <p:nvPr/>
          </p:nvSpPr>
          <p:spPr>
            <a:xfrm>
              <a:off x="1893350" y="1297850"/>
              <a:ext cx="56525" cy="105650"/>
            </a:xfrm>
            <a:custGeom>
              <a:avLst/>
              <a:gdLst/>
              <a:ahLst/>
              <a:cxnLst/>
              <a:rect l="l" t="t" r="r" b="b"/>
              <a:pathLst>
                <a:path w="2261" h="4226" extrusionOk="0">
                  <a:moveTo>
                    <a:pt x="2204" y="0"/>
                  </a:moveTo>
                  <a:cubicBezTo>
                    <a:pt x="2163" y="0"/>
                    <a:pt x="2102" y="33"/>
                    <a:pt x="2082" y="78"/>
                  </a:cubicBezTo>
                  <a:cubicBezTo>
                    <a:pt x="1441" y="1457"/>
                    <a:pt x="785" y="2852"/>
                    <a:pt x="25" y="4165"/>
                  </a:cubicBezTo>
                  <a:cubicBezTo>
                    <a:pt x="1" y="4209"/>
                    <a:pt x="18" y="4225"/>
                    <a:pt x="46" y="4225"/>
                  </a:cubicBezTo>
                  <a:cubicBezTo>
                    <a:pt x="74" y="4225"/>
                    <a:pt x="112" y="4209"/>
                    <a:pt x="128" y="4186"/>
                  </a:cubicBezTo>
                  <a:cubicBezTo>
                    <a:pt x="1016" y="2989"/>
                    <a:pt x="1611" y="1432"/>
                    <a:pt x="2234" y="81"/>
                  </a:cubicBezTo>
                  <a:cubicBezTo>
                    <a:pt x="2261" y="23"/>
                    <a:pt x="2239" y="0"/>
                    <a:pt x="22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42"/>
            <p:cNvSpPr/>
            <p:nvPr/>
          </p:nvSpPr>
          <p:spPr>
            <a:xfrm>
              <a:off x="1911325" y="1329600"/>
              <a:ext cx="35875" cy="74850"/>
            </a:xfrm>
            <a:custGeom>
              <a:avLst/>
              <a:gdLst/>
              <a:ahLst/>
              <a:cxnLst/>
              <a:rect l="l" t="t" r="r" b="b"/>
              <a:pathLst>
                <a:path w="1435" h="2994" extrusionOk="0">
                  <a:moveTo>
                    <a:pt x="1384" y="0"/>
                  </a:moveTo>
                  <a:cubicBezTo>
                    <a:pt x="1346" y="0"/>
                    <a:pt x="1290" y="32"/>
                    <a:pt x="1272" y="75"/>
                  </a:cubicBezTo>
                  <a:cubicBezTo>
                    <a:pt x="892" y="1021"/>
                    <a:pt x="488" y="1999"/>
                    <a:pt x="13" y="2899"/>
                  </a:cubicBezTo>
                  <a:cubicBezTo>
                    <a:pt x="4" y="2924"/>
                    <a:pt x="0" y="2945"/>
                    <a:pt x="17" y="2966"/>
                  </a:cubicBezTo>
                  <a:cubicBezTo>
                    <a:pt x="21" y="2970"/>
                    <a:pt x="21" y="2978"/>
                    <a:pt x="25" y="2982"/>
                  </a:cubicBezTo>
                  <a:cubicBezTo>
                    <a:pt x="31" y="2990"/>
                    <a:pt x="38" y="2993"/>
                    <a:pt x="47" y="2993"/>
                  </a:cubicBezTo>
                  <a:cubicBezTo>
                    <a:pt x="75" y="2993"/>
                    <a:pt x="111" y="2961"/>
                    <a:pt x="120" y="2945"/>
                  </a:cubicBezTo>
                  <a:cubicBezTo>
                    <a:pt x="657" y="2087"/>
                    <a:pt x="1037" y="1021"/>
                    <a:pt x="1412" y="75"/>
                  </a:cubicBezTo>
                  <a:cubicBezTo>
                    <a:pt x="1434" y="21"/>
                    <a:pt x="1415" y="0"/>
                    <a:pt x="13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42"/>
            <p:cNvSpPr/>
            <p:nvPr/>
          </p:nvSpPr>
          <p:spPr>
            <a:xfrm>
              <a:off x="1920300" y="1350775"/>
              <a:ext cx="31800" cy="58050"/>
            </a:xfrm>
            <a:custGeom>
              <a:avLst/>
              <a:gdLst/>
              <a:ahLst/>
              <a:cxnLst/>
              <a:rect l="l" t="t" r="r" b="b"/>
              <a:pathLst>
                <a:path w="1272" h="2322" extrusionOk="0">
                  <a:moveTo>
                    <a:pt x="1222" y="0"/>
                  </a:moveTo>
                  <a:cubicBezTo>
                    <a:pt x="1184" y="0"/>
                    <a:pt x="1127" y="30"/>
                    <a:pt x="1107" y="70"/>
                  </a:cubicBezTo>
                  <a:cubicBezTo>
                    <a:pt x="893" y="529"/>
                    <a:pt x="636" y="962"/>
                    <a:pt x="397" y="1408"/>
                  </a:cubicBezTo>
                  <a:cubicBezTo>
                    <a:pt x="269" y="1656"/>
                    <a:pt x="1" y="2003"/>
                    <a:pt x="71" y="2296"/>
                  </a:cubicBezTo>
                  <a:cubicBezTo>
                    <a:pt x="76" y="2314"/>
                    <a:pt x="85" y="2321"/>
                    <a:pt x="98" y="2321"/>
                  </a:cubicBezTo>
                  <a:cubicBezTo>
                    <a:pt x="139" y="2321"/>
                    <a:pt x="208" y="2242"/>
                    <a:pt x="211" y="2214"/>
                  </a:cubicBezTo>
                  <a:cubicBezTo>
                    <a:pt x="252" y="1825"/>
                    <a:pt x="546" y="1417"/>
                    <a:pt x="731" y="1078"/>
                  </a:cubicBezTo>
                  <a:cubicBezTo>
                    <a:pt x="908" y="748"/>
                    <a:pt x="1091" y="417"/>
                    <a:pt x="1247" y="70"/>
                  </a:cubicBezTo>
                  <a:cubicBezTo>
                    <a:pt x="1272" y="20"/>
                    <a:pt x="1253" y="0"/>
                    <a:pt x="12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42"/>
            <p:cNvSpPr/>
            <p:nvPr/>
          </p:nvSpPr>
          <p:spPr>
            <a:xfrm>
              <a:off x="1924850" y="1361400"/>
              <a:ext cx="28125" cy="59425"/>
            </a:xfrm>
            <a:custGeom>
              <a:avLst/>
              <a:gdLst/>
              <a:ahLst/>
              <a:cxnLst/>
              <a:rect l="l" t="t" r="r" b="b"/>
              <a:pathLst>
                <a:path w="1125" h="2377" extrusionOk="0">
                  <a:moveTo>
                    <a:pt x="1073" y="0"/>
                  </a:moveTo>
                  <a:cubicBezTo>
                    <a:pt x="1035" y="0"/>
                    <a:pt x="978" y="29"/>
                    <a:pt x="958" y="66"/>
                  </a:cubicBezTo>
                  <a:cubicBezTo>
                    <a:pt x="608" y="756"/>
                    <a:pt x="42" y="1520"/>
                    <a:pt x="0" y="2321"/>
                  </a:cubicBezTo>
                  <a:cubicBezTo>
                    <a:pt x="0" y="2334"/>
                    <a:pt x="8" y="2351"/>
                    <a:pt x="25" y="2355"/>
                  </a:cubicBezTo>
                  <a:cubicBezTo>
                    <a:pt x="38" y="2362"/>
                    <a:pt x="50" y="2366"/>
                    <a:pt x="63" y="2375"/>
                  </a:cubicBezTo>
                  <a:cubicBezTo>
                    <a:pt x="65" y="2376"/>
                    <a:pt x="68" y="2377"/>
                    <a:pt x="71" y="2377"/>
                  </a:cubicBezTo>
                  <a:cubicBezTo>
                    <a:pt x="90" y="2377"/>
                    <a:pt x="113" y="2356"/>
                    <a:pt x="120" y="2342"/>
                  </a:cubicBezTo>
                  <a:cubicBezTo>
                    <a:pt x="269" y="1987"/>
                    <a:pt x="318" y="1598"/>
                    <a:pt x="488" y="1244"/>
                  </a:cubicBezTo>
                  <a:cubicBezTo>
                    <a:pt x="673" y="843"/>
                    <a:pt x="896" y="463"/>
                    <a:pt x="1098" y="71"/>
                  </a:cubicBezTo>
                  <a:cubicBezTo>
                    <a:pt x="1125" y="20"/>
                    <a:pt x="1106" y="0"/>
                    <a:pt x="10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42"/>
            <p:cNvSpPr/>
            <p:nvPr/>
          </p:nvSpPr>
          <p:spPr>
            <a:xfrm>
              <a:off x="1936800" y="1378300"/>
              <a:ext cx="23400" cy="50375"/>
            </a:xfrm>
            <a:custGeom>
              <a:avLst/>
              <a:gdLst/>
              <a:ahLst/>
              <a:cxnLst/>
              <a:rect l="l" t="t" r="r" b="b"/>
              <a:pathLst>
                <a:path w="936" h="2015" extrusionOk="0">
                  <a:moveTo>
                    <a:pt x="885" y="1"/>
                  </a:moveTo>
                  <a:cubicBezTo>
                    <a:pt x="847" y="1"/>
                    <a:pt x="792" y="32"/>
                    <a:pt x="774" y="72"/>
                  </a:cubicBezTo>
                  <a:cubicBezTo>
                    <a:pt x="513" y="675"/>
                    <a:pt x="88" y="1315"/>
                    <a:pt x="6" y="1972"/>
                  </a:cubicBezTo>
                  <a:cubicBezTo>
                    <a:pt x="1" y="2003"/>
                    <a:pt x="13" y="2015"/>
                    <a:pt x="31" y="2015"/>
                  </a:cubicBezTo>
                  <a:cubicBezTo>
                    <a:pt x="61" y="2015"/>
                    <a:pt x="106" y="1983"/>
                    <a:pt x="117" y="1955"/>
                  </a:cubicBezTo>
                  <a:cubicBezTo>
                    <a:pt x="385" y="1332"/>
                    <a:pt x="645" y="699"/>
                    <a:pt x="913" y="76"/>
                  </a:cubicBezTo>
                  <a:cubicBezTo>
                    <a:pt x="936" y="22"/>
                    <a:pt x="916" y="1"/>
                    <a:pt x="8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2"/>
            <p:cNvSpPr/>
            <p:nvPr/>
          </p:nvSpPr>
          <p:spPr>
            <a:xfrm>
              <a:off x="1952750" y="1388725"/>
              <a:ext cx="19750" cy="40850"/>
            </a:xfrm>
            <a:custGeom>
              <a:avLst/>
              <a:gdLst/>
              <a:ahLst/>
              <a:cxnLst/>
              <a:rect l="l" t="t" r="r" b="b"/>
              <a:pathLst>
                <a:path w="790" h="1634" extrusionOk="0">
                  <a:moveTo>
                    <a:pt x="733" y="1"/>
                  </a:moveTo>
                  <a:cubicBezTo>
                    <a:pt x="692" y="1"/>
                    <a:pt x="636" y="32"/>
                    <a:pt x="618" y="76"/>
                  </a:cubicBezTo>
                  <a:cubicBezTo>
                    <a:pt x="416" y="576"/>
                    <a:pt x="160" y="1071"/>
                    <a:pt x="12" y="1588"/>
                  </a:cubicBezTo>
                  <a:cubicBezTo>
                    <a:pt x="1" y="1621"/>
                    <a:pt x="12" y="1633"/>
                    <a:pt x="31" y="1633"/>
                  </a:cubicBezTo>
                  <a:cubicBezTo>
                    <a:pt x="65" y="1633"/>
                    <a:pt x="123" y="1597"/>
                    <a:pt x="136" y="1571"/>
                  </a:cubicBezTo>
                  <a:cubicBezTo>
                    <a:pt x="378" y="1096"/>
                    <a:pt x="565" y="576"/>
                    <a:pt x="767" y="80"/>
                  </a:cubicBezTo>
                  <a:cubicBezTo>
                    <a:pt x="790" y="23"/>
                    <a:pt x="767" y="1"/>
                    <a:pt x="7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2"/>
            <p:cNvSpPr/>
            <p:nvPr/>
          </p:nvSpPr>
          <p:spPr>
            <a:xfrm>
              <a:off x="1968125" y="1384225"/>
              <a:ext cx="26875" cy="46075"/>
            </a:xfrm>
            <a:custGeom>
              <a:avLst/>
              <a:gdLst/>
              <a:ahLst/>
              <a:cxnLst/>
              <a:rect l="l" t="t" r="r" b="b"/>
              <a:pathLst>
                <a:path w="1075" h="1843" extrusionOk="0">
                  <a:moveTo>
                    <a:pt x="1028" y="0"/>
                  </a:moveTo>
                  <a:cubicBezTo>
                    <a:pt x="993" y="0"/>
                    <a:pt x="940" y="26"/>
                    <a:pt x="920" y="62"/>
                  </a:cubicBezTo>
                  <a:cubicBezTo>
                    <a:pt x="619" y="628"/>
                    <a:pt x="264" y="1190"/>
                    <a:pt x="20" y="1784"/>
                  </a:cubicBezTo>
                  <a:cubicBezTo>
                    <a:pt x="1" y="1827"/>
                    <a:pt x="13" y="1843"/>
                    <a:pt x="36" y="1843"/>
                  </a:cubicBezTo>
                  <a:cubicBezTo>
                    <a:pt x="67" y="1843"/>
                    <a:pt x="116" y="1815"/>
                    <a:pt x="135" y="1784"/>
                  </a:cubicBezTo>
                  <a:cubicBezTo>
                    <a:pt x="466" y="1227"/>
                    <a:pt x="746" y="636"/>
                    <a:pt x="1048" y="66"/>
                  </a:cubicBezTo>
                  <a:cubicBezTo>
                    <a:pt x="1075" y="19"/>
                    <a:pt x="1058" y="0"/>
                    <a:pt x="10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2"/>
            <p:cNvSpPr/>
            <p:nvPr/>
          </p:nvSpPr>
          <p:spPr>
            <a:xfrm>
              <a:off x="1980550" y="1370400"/>
              <a:ext cx="33900" cy="65475"/>
            </a:xfrm>
            <a:custGeom>
              <a:avLst/>
              <a:gdLst/>
              <a:ahLst/>
              <a:cxnLst/>
              <a:rect l="l" t="t" r="r" b="b"/>
              <a:pathLst>
                <a:path w="1356" h="2619" extrusionOk="0">
                  <a:moveTo>
                    <a:pt x="1309" y="1"/>
                  </a:moveTo>
                  <a:cubicBezTo>
                    <a:pt x="1274" y="1"/>
                    <a:pt x="1222" y="28"/>
                    <a:pt x="1204" y="66"/>
                  </a:cubicBezTo>
                  <a:cubicBezTo>
                    <a:pt x="778" y="871"/>
                    <a:pt x="253" y="1697"/>
                    <a:pt x="10" y="2576"/>
                  </a:cubicBezTo>
                  <a:cubicBezTo>
                    <a:pt x="0" y="2607"/>
                    <a:pt x="11" y="2619"/>
                    <a:pt x="28" y="2619"/>
                  </a:cubicBezTo>
                  <a:cubicBezTo>
                    <a:pt x="58" y="2619"/>
                    <a:pt x="107" y="2587"/>
                    <a:pt x="118" y="2564"/>
                  </a:cubicBezTo>
                  <a:cubicBezTo>
                    <a:pt x="522" y="1730"/>
                    <a:pt x="902" y="892"/>
                    <a:pt x="1332" y="66"/>
                  </a:cubicBezTo>
                  <a:cubicBezTo>
                    <a:pt x="1356" y="19"/>
                    <a:pt x="1339" y="1"/>
                    <a:pt x="13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42"/>
            <p:cNvSpPr/>
            <p:nvPr/>
          </p:nvSpPr>
          <p:spPr>
            <a:xfrm>
              <a:off x="1979950" y="1359000"/>
              <a:ext cx="53900" cy="101475"/>
            </a:xfrm>
            <a:custGeom>
              <a:avLst/>
              <a:gdLst/>
              <a:ahLst/>
              <a:cxnLst/>
              <a:rect l="l" t="t" r="r" b="b"/>
              <a:pathLst>
                <a:path w="2156" h="4059" extrusionOk="0">
                  <a:moveTo>
                    <a:pt x="2109" y="1"/>
                  </a:moveTo>
                  <a:cubicBezTo>
                    <a:pt x="2074" y="1"/>
                    <a:pt x="2022" y="30"/>
                    <a:pt x="2004" y="68"/>
                  </a:cubicBezTo>
                  <a:cubicBezTo>
                    <a:pt x="1682" y="762"/>
                    <a:pt x="1347" y="1451"/>
                    <a:pt x="1000" y="2136"/>
                  </a:cubicBezTo>
                  <a:cubicBezTo>
                    <a:pt x="703" y="2735"/>
                    <a:pt x="451" y="3445"/>
                    <a:pt x="39" y="3974"/>
                  </a:cubicBezTo>
                  <a:cubicBezTo>
                    <a:pt x="1" y="4025"/>
                    <a:pt x="26" y="4058"/>
                    <a:pt x="63" y="4058"/>
                  </a:cubicBezTo>
                  <a:cubicBezTo>
                    <a:pt x="83" y="4058"/>
                    <a:pt x="106" y="4049"/>
                    <a:pt x="125" y="4027"/>
                  </a:cubicBezTo>
                  <a:cubicBezTo>
                    <a:pt x="496" y="3640"/>
                    <a:pt x="695" y="3024"/>
                    <a:pt x="930" y="2550"/>
                  </a:cubicBezTo>
                  <a:cubicBezTo>
                    <a:pt x="1343" y="1728"/>
                    <a:pt x="1748" y="902"/>
                    <a:pt x="2135" y="68"/>
                  </a:cubicBezTo>
                  <a:cubicBezTo>
                    <a:pt x="2156" y="20"/>
                    <a:pt x="2138" y="1"/>
                    <a:pt x="2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42"/>
            <p:cNvSpPr/>
            <p:nvPr/>
          </p:nvSpPr>
          <p:spPr>
            <a:xfrm>
              <a:off x="2000275" y="1358850"/>
              <a:ext cx="47475" cy="105175"/>
            </a:xfrm>
            <a:custGeom>
              <a:avLst/>
              <a:gdLst/>
              <a:ahLst/>
              <a:cxnLst/>
              <a:rect l="l" t="t" r="r" b="b"/>
              <a:pathLst>
                <a:path w="1899" h="4207" extrusionOk="0">
                  <a:moveTo>
                    <a:pt x="1847" y="0"/>
                  </a:moveTo>
                  <a:cubicBezTo>
                    <a:pt x="1809" y="0"/>
                    <a:pt x="1755" y="31"/>
                    <a:pt x="1740" y="74"/>
                  </a:cubicBezTo>
                  <a:cubicBezTo>
                    <a:pt x="1183" y="1441"/>
                    <a:pt x="501" y="2783"/>
                    <a:pt x="9" y="4174"/>
                  </a:cubicBezTo>
                  <a:cubicBezTo>
                    <a:pt x="0" y="4198"/>
                    <a:pt x="8" y="4207"/>
                    <a:pt x="22" y="4207"/>
                  </a:cubicBezTo>
                  <a:cubicBezTo>
                    <a:pt x="46" y="4207"/>
                    <a:pt x="89" y="4180"/>
                    <a:pt x="97" y="4162"/>
                  </a:cubicBezTo>
                  <a:cubicBezTo>
                    <a:pt x="806" y="2869"/>
                    <a:pt x="1322" y="1437"/>
                    <a:pt x="1876" y="74"/>
                  </a:cubicBezTo>
                  <a:cubicBezTo>
                    <a:pt x="1899" y="22"/>
                    <a:pt x="1879" y="0"/>
                    <a:pt x="184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42"/>
            <p:cNvSpPr/>
            <p:nvPr/>
          </p:nvSpPr>
          <p:spPr>
            <a:xfrm>
              <a:off x="2022175" y="1361325"/>
              <a:ext cx="36900" cy="95400"/>
            </a:xfrm>
            <a:custGeom>
              <a:avLst/>
              <a:gdLst/>
              <a:ahLst/>
              <a:cxnLst/>
              <a:rect l="l" t="t" r="r" b="b"/>
              <a:pathLst>
                <a:path w="1476" h="3816" extrusionOk="0">
                  <a:moveTo>
                    <a:pt x="1440" y="0"/>
                  </a:moveTo>
                  <a:cubicBezTo>
                    <a:pt x="1398" y="0"/>
                    <a:pt x="1323" y="48"/>
                    <a:pt x="1310" y="90"/>
                  </a:cubicBezTo>
                  <a:cubicBezTo>
                    <a:pt x="888" y="1329"/>
                    <a:pt x="446" y="2552"/>
                    <a:pt x="9" y="3782"/>
                  </a:cubicBezTo>
                  <a:cubicBezTo>
                    <a:pt x="0" y="3806"/>
                    <a:pt x="8" y="3816"/>
                    <a:pt x="23" y="3816"/>
                  </a:cubicBezTo>
                  <a:cubicBezTo>
                    <a:pt x="47" y="3816"/>
                    <a:pt x="90" y="3790"/>
                    <a:pt x="100" y="3770"/>
                  </a:cubicBezTo>
                  <a:cubicBezTo>
                    <a:pt x="678" y="2588"/>
                    <a:pt x="1041" y="1296"/>
                    <a:pt x="1462" y="54"/>
                  </a:cubicBezTo>
                  <a:cubicBezTo>
                    <a:pt x="1476" y="15"/>
                    <a:pt x="1463" y="0"/>
                    <a:pt x="14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42"/>
            <p:cNvSpPr/>
            <p:nvPr/>
          </p:nvSpPr>
          <p:spPr>
            <a:xfrm>
              <a:off x="2029425" y="1428625"/>
              <a:ext cx="21500" cy="46775"/>
            </a:xfrm>
            <a:custGeom>
              <a:avLst/>
              <a:gdLst/>
              <a:ahLst/>
              <a:cxnLst/>
              <a:rect l="l" t="t" r="r" b="b"/>
              <a:pathLst>
                <a:path w="860" h="1871" extrusionOk="0">
                  <a:moveTo>
                    <a:pt x="809" y="0"/>
                  </a:moveTo>
                  <a:cubicBezTo>
                    <a:pt x="773" y="0"/>
                    <a:pt x="722" y="30"/>
                    <a:pt x="705" y="70"/>
                  </a:cubicBezTo>
                  <a:cubicBezTo>
                    <a:pt x="475" y="660"/>
                    <a:pt x="202" y="1234"/>
                    <a:pt x="8" y="1837"/>
                  </a:cubicBezTo>
                  <a:cubicBezTo>
                    <a:pt x="0" y="1862"/>
                    <a:pt x="9" y="1871"/>
                    <a:pt x="24" y="1871"/>
                  </a:cubicBezTo>
                  <a:cubicBezTo>
                    <a:pt x="50" y="1871"/>
                    <a:pt x="92" y="1845"/>
                    <a:pt x="103" y="1825"/>
                  </a:cubicBezTo>
                  <a:cubicBezTo>
                    <a:pt x="372" y="1251"/>
                    <a:pt x="606" y="660"/>
                    <a:pt x="838" y="74"/>
                  </a:cubicBezTo>
                  <a:cubicBezTo>
                    <a:pt x="859" y="21"/>
                    <a:pt x="839" y="0"/>
                    <a:pt x="8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2"/>
            <p:cNvSpPr/>
            <p:nvPr/>
          </p:nvSpPr>
          <p:spPr>
            <a:xfrm>
              <a:off x="2040100" y="1431825"/>
              <a:ext cx="23100" cy="53275"/>
            </a:xfrm>
            <a:custGeom>
              <a:avLst/>
              <a:gdLst/>
              <a:ahLst/>
              <a:cxnLst/>
              <a:rect l="l" t="t" r="r" b="b"/>
              <a:pathLst>
                <a:path w="924" h="2131" extrusionOk="0">
                  <a:moveTo>
                    <a:pt x="870" y="1"/>
                  </a:moveTo>
                  <a:cubicBezTo>
                    <a:pt x="832" y="1"/>
                    <a:pt x="778" y="31"/>
                    <a:pt x="762" y="74"/>
                  </a:cubicBezTo>
                  <a:cubicBezTo>
                    <a:pt x="510" y="735"/>
                    <a:pt x="175" y="1407"/>
                    <a:pt x="6" y="2097"/>
                  </a:cubicBezTo>
                  <a:cubicBezTo>
                    <a:pt x="0" y="2122"/>
                    <a:pt x="9" y="2130"/>
                    <a:pt x="23" y="2130"/>
                  </a:cubicBezTo>
                  <a:cubicBezTo>
                    <a:pt x="46" y="2130"/>
                    <a:pt x="85" y="2105"/>
                    <a:pt x="93" y="2089"/>
                  </a:cubicBezTo>
                  <a:cubicBezTo>
                    <a:pt x="423" y="1453"/>
                    <a:pt x="646" y="743"/>
                    <a:pt x="903" y="74"/>
                  </a:cubicBezTo>
                  <a:cubicBezTo>
                    <a:pt x="923" y="21"/>
                    <a:pt x="902" y="1"/>
                    <a:pt x="8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2"/>
            <p:cNvSpPr/>
            <p:nvPr/>
          </p:nvSpPr>
          <p:spPr>
            <a:xfrm>
              <a:off x="2052350" y="1440975"/>
              <a:ext cx="22800" cy="57925"/>
            </a:xfrm>
            <a:custGeom>
              <a:avLst/>
              <a:gdLst/>
              <a:ahLst/>
              <a:cxnLst/>
              <a:rect l="l" t="t" r="r" b="b"/>
              <a:pathLst>
                <a:path w="912" h="2317" extrusionOk="0">
                  <a:moveTo>
                    <a:pt x="879" y="0"/>
                  </a:moveTo>
                  <a:cubicBezTo>
                    <a:pt x="841" y="0"/>
                    <a:pt x="772" y="44"/>
                    <a:pt x="760" y="84"/>
                  </a:cubicBezTo>
                  <a:cubicBezTo>
                    <a:pt x="507" y="790"/>
                    <a:pt x="127" y="1541"/>
                    <a:pt x="4" y="2284"/>
                  </a:cubicBezTo>
                  <a:cubicBezTo>
                    <a:pt x="1" y="2308"/>
                    <a:pt x="10" y="2316"/>
                    <a:pt x="24" y="2316"/>
                  </a:cubicBezTo>
                  <a:cubicBezTo>
                    <a:pt x="48" y="2316"/>
                    <a:pt x="83" y="2293"/>
                    <a:pt x="91" y="2272"/>
                  </a:cubicBezTo>
                  <a:cubicBezTo>
                    <a:pt x="413" y="1562"/>
                    <a:pt x="640" y="786"/>
                    <a:pt x="899" y="47"/>
                  </a:cubicBezTo>
                  <a:cubicBezTo>
                    <a:pt x="911" y="13"/>
                    <a:pt x="900" y="0"/>
                    <a:pt x="8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2"/>
            <p:cNvSpPr/>
            <p:nvPr/>
          </p:nvSpPr>
          <p:spPr>
            <a:xfrm>
              <a:off x="2068025" y="1442375"/>
              <a:ext cx="29425" cy="61975"/>
            </a:xfrm>
            <a:custGeom>
              <a:avLst/>
              <a:gdLst/>
              <a:ahLst/>
              <a:cxnLst/>
              <a:rect l="l" t="t" r="r" b="b"/>
              <a:pathLst>
                <a:path w="1177" h="2479" extrusionOk="0">
                  <a:moveTo>
                    <a:pt x="1121" y="1"/>
                  </a:moveTo>
                  <a:cubicBezTo>
                    <a:pt x="1081" y="1"/>
                    <a:pt x="1025" y="31"/>
                    <a:pt x="1008" y="73"/>
                  </a:cubicBezTo>
                  <a:cubicBezTo>
                    <a:pt x="665" y="821"/>
                    <a:pt x="165" y="1642"/>
                    <a:pt x="4" y="2451"/>
                  </a:cubicBezTo>
                  <a:cubicBezTo>
                    <a:pt x="0" y="2471"/>
                    <a:pt x="9" y="2478"/>
                    <a:pt x="21" y="2478"/>
                  </a:cubicBezTo>
                  <a:cubicBezTo>
                    <a:pt x="37" y="2478"/>
                    <a:pt x="59" y="2465"/>
                    <a:pt x="66" y="2451"/>
                  </a:cubicBezTo>
                  <a:cubicBezTo>
                    <a:pt x="520" y="1733"/>
                    <a:pt x="797" y="854"/>
                    <a:pt x="1152" y="78"/>
                  </a:cubicBezTo>
                  <a:cubicBezTo>
                    <a:pt x="1177" y="23"/>
                    <a:pt x="1155" y="1"/>
                    <a:pt x="11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2"/>
            <p:cNvSpPr/>
            <p:nvPr/>
          </p:nvSpPr>
          <p:spPr>
            <a:xfrm>
              <a:off x="2078225" y="1464350"/>
              <a:ext cx="19775" cy="51675"/>
            </a:xfrm>
            <a:custGeom>
              <a:avLst/>
              <a:gdLst/>
              <a:ahLst/>
              <a:cxnLst/>
              <a:rect l="l" t="t" r="r" b="b"/>
              <a:pathLst>
                <a:path w="791" h="2067" extrusionOk="0">
                  <a:moveTo>
                    <a:pt x="755" y="0"/>
                  </a:moveTo>
                  <a:cubicBezTo>
                    <a:pt x="715" y="0"/>
                    <a:pt x="640" y="48"/>
                    <a:pt x="624" y="91"/>
                  </a:cubicBezTo>
                  <a:cubicBezTo>
                    <a:pt x="409" y="718"/>
                    <a:pt x="133" y="1379"/>
                    <a:pt x="5" y="2031"/>
                  </a:cubicBezTo>
                  <a:cubicBezTo>
                    <a:pt x="0" y="2057"/>
                    <a:pt x="9" y="2067"/>
                    <a:pt x="23" y="2067"/>
                  </a:cubicBezTo>
                  <a:cubicBezTo>
                    <a:pt x="47" y="2067"/>
                    <a:pt x="86" y="2039"/>
                    <a:pt x="96" y="2018"/>
                  </a:cubicBezTo>
                  <a:cubicBezTo>
                    <a:pt x="397" y="1404"/>
                    <a:pt x="554" y="697"/>
                    <a:pt x="777" y="53"/>
                  </a:cubicBezTo>
                  <a:cubicBezTo>
                    <a:pt x="790" y="15"/>
                    <a:pt x="778" y="0"/>
                    <a:pt x="7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2"/>
            <p:cNvSpPr/>
            <p:nvPr/>
          </p:nvSpPr>
          <p:spPr>
            <a:xfrm>
              <a:off x="2093400" y="1507600"/>
              <a:ext cx="13350" cy="30675"/>
            </a:xfrm>
            <a:custGeom>
              <a:avLst/>
              <a:gdLst/>
              <a:ahLst/>
              <a:cxnLst/>
              <a:rect l="l" t="t" r="r" b="b"/>
              <a:pathLst>
                <a:path w="534" h="1227" extrusionOk="0">
                  <a:moveTo>
                    <a:pt x="491" y="0"/>
                  </a:moveTo>
                  <a:cubicBezTo>
                    <a:pt x="458" y="0"/>
                    <a:pt x="409" y="27"/>
                    <a:pt x="393" y="61"/>
                  </a:cubicBezTo>
                  <a:cubicBezTo>
                    <a:pt x="294" y="251"/>
                    <a:pt x="208" y="450"/>
                    <a:pt x="137" y="656"/>
                  </a:cubicBezTo>
                  <a:cubicBezTo>
                    <a:pt x="79" y="825"/>
                    <a:pt x="1" y="1027"/>
                    <a:pt x="38" y="1205"/>
                  </a:cubicBezTo>
                  <a:cubicBezTo>
                    <a:pt x="41" y="1220"/>
                    <a:pt x="50" y="1227"/>
                    <a:pt x="61" y="1227"/>
                  </a:cubicBezTo>
                  <a:cubicBezTo>
                    <a:pt x="91" y="1227"/>
                    <a:pt x="139" y="1182"/>
                    <a:pt x="145" y="1164"/>
                  </a:cubicBezTo>
                  <a:cubicBezTo>
                    <a:pt x="208" y="999"/>
                    <a:pt x="224" y="821"/>
                    <a:pt x="277" y="652"/>
                  </a:cubicBezTo>
                  <a:cubicBezTo>
                    <a:pt x="339" y="450"/>
                    <a:pt x="422" y="255"/>
                    <a:pt x="513" y="61"/>
                  </a:cubicBezTo>
                  <a:cubicBezTo>
                    <a:pt x="533" y="17"/>
                    <a:pt x="517" y="0"/>
                    <a:pt x="4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2"/>
            <p:cNvSpPr/>
            <p:nvPr/>
          </p:nvSpPr>
          <p:spPr>
            <a:xfrm>
              <a:off x="2101775" y="1512250"/>
              <a:ext cx="10675" cy="32425"/>
            </a:xfrm>
            <a:custGeom>
              <a:avLst/>
              <a:gdLst/>
              <a:ahLst/>
              <a:cxnLst/>
              <a:rect l="l" t="t" r="r" b="b"/>
              <a:pathLst>
                <a:path w="427" h="1297" extrusionOk="0">
                  <a:moveTo>
                    <a:pt x="389" y="1"/>
                  </a:moveTo>
                  <a:cubicBezTo>
                    <a:pt x="349" y="1"/>
                    <a:pt x="283" y="45"/>
                    <a:pt x="273" y="90"/>
                  </a:cubicBezTo>
                  <a:cubicBezTo>
                    <a:pt x="220" y="296"/>
                    <a:pt x="157" y="503"/>
                    <a:pt x="108" y="713"/>
                  </a:cubicBezTo>
                  <a:cubicBezTo>
                    <a:pt x="62" y="891"/>
                    <a:pt x="1" y="1085"/>
                    <a:pt x="25" y="1266"/>
                  </a:cubicBezTo>
                  <a:cubicBezTo>
                    <a:pt x="29" y="1288"/>
                    <a:pt x="39" y="1297"/>
                    <a:pt x="52" y="1297"/>
                  </a:cubicBezTo>
                  <a:cubicBezTo>
                    <a:pt x="84" y="1297"/>
                    <a:pt x="132" y="1249"/>
                    <a:pt x="140" y="1226"/>
                  </a:cubicBezTo>
                  <a:cubicBezTo>
                    <a:pt x="199" y="1036"/>
                    <a:pt x="215" y="829"/>
                    <a:pt x="264" y="635"/>
                  </a:cubicBezTo>
                  <a:cubicBezTo>
                    <a:pt x="314" y="441"/>
                    <a:pt x="368" y="247"/>
                    <a:pt x="418" y="53"/>
                  </a:cubicBezTo>
                  <a:cubicBezTo>
                    <a:pt x="427" y="15"/>
                    <a:pt x="412" y="1"/>
                    <a:pt x="3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2"/>
            <p:cNvSpPr/>
            <p:nvPr/>
          </p:nvSpPr>
          <p:spPr>
            <a:xfrm>
              <a:off x="2110225" y="1516175"/>
              <a:ext cx="12150" cy="28550"/>
            </a:xfrm>
            <a:custGeom>
              <a:avLst/>
              <a:gdLst/>
              <a:ahLst/>
              <a:cxnLst/>
              <a:rect l="l" t="t" r="r" b="b"/>
              <a:pathLst>
                <a:path w="486" h="1142" extrusionOk="0">
                  <a:moveTo>
                    <a:pt x="433" y="1"/>
                  </a:moveTo>
                  <a:cubicBezTo>
                    <a:pt x="396" y="1"/>
                    <a:pt x="343" y="31"/>
                    <a:pt x="327" y="74"/>
                  </a:cubicBezTo>
                  <a:cubicBezTo>
                    <a:pt x="195" y="408"/>
                    <a:pt x="96" y="751"/>
                    <a:pt x="9" y="1098"/>
                  </a:cubicBezTo>
                  <a:cubicBezTo>
                    <a:pt x="1" y="1129"/>
                    <a:pt x="11" y="1142"/>
                    <a:pt x="29" y="1142"/>
                  </a:cubicBezTo>
                  <a:cubicBezTo>
                    <a:pt x="63" y="1142"/>
                    <a:pt x="122" y="1100"/>
                    <a:pt x="133" y="1065"/>
                  </a:cubicBezTo>
                  <a:cubicBezTo>
                    <a:pt x="248" y="738"/>
                    <a:pt x="339" y="400"/>
                    <a:pt x="463" y="78"/>
                  </a:cubicBezTo>
                  <a:cubicBezTo>
                    <a:pt x="486" y="23"/>
                    <a:pt x="465" y="1"/>
                    <a:pt x="4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2"/>
            <p:cNvSpPr/>
            <p:nvPr/>
          </p:nvSpPr>
          <p:spPr>
            <a:xfrm>
              <a:off x="2117425" y="1521275"/>
              <a:ext cx="12950" cy="29950"/>
            </a:xfrm>
            <a:custGeom>
              <a:avLst/>
              <a:gdLst/>
              <a:ahLst/>
              <a:cxnLst/>
              <a:rect l="l" t="t" r="r" b="b"/>
              <a:pathLst>
                <a:path w="518" h="1198" extrusionOk="0">
                  <a:moveTo>
                    <a:pt x="484" y="1"/>
                  </a:moveTo>
                  <a:cubicBezTo>
                    <a:pt x="445" y="1"/>
                    <a:pt x="374" y="44"/>
                    <a:pt x="362" y="84"/>
                  </a:cubicBezTo>
                  <a:cubicBezTo>
                    <a:pt x="233" y="435"/>
                    <a:pt x="130" y="798"/>
                    <a:pt x="10" y="1153"/>
                  </a:cubicBezTo>
                  <a:cubicBezTo>
                    <a:pt x="0" y="1186"/>
                    <a:pt x="14" y="1198"/>
                    <a:pt x="35" y="1198"/>
                  </a:cubicBezTo>
                  <a:cubicBezTo>
                    <a:pt x="69" y="1198"/>
                    <a:pt x="121" y="1168"/>
                    <a:pt x="134" y="1137"/>
                  </a:cubicBezTo>
                  <a:cubicBezTo>
                    <a:pt x="270" y="778"/>
                    <a:pt x="373" y="410"/>
                    <a:pt x="505" y="47"/>
                  </a:cubicBezTo>
                  <a:cubicBezTo>
                    <a:pt x="517" y="14"/>
                    <a:pt x="505" y="1"/>
                    <a:pt x="4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42"/>
            <p:cNvSpPr/>
            <p:nvPr/>
          </p:nvSpPr>
          <p:spPr>
            <a:xfrm>
              <a:off x="2135550" y="1527700"/>
              <a:ext cx="6825" cy="19450"/>
            </a:xfrm>
            <a:custGeom>
              <a:avLst/>
              <a:gdLst/>
              <a:ahLst/>
              <a:cxnLst/>
              <a:rect l="l" t="t" r="r" b="b"/>
              <a:pathLst>
                <a:path w="273" h="778" extrusionOk="0">
                  <a:moveTo>
                    <a:pt x="238" y="1"/>
                  </a:moveTo>
                  <a:cubicBezTo>
                    <a:pt x="199" y="1"/>
                    <a:pt x="134" y="45"/>
                    <a:pt x="123" y="88"/>
                  </a:cubicBezTo>
                  <a:cubicBezTo>
                    <a:pt x="66" y="307"/>
                    <a:pt x="28" y="521"/>
                    <a:pt x="3" y="748"/>
                  </a:cubicBezTo>
                  <a:cubicBezTo>
                    <a:pt x="1" y="769"/>
                    <a:pt x="10" y="777"/>
                    <a:pt x="25" y="777"/>
                  </a:cubicBezTo>
                  <a:cubicBezTo>
                    <a:pt x="58" y="777"/>
                    <a:pt x="118" y="734"/>
                    <a:pt x="123" y="703"/>
                  </a:cubicBezTo>
                  <a:cubicBezTo>
                    <a:pt x="165" y="484"/>
                    <a:pt x="206" y="265"/>
                    <a:pt x="264" y="50"/>
                  </a:cubicBezTo>
                  <a:cubicBezTo>
                    <a:pt x="273" y="14"/>
                    <a:pt x="259" y="1"/>
                    <a:pt x="2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2"/>
            <p:cNvSpPr/>
            <p:nvPr/>
          </p:nvSpPr>
          <p:spPr>
            <a:xfrm>
              <a:off x="1920625" y="853550"/>
              <a:ext cx="41200" cy="81000"/>
            </a:xfrm>
            <a:custGeom>
              <a:avLst/>
              <a:gdLst/>
              <a:ahLst/>
              <a:cxnLst/>
              <a:rect l="l" t="t" r="r" b="b"/>
              <a:pathLst>
                <a:path w="1648" h="3240" extrusionOk="0">
                  <a:moveTo>
                    <a:pt x="1592" y="0"/>
                  </a:moveTo>
                  <a:cubicBezTo>
                    <a:pt x="1554" y="0"/>
                    <a:pt x="1492" y="52"/>
                    <a:pt x="1486" y="87"/>
                  </a:cubicBezTo>
                  <a:cubicBezTo>
                    <a:pt x="1429" y="517"/>
                    <a:pt x="1099" y="929"/>
                    <a:pt x="895" y="1301"/>
                  </a:cubicBezTo>
                  <a:cubicBezTo>
                    <a:pt x="569" y="1904"/>
                    <a:pt x="161" y="2527"/>
                    <a:pt x="9" y="3200"/>
                  </a:cubicBezTo>
                  <a:cubicBezTo>
                    <a:pt x="1" y="3229"/>
                    <a:pt x="10" y="3239"/>
                    <a:pt x="26" y="3239"/>
                  </a:cubicBezTo>
                  <a:cubicBezTo>
                    <a:pt x="54" y="3239"/>
                    <a:pt x="101" y="3207"/>
                    <a:pt x="112" y="3183"/>
                  </a:cubicBezTo>
                  <a:cubicBezTo>
                    <a:pt x="442" y="2503"/>
                    <a:pt x="764" y="1825"/>
                    <a:pt x="1127" y="1156"/>
                  </a:cubicBezTo>
                  <a:cubicBezTo>
                    <a:pt x="1297" y="847"/>
                    <a:pt x="1648" y="413"/>
                    <a:pt x="1623" y="37"/>
                  </a:cubicBezTo>
                  <a:cubicBezTo>
                    <a:pt x="1622" y="11"/>
                    <a:pt x="1609" y="0"/>
                    <a:pt x="15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2"/>
            <p:cNvSpPr/>
            <p:nvPr/>
          </p:nvSpPr>
          <p:spPr>
            <a:xfrm>
              <a:off x="1938400" y="779575"/>
              <a:ext cx="85925" cy="172675"/>
            </a:xfrm>
            <a:custGeom>
              <a:avLst/>
              <a:gdLst/>
              <a:ahLst/>
              <a:cxnLst/>
              <a:rect l="l" t="t" r="r" b="b"/>
              <a:pathLst>
                <a:path w="3437" h="6907" extrusionOk="0">
                  <a:moveTo>
                    <a:pt x="3382" y="0"/>
                  </a:moveTo>
                  <a:cubicBezTo>
                    <a:pt x="3342" y="0"/>
                    <a:pt x="3287" y="30"/>
                    <a:pt x="3269" y="73"/>
                  </a:cubicBezTo>
                  <a:cubicBezTo>
                    <a:pt x="2307" y="2410"/>
                    <a:pt x="1196" y="4627"/>
                    <a:pt x="20" y="6857"/>
                  </a:cubicBezTo>
                  <a:cubicBezTo>
                    <a:pt x="1" y="6893"/>
                    <a:pt x="16" y="6907"/>
                    <a:pt x="39" y="6907"/>
                  </a:cubicBezTo>
                  <a:cubicBezTo>
                    <a:pt x="61" y="6907"/>
                    <a:pt x="90" y="6894"/>
                    <a:pt x="102" y="6874"/>
                  </a:cubicBezTo>
                  <a:cubicBezTo>
                    <a:pt x="1494" y="4776"/>
                    <a:pt x="2464" y="2398"/>
                    <a:pt x="3414" y="77"/>
                  </a:cubicBezTo>
                  <a:cubicBezTo>
                    <a:pt x="3437" y="22"/>
                    <a:pt x="3415" y="0"/>
                    <a:pt x="33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42"/>
            <p:cNvSpPr/>
            <p:nvPr/>
          </p:nvSpPr>
          <p:spPr>
            <a:xfrm>
              <a:off x="1926800" y="771575"/>
              <a:ext cx="123375" cy="247300"/>
            </a:xfrm>
            <a:custGeom>
              <a:avLst/>
              <a:gdLst/>
              <a:ahLst/>
              <a:cxnLst/>
              <a:rect l="l" t="t" r="r" b="b"/>
              <a:pathLst>
                <a:path w="4935" h="9892" extrusionOk="0">
                  <a:moveTo>
                    <a:pt x="4884" y="1"/>
                  </a:moveTo>
                  <a:cubicBezTo>
                    <a:pt x="4847" y="1"/>
                    <a:pt x="4794" y="30"/>
                    <a:pt x="4778" y="71"/>
                  </a:cubicBezTo>
                  <a:cubicBezTo>
                    <a:pt x="3390" y="3436"/>
                    <a:pt x="1706" y="6615"/>
                    <a:pt x="21" y="9836"/>
                  </a:cubicBezTo>
                  <a:cubicBezTo>
                    <a:pt x="1" y="9876"/>
                    <a:pt x="14" y="9891"/>
                    <a:pt x="38" y="9891"/>
                  </a:cubicBezTo>
                  <a:cubicBezTo>
                    <a:pt x="67" y="9891"/>
                    <a:pt x="112" y="9868"/>
                    <a:pt x="128" y="9841"/>
                  </a:cubicBezTo>
                  <a:cubicBezTo>
                    <a:pt x="1974" y="6719"/>
                    <a:pt x="3543" y="3428"/>
                    <a:pt x="4915" y="71"/>
                  </a:cubicBezTo>
                  <a:cubicBezTo>
                    <a:pt x="4935" y="21"/>
                    <a:pt x="4915" y="1"/>
                    <a:pt x="48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42"/>
            <p:cNvSpPr/>
            <p:nvPr/>
          </p:nvSpPr>
          <p:spPr>
            <a:xfrm>
              <a:off x="1964325" y="760800"/>
              <a:ext cx="117050" cy="239450"/>
            </a:xfrm>
            <a:custGeom>
              <a:avLst/>
              <a:gdLst/>
              <a:ahLst/>
              <a:cxnLst/>
              <a:rect l="l" t="t" r="r" b="b"/>
              <a:pathLst>
                <a:path w="4682" h="9578" extrusionOk="0">
                  <a:moveTo>
                    <a:pt x="4626" y="1"/>
                  </a:moveTo>
                  <a:cubicBezTo>
                    <a:pt x="4583" y="1"/>
                    <a:pt x="4519" y="35"/>
                    <a:pt x="4499" y="81"/>
                  </a:cubicBezTo>
                  <a:cubicBezTo>
                    <a:pt x="3046" y="3227"/>
                    <a:pt x="1320" y="6316"/>
                    <a:pt x="15" y="9523"/>
                  </a:cubicBezTo>
                  <a:cubicBezTo>
                    <a:pt x="0" y="9562"/>
                    <a:pt x="13" y="9577"/>
                    <a:pt x="35" y="9577"/>
                  </a:cubicBezTo>
                  <a:cubicBezTo>
                    <a:pt x="62" y="9577"/>
                    <a:pt x="102" y="9554"/>
                    <a:pt x="119" y="9523"/>
                  </a:cubicBezTo>
                  <a:cubicBezTo>
                    <a:pt x="1650" y="6382"/>
                    <a:pt x="3191" y="3256"/>
                    <a:pt x="4656" y="81"/>
                  </a:cubicBezTo>
                  <a:cubicBezTo>
                    <a:pt x="4682" y="23"/>
                    <a:pt x="4661" y="1"/>
                    <a:pt x="462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42"/>
            <p:cNvSpPr/>
            <p:nvPr/>
          </p:nvSpPr>
          <p:spPr>
            <a:xfrm>
              <a:off x="1944975" y="789175"/>
              <a:ext cx="130625" cy="261975"/>
            </a:xfrm>
            <a:custGeom>
              <a:avLst/>
              <a:gdLst/>
              <a:ahLst/>
              <a:cxnLst/>
              <a:rect l="l" t="t" r="r" b="b"/>
              <a:pathLst>
                <a:path w="5225" h="10479" extrusionOk="0">
                  <a:moveTo>
                    <a:pt x="5169" y="0"/>
                  </a:moveTo>
                  <a:cubicBezTo>
                    <a:pt x="5128" y="0"/>
                    <a:pt x="5066" y="34"/>
                    <a:pt x="5046" y="81"/>
                  </a:cubicBezTo>
                  <a:cubicBezTo>
                    <a:pt x="3534" y="3632"/>
                    <a:pt x="1705" y="6972"/>
                    <a:pt x="17" y="10433"/>
                  </a:cubicBezTo>
                  <a:cubicBezTo>
                    <a:pt x="0" y="10466"/>
                    <a:pt x="12" y="10478"/>
                    <a:pt x="31" y="10478"/>
                  </a:cubicBezTo>
                  <a:cubicBezTo>
                    <a:pt x="56" y="10478"/>
                    <a:pt x="94" y="10458"/>
                    <a:pt x="108" y="10433"/>
                  </a:cubicBezTo>
                  <a:cubicBezTo>
                    <a:pt x="2065" y="7109"/>
                    <a:pt x="3692" y="3628"/>
                    <a:pt x="5198" y="81"/>
                  </a:cubicBezTo>
                  <a:cubicBezTo>
                    <a:pt x="5225" y="23"/>
                    <a:pt x="5204" y="0"/>
                    <a:pt x="51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42"/>
            <p:cNvSpPr/>
            <p:nvPr/>
          </p:nvSpPr>
          <p:spPr>
            <a:xfrm>
              <a:off x="1945850" y="826525"/>
              <a:ext cx="137050" cy="252900"/>
            </a:xfrm>
            <a:custGeom>
              <a:avLst/>
              <a:gdLst/>
              <a:ahLst/>
              <a:cxnLst/>
              <a:rect l="l" t="t" r="r" b="b"/>
              <a:pathLst>
                <a:path w="5482" h="10116" extrusionOk="0">
                  <a:moveTo>
                    <a:pt x="5425" y="0"/>
                  </a:moveTo>
                  <a:cubicBezTo>
                    <a:pt x="5384" y="0"/>
                    <a:pt x="5325" y="33"/>
                    <a:pt x="5304" y="78"/>
                  </a:cubicBezTo>
                  <a:cubicBezTo>
                    <a:pt x="3756" y="3575"/>
                    <a:pt x="1914" y="6763"/>
                    <a:pt x="19" y="10074"/>
                  </a:cubicBezTo>
                  <a:cubicBezTo>
                    <a:pt x="0" y="10104"/>
                    <a:pt x="13" y="10116"/>
                    <a:pt x="34" y="10116"/>
                  </a:cubicBezTo>
                  <a:cubicBezTo>
                    <a:pt x="54" y="10116"/>
                    <a:pt x="81" y="10105"/>
                    <a:pt x="94" y="10086"/>
                  </a:cubicBezTo>
                  <a:cubicBezTo>
                    <a:pt x="2240" y="6924"/>
                    <a:pt x="3917" y="3575"/>
                    <a:pt x="5457" y="82"/>
                  </a:cubicBezTo>
                  <a:cubicBezTo>
                    <a:pt x="5481" y="23"/>
                    <a:pt x="5459" y="0"/>
                    <a:pt x="54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42"/>
            <p:cNvSpPr/>
            <p:nvPr/>
          </p:nvSpPr>
          <p:spPr>
            <a:xfrm>
              <a:off x="1960800" y="871100"/>
              <a:ext cx="122300" cy="216750"/>
            </a:xfrm>
            <a:custGeom>
              <a:avLst/>
              <a:gdLst/>
              <a:ahLst/>
              <a:cxnLst/>
              <a:rect l="l" t="t" r="r" b="b"/>
              <a:pathLst>
                <a:path w="4892" h="8670" extrusionOk="0">
                  <a:moveTo>
                    <a:pt x="4834" y="1"/>
                  </a:moveTo>
                  <a:cubicBezTo>
                    <a:pt x="4791" y="1"/>
                    <a:pt x="4727" y="34"/>
                    <a:pt x="4702" y="78"/>
                  </a:cubicBezTo>
                  <a:cubicBezTo>
                    <a:pt x="3244" y="2994"/>
                    <a:pt x="1672" y="5801"/>
                    <a:pt x="24" y="8613"/>
                  </a:cubicBezTo>
                  <a:cubicBezTo>
                    <a:pt x="0" y="8654"/>
                    <a:pt x="19" y="8670"/>
                    <a:pt x="47" y="8670"/>
                  </a:cubicBezTo>
                  <a:cubicBezTo>
                    <a:pt x="73" y="8670"/>
                    <a:pt x="107" y="8656"/>
                    <a:pt x="123" y="8634"/>
                  </a:cubicBezTo>
                  <a:cubicBezTo>
                    <a:pt x="1907" y="5892"/>
                    <a:pt x="3401" y="3006"/>
                    <a:pt x="4863" y="82"/>
                  </a:cubicBezTo>
                  <a:cubicBezTo>
                    <a:pt x="4891" y="24"/>
                    <a:pt x="4870" y="1"/>
                    <a:pt x="48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42"/>
            <p:cNvSpPr/>
            <p:nvPr/>
          </p:nvSpPr>
          <p:spPr>
            <a:xfrm>
              <a:off x="1931600" y="923025"/>
              <a:ext cx="137600" cy="255775"/>
            </a:xfrm>
            <a:custGeom>
              <a:avLst/>
              <a:gdLst/>
              <a:ahLst/>
              <a:cxnLst/>
              <a:rect l="l" t="t" r="r" b="b"/>
              <a:pathLst>
                <a:path w="5504" h="10231" extrusionOk="0">
                  <a:moveTo>
                    <a:pt x="5447" y="1"/>
                  </a:moveTo>
                  <a:cubicBezTo>
                    <a:pt x="5404" y="1"/>
                    <a:pt x="5343" y="34"/>
                    <a:pt x="5321" y="78"/>
                  </a:cubicBezTo>
                  <a:cubicBezTo>
                    <a:pt x="3702" y="3564"/>
                    <a:pt x="1918" y="6842"/>
                    <a:pt x="23" y="10174"/>
                  </a:cubicBezTo>
                  <a:cubicBezTo>
                    <a:pt x="0" y="10214"/>
                    <a:pt x="18" y="10230"/>
                    <a:pt x="45" y="10230"/>
                  </a:cubicBezTo>
                  <a:cubicBezTo>
                    <a:pt x="71" y="10230"/>
                    <a:pt x="106" y="10215"/>
                    <a:pt x="123" y="10190"/>
                  </a:cubicBezTo>
                  <a:cubicBezTo>
                    <a:pt x="2183" y="6937"/>
                    <a:pt x="3855" y="3571"/>
                    <a:pt x="5478" y="82"/>
                  </a:cubicBezTo>
                  <a:cubicBezTo>
                    <a:pt x="5504" y="24"/>
                    <a:pt x="5482" y="1"/>
                    <a:pt x="54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42"/>
            <p:cNvSpPr/>
            <p:nvPr/>
          </p:nvSpPr>
          <p:spPr>
            <a:xfrm>
              <a:off x="1956900" y="900250"/>
              <a:ext cx="145550" cy="277625"/>
            </a:xfrm>
            <a:custGeom>
              <a:avLst/>
              <a:gdLst/>
              <a:ahLst/>
              <a:cxnLst/>
              <a:rect l="l" t="t" r="r" b="b"/>
              <a:pathLst>
                <a:path w="5822" h="11105" extrusionOk="0">
                  <a:moveTo>
                    <a:pt x="5762" y="0"/>
                  </a:moveTo>
                  <a:cubicBezTo>
                    <a:pt x="5720" y="0"/>
                    <a:pt x="5658" y="34"/>
                    <a:pt x="5638" y="81"/>
                  </a:cubicBezTo>
                  <a:cubicBezTo>
                    <a:pt x="4037" y="3896"/>
                    <a:pt x="1984" y="7423"/>
                    <a:pt x="19" y="11052"/>
                  </a:cubicBezTo>
                  <a:cubicBezTo>
                    <a:pt x="0" y="11089"/>
                    <a:pt x="17" y="11105"/>
                    <a:pt x="43" y="11105"/>
                  </a:cubicBezTo>
                  <a:cubicBezTo>
                    <a:pt x="67" y="11105"/>
                    <a:pt x="99" y="11091"/>
                    <a:pt x="113" y="11068"/>
                  </a:cubicBezTo>
                  <a:cubicBezTo>
                    <a:pt x="2269" y="7546"/>
                    <a:pt x="4206" y="3896"/>
                    <a:pt x="5796" y="86"/>
                  </a:cubicBezTo>
                  <a:cubicBezTo>
                    <a:pt x="5822" y="25"/>
                    <a:pt x="5799" y="0"/>
                    <a:pt x="5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42"/>
            <p:cNvSpPr/>
            <p:nvPr/>
          </p:nvSpPr>
          <p:spPr>
            <a:xfrm>
              <a:off x="1967575" y="920525"/>
              <a:ext cx="148750" cy="284925"/>
            </a:xfrm>
            <a:custGeom>
              <a:avLst/>
              <a:gdLst/>
              <a:ahLst/>
              <a:cxnLst/>
              <a:rect l="l" t="t" r="r" b="b"/>
              <a:pathLst>
                <a:path w="5950" h="11397" extrusionOk="0">
                  <a:moveTo>
                    <a:pt x="5892" y="1"/>
                  </a:moveTo>
                  <a:cubicBezTo>
                    <a:pt x="5849" y="1"/>
                    <a:pt x="5783" y="36"/>
                    <a:pt x="5761" y="83"/>
                  </a:cubicBezTo>
                  <a:cubicBezTo>
                    <a:pt x="3972" y="3878"/>
                    <a:pt x="1640" y="7495"/>
                    <a:pt x="17" y="11343"/>
                  </a:cubicBezTo>
                  <a:cubicBezTo>
                    <a:pt x="1" y="11382"/>
                    <a:pt x="13" y="11397"/>
                    <a:pt x="35" y="11397"/>
                  </a:cubicBezTo>
                  <a:cubicBezTo>
                    <a:pt x="62" y="11397"/>
                    <a:pt x="103" y="11373"/>
                    <a:pt x="116" y="11343"/>
                  </a:cubicBezTo>
                  <a:cubicBezTo>
                    <a:pt x="1974" y="7549"/>
                    <a:pt x="4121" y="3915"/>
                    <a:pt x="5921" y="83"/>
                  </a:cubicBezTo>
                  <a:cubicBezTo>
                    <a:pt x="5950" y="24"/>
                    <a:pt x="5928" y="1"/>
                    <a:pt x="589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42"/>
            <p:cNvSpPr/>
            <p:nvPr/>
          </p:nvSpPr>
          <p:spPr>
            <a:xfrm>
              <a:off x="1987175" y="960450"/>
              <a:ext cx="134050" cy="236475"/>
            </a:xfrm>
            <a:custGeom>
              <a:avLst/>
              <a:gdLst/>
              <a:ahLst/>
              <a:cxnLst/>
              <a:rect l="l" t="t" r="r" b="b"/>
              <a:pathLst>
                <a:path w="5362" h="9459" extrusionOk="0">
                  <a:moveTo>
                    <a:pt x="5307" y="1"/>
                  </a:moveTo>
                  <a:cubicBezTo>
                    <a:pt x="5265" y="1"/>
                    <a:pt x="5200" y="33"/>
                    <a:pt x="5175" y="76"/>
                  </a:cubicBezTo>
                  <a:cubicBezTo>
                    <a:pt x="3490" y="3197"/>
                    <a:pt x="1818" y="6324"/>
                    <a:pt x="26" y="9387"/>
                  </a:cubicBezTo>
                  <a:cubicBezTo>
                    <a:pt x="0" y="9437"/>
                    <a:pt x="24" y="9458"/>
                    <a:pt x="59" y="9458"/>
                  </a:cubicBezTo>
                  <a:cubicBezTo>
                    <a:pt x="89" y="9458"/>
                    <a:pt x="128" y="9441"/>
                    <a:pt x="146" y="9411"/>
                  </a:cubicBezTo>
                  <a:cubicBezTo>
                    <a:pt x="1974" y="6356"/>
                    <a:pt x="3639" y="3206"/>
                    <a:pt x="5332" y="76"/>
                  </a:cubicBezTo>
                  <a:cubicBezTo>
                    <a:pt x="5362" y="22"/>
                    <a:pt x="5342" y="1"/>
                    <a:pt x="53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42"/>
            <p:cNvSpPr/>
            <p:nvPr/>
          </p:nvSpPr>
          <p:spPr>
            <a:xfrm>
              <a:off x="1983225" y="953075"/>
              <a:ext cx="149275" cy="269100"/>
            </a:xfrm>
            <a:custGeom>
              <a:avLst/>
              <a:gdLst/>
              <a:ahLst/>
              <a:cxnLst/>
              <a:rect l="l" t="t" r="r" b="b"/>
              <a:pathLst>
                <a:path w="5971" h="10764" extrusionOk="0">
                  <a:moveTo>
                    <a:pt x="5913" y="1"/>
                  </a:moveTo>
                  <a:cubicBezTo>
                    <a:pt x="5871" y="1"/>
                    <a:pt x="5810" y="33"/>
                    <a:pt x="5787" y="78"/>
                  </a:cubicBezTo>
                  <a:cubicBezTo>
                    <a:pt x="4792" y="2154"/>
                    <a:pt x="3801" y="4240"/>
                    <a:pt x="2686" y="6255"/>
                  </a:cubicBezTo>
                  <a:cubicBezTo>
                    <a:pt x="2374" y="6815"/>
                    <a:pt x="2044" y="7362"/>
                    <a:pt x="1709" y="7906"/>
                  </a:cubicBezTo>
                  <a:lnTo>
                    <a:pt x="1709" y="7906"/>
                  </a:lnTo>
                  <a:cubicBezTo>
                    <a:pt x="2250" y="7105"/>
                    <a:pt x="2815" y="6318"/>
                    <a:pt x="3210" y="5582"/>
                  </a:cubicBezTo>
                  <a:cubicBezTo>
                    <a:pt x="4177" y="3778"/>
                    <a:pt x="5056" y="1927"/>
                    <a:pt x="5944" y="82"/>
                  </a:cubicBezTo>
                  <a:cubicBezTo>
                    <a:pt x="5970" y="24"/>
                    <a:pt x="5949" y="1"/>
                    <a:pt x="5913" y="1"/>
                  </a:cubicBezTo>
                  <a:close/>
                  <a:moveTo>
                    <a:pt x="1709" y="7906"/>
                  </a:moveTo>
                  <a:cubicBezTo>
                    <a:pt x="1353" y="8432"/>
                    <a:pt x="1007" y="8965"/>
                    <a:pt x="726" y="9494"/>
                  </a:cubicBezTo>
                  <a:lnTo>
                    <a:pt x="726" y="9494"/>
                  </a:lnTo>
                  <a:cubicBezTo>
                    <a:pt x="1051" y="8962"/>
                    <a:pt x="1382" y="8436"/>
                    <a:pt x="1709" y="7906"/>
                  </a:cubicBezTo>
                  <a:close/>
                  <a:moveTo>
                    <a:pt x="726" y="9494"/>
                  </a:moveTo>
                  <a:cubicBezTo>
                    <a:pt x="719" y="9506"/>
                    <a:pt x="711" y="9517"/>
                    <a:pt x="704" y="9529"/>
                  </a:cubicBezTo>
                  <a:cubicBezTo>
                    <a:pt x="705" y="9528"/>
                    <a:pt x="705" y="9528"/>
                    <a:pt x="705" y="9528"/>
                  </a:cubicBezTo>
                  <a:lnTo>
                    <a:pt x="705" y="9528"/>
                  </a:lnTo>
                  <a:cubicBezTo>
                    <a:pt x="708" y="9528"/>
                    <a:pt x="84" y="10619"/>
                    <a:pt x="138" y="10619"/>
                  </a:cubicBezTo>
                  <a:cubicBezTo>
                    <a:pt x="138" y="10619"/>
                    <a:pt x="138" y="10619"/>
                    <a:pt x="138" y="10619"/>
                  </a:cubicBezTo>
                  <a:lnTo>
                    <a:pt x="138" y="10619"/>
                  </a:lnTo>
                  <a:cubicBezTo>
                    <a:pt x="85" y="10628"/>
                    <a:pt x="1" y="10764"/>
                    <a:pt x="81" y="10764"/>
                  </a:cubicBezTo>
                  <a:cubicBezTo>
                    <a:pt x="83" y="10764"/>
                    <a:pt x="84" y="10764"/>
                    <a:pt x="85" y="10764"/>
                  </a:cubicBezTo>
                  <a:cubicBezTo>
                    <a:pt x="97" y="10764"/>
                    <a:pt x="110" y="10764"/>
                    <a:pt x="118" y="10760"/>
                  </a:cubicBezTo>
                  <a:cubicBezTo>
                    <a:pt x="167" y="10760"/>
                    <a:pt x="213" y="10714"/>
                    <a:pt x="225" y="10669"/>
                  </a:cubicBezTo>
                  <a:cubicBezTo>
                    <a:pt x="341" y="10282"/>
                    <a:pt x="515" y="9889"/>
                    <a:pt x="726" y="949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2"/>
            <p:cNvSpPr/>
            <p:nvPr/>
          </p:nvSpPr>
          <p:spPr>
            <a:xfrm>
              <a:off x="2020750" y="1004250"/>
              <a:ext cx="106000" cy="187525"/>
            </a:xfrm>
            <a:custGeom>
              <a:avLst/>
              <a:gdLst/>
              <a:ahLst/>
              <a:cxnLst/>
              <a:rect l="l" t="t" r="r" b="b"/>
              <a:pathLst>
                <a:path w="4240" h="7501" extrusionOk="0">
                  <a:moveTo>
                    <a:pt x="4185" y="0"/>
                  </a:moveTo>
                  <a:cubicBezTo>
                    <a:pt x="4144" y="0"/>
                    <a:pt x="4083" y="32"/>
                    <a:pt x="4063" y="75"/>
                  </a:cubicBezTo>
                  <a:cubicBezTo>
                    <a:pt x="2787" y="2573"/>
                    <a:pt x="1437" y="5022"/>
                    <a:pt x="25" y="7440"/>
                  </a:cubicBezTo>
                  <a:cubicBezTo>
                    <a:pt x="1" y="7483"/>
                    <a:pt x="22" y="7501"/>
                    <a:pt x="52" y="7501"/>
                  </a:cubicBezTo>
                  <a:cubicBezTo>
                    <a:pt x="79" y="7501"/>
                    <a:pt x="113" y="7486"/>
                    <a:pt x="128" y="7461"/>
                  </a:cubicBezTo>
                  <a:cubicBezTo>
                    <a:pt x="1573" y="5046"/>
                    <a:pt x="2935" y="2585"/>
                    <a:pt x="4212" y="79"/>
                  </a:cubicBezTo>
                  <a:cubicBezTo>
                    <a:pt x="4240" y="22"/>
                    <a:pt x="4219" y="0"/>
                    <a:pt x="41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42"/>
            <p:cNvSpPr/>
            <p:nvPr/>
          </p:nvSpPr>
          <p:spPr>
            <a:xfrm>
              <a:off x="2027400" y="1019475"/>
              <a:ext cx="98550" cy="196525"/>
            </a:xfrm>
            <a:custGeom>
              <a:avLst/>
              <a:gdLst/>
              <a:ahLst/>
              <a:cxnLst/>
              <a:rect l="l" t="t" r="r" b="b"/>
              <a:pathLst>
                <a:path w="3942" h="7861" extrusionOk="0">
                  <a:moveTo>
                    <a:pt x="3883" y="1"/>
                  </a:moveTo>
                  <a:cubicBezTo>
                    <a:pt x="3841" y="1"/>
                    <a:pt x="3780" y="35"/>
                    <a:pt x="3759" y="85"/>
                  </a:cubicBezTo>
                  <a:cubicBezTo>
                    <a:pt x="2699" y="2728"/>
                    <a:pt x="1604" y="5404"/>
                    <a:pt x="31" y="7790"/>
                  </a:cubicBezTo>
                  <a:cubicBezTo>
                    <a:pt x="1" y="7837"/>
                    <a:pt x="19" y="7860"/>
                    <a:pt x="49" y="7860"/>
                  </a:cubicBezTo>
                  <a:cubicBezTo>
                    <a:pt x="70" y="7860"/>
                    <a:pt x="99" y="7847"/>
                    <a:pt x="118" y="7822"/>
                  </a:cubicBezTo>
                  <a:cubicBezTo>
                    <a:pt x="1811" y="5518"/>
                    <a:pt x="2860" y="2724"/>
                    <a:pt x="3917" y="85"/>
                  </a:cubicBezTo>
                  <a:cubicBezTo>
                    <a:pt x="3941" y="25"/>
                    <a:pt x="3919" y="1"/>
                    <a:pt x="38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42"/>
            <p:cNvSpPr/>
            <p:nvPr/>
          </p:nvSpPr>
          <p:spPr>
            <a:xfrm>
              <a:off x="2075150" y="1021000"/>
              <a:ext cx="75450" cy="148050"/>
            </a:xfrm>
            <a:custGeom>
              <a:avLst/>
              <a:gdLst/>
              <a:ahLst/>
              <a:cxnLst/>
              <a:rect l="l" t="t" r="r" b="b"/>
              <a:pathLst>
                <a:path w="3018" h="5922" extrusionOk="0">
                  <a:moveTo>
                    <a:pt x="2953" y="1"/>
                  </a:moveTo>
                  <a:cubicBezTo>
                    <a:pt x="2906" y="1"/>
                    <a:pt x="2838" y="37"/>
                    <a:pt x="2816" y="86"/>
                  </a:cubicBezTo>
                  <a:cubicBezTo>
                    <a:pt x="1912" y="2027"/>
                    <a:pt x="962" y="3942"/>
                    <a:pt x="21" y="5863"/>
                  </a:cubicBezTo>
                  <a:cubicBezTo>
                    <a:pt x="1" y="5905"/>
                    <a:pt x="15" y="5921"/>
                    <a:pt x="40" y="5921"/>
                  </a:cubicBezTo>
                  <a:cubicBezTo>
                    <a:pt x="71" y="5921"/>
                    <a:pt x="118" y="5896"/>
                    <a:pt x="136" y="5867"/>
                  </a:cubicBezTo>
                  <a:cubicBezTo>
                    <a:pt x="1197" y="4001"/>
                    <a:pt x="2081" y="2031"/>
                    <a:pt x="2989" y="90"/>
                  </a:cubicBezTo>
                  <a:cubicBezTo>
                    <a:pt x="3017" y="26"/>
                    <a:pt x="2992" y="1"/>
                    <a:pt x="2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42"/>
            <p:cNvSpPr/>
            <p:nvPr/>
          </p:nvSpPr>
          <p:spPr>
            <a:xfrm>
              <a:off x="1951450" y="1211250"/>
              <a:ext cx="23325" cy="33700"/>
            </a:xfrm>
            <a:custGeom>
              <a:avLst/>
              <a:gdLst/>
              <a:ahLst/>
              <a:cxnLst/>
              <a:rect l="l" t="t" r="r" b="b"/>
              <a:pathLst>
                <a:path w="933" h="1348" extrusionOk="0">
                  <a:moveTo>
                    <a:pt x="870" y="0"/>
                  </a:moveTo>
                  <a:cubicBezTo>
                    <a:pt x="842" y="0"/>
                    <a:pt x="807" y="17"/>
                    <a:pt x="786" y="52"/>
                  </a:cubicBezTo>
                  <a:cubicBezTo>
                    <a:pt x="530" y="466"/>
                    <a:pt x="253" y="875"/>
                    <a:pt x="18" y="1304"/>
                  </a:cubicBezTo>
                  <a:cubicBezTo>
                    <a:pt x="0" y="1336"/>
                    <a:pt x="12" y="1347"/>
                    <a:pt x="31" y="1347"/>
                  </a:cubicBezTo>
                  <a:cubicBezTo>
                    <a:pt x="53" y="1347"/>
                    <a:pt x="84" y="1333"/>
                    <a:pt x="97" y="1316"/>
                  </a:cubicBezTo>
                  <a:cubicBezTo>
                    <a:pt x="398" y="936"/>
                    <a:pt x="642" y="507"/>
                    <a:pt x="897" y="90"/>
                  </a:cubicBezTo>
                  <a:cubicBezTo>
                    <a:pt x="933" y="31"/>
                    <a:pt x="908" y="0"/>
                    <a:pt x="8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42"/>
            <p:cNvSpPr/>
            <p:nvPr/>
          </p:nvSpPr>
          <p:spPr>
            <a:xfrm>
              <a:off x="2071725" y="1181075"/>
              <a:ext cx="1075" cy="650"/>
            </a:xfrm>
            <a:custGeom>
              <a:avLst/>
              <a:gdLst/>
              <a:ahLst/>
              <a:cxnLst/>
              <a:rect l="l" t="t" r="r" b="b"/>
              <a:pathLst>
                <a:path w="43" h="26" extrusionOk="0">
                  <a:moveTo>
                    <a:pt x="25" y="1"/>
                  </a:moveTo>
                  <a:cubicBezTo>
                    <a:pt x="17" y="1"/>
                    <a:pt x="0" y="26"/>
                    <a:pt x="17" y="26"/>
                  </a:cubicBezTo>
                  <a:cubicBezTo>
                    <a:pt x="25" y="26"/>
                    <a:pt x="42" y="1"/>
                    <a:pt x="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42"/>
            <p:cNvSpPr/>
            <p:nvPr/>
          </p:nvSpPr>
          <p:spPr>
            <a:xfrm>
              <a:off x="2050500" y="1179100"/>
              <a:ext cx="24050" cy="33675"/>
            </a:xfrm>
            <a:custGeom>
              <a:avLst/>
              <a:gdLst/>
              <a:ahLst/>
              <a:cxnLst/>
              <a:rect l="l" t="t" r="r" b="b"/>
              <a:pathLst>
                <a:path w="962" h="1347" extrusionOk="0">
                  <a:moveTo>
                    <a:pt x="905" y="0"/>
                  </a:moveTo>
                  <a:cubicBezTo>
                    <a:pt x="903" y="0"/>
                    <a:pt x="901" y="0"/>
                    <a:pt x="899" y="1"/>
                  </a:cubicBezTo>
                  <a:cubicBezTo>
                    <a:pt x="668" y="25"/>
                    <a:pt x="523" y="328"/>
                    <a:pt x="424" y="505"/>
                  </a:cubicBezTo>
                  <a:cubicBezTo>
                    <a:pt x="333" y="665"/>
                    <a:pt x="251" y="831"/>
                    <a:pt x="169" y="996"/>
                  </a:cubicBezTo>
                  <a:cubicBezTo>
                    <a:pt x="119" y="1091"/>
                    <a:pt x="16" y="1211"/>
                    <a:pt x="3" y="1319"/>
                  </a:cubicBezTo>
                  <a:cubicBezTo>
                    <a:pt x="1" y="1339"/>
                    <a:pt x="16" y="1346"/>
                    <a:pt x="32" y="1346"/>
                  </a:cubicBezTo>
                  <a:cubicBezTo>
                    <a:pt x="42" y="1346"/>
                    <a:pt x="53" y="1343"/>
                    <a:pt x="61" y="1338"/>
                  </a:cubicBezTo>
                  <a:cubicBezTo>
                    <a:pt x="218" y="1264"/>
                    <a:pt x="300" y="976"/>
                    <a:pt x="375" y="831"/>
                  </a:cubicBezTo>
                  <a:cubicBezTo>
                    <a:pt x="457" y="658"/>
                    <a:pt x="635" y="145"/>
                    <a:pt x="858" y="117"/>
                  </a:cubicBezTo>
                  <a:cubicBezTo>
                    <a:pt x="902" y="113"/>
                    <a:pt x="961" y="0"/>
                    <a:pt x="9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2"/>
            <p:cNvSpPr/>
            <p:nvPr/>
          </p:nvSpPr>
          <p:spPr>
            <a:xfrm>
              <a:off x="2089000" y="1040075"/>
              <a:ext cx="69925" cy="138725"/>
            </a:xfrm>
            <a:custGeom>
              <a:avLst/>
              <a:gdLst/>
              <a:ahLst/>
              <a:cxnLst/>
              <a:rect l="l" t="t" r="r" b="b"/>
              <a:pathLst>
                <a:path w="2797" h="5549" extrusionOk="0">
                  <a:moveTo>
                    <a:pt x="2744" y="1"/>
                  </a:moveTo>
                  <a:cubicBezTo>
                    <a:pt x="2706" y="1"/>
                    <a:pt x="2651" y="30"/>
                    <a:pt x="2633" y="71"/>
                  </a:cubicBezTo>
                  <a:cubicBezTo>
                    <a:pt x="1845" y="1920"/>
                    <a:pt x="891" y="3679"/>
                    <a:pt x="20" y="5492"/>
                  </a:cubicBezTo>
                  <a:cubicBezTo>
                    <a:pt x="0" y="5533"/>
                    <a:pt x="13" y="5549"/>
                    <a:pt x="36" y="5549"/>
                  </a:cubicBezTo>
                  <a:cubicBezTo>
                    <a:pt x="67" y="5549"/>
                    <a:pt x="115" y="5522"/>
                    <a:pt x="131" y="5492"/>
                  </a:cubicBezTo>
                  <a:cubicBezTo>
                    <a:pt x="1127" y="3749"/>
                    <a:pt x="1989" y="1916"/>
                    <a:pt x="2774" y="75"/>
                  </a:cubicBezTo>
                  <a:cubicBezTo>
                    <a:pt x="2797" y="22"/>
                    <a:pt x="2776" y="1"/>
                    <a:pt x="27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2"/>
            <p:cNvSpPr/>
            <p:nvPr/>
          </p:nvSpPr>
          <p:spPr>
            <a:xfrm>
              <a:off x="2105500" y="1010950"/>
              <a:ext cx="83400" cy="172475"/>
            </a:xfrm>
            <a:custGeom>
              <a:avLst/>
              <a:gdLst/>
              <a:ahLst/>
              <a:cxnLst/>
              <a:rect l="l" t="t" r="r" b="b"/>
              <a:pathLst>
                <a:path w="3336" h="6899" extrusionOk="0">
                  <a:moveTo>
                    <a:pt x="3287" y="0"/>
                  </a:moveTo>
                  <a:cubicBezTo>
                    <a:pt x="3251" y="0"/>
                    <a:pt x="3197" y="29"/>
                    <a:pt x="3179" y="67"/>
                  </a:cubicBezTo>
                  <a:cubicBezTo>
                    <a:pt x="2118" y="2326"/>
                    <a:pt x="1098" y="4601"/>
                    <a:pt x="16" y="6850"/>
                  </a:cubicBezTo>
                  <a:cubicBezTo>
                    <a:pt x="0" y="6885"/>
                    <a:pt x="11" y="6898"/>
                    <a:pt x="31" y="6898"/>
                  </a:cubicBezTo>
                  <a:cubicBezTo>
                    <a:pt x="57" y="6898"/>
                    <a:pt x="97" y="6876"/>
                    <a:pt x="111" y="6850"/>
                  </a:cubicBezTo>
                  <a:cubicBezTo>
                    <a:pt x="1379" y="4700"/>
                    <a:pt x="2263" y="2330"/>
                    <a:pt x="3311" y="71"/>
                  </a:cubicBezTo>
                  <a:cubicBezTo>
                    <a:pt x="3336" y="20"/>
                    <a:pt x="3317" y="0"/>
                    <a:pt x="32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42"/>
            <p:cNvSpPr/>
            <p:nvPr/>
          </p:nvSpPr>
          <p:spPr>
            <a:xfrm>
              <a:off x="2108650" y="1027025"/>
              <a:ext cx="99875" cy="189700"/>
            </a:xfrm>
            <a:custGeom>
              <a:avLst/>
              <a:gdLst/>
              <a:ahLst/>
              <a:cxnLst/>
              <a:rect l="l" t="t" r="r" b="b"/>
              <a:pathLst>
                <a:path w="3995" h="7588" extrusionOk="0">
                  <a:moveTo>
                    <a:pt x="3942" y="1"/>
                  </a:moveTo>
                  <a:cubicBezTo>
                    <a:pt x="3903" y="1"/>
                    <a:pt x="3846" y="32"/>
                    <a:pt x="3825" y="72"/>
                  </a:cubicBezTo>
                  <a:cubicBezTo>
                    <a:pt x="2620" y="2595"/>
                    <a:pt x="1307" y="5056"/>
                    <a:pt x="19" y="7537"/>
                  </a:cubicBezTo>
                  <a:cubicBezTo>
                    <a:pt x="1" y="7574"/>
                    <a:pt x="13" y="7587"/>
                    <a:pt x="35" y="7587"/>
                  </a:cubicBezTo>
                  <a:cubicBezTo>
                    <a:pt x="62" y="7587"/>
                    <a:pt x="106" y="7565"/>
                    <a:pt x="122" y="7537"/>
                  </a:cubicBezTo>
                  <a:cubicBezTo>
                    <a:pt x="1546" y="5134"/>
                    <a:pt x="2773" y="2599"/>
                    <a:pt x="3970" y="76"/>
                  </a:cubicBezTo>
                  <a:cubicBezTo>
                    <a:pt x="3994" y="22"/>
                    <a:pt x="3974" y="1"/>
                    <a:pt x="39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42"/>
            <p:cNvSpPr/>
            <p:nvPr/>
          </p:nvSpPr>
          <p:spPr>
            <a:xfrm>
              <a:off x="2116625" y="1049000"/>
              <a:ext cx="89125" cy="179350"/>
            </a:xfrm>
            <a:custGeom>
              <a:avLst/>
              <a:gdLst/>
              <a:ahLst/>
              <a:cxnLst/>
              <a:rect l="l" t="t" r="r" b="b"/>
              <a:pathLst>
                <a:path w="3565" h="7174" extrusionOk="0">
                  <a:moveTo>
                    <a:pt x="3527" y="1"/>
                  </a:moveTo>
                  <a:cubicBezTo>
                    <a:pt x="3486" y="1"/>
                    <a:pt x="3418" y="47"/>
                    <a:pt x="3407" y="89"/>
                  </a:cubicBezTo>
                  <a:cubicBezTo>
                    <a:pt x="3123" y="1299"/>
                    <a:pt x="2276" y="2410"/>
                    <a:pt x="1702" y="3495"/>
                  </a:cubicBezTo>
                  <a:cubicBezTo>
                    <a:pt x="1078" y="4672"/>
                    <a:pt x="484" y="5869"/>
                    <a:pt x="17" y="7112"/>
                  </a:cubicBezTo>
                  <a:cubicBezTo>
                    <a:pt x="1" y="7156"/>
                    <a:pt x="16" y="7173"/>
                    <a:pt x="41" y="7173"/>
                  </a:cubicBezTo>
                  <a:cubicBezTo>
                    <a:pt x="72" y="7173"/>
                    <a:pt x="117" y="7147"/>
                    <a:pt x="133" y="7112"/>
                  </a:cubicBezTo>
                  <a:cubicBezTo>
                    <a:pt x="769" y="5755"/>
                    <a:pt x="1384" y="4396"/>
                    <a:pt x="2090" y="3070"/>
                  </a:cubicBezTo>
                  <a:cubicBezTo>
                    <a:pt x="2610" y="2100"/>
                    <a:pt x="3312" y="1138"/>
                    <a:pt x="3556" y="52"/>
                  </a:cubicBezTo>
                  <a:cubicBezTo>
                    <a:pt x="3565" y="15"/>
                    <a:pt x="3550" y="1"/>
                    <a:pt x="35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42"/>
            <p:cNvSpPr/>
            <p:nvPr/>
          </p:nvSpPr>
          <p:spPr>
            <a:xfrm>
              <a:off x="2147675" y="1039100"/>
              <a:ext cx="91175" cy="166275"/>
            </a:xfrm>
            <a:custGeom>
              <a:avLst/>
              <a:gdLst/>
              <a:ahLst/>
              <a:cxnLst/>
              <a:rect l="l" t="t" r="r" b="b"/>
              <a:pathLst>
                <a:path w="3647" h="6651" extrusionOk="0">
                  <a:moveTo>
                    <a:pt x="3591" y="0"/>
                  </a:moveTo>
                  <a:cubicBezTo>
                    <a:pt x="3548" y="0"/>
                    <a:pt x="3482" y="33"/>
                    <a:pt x="3457" y="76"/>
                  </a:cubicBezTo>
                  <a:cubicBezTo>
                    <a:pt x="2293" y="2240"/>
                    <a:pt x="1038" y="4367"/>
                    <a:pt x="19" y="6600"/>
                  </a:cubicBezTo>
                  <a:cubicBezTo>
                    <a:pt x="0" y="6637"/>
                    <a:pt x="12" y="6651"/>
                    <a:pt x="32" y="6651"/>
                  </a:cubicBezTo>
                  <a:cubicBezTo>
                    <a:pt x="59" y="6651"/>
                    <a:pt x="101" y="6628"/>
                    <a:pt x="118" y="6600"/>
                  </a:cubicBezTo>
                  <a:cubicBezTo>
                    <a:pt x="1265" y="4416"/>
                    <a:pt x="2446" y="2252"/>
                    <a:pt x="3615" y="81"/>
                  </a:cubicBezTo>
                  <a:cubicBezTo>
                    <a:pt x="3647" y="23"/>
                    <a:pt x="3627" y="0"/>
                    <a:pt x="35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42"/>
            <p:cNvSpPr/>
            <p:nvPr/>
          </p:nvSpPr>
          <p:spPr>
            <a:xfrm>
              <a:off x="2185800" y="1028600"/>
              <a:ext cx="74800" cy="143575"/>
            </a:xfrm>
            <a:custGeom>
              <a:avLst/>
              <a:gdLst/>
              <a:ahLst/>
              <a:cxnLst/>
              <a:rect l="l" t="t" r="r" b="b"/>
              <a:pathLst>
                <a:path w="2992" h="5743" extrusionOk="0">
                  <a:moveTo>
                    <a:pt x="2936" y="1"/>
                  </a:moveTo>
                  <a:cubicBezTo>
                    <a:pt x="2895" y="1"/>
                    <a:pt x="2835" y="32"/>
                    <a:pt x="2812" y="75"/>
                  </a:cubicBezTo>
                  <a:cubicBezTo>
                    <a:pt x="1900" y="1950"/>
                    <a:pt x="822" y="3766"/>
                    <a:pt x="17" y="5691"/>
                  </a:cubicBezTo>
                  <a:cubicBezTo>
                    <a:pt x="1" y="5728"/>
                    <a:pt x="13" y="5743"/>
                    <a:pt x="33" y="5743"/>
                  </a:cubicBezTo>
                  <a:cubicBezTo>
                    <a:pt x="60" y="5743"/>
                    <a:pt x="102" y="5719"/>
                    <a:pt x="116" y="5691"/>
                  </a:cubicBezTo>
                  <a:cubicBezTo>
                    <a:pt x="1086" y="3833"/>
                    <a:pt x="2048" y="1963"/>
                    <a:pt x="2965" y="80"/>
                  </a:cubicBezTo>
                  <a:cubicBezTo>
                    <a:pt x="2991" y="23"/>
                    <a:pt x="2970" y="1"/>
                    <a:pt x="29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42"/>
            <p:cNvSpPr/>
            <p:nvPr/>
          </p:nvSpPr>
          <p:spPr>
            <a:xfrm>
              <a:off x="2213300" y="1008325"/>
              <a:ext cx="68225" cy="144375"/>
            </a:xfrm>
            <a:custGeom>
              <a:avLst/>
              <a:gdLst/>
              <a:ahLst/>
              <a:cxnLst/>
              <a:rect l="l" t="t" r="r" b="b"/>
              <a:pathLst>
                <a:path w="2729" h="5775" extrusionOk="0">
                  <a:moveTo>
                    <a:pt x="2690" y="1"/>
                  </a:moveTo>
                  <a:cubicBezTo>
                    <a:pt x="2645" y="1"/>
                    <a:pt x="2566" y="50"/>
                    <a:pt x="2551" y="98"/>
                  </a:cubicBezTo>
                  <a:cubicBezTo>
                    <a:pt x="1873" y="2067"/>
                    <a:pt x="948" y="3868"/>
                    <a:pt x="20" y="5722"/>
                  </a:cubicBezTo>
                  <a:cubicBezTo>
                    <a:pt x="1" y="5759"/>
                    <a:pt x="17" y="5775"/>
                    <a:pt x="41" y="5775"/>
                  </a:cubicBezTo>
                  <a:cubicBezTo>
                    <a:pt x="64" y="5775"/>
                    <a:pt x="96" y="5760"/>
                    <a:pt x="110" y="5738"/>
                  </a:cubicBezTo>
                  <a:cubicBezTo>
                    <a:pt x="1238" y="3991"/>
                    <a:pt x="2046" y="2021"/>
                    <a:pt x="2715" y="56"/>
                  </a:cubicBezTo>
                  <a:cubicBezTo>
                    <a:pt x="2729" y="16"/>
                    <a:pt x="2714" y="1"/>
                    <a:pt x="26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42"/>
            <p:cNvSpPr/>
            <p:nvPr/>
          </p:nvSpPr>
          <p:spPr>
            <a:xfrm>
              <a:off x="2134775" y="1206650"/>
              <a:ext cx="22250" cy="46750"/>
            </a:xfrm>
            <a:custGeom>
              <a:avLst/>
              <a:gdLst/>
              <a:ahLst/>
              <a:cxnLst/>
              <a:rect l="l" t="t" r="r" b="b"/>
              <a:pathLst>
                <a:path w="890" h="1870" extrusionOk="0">
                  <a:moveTo>
                    <a:pt x="845" y="0"/>
                  </a:moveTo>
                  <a:cubicBezTo>
                    <a:pt x="812" y="0"/>
                    <a:pt x="764" y="25"/>
                    <a:pt x="749" y="59"/>
                  </a:cubicBezTo>
                  <a:cubicBezTo>
                    <a:pt x="480" y="613"/>
                    <a:pt x="93" y="1211"/>
                    <a:pt x="5" y="1827"/>
                  </a:cubicBezTo>
                  <a:cubicBezTo>
                    <a:pt x="1" y="1858"/>
                    <a:pt x="13" y="1870"/>
                    <a:pt x="31" y="1870"/>
                  </a:cubicBezTo>
                  <a:cubicBezTo>
                    <a:pt x="60" y="1870"/>
                    <a:pt x="105" y="1840"/>
                    <a:pt x="117" y="1814"/>
                  </a:cubicBezTo>
                  <a:cubicBezTo>
                    <a:pt x="373" y="1232"/>
                    <a:pt x="600" y="642"/>
                    <a:pt x="869" y="63"/>
                  </a:cubicBezTo>
                  <a:cubicBezTo>
                    <a:pt x="889" y="18"/>
                    <a:pt x="872" y="0"/>
                    <a:pt x="8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42"/>
            <p:cNvSpPr/>
            <p:nvPr/>
          </p:nvSpPr>
          <p:spPr>
            <a:xfrm>
              <a:off x="2138100" y="1233925"/>
              <a:ext cx="26450" cy="54950"/>
            </a:xfrm>
            <a:custGeom>
              <a:avLst/>
              <a:gdLst/>
              <a:ahLst/>
              <a:cxnLst/>
              <a:rect l="l" t="t" r="r" b="b"/>
              <a:pathLst>
                <a:path w="1058" h="2198" extrusionOk="0">
                  <a:moveTo>
                    <a:pt x="1007" y="1"/>
                  </a:moveTo>
                  <a:cubicBezTo>
                    <a:pt x="971" y="1"/>
                    <a:pt x="919" y="31"/>
                    <a:pt x="901" y="71"/>
                  </a:cubicBezTo>
                  <a:cubicBezTo>
                    <a:pt x="608" y="761"/>
                    <a:pt x="253" y="1458"/>
                    <a:pt x="9" y="2164"/>
                  </a:cubicBezTo>
                  <a:cubicBezTo>
                    <a:pt x="1" y="2189"/>
                    <a:pt x="11" y="2198"/>
                    <a:pt x="26" y="2198"/>
                  </a:cubicBezTo>
                  <a:cubicBezTo>
                    <a:pt x="50" y="2198"/>
                    <a:pt x="86" y="2179"/>
                    <a:pt x="95" y="2164"/>
                  </a:cubicBezTo>
                  <a:cubicBezTo>
                    <a:pt x="537" y="1561"/>
                    <a:pt x="748" y="761"/>
                    <a:pt x="1037" y="75"/>
                  </a:cubicBezTo>
                  <a:cubicBezTo>
                    <a:pt x="1058" y="22"/>
                    <a:pt x="1038" y="1"/>
                    <a:pt x="1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42"/>
            <p:cNvSpPr/>
            <p:nvPr/>
          </p:nvSpPr>
          <p:spPr>
            <a:xfrm>
              <a:off x="2081400" y="674325"/>
              <a:ext cx="45325" cy="107275"/>
            </a:xfrm>
            <a:custGeom>
              <a:avLst/>
              <a:gdLst/>
              <a:ahLst/>
              <a:cxnLst/>
              <a:rect l="l" t="t" r="r" b="b"/>
              <a:pathLst>
                <a:path w="1813" h="4291" extrusionOk="0">
                  <a:moveTo>
                    <a:pt x="1789" y="0"/>
                  </a:moveTo>
                  <a:cubicBezTo>
                    <a:pt x="1756" y="0"/>
                    <a:pt x="1695" y="50"/>
                    <a:pt x="1687" y="67"/>
                  </a:cubicBezTo>
                  <a:cubicBezTo>
                    <a:pt x="1666" y="100"/>
                    <a:pt x="1649" y="134"/>
                    <a:pt x="1633" y="162"/>
                  </a:cubicBezTo>
                  <a:cubicBezTo>
                    <a:pt x="1613" y="199"/>
                    <a:pt x="1626" y="212"/>
                    <a:pt x="1649" y="212"/>
                  </a:cubicBezTo>
                  <a:cubicBezTo>
                    <a:pt x="1672" y="212"/>
                    <a:pt x="1704" y="198"/>
                    <a:pt x="1719" y="180"/>
                  </a:cubicBezTo>
                  <a:lnTo>
                    <a:pt x="1719" y="180"/>
                  </a:lnTo>
                  <a:cubicBezTo>
                    <a:pt x="1496" y="460"/>
                    <a:pt x="1456" y="942"/>
                    <a:pt x="1319" y="1277"/>
                  </a:cubicBezTo>
                  <a:cubicBezTo>
                    <a:pt x="1183" y="1595"/>
                    <a:pt x="1022" y="1900"/>
                    <a:pt x="881" y="2219"/>
                  </a:cubicBezTo>
                  <a:cubicBezTo>
                    <a:pt x="584" y="2880"/>
                    <a:pt x="303" y="3548"/>
                    <a:pt x="23" y="4221"/>
                  </a:cubicBezTo>
                  <a:cubicBezTo>
                    <a:pt x="1" y="4271"/>
                    <a:pt x="18" y="4290"/>
                    <a:pt x="47" y="4290"/>
                  </a:cubicBezTo>
                  <a:cubicBezTo>
                    <a:pt x="83" y="4290"/>
                    <a:pt x="136" y="4260"/>
                    <a:pt x="155" y="4221"/>
                  </a:cubicBezTo>
                  <a:cubicBezTo>
                    <a:pt x="518" y="3444"/>
                    <a:pt x="840" y="2652"/>
                    <a:pt x="1195" y="1876"/>
                  </a:cubicBezTo>
                  <a:cubicBezTo>
                    <a:pt x="1468" y="1277"/>
                    <a:pt x="1740" y="694"/>
                    <a:pt x="1810" y="34"/>
                  </a:cubicBezTo>
                  <a:cubicBezTo>
                    <a:pt x="1813" y="9"/>
                    <a:pt x="1804" y="0"/>
                    <a:pt x="17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42"/>
            <p:cNvSpPr/>
            <p:nvPr/>
          </p:nvSpPr>
          <p:spPr>
            <a:xfrm>
              <a:off x="2088575" y="680650"/>
              <a:ext cx="52475" cy="122325"/>
            </a:xfrm>
            <a:custGeom>
              <a:avLst/>
              <a:gdLst/>
              <a:ahLst/>
              <a:cxnLst/>
              <a:rect l="l" t="t" r="r" b="b"/>
              <a:pathLst>
                <a:path w="2099" h="4893" extrusionOk="0">
                  <a:moveTo>
                    <a:pt x="2047" y="1"/>
                  </a:moveTo>
                  <a:cubicBezTo>
                    <a:pt x="2009" y="1"/>
                    <a:pt x="1955" y="32"/>
                    <a:pt x="1937" y="75"/>
                  </a:cubicBezTo>
                  <a:cubicBezTo>
                    <a:pt x="1288" y="1660"/>
                    <a:pt x="586" y="3241"/>
                    <a:pt x="8" y="4856"/>
                  </a:cubicBezTo>
                  <a:cubicBezTo>
                    <a:pt x="0" y="4883"/>
                    <a:pt x="10" y="4893"/>
                    <a:pt x="27" y="4893"/>
                  </a:cubicBezTo>
                  <a:cubicBezTo>
                    <a:pt x="54" y="4893"/>
                    <a:pt x="97" y="4867"/>
                    <a:pt x="107" y="4843"/>
                  </a:cubicBezTo>
                  <a:cubicBezTo>
                    <a:pt x="826" y="3283"/>
                    <a:pt x="1428" y="1664"/>
                    <a:pt x="2076" y="75"/>
                  </a:cubicBezTo>
                  <a:cubicBezTo>
                    <a:pt x="2099" y="22"/>
                    <a:pt x="2079" y="1"/>
                    <a:pt x="20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42"/>
            <p:cNvSpPr/>
            <p:nvPr/>
          </p:nvSpPr>
          <p:spPr>
            <a:xfrm>
              <a:off x="2090800" y="669475"/>
              <a:ext cx="78425" cy="170925"/>
            </a:xfrm>
            <a:custGeom>
              <a:avLst/>
              <a:gdLst/>
              <a:ahLst/>
              <a:cxnLst/>
              <a:rect l="l" t="t" r="r" b="b"/>
              <a:pathLst>
                <a:path w="3137" h="6837" extrusionOk="0">
                  <a:moveTo>
                    <a:pt x="3097" y="1"/>
                  </a:moveTo>
                  <a:cubicBezTo>
                    <a:pt x="3061" y="1"/>
                    <a:pt x="3004" y="32"/>
                    <a:pt x="2991" y="67"/>
                  </a:cubicBezTo>
                  <a:cubicBezTo>
                    <a:pt x="2136" y="2380"/>
                    <a:pt x="1000" y="4530"/>
                    <a:pt x="18" y="6785"/>
                  </a:cubicBezTo>
                  <a:cubicBezTo>
                    <a:pt x="0" y="6823"/>
                    <a:pt x="12" y="6837"/>
                    <a:pt x="33" y="6837"/>
                  </a:cubicBezTo>
                  <a:cubicBezTo>
                    <a:pt x="61" y="6837"/>
                    <a:pt x="105" y="6813"/>
                    <a:pt x="121" y="6785"/>
                  </a:cubicBezTo>
                  <a:cubicBezTo>
                    <a:pt x="1339" y="4667"/>
                    <a:pt x="2318" y="2350"/>
                    <a:pt x="3123" y="51"/>
                  </a:cubicBezTo>
                  <a:cubicBezTo>
                    <a:pt x="3136" y="15"/>
                    <a:pt x="3121" y="1"/>
                    <a:pt x="309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42"/>
            <p:cNvSpPr/>
            <p:nvPr/>
          </p:nvSpPr>
          <p:spPr>
            <a:xfrm>
              <a:off x="2096175" y="667425"/>
              <a:ext cx="88125" cy="204075"/>
            </a:xfrm>
            <a:custGeom>
              <a:avLst/>
              <a:gdLst/>
              <a:ahLst/>
              <a:cxnLst/>
              <a:rect l="l" t="t" r="r" b="b"/>
              <a:pathLst>
                <a:path w="3525" h="8163" extrusionOk="0">
                  <a:moveTo>
                    <a:pt x="3467" y="0"/>
                  </a:moveTo>
                  <a:cubicBezTo>
                    <a:pt x="3425" y="0"/>
                    <a:pt x="3364" y="36"/>
                    <a:pt x="3346" y="84"/>
                  </a:cubicBezTo>
                  <a:cubicBezTo>
                    <a:pt x="2289" y="2779"/>
                    <a:pt x="1004" y="5393"/>
                    <a:pt x="13" y="8114"/>
                  </a:cubicBezTo>
                  <a:cubicBezTo>
                    <a:pt x="1" y="8149"/>
                    <a:pt x="14" y="8163"/>
                    <a:pt x="37" y="8163"/>
                  </a:cubicBezTo>
                  <a:cubicBezTo>
                    <a:pt x="73" y="8163"/>
                    <a:pt x="131" y="8130"/>
                    <a:pt x="146" y="8097"/>
                  </a:cubicBezTo>
                  <a:cubicBezTo>
                    <a:pt x="1311" y="5451"/>
                    <a:pt x="2450" y="2779"/>
                    <a:pt x="3503" y="84"/>
                  </a:cubicBezTo>
                  <a:cubicBezTo>
                    <a:pt x="3525" y="24"/>
                    <a:pt x="3502" y="0"/>
                    <a:pt x="34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42"/>
            <p:cNvSpPr/>
            <p:nvPr/>
          </p:nvSpPr>
          <p:spPr>
            <a:xfrm>
              <a:off x="2123750" y="677400"/>
              <a:ext cx="83025" cy="170575"/>
            </a:xfrm>
            <a:custGeom>
              <a:avLst/>
              <a:gdLst/>
              <a:ahLst/>
              <a:cxnLst/>
              <a:rect l="l" t="t" r="r" b="b"/>
              <a:pathLst>
                <a:path w="3321" h="6823" extrusionOk="0">
                  <a:moveTo>
                    <a:pt x="3269" y="1"/>
                  </a:moveTo>
                  <a:cubicBezTo>
                    <a:pt x="3231" y="1"/>
                    <a:pt x="3178" y="31"/>
                    <a:pt x="3160" y="72"/>
                  </a:cubicBezTo>
                  <a:cubicBezTo>
                    <a:pt x="2247" y="2343"/>
                    <a:pt x="1298" y="4639"/>
                    <a:pt x="34" y="6740"/>
                  </a:cubicBezTo>
                  <a:cubicBezTo>
                    <a:pt x="0" y="6795"/>
                    <a:pt x="22" y="6823"/>
                    <a:pt x="55" y="6823"/>
                  </a:cubicBezTo>
                  <a:cubicBezTo>
                    <a:pt x="79" y="6823"/>
                    <a:pt x="109" y="6808"/>
                    <a:pt x="128" y="6778"/>
                  </a:cubicBezTo>
                  <a:cubicBezTo>
                    <a:pt x="1508" y="4758"/>
                    <a:pt x="2396" y="2335"/>
                    <a:pt x="3299" y="76"/>
                  </a:cubicBezTo>
                  <a:cubicBezTo>
                    <a:pt x="3320" y="22"/>
                    <a:pt x="3300" y="1"/>
                    <a:pt x="32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42"/>
            <p:cNvSpPr/>
            <p:nvPr/>
          </p:nvSpPr>
          <p:spPr>
            <a:xfrm>
              <a:off x="2110275" y="687950"/>
              <a:ext cx="103025" cy="226250"/>
            </a:xfrm>
            <a:custGeom>
              <a:avLst/>
              <a:gdLst/>
              <a:ahLst/>
              <a:cxnLst/>
              <a:rect l="l" t="t" r="r" b="b"/>
              <a:pathLst>
                <a:path w="4121" h="9050" extrusionOk="0">
                  <a:moveTo>
                    <a:pt x="4083" y="0"/>
                  </a:moveTo>
                  <a:cubicBezTo>
                    <a:pt x="4040" y="0"/>
                    <a:pt x="3962" y="49"/>
                    <a:pt x="3946" y="92"/>
                  </a:cubicBezTo>
                  <a:cubicBezTo>
                    <a:pt x="2856" y="3202"/>
                    <a:pt x="1526" y="6075"/>
                    <a:pt x="19" y="8999"/>
                  </a:cubicBezTo>
                  <a:cubicBezTo>
                    <a:pt x="1" y="9034"/>
                    <a:pt x="17" y="9049"/>
                    <a:pt x="41" y="9049"/>
                  </a:cubicBezTo>
                  <a:cubicBezTo>
                    <a:pt x="65" y="9049"/>
                    <a:pt x="96" y="9035"/>
                    <a:pt x="110" y="9011"/>
                  </a:cubicBezTo>
                  <a:cubicBezTo>
                    <a:pt x="1812" y="6190"/>
                    <a:pt x="3021" y="3156"/>
                    <a:pt x="4107" y="55"/>
                  </a:cubicBezTo>
                  <a:cubicBezTo>
                    <a:pt x="4120" y="15"/>
                    <a:pt x="4107" y="0"/>
                    <a:pt x="40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42"/>
            <p:cNvSpPr/>
            <p:nvPr/>
          </p:nvSpPr>
          <p:spPr>
            <a:xfrm>
              <a:off x="2143125" y="670175"/>
              <a:ext cx="88500" cy="219975"/>
            </a:xfrm>
            <a:custGeom>
              <a:avLst/>
              <a:gdLst/>
              <a:ahLst/>
              <a:cxnLst/>
              <a:rect l="l" t="t" r="r" b="b"/>
              <a:pathLst>
                <a:path w="3540" h="8799" extrusionOk="0">
                  <a:moveTo>
                    <a:pt x="3503" y="1"/>
                  </a:moveTo>
                  <a:cubicBezTo>
                    <a:pt x="3464" y="1"/>
                    <a:pt x="3398" y="46"/>
                    <a:pt x="3388" y="89"/>
                  </a:cubicBezTo>
                  <a:cubicBezTo>
                    <a:pt x="2752" y="3070"/>
                    <a:pt x="1303" y="5981"/>
                    <a:pt x="22" y="8735"/>
                  </a:cubicBezTo>
                  <a:cubicBezTo>
                    <a:pt x="0" y="8781"/>
                    <a:pt x="16" y="8799"/>
                    <a:pt x="43" y="8799"/>
                  </a:cubicBezTo>
                  <a:cubicBezTo>
                    <a:pt x="77" y="8799"/>
                    <a:pt x="128" y="8771"/>
                    <a:pt x="146" y="8735"/>
                  </a:cubicBezTo>
                  <a:cubicBezTo>
                    <a:pt x="1554" y="6063"/>
                    <a:pt x="2926" y="3025"/>
                    <a:pt x="3532" y="52"/>
                  </a:cubicBezTo>
                  <a:cubicBezTo>
                    <a:pt x="3540" y="15"/>
                    <a:pt x="3525" y="1"/>
                    <a:pt x="35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2"/>
            <p:cNvSpPr/>
            <p:nvPr/>
          </p:nvSpPr>
          <p:spPr>
            <a:xfrm>
              <a:off x="2116950" y="902175"/>
              <a:ext cx="21625" cy="42000"/>
            </a:xfrm>
            <a:custGeom>
              <a:avLst/>
              <a:gdLst/>
              <a:ahLst/>
              <a:cxnLst/>
              <a:rect l="l" t="t" r="r" b="b"/>
              <a:pathLst>
                <a:path w="865" h="1680" extrusionOk="0">
                  <a:moveTo>
                    <a:pt x="814" y="0"/>
                  </a:moveTo>
                  <a:cubicBezTo>
                    <a:pt x="777" y="0"/>
                    <a:pt x="724" y="30"/>
                    <a:pt x="707" y="70"/>
                  </a:cubicBezTo>
                  <a:cubicBezTo>
                    <a:pt x="484" y="586"/>
                    <a:pt x="177" y="1107"/>
                    <a:pt x="9" y="1644"/>
                  </a:cubicBezTo>
                  <a:cubicBezTo>
                    <a:pt x="1" y="1670"/>
                    <a:pt x="11" y="1679"/>
                    <a:pt x="27" y="1679"/>
                  </a:cubicBezTo>
                  <a:cubicBezTo>
                    <a:pt x="52" y="1679"/>
                    <a:pt x="90" y="1658"/>
                    <a:pt x="99" y="1644"/>
                  </a:cubicBezTo>
                  <a:cubicBezTo>
                    <a:pt x="438" y="1189"/>
                    <a:pt x="619" y="586"/>
                    <a:pt x="842" y="74"/>
                  </a:cubicBezTo>
                  <a:cubicBezTo>
                    <a:pt x="865" y="21"/>
                    <a:pt x="845" y="0"/>
                    <a:pt x="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42"/>
            <p:cNvSpPr/>
            <p:nvPr/>
          </p:nvSpPr>
          <p:spPr>
            <a:xfrm>
              <a:off x="2143300" y="793950"/>
              <a:ext cx="61200" cy="146575"/>
            </a:xfrm>
            <a:custGeom>
              <a:avLst/>
              <a:gdLst/>
              <a:ahLst/>
              <a:cxnLst/>
              <a:rect l="l" t="t" r="r" b="b"/>
              <a:pathLst>
                <a:path w="2448" h="5863" extrusionOk="0">
                  <a:moveTo>
                    <a:pt x="2422" y="0"/>
                  </a:moveTo>
                  <a:cubicBezTo>
                    <a:pt x="2392" y="0"/>
                    <a:pt x="2338" y="36"/>
                    <a:pt x="2328" y="68"/>
                  </a:cubicBezTo>
                  <a:cubicBezTo>
                    <a:pt x="1663" y="2025"/>
                    <a:pt x="610" y="3837"/>
                    <a:pt x="11" y="5811"/>
                  </a:cubicBezTo>
                  <a:cubicBezTo>
                    <a:pt x="0" y="5848"/>
                    <a:pt x="14" y="5862"/>
                    <a:pt x="36" y="5862"/>
                  </a:cubicBezTo>
                  <a:cubicBezTo>
                    <a:pt x="71" y="5862"/>
                    <a:pt x="127" y="5828"/>
                    <a:pt x="139" y="5794"/>
                  </a:cubicBezTo>
                  <a:cubicBezTo>
                    <a:pt x="891" y="3875"/>
                    <a:pt x="1820" y="2009"/>
                    <a:pt x="2439" y="39"/>
                  </a:cubicBezTo>
                  <a:cubicBezTo>
                    <a:pt x="2448" y="11"/>
                    <a:pt x="2438" y="0"/>
                    <a:pt x="24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42"/>
            <p:cNvSpPr/>
            <p:nvPr/>
          </p:nvSpPr>
          <p:spPr>
            <a:xfrm>
              <a:off x="2150700" y="805575"/>
              <a:ext cx="72275" cy="157500"/>
            </a:xfrm>
            <a:custGeom>
              <a:avLst/>
              <a:gdLst/>
              <a:ahLst/>
              <a:cxnLst/>
              <a:rect l="l" t="t" r="r" b="b"/>
              <a:pathLst>
                <a:path w="2891" h="6300" extrusionOk="0">
                  <a:moveTo>
                    <a:pt x="2838" y="0"/>
                  </a:moveTo>
                  <a:cubicBezTo>
                    <a:pt x="2799" y="0"/>
                    <a:pt x="2745" y="30"/>
                    <a:pt x="2730" y="73"/>
                  </a:cubicBezTo>
                  <a:cubicBezTo>
                    <a:pt x="1924" y="2171"/>
                    <a:pt x="801" y="4145"/>
                    <a:pt x="17" y="6238"/>
                  </a:cubicBezTo>
                  <a:cubicBezTo>
                    <a:pt x="0" y="6283"/>
                    <a:pt x="16" y="6300"/>
                    <a:pt x="41" y="6300"/>
                  </a:cubicBezTo>
                  <a:cubicBezTo>
                    <a:pt x="72" y="6300"/>
                    <a:pt x="117" y="6274"/>
                    <a:pt x="132" y="6242"/>
                  </a:cubicBezTo>
                  <a:cubicBezTo>
                    <a:pt x="1087" y="4199"/>
                    <a:pt x="2065" y="2183"/>
                    <a:pt x="2870" y="73"/>
                  </a:cubicBezTo>
                  <a:cubicBezTo>
                    <a:pt x="2891" y="21"/>
                    <a:pt x="2870" y="0"/>
                    <a:pt x="283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2"/>
            <p:cNvSpPr/>
            <p:nvPr/>
          </p:nvSpPr>
          <p:spPr>
            <a:xfrm>
              <a:off x="2172850" y="831425"/>
              <a:ext cx="52725" cy="122450"/>
            </a:xfrm>
            <a:custGeom>
              <a:avLst/>
              <a:gdLst/>
              <a:ahLst/>
              <a:cxnLst/>
              <a:rect l="l" t="t" r="r" b="b"/>
              <a:pathLst>
                <a:path w="2109" h="4898" extrusionOk="0">
                  <a:moveTo>
                    <a:pt x="2069" y="0"/>
                  </a:moveTo>
                  <a:cubicBezTo>
                    <a:pt x="2023" y="0"/>
                    <a:pt x="1942" y="53"/>
                    <a:pt x="1926" y="101"/>
                  </a:cubicBezTo>
                  <a:cubicBezTo>
                    <a:pt x="1390" y="1749"/>
                    <a:pt x="820" y="3313"/>
                    <a:pt x="18" y="4849"/>
                  </a:cubicBezTo>
                  <a:cubicBezTo>
                    <a:pt x="0" y="4884"/>
                    <a:pt x="14" y="4897"/>
                    <a:pt x="36" y="4897"/>
                  </a:cubicBezTo>
                  <a:cubicBezTo>
                    <a:pt x="59" y="4897"/>
                    <a:pt x="91" y="4882"/>
                    <a:pt x="106" y="4861"/>
                  </a:cubicBezTo>
                  <a:cubicBezTo>
                    <a:pt x="1101" y="3449"/>
                    <a:pt x="1567" y="1686"/>
                    <a:pt x="2095" y="59"/>
                  </a:cubicBezTo>
                  <a:cubicBezTo>
                    <a:pt x="2109" y="16"/>
                    <a:pt x="2094" y="0"/>
                    <a:pt x="20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42"/>
            <p:cNvSpPr/>
            <p:nvPr/>
          </p:nvSpPr>
          <p:spPr>
            <a:xfrm>
              <a:off x="2190850" y="822400"/>
              <a:ext cx="56650" cy="123275"/>
            </a:xfrm>
            <a:custGeom>
              <a:avLst/>
              <a:gdLst/>
              <a:ahLst/>
              <a:cxnLst/>
              <a:rect l="l" t="t" r="r" b="b"/>
              <a:pathLst>
                <a:path w="2266" h="4931" extrusionOk="0">
                  <a:moveTo>
                    <a:pt x="2208" y="1"/>
                  </a:moveTo>
                  <a:cubicBezTo>
                    <a:pt x="2166" y="1"/>
                    <a:pt x="2108" y="34"/>
                    <a:pt x="2090" y="82"/>
                  </a:cubicBezTo>
                  <a:cubicBezTo>
                    <a:pt x="1467" y="1725"/>
                    <a:pt x="781" y="3307"/>
                    <a:pt x="17" y="4884"/>
                  </a:cubicBezTo>
                  <a:cubicBezTo>
                    <a:pt x="0" y="4918"/>
                    <a:pt x="14" y="4931"/>
                    <a:pt x="36" y="4931"/>
                  </a:cubicBezTo>
                  <a:cubicBezTo>
                    <a:pt x="56" y="4931"/>
                    <a:pt x="83" y="4919"/>
                    <a:pt x="95" y="4900"/>
                  </a:cubicBezTo>
                  <a:cubicBezTo>
                    <a:pt x="1037" y="3418"/>
                    <a:pt x="1623" y="1717"/>
                    <a:pt x="2243" y="82"/>
                  </a:cubicBezTo>
                  <a:cubicBezTo>
                    <a:pt x="2265" y="24"/>
                    <a:pt x="2242" y="1"/>
                    <a:pt x="22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2"/>
            <p:cNvSpPr/>
            <p:nvPr/>
          </p:nvSpPr>
          <p:spPr>
            <a:xfrm>
              <a:off x="2192750" y="842175"/>
              <a:ext cx="60200" cy="124350"/>
            </a:xfrm>
            <a:custGeom>
              <a:avLst/>
              <a:gdLst/>
              <a:ahLst/>
              <a:cxnLst/>
              <a:rect l="l" t="t" r="r" b="b"/>
              <a:pathLst>
                <a:path w="2408" h="4974" extrusionOk="0">
                  <a:moveTo>
                    <a:pt x="2358" y="1"/>
                  </a:moveTo>
                  <a:cubicBezTo>
                    <a:pt x="2321" y="1"/>
                    <a:pt x="2267" y="30"/>
                    <a:pt x="2249" y="71"/>
                  </a:cubicBezTo>
                  <a:cubicBezTo>
                    <a:pt x="1530" y="1698"/>
                    <a:pt x="663" y="3280"/>
                    <a:pt x="11" y="4939"/>
                  </a:cubicBezTo>
                  <a:cubicBezTo>
                    <a:pt x="0" y="4964"/>
                    <a:pt x="9" y="4974"/>
                    <a:pt x="24" y="4974"/>
                  </a:cubicBezTo>
                  <a:cubicBezTo>
                    <a:pt x="43" y="4974"/>
                    <a:pt x="72" y="4958"/>
                    <a:pt x="82" y="4939"/>
                  </a:cubicBezTo>
                  <a:cubicBezTo>
                    <a:pt x="941" y="3370"/>
                    <a:pt x="1663" y="1702"/>
                    <a:pt x="2386" y="71"/>
                  </a:cubicBezTo>
                  <a:cubicBezTo>
                    <a:pt x="2408" y="21"/>
                    <a:pt x="2389" y="1"/>
                    <a:pt x="23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42"/>
            <p:cNvSpPr/>
            <p:nvPr/>
          </p:nvSpPr>
          <p:spPr>
            <a:xfrm>
              <a:off x="2198025" y="858225"/>
              <a:ext cx="58250" cy="126400"/>
            </a:xfrm>
            <a:custGeom>
              <a:avLst/>
              <a:gdLst/>
              <a:ahLst/>
              <a:cxnLst/>
              <a:rect l="l" t="t" r="r" b="b"/>
              <a:pathLst>
                <a:path w="2330" h="5056" extrusionOk="0">
                  <a:moveTo>
                    <a:pt x="2275" y="1"/>
                  </a:moveTo>
                  <a:cubicBezTo>
                    <a:pt x="2236" y="1"/>
                    <a:pt x="2182" y="32"/>
                    <a:pt x="2167" y="77"/>
                  </a:cubicBezTo>
                  <a:cubicBezTo>
                    <a:pt x="1534" y="1778"/>
                    <a:pt x="882" y="3410"/>
                    <a:pt x="19" y="5007"/>
                  </a:cubicBezTo>
                  <a:cubicBezTo>
                    <a:pt x="0" y="5042"/>
                    <a:pt x="14" y="5056"/>
                    <a:pt x="36" y="5056"/>
                  </a:cubicBezTo>
                  <a:cubicBezTo>
                    <a:pt x="57" y="5056"/>
                    <a:pt x="87" y="5043"/>
                    <a:pt x="101" y="5024"/>
                  </a:cubicBezTo>
                  <a:cubicBezTo>
                    <a:pt x="1155" y="3558"/>
                    <a:pt x="1691" y="1754"/>
                    <a:pt x="2310" y="77"/>
                  </a:cubicBezTo>
                  <a:cubicBezTo>
                    <a:pt x="2329" y="23"/>
                    <a:pt x="2307" y="1"/>
                    <a:pt x="227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42"/>
            <p:cNvSpPr/>
            <p:nvPr/>
          </p:nvSpPr>
          <p:spPr>
            <a:xfrm>
              <a:off x="2213550" y="838750"/>
              <a:ext cx="58275" cy="134500"/>
            </a:xfrm>
            <a:custGeom>
              <a:avLst/>
              <a:gdLst/>
              <a:ahLst/>
              <a:cxnLst/>
              <a:rect l="l" t="t" r="r" b="b"/>
              <a:pathLst>
                <a:path w="2331" h="5380" extrusionOk="0">
                  <a:moveTo>
                    <a:pt x="2292" y="1"/>
                  </a:moveTo>
                  <a:cubicBezTo>
                    <a:pt x="2248" y="1"/>
                    <a:pt x="2168" y="51"/>
                    <a:pt x="2152" y="97"/>
                  </a:cubicBezTo>
                  <a:cubicBezTo>
                    <a:pt x="1533" y="1893"/>
                    <a:pt x="728" y="3581"/>
                    <a:pt x="14" y="5332"/>
                  </a:cubicBezTo>
                  <a:cubicBezTo>
                    <a:pt x="1" y="5367"/>
                    <a:pt x="12" y="5380"/>
                    <a:pt x="31" y="5380"/>
                  </a:cubicBezTo>
                  <a:cubicBezTo>
                    <a:pt x="55" y="5380"/>
                    <a:pt x="90" y="5359"/>
                    <a:pt x="104" y="5336"/>
                  </a:cubicBezTo>
                  <a:cubicBezTo>
                    <a:pt x="1037" y="3680"/>
                    <a:pt x="1702" y="1847"/>
                    <a:pt x="2318" y="55"/>
                  </a:cubicBezTo>
                  <a:cubicBezTo>
                    <a:pt x="2331" y="16"/>
                    <a:pt x="2317" y="1"/>
                    <a:pt x="229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42"/>
            <p:cNvSpPr/>
            <p:nvPr/>
          </p:nvSpPr>
          <p:spPr>
            <a:xfrm>
              <a:off x="2225375" y="864750"/>
              <a:ext cx="50400" cy="115250"/>
            </a:xfrm>
            <a:custGeom>
              <a:avLst/>
              <a:gdLst/>
              <a:ahLst/>
              <a:cxnLst/>
              <a:rect l="l" t="t" r="r" b="b"/>
              <a:pathLst>
                <a:path w="2016" h="4610" extrusionOk="0">
                  <a:moveTo>
                    <a:pt x="1962" y="0"/>
                  </a:moveTo>
                  <a:cubicBezTo>
                    <a:pt x="1923" y="0"/>
                    <a:pt x="1868" y="32"/>
                    <a:pt x="1852" y="77"/>
                  </a:cubicBezTo>
                  <a:cubicBezTo>
                    <a:pt x="1258" y="1580"/>
                    <a:pt x="560" y="3049"/>
                    <a:pt x="11" y="4569"/>
                  </a:cubicBezTo>
                  <a:cubicBezTo>
                    <a:pt x="0" y="4599"/>
                    <a:pt x="12" y="4610"/>
                    <a:pt x="31" y="4610"/>
                  </a:cubicBezTo>
                  <a:cubicBezTo>
                    <a:pt x="63" y="4610"/>
                    <a:pt x="114" y="4582"/>
                    <a:pt x="126" y="4557"/>
                  </a:cubicBezTo>
                  <a:cubicBezTo>
                    <a:pt x="812" y="3095"/>
                    <a:pt x="1403" y="1575"/>
                    <a:pt x="1993" y="77"/>
                  </a:cubicBezTo>
                  <a:cubicBezTo>
                    <a:pt x="2016" y="22"/>
                    <a:pt x="1995" y="0"/>
                    <a:pt x="19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42"/>
            <p:cNvSpPr/>
            <p:nvPr/>
          </p:nvSpPr>
          <p:spPr>
            <a:xfrm>
              <a:off x="2242900" y="889850"/>
              <a:ext cx="36950" cy="85025"/>
            </a:xfrm>
            <a:custGeom>
              <a:avLst/>
              <a:gdLst/>
              <a:ahLst/>
              <a:cxnLst/>
              <a:rect l="l" t="t" r="r" b="b"/>
              <a:pathLst>
                <a:path w="1478" h="3401" extrusionOk="0">
                  <a:moveTo>
                    <a:pt x="1421" y="0"/>
                  </a:moveTo>
                  <a:cubicBezTo>
                    <a:pt x="1382" y="0"/>
                    <a:pt x="1328" y="31"/>
                    <a:pt x="1313" y="75"/>
                  </a:cubicBezTo>
                  <a:cubicBezTo>
                    <a:pt x="887" y="1174"/>
                    <a:pt x="372" y="2248"/>
                    <a:pt x="8" y="3366"/>
                  </a:cubicBezTo>
                  <a:cubicBezTo>
                    <a:pt x="0" y="3391"/>
                    <a:pt x="9" y="3400"/>
                    <a:pt x="23" y="3400"/>
                  </a:cubicBezTo>
                  <a:cubicBezTo>
                    <a:pt x="47" y="3400"/>
                    <a:pt x="87" y="3375"/>
                    <a:pt x="94" y="3355"/>
                  </a:cubicBezTo>
                  <a:cubicBezTo>
                    <a:pt x="623" y="2301"/>
                    <a:pt x="1032" y="1174"/>
                    <a:pt x="1457" y="80"/>
                  </a:cubicBezTo>
                  <a:cubicBezTo>
                    <a:pt x="1478" y="23"/>
                    <a:pt x="1455" y="0"/>
                    <a:pt x="14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2"/>
            <p:cNvSpPr/>
            <p:nvPr/>
          </p:nvSpPr>
          <p:spPr>
            <a:xfrm>
              <a:off x="2255975" y="897975"/>
              <a:ext cx="39500" cy="74850"/>
            </a:xfrm>
            <a:custGeom>
              <a:avLst/>
              <a:gdLst/>
              <a:ahLst/>
              <a:cxnLst/>
              <a:rect l="l" t="t" r="r" b="b"/>
              <a:pathLst>
                <a:path w="1580" h="2994" extrusionOk="0">
                  <a:moveTo>
                    <a:pt x="1525" y="1"/>
                  </a:moveTo>
                  <a:cubicBezTo>
                    <a:pt x="1484" y="1"/>
                    <a:pt x="1423" y="32"/>
                    <a:pt x="1400" y="77"/>
                  </a:cubicBezTo>
                  <a:cubicBezTo>
                    <a:pt x="943" y="1027"/>
                    <a:pt x="468" y="1976"/>
                    <a:pt x="22" y="2930"/>
                  </a:cubicBezTo>
                  <a:cubicBezTo>
                    <a:pt x="0" y="2976"/>
                    <a:pt x="15" y="2993"/>
                    <a:pt x="40" y="2993"/>
                  </a:cubicBezTo>
                  <a:cubicBezTo>
                    <a:pt x="73" y="2993"/>
                    <a:pt x="123" y="2966"/>
                    <a:pt x="141" y="2934"/>
                  </a:cubicBezTo>
                  <a:cubicBezTo>
                    <a:pt x="661" y="2010"/>
                    <a:pt x="1091" y="1031"/>
                    <a:pt x="1553" y="77"/>
                  </a:cubicBezTo>
                  <a:cubicBezTo>
                    <a:pt x="1580" y="23"/>
                    <a:pt x="1559" y="1"/>
                    <a:pt x="15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42"/>
            <p:cNvSpPr/>
            <p:nvPr/>
          </p:nvSpPr>
          <p:spPr>
            <a:xfrm>
              <a:off x="2307300" y="889050"/>
              <a:ext cx="3625" cy="2200"/>
            </a:xfrm>
            <a:custGeom>
              <a:avLst/>
              <a:gdLst/>
              <a:ahLst/>
              <a:cxnLst/>
              <a:rect l="l" t="t" r="r" b="b"/>
              <a:pathLst>
                <a:path w="145" h="88" extrusionOk="0">
                  <a:moveTo>
                    <a:pt x="95" y="0"/>
                  </a:moveTo>
                  <a:cubicBezTo>
                    <a:pt x="54" y="0"/>
                    <a:pt x="0" y="88"/>
                    <a:pt x="54" y="88"/>
                  </a:cubicBezTo>
                  <a:cubicBezTo>
                    <a:pt x="91" y="88"/>
                    <a:pt x="144"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42"/>
            <p:cNvSpPr/>
            <p:nvPr/>
          </p:nvSpPr>
          <p:spPr>
            <a:xfrm>
              <a:off x="2266000" y="873700"/>
              <a:ext cx="57575" cy="138050"/>
            </a:xfrm>
            <a:custGeom>
              <a:avLst/>
              <a:gdLst/>
              <a:ahLst/>
              <a:cxnLst/>
              <a:rect l="l" t="t" r="r" b="b"/>
              <a:pathLst>
                <a:path w="2303" h="5522" extrusionOk="0">
                  <a:moveTo>
                    <a:pt x="2250" y="1"/>
                  </a:moveTo>
                  <a:cubicBezTo>
                    <a:pt x="2212" y="1"/>
                    <a:pt x="2159" y="31"/>
                    <a:pt x="2143" y="73"/>
                  </a:cubicBezTo>
                  <a:cubicBezTo>
                    <a:pt x="1417" y="1853"/>
                    <a:pt x="492" y="3612"/>
                    <a:pt x="8" y="5478"/>
                  </a:cubicBezTo>
                  <a:cubicBezTo>
                    <a:pt x="1" y="5510"/>
                    <a:pt x="13" y="5522"/>
                    <a:pt x="33" y="5522"/>
                  </a:cubicBezTo>
                  <a:cubicBezTo>
                    <a:pt x="64" y="5522"/>
                    <a:pt x="114" y="5490"/>
                    <a:pt x="124" y="5462"/>
                  </a:cubicBezTo>
                  <a:cubicBezTo>
                    <a:pt x="830" y="3662"/>
                    <a:pt x="1557" y="1870"/>
                    <a:pt x="2280" y="77"/>
                  </a:cubicBezTo>
                  <a:cubicBezTo>
                    <a:pt x="2303" y="23"/>
                    <a:pt x="2282" y="1"/>
                    <a:pt x="22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42"/>
            <p:cNvSpPr/>
            <p:nvPr/>
          </p:nvSpPr>
          <p:spPr>
            <a:xfrm>
              <a:off x="2269350" y="835525"/>
              <a:ext cx="90050" cy="197175"/>
            </a:xfrm>
            <a:custGeom>
              <a:avLst/>
              <a:gdLst/>
              <a:ahLst/>
              <a:cxnLst/>
              <a:rect l="l" t="t" r="r" b="b"/>
              <a:pathLst>
                <a:path w="3602" h="7887" extrusionOk="0">
                  <a:moveTo>
                    <a:pt x="3547" y="0"/>
                  </a:moveTo>
                  <a:cubicBezTo>
                    <a:pt x="3508" y="0"/>
                    <a:pt x="3452" y="32"/>
                    <a:pt x="3434" y="77"/>
                  </a:cubicBezTo>
                  <a:cubicBezTo>
                    <a:pt x="2381" y="2686"/>
                    <a:pt x="993" y="5205"/>
                    <a:pt x="15" y="7832"/>
                  </a:cubicBezTo>
                  <a:cubicBezTo>
                    <a:pt x="1" y="7871"/>
                    <a:pt x="13" y="7886"/>
                    <a:pt x="34" y="7886"/>
                  </a:cubicBezTo>
                  <a:cubicBezTo>
                    <a:pt x="61" y="7886"/>
                    <a:pt x="102" y="7862"/>
                    <a:pt x="118" y="7832"/>
                  </a:cubicBezTo>
                  <a:cubicBezTo>
                    <a:pt x="1374" y="5284"/>
                    <a:pt x="2525" y="2715"/>
                    <a:pt x="3579" y="77"/>
                  </a:cubicBezTo>
                  <a:cubicBezTo>
                    <a:pt x="3601" y="23"/>
                    <a:pt x="3580" y="0"/>
                    <a:pt x="354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2"/>
            <p:cNvSpPr/>
            <p:nvPr/>
          </p:nvSpPr>
          <p:spPr>
            <a:xfrm>
              <a:off x="2287375" y="825200"/>
              <a:ext cx="88600" cy="211375"/>
            </a:xfrm>
            <a:custGeom>
              <a:avLst/>
              <a:gdLst/>
              <a:ahLst/>
              <a:cxnLst/>
              <a:rect l="l" t="t" r="r" b="b"/>
              <a:pathLst>
                <a:path w="3544" h="8455" extrusionOk="0">
                  <a:moveTo>
                    <a:pt x="3499" y="0"/>
                  </a:moveTo>
                  <a:cubicBezTo>
                    <a:pt x="3475" y="0"/>
                    <a:pt x="3446" y="13"/>
                    <a:pt x="3431" y="31"/>
                  </a:cubicBezTo>
                  <a:cubicBezTo>
                    <a:pt x="3399" y="65"/>
                    <a:pt x="3369" y="98"/>
                    <a:pt x="3336" y="135"/>
                  </a:cubicBezTo>
                  <a:cubicBezTo>
                    <a:pt x="3293" y="181"/>
                    <a:pt x="3309" y="223"/>
                    <a:pt x="3346" y="223"/>
                  </a:cubicBezTo>
                  <a:cubicBezTo>
                    <a:pt x="3362" y="223"/>
                    <a:pt x="3382" y="215"/>
                    <a:pt x="3403" y="197"/>
                  </a:cubicBezTo>
                  <a:lnTo>
                    <a:pt x="3403" y="197"/>
                  </a:lnTo>
                  <a:cubicBezTo>
                    <a:pt x="2969" y="585"/>
                    <a:pt x="2700" y="1857"/>
                    <a:pt x="2469" y="2402"/>
                  </a:cubicBezTo>
                  <a:cubicBezTo>
                    <a:pt x="2168" y="3112"/>
                    <a:pt x="1871" y="3818"/>
                    <a:pt x="1557" y="4519"/>
                  </a:cubicBezTo>
                  <a:cubicBezTo>
                    <a:pt x="983" y="5796"/>
                    <a:pt x="331" y="7022"/>
                    <a:pt x="9" y="8397"/>
                  </a:cubicBezTo>
                  <a:cubicBezTo>
                    <a:pt x="0" y="8439"/>
                    <a:pt x="15" y="8454"/>
                    <a:pt x="39" y="8454"/>
                  </a:cubicBezTo>
                  <a:cubicBezTo>
                    <a:pt x="84" y="8454"/>
                    <a:pt x="160" y="8399"/>
                    <a:pt x="173" y="8355"/>
                  </a:cubicBezTo>
                  <a:cubicBezTo>
                    <a:pt x="1045" y="5548"/>
                    <a:pt x="2936" y="2926"/>
                    <a:pt x="3535" y="52"/>
                  </a:cubicBezTo>
                  <a:cubicBezTo>
                    <a:pt x="3543" y="14"/>
                    <a:pt x="3524" y="0"/>
                    <a:pt x="34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2"/>
            <p:cNvSpPr/>
            <p:nvPr/>
          </p:nvSpPr>
          <p:spPr>
            <a:xfrm>
              <a:off x="2380625" y="753900"/>
              <a:ext cx="22150" cy="52275"/>
            </a:xfrm>
            <a:custGeom>
              <a:avLst/>
              <a:gdLst/>
              <a:ahLst/>
              <a:cxnLst/>
              <a:rect l="l" t="t" r="r" b="b"/>
              <a:pathLst>
                <a:path w="886" h="2091" extrusionOk="0">
                  <a:moveTo>
                    <a:pt x="854" y="1"/>
                  </a:moveTo>
                  <a:cubicBezTo>
                    <a:pt x="818" y="1"/>
                    <a:pt x="751" y="43"/>
                    <a:pt x="738" y="80"/>
                  </a:cubicBezTo>
                  <a:cubicBezTo>
                    <a:pt x="511" y="745"/>
                    <a:pt x="288" y="1397"/>
                    <a:pt x="16" y="2041"/>
                  </a:cubicBezTo>
                  <a:cubicBezTo>
                    <a:pt x="1" y="2077"/>
                    <a:pt x="11" y="2091"/>
                    <a:pt x="30" y="2091"/>
                  </a:cubicBezTo>
                  <a:cubicBezTo>
                    <a:pt x="54" y="2091"/>
                    <a:pt x="92" y="2069"/>
                    <a:pt x="106" y="2045"/>
                  </a:cubicBezTo>
                  <a:cubicBezTo>
                    <a:pt x="469" y="1431"/>
                    <a:pt x="647" y="716"/>
                    <a:pt x="874" y="47"/>
                  </a:cubicBezTo>
                  <a:cubicBezTo>
                    <a:pt x="886" y="14"/>
                    <a:pt x="875" y="1"/>
                    <a:pt x="8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2"/>
            <p:cNvSpPr/>
            <p:nvPr/>
          </p:nvSpPr>
          <p:spPr>
            <a:xfrm>
              <a:off x="2364775" y="745575"/>
              <a:ext cx="53700" cy="148600"/>
            </a:xfrm>
            <a:custGeom>
              <a:avLst/>
              <a:gdLst/>
              <a:ahLst/>
              <a:cxnLst/>
              <a:rect l="l" t="t" r="r" b="b"/>
              <a:pathLst>
                <a:path w="2148" h="5944" extrusionOk="0">
                  <a:moveTo>
                    <a:pt x="2110" y="1"/>
                  </a:moveTo>
                  <a:cubicBezTo>
                    <a:pt x="2068" y="1"/>
                    <a:pt x="1994" y="48"/>
                    <a:pt x="1978" y="91"/>
                  </a:cubicBezTo>
                  <a:cubicBezTo>
                    <a:pt x="1334" y="2031"/>
                    <a:pt x="703" y="3973"/>
                    <a:pt x="13" y="5896"/>
                  </a:cubicBezTo>
                  <a:cubicBezTo>
                    <a:pt x="0" y="5931"/>
                    <a:pt x="14" y="5944"/>
                    <a:pt x="37" y="5944"/>
                  </a:cubicBezTo>
                  <a:cubicBezTo>
                    <a:pt x="71" y="5944"/>
                    <a:pt x="125" y="5914"/>
                    <a:pt x="137" y="5884"/>
                  </a:cubicBezTo>
                  <a:cubicBezTo>
                    <a:pt x="930" y="3988"/>
                    <a:pt x="1492" y="2003"/>
                    <a:pt x="2136" y="54"/>
                  </a:cubicBezTo>
                  <a:cubicBezTo>
                    <a:pt x="2148" y="16"/>
                    <a:pt x="2134" y="1"/>
                    <a:pt x="2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2"/>
            <p:cNvSpPr/>
            <p:nvPr/>
          </p:nvSpPr>
          <p:spPr>
            <a:xfrm>
              <a:off x="2379525" y="748850"/>
              <a:ext cx="51025" cy="152550"/>
            </a:xfrm>
            <a:custGeom>
              <a:avLst/>
              <a:gdLst/>
              <a:ahLst/>
              <a:cxnLst/>
              <a:rect l="l" t="t" r="r" b="b"/>
              <a:pathLst>
                <a:path w="2041" h="6102" extrusionOk="0">
                  <a:moveTo>
                    <a:pt x="2005" y="0"/>
                  </a:moveTo>
                  <a:cubicBezTo>
                    <a:pt x="1965" y="0"/>
                    <a:pt x="1893" y="47"/>
                    <a:pt x="1880" y="92"/>
                  </a:cubicBezTo>
                  <a:cubicBezTo>
                    <a:pt x="1261" y="2087"/>
                    <a:pt x="670" y="4076"/>
                    <a:pt x="10" y="6058"/>
                  </a:cubicBezTo>
                  <a:cubicBezTo>
                    <a:pt x="1" y="6090"/>
                    <a:pt x="13" y="6102"/>
                    <a:pt x="32" y="6102"/>
                  </a:cubicBezTo>
                  <a:cubicBezTo>
                    <a:pt x="64" y="6102"/>
                    <a:pt x="117" y="6070"/>
                    <a:pt x="129" y="6042"/>
                  </a:cubicBezTo>
                  <a:cubicBezTo>
                    <a:pt x="971" y="4130"/>
                    <a:pt x="1422" y="2049"/>
                    <a:pt x="2029" y="51"/>
                  </a:cubicBezTo>
                  <a:cubicBezTo>
                    <a:pt x="2040" y="15"/>
                    <a:pt x="202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2"/>
            <p:cNvSpPr/>
            <p:nvPr/>
          </p:nvSpPr>
          <p:spPr>
            <a:xfrm>
              <a:off x="2393350" y="751975"/>
              <a:ext cx="60150" cy="159100"/>
            </a:xfrm>
            <a:custGeom>
              <a:avLst/>
              <a:gdLst/>
              <a:ahLst/>
              <a:cxnLst/>
              <a:rect l="l" t="t" r="r" b="b"/>
              <a:pathLst>
                <a:path w="2406" h="6364" extrusionOk="0">
                  <a:moveTo>
                    <a:pt x="2367" y="0"/>
                  </a:moveTo>
                  <a:cubicBezTo>
                    <a:pt x="2322" y="0"/>
                    <a:pt x="2243" y="52"/>
                    <a:pt x="2227" y="100"/>
                  </a:cubicBezTo>
                  <a:cubicBezTo>
                    <a:pt x="1567" y="2201"/>
                    <a:pt x="716" y="4233"/>
                    <a:pt x="10" y="6322"/>
                  </a:cubicBezTo>
                  <a:cubicBezTo>
                    <a:pt x="0" y="6352"/>
                    <a:pt x="12" y="6363"/>
                    <a:pt x="32" y="6363"/>
                  </a:cubicBezTo>
                  <a:cubicBezTo>
                    <a:pt x="63" y="6363"/>
                    <a:pt x="113" y="6334"/>
                    <a:pt x="126" y="6309"/>
                  </a:cubicBezTo>
                  <a:cubicBezTo>
                    <a:pt x="972" y="4266"/>
                    <a:pt x="1731" y="2168"/>
                    <a:pt x="2392" y="58"/>
                  </a:cubicBezTo>
                  <a:cubicBezTo>
                    <a:pt x="2406" y="16"/>
                    <a:pt x="2392" y="0"/>
                    <a:pt x="23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42"/>
            <p:cNvSpPr/>
            <p:nvPr/>
          </p:nvSpPr>
          <p:spPr>
            <a:xfrm>
              <a:off x="2411200" y="782800"/>
              <a:ext cx="44600" cy="132475"/>
            </a:xfrm>
            <a:custGeom>
              <a:avLst/>
              <a:gdLst/>
              <a:ahLst/>
              <a:cxnLst/>
              <a:rect l="l" t="t" r="r" b="b"/>
              <a:pathLst>
                <a:path w="1784" h="5299" extrusionOk="0">
                  <a:moveTo>
                    <a:pt x="1745" y="1"/>
                  </a:moveTo>
                  <a:cubicBezTo>
                    <a:pt x="1701" y="1"/>
                    <a:pt x="1625" y="52"/>
                    <a:pt x="1612" y="96"/>
                  </a:cubicBezTo>
                  <a:cubicBezTo>
                    <a:pt x="1141" y="1811"/>
                    <a:pt x="337" y="3507"/>
                    <a:pt x="7" y="5254"/>
                  </a:cubicBezTo>
                  <a:cubicBezTo>
                    <a:pt x="1" y="5286"/>
                    <a:pt x="12" y="5298"/>
                    <a:pt x="30" y="5298"/>
                  </a:cubicBezTo>
                  <a:cubicBezTo>
                    <a:pt x="64" y="5298"/>
                    <a:pt x="123" y="5253"/>
                    <a:pt x="134" y="5221"/>
                  </a:cubicBezTo>
                  <a:cubicBezTo>
                    <a:pt x="704" y="3507"/>
                    <a:pt x="1299" y="1798"/>
                    <a:pt x="1773" y="56"/>
                  </a:cubicBezTo>
                  <a:cubicBezTo>
                    <a:pt x="1784" y="16"/>
                    <a:pt x="1769" y="1"/>
                    <a:pt x="17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42"/>
            <p:cNvSpPr/>
            <p:nvPr/>
          </p:nvSpPr>
          <p:spPr>
            <a:xfrm>
              <a:off x="2429275" y="795825"/>
              <a:ext cx="38600" cy="115075"/>
            </a:xfrm>
            <a:custGeom>
              <a:avLst/>
              <a:gdLst/>
              <a:ahLst/>
              <a:cxnLst/>
              <a:rect l="l" t="t" r="r" b="b"/>
              <a:pathLst>
                <a:path w="1544" h="4603" extrusionOk="0">
                  <a:moveTo>
                    <a:pt x="1505" y="0"/>
                  </a:moveTo>
                  <a:cubicBezTo>
                    <a:pt x="1464" y="0"/>
                    <a:pt x="1394" y="47"/>
                    <a:pt x="1380" y="92"/>
                  </a:cubicBezTo>
                  <a:cubicBezTo>
                    <a:pt x="959" y="1599"/>
                    <a:pt x="485" y="3077"/>
                    <a:pt x="10" y="4568"/>
                  </a:cubicBezTo>
                  <a:cubicBezTo>
                    <a:pt x="0" y="4593"/>
                    <a:pt x="10" y="4603"/>
                    <a:pt x="27" y="4603"/>
                  </a:cubicBezTo>
                  <a:cubicBezTo>
                    <a:pt x="54" y="4603"/>
                    <a:pt x="99" y="4578"/>
                    <a:pt x="109" y="4555"/>
                  </a:cubicBezTo>
                  <a:cubicBezTo>
                    <a:pt x="704" y="3098"/>
                    <a:pt x="1117" y="1566"/>
                    <a:pt x="1533" y="55"/>
                  </a:cubicBezTo>
                  <a:cubicBezTo>
                    <a:pt x="1544" y="16"/>
                    <a:pt x="1529" y="0"/>
                    <a:pt x="15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42"/>
            <p:cNvSpPr/>
            <p:nvPr/>
          </p:nvSpPr>
          <p:spPr>
            <a:xfrm>
              <a:off x="2444425" y="785250"/>
              <a:ext cx="38825" cy="126575"/>
            </a:xfrm>
            <a:custGeom>
              <a:avLst/>
              <a:gdLst/>
              <a:ahLst/>
              <a:cxnLst/>
              <a:rect l="l" t="t" r="r" b="b"/>
              <a:pathLst>
                <a:path w="1553" h="5063" extrusionOk="0">
                  <a:moveTo>
                    <a:pt x="1514" y="1"/>
                  </a:moveTo>
                  <a:cubicBezTo>
                    <a:pt x="1471" y="1"/>
                    <a:pt x="1401" y="49"/>
                    <a:pt x="1390" y="93"/>
                  </a:cubicBezTo>
                  <a:cubicBezTo>
                    <a:pt x="1018" y="1700"/>
                    <a:pt x="700" y="3500"/>
                    <a:pt x="19" y="5008"/>
                  </a:cubicBezTo>
                  <a:cubicBezTo>
                    <a:pt x="1" y="5047"/>
                    <a:pt x="17" y="5062"/>
                    <a:pt x="41" y="5062"/>
                  </a:cubicBezTo>
                  <a:cubicBezTo>
                    <a:pt x="66" y="5062"/>
                    <a:pt x="99" y="5046"/>
                    <a:pt x="114" y="5023"/>
                  </a:cubicBezTo>
                  <a:cubicBezTo>
                    <a:pt x="490" y="4471"/>
                    <a:pt x="597" y="3723"/>
                    <a:pt x="774" y="3087"/>
                  </a:cubicBezTo>
                  <a:cubicBezTo>
                    <a:pt x="1056" y="2084"/>
                    <a:pt x="1311" y="1073"/>
                    <a:pt x="1542" y="57"/>
                  </a:cubicBezTo>
                  <a:cubicBezTo>
                    <a:pt x="1553" y="16"/>
                    <a:pt x="1538" y="1"/>
                    <a:pt x="151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42"/>
            <p:cNvSpPr/>
            <p:nvPr/>
          </p:nvSpPr>
          <p:spPr>
            <a:xfrm>
              <a:off x="2462475" y="785975"/>
              <a:ext cx="35500" cy="125850"/>
            </a:xfrm>
            <a:custGeom>
              <a:avLst/>
              <a:gdLst/>
              <a:ahLst/>
              <a:cxnLst/>
              <a:rect l="l" t="t" r="r" b="b"/>
              <a:pathLst>
                <a:path w="1420" h="5034" extrusionOk="0">
                  <a:moveTo>
                    <a:pt x="1377" y="0"/>
                  </a:moveTo>
                  <a:cubicBezTo>
                    <a:pt x="1331" y="0"/>
                    <a:pt x="1256" y="52"/>
                    <a:pt x="1245" y="102"/>
                  </a:cubicBezTo>
                  <a:cubicBezTo>
                    <a:pt x="919" y="1758"/>
                    <a:pt x="416" y="3355"/>
                    <a:pt x="7" y="4994"/>
                  </a:cubicBezTo>
                  <a:cubicBezTo>
                    <a:pt x="1" y="5023"/>
                    <a:pt x="13" y="5034"/>
                    <a:pt x="31" y="5034"/>
                  </a:cubicBezTo>
                  <a:cubicBezTo>
                    <a:pt x="60" y="5034"/>
                    <a:pt x="104" y="5006"/>
                    <a:pt x="115" y="4979"/>
                  </a:cubicBezTo>
                  <a:cubicBezTo>
                    <a:pt x="717" y="3401"/>
                    <a:pt x="1089" y="1712"/>
                    <a:pt x="1411" y="60"/>
                  </a:cubicBezTo>
                  <a:cubicBezTo>
                    <a:pt x="1420" y="17"/>
                    <a:pt x="1403" y="0"/>
                    <a:pt x="13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42"/>
            <p:cNvSpPr/>
            <p:nvPr/>
          </p:nvSpPr>
          <p:spPr>
            <a:xfrm>
              <a:off x="2478525" y="804800"/>
              <a:ext cx="28200" cy="106500"/>
            </a:xfrm>
            <a:custGeom>
              <a:avLst/>
              <a:gdLst/>
              <a:ahLst/>
              <a:cxnLst/>
              <a:rect l="l" t="t" r="r" b="b"/>
              <a:pathLst>
                <a:path w="1128" h="4260" extrusionOk="0">
                  <a:moveTo>
                    <a:pt x="1088" y="1"/>
                  </a:moveTo>
                  <a:cubicBezTo>
                    <a:pt x="1046" y="1"/>
                    <a:pt x="979" y="47"/>
                    <a:pt x="971" y="92"/>
                  </a:cubicBezTo>
                  <a:cubicBezTo>
                    <a:pt x="703" y="1488"/>
                    <a:pt x="286" y="2846"/>
                    <a:pt x="5" y="4234"/>
                  </a:cubicBezTo>
                  <a:cubicBezTo>
                    <a:pt x="1" y="4252"/>
                    <a:pt x="7" y="4259"/>
                    <a:pt x="17" y="4259"/>
                  </a:cubicBezTo>
                  <a:cubicBezTo>
                    <a:pt x="35" y="4259"/>
                    <a:pt x="66" y="4235"/>
                    <a:pt x="71" y="4217"/>
                  </a:cubicBezTo>
                  <a:cubicBezTo>
                    <a:pt x="554" y="2879"/>
                    <a:pt x="851" y="1451"/>
                    <a:pt x="1120" y="55"/>
                  </a:cubicBezTo>
                  <a:cubicBezTo>
                    <a:pt x="1127" y="16"/>
                    <a:pt x="1112" y="1"/>
                    <a:pt x="10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42"/>
            <p:cNvSpPr/>
            <p:nvPr/>
          </p:nvSpPr>
          <p:spPr>
            <a:xfrm>
              <a:off x="2502200" y="838000"/>
              <a:ext cx="15075" cy="51975"/>
            </a:xfrm>
            <a:custGeom>
              <a:avLst/>
              <a:gdLst/>
              <a:ahLst/>
              <a:cxnLst/>
              <a:rect l="l" t="t" r="r" b="b"/>
              <a:pathLst>
                <a:path w="603" h="2079" extrusionOk="0">
                  <a:moveTo>
                    <a:pt x="564" y="1"/>
                  </a:moveTo>
                  <a:cubicBezTo>
                    <a:pt x="521" y="1"/>
                    <a:pt x="452" y="49"/>
                    <a:pt x="441" y="93"/>
                  </a:cubicBezTo>
                  <a:cubicBezTo>
                    <a:pt x="310" y="746"/>
                    <a:pt x="148" y="1390"/>
                    <a:pt x="8" y="2038"/>
                  </a:cubicBezTo>
                  <a:cubicBezTo>
                    <a:pt x="1" y="2068"/>
                    <a:pt x="11" y="2079"/>
                    <a:pt x="28" y="2079"/>
                  </a:cubicBezTo>
                  <a:cubicBezTo>
                    <a:pt x="59" y="2079"/>
                    <a:pt x="113" y="2042"/>
                    <a:pt x="123" y="2010"/>
                  </a:cubicBezTo>
                  <a:cubicBezTo>
                    <a:pt x="301" y="1362"/>
                    <a:pt x="462" y="713"/>
                    <a:pt x="594" y="57"/>
                  </a:cubicBezTo>
                  <a:cubicBezTo>
                    <a:pt x="603" y="16"/>
                    <a:pt x="588" y="1"/>
                    <a:pt x="5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42"/>
            <p:cNvSpPr/>
            <p:nvPr/>
          </p:nvSpPr>
          <p:spPr>
            <a:xfrm>
              <a:off x="2319325" y="914400"/>
              <a:ext cx="40650" cy="108825"/>
            </a:xfrm>
            <a:custGeom>
              <a:avLst/>
              <a:gdLst/>
              <a:ahLst/>
              <a:cxnLst/>
              <a:rect l="l" t="t" r="r" b="b"/>
              <a:pathLst>
                <a:path w="1626" h="4353" extrusionOk="0">
                  <a:moveTo>
                    <a:pt x="1592" y="1"/>
                  </a:moveTo>
                  <a:cubicBezTo>
                    <a:pt x="1552" y="1"/>
                    <a:pt x="1480" y="47"/>
                    <a:pt x="1464" y="89"/>
                  </a:cubicBezTo>
                  <a:cubicBezTo>
                    <a:pt x="972" y="1485"/>
                    <a:pt x="419" y="2880"/>
                    <a:pt x="10" y="4305"/>
                  </a:cubicBezTo>
                  <a:cubicBezTo>
                    <a:pt x="1" y="4339"/>
                    <a:pt x="15" y="4352"/>
                    <a:pt x="37" y="4352"/>
                  </a:cubicBezTo>
                  <a:cubicBezTo>
                    <a:pt x="72" y="4352"/>
                    <a:pt x="128" y="4319"/>
                    <a:pt x="139" y="4288"/>
                  </a:cubicBezTo>
                  <a:cubicBezTo>
                    <a:pt x="704" y="2909"/>
                    <a:pt x="1130" y="1460"/>
                    <a:pt x="1612" y="52"/>
                  </a:cubicBezTo>
                  <a:cubicBezTo>
                    <a:pt x="1626" y="15"/>
                    <a:pt x="1614" y="1"/>
                    <a:pt x="159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42"/>
            <p:cNvSpPr/>
            <p:nvPr/>
          </p:nvSpPr>
          <p:spPr>
            <a:xfrm>
              <a:off x="2346625" y="911100"/>
              <a:ext cx="41025" cy="100300"/>
            </a:xfrm>
            <a:custGeom>
              <a:avLst/>
              <a:gdLst/>
              <a:ahLst/>
              <a:cxnLst/>
              <a:rect l="l" t="t" r="r" b="b"/>
              <a:pathLst>
                <a:path w="1641" h="4012" extrusionOk="0">
                  <a:moveTo>
                    <a:pt x="1605" y="1"/>
                  </a:moveTo>
                  <a:cubicBezTo>
                    <a:pt x="1564" y="1"/>
                    <a:pt x="1491" y="47"/>
                    <a:pt x="1475" y="89"/>
                  </a:cubicBezTo>
                  <a:cubicBezTo>
                    <a:pt x="1024" y="1398"/>
                    <a:pt x="434" y="2665"/>
                    <a:pt x="8" y="3978"/>
                  </a:cubicBezTo>
                  <a:cubicBezTo>
                    <a:pt x="1" y="4002"/>
                    <a:pt x="9" y="4011"/>
                    <a:pt x="24" y="4011"/>
                  </a:cubicBezTo>
                  <a:cubicBezTo>
                    <a:pt x="49" y="4011"/>
                    <a:pt x="92" y="3984"/>
                    <a:pt x="99" y="3966"/>
                  </a:cubicBezTo>
                  <a:cubicBezTo>
                    <a:pt x="739" y="2735"/>
                    <a:pt x="1177" y="1361"/>
                    <a:pt x="1627" y="52"/>
                  </a:cubicBezTo>
                  <a:cubicBezTo>
                    <a:pt x="1640" y="15"/>
                    <a:pt x="1628" y="1"/>
                    <a:pt x="16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42"/>
            <p:cNvSpPr/>
            <p:nvPr/>
          </p:nvSpPr>
          <p:spPr>
            <a:xfrm>
              <a:off x="2378975" y="935350"/>
              <a:ext cx="15850" cy="52725"/>
            </a:xfrm>
            <a:custGeom>
              <a:avLst/>
              <a:gdLst/>
              <a:ahLst/>
              <a:cxnLst/>
              <a:rect l="l" t="t" r="r" b="b"/>
              <a:pathLst>
                <a:path w="634" h="2109" extrusionOk="0">
                  <a:moveTo>
                    <a:pt x="593" y="1"/>
                  </a:moveTo>
                  <a:cubicBezTo>
                    <a:pt x="549" y="1"/>
                    <a:pt x="480" y="49"/>
                    <a:pt x="469" y="94"/>
                  </a:cubicBezTo>
                  <a:cubicBezTo>
                    <a:pt x="337" y="758"/>
                    <a:pt x="156" y="1411"/>
                    <a:pt x="7" y="2067"/>
                  </a:cubicBezTo>
                  <a:cubicBezTo>
                    <a:pt x="0" y="2097"/>
                    <a:pt x="9" y="2108"/>
                    <a:pt x="25" y="2108"/>
                  </a:cubicBezTo>
                  <a:cubicBezTo>
                    <a:pt x="55" y="2108"/>
                    <a:pt x="107" y="2069"/>
                    <a:pt x="118" y="2042"/>
                  </a:cubicBezTo>
                  <a:cubicBezTo>
                    <a:pt x="349" y="1398"/>
                    <a:pt x="490" y="721"/>
                    <a:pt x="627" y="56"/>
                  </a:cubicBezTo>
                  <a:cubicBezTo>
                    <a:pt x="634" y="16"/>
                    <a:pt x="617" y="1"/>
                    <a:pt x="5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42"/>
            <p:cNvSpPr/>
            <p:nvPr/>
          </p:nvSpPr>
          <p:spPr>
            <a:xfrm>
              <a:off x="2396050" y="952500"/>
              <a:ext cx="12400" cy="39600"/>
            </a:xfrm>
            <a:custGeom>
              <a:avLst/>
              <a:gdLst/>
              <a:ahLst/>
              <a:cxnLst/>
              <a:rect l="l" t="t" r="r" b="b"/>
              <a:pathLst>
                <a:path w="496" h="1584" extrusionOk="0">
                  <a:moveTo>
                    <a:pt x="459" y="0"/>
                  </a:moveTo>
                  <a:cubicBezTo>
                    <a:pt x="419" y="0"/>
                    <a:pt x="354" y="46"/>
                    <a:pt x="344" y="88"/>
                  </a:cubicBezTo>
                  <a:cubicBezTo>
                    <a:pt x="245" y="576"/>
                    <a:pt x="92" y="1055"/>
                    <a:pt x="5" y="1542"/>
                  </a:cubicBezTo>
                  <a:cubicBezTo>
                    <a:pt x="1" y="1572"/>
                    <a:pt x="11" y="1583"/>
                    <a:pt x="27" y="1583"/>
                  </a:cubicBezTo>
                  <a:cubicBezTo>
                    <a:pt x="56" y="1583"/>
                    <a:pt x="104" y="1544"/>
                    <a:pt x="112" y="1517"/>
                  </a:cubicBezTo>
                  <a:cubicBezTo>
                    <a:pt x="282" y="1047"/>
                    <a:pt x="390" y="542"/>
                    <a:pt x="489" y="52"/>
                  </a:cubicBezTo>
                  <a:cubicBezTo>
                    <a:pt x="496" y="14"/>
                    <a:pt x="481" y="0"/>
                    <a:pt x="4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42"/>
            <p:cNvSpPr/>
            <p:nvPr/>
          </p:nvSpPr>
          <p:spPr>
            <a:xfrm>
              <a:off x="2408800" y="937925"/>
              <a:ext cx="15950" cy="50250"/>
            </a:xfrm>
            <a:custGeom>
              <a:avLst/>
              <a:gdLst/>
              <a:ahLst/>
              <a:cxnLst/>
              <a:rect l="l" t="t" r="r" b="b"/>
              <a:pathLst>
                <a:path w="638" h="2010" extrusionOk="0">
                  <a:moveTo>
                    <a:pt x="602" y="1"/>
                  </a:moveTo>
                  <a:cubicBezTo>
                    <a:pt x="563" y="1"/>
                    <a:pt x="497" y="45"/>
                    <a:pt x="486" y="85"/>
                  </a:cubicBezTo>
                  <a:cubicBezTo>
                    <a:pt x="321" y="713"/>
                    <a:pt x="160" y="1336"/>
                    <a:pt x="7" y="1968"/>
                  </a:cubicBezTo>
                  <a:cubicBezTo>
                    <a:pt x="0" y="1998"/>
                    <a:pt x="11" y="2010"/>
                    <a:pt x="29" y="2010"/>
                  </a:cubicBezTo>
                  <a:cubicBezTo>
                    <a:pt x="63" y="2010"/>
                    <a:pt x="120" y="1970"/>
                    <a:pt x="131" y="1935"/>
                  </a:cubicBezTo>
                  <a:cubicBezTo>
                    <a:pt x="309" y="1312"/>
                    <a:pt x="461" y="679"/>
                    <a:pt x="627" y="52"/>
                  </a:cubicBezTo>
                  <a:cubicBezTo>
                    <a:pt x="637" y="15"/>
                    <a:pt x="624" y="1"/>
                    <a:pt x="6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42"/>
            <p:cNvSpPr/>
            <p:nvPr/>
          </p:nvSpPr>
          <p:spPr>
            <a:xfrm>
              <a:off x="2416625" y="966300"/>
              <a:ext cx="15575" cy="40950"/>
            </a:xfrm>
            <a:custGeom>
              <a:avLst/>
              <a:gdLst/>
              <a:ahLst/>
              <a:cxnLst/>
              <a:rect l="l" t="t" r="r" b="b"/>
              <a:pathLst>
                <a:path w="623" h="1638" extrusionOk="0">
                  <a:moveTo>
                    <a:pt x="586" y="1"/>
                  </a:moveTo>
                  <a:cubicBezTo>
                    <a:pt x="545" y="1"/>
                    <a:pt x="476" y="45"/>
                    <a:pt x="462" y="89"/>
                  </a:cubicBezTo>
                  <a:cubicBezTo>
                    <a:pt x="305" y="581"/>
                    <a:pt x="78" y="1097"/>
                    <a:pt x="4" y="1606"/>
                  </a:cubicBezTo>
                  <a:cubicBezTo>
                    <a:pt x="1" y="1629"/>
                    <a:pt x="10" y="1637"/>
                    <a:pt x="23" y="1637"/>
                  </a:cubicBezTo>
                  <a:cubicBezTo>
                    <a:pt x="46" y="1637"/>
                    <a:pt x="79" y="1615"/>
                    <a:pt x="87" y="1597"/>
                  </a:cubicBezTo>
                  <a:cubicBezTo>
                    <a:pt x="318" y="1114"/>
                    <a:pt x="449" y="560"/>
                    <a:pt x="611" y="53"/>
                  </a:cubicBezTo>
                  <a:cubicBezTo>
                    <a:pt x="623" y="15"/>
                    <a:pt x="609" y="1"/>
                    <a:pt x="5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42"/>
            <p:cNvSpPr/>
            <p:nvPr/>
          </p:nvSpPr>
          <p:spPr>
            <a:xfrm>
              <a:off x="2434825" y="980675"/>
              <a:ext cx="4525" cy="13250"/>
            </a:xfrm>
            <a:custGeom>
              <a:avLst/>
              <a:gdLst/>
              <a:ahLst/>
              <a:cxnLst/>
              <a:rect l="l" t="t" r="r" b="b"/>
              <a:pathLst>
                <a:path w="181" h="530" extrusionOk="0">
                  <a:moveTo>
                    <a:pt x="147" y="1"/>
                  </a:moveTo>
                  <a:cubicBezTo>
                    <a:pt x="99" y="1"/>
                    <a:pt x="19" y="65"/>
                    <a:pt x="19" y="118"/>
                  </a:cubicBezTo>
                  <a:cubicBezTo>
                    <a:pt x="19" y="246"/>
                    <a:pt x="19" y="374"/>
                    <a:pt x="3" y="497"/>
                  </a:cubicBezTo>
                  <a:cubicBezTo>
                    <a:pt x="0" y="521"/>
                    <a:pt x="10" y="530"/>
                    <a:pt x="24" y="530"/>
                  </a:cubicBezTo>
                  <a:cubicBezTo>
                    <a:pt x="58" y="530"/>
                    <a:pt x="122" y="481"/>
                    <a:pt x="131" y="452"/>
                  </a:cubicBezTo>
                  <a:cubicBezTo>
                    <a:pt x="167" y="312"/>
                    <a:pt x="176" y="183"/>
                    <a:pt x="180" y="40"/>
                  </a:cubicBezTo>
                  <a:cubicBezTo>
                    <a:pt x="180" y="12"/>
                    <a:pt x="166" y="1"/>
                    <a:pt x="1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42"/>
            <p:cNvSpPr/>
            <p:nvPr/>
          </p:nvSpPr>
          <p:spPr>
            <a:xfrm>
              <a:off x="2494725" y="925850"/>
              <a:ext cx="21025" cy="38100"/>
            </a:xfrm>
            <a:custGeom>
              <a:avLst/>
              <a:gdLst/>
              <a:ahLst/>
              <a:cxnLst/>
              <a:rect l="l" t="t" r="r" b="b"/>
              <a:pathLst>
                <a:path w="841" h="1524" extrusionOk="0">
                  <a:moveTo>
                    <a:pt x="796" y="0"/>
                  </a:moveTo>
                  <a:cubicBezTo>
                    <a:pt x="761" y="0"/>
                    <a:pt x="709" y="28"/>
                    <a:pt x="691" y="64"/>
                  </a:cubicBezTo>
                  <a:cubicBezTo>
                    <a:pt x="567" y="316"/>
                    <a:pt x="464" y="577"/>
                    <a:pt x="348" y="832"/>
                  </a:cubicBezTo>
                  <a:cubicBezTo>
                    <a:pt x="253" y="1047"/>
                    <a:pt x="84" y="1258"/>
                    <a:pt x="10" y="1477"/>
                  </a:cubicBezTo>
                  <a:cubicBezTo>
                    <a:pt x="1" y="1510"/>
                    <a:pt x="22" y="1523"/>
                    <a:pt x="46" y="1523"/>
                  </a:cubicBezTo>
                  <a:cubicBezTo>
                    <a:pt x="55" y="1523"/>
                    <a:pt x="64" y="1521"/>
                    <a:pt x="71" y="1518"/>
                  </a:cubicBezTo>
                  <a:cubicBezTo>
                    <a:pt x="270" y="1427"/>
                    <a:pt x="369" y="1122"/>
                    <a:pt x="447" y="939"/>
                  </a:cubicBezTo>
                  <a:cubicBezTo>
                    <a:pt x="575" y="651"/>
                    <a:pt x="683" y="354"/>
                    <a:pt x="819" y="64"/>
                  </a:cubicBezTo>
                  <a:cubicBezTo>
                    <a:pt x="841" y="18"/>
                    <a:pt x="824" y="0"/>
                    <a:pt x="7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42"/>
            <p:cNvSpPr/>
            <p:nvPr/>
          </p:nvSpPr>
          <p:spPr>
            <a:xfrm>
              <a:off x="2512700" y="919100"/>
              <a:ext cx="16150" cy="38500"/>
            </a:xfrm>
            <a:custGeom>
              <a:avLst/>
              <a:gdLst/>
              <a:ahLst/>
              <a:cxnLst/>
              <a:rect l="l" t="t" r="r" b="b"/>
              <a:pathLst>
                <a:path w="646" h="1540" extrusionOk="0">
                  <a:moveTo>
                    <a:pt x="607" y="0"/>
                  </a:moveTo>
                  <a:cubicBezTo>
                    <a:pt x="564" y="0"/>
                    <a:pt x="487" y="50"/>
                    <a:pt x="471" y="95"/>
                  </a:cubicBezTo>
                  <a:cubicBezTo>
                    <a:pt x="339" y="525"/>
                    <a:pt x="1" y="1041"/>
                    <a:pt x="34" y="1503"/>
                  </a:cubicBezTo>
                  <a:cubicBezTo>
                    <a:pt x="35" y="1529"/>
                    <a:pt x="46" y="1539"/>
                    <a:pt x="60" y="1539"/>
                  </a:cubicBezTo>
                  <a:cubicBezTo>
                    <a:pt x="95" y="1539"/>
                    <a:pt x="153" y="1480"/>
                    <a:pt x="162" y="1453"/>
                  </a:cubicBezTo>
                  <a:cubicBezTo>
                    <a:pt x="257" y="1198"/>
                    <a:pt x="315" y="929"/>
                    <a:pt x="414" y="669"/>
                  </a:cubicBezTo>
                  <a:cubicBezTo>
                    <a:pt x="492" y="466"/>
                    <a:pt x="570" y="264"/>
                    <a:pt x="633" y="58"/>
                  </a:cubicBezTo>
                  <a:cubicBezTo>
                    <a:pt x="646" y="16"/>
                    <a:pt x="632" y="0"/>
                    <a:pt x="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42"/>
            <p:cNvSpPr/>
            <p:nvPr/>
          </p:nvSpPr>
          <p:spPr>
            <a:xfrm>
              <a:off x="2529525" y="924500"/>
              <a:ext cx="10725" cy="31500"/>
            </a:xfrm>
            <a:custGeom>
              <a:avLst/>
              <a:gdLst/>
              <a:ahLst/>
              <a:cxnLst/>
              <a:rect l="l" t="t" r="r" b="b"/>
              <a:pathLst>
                <a:path w="429" h="1260" extrusionOk="0">
                  <a:moveTo>
                    <a:pt x="394" y="1"/>
                  </a:moveTo>
                  <a:cubicBezTo>
                    <a:pt x="344" y="1"/>
                    <a:pt x="250" y="75"/>
                    <a:pt x="244" y="131"/>
                  </a:cubicBezTo>
                  <a:cubicBezTo>
                    <a:pt x="223" y="341"/>
                    <a:pt x="174" y="547"/>
                    <a:pt x="116" y="751"/>
                  </a:cubicBezTo>
                  <a:cubicBezTo>
                    <a:pt x="75" y="903"/>
                    <a:pt x="0" y="1064"/>
                    <a:pt x="5" y="1225"/>
                  </a:cubicBezTo>
                  <a:cubicBezTo>
                    <a:pt x="7" y="1251"/>
                    <a:pt x="18" y="1260"/>
                    <a:pt x="33" y="1260"/>
                  </a:cubicBezTo>
                  <a:cubicBezTo>
                    <a:pt x="69" y="1260"/>
                    <a:pt x="125" y="1212"/>
                    <a:pt x="137" y="1192"/>
                  </a:cubicBezTo>
                  <a:cubicBezTo>
                    <a:pt x="315" y="862"/>
                    <a:pt x="389" y="412"/>
                    <a:pt x="426" y="44"/>
                  </a:cubicBezTo>
                  <a:cubicBezTo>
                    <a:pt x="429" y="13"/>
                    <a:pt x="415" y="1"/>
                    <a:pt x="39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42"/>
            <p:cNvSpPr/>
            <p:nvPr/>
          </p:nvSpPr>
          <p:spPr>
            <a:xfrm>
              <a:off x="2542700" y="935000"/>
              <a:ext cx="11525" cy="24700"/>
            </a:xfrm>
            <a:custGeom>
              <a:avLst/>
              <a:gdLst/>
              <a:ahLst/>
              <a:cxnLst/>
              <a:rect l="l" t="t" r="r" b="b"/>
              <a:pathLst>
                <a:path w="461" h="988" extrusionOk="0">
                  <a:moveTo>
                    <a:pt x="415" y="1"/>
                  </a:moveTo>
                  <a:cubicBezTo>
                    <a:pt x="365" y="1"/>
                    <a:pt x="281" y="58"/>
                    <a:pt x="271" y="112"/>
                  </a:cubicBezTo>
                  <a:cubicBezTo>
                    <a:pt x="201" y="396"/>
                    <a:pt x="102" y="669"/>
                    <a:pt x="10" y="945"/>
                  </a:cubicBezTo>
                  <a:cubicBezTo>
                    <a:pt x="0" y="976"/>
                    <a:pt x="12" y="987"/>
                    <a:pt x="32" y="987"/>
                  </a:cubicBezTo>
                  <a:cubicBezTo>
                    <a:pt x="58" y="987"/>
                    <a:pt x="98" y="967"/>
                    <a:pt x="110" y="950"/>
                  </a:cubicBezTo>
                  <a:cubicBezTo>
                    <a:pt x="283" y="681"/>
                    <a:pt x="378" y="375"/>
                    <a:pt x="448" y="66"/>
                  </a:cubicBezTo>
                  <a:cubicBezTo>
                    <a:pt x="460" y="19"/>
                    <a:pt x="443" y="1"/>
                    <a:pt x="4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42"/>
            <p:cNvSpPr/>
            <p:nvPr/>
          </p:nvSpPr>
          <p:spPr>
            <a:xfrm>
              <a:off x="2208825" y="672975"/>
              <a:ext cx="35575" cy="79300"/>
            </a:xfrm>
            <a:custGeom>
              <a:avLst/>
              <a:gdLst/>
              <a:ahLst/>
              <a:cxnLst/>
              <a:rect l="l" t="t" r="r" b="b"/>
              <a:pathLst>
                <a:path w="1423" h="3172" extrusionOk="0">
                  <a:moveTo>
                    <a:pt x="1309" y="1"/>
                  </a:moveTo>
                  <a:cubicBezTo>
                    <a:pt x="1280" y="1"/>
                    <a:pt x="1248" y="33"/>
                    <a:pt x="1239" y="55"/>
                  </a:cubicBezTo>
                  <a:cubicBezTo>
                    <a:pt x="805" y="1067"/>
                    <a:pt x="529" y="2124"/>
                    <a:pt x="25" y="3107"/>
                  </a:cubicBezTo>
                  <a:cubicBezTo>
                    <a:pt x="0" y="3153"/>
                    <a:pt x="20" y="3171"/>
                    <a:pt x="50" y="3171"/>
                  </a:cubicBezTo>
                  <a:cubicBezTo>
                    <a:pt x="79" y="3171"/>
                    <a:pt x="118" y="3154"/>
                    <a:pt x="136" y="3127"/>
                  </a:cubicBezTo>
                  <a:cubicBezTo>
                    <a:pt x="326" y="2834"/>
                    <a:pt x="1392" y="154"/>
                    <a:pt x="1321" y="134"/>
                  </a:cubicBezTo>
                  <a:lnTo>
                    <a:pt x="1321" y="134"/>
                  </a:lnTo>
                  <a:cubicBezTo>
                    <a:pt x="1323" y="135"/>
                    <a:pt x="1325" y="135"/>
                    <a:pt x="1327" y="135"/>
                  </a:cubicBezTo>
                  <a:cubicBezTo>
                    <a:pt x="1358" y="135"/>
                    <a:pt x="1423" y="74"/>
                    <a:pt x="1392" y="51"/>
                  </a:cubicBezTo>
                  <a:cubicBezTo>
                    <a:pt x="1371" y="39"/>
                    <a:pt x="1350" y="22"/>
                    <a:pt x="1333" y="10"/>
                  </a:cubicBezTo>
                  <a:cubicBezTo>
                    <a:pt x="1326" y="3"/>
                    <a:pt x="1317" y="1"/>
                    <a:pt x="13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42"/>
            <p:cNvSpPr/>
            <p:nvPr/>
          </p:nvSpPr>
          <p:spPr>
            <a:xfrm>
              <a:off x="2236325" y="666075"/>
              <a:ext cx="31875" cy="94650"/>
            </a:xfrm>
            <a:custGeom>
              <a:avLst/>
              <a:gdLst/>
              <a:ahLst/>
              <a:cxnLst/>
              <a:rect l="l" t="t" r="r" b="b"/>
              <a:pathLst>
                <a:path w="1275" h="3786" extrusionOk="0">
                  <a:moveTo>
                    <a:pt x="1237" y="1"/>
                  </a:moveTo>
                  <a:cubicBezTo>
                    <a:pt x="1196" y="1"/>
                    <a:pt x="1128" y="47"/>
                    <a:pt x="1117" y="92"/>
                  </a:cubicBezTo>
                  <a:cubicBezTo>
                    <a:pt x="820" y="1343"/>
                    <a:pt x="366" y="2524"/>
                    <a:pt x="6" y="3750"/>
                  </a:cubicBezTo>
                  <a:cubicBezTo>
                    <a:pt x="0" y="3776"/>
                    <a:pt x="10" y="3786"/>
                    <a:pt x="25" y="3786"/>
                  </a:cubicBezTo>
                  <a:cubicBezTo>
                    <a:pt x="50" y="3786"/>
                    <a:pt x="91" y="3760"/>
                    <a:pt x="101" y="3742"/>
                  </a:cubicBezTo>
                  <a:cubicBezTo>
                    <a:pt x="671" y="2602"/>
                    <a:pt x="976" y="1289"/>
                    <a:pt x="1266" y="54"/>
                  </a:cubicBezTo>
                  <a:cubicBezTo>
                    <a:pt x="1275" y="16"/>
                    <a:pt x="1260" y="1"/>
                    <a:pt x="12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42"/>
            <p:cNvSpPr/>
            <p:nvPr/>
          </p:nvSpPr>
          <p:spPr>
            <a:xfrm>
              <a:off x="2273050" y="683950"/>
              <a:ext cx="17225" cy="51600"/>
            </a:xfrm>
            <a:custGeom>
              <a:avLst/>
              <a:gdLst/>
              <a:ahLst/>
              <a:cxnLst/>
              <a:rect l="l" t="t" r="r" b="b"/>
              <a:pathLst>
                <a:path w="689" h="2064" extrusionOk="0">
                  <a:moveTo>
                    <a:pt x="651" y="0"/>
                  </a:moveTo>
                  <a:cubicBezTo>
                    <a:pt x="609" y="0"/>
                    <a:pt x="537" y="47"/>
                    <a:pt x="523" y="91"/>
                  </a:cubicBezTo>
                  <a:cubicBezTo>
                    <a:pt x="334" y="723"/>
                    <a:pt x="73" y="1384"/>
                    <a:pt x="3" y="2040"/>
                  </a:cubicBezTo>
                  <a:cubicBezTo>
                    <a:pt x="0" y="2057"/>
                    <a:pt x="7" y="2064"/>
                    <a:pt x="18" y="2064"/>
                  </a:cubicBezTo>
                  <a:cubicBezTo>
                    <a:pt x="41" y="2064"/>
                    <a:pt x="81" y="2036"/>
                    <a:pt x="90" y="2019"/>
                  </a:cubicBezTo>
                  <a:cubicBezTo>
                    <a:pt x="334" y="1388"/>
                    <a:pt x="483" y="702"/>
                    <a:pt x="677" y="54"/>
                  </a:cubicBezTo>
                  <a:cubicBezTo>
                    <a:pt x="689" y="15"/>
                    <a:pt x="675" y="0"/>
                    <a:pt x="6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42"/>
            <p:cNvSpPr/>
            <p:nvPr/>
          </p:nvSpPr>
          <p:spPr>
            <a:xfrm>
              <a:off x="2290850" y="665200"/>
              <a:ext cx="18000" cy="65475"/>
            </a:xfrm>
            <a:custGeom>
              <a:avLst/>
              <a:gdLst/>
              <a:ahLst/>
              <a:cxnLst/>
              <a:rect l="l" t="t" r="r" b="b"/>
              <a:pathLst>
                <a:path w="720" h="2619" extrusionOk="0">
                  <a:moveTo>
                    <a:pt x="679" y="1"/>
                  </a:moveTo>
                  <a:cubicBezTo>
                    <a:pt x="636" y="1"/>
                    <a:pt x="567" y="49"/>
                    <a:pt x="559" y="93"/>
                  </a:cubicBezTo>
                  <a:cubicBezTo>
                    <a:pt x="398" y="928"/>
                    <a:pt x="150" y="1753"/>
                    <a:pt x="5" y="2584"/>
                  </a:cubicBezTo>
                  <a:cubicBezTo>
                    <a:pt x="1" y="2609"/>
                    <a:pt x="10" y="2619"/>
                    <a:pt x="25" y="2619"/>
                  </a:cubicBezTo>
                  <a:cubicBezTo>
                    <a:pt x="48" y="2619"/>
                    <a:pt x="82" y="2596"/>
                    <a:pt x="93" y="2576"/>
                  </a:cubicBezTo>
                  <a:cubicBezTo>
                    <a:pt x="436" y="1795"/>
                    <a:pt x="550" y="891"/>
                    <a:pt x="712" y="57"/>
                  </a:cubicBezTo>
                  <a:cubicBezTo>
                    <a:pt x="720" y="16"/>
                    <a:pt x="703" y="1"/>
                    <a:pt x="6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42"/>
            <p:cNvSpPr/>
            <p:nvPr/>
          </p:nvSpPr>
          <p:spPr>
            <a:xfrm>
              <a:off x="2307600" y="626300"/>
              <a:ext cx="23125" cy="93250"/>
            </a:xfrm>
            <a:custGeom>
              <a:avLst/>
              <a:gdLst/>
              <a:ahLst/>
              <a:cxnLst/>
              <a:rect l="l" t="t" r="r" b="b"/>
              <a:pathLst>
                <a:path w="925" h="3730" extrusionOk="0">
                  <a:moveTo>
                    <a:pt x="885" y="0"/>
                  </a:moveTo>
                  <a:cubicBezTo>
                    <a:pt x="843" y="0"/>
                    <a:pt x="775" y="49"/>
                    <a:pt x="764" y="93"/>
                  </a:cubicBezTo>
                  <a:cubicBezTo>
                    <a:pt x="504" y="1287"/>
                    <a:pt x="187" y="2484"/>
                    <a:pt x="4" y="3690"/>
                  </a:cubicBezTo>
                  <a:cubicBezTo>
                    <a:pt x="0" y="3719"/>
                    <a:pt x="11" y="3730"/>
                    <a:pt x="28" y="3730"/>
                  </a:cubicBezTo>
                  <a:cubicBezTo>
                    <a:pt x="59" y="3730"/>
                    <a:pt x="108" y="3693"/>
                    <a:pt x="116" y="3661"/>
                  </a:cubicBezTo>
                  <a:cubicBezTo>
                    <a:pt x="450" y="2480"/>
                    <a:pt x="657" y="1253"/>
                    <a:pt x="917" y="56"/>
                  </a:cubicBezTo>
                  <a:cubicBezTo>
                    <a:pt x="925" y="16"/>
                    <a:pt x="909" y="0"/>
                    <a:pt x="8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42"/>
            <p:cNvSpPr/>
            <p:nvPr/>
          </p:nvSpPr>
          <p:spPr>
            <a:xfrm>
              <a:off x="2328825" y="629550"/>
              <a:ext cx="20550" cy="75475"/>
            </a:xfrm>
            <a:custGeom>
              <a:avLst/>
              <a:gdLst/>
              <a:ahLst/>
              <a:cxnLst/>
              <a:rect l="l" t="t" r="r" b="b"/>
              <a:pathLst>
                <a:path w="822" h="3019" extrusionOk="0">
                  <a:moveTo>
                    <a:pt x="785" y="1"/>
                  </a:moveTo>
                  <a:cubicBezTo>
                    <a:pt x="744" y="1"/>
                    <a:pt x="673" y="49"/>
                    <a:pt x="663" y="91"/>
                  </a:cubicBezTo>
                  <a:cubicBezTo>
                    <a:pt x="411" y="1024"/>
                    <a:pt x="56" y="2020"/>
                    <a:pt x="2" y="2990"/>
                  </a:cubicBezTo>
                  <a:cubicBezTo>
                    <a:pt x="0" y="3010"/>
                    <a:pt x="8" y="3018"/>
                    <a:pt x="20" y="3018"/>
                  </a:cubicBezTo>
                  <a:cubicBezTo>
                    <a:pt x="50" y="3018"/>
                    <a:pt x="103" y="2971"/>
                    <a:pt x="110" y="2948"/>
                  </a:cubicBezTo>
                  <a:cubicBezTo>
                    <a:pt x="378" y="1999"/>
                    <a:pt x="560" y="1012"/>
                    <a:pt x="811" y="54"/>
                  </a:cubicBezTo>
                  <a:cubicBezTo>
                    <a:pt x="821" y="16"/>
                    <a:pt x="808" y="1"/>
                    <a:pt x="7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42"/>
            <p:cNvSpPr/>
            <p:nvPr/>
          </p:nvSpPr>
          <p:spPr>
            <a:xfrm>
              <a:off x="2346550" y="660275"/>
              <a:ext cx="19950" cy="64175"/>
            </a:xfrm>
            <a:custGeom>
              <a:avLst/>
              <a:gdLst/>
              <a:ahLst/>
              <a:cxnLst/>
              <a:rect l="l" t="t" r="r" b="b"/>
              <a:pathLst>
                <a:path w="798" h="2567" extrusionOk="0">
                  <a:moveTo>
                    <a:pt x="755" y="1"/>
                  </a:moveTo>
                  <a:cubicBezTo>
                    <a:pt x="712" y="1"/>
                    <a:pt x="641" y="50"/>
                    <a:pt x="630" y="97"/>
                  </a:cubicBezTo>
                  <a:cubicBezTo>
                    <a:pt x="462" y="906"/>
                    <a:pt x="119" y="1711"/>
                    <a:pt x="3" y="2525"/>
                  </a:cubicBezTo>
                  <a:cubicBezTo>
                    <a:pt x="0" y="2555"/>
                    <a:pt x="13" y="2566"/>
                    <a:pt x="31" y="2566"/>
                  </a:cubicBezTo>
                  <a:cubicBezTo>
                    <a:pt x="59" y="2566"/>
                    <a:pt x="100" y="2538"/>
                    <a:pt x="110" y="2512"/>
                  </a:cubicBezTo>
                  <a:cubicBezTo>
                    <a:pt x="432" y="1744"/>
                    <a:pt x="622" y="869"/>
                    <a:pt x="788" y="59"/>
                  </a:cubicBezTo>
                  <a:cubicBezTo>
                    <a:pt x="797" y="17"/>
                    <a:pt x="781" y="1"/>
                    <a:pt x="7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42"/>
            <p:cNvSpPr/>
            <p:nvPr/>
          </p:nvSpPr>
          <p:spPr>
            <a:xfrm>
              <a:off x="2369375" y="657000"/>
              <a:ext cx="19950" cy="73925"/>
            </a:xfrm>
            <a:custGeom>
              <a:avLst/>
              <a:gdLst/>
              <a:ahLst/>
              <a:cxnLst/>
              <a:rect l="l" t="t" r="r" b="b"/>
              <a:pathLst>
                <a:path w="798" h="2957" extrusionOk="0">
                  <a:moveTo>
                    <a:pt x="757" y="1"/>
                  </a:moveTo>
                  <a:cubicBezTo>
                    <a:pt x="712" y="1"/>
                    <a:pt x="637" y="52"/>
                    <a:pt x="626" y="99"/>
                  </a:cubicBezTo>
                  <a:cubicBezTo>
                    <a:pt x="399" y="1029"/>
                    <a:pt x="106" y="1978"/>
                    <a:pt x="3" y="2928"/>
                  </a:cubicBezTo>
                  <a:cubicBezTo>
                    <a:pt x="1" y="2949"/>
                    <a:pt x="8" y="2956"/>
                    <a:pt x="19" y="2956"/>
                  </a:cubicBezTo>
                  <a:cubicBezTo>
                    <a:pt x="47" y="2956"/>
                    <a:pt x="101" y="2911"/>
                    <a:pt x="110" y="2891"/>
                  </a:cubicBezTo>
                  <a:cubicBezTo>
                    <a:pt x="391" y="1966"/>
                    <a:pt x="560" y="1000"/>
                    <a:pt x="788" y="59"/>
                  </a:cubicBezTo>
                  <a:cubicBezTo>
                    <a:pt x="798" y="17"/>
                    <a:pt x="782" y="1"/>
                    <a:pt x="7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42"/>
            <p:cNvSpPr/>
            <p:nvPr/>
          </p:nvSpPr>
          <p:spPr>
            <a:xfrm>
              <a:off x="2388250" y="616200"/>
              <a:ext cx="22800" cy="68250"/>
            </a:xfrm>
            <a:custGeom>
              <a:avLst/>
              <a:gdLst/>
              <a:ahLst/>
              <a:cxnLst/>
              <a:rect l="l" t="t" r="r" b="b"/>
              <a:pathLst>
                <a:path w="912" h="2730" extrusionOk="0">
                  <a:moveTo>
                    <a:pt x="858" y="1"/>
                  </a:moveTo>
                  <a:cubicBezTo>
                    <a:pt x="826" y="1"/>
                    <a:pt x="774" y="52"/>
                    <a:pt x="771" y="84"/>
                  </a:cubicBezTo>
                  <a:cubicBezTo>
                    <a:pt x="717" y="572"/>
                    <a:pt x="420" y="1137"/>
                    <a:pt x="260" y="1591"/>
                  </a:cubicBezTo>
                  <a:cubicBezTo>
                    <a:pt x="132" y="1946"/>
                    <a:pt x="24" y="2310"/>
                    <a:pt x="3" y="2689"/>
                  </a:cubicBezTo>
                  <a:cubicBezTo>
                    <a:pt x="1" y="2718"/>
                    <a:pt x="12" y="2729"/>
                    <a:pt x="30" y="2729"/>
                  </a:cubicBezTo>
                  <a:cubicBezTo>
                    <a:pt x="72" y="2729"/>
                    <a:pt x="148" y="2669"/>
                    <a:pt x="157" y="2632"/>
                  </a:cubicBezTo>
                  <a:cubicBezTo>
                    <a:pt x="268" y="2120"/>
                    <a:pt x="412" y="1637"/>
                    <a:pt x="582" y="1137"/>
                  </a:cubicBezTo>
                  <a:cubicBezTo>
                    <a:pt x="702" y="790"/>
                    <a:pt x="912" y="402"/>
                    <a:pt x="883" y="31"/>
                  </a:cubicBezTo>
                  <a:cubicBezTo>
                    <a:pt x="881" y="9"/>
                    <a:pt x="871" y="1"/>
                    <a:pt x="8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42"/>
            <p:cNvSpPr/>
            <p:nvPr/>
          </p:nvSpPr>
          <p:spPr>
            <a:xfrm>
              <a:off x="2405850" y="603575"/>
              <a:ext cx="25525" cy="74550"/>
            </a:xfrm>
            <a:custGeom>
              <a:avLst/>
              <a:gdLst/>
              <a:ahLst/>
              <a:cxnLst/>
              <a:rect l="l" t="t" r="r" b="b"/>
              <a:pathLst>
                <a:path w="1021" h="2982" extrusionOk="0">
                  <a:moveTo>
                    <a:pt x="983" y="1"/>
                  </a:moveTo>
                  <a:cubicBezTo>
                    <a:pt x="941" y="1"/>
                    <a:pt x="869" y="49"/>
                    <a:pt x="856" y="94"/>
                  </a:cubicBezTo>
                  <a:cubicBezTo>
                    <a:pt x="600" y="1035"/>
                    <a:pt x="175" y="1981"/>
                    <a:pt x="5" y="2943"/>
                  </a:cubicBezTo>
                  <a:cubicBezTo>
                    <a:pt x="1" y="2971"/>
                    <a:pt x="11" y="2981"/>
                    <a:pt x="27" y="2981"/>
                  </a:cubicBezTo>
                  <a:cubicBezTo>
                    <a:pt x="53" y="2981"/>
                    <a:pt x="94" y="2953"/>
                    <a:pt x="105" y="2930"/>
                  </a:cubicBezTo>
                  <a:cubicBezTo>
                    <a:pt x="505" y="2026"/>
                    <a:pt x="753" y="1006"/>
                    <a:pt x="1008" y="56"/>
                  </a:cubicBezTo>
                  <a:cubicBezTo>
                    <a:pt x="1020" y="16"/>
                    <a:pt x="1007" y="1"/>
                    <a:pt x="9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42"/>
            <p:cNvSpPr/>
            <p:nvPr/>
          </p:nvSpPr>
          <p:spPr>
            <a:xfrm>
              <a:off x="2426675" y="613350"/>
              <a:ext cx="20200" cy="43900"/>
            </a:xfrm>
            <a:custGeom>
              <a:avLst/>
              <a:gdLst/>
              <a:ahLst/>
              <a:cxnLst/>
              <a:rect l="l" t="t" r="r" b="b"/>
              <a:pathLst>
                <a:path w="808" h="1756" extrusionOk="0">
                  <a:moveTo>
                    <a:pt x="755" y="0"/>
                  </a:moveTo>
                  <a:cubicBezTo>
                    <a:pt x="718" y="0"/>
                    <a:pt x="664" y="30"/>
                    <a:pt x="646" y="70"/>
                  </a:cubicBezTo>
                  <a:cubicBezTo>
                    <a:pt x="428" y="607"/>
                    <a:pt x="110" y="1132"/>
                    <a:pt x="7" y="1705"/>
                  </a:cubicBezTo>
                  <a:cubicBezTo>
                    <a:pt x="0" y="1742"/>
                    <a:pt x="14" y="1755"/>
                    <a:pt x="34" y="1755"/>
                  </a:cubicBezTo>
                  <a:cubicBezTo>
                    <a:pt x="61" y="1755"/>
                    <a:pt x="100" y="1731"/>
                    <a:pt x="120" y="1706"/>
                  </a:cubicBezTo>
                  <a:lnTo>
                    <a:pt x="120" y="1706"/>
                  </a:lnTo>
                  <a:cubicBezTo>
                    <a:pt x="121" y="1707"/>
                    <a:pt x="121" y="1708"/>
                    <a:pt x="122" y="1709"/>
                  </a:cubicBezTo>
                  <a:cubicBezTo>
                    <a:pt x="263" y="1515"/>
                    <a:pt x="295" y="1197"/>
                    <a:pt x="390" y="978"/>
                  </a:cubicBezTo>
                  <a:cubicBezTo>
                    <a:pt x="518" y="673"/>
                    <a:pt x="663" y="380"/>
                    <a:pt x="787" y="74"/>
                  </a:cubicBezTo>
                  <a:cubicBezTo>
                    <a:pt x="808" y="21"/>
                    <a:pt x="787" y="0"/>
                    <a:pt x="7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42"/>
            <p:cNvSpPr/>
            <p:nvPr/>
          </p:nvSpPr>
          <p:spPr>
            <a:xfrm>
              <a:off x="2441800" y="615050"/>
              <a:ext cx="13850" cy="41825"/>
            </a:xfrm>
            <a:custGeom>
              <a:avLst/>
              <a:gdLst/>
              <a:ahLst/>
              <a:cxnLst/>
              <a:rect l="l" t="t" r="r" b="b"/>
              <a:pathLst>
                <a:path w="554" h="1673" extrusionOk="0">
                  <a:moveTo>
                    <a:pt x="519" y="1"/>
                  </a:moveTo>
                  <a:cubicBezTo>
                    <a:pt x="480" y="1"/>
                    <a:pt x="410" y="47"/>
                    <a:pt x="397" y="89"/>
                  </a:cubicBezTo>
                  <a:cubicBezTo>
                    <a:pt x="310" y="365"/>
                    <a:pt x="231" y="643"/>
                    <a:pt x="157" y="923"/>
                  </a:cubicBezTo>
                  <a:cubicBezTo>
                    <a:pt x="91" y="1158"/>
                    <a:pt x="0" y="1406"/>
                    <a:pt x="4" y="1649"/>
                  </a:cubicBezTo>
                  <a:cubicBezTo>
                    <a:pt x="4" y="1666"/>
                    <a:pt x="11" y="1672"/>
                    <a:pt x="21" y="1672"/>
                  </a:cubicBezTo>
                  <a:cubicBezTo>
                    <a:pt x="43" y="1672"/>
                    <a:pt x="78" y="1643"/>
                    <a:pt x="87" y="1629"/>
                  </a:cubicBezTo>
                  <a:cubicBezTo>
                    <a:pt x="319" y="1150"/>
                    <a:pt x="388" y="559"/>
                    <a:pt x="541" y="52"/>
                  </a:cubicBezTo>
                  <a:cubicBezTo>
                    <a:pt x="553" y="15"/>
                    <a:pt x="541" y="1"/>
                    <a:pt x="51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42"/>
            <p:cNvSpPr/>
            <p:nvPr/>
          </p:nvSpPr>
          <p:spPr>
            <a:xfrm>
              <a:off x="2456150" y="612575"/>
              <a:ext cx="19125" cy="47150"/>
            </a:xfrm>
            <a:custGeom>
              <a:avLst/>
              <a:gdLst/>
              <a:ahLst/>
              <a:cxnLst/>
              <a:rect l="l" t="t" r="r" b="b"/>
              <a:pathLst>
                <a:path w="765" h="1886" extrusionOk="0">
                  <a:moveTo>
                    <a:pt x="722" y="0"/>
                  </a:moveTo>
                  <a:cubicBezTo>
                    <a:pt x="682" y="0"/>
                    <a:pt x="618" y="35"/>
                    <a:pt x="603" y="73"/>
                  </a:cubicBezTo>
                  <a:cubicBezTo>
                    <a:pt x="404" y="618"/>
                    <a:pt x="0" y="1257"/>
                    <a:pt x="29" y="1851"/>
                  </a:cubicBezTo>
                  <a:cubicBezTo>
                    <a:pt x="30" y="1876"/>
                    <a:pt x="40" y="1886"/>
                    <a:pt x="55" y="1886"/>
                  </a:cubicBezTo>
                  <a:cubicBezTo>
                    <a:pt x="88" y="1886"/>
                    <a:pt x="143" y="1834"/>
                    <a:pt x="149" y="1811"/>
                  </a:cubicBezTo>
                  <a:cubicBezTo>
                    <a:pt x="330" y="1212"/>
                    <a:pt x="537" y="638"/>
                    <a:pt x="751" y="52"/>
                  </a:cubicBezTo>
                  <a:cubicBezTo>
                    <a:pt x="765" y="15"/>
                    <a:pt x="748" y="0"/>
                    <a:pt x="7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42"/>
            <p:cNvSpPr/>
            <p:nvPr/>
          </p:nvSpPr>
          <p:spPr>
            <a:xfrm>
              <a:off x="2474000" y="620250"/>
              <a:ext cx="12775" cy="44225"/>
            </a:xfrm>
            <a:custGeom>
              <a:avLst/>
              <a:gdLst/>
              <a:ahLst/>
              <a:cxnLst/>
              <a:rect l="l" t="t" r="r" b="b"/>
              <a:pathLst>
                <a:path w="511" h="1769" extrusionOk="0">
                  <a:moveTo>
                    <a:pt x="480" y="1"/>
                  </a:moveTo>
                  <a:cubicBezTo>
                    <a:pt x="448" y="1"/>
                    <a:pt x="396" y="37"/>
                    <a:pt x="388" y="71"/>
                  </a:cubicBezTo>
                  <a:cubicBezTo>
                    <a:pt x="281" y="616"/>
                    <a:pt x="5" y="1182"/>
                    <a:pt x="1" y="1739"/>
                  </a:cubicBezTo>
                  <a:cubicBezTo>
                    <a:pt x="1" y="1761"/>
                    <a:pt x="10" y="1769"/>
                    <a:pt x="22" y="1769"/>
                  </a:cubicBezTo>
                  <a:cubicBezTo>
                    <a:pt x="53" y="1769"/>
                    <a:pt x="106" y="1721"/>
                    <a:pt x="112" y="1698"/>
                  </a:cubicBezTo>
                  <a:cubicBezTo>
                    <a:pt x="252" y="1153"/>
                    <a:pt x="401" y="595"/>
                    <a:pt x="504" y="42"/>
                  </a:cubicBezTo>
                  <a:cubicBezTo>
                    <a:pt x="510" y="12"/>
                    <a:pt x="498" y="1"/>
                    <a:pt x="4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42"/>
            <p:cNvSpPr/>
            <p:nvPr/>
          </p:nvSpPr>
          <p:spPr>
            <a:xfrm>
              <a:off x="2481900" y="625500"/>
              <a:ext cx="20875" cy="59250"/>
            </a:xfrm>
            <a:custGeom>
              <a:avLst/>
              <a:gdLst/>
              <a:ahLst/>
              <a:cxnLst/>
              <a:rect l="l" t="t" r="r" b="b"/>
              <a:pathLst>
                <a:path w="835" h="2370" extrusionOk="0">
                  <a:moveTo>
                    <a:pt x="795" y="1"/>
                  </a:moveTo>
                  <a:cubicBezTo>
                    <a:pt x="752" y="1"/>
                    <a:pt x="682" y="47"/>
                    <a:pt x="672" y="92"/>
                  </a:cubicBezTo>
                  <a:cubicBezTo>
                    <a:pt x="473" y="835"/>
                    <a:pt x="151" y="1578"/>
                    <a:pt x="7" y="2325"/>
                  </a:cubicBezTo>
                  <a:cubicBezTo>
                    <a:pt x="0" y="2358"/>
                    <a:pt x="12" y="2370"/>
                    <a:pt x="30" y="2370"/>
                  </a:cubicBezTo>
                  <a:cubicBezTo>
                    <a:pt x="60" y="2370"/>
                    <a:pt x="108" y="2337"/>
                    <a:pt x="118" y="2314"/>
                  </a:cubicBezTo>
                  <a:cubicBezTo>
                    <a:pt x="457" y="1620"/>
                    <a:pt x="630" y="798"/>
                    <a:pt x="824" y="55"/>
                  </a:cubicBezTo>
                  <a:cubicBezTo>
                    <a:pt x="835" y="16"/>
                    <a:pt x="819" y="1"/>
                    <a:pt x="7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42"/>
            <p:cNvSpPr/>
            <p:nvPr/>
          </p:nvSpPr>
          <p:spPr>
            <a:xfrm>
              <a:off x="2432675" y="698475"/>
              <a:ext cx="15800" cy="28350"/>
            </a:xfrm>
            <a:custGeom>
              <a:avLst/>
              <a:gdLst/>
              <a:ahLst/>
              <a:cxnLst/>
              <a:rect l="l" t="t" r="r" b="b"/>
              <a:pathLst>
                <a:path w="632" h="1134" extrusionOk="0">
                  <a:moveTo>
                    <a:pt x="579" y="1"/>
                  </a:moveTo>
                  <a:cubicBezTo>
                    <a:pt x="542" y="1"/>
                    <a:pt x="488" y="32"/>
                    <a:pt x="472" y="75"/>
                  </a:cubicBezTo>
                  <a:cubicBezTo>
                    <a:pt x="398" y="270"/>
                    <a:pt x="303" y="456"/>
                    <a:pt x="204" y="641"/>
                  </a:cubicBezTo>
                  <a:cubicBezTo>
                    <a:pt x="126" y="786"/>
                    <a:pt x="19" y="938"/>
                    <a:pt x="2" y="1108"/>
                  </a:cubicBezTo>
                  <a:cubicBezTo>
                    <a:pt x="0" y="1127"/>
                    <a:pt x="9" y="1134"/>
                    <a:pt x="21" y="1134"/>
                  </a:cubicBezTo>
                  <a:cubicBezTo>
                    <a:pt x="45" y="1134"/>
                    <a:pt x="84" y="1107"/>
                    <a:pt x="93" y="1096"/>
                  </a:cubicBezTo>
                  <a:cubicBezTo>
                    <a:pt x="208" y="955"/>
                    <a:pt x="282" y="774"/>
                    <a:pt x="365" y="612"/>
                  </a:cubicBezTo>
                  <a:cubicBezTo>
                    <a:pt x="456" y="435"/>
                    <a:pt x="543" y="262"/>
                    <a:pt x="613" y="75"/>
                  </a:cubicBezTo>
                  <a:cubicBezTo>
                    <a:pt x="631" y="22"/>
                    <a:pt x="611" y="1"/>
                    <a:pt x="5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42"/>
            <p:cNvSpPr/>
            <p:nvPr/>
          </p:nvSpPr>
          <p:spPr>
            <a:xfrm>
              <a:off x="2480200" y="631175"/>
              <a:ext cx="34050" cy="82850"/>
            </a:xfrm>
            <a:custGeom>
              <a:avLst/>
              <a:gdLst/>
              <a:ahLst/>
              <a:cxnLst/>
              <a:rect l="l" t="t" r="r" b="b"/>
              <a:pathLst>
                <a:path w="1362" h="3314" extrusionOk="0">
                  <a:moveTo>
                    <a:pt x="1317" y="0"/>
                  </a:moveTo>
                  <a:cubicBezTo>
                    <a:pt x="1277" y="0"/>
                    <a:pt x="1214" y="34"/>
                    <a:pt x="1201" y="72"/>
                  </a:cubicBezTo>
                  <a:cubicBezTo>
                    <a:pt x="809" y="1124"/>
                    <a:pt x="264" y="2173"/>
                    <a:pt x="8" y="3268"/>
                  </a:cubicBezTo>
                  <a:cubicBezTo>
                    <a:pt x="0" y="3301"/>
                    <a:pt x="13" y="3314"/>
                    <a:pt x="33" y="3314"/>
                  </a:cubicBezTo>
                  <a:cubicBezTo>
                    <a:pt x="65" y="3314"/>
                    <a:pt x="114" y="3283"/>
                    <a:pt x="124" y="3255"/>
                  </a:cubicBezTo>
                  <a:cubicBezTo>
                    <a:pt x="570" y="2210"/>
                    <a:pt x="954" y="1120"/>
                    <a:pt x="1346" y="55"/>
                  </a:cubicBezTo>
                  <a:cubicBezTo>
                    <a:pt x="1361" y="15"/>
                    <a:pt x="1344" y="0"/>
                    <a:pt x="13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42"/>
            <p:cNvSpPr/>
            <p:nvPr/>
          </p:nvSpPr>
          <p:spPr>
            <a:xfrm>
              <a:off x="2489750" y="636775"/>
              <a:ext cx="40725" cy="95950"/>
            </a:xfrm>
            <a:custGeom>
              <a:avLst/>
              <a:gdLst/>
              <a:ahLst/>
              <a:cxnLst/>
              <a:rect l="l" t="t" r="r" b="b"/>
              <a:pathLst>
                <a:path w="1629" h="3838" extrusionOk="0">
                  <a:moveTo>
                    <a:pt x="1576" y="0"/>
                  </a:moveTo>
                  <a:cubicBezTo>
                    <a:pt x="1537" y="0"/>
                    <a:pt x="1482" y="32"/>
                    <a:pt x="1464" y="75"/>
                  </a:cubicBezTo>
                  <a:cubicBezTo>
                    <a:pt x="985" y="1310"/>
                    <a:pt x="489" y="2539"/>
                    <a:pt x="19" y="3774"/>
                  </a:cubicBezTo>
                  <a:cubicBezTo>
                    <a:pt x="0" y="3820"/>
                    <a:pt x="15" y="3837"/>
                    <a:pt x="40" y="3837"/>
                  </a:cubicBezTo>
                  <a:cubicBezTo>
                    <a:pt x="72" y="3837"/>
                    <a:pt x="118" y="3810"/>
                    <a:pt x="135" y="3778"/>
                  </a:cubicBezTo>
                  <a:cubicBezTo>
                    <a:pt x="436" y="3229"/>
                    <a:pt x="605" y="2577"/>
                    <a:pt x="840" y="1994"/>
                  </a:cubicBezTo>
                  <a:cubicBezTo>
                    <a:pt x="1101" y="1354"/>
                    <a:pt x="1360" y="719"/>
                    <a:pt x="1608" y="79"/>
                  </a:cubicBezTo>
                  <a:cubicBezTo>
                    <a:pt x="1629" y="22"/>
                    <a:pt x="1608" y="0"/>
                    <a:pt x="157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42"/>
            <p:cNvSpPr/>
            <p:nvPr/>
          </p:nvSpPr>
          <p:spPr>
            <a:xfrm>
              <a:off x="2495850" y="653175"/>
              <a:ext cx="41900" cy="87325"/>
            </a:xfrm>
            <a:custGeom>
              <a:avLst/>
              <a:gdLst/>
              <a:ahLst/>
              <a:cxnLst/>
              <a:rect l="l" t="t" r="r" b="b"/>
              <a:pathLst>
                <a:path w="1676" h="3493" extrusionOk="0">
                  <a:moveTo>
                    <a:pt x="1627" y="1"/>
                  </a:moveTo>
                  <a:cubicBezTo>
                    <a:pt x="1589" y="1"/>
                    <a:pt x="1535" y="30"/>
                    <a:pt x="1517" y="71"/>
                  </a:cubicBezTo>
                  <a:cubicBezTo>
                    <a:pt x="1006" y="1182"/>
                    <a:pt x="411" y="2297"/>
                    <a:pt x="10" y="3457"/>
                  </a:cubicBezTo>
                  <a:cubicBezTo>
                    <a:pt x="0" y="3483"/>
                    <a:pt x="9" y="3493"/>
                    <a:pt x="24" y="3493"/>
                  </a:cubicBezTo>
                  <a:cubicBezTo>
                    <a:pt x="50" y="3493"/>
                    <a:pt x="95" y="3465"/>
                    <a:pt x="105" y="3444"/>
                  </a:cubicBezTo>
                  <a:cubicBezTo>
                    <a:pt x="671" y="2350"/>
                    <a:pt x="1137" y="1190"/>
                    <a:pt x="1654" y="71"/>
                  </a:cubicBezTo>
                  <a:cubicBezTo>
                    <a:pt x="1676" y="21"/>
                    <a:pt x="1657" y="1"/>
                    <a:pt x="16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42"/>
            <p:cNvSpPr/>
            <p:nvPr/>
          </p:nvSpPr>
          <p:spPr>
            <a:xfrm>
              <a:off x="2514000" y="667650"/>
              <a:ext cx="31925" cy="71850"/>
            </a:xfrm>
            <a:custGeom>
              <a:avLst/>
              <a:gdLst/>
              <a:ahLst/>
              <a:cxnLst/>
              <a:rect l="l" t="t" r="r" b="b"/>
              <a:pathLst>
                <a:path w="1277" h="2874" extrusionOk="0">
                  <a:moveTo>
                    <a:pt x="1224" y="1"/>
                  </a:moveTo>
                  <a:cubicBezTo>
                    <a:pt x="1186" y="1"/>
                    <a:pt x="1131" y="31"/>
                    <a:pt x="1113" y="75"/>
                  </a:cubicBezTo>
                  <a:cubicBezTo>
                    <a:pt x="725" y="978"/>
                    <a:pt x="283" y="1895"/>
                    <a:pt x="7" y="2844"/>
                  </a:cubicBezTo>
                  <a:cubicBezTo>
                    <a:pt x="1" y="2866"/>
                    <a:pt x="8" y="2874"/>
                    <a:pt x="20" y="2874"/>
                  </a:cubicBezTo>
                  <a:cubicBezTo>
                    <a:pt x="41" y="2874"/>
                    <a:pt x="77" y="2851"/>
                    <a:pt x="85" y="2832"/>
                  </a:cubicBezTo>
                  <a:cubicBezTo>
                    <a:pt x="527" y="1941"/>
                    <a:pt x="861" y="991"/>
                    <a:pt x="1254" y="75"/>
                  </a:cubicBezTo>
                  <a:cubicBezTo>
                    <a:pt x="1276" y="22"/>
                    <a:pt x="1256" y="1"/>
                    <a:pt x="122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42"/>
            <p:cNvSpPr/>
            <p:nvPr/>
          </p:nvSpPr>
          <p:spPr>
            <a:xfrm>
              <a:off x="2537900" y="676600"/>
              <a:ext cx="22525" cy="46950"/>
            </a:xfrm>
            <a:custGeom>
              <a:avLst/>
              <a:gdLst/>
              <a:ahLst/>
              <a:cxnLst/>
              <a:rect l="l" t="t" r="r" b="b"/>
              <a:pathLst>
                <a:path w="901" h="1878" extrusionOk="0">
                  <a:moveTo>
                    <a:pt x="847" y="0"/>
                  </a:moveTo>
                  <a:cubicBezTo>
                    <a:pt x="810" y="0"/>
                    <a:pt x="759" y="29"/>
                    <a:pt x="744" y="71"/>
                  </a:cubicBezTo>
                  <a:cubicBezTo>
                    <a:pt x="513" y="662"/>
                    <a:pt x="260" y="1244"/>
                    <a:pt x="17" y="1826"/>
                  </a:cubicBezTo>
                  <a:cubicBezTo>
                    <a:pt x="0" y="1863"/>
                    <a:pt x="14" y="1878"/>
                    <a:pt x="35" y="1878"/>
                  </a:cubicBezTo>
                  <a:cubicBezTo>
                    <a:pt x="62" y="1878"/>
                    <a:pt x="103" y="1856"/>
                    <a:pt x="116" y="1826"/>
                  </a:cubicBezTo>
                  <a:cubicBezTo>
                    <a:pt x="384" y="1248"/>
                    <a:pt x="644" y="670"/>
                    <a:pt x="879" y="75"/>
                  </a:cubicBezTo>
                  <a:cubicBezTo>
                    <a:pt x="900" y="22"/>
                    <a:pt x="879" y="0"/>
                    <a:pt x="84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42"/>
            <p:cNvSpPr/>
            <p:nvPr/>
          </p:nvSpPr>
          <p:spPr>
            <a:xfrm>
              <a:off x="2092850" y="597225"/>
              <a:ext cx="16475" cy="32200"/>
            </a:xfrm>
            <a:custGeom>
              <a:avLst/>
              <a:gdLst/>
              <a:ahLst/>
              <a:cxnLst/>
              <a:rect l="l" t="t" r="r" b="b"/>
              <a:pathLst>
                <a:path w="659" h="1288" extrusionOk="0">
                  <a:moveTo>
                    <a:pt x="609" y="0"/>
                  </a:moveTo>
                  <a:cubicBezTo>
                    <a:pt x="573" y="0"/>
                    <a:pt x="522" y="29"/>
                    <a:pt x="506" y="67"/>
                  </a:cubicBezTo>
                  <a:cubicBezTo>
                    <a:pt x="411" y="285"/>
                    <a:pt x="308" y="500"/>
                    <a:pt x="205" y="715"/>
                  </a:cubicBezTo>
                  <a:cubicBezTo>
                    <a:pt x="126" y="889"/>
                    <a:pt x="11" y="1070"/>
                    <a:pt x="2" y="1260"/>
                  </a:cubicBezTo>
                  <a:cubicBezTo>
                    <a:pt x="0" y="1280"/>
                    <a:pt x="9" y="1287"/>
                    <a:pt x="21" y="1287"/>
                  </a:cubicBezTo>
                  <a:cubicBezTo>
                    <a:pt x="44" y="1287"/>
                    <a:pt x="81" y="1263"/>
                    <a:pt x="89" y="1252"/>
                  </a:cubicBezTo>
                  <a:cubicBezTo>
                    <a:pt x="213" y="1078"/>
                    <a:pt x="274" y="872"/>
                    <a:pt x="365" y="678"/>
                  </a:cubicBezTo>
                  <a:cubicBezTo>
                    <a:pt x="457" y="476"/>
                    <a:pt x="552" y="277"/>
                    <a:pt x="638" y="71"/>
                  </a:cubicBezTo>
                  <a:cubicBezTo>
                    <a:pt x="659" y="20"/>
                    <a:pt x="639" y="0"/>
                    <a:pt x="6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42"/>
            <p:cNvSpPr/>
            <p:nvPr/>
          </p:nvSpPr>
          <p:spPr>
            <a:xfrm>
              <a:off x="2109900" y="590900"/>
              <a:ext cx="18000" cy="30325"/>
            </a:xfrm>
            <a:custGeom>
              <a:avLst/>
              <a:gdLst/>
              <a:ahLst/>
              <a:cxnLst/>
              <a:rect l="l" t="t" r="r" b="b"/>
              <a:pathLst>
                <a:path w="720" h="1213" extrusionOk="0">
                  <a:moveTo>
                    <a:pt x="676" y="1"/>
                  </a:moveTo>
                  <a:cubicBezTo>
                    <a:pt x="643" y="1"/>
                    <a:pt x="593" y="26"/>
                    <a:pt x="575" y="60"/>
                  </a:cubicBezTo>
                  <a:cubicBezTo>
                    <a:pt x="468" y="254"/>
                    <a:pt x="365" y="444"/>
                    <a:pt x="261" y="637"/>
                  </a:cubicBezTo>
                  <a:cubicBezTo>
                    <a:pt x="171" y="807"/>
                    <a:pt x="38" y="989"/>
                    <a:pt x="6" y="1178"/>
                  </a:cubicBezTo>
                  <a:cubicBezTo>
                    <a:pt x="1" y="1204"/>
                    <a:pt x="10" y="1213"/>
                    <a:pt x="24" y="1213"/>
                  </a:cubicBezTo>
                  <a:cubicBezTo>
                    <a:pt x="45" y="1213"/>
                    <a:pt x="76" y="1193"/>
                    <a:pt x="88" y="1178"/>
                  </a:cubicBezTo>
                  <a:cubicBezTo>
                    <a:pt x="217" y="1022"/>
                    <a:pt x="295" y="820"/>
                    <a:pt x="390" y="637"/>
                  </a:cubicBezTo>
                  <a:cubicBezTo>
                    <a:pt x="489" y="448"/>
                    <a:pt x="592" y="254"/>
                    <a:pt x="695" y="64"/>
                  </a:cubicBezTo>
                  <a:cubicBezTo>
                    <a:pt x="720" y="19"/>
                    <a:pt x="704" y="1"/>
                    <a:pt x="6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42"/>
            <p:cNvSpPr/>
            <p:nvPr/>
          </p:nvSpPr>
          <p:spPr>
            <a:xfrm>
              <a:off x="2121500" y="591650"/>
              <a:ext cx="18750" cy="30925"/>
            </a:xfrm>
            <a:custGeom>
              <a:avLst/>
              <a:gdLst/>
              <a:ahLst/>
              <a:cxnLst/>
              <a:rect l="l" t="t" r="r" b="b"/>
              <a:pathLst>
                <a:path w="750" h="1237" extrusionOk="0">
                  <a:moveTo>
                    <a:pt x="702" y="1"/>
                  </a:moveTo>
                  <a:cubicBezTo>
                    <a:pt x="667" y="1"/>
                    <a:pt x="615" y="27"/>
                    <a:pt x="595" y="62"/>
                  </a:cubicBezTo>
                  <a:cubicBezTo>
                    <a:pt x="483" y="261"/>
                    <a:pt x="372" y="459"/>
                    <a:pt x="264" y="657"/>
                  </a:cubicBezTo>
                  <a:cubicBezTo>
                    <a:pt x="169" y="830"/>
                    <a:pt x="41" y="1013"/>
                    <a:pt x="4" y="1211"/>
                  </a:cubicBezTo>
                  <a:cubicBezTo>
                    <a:pt x="1" y="1230"/>
                    <a:pt x="8" y="1237"/>
                    <a:pt x="18" y="1237"/>
                  </a:cubicBezTo>
                  <a:cubicBezTo>
                    <a:pt x="34" y="1237"/>
                    <a:pt x="60" y="1221"/>
                    <a:pt x="70" y="1211"/>
                  </a:cubicBezTo>
                  <a:cubicBezTo>
                    <a:pt x="206" y="1049"/>
                    <a:pt x="293" y="843"/>
                    <a:pt x="397" y="657"/>
                  </a:cubicBezTo>
                  <a:cubicBezTo>
                    <a:pt x="504" y="459"/>
                    <a:pt x="615" y="266"/>
                    <a:pt x="723" y="67"/>
                  </a:cubicBezTo>
                  <a:cubicBezTo>
                    <a:pt x="749" y="20"/>
                    <a:pt x="732" y="1"/>
                    <a:pt x="7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42"/>
            <p:cNvSpPr/>
            <p:nvPr/>
          </p:nvSpPr>
          <p:spPr>
            <a:xfrm>
              <a:off x="2139525" y="604425"/>
              <a:ext cx="12225" cy="18600"/>
            </a:xfrm>
            <a:custGeom>
              <a:avLst/>
              <a:gdLst/>
              <a:ahLst/>
              <a:cxnLst/>
              <a:rect l="l" t="t" r="r" b="b"/>
              <a:pathLst>
                <a:path w="489" h="744" extrusionOk="0">
                  <a:moveTo>
                    <a:pt x="422" y="0"/>
                  </a:moveTo>
                  <a:cubicBezTo>
                    <a:pt x="394" y="0"/>
                    <a:pt x="358" y="17"/>
                    <a:pt x="336" y="52"/>
                  </a:cubicBezTo>
                  <a:cubicBezTo>
                    <a:pt x="204" y="258"/>
                    <a:pt x="84" y="473"/>
                    <a:pt x="10" y="704"/>
                  </a:cubicBezTo>
                  <a:cubicBezTo>
                    <a:pt x="1" y="733"/>
                    <a:pt x="10" y="743"/>
                    <a:pt x="27" y="743"/>
                  </a:cubicBezTo>
                  <a:cubicBezTo>
                    <a:pt x="57" y="743"/>
                    <a:pt x="107" y="712"/>
                    <a:pt x="117" y="691"/>
                  </a:cubicBezTo>
                  <a:cubicBezTo>
                    <a:pt x="229" y="489"/>
                    <a:pt x="324" y="287"/>
                    <a:pt x="448" y="92"/>
                  </a:cubicBezTo>
                  <a:cubicBezTo>
                    <a:pt x="489" y="33"/>
                    <a:pt x="462" y="0"/>
                    <a:pt x="4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42"/>
            <p:cNvSpPr/>
            <p:nvPr/>
          </p:nvSpPr>
          <p:spPr>
            <a:xfrm>
              <a:off x="2149750" y="601275"/>
              <a:ext cx="15500" cy="32000"/>
            </a:xfrm>
            <a:custGeom>
              <a:avLst/>
              <a:gdLst/>
              <a:ahLst/>
              <a:cxnLst/>
              <a:rect l="l" t="t" r="r" b="b"/>
              <a:pathLst>
                <a:path w="620" h="1280" extrusionOk="0">
                  <a:moveTo>
                    <a:pt x="587" y="1"/>
                  </a:moveTo>
                  <a:cubicBezTo>
                    <a:pt x="548" y="1"/>
                    <a:pt x="477" y="46"/>
                    <a:pt x="464" y="87"/>
                  </a:cubicBezTo>
                  <a:cubicBezTo>
                    <a:pt x="389" y="306"/>
                    <a:pt x="307" y="525"/>
                    <a:pt x="216" y="735"/>
                  </a:cubicBezTo>
                  <a:cubicBezTo>
                    <a:pt x="142" y="904"/>
                    <a:pt x="39" y="1070"/>
                    <a:pt x="5" y="1247"/>
                  </a:cubicBezTo>
                  <a:cubicBezTo>
                    <a:pt x="0" y="1271"/>
                    <a:pt x="9" y="1279"/>
                    <a:pt x="23" y="1279"/>
                  </a:cubicBezTo>
                  <a:cubicBezTo>
                    <a:pt x="42" y="1279"/>
                    <a:pt x="70" y="1263"/>
                    <a:pt x="79" y="1251"/>
                  </a:cubicBezTo>
                  <a:cubicBezTo>
                    <a:pt x="344" y="925"/>
                    <a:pt x="476" y="441"/>
                    <a:pt x="608" y="49"/>
                  </a:cubicBezTo>
                  <a:cubicBezTo>
                    <a:pt x="620" y="14"/>
                    <a:pt x="608" y="1"/>
                    <a:pt x="5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42"/>
            <p:cNvSpPr/>
            <p:nvPr/>
          </p:nvSpPr>
          <p:spPr>
            <a:xfrm>
              <a:off x="2160100" y="610950"/>
              <a:ext cx="24050" cy="41875"/>
            </a:xfrm>
            <a:custGeom>
              <a:avLst/>
              <a:gdLst/>
              <a:ahLst/>
              <a:cxnLst/>
              <a:rect l="l" t="t" r="r" b="b"/>
              <a:pathLst>
                <a:path w="962" h="1675" extrusionOk="0">
                  <a:moveTo>
                    <a:pt x="912" y="1"/>
                  </a:moveTo>
                  <a:cubicBezTo>
                    <a:pt x="874" y="1"/>
                    <a:pt x="818" y="30"/>
                    <a:pt x="797" y="71"/>
                  </a:cubicBezTo>
                  <a:cubicBezTo>
                    <a:pt x="541" y="584"/>
                    <a:pt x="215" y="1095"/>
                    <a:pt x="12" y="1628"/>
                  </a:cubicBezTo>
                  <a:cubicBezTo>
                    <a:pt x="0" y="1662"/>
                    <a:pt x="11" y="1675"/>
                    <a:pt x="29" y="1675"/>
                  </a:cubicBezTo>
                  <a:cubicBezTo>
                    <a:pt x="48" y="1675"/>
                    <a:pt x="76" y="1660"/>
                    <a:pt x="91" y="1640"/>
                  </a:cubicBezTo>
                  <a:cubicBezTo>
                    <a:pt x="458" y="1190"/>
                    <a:pt x="677" y="592"/>
                    <a:pt x="938" y="71"/>
                  </a:cubicBezTo>
                  <a:cubicBezTo>
                    <a:pt x="962" y="21"/>
                    <a:pt x="943" y="1"/>
                    <a:pt x="9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42"/>
            <p:cNvSpPr/>
            <p:nvPr/>
          </p:nvSpPr>
          <p:spPr>
            <a:xfrm>
              <a:off x="2188650" y="615800"/>
              <a:ext cx="9775" cy="27375"/>
            </a:xfrm>
            <a:custGeom>
              <a:avLst/>
              <a:gdLst/>
              <a:ahLst/>
              <a:cxnLst/>
              <a:rect l="l" t="t" r="r" b="b"/>
              <a:pathLst>
                <a:path w="391" h="1095" extrusionOk="0">
                  <a:moveTo>
                    <a:pt x="352" y="1"/>
                  </a:moveTo>
                  <a:cubicBezTo>
                    <a:pt x="311" y="1"/>
                    <a:pt x="243" y="47"/>
                    <a:pt x="233" y="92"/>
                  </a:cubicBezTo>
                  <a:cubicBezTo>
                    <a:pt x="196" y="266"/>
                    <a:pt x="154" y="443"/>
                    <a:pt x="105" y="617"/>
                  </a:cubicBezTo>
                  <a:cubicBezTo>
                    <a:pt x="64" y="765"/>
                    <a:pt x="6" y="914"/>
                    <a:pt x="2" y="1070"/>
                  </a:cubicBezTo>
                  <a:cubicBezTo>
                    <a:pt x="1" y="1088"/>
                    <a:pt x="7" y="1094"/>
                    <a:pt x="18" y="1094"/>
                  </a:cubicBezTo>
                  <a:cubicBezTo>
                    <a:pt x="41" y="1094"/>
                    <a:pt x="84" y="1060"/>
                    <a:pt x="93" y="1046"/>
                  </a:cubicBezTo>
                  <a:cubicBezTo>
                    <a:pt x="250" y="756"/>
                    <a:pt x="316" y="377"/>
                    <a:pt x="381" y="55"/>
                  </a:cubicBezTo>
                  <a:cubicBezTo>
                    <a:pt x="390" y="16"/>
                    <a:pt x="375" y="1"/>
                    <a:pt x="3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42"/>
            <p:cNvSpPr/>
            <p:nvPr/>
          </p:nvSpPr>
          <p:spPr>
            <a:xfrm>
              <a:off x="2210050" y="613750"/>
              <a:ext cx="9125" cy="25025"/>
            </a:xfrm>
            <a:custGeom>
              <a:avLst/>
              <a:gdLst/>
              <a:ahLst/>
              <a:cxnLst/>
              <a:rect l="l" t="t" r="r" b="b"/>
              <a:pathLst>
                <a:path w="365" h="1001" extrusionOk="0">
                  <a:moveTo>
                    <a:pt x="335" y="0"/>
                  </a:moveTo>
                  <a:cubicBezTo>
                    <a:pt x="303" y="0"/>
                    <a:pt x="247" y="36"/>
                    <a:pt x="236" y="70"/>
                  </a:cubicBezTo>
                  <a:cubicBezTo>
                    <a:pt x="145" y="356"/>
                    <a:pt x="21" y="682"/>
                    <a:pt x="1" y="983"/>
                  </a:cubicBezTo>
                  <a:cubicBezTo>
                    <a:pt x="1" y="995"/>
                    <a:pt x="6" y="1000"/>
                    <a:pt x="14" y="1000"/>
                  </a:cubicBezTo>
                  <a:cubicBezTo>
                    <a:pt x="31" y="1000"/>
                    <a:pt x="61" y="975"/>
                    <a:pt x="66" y="967"/>
                  </a:cubicBezTo>
                  <a:cubicBezTo>
                    <a:pt x="224" y="690"/>
                    <a:pt x="261" y="343"/>
                    <a:pt x="356" y="42"/>
                  </a:cubicBezTo>
                  <a:cubicBezTo>
                    <a:pt x="365" y="12"/>
                    <a:pt x="354" y="0"/>
                    <a:pt x="3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42"/>
            <p:cNvSpPr/>
            <p:nvPr/>
          </p:nvSpPr>
          <p:spPr>
            <a:xfrm>
              <a:off x="2226000" y="614225"/>
              <a:ext cx="14750" cy="32950"/>
            </a:xfrm>
            <a:custGeom>
              <a:avLst/>
              <a:gdLst/>
              <a:ahLst/>
              <a:cxnLst/>
              <a:rect l="l" t="t" r="r" b="b"/>
              <a:pathLst>
                <a:path w="590" h="1318" extrusionOk="0">
                  <a:moveTo>
                    <a:pt x="555" y="0"/>
                  </a:moveTo>
                  <a:cubicBezTo>
                    <a:pt x="514" y="0"/>
                    <a:pt x="441" y="46"/>
                    <a:pt x="428" y="89"/>
                  </a:cubicBezTo>
                  <a:cubicBezTo>
                    <a:pt x="349" y="324"/>
                    <a:pt x="263" y="560"/>
                    <a:pt x="172" y="791"/>
                  </a:cubicBezTo>
                  <a:cubicBezTo>
                    <a:pt x="110" y="956"/>
                    <a:pt x="19" y="1117"/>
                    <a:pt x="2" y="1295"/>
                  </a:cubicBezTo>
                  <a:cubicBezTo>
                    <a:pt x="1" y="1311"/>
                    <a:pt x="8" y="1317"/>
                    <a:pt x="18" y="1317"/>
                  </a:cubicBezTo>
                  <a:cubicBezTo>
                    <a:pt x="39" y="1317"/>
                    <a:pt x="73" y="1293"/>
                    <a:pt x="81" y="1282"/>
                  </a:cubicBezTo>
                  <a:cubicBezTo>
                    <a:pt x="213" y="1105"/>
                    <a:pt x="275" y="878"/>
                    <a:pt x="354" y="671"/>
                  </a:cubicBezTo>
                  <a:cubicBezTo>
                    <a:pt x="432" y="464"/>
                    <a:pt x="507" y="258"/>
                    <a:pt x="577" y="51"/>
                  </a:cubicBezTo>
                  <a:cubicBezTo>
                    <a:pt x="590" y="14"/>
                    <a:pt x="577" y="0"/>
                    <a:pt x="5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42"/>
            <p:cNvSpPr/>
            <p:nvPr/>
          </p:nvSpPr>
          <p:spPr>
            <a:xfrm>
              <a:off x="2193125" y="563200"/>
              <a:ext cx="14900" cy="17575"/>
            </a:xfrm>
            <a:custGeom>
              <a:avLst/>
              <a:gdLst/>
              <a:ahLst/>
              <a:cxnLst/>
              <a:rect l="l" t="t" r="r" b="b"/>
              <a:pathLst>
                <a:path w="596" h="703" extrusionOk="0">
                  <a:moveTo>
                    <a:pt x="545" y="1"/>
                  </a:moveTo>
                  <a:cubicBezTo>
                    <a:pt x="532" y="1"/>
                    <a:pt x="517" y="6"/>
                    <a:pt x="500" y="20"/>
                  </a:cubicBezTo>
                  <a:cubicBezTo>
                    <a:pt x="331" y="156"/>
                    <a:pt x="0" y="437"/>
                    <a:pt x="50" y="685"/>
                  </a:cubicBezTo>
                  <a:cubicBezTo>
                    <a:pt x="52" y="698"/>
                    <a:pt x="59" y="703"/>
                    <a:pt x="69" y="703"/>
                  </a:cubicBezTo>
                  <a:cubicBezTo>
                    <a:pt x="91" y="703"/>
                    <a:pt x="127" y="673"/>
                    <a:pt x="133" y="664"/>
                  </a:cubicBezTo>
                  <a:cubicBezTo>
                    <a:pt x="202" y="577"/>
                    <a:pt x="236" y="474"/>
                    <a:pt x="297" y="383"/>
                  </a:cubicBezTo>
                  <a:cubicBezTo>
                    <a:pt x="368" y="276"/>
                    <a:pt x="459" y="190"/>
                    <a:pt x="554" y="102"/>
                  </a:cubicBezTo>
                  <a:cubicBezTo>
                    <a:pt x="595" y="61"/>
                    <a:pt x="585" y="1"/>
                    <a:pt x="5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42"/>
            <p:cNvSpPr/>
            <p:nvPr/>
          </p:nvSpPr>
          <p:spPr>
            <a:xfrm>
              <a:off x="2207125" y="562400"/>
              <a:ext cx="19200" cy="30525"/>
            </a:xfrm>
            <a:custGeom>
              <a:avLst/>
              <a:gdLst/>
              <a:ahLst/>
              <a:cxnLst/>
              <a:rect l="l" t="t" r="r" b="b"/>
              <a:pathLst>
                <a:path w="768" h="1221" extrusionOk="0">
                  <a:moveTo>
                    <a:pt x="719" y="1"/>
                  </a:moveTo>
                  <a:cubicBezTo>
                    <a:pt x="681" y="1"/>
                    <a:pt x="625" y="28"/>
                    <a:pt x="605" y="64"/>
                  </a:cubicBezTo>
                  <a:cubicBezTo>
                    <a:pt x="498" y="262"/>
                    <a:pt x="386" y="456"/>
                    <a:pt x="275" y="651"/>
                  </a:cubicBezTo>
                  <a:cubicBezTo>
                    <a:pt x="183" y="816"/>
                    <a:pt x="39" y="998"/>
                    <a:pt x="6" y="1183"/>
                  </a:cubicBezTo>
                  <a:cubicBezTo>
                    <a:pt x="0" y="1210"/>
                    <a:pt x="13" y="1221"/>
                    <a:pt x="31" y="1221"/>
                  </a:cubicBezTo>
                  <a:cubicBezTo>
                    <a:pt x="49" y="1221"/>
                    <a:pt x="72" y="1210"/>
                    <a:pt x="84" y="1196"/>
                  </a:cubicBezTo>
                  <a:cubicBezTo>
                    <a:pt x="217" y="1055"/>
                    <a:pt x="299" y="861"/>
                    <a:pt x="394" y="687"/>
                  </a:cubicBezTo>
                  <a:cubicBezTo>
                    <a:pt x="509" y="481"/>
                    <a:pt x="625" y="275"/>
                    <a:pt x="741" y="68"/>
                  </a:cubicBezTo>
                  <a:cubicBezTo>
                    <a:pt x="767" y="20"/>
                    <a:pt x="749" y="1"/>
                    <a:pt x="71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42"/>
            <p:cNvSpPr/>
            <p:nvPr/>
          </p:nvSpPr>
          <p:spPr>
            <a:xfrm>
              <a:off x="2219850" y="568825"/>
              <a:ext cx="16325" cy="25800"/>
            </a:xfrm>
            <a:custGeom>
              <a:avLst/>
              <a:gdLst/>
              <a:ahLst/>
              <a:cxnLst/>
              <a:rect l="l" t="t" r="r" b="b"/>
              <a:pathLst>
                <a:path w="653" h="1032" extrusionOk="0">
                  <a:moveTo>
                    <a:pt x="603" y="1"/>
                  </a:moveTo>
                  <a:cubicBezTo>
                    <a:pt x="565" y="1"/>
                    <a:pt x="507" y="29"/>
                    <a:pt x="484" y="68"/>
                  </a:cubicBezTo>
                  <a:cubicBezTo>
                    <a:pt x="385" y="237"/>
                    <a:pt x="278" y="402"/>
                    <a:pt x="179" y="571"/>
                  </a:cubicBezTo>
                  <a:cubicBezTo>
                    <a:pt x="108" y="695"/>
                    <a:pt x="0" y="852"/>
                    <a:pt x="13" y="1005"/>
                  </a:cubicBezTo>
                  <a:cubicBezTo>
                    <a:pt x="15" y="1024"/>
                    <a:pt x="25" y="1031"/>
                    <a:pt x="37" y="1031"/>
                  </a:cubicBezTo>
                  <a:cubicBezTo>
                    <a:pt x="61" y="1031"/>
                    <a:pt x="94" y="1008"/>
                    <a:pt x="104" y="992"/>
                  </a:cubicBezTo>
                  <a:cubicBezTo>
                    <a:pt x="199" y="852"/>
                    <a:pt x="253" y="687"/>
                    <a:pt x="339" y="542"/>
                  </a:cubicBezTo>
                  <a:cubicBezTo>
                    <a:pt x="430" y="381"/>
                    <a:pt x="534" y="228"/>
                    <a:pt x="625" y="72"/>
                  </a:cubicBezTo>
                  <a:cubicBezTo>
                    <a:pt x="653" y="21"/>
                    <a:pt x="635" y="1"/>
                    <a:pt x="6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42"/>
            <p:cNvSpPr/>
            <p:nvPr/>
          </p:nvSpPr>
          <p:spPr>
            <a:xfrm>
              <a:off x="2238025" y="573675"/>
              <a:ext cx="5750" cy="15075"/>
            </a:xfrm>
            <a:custGeom>
              <a:avLst/>
              <a:gdLst/>
              <a:ahLst/>
              <a:cxnLst/>
              <a:rect l="l" t="t" r="r" b="b"/>
              <a:pathLst>
                <a:path w="230" h="603" extrusionOk="0">
                  <a:moveTo>
                    <a:pt x="193" y="0"/>
                  </a:moveTo>
                  <a:cubicBezTo>
                    <a:pt x="153" y="0"/>
                    <a:pt x="90" y="46"/>
                    <a:pt x="79" y="88"/>
                  </a:cubicBezTo>
                  <a:cubicBezTo>
                    <a:pt x="46" y="249"/>
                    <a:pt x="1" y="415"/>
                    <a:pt x="9" y="579"/>
                  </a:cubicBezTo>
                  <a:cubicBezTo>
                    <a:pt x="9" y="596"/>
                    <a:pt x="16" y="602"/>
                    <a:pt x="26" y="602"/>
                  </a:cubicBezTo>
                  <a:cubicBezTo>
                    <a:pt x="49" y="602"/>
                    <a:pt x="86" y="573"/>
                    <a:pt x="91" y="558"/>
                  </a:cubicBezTo>
                  <a:cubicBezTo>
                    <a:pt x="161" y="394"/>
                    <a:pt x="190" y="224"/>
                    <a:pt x="224" y="51"/>
                  </a:cubicBezTo>
                  <a:cubicBezTo>
                    <a:pt x="229" y="14"/>
                    <a:pt x="215" y="0"/>
                    <a:pt x="1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42"/>
            <p:cNvSpPr/>
            <p:nvPr/>
          </p:nvSpPr>
          <p:spPr>
            <a:xfrm>
              <a:off x="2245750" y="581550"/>
              <a:ext cx="6750" cy="3950"/>
            </a:xfrm>
            <a:custGeom>
              <a:avLst/>
              <a:gdLst/>
              <a:ahLst/>
              <a:cxnLst/>
              <a:rect l="l" t="t" r="r" b="b"/>
              <a:pathLst>
                <a:path w="270" h="158" extrusionOk="0">
                  <a:moveTo>
                    <a:pt x="170" y="1"/>
                  </a:moveTo>
                  <a:cubicBezTo>
                    <a:pt x="100" y="1"/>
                    <a:pt x="1" y="157"/>
                    <a:pt x="96" y="157"/>
                  </a:cubicBezTo>
                  <a:cubicBezTo>
                    <a:pt x="166" y="157"/>
                    <a:pt x="270" y="1"/>
                    <a:pt x="1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42"/>
            <p:cNvSpPr/>
            <p:nvPr/>
          </p:nvSpPr>
          <p:spPr>
            <a:xfrm>
              <a:off x="2331950" y="567375"/>
              <a:ext cx="8125" cy="16000"/>
            </a:xfrm>
            <a:custGeom>
              <a:avLst/>
              <a:gdLst/>
              <a:ahLst/>
              <a:cxnLst/>
              <a:rect l="l" t="t" r="r" b="b"/>
              <a:pathLst>
                <a:path w="325" h="640" extrusionOk="0">
                  <a:moveTo>
                    <a:pt x="293" y="0"/>
                  </a:moveTo>
                  <a:cubicBezTo>
                    <a:pt x="258" y="0"/>
                    <a:pt x="202" y="42"/>
                    <a:pt x="191" y="76"/>
                  </a:cubicBezTo>
                  <a:cubicBezTo>
                    <a:pt x="149" y="257"/>
                    <a:pt x="5" y="427"/>
                    <a:pt x="0" y="608"/>
                  </a:cubicBezTo>
                  <a:cubicBezTo>
                    <a:pt x="0" y="631"/>
                    <a:pt x="11" y="639"/>
                    <a:pt x="25" y="639"/>
                  </a:cubicBezTo>
                  <a:cubicBezTo>
                    <a:pt x="52" y="639"/>
                    <a:pt x="94" y="610"/>
                    <a:pt x="105" y="596"/>
                  </a:cubicBezTo>
                  <a:cubicBezTo>
                    <a:pt x="223" y="448"/>
                    <a:pt x="286" y="233"/>
                    <a:pt x="319" y="47"/>
                  </a:cubicBezTo>
                  <a:cubicBezTo>
                    <a:pt x="325" y="13"/>
                    <a:pt x="312" y="0"/>
                    <a:pt x="2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42"/>
            <p:cNvSpPr/>
            <p:nvPr/>
          </p:nvSpPr>
          <p:spPr>
            <a:xfrm>
              <a:off x="2342275" y="563175"/>
              <a:ext cx="6100" cy="14250"/>
            </a:xfrm>
            <a:custGeom>
              <a:avLst/>
              <a:gdLst/>
              <a:ahLst/>
              <a:cxnLst/>
              <a:rect l="l" t="t" r="r" b="b"/>
              <a:pathLst>
                <a:path w="244" h="570" extrusionOk="0">
                  <a:moveTo>
                    <a:pt x="208" y="1"/>
                  </a:moveTo>
                  <a:cubicBezTo>
                    <a:pt x="170" y="1"/>
                    <a:pt x="107" y="45"/>
                    <a:pt x="96" y="87"/>
                  </a:cubicBezTo>
                  <a:cubicBezTo>
                    <a:pt x="67" y="231"/>
                    <a:pt x="1" y="397"/>
                    <a:pt x="26" y="545"/>
                  </a:cubicBezTo>
                  <a:cubicBezTo>
                    <a:pt x="28" y="563"/>
                    <a:pt x="36" y="569"/>
                    <a:pt x="47" y="569"/>
                  </a:cubicBezTo>
                  <a:cubicBezTo>
                    <a:pt x="69" y="569"/>
                    <a:pt x="100" y="541"/>
                    <a:pt x="108" y="525"/>
                  </a:cubicBezTo>
                  <a:cubicBezTo>
                    <a:pt x="182" y="376"/>
                    <a:pt x="203" y="210"/>
                    <a:pt x="237" y="50"/>
                  </a:cubicBezTo>
                  <a:cubicBezTo>
                    <a:pt x="244" y="14"/>
                    <a:pt x="230" y="1"/>
                    <a:pt x="2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42"/>
            <p:cNvSpPr/>
            <p:nvPr/>
          </p:nvSpPr>
          <p:spPr>
            <a:xfrm>
              <a:off x="2353200" y="559225"/>
              <a:ext cx="12300" cy="29675"/>
            </a:xfrm>
            <a:custGeom>
              <a:avLst/>
              <a:gdLst/>
              <a:ahLst/>
              <a:cxnLst/>
              <a:rect l="l" t="t" r="r" b="b"/>
              <a:pathLst>
                <a:path w="492" h="1187" extrusionOk="0">
                  <a:moveTo>
                    <a:pt x="460" y="0"/>
                  </a:moveTo>
                  <a:cubicBezTo>
                    <a:pt x="423" y="0"/>
                    <a:pt x="356" y="42"/>
                    <a:pt x="340" y="80"/>
                  </a:cubicBezTo>
                  <a:cubicBezTo>
                    <a:pt x="221" y="410"/>
                    <a:pt x="18" y="806"/>
                    <a:pt x="2" y="1157"/>
                  </a:cubicBezTo>
                  <a:cubicBezTo>
                    <a:pt x="0" y="1178"/>
                    <a:pt x="9" y="1186"/>
                    <a:pt x="21" y="1186"/>
                  </a:cubicBezTo>
                  <a:cubicBezTo>
                    <a:pt x="47" y="1186"/>
                    <a:pt x="92" y="1151"/>
                    <a:pt x="101" y="1136"/>
                  </a:cubicBezTo>
                  <a:cubicBezTo>
                    <a:pt x="265" y="799"/>
                    <a:pt x="353" y="402"/>
                    <a:pt x="480" y="46"/>
                  </a:cubicBezTo>
                  <a:cubicBezTo>
                    <a:pt x="492" y="13"/>
                    <a:pt x="481" y="0"/>
                    <a:pt x="4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42"/>
            <p:cNvSpPr/>
            <p:nvPr/>
          </p:nvSpPr>
          <p:spPr>
            <a:xfrm>
              <a:off x="2361250" y="570250"/>
              <a:ext cx="7550" cy="32525"/>
            </a:xfrm>
            <a:custGeom>
              <a:avLst/>
              <a:gdLst/>
              <a:ahLst/>
              <a:cxnLst/>
              <a:rect l="l" t="t" r="r" b="b"/>
              <a:pathLst>
                <a:path w="302" h="1301" extrusionOk="0">
                  <a:moveTo>
                    <a:pt x="270" y="0"/>
                  </a:moveTo>
                  <a:cubicBezTo>
                    <a:pt x="226" y="0"/>
                    <a:pt x="144" y="64"/>
                    <a:pt x="138" y="114"/>
                  </a:cubicBezTo>
                  <a:cubicBezTo>
                    <a:pt x="109" y="502"/>
                    <a:pt x="31" y="886"/>
                    <a:pt x="2" y="1274"/>
                  </a:cubicBezTo>
                  <a:cubicBezTo>
                    <a:pt x="1" y="1293"/>
                    <a:pt x="9" y="1301"/>
                    <a:pt x="22" y="1301"/>
                  </a:cubicBezTo>
                  <a:cubicBezTo>
                    <a:pt x="51" y="1301"/>
                    <a:pt x="99" y="1265"/>
                    <a:pt x="105" y="1245"/>
                  </a:cubicBezTo>
                  <a:cubicBezTo>
                    <a:pt x="250" y="869"/>
                    <a:pt x="265" y="440"/>
                    <a:pt x="299" y="39"/>
                  </a:cubicBezTo>
                  <a:cubicBezTo>
                    <a:pt x="301" y="11"/>
                    <a:pt x="289" y="0"/>
                    <a:pt x="2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42"/>
            <p:cNvSpPr/>
            <p:nvPr/>
          </p:nvSpPr>
          <p:spPr>
            <a:xfrm>
              <a:off x="2404925" y="567850"/>
              <a:ext cx="14000" cy="21175"/>
            </a:xfrm>
            <a:custGeom>
              <a:avLst/>
              <a:gdLst/>
              <a:ahLst/>
              <a:cxnLst/>
              <a:rect l="l" t="t" r="r" b="b"/>
              <a:pathLst>
                <a:path w="560" h="847" extrusionOk="0">
                  <a:moveTo>
                    <a:pt x="505" y="0"/>
                  </a:moveTo>
                  <a:cubicBezTo>
                    <a:pt x="462" y="0"/>
                    <a:pt x="397" y="32"/>
                    <a:pt x="372" y="73"/>
                  </a:cubicBezTo>
                  <a:cubicBezTo>
                    <a:pt x="302" y="206"/>
                    <a:pt x="233" y="334"/>
                    <a:pt x="162" y="465"/>
                  </a:cubicBezTo>
                  <a:cubicBezTo>
                    <a:pt x="104" y="573"/>
                    <a:pt x="26" y="680"/>
                    <a:pt x="5" y="804"/>
                  </a:cubicBezTo>
                  <a:cubicBezTo>
                    <a:pt x="1" y="835"/>
                    <a:pt x="16" y="847"/>
                    <a:pt x="35" y="847"/>
                  </a:cubicBezTo>
                  <a:cubicBezTo>
                    <a:pt x="54" y="847"/>
                    <a:pt x="78" y="835"/>
                    <a:pt x="92" y="821"/>
                  </a:cubicBezTo>
                  <a:cubicBezTo>
                    <a:pt x="290" y="627"/>
                    <a:pt x="393" y="317"/>
                    <a:pt x="530" y="78"/>
                  </a:cubicBezTo>
                  <a:cubicBezTo>
                    <a:pt x="560" y="22"/>
                    <a:pt x="540" y="0"/>
                    <a:pt x="5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42"/>
            <p:cNvSpPr/>
            <p:nvPr/>
          </p:nvSpPr>
          <p:spPr>
            <a:xfrm>
              <a:off x="2448100" y="519300"/>
              <a:ext cx="18600" cy="23400"/>
            </a:xfrm>
            <a:custGeom>
              <a:avLst/>
              <a:gdLst/>
              <a:ahLst/>
              <a:cxnLst/>
              <a:rect l="l" t="t" r="r" b="b"/>
              <a:pathLst>
                <a:path w="744" h="936" extrusionOk="0">
                  <a:moveTo>
                    <a:pt x="675" y="1"/>
                  </a:moveTo>
                  <a:cubicBezTo>
                    <a:pt x="644" y="1"/>
                    <a:pt x="606" y="17"/>
                    <a:pt x="582" y="50"/>
                  </a:cubicBezTo>
                  <a:cubicBezTo>
                    <a:pt x="384" y="306"/>
                    <a:pt x="136" y="545"/>
                    <a:pt x="12" y="847"/>
                  </a:cubicBezTo>
                  <a:cubicBezTo>
                    <a:pt x="0" y="884"/>
                    <a:pt x="0" y="925"/>
                    <a:pt x="46" y="934"/>
                  </a:cubicBezTo>
                  <a:cubicBezTo>
                    <a:pt x="53" y="935"/>
                    <a:pt x="59" y="935"/>
                    <a:pt x="65" y="935"/>
                  </a:cubicBezTo>
                  <a:cubicBezTo>
                    <a:pt x="114" y="935"/>
                    <a:pt x="141" y="909"/>
                    <a:pt x="177" y="875"/>
                  </a:cubicBezTo>
                  <a:cubicBezTo>
                    <a:pt x="198" y="860"/>
                    <a:pt x="219" y="814"/>
                    <a:pt x="190" y="797"/>
                  </a:cubicBezTo>
                  <a:cubicBezTo>
                    <a:pt x="157" y="785"/>
                    <a:pt x="181" y="785"/>
                    <a:pt x="227" y="727"/>
                  </a:cubicBezTo>
                  <a:cubicBezTo>
                    <a:pt x="281" y="661"/>
                    <a:pt x="326" y="570"/>
                    <a:pt x="380" y="496"/>
                  </a:cubicBezTo>
                  <a:cubicBezTo>
                    <a:pt x="483" y="360"/>
                    <a:pt x="595" y="227"/>
                    <a:pt x="698" y="92"/>
                  </a:cubicBezTo>
                  <a:cubicBezTo>
                    <a:pt x="743" y="32"/>
                    <a:pt x="717" y="1"/>
                    <a:pt x="67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42"/>
            <p:cNvSpPr/>
            <p:nvPr/>
          </p:nvSpPr>
          <p:spPr>
            <a:xfrm>
              <a:off x="2462850" y="520825"/>
              <a:ext cx="20700" cy="29900"/>
            </a:xfrm>
            <a:custGeom>
              <a:avLst/>
              <a:gdLst/>
              <a:ahLst/>
              <a:cxnLst/>
              <a:rect l="l" t="t" r="r" b="b"/>
              <a:pathLst>
                <a:path w="828" h="1196" extrusionOk="0">
                  <a:moveTo>
                    <a:pt x="761" y="1"/>
                  </a:moveTo>
                  <a:cubicBezTo>
                    <a:pt x="732" y="1"/>
                    <a:pt x="696" y="19"/>
                    <a:pt x="674" y="55"/>
                  </a:cubicBezTo>
                  <a:cubicBezTo>
                    <a:pt x="542" y="254"/>
                    <a:pt x="388" y="439"/>
                    <a:pt x="252" y="633"/>
                  </a:cubicBezTo>
                  <a:cubicBezTo>
                    <a:pt x="145" y="786"/>
                    <a:pt x="17" y="963"/>
                    <a:pt x="5" y="1153"/>
                  </a:cubicBezTo>
                  <a:cubicBezTo>
                    <a:pt x="1" y="1178"/>
                    <a:pt x="22" y="1191"/>
                    <a:pt x="46" y="1195"/>
                  </a:cubicBezTo>
                  <a:cubicBezTo>
                    <a:pt x="50" y="1195"/>
                    <a:pt x="53" y="1196"/>
                    <a:pt x="57" y="1196"/>
                  </a:cubicBezTo>
                  <a:cubicBezTo>
                    <a:pt x="101" y="1196"/>
                    <a:pt x="134" y="1151"/>
                    <a:pt x="153" y="1117"/>
                  </a:cubicBezTo>
                  <a:cubicBezTo>
                    <a:pt x="215" y="1009"/>
                    <a:pt x="244" y="881"/>
                    <a:pt x="314" y="774"/>
                  </a:cubicBezTo>
                  <a:cubicBezTo>
                    <a:pt x="459" y="538"/>
                    <a:pt x="641" y="328"/>
                    <a:pt x="790" y="96"/>
                  </a:cubicBezTo>
                  <a:cubicBezTo>
                    <a:pt x="827" y="34"/>
                    <a:pt x="801" y="1"/>
                    <a:pt x="76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42"/>
            <p:cNvSpPr/>
            <p:nvPr/>
          </p:nvSpPr>
          <p:spPr>
            <a:xfrm>
              <a:off x="2470800" y="527325"/>
              <a:ext cx="20875" cy="30675"/>
            </a:xfrm>
            <a:custGeom>
              <a:avLst/>
              <a:gdLst/>
              <a:ahLst/>
              <a:cxnLst/>
              <a:rect l="l" t="t" r="r" b="b"/>
              <a:pathLst>
                <a:path w="835" h="1227" extrusionOk="0">
                  <a:moveTo>
                    <a:pt x="766" y="1"/>
                  </a:moveTo>
                  <a:cubicBezTo>
                    <a:pt x="737" y="1"/>
                    <a:pt x="701" y="17"/>
                    <a:pt x="678" y="51"/>
                  </a:cubicBezTo>
                  <a:cubicBezTo>
                    <a:pt x="550" y="253"/>
                    <a:pt x="422" y="455"/>
                    <a:pt x="293" y="662"/>
                  </a:cubicBezTo>
                  <a:cubicBezTo>
                    <a:pt x="194" y="823"/>
                    <a:pt x="45" y="1000"/>
                    <a:pt x="5" y="1191"/>
                  </a:cubicBezTo>
                  <a:cubicBezTo>
                    <a:pt x="0" y="1217"/>
                    <a:pt x="13" y="1226"/>
                    <a:pt x="30" y="1226"/>
                  </a:cubicBezTo>
                  <a:cubicBezTo>
                    <a:pt x="48" y="1226"/>
                    <a:pt x="70" y="1216"/>
                    <a:pt x="83" y="1203"/>
                  </a:cubicBezTo>
                  <a:cubicBezTo>
                    <a:pt x="232" y="1055"/>
                    <a:pt x="323" y="848"/>
                    <a:pt x="434" y="670"/>
                  </a:cubicBezTo>
                  <a:cubicBezTo>
                    <a:pt x="554" y="476"/>
                    <a:pt x="674" y="287"/>
                    <a:pt x="794" y="97"/>
                  </a:cubicBezTo>
                  <a:cubicBezTo>
                    <a:pt x="834" y="34"/>
                    <a:pt x="807" y="1"/>
                    <a:pt x="7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42"/>
            <p:cNvSpPr/>
            <p:nvPr/>
          </p:nvSpPr>
          <p:spPr>
            <a:xfrm>
              <a:off x="2474050" y="532350"/>
              <a:ext cx="28150" cy="40250"/>
            </a:xfrm>
            <a:custGeom>
              <a:avLst/>
              <a:gdLst/>
              <a:ahLst/>
              <a:cxnLst/>
              <a:rect l="l" t="t" r="r" b="b"/>
              <a:pathLst>
                <a:path w="1126" h="1610" extrusionOk="0">
                  <a:moveTo>
                    <a:pt x="1060" y="0"/>
                  </a:moveTo>
                  <a:cubicBezTo>
                    <a:pt x="1032" y="0"/>
                    <a:pt x="996" y="16"/>
                    <a:pt x="973" y="48"/>
                  </a:cubicBezTo>
                  <a:cubicBezTo>
                    <a:pt x="647" y="498"/>
                    <a:pt x="110" y="1002"/>
                    <a:pt x="7" y="1572"/>
                  </a:cubicBezTo>
                  <a:cubicBezTo>
                    <a:pt x="0" y="1600"/>
                    <a:pt x="9" y="1609"/>
                    <a:pt x="24" y="1609"/>
                  </a:cubicBezTo>
                  <a:cubicBezTo>
                    <a:pt x="49" y="1609"/>
                    <a:pt x="91" y="1580"/>
                    <a:pt x="102" y="1559"/>
                  </a:cubicBezTo>
                  <a:cubicBezTo>
                    <a:pt x="258" y="1287"/>
                    <a:pt x="391" y="1014"/>
                    <a:pt x="580" y="759"/>
                  </a:cubicBezTo>
                  <a:cubicBezTo>
                    <a:pt x="742" y="532"/>
                    <a:pt x="919" y="317"/>
                    <a:pt x="1085" y="90"/>
                  </a:cubicBezTo>
                  <a:cubicBezTo>
                    <a:pt x="1125" y="32"/>
                    <a:pt x="1100" y="0"/>
                    <a:pt x="10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42"/>
            <p:cNvSpPr/>
            <p:nvPr/>
          </p:nvSpPr>
          <p:spPr>
            <a:xfrm>
              <a:off x="2488950" y="534775"/>
              <a:ext cx="26325" cy="33075"/>
            </a:xfrm>
            <a:custGeom>
              <a:avLst/>
              <a:gdLst/>
              <a:ahLst/>
              <a:cxnLst/>
              <a:rect l="l" t="t" r="r" b="b"/>
              <a:pathLst>
                <a:path w="1053" h="1323" extrusionOk="0">
                  <a:moveTo>
                    <a:pt x="986" y="0"/>
                  </a:moveTo>
                  <a:cubicBezTo>
                    <a:pt x="957" y="0"/>
                    <a:pt x="921" y="15"/>
                    <a:pt x="897" y="46"/>
                  </a:cubicBezTo>
                  <a:cubicBezTo>
                    <a:pt x="600" y="443"/>
                    <a:pt x="315" y="847"/>
                    <a:pt x="34" y="1252"/>
                  </a:cubicBezTo>
                  <a:cubicBezTo>
                    <a:pt x="1" y="1299"/>
                    <a:pt x="19" y="1322"/>
                    <a:pt x="50" y="1322"/>
                  </a:cubicBezTo>
                  <a:cubicBezTo>
                    <a:pt x="72" y="1322"/>
                    <a:pt x="102" y="1310"/>
                    <a:pt x="121" y="1285"/>
                  </a:cubicBezTo>
                  <a:cubicBezTo>
                    <a:pt x="430" y="897"/>
                    <a:pt x="712" y="488"/>
                    <a:pt x="1009" y="88"/>
                  </a:cubicBezTo>
                  <a:cubicBezTo>
                    <a:pt x="1052" y="30"/>
                    <a:pt x="1027" y="0"/>
                    <a:pt x="9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42"/>
            <p:cNvSpPr/>
            <p:nvPr/>
          </p:nvSpPr>
          <p:spPr>
            <a:xfrm>
              <a:off x="2508575" y="529850"/>
              <a:ext cx="25300" cy="36250"/>
            </a:xfrm>
            <a:custGeom>
              <a:avLst/>
              <a:gdLst/>
              <a:ahLst/>
              <a:cxnLst/>
              <a:rect l="l" t="t" r="r" b="b"/>
              <a:pathLst>
                <a:path w="1012" h="1450" extrusionOk="0">
                  <a:moveTo>
                    <a:pt x="945" y="0"/>
                  </a:moveTo>
                  <a:cubicBezTo>
                    <a:pt x="916" y="0"/>
                    <a:pt x="879" y="16"/>
                    <a:pt x="855" y="49"/>
                  </a:cubicBezTo>
                  <a:cubicBezTo>
                    <a:pt x="558" y="487"/>
                    <a:pt x="285" y="941"/>
                    <a:pt x="21" y="1400"/>
                  </a:cubicBezTo>
                  <a:cubicBezTo>
                    <a:pt x="0" y="1435"/>
                    <a:pt x="16" y="1449"/>
                    <a:pt x="40" y="1449"/>
                  </a:cubicBezTo>
                  <a:cubicBezTo>
                    <a:pt x="63" y="1449"/>
                    <a:pt x="94" y="1436"/>
                    <a:pt x="108" y="1416"/>
                  </a:cubicBezTo>
                  <a:cubicBezTo>
                    <a:pt x="413" y="987"/>
                    <a:pt x="674" y="524"/>
                    <a:pt x="971" y="91"/>
                  </a:cubicBezTo>
                  <a:cubicBezTo>
                    <a:pt x="1012" y="31"/>
                    <a:pt x="986" y="0"/>
                    <a:pt x="9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42"/>
            <p:cNvSpPr/>
            <p:nvPr/>
          </p:nvSpPr>
          <p:spPr>
            <a:xfrm>
              <a:off x="2525625" y="523625"/>
              <a:ext cx="30725" cy="46550"/>
            </a:xfrm>
            <a:custGeom>
              <a:avLst/>
              <a:gdLst/>
              <a:ahLst/>
              <a:cxnLst/>
              <a:rect l="l" t="t" r="r" b="b"/>
              <a:pathLst>
                <a:path w="1229" h="1862" extrusionOk="0">
                  <a:moveTo>
                    <a:pt x="1183" y="0"/>
                  </a:moveTo>
                  <a:cubicBezTo>
                    <a:pt x="1149" y="0"/>
                    <a:pt x="1098" y="25"/>
                    <a:pt x="1078" y="58"/>
                  </a:cubicBezTo>
                  <a:cubicBezTo>
                    <a:pt x="731" y="645"/>
                    <a:pt x="351" y="1215"/>
                    <a:pt x="21" y="1813"/>
                  </a:cubicBezTo>
                  <a:cubicBezTo>
                    <a:pt x="0" y="1848"/>
                    <a:pt x="14" y="1861"/>
                    <a:pt x="36" y="1861"/>
                  </a:cubicBezTo>
                  <a:cubicBezTo>
                    <a:pt x="59" y="1861"/>
                    <a:pt x="92" y="1847"/>
                    <a:pt x="107" y="1826"/>
                  </a:cubicBezTo>
                  <a:cubicBezTo>
                    <a:pt x="528" y="1285"/>
                    <a:pt x="855" y="653"/>
                    <a:pt x="1202" y="63"/>
                  </a:cubicBezTo>
                  <a:cubicBezTo>
                    <a:pt x="1228" y="18"/>
                    <a:pt x="1212" y="0"/>
                    <a:pt x="1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42"/>
            <p:cNvSpPr/>
            <p:nvPr/>
          </p:nvSpPr>
          <p:spPr>
            <a:xfrm>
              <a:off x="2549450" y="523525"/>
              <a:ext cx="27075" cy="41725"/>
            </a:xfrm>
            <a:custGeom>
              <a:avLst/>
              <a:gdLst/>
              <a:ahLst/>
              <a:cxnLst/>
              <a:rect l="l" t="t" r="r" b="b"/>
              <a:pathLst>
                <a:path w="1083" h="1669" extrusionOk="0">
                  <a:moveTo>
                    <a:pt x="1036" y="1"/>
                  </a:moveTo>
                  <a:cubicBezTo>
                    <a:pt x="1002" y="1"/>
                    <a:pt x="954" y="27"/>
                    <a:pt x="938" y="62"/>
                  </a:cubicBezTo>
                  <a:cubicBezTo>
                    <a:pt x="781" y="376"/>
                    <a:pt x="591" y="666"/>
                    <a:pt x="397" y="954"/>
                  </a:cubicBezTo>
                  <a:cubicBezTo>
                    <a:pt x="257" y="1169"/>
                    <a:pt x="79" y="1388"/>
                    <a:pt x="9" y="1636"/>
                  </a:cubicBezTo>
                  <a:cubicBezTo>
                    <a:pt x="1" y="1660"/>
                    <a:pt x="9" y="1668"/>
                    <a:pt x="24" y="1668"/>
                  </a:cubicBezTo>
                  <a:cubicBezTo>
                    <a:pt x="46" y="1668"/>
                    <a:pt x="83" y="1649"/>
                    <a:pt x="95" y="1636"/>
                  </a:cubicBezTo>
                  <a:cubicBezTo>
                    <a:pt x="293" y="1388"/>
                    <a:pt x="447" y="1087"/>
                    <a:pt x="624" y="818"/>
                  </a:cubicBezTo>
                  <a:cubicBezTo>
                    <a:pt x="781" y="575"/>
                    <a:pt x="934" y="327"/>
                    <a:pt x="1061" y="67"/>
                  </a:cubicBezTo>
                  <a:cubicBezTo>
                    <a:pt x="1082" y="19"/>
                    <a:pt x="1064" y="1"/>
                    <a:pt x="10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42"/>
            <p:cNvSpPr/>
            <p:nvPr/>
          </p:nvSpPr>
          <p:spPr>
            <a:xfrm>
              <a:off x="2581200" y="527950"/>
              <a:ext cx="20800" cy="25750"/>
            </a:xfrm>
            <a:custGeom>
              <a:avLst/>
              <a:gdLst/>
              <a:ahLst/>
              <a:cxnLst/>
              <a:rect l="l" t="t" r="r" b="b"/>
              <a:pathLst>
                <a:path w="832" h="1030" extrusionOk="0">
                  <a:moveTo>
                    <a:pt x="762" y="0"/>
                  </a:moveTo>
                  <a:cubicBezTo>
                    <a:pt x="742" y="0"/>
                    <a:pt x="717" y="11"/>
                    <a:pt x="692" y="39"/>
                  </a:cubicBezTo>
                  <a:cubicBezTo>
                    <a:pt x="436" y="327"/>
                    <a:pt x="163" y="633"/>
                    <a:pt x="14" y="988"/>
                  </a:cubicBezTo>
                  <a:cubicBezTo>
                    <a:pt x="0" y="1018"/>
                    <a:pt x="11" y="1030"/>
                    <a:pt x="28" y="1030"/>
                  </a:cubicBezTo>
                  <a:cubicBezTo>
                    <a:pt x="47" y="1030"/>
                    <a:pt x="72" y="1017"/>
                    <a:pt x="85" y="1000"/>
                  </a:cubicBezTo>
                  <a:cubicBezTo>
                    <a:pt x="321" y="712"/>
                    <a:pt x="527" y="406"/>
                    <a:pt x="774" y="125"/>
                  </a:cubicBezTo>
                  <a:cubicBezTo>
                    <a:pt x="832" y="61"/>
                    <a:pt x="809" y="0"/>
                    <a:pt x="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42"/>
            <p:cNvSpPr/>
            <p:nvPr/>
          </p:nvSpPr>
          <p:spPr>
            <a:xfrm>
              <a:off x="2598175" y="523300"/>
              <a:ext cx="17675" cy="24900"/>
            </a:xfrm>
            <a:custGeom>
              <a:avLst/>
              <a:gdLst/>
              <a:ahLst/>
              <a:cxnLst/>
              <a:rect l="l" t="t" r="r" b="b"/>
              <a:pathLst>
                <a:path w="707" h="996" extrusionOk="0">
                  <a:moveTo>
                    <a:pt x="638" y="0"/>
                  </a:moveTo>
                  <a:cubicBezTo>
                    <a:pt x="608" y="0"/>
                    <a:pt x="572" y="17"/>
                    <a:pt x="549" y="51"/>
                  </a:cubicBezTo>
                  <a:cubicBezTo>
                    <a:pt x="368" y="324"/>
                    <a:pt x="99" y="641"/>
                    <a:pt x="9" y="959"/>
                  </a:cubicBezTo>
                  <a:cubicBezTo>
                    <a:pt x="1" y="986"/>
                    <a:pt x="13" y="995"/>
                    <a:pt x="31" y="995"/>
                  </a:cubicBezTo>
                  <a:cubicBezTo>
                    <a:pt x="47" y="995"/>
                    <a:pt x="69" y="986"/>
                    <a:pt x="79" y="976"/>
                  </a:cubicBezTo>
                  <a:cubicBezTo>
                    <a:pt x="307" y="715"/>
                    <a:pt x="471" y="381"/>
                    <a:pt x="665" y="92"/>
                  </a:cubicBezTo>
                  <a:cubicBezTo>
                    <a:pt x="706" y="32"/>
                    <a:pt x="679" y="0"/>
                    <a:pt x="63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42"/>
            <p:cNvSpPr/>
            <p:nvPr/>
          </p:nvSpPr>
          <p:spPr>
            <a:xfrm>
              <a:off x="2642250" y="514850"/>
              <a:ext cx="7150" cy="4275"/>
            </a:xfrm>
            <a:custGeom>
              <a:avLst/>
              <a:gdLst/>
              <a:ahLst/>
              <a:cxnLst/>
              <a:rect l="l" t="t" r="r" b="b"/>
              <a:pathLst>
                <a:path w="286" h="171" extrusionOk="0">
                  <a:moveTo>
                    <a:pt x="183" y="1"/>
                  </a:moveTo>
                  <a:cubicBezTo>
                    <a:pt x="108" y="1"/>
                    <a:pt x="0" y="170"/>
                    <a:pt x="99" y="170"/>
                  </a:cubicBezTo>
                  <a:cubicBezTo>
                    <a:pt x="179" y="170"/>
                    <a:pt x="286" y="1"/>
                    <a:pt x="1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42"/>
            <p:cNvSpPr/>
            <p:nvPr/>
          </p:nvSpPr>
          <p:spPr>
            <a:xfrm>
              <a:off x="2616225" y="524975"/>
              <a:ext cx="25950" cy="44200"/>
            </a:xfrm>
            <a:custGeom>
              <a:avLst/>
              <a:gdLst/>
              <a:ahLst/>
              <a:cxnLst/>
              <a:rect l="l" t="t" r="r" b="b"/>
              <a:pathLst>
                <a:path w="1038" h="1768" extrusionOk="0">
                  <a:moveTo>
                    <a:pt x="856" y="1"/>
                  </a:moveTo>
                  <a:cubicBezTo>
                    <a:pt x="811" y="1"/>
                    <a:pt x="750" y="67"/>
                    <a:pt x="757" y="103"/>
                  </a:cubicBezTo>
                  <a:cubicBezTo>
                    <a:pt x="810" y="406"/>
                    <a:pt x="546" y="752"/>
                    <a:pt x="402" y="1000"/>
                  </a:cubicBezTo>
                  <a:cubicBezTo>
                    <a:pt x="311" y="1161"/>
                    <a:pt x="1" y="1549"/>
                    <a:pt x="75" y="1743"/>
                  </a:cubicBezTo>
                  <a:cubicBezTo>
                    <a:pt x="81" y="1761"/>
                    <a:pt x="93" y="1767"/>
                    <a:pt x="106" y="1767"/>
                  </a:cubicBezTo>
                  <a:cubicBezTo>
                    <a:pt x="137" y="1767"/>
                    <a:pt x="180" y="1731"/>
                    <a:pt x="195" y="1714"/>
                  </a:cubicBezTo>
                  <a:cubicBezTo>
                    <a:pt x="290" y="1595"/>
                    <a:pt x="340" y="1429"/>
                    <a:pt x="410" y="1297"/>
                  </a:cubicBezTo>
                  <a:cubicBezTo>
                    <a:pt x="509" y="1107"/>
                    <a:pt x="620" y="926"/>
                    <a:pt x="719" y="736"/>
                  </a:cubicBezTo>
                  <a:cubicBezTo>
                    <a:pt x="798" y="574"/>
                    <a:pt x="1037" y="187"/>
                    <a:pt x="885" y="13"/>
                  </a:cubicBezTo>
                  <a:cubicBezTo>
                    <a:pt x="877" y="4"/>
                    <a:pt x="867" y="1"/>
                    <a:pt x="85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42"/>
            <p:cNvSpPr/>
            <p:nvPr/>
          </p:nvSpPr>
          <p:spPr>
            <a:xfrm>
              <a:off x="2625825" y="526450"/>
              <a:ext cx="31500" cy="50750"/>
            </a:xfrm>
            <a:custGeom>
              <a:avLst/>
              <a:gdLst/>
              <a:ahLst/>
              <a:cxnLst/>
              <a:rect l="l" t="t" r="r" b="b"/>
              <a:pathLst>
                <a:path w="1260" h="2030" extrusionOk="0">
                  <a:moveTo>
                    <a:pt x="1195" y="0"/>
                  </a:moveTo>
                  <a:cubicBezTo>
                    <a:pt x="1160" y="0"/>
                    <a:pt x="1115" y="20"/>
                    <a:pt x="1095" y="53"/>
                  </a:cubicBezTo>
                  <a:cubicBezTo>
                    <a:pt x="732" y="660"/>
                    <a:pt x="183" y="1279"/>
                    <a:pt x="9" y="1977"/>
                  </a:cubicBezTo>
                  <a:cubicBezTo>
                    <a:pt x="0" y="2016"/>
                    <a:pt x="13" y="2030"/>
                    <a:pt x="34" y="2030"/>
                  </a:cubicBezTo>
                  <a:cubicBezTo>
                    <a:pt x="71" y="2030"/>
                    <a:pt x="134" y="1987"/>
                    <a:pt x="150" y="1961"/>
                  </a:cubicBezTo>
                  <a:cubicBezTo>
                    <a:pt x="501" y="1325"/>
                    <a:pt x="864" y="705"/>
                    <a:pt x="1227" y="78"/>
                  </a:cubicBezTo>
                  <a:cubicBezTo>
                    <a:pt x="1260" y="24"/>
                    <a:pt x="1233" y="0"/>
                    <a:pt x="11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42"/>
            <p:cNvSpPr/>
            <p:nvPr/>
          </p:nvSpPr>
          <p:spPr>
            <a:xfrm>
              <a:off x="2637825" y="524100"/>
              <a:ext cx="30800" cy="51800"/>
            </a:xfrm>
            <a:custGeom>
              <a:avLst/>
              <a:gdLst/>
              <a:ahLst/>
              <a:cxnLst/>
              <a:rect l="l" t="t" r="r" b="b"/>
              <a:pathLst>
                <a:path w="1232" h="2072" extrusionOk="0">
                  <a:moveTo>
                    <a:pt x="1182" y="1"/>
                  </a:moveTo>
                  <a:cubicBezTo>
                    <a:pt x="1142" y="1"/>
                    <a:pt x="1080" y="32"/>
                    <a:pt x="1057" y="73"/>
                  </a:cubicBezTo>
                  <a:cubicBezTo>
                    <a:pt x="706" y="704"/>
                    <a:pt x="219" y="1340"/>
                    <a:pt x="9" y="2034"/>
                  </a:cubicBezTo>
                  <a:cubicBezTo>
                    <a:pt x="0" y="2061"/>
                    <a:pt x="10" y="2071"/>
                    <a:pt x="27" y="2071"/>
                  </a:cubicBezTo>
                  <a:cubicBezTo>
                    <a:pt x="50" y="2071"/>
                    <a:pt x="87" y="2051"/>
                    <a:pt x="99" y="2034"/>
                  </a:cubicBezTo>
                  <a:cubicBezTo>
                    <a:pt x="508" y="1419"/>
                    <a:pt x="842" y="725"/>
                    <a:pt x="1202" y="73"/>
                  </a:cubicBezTo>
                  <a:cubicBezTo>
                    <a:pt x="1231" y="21"/>
                    <a:pt x="1214" y="1"/>
                    <a:pt x="11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42"/>
            <p:cNvSpPr/>
            <p:nvPr/>
          </p:nvSpPr>
          <p:spPr>
            <a:xfrm>
              <a:off x="2649800" y="515075"/>
              <a:ext cx="44700" cy="69825"/>
            </a:xfrm>
            <a:custGeom>
              <a:avLst/>
              <a:gdLst/>
              <a:ahLst/>
              <a:cxnLst/>
              <a:rect l="l" t="t" r="r" b="b"/>
              <a:pathLst>
                <a:path w="1788" h="2793" extrusionOk="0">
                  <a:moveTo>
                    <a:pt x="1719" y="0"/>
                  </a:moveTo>
                  <a:cubicBezTo>
                    <a:pt x="1689" y="0"/>
                    <a:pt x="1653" y="18"/>
                    <a:pt x="1631" y="53"/>
                  </a:cubicBezTo>
                  <a:cubicBezTo>
                    <a:pt x="1078" y="925"/>
                    <a:pt x="426" y="1788"/>
                    <a:pt x="16" y="2738"/>
                  </a:cubicBezTo>
                  <a:cubicBezTo>
                    <a:pt x="0" y="2777"/>
                    <a:pt x="15" y="2792"/>
                    <a:pt x="39" y="2792"/>
                  </a:cubicBezTo>
                  <a:cubicBezTo>
                    <a:pt x="62" y="2792"/>
                    <a:pt x="93" y="2777"/>
                    <a:pt x="108" y="2754"/>
                  </a:cubicBezTo>
                  <a:cubicBezTo>
                    <a:pt x="677" y="1887"/>
                    <a:pt x="1194" y="979"/>
                    <a:pt x="1747" y="99"/>
                  </a:cubicBezTo>
                  <a:cubicBezTo>
                    <a:pt x="1788" y="34"/>
                    <a:pt x="1760" y="0"/>
                    <a:pt x="17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42"/>
            <p:cNvSpPr/>
            <p:nvPr/>
          </p:nvSpPr>
          <p:spPr>
            <a:xfrm>
              <a:off x="2661650" y="517600"/>
              <a:ext cx="47475" cy="72300"/>
            </a:xfrm>
            <a:custGeom>
              <a:avLst/>
              <a:gdLst/>
              <a:ahLst/>
              <a:cxnLst/>
              <a:rect l="l" t="t" r="r" b="b"/>
              <a:pathLst>
                <a:path w="1899" h="2892" extrusionOk="0">
                  <a:moveTo>
                    <a:pt x="1831" y="1"/>
                  </a:moveTo>
                  <a:cubicBezTo>
                    <a:pt x="1802" y="1"/>
                    <a:pt x="1766" y="17"/>
                    <a:pt x="1743" y="52"/>
                  </a:cubicBezTo>
                  <a:cubicBezTo>
                    <a:pt x="1137" y="943"/>
                    <a:pt x="480" y="1852"/>
                    <a:pt x="22" y="2831"/>
                  </a:cubicBezTo>
                  <a:cubicBezTo>
                    <a:pt x="1" y="2875"/>
                    <a:pt x="19" y="2892"/>
                    <a:pt x="46" y="2892"/>
                  </a:cubicBezTo>
                  <a:cubicBezTo>
                    <a:pt x="73" y="2892"/>
                    <a:pt x="108" y="2875"/>
                    <a:pt x="125" y="2851"/>
                  </a:cubicBezTo>
                  <a:cubicBezTo>
                    <a:pt x="716" y="1939"/>
                    <a:pt x="1248" y="998"/>
                    <a:pt x="1855" y="93"/>
                  </a:cubicBezTo>
                  <a:cubicBezTo>
                    <a:pt x="1899" y="33"/>
                    <a:pt x="1871" y="1"/>
                    <a:pt x="18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42"/>
            <p:cNvSpPr/>
            <p:nvPr/>
          </p:nvSpPr>
          <p:spPr>
            <a:xfrm>
              <a:off x="2671925" y="525025"/>
              <a:ext cx="49100" cy="80825"/>
            </a:xfrm>
            <a:custGeom>
              <a:avLst/>
              <a:gdLst/>
              <a:ahLst/>
              <a:cxnLst/>
              <a:rect l="l" t="t" r="r" b="b"/>
              <a:pathLst>
                <a:path w="1964" h="3233" extrusionOk="0">
                  <a:moveTo>
                    <a:pt x="1900" y="0"/>
                  </a:moveTo>
                  <a:cubicBezTo>
                    <a:pt x="1874" y="0"/>
                    <a:pt x="1843" y="16"/>
                    <a:pt x="1824" y="48"/>
                  </a:cubicBezTo>
                  <a:cubicBezTo>
                    <a:pt x="1196" y="1052"/>
                    <a:pt x="461" y="2083"/>
                    <a:pt x="15" y="3182"/>
                  </a:cubicBezTo>
                  <a:cubicBezTo>
                    <a:pt x="1" y="3218"/>
                    <a:pt x="15" y="3232"/>
                    <a:pt x="35" y="3232"/>
                  </a:cubicBezTo>
                  <a:cubicBezTo>
                    <a:pt x="55" y="3232"/>
                    <a:pt x="81" y="3219"/>
                    <a:pt x="94" y="3198"/>
                  </a:cubicBezTo>
                  <a:cubicBezTo>
                    <a:pt x="738" y="2187"/>
                    <a:pt x="1291" y="1109"/>
                    <a:pt x="1927" y="89"/>
                  </a:cubicBezTo>
                  <a:cubicBezTo>
                    <a:pt x="1963" y="31"/>
                    <a:pt x="1937" y="0"/>
                    <a:pt x="19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42"/>
            <p:cNvSpPr/>
            <p:nvPr/>
          </p:nvSpPr>
          <p:spPr>
            <a:xfrm>
              <a:off x="2677575" y="533950"/>
              <a:ext cx="54175" cy="91200"/>
            </a:xfrm>
            <a:custGeom>
              <a:avLst/>
              <a:gdLst/>
              <a:ahLst/>
              <a:cxnLst/>
              <a:rect l="l" t="t" r="r" b="b"/>
              <a:pathLst>
                <a:path w="2167" h="3648" extrusionOk="0">
                  <a:moveTo>
                    <a:pt x="2117" y="0"/>
                  </a:moveTo>
                  <a:cubicBezTo>
                    <a:pt x="2079" y="0"/>
                    <a:pt x="2023" y="29"/>
                    <a:pt x="2002" y="66"/>
                  </a:cubicBezTo>
                  <a:cubicBezTo>
                    <a:pt x="1358" y="1261"/>
                    <a:pt x="668" y="2420"/>
                    <a:pt x="16" y="3605"/>
                  </a:cubicBezTo>
                  <a:cubicBezTo>
                    <a:pt x="0" y="3636"/>
                    <a:pt x="13" y="3647"/>
                    <a:pt x="33" y="3647"/>
                  </a:cubicBezTo>
                  <a:cubicBezTo>
                    <a:pt x="53" y="3647"/>
                    <a:pt x="82" y="3635"/>
                    <a:pt x="94" y="3618"/>
                  </a:cubicBezTo>
                  <a:cubicBezTo>
                    <a:pt x="908" y="2532"/>
                    <a:pt x="1499" y="1261"/>
                    <a:pt x="2139" y="71"/>
                  </a:cubicBezTo>
                  <a:cubicBezTo>
                    <a:pt x="2167" y="20"/>
                    <a:pt x="2149" y="0"/>
                    <a:pt x="21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42"/>
            <p:cNvSpPr/>
            <p:nvPr/>
          </p:nvSpPr>
          <p:spPr>
            <a:xfrm>
              <a:off x="2668275" y="524225"/>
              <a:ext cx="82150" cy="135300"/>
            </a:xfrm>
            <a:custGeom>
              <a:avLst/>
              <a:gdLst/>
              <a:ahLst/>
              <a:cxnLst/>
              <a:rect l="l" t="t" r="r" b="b"/>
              <a:pathLst>
                <a:path w="3286" h="5412" extrusionOk="0">
                  <a:moveTo>
                    <a:pt x="3237" y="0"/>
                  </a:moveTo>
                  <a:cubicBezTo>
                    <a:pt x="3199" y="0"/>
                    <a:pt x="3140" y="29"/>
                    <a:pt x="3117" y="68"/>
                  </a:cubicBezTo>
                  <a:cubicBezTo>
                    <a:pt x="2143" y="1864"/>
                    <a:pt x="983" y="3557"/>
                    <a:pt x="21" y="5357"/>
                  </a:cubicBezTo>
                  <a:cubicBezTo>
                    <a:pt x="0" y="5396"/>
                    <a:pt x="17" y="5412"/>
                    <a:pt x="42" y="5412"/>
                  </a:cubicBezTo>
                  <a:cubicBezTo>
                    <a:pt x="68" y="5412"/>
                    <a:pt x="101" y="5396"/>
                    <a:pt x="116" y="5374"/>
                  </a:cubicBezTo>
                  <a:cubicBezTo>
                    <a:pt x="1243" y="3664"/>
                    <a:pt x="2284" y="1868"/>
                    <a:pt x="3258" y="68"/>
                  </a:cubicBezTo>
                  <a:cubicBezTo>
                    <a:pt x="3286" y="19"/>
                    <a:pt x="3268" y="0"/>
                    <a:pt x="32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42"/>
            <p:cNvSpPr/>
            <p:nvPr/>
          </p:nvSpPr>
          <p:spPr>
            <a:xfrm>
              <a:off x="2666800" y="524850"/>
              <a:ext cx="95875" cy="171150"/>
            </a:xfrm>
            <a:custGeom>
              <a:avLst/>
              <a:gdLst/>
              <a:ahLst/>
              <a:cxnLst/>
              <a:rect l="l" t="t" r="r" b="b"/>
              <a:pathLst>
                <a:path w="3835" h="6846" extrusionOk="0">
                  <a:moveTo>
                    <a:pt x="3783" y="1"/>
                  </a:moveTo>
                  <a:cubicBezTo>
                    <a:pt x="3743" y="1"/>
                    <a:pt x="3682" y="33"/>
                    <a:pt x="3660" y="76"/>
                  </a:cubicBezTo>
                  <a:cubicBezTo>
                    <a:pt x="2549" y="2368"/>
                    <a:pt x="1067" y="4478"/>
                    <a:pt x="18" y="6793"/>
                  </a:cubicBezTo>
                  <a:cubicBezTo>
                    <a:pt x="0" y="6831"/>
                    <a:pt x="12" y="6846"/>
                    <a:pt x="33" y="6846"/>
                  </a:cubicBezTo>
                  <a:cubicBezTo>
                    <a:pt x="61" y="6846"/>
                    <a:pt x="105" y="6821"/>
                    <a:pt x="121" y="6793"/>
                  </a:cubicBezTo>
                  <a:cubicBezTo>
                    <a:pt x="1356" y="4556"/>
                    <a:pt x="2698" y="2384"/>
                    <a:pt x="3809" y="76"/>
                  </a:cubicBezTo>
                  <a:cubicBezTo>
                    <a:pt x="3834" y="22"/>
                    <a:pt x="3815" y="1"/>
                    <a:pt x="3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42"/>
            <p:cNvSpPr/>
            <p:nvPr/>
          </p:nvSpPr>
          <p:spPr>
            <a:xfrm>
              <a:off x="2670525" y="519850"/>
              <a:ext cx="118275" cy="201375"/>
            </a:xfrm>
            <a:custGeom>
              <a:avLst/>
              <a:gdLst/>
              <a:ahLst/>
              <a:cxnLst/>
              <a:rect l="l" t="t" r="r" b="b"/>
              <a:pathLst>
                <a:path w="4731" h="8055" extrusionOk="0">
                  <a:moveTo>
                    <a:pt x="4673" y="0"/>
                  </a:moveTo>
                  <a:cubicBezTo>
                    <a:pt x="4630" y="0"/>
                    <a:pt x="4567" y="34"/>
                    <a:pt x="4547" y="81"/>
                  </a:cubicBezTo>
                  <a:cubicBezTo>
                    <a:pt x="3238" y="2819"/>
                    <a:pt x="1785" y="5499"/>
                    <a:pt x="34" y="7980"/>
                  </a:cubicBezTo>
                  <a:cubicBezTo>
                    <a:pt x="0" y="8031"/>
                    <a:pt x="21" y="8055"/>
                    <a:pt x="54" y="8055"/>
                  </a:cubicBezTo>
                  <a:cubicBezTo>
                    <a:pt x="78" y="8055"/>
                    <a:pt x="108" y="8042"/>
                    <a:pt x="129" y="8018"/>
                  </a:cubicBezTo>
                  <a:cubicBezTo>
                    <a:pt x="2016" y="5660"/>
                    <a:pt x="3408" y="2791"/>
                    <a:pt x="4704" y="81"/>
                  </a:cubicBezTo>
                  <a:cubicBezTo>
                    <a:pt x="4730" y="24"/>
                    <a:pt x="4708" y="0"/>
                    <a:pt x="46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42"/>
            <p:cNvSpPr/>
            <p:nvPr/>
          </p:nvSpPr>
          <p:spPr>
            <a:xfrm>
              <a:off x="2685950" y="509375"/>
              <a:ext cx="138700" cy="225650"/>
            </a:xfrm>
            <a:custGeom>
              <a:avLst/>
              <a:gdLst/>
              <a:ahLst/>
              <a:cxnLst/>
              <a:rect l="l" t="t" r="r" b="b"/>
              <a:pathLst>
                <a:path w="5548" h="9026" extrusionOk="0">
                  <a:moveTo>
                    <a:pt x="5490" y="1"/>
                  </a:moveTo>
                  <a:cubicBezTo>
                    <a:pt x="5446" y="1"/>
                    <a:pt x="5379" y="33"/>
                    <a:pt x="5354" y="75"/>
                  </a:cubicBezTo>
                  <a:cubicBezTo>
                    <a:pt x="3637" y="3077"/>
                    <a:pt x="1783" y="5992"/>
                    <a:pt x="24" y="8969"/>
                  </a:cubicBezTo>
                  <a:cubicBezTo>
                    <a:pt x="1" y="9009"/>
                    <a:pt x="20" y="9026"/>
                    <a:pt x="48" y="9026"/>
                  </a:cubicBezTo>
                  <a:cubicBezTo>
                    <a:pt x="75" y="9026"/>
                    <a:pt x="111" y="9010"/>
                    <a:pt x="127" y="8986"/>
                  </a:cubicBezTo>
                  <a:cubicBezTo>
                    <a:pt x="2063" y="6112"/>
                    <a:pt x="3798" y="3086"/>
                    <a:pt x="5516" y="79"/>
                  </a:cubicBezTo>
                  <a:cubicBezTo>
                    <a:pt x="5547" y="23"/>
                    <a:pt x="5526" y="1"/>
                    <a:pt x="5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42"/>
            <p:cNvSpPr/>
            <p:nvPr/>
          </p:nvSpPr>
          <p:spPr>
            <a:xfrm>
              <a:off x="2730575" y="514975"/>
              <a:ext cx="108125" cy="190175"/>
            </a:xfrm>
            <a:custGeom>
              <a:avLst/>
              <a:gdLst/>
              <a:ahLst/>
              <a:cxnLst/>
              <a:rect l="l" t="t" r="r" b="b"/>
              <a:pathLst>
                <a:path w="4325" h="7607" extrusionOk="0">
                  <a:moveTo>
                    <a:pt x="4300" y="1"/>
                  </a:moveTo>
                  <a:cubicBezTo>
                    <a:pt x="4272" y="1"/>
                    <a:pt x="4224" y="33"/>
                    <a:pt x="4214" y="62"/>
                  </a:cubicBezTo>
                  <a:cubicBezTo>
                    <a:pt x="3726" y="1494"/>
                    <a:pt x="2607" y="2816"/>
                    <a:pt x="1831" y="4108"/>
                  </a:cubicBezTo>
                  <a:cubicBezTo>
                    <a:pt x="1162" y="5219"/>
                    <a:pt x="518" y="6350"/>
                    <a:pt x="19" y="7544"/>
                  </a:cubicBezTo>
                  <a:cubicBezTo>
                    <a:pt x="1" y="7589"/>
                    <a:pt x="16" y="7607"/>
                    <a:pt x="41" y="7607"/>
                  </a:cubicBezTo>
                  <a:cubicBezTo>
                    <a:pt x="74" y="7607"/>
                    <a:pt x="124" y="7579"/>
                    <a:pt x="143" y="7544"/>
                  </a:cubicBezTo>
                  <a:cubicBezTo>
                    <a:pt x="951" y="5959"/>
                    <a:pt x="1790" y="4418"/>
                    <a:pt x="2723" y="2899"/>
                  </a:cubicBezTo>
                  <a:cubicBezTo>
                    <a:pt x="3301" y="1965"/>
                    <a:pt x="3995" y="1094"/>
                    <a:pt x="4317" y="38"/>
                  </a:cubicBezTo>
                  <a:cubicBezTo>
                    <a:pt x="4324" y="11"/>
                    <a:pt x="4315" y="1"/>
                    <a:pt x="43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42"/>
            <p:cNvSpPr/>
            <p:nvPr/>
          </p:nvSpPr>
          <p:spPr>
            <a:xfrm>
              <a:off x="2787800" y="511050"/>
              <a:ext cx="76600" cy="120675"/>
            </a:xfrm>
            <a:custGeom>
              <a:avLst/>
              <a:gdLst/>
              <a:ahLst/>
              <a:cxnLst/>
              <a:rect l="l" t="t" r="r" b="b"/>
              <a:pathLst>
                <a:path w="3064" h="4827" extrusionOk="0">
                  <a:moveTo>
                    <a:pt x="3007" y="0"/>
                  </a:moveTo>
                  <a:cubicBezTo>
                    <a:pt x="2963" y="0"/>
                    <a:pt x="2897" y="32"/>
                    <a:pt x="2870" y="75"/>
                  </a:cubicBezTo>
                  <a:cubicBezTo>
                    <a:pt x="1937" y="1647"/>
                    <a:pt x="901" y="3179"/>
                    <a:pt x="17" y="4782"/>
                  </a:cubicBezTo>
                  <a:cubicBezTo>
                    <a:pt x="1" y="4814"/>
                    <a:pt x="13" y="4826"/>
                    <a:pt x="34" y="4826"/>
                  </a:cubicBezTo>
                  <a:cubicBezTo>
                    <a:pt x="55" y="4826"/>
                    <a:pt x="85" y="4813"/>
                    <a:pt x="99" y="4794"/>
                  </a:cubicBezTo>
                  <a:cubicBezTo>
                    <a:pt x="1194" y="3316"/>
                    <a:pt x="2094" y="1660"/>
                    <a:pt x="3031" y="79"/>
                  </a:cubicBezTo>
                  <a:cubicBezTo>
                    <a:pt x="3063" y="22"/>
                    <a:pt x="3043" y="0"/>
                    <a:pt x="30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42"/>
            <p:cNvSpPr/>
            <p:nvPr/>
          </p:nvSpPr>
          <p:spPr>
            <a:xfrm>
              <a:off x="2806775" y="510925"/>
              <a:ext cx="80325" cy="136700"/>
            </a:xfrm>
            <a:custGeom>
              <a:avLst/>
              <a:gdLst/>
              <a:ahLst/>
              <a:cxnLst/>
              <a:rect l="l" t="t" r="r" b="b"/>
              <a:pathLst>
                <a:path w="3213" h="5468" extrusionOk="0">
                  <a:moveTo>
                    <a:pt x="3155" y="0"/>
                  </a:moveTo>
                  <a:cubicBezTo>
                    <a:pt x="3111" y="0"/>
                    <a:pt x="3045" y="34"/>
                    <a:pt x="3020" y="80"/>
                  </a:cubicBezTo>
                  <a:cubicBezTo>
                    <a:pt x="2061" y="1859"/>
                    <a:pt x="860" y="3569"/>
                    <a:pt x="22" y="5402"/>
                  </a:cubicBezTo>
                  <a:cubicBezTo>
                    <a:pt x="1" y="5448"/>
                    <a:pt x="21" y="5468"/>
                    <a:pt x="50" y="5468"/>
                  </a:cubicBezTo>
                  <a:cubicBezTo>
                    <a:pt x="79" y="5468"/>
                    <a:pt x="115" y="5450"/>
                    <a:pt x="133" y="5422"/>
                  </a:cubicBezTo>
                  <a:cubicBezTo>
                    <a:pt x="1190" y="3668"/>
                    <a:pt x="2214" y="1888"/>
                    <a:pt x="3180" y="84"/>
                  </a:cubicBezTo>
                  <a:cubicBezTo>
                    <a:pt x="3212" y="24"/>
                    <a:pt x="3191" y="0"/>
                    <a:pt x="31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42"/>
            <p:cNvSpPr/>
            <p:nvPr/>
          </p:nvSpPr>
          <p:spPr>
            <a:xfrm>
              <a:off x="2810950" y="507750"/>
              <a:ext cx="91375" cy="167300"/>
            </a:xfrm>
            <a:custGeom>
              <a:avLst/>
              <a:gdLst/>
              <a:ahLst/>
              <a:cxnLst/>
              <a:rect l="l" t="t" r="r" b="b"/>
              <a:pathLst>
                <a:path w="3655" h="6692" extrusionOk="0">
                  <a:moveTo>
                    <a:pt x="3599" y="0"/>
                  </a:moveTo>
                  <a:cubicBezTo>
                    <a:pt x="3557" y="0"/>
                    <a:pt x="3495" y="33"/>
                    <a:pt x="3472" y="79"/>
                  </a:cubicBezTo>
                  <a:cubicBezTo>
                    <a:pt x="2407" y="2304"/>
                    <a:pt x="1031" y="4390"/>
                    <a:pt x="20" y="6631"/>
                  </a:cubicBezTo>
                  <a:cubicBezTo>
                    <a:pt x="0" y="6675"/>
                    <a:pt x="14" y="6691"/>
                    <a:pt x="38" y="6691"/>
                  </a:cubicBezTo>
                  <a:cubicBezTo>
                    <a:pt x="69" y="6691"/>
                    <a:pt x="117" y="6665"/>
                    <a:pt x="135" y="6635"/>
                  </a:cubicBezTo>
                  <a:cubicBezTo>
                    <a:pt x="1341" y="4468"/>
                    <a:pt x="2559" y="2320"/>
                    <a:pt x="3629" y="79"/>
                  </a:cubicBezTo>
                  <a:cubicBezTo>
                    <a:pt x="3655" y="23"/>
                    <a:pt x="3634" y="0"/>
                    <a:pt x="35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42"/>
            <p:cNvSpPr/>
            <p:nvPr/>
          </p:nvSpPr>
          <p:spPr>
            <a:xfrm>
              <a:off x="2837975" y="512750"/>
              <a:ext cx="89475" cy="153950"/>
            </a:xfrm>
            <a:custGeom>
              <a:avLst/>
              <a:gdLst/>
              <a:ahLst/>
              <a:cxnLst/>
              <a:rect l="l" t="t" r="r" b="b"/>
              <a:pathLst>
                <a:path w="3579" h="6158" extrusionOk="0">
                  <a:moveTo>
                    <a:pt x="3527" y="0"/>
                  </a:moveTo>
                  <a:cubicBezTo>
                    <a:pt x="3486" y="0"/>
                    <a:pt x="3423" y="31"/>
                    <a:pt x="3399" y="72"/>
                  </a:cubicBezTo>
                  <a:cubicBezTo>
                    <a:pt x="2288" y="2075"/>
                    <a:pt x="991" y="4032"/>
                    <a:pt x="17" y="6109"/>
                  </a:cubicBezTo>
                  <a:cubicBezTo>
                    <a:pt x="1" y="6145"/>
                    <a:pt x="13" y="6158"/>
                    <a:pt x="33" y="6158"/>
                  </a:cubicBezTo>
                  <a:cubicBezTo>
                    <a:pt x="60" y="6158"/>
                    <a:pt x="102" y="6135"/>
                    <a:pt x="116" y="6109"/>
                  </a:cubicBezTo>
                  <a:cubicBezTo>
                    <a:pt x="1301" y="4123"/>
                    <a:pt x="2428" y="2096"/>
                    <a:pt x="3551" y="72"/>
                  </a:cubicBezTo>
                  <a:cubicBezTo>
                    <a:pt x="3579" y="21"/>
                    <a:pt x="3560" y="0"/>
                    <a:pt x="35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42"/>
            <p:cNvSpPr/>
            <p:nvPr/>
          </p:nvSpPr>
          <p:spPr>
            <a:xfrm>
              <a:off x="2866250" y="516650"/>
              <a:ext cx="73500" cy="142975"/>
            </a:xfrm>
            <a:custGeom>
              <a:avLst/>
              <a:gdLst/>
              <a:ahLst/>
              <a:cxnLst/>
              <a:rect l="l" t="t" r="r" b="b"/>
              <a:pathLst>
                <a:path w="2940" h="5719" extrusionOk="0">
                  <a:moveTo>
                    <a:pt x="2881" y="0"/>
                  </a:moveTo>
                  <a:cubicBezTo>
                    <a:pt x="2837" y="0"/>
                    <a:pt x="2773" y="33"/>
                    <a:pt x="2750" y="78"/>
                  </a:cubicBezTo>
                  <a:cubicBezTo>
                    <a:pt x="1813" y="1919"/>
                    <a:pt x="793" y="3744"/>
                    <a:pt x="17" y="5660"/>
                  </a:cubicBezTo>
                  <a:cubicBezTo>
                    <a:pt x="1" y="5702"/>
                    <a:pt x="15" y="5718"/>
                    <a:pt x="38" y="5718"/>
                  </a:cubicBezTo>
                  <a:cubicBezTo>
                    <a:pt x="68" y="5718"/>
                    <a:pt x="112" y="5692"/>
                    <a:pt x="128" y="5660"/>
                  </a:cubicBezTo>
                  <a:cubicBezTo>
                    <a:pt x="1041" y="3794"/>
                    <a:pt x="1966" y="1932"/>
                    <a:pt x="2912" y="82"/>
                  </a:cubicBezTo>
                  <a:cubicBezTo>
                    <a:pt x="2940" y="23"/>
                    <a:pt x="2917" y="0"/>
                    <a:pt x="288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42"/>
            <p:cNvSpPr/>
            <p:nvPr/>
          </p:nvSpPr>
          <p:spPr>
            <a:xfrm>
              <a:off x="2887100" y="515100"/>
              <a:ext cx="84100" cy="154625"/>
            </a:xfrm>
            <a:custGeom>
              <a:avLst/>
              <a:gdLst/>
              <a:ahLst/>
              <a:cxnLst/>
              <a:rect l="l" t="t" r="r" b="b"/>
              <a:pathLst>
                <a:path w="3364" h="6185" extrusionOk="0">
                  <a:moveTo>
                    <a:pt x="3308" y="1"/>
                  </a:moveTo>
                  <a:cubicBezTo>
                    <a:pt x="3267" y="1"/>
                    <a:pt x="3208" y="31"/>
                    <a:pt x="3188" y="73"/>
                  </a:cubicBezTo>
                  <a:cubicBezTo>
                    <a:pt x="2172" y="2118"/>
                    <a:pt x="954" y="4071"/>
                    <a:pt x="13" y="6143"/>
                  </a:cubicBezTo>
                  <a:cubicBezTo>
                    <a:pt x="0" y="6173"/>
                    <a:pt x="12" y="6185"/>
                    <a:pt x="30" y="6185"/>
                  </a:cubicBezTo>
                  <a:cubicBezTo>
                    <a:pt x="47" y="6185"/>
                    <a:pt x="69" y="6174"/>
                    <a:pt x="79" y="6156"/>
                  </a:cubicBezTo>
                  <a:cubicBezTo>
                    <a:pt x="1260" y="4190"/>
                    <a:pt x="2317" y="2129"/>
                    <a:pt x="3336" y="77"/>
                  </a:cubicBezTo>
                  <a:cubicBezTo>
                    <a:pt x="3363" y="23"/>
                    <a:pt x="3342" y="1"/>
                    <a:pt x="33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42"/>
            <p:cNvSpPr/>
            <p:nvPr/>
          </p:nvSpPr>
          <p:spPr>
            <a:xfrm>
              <a:off x="2896775" y="520900"/>
              <a:ext cx="85650" cy="145250"/>
            </a:xfrm>
            <a:custGeom>
              <a:avLst/>
              <a:gdLst/>
              <a:ahLst/>
              <a:cxnLst/>
              <a:rect l="l" t="t" r="r" b="b"/>
              <a:pathLst>
                <a:path w="3426" h="5810" extrusionOk="0">
                  <a:moveTo>
                    <a:pt x="3377" y="1"/>
                  </a:moveTo>
                  <a:cubicBezTo>
                    <a:pt x="3338" y="1"/>
                    <a:pt x="3280" y="32"/>
                    <a:pt x="3260" y="73"/>
                  </a:cubicBezTo>
                  <a:cubicBezTo>
                    <a:pt x="2269" y="2017"/>
                    <a:pt x="1108" y="3855"/>
                    <a:pt x="26" y="5750"/>
                  </a:cubicBezTo>
                  <a:cubicBezTo>
                    <a:pt x="1" y="5792"/>
                    <a:pt x="19" y="5810"/>
                    <a:pt x="49" y="5810"/>
                  </a:cubicBezTo>
                  <a:cubicBezTo>
                    <a:pt x="77" y="5810"/>
                    <a:pt x="116" y="5793"/>
                    <a:pt x="134" y="5766"/>
                  </a:cubicBezTo>
                  <a:cubicBezTo>
                    <a:pt x="1331" y="3942"/>
                    <a:pt x="2413" y="2021"/>
                    <a:pt x="3400" y="73"/>
                  </a:cubicBezTo>
                  <a:cubicBezTo>
                    <a:pt x="3426" y="21"/>
                    <a:pt x="3408" y="1"/>
                    <a:pt x="33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42"/>
            <p:cNvSpPr/>
            <p:nvPr/>
          </p:nvSpPr>
          <p:spPr>
            <a:xfrm>
              <a:off x="2926975" y="528150"/>
              <a:ext cx="78325" cy="133075"/>
            </a:xfrm>
            <a:custGeom>
              <a:avLst/>
              <a:gdLst/>
              <a:ahLst/>
              <a:cxnLst/>
              <a:rect l="l" t="t" r="r" b="b"/>
              <a:pathLst>
                <a:path w="3133" h="5323" extrusionOk="0">
                  <a:moveTo>
                    <a:pt x="3079" y="0"/>
                  </a:moveTo>
                  <a:cubicBezTo>
                    <a:pt x="3039" y="0"/>
                    <a:pt x="2978" y="31"/>
                    <a:pt x="2955" y="71"/>
                  </a:cubicBezTo>
                  <a:cubicBezTo>
                    <a:pt x="2044" y="1843"/>
                    <a:pt x="986" y="3524"/>
                    <a:pt x="24" y="5266"/>
                  </a:cubicBezTo>
                  <a:cubicBezTo>
                    <a:pt x="1" y="5306"/>
                    <a:pt x="19" y="5322"/>
                    <a:pt x="46" y="5322"/>
                  </a:cubicBezTo>
                  <a:cubicBezTo>
                    <a:pt x="72" y="5322"/>
                    <a:pt x="107" y="5307"/>
                    <a:pt x="123" y="5283"/>
                  </a:cubicBezTo>
                  <a:cubicBezTo>
                    <a:pt x="1234" y="3627"/>
                    <a:pt x="2196" y="1847"/>
                    <a:pt x="3104" y="75"/>
                  </a:cubicBezTo>
                  <a:cubicBezTo>
                    <a:pt x="3132" y="21"/>
                    <a:pt x="3113" y="0"/>
                    <a:pt x="30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42"/>
            <p:cNvSpPr/>
            <p:nvPr/>
          </p:nvSpPr>
          <p:spPr>
            <a:xfrm>
              <a:off x="2722925" y="639150"/>
              <a:ext cx="55150" cy="120925"/>
            </a:xfrm>
            <a:custGeom>
              <a:avLst/>
              <a:gdLst/>
              <a:ahLst/>
              <a:cxnLst/>
              <a:rect l="l" t="t" r="r" b="b"/>
              <a:pathLst>
                <a:path w="2206" h="4837" extrusionOk="0">
                  <a:moveTo>
                    <a:pt x="2150" y="1"/>
                  </a:moveTo>
                  <a:cubicBezTo>
                    <a:pt x="2109" y="1"/>
                    <a:pt x="2050" y="33"/>
                    <a:pt x="2030" y="79"/>
                  </a:cubicBezTo>
                  <a:cubicBezTo>
                    <a:pt x="1381" y="1652"/>
                    <a:pt x="605" y="3188"/>
                    <a:pt x="15" y="4786"/>
                  </a:cubicBezTo>
                  <a:cubicBezTo>
                    <a:pt x="0" y="4822"/>
                    <a:pt x="12" y="4836"/>
                    <a:pt x="32" y="4836"/>
                  </a:cubicBezTo>
                  <a:cubicBezTo>
                    <a:pt x="58" y="4836"/>
                    <a:pt x="96" y="4814"/>
                    <a:pt x="110" y="4786"/>
                  </a:cubicBezTo>
                  <a:cubicBezTo>
                    <a:pt x="882" y="3262"/>
                    <a:pt x="1530" y="1660"/>
                    <a:pt x="2183" y="79"/>
                  </a:cubicBezTo>
                  <a:cubicBezTo>
                    <a:pt x="2205" y="23"/>
                    <a:pt x="2184" y="1"/>
                    <a:pt x="21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42"/>
            <p:cNvSpPr/>
            <p:nvPr/>
          </p:nvSpPr>
          <p:spPr>
            <a:xfrm>
              <a:off x="2759100" y="656150"/>
              <a:ext cx="37150" cy="61775"/>
            </a:xfrm>
            <a:custGeom>
              <a:avLst/>
              <a:gdLst/>
              <a:ahLst/>
              <a:cxnLst/>
              <a:rect l="l" t="t" r="r" b="b"/>
              <a:pathLst>
                <a:path w="1486" h="2471" extrusionOk="0">
                  <a:moveTo>
                    <a:pt x="1430" y="0"/>
                  </a:moveTo>
                  <a:cubicBezTo>
                    <a:pt x="1386" y="0"/>
                    <a:pt x="1318" y="34"/>
                    <a:pt x="1293" y="80"/>
                  </a:cubicBezTo>
                  <a:cubicBezTo>
                    <a:pt x="872" y="861"/>
                    <a:pt x="459" y="1644"/>
                    <a:pt x="21" y="2417"/>
                  </a:cubicBezTo>
                  <a:cubicBezTo>
                    <a:pt x="0" y="2455"/>
                    <a:pt x="18" y="2470"/>
                    <a:pt x="44" y="2470"/>
                  </a:cubicBezTo>
                  <a:cubicBezTo>
                    <a:pt x="69" y="2470"/>
                    <a:pt x="102" y="2456"/>
                    <a:pt x="117" y="2433"/>
                  </a:cubicBezTo>
                  <a:cubicBezTo>
                    <a:pt x="603" y="1674"/>
                    <a:pt x="1024" y="876"/>
                    <a:pt x="1454" y="80"/>
                  </a:cubicBezTo>
                  <a:cubicBezTo>
                    <a:pt x="1486" y="22"/>
                    <a:pt x="1466" y="0"/>
                    <a:pt x="14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42"/>
            <p:cNvSpPr/>
            <p:nvPr/>
          </p:nvSpPr>
          <p:spPr>
            <a:xfrm>
              <a:off x="2694775" y="709050"/>
              <a:ext cx="32175" cy="52025"/>
            </a:xfrm>
            <a:custGeom>
              <a:avLst/>
              <a:gdLst/>
              <a:ahLst/>
              <a:cxnLst/>
              <a:rect l="l" t="t" r="r" b="b"/>
              <a:pathLst>
                <a:path w="1287" h="2081" extrusionOk="0">
                  <a:moveTo>
                    <a:pt x="1234" y="0"/>
                  </a:moveTo>
                  <a:cubicBezTo>
                    <a:pt x="1195" y="0"/>
                    <a:pt x="1136" y="31"/>
                    <a:pt x="1116" y="73"/>
                  </a:cubicBezTo>
                  <a:cubicBezTo>
                    <a:pt x="778" y="738"/>
                    <a:pt x="393" y="1371"/>
                    <a:pt x="26" y="2019"/>
                  </a:cubicBezTo>
                  <a:cubicBezTo>
                    <a:pt x="1" y="2063"/>
                    <a:pt x="19" y="2080"/>
                    <a:pt x="49" y="2080"/>
                  </a:cubicBezTo>
                  <a:cubicBezTo>
                    <a:pt x="77" y="2080"/>
                    <a:pt x="115" y="2064"/>
                    <a:pt x="134" y="2040"/>
                  </a:cubicBezTo>
                  <a:cubicBezTo>
                    <a:pt x="575" y="1428"/>
                    <a:pt x="922" y="747"/>
                    <a:pt x="1261" y="73"/>
                  </a:cubicBezTo>
                  <a:cubicBezTo>
                    <a:pt x="1287" y="21"/>
                    <a:pt x="1267" y="0"/>
                    <a:pt x="12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42"/>
            <p:cNvSpPr/>
            <p:nvPr/>
          </p:nvSpPr>
          <p:spPr>
            <a:xfrm>
              <a:off x="2154500" y="1504025"/>
              <a:ext cx="49775" cy="109800"/>
            </a:xfrm>
            <a:custGeom>
              <a:avLst/>
              <a:gdLst/>
              <a:ahLst/>
              <a:cxnLst/>
              <a:rect l="l" t="t" r="r" b="b"/>
              <a:pathLst>
                <a:path w="1991" h="4392" extrusionOk="0">
                  <a:moveTo>
                    <a:pt x="1940" y="1"/>
                  </a:moveTo>
                  <a:cubicBezTo>
                    <a:pt x="1903" y="1"/>
                    <a:pt x="1850" y="32"/>
                    <a:pt x="1835" y="72"/>
                  </a:cubicBezTo>
                  <a:cubicBezTo>
                    <a:pt x="1219" y="1484"/>
                    <a:pt x="505" y="2884"/>
                    <a:pt x="13" y="4341"/>
                  </a:cubicBezTo>
                  <a:cubicBezTo>
                    <a:pt x="1" y="4378"/>
                    <a:pt x="14" y="4391"/>
                    <a:pt x="37" y="4391"/>
                  </a:cubicBezTo>
                  <a:cubicBezTo>
                    <a:pt x="74" y="4391"/>
                    <a:pt x="135" y="4356"/>
                    <a:pt x="150" y="4326"/>
                  </a:cubicBezTo>
                  <a:cubicBezTo>
                    <a:pt x="777" y="2925"/>
                    <a:pt x="1409" y="1505"/>
                    <a:pt x="1970" y="76"/>
                  </a:cubicBezTo>
                  <a:cubicBezTo>
                    <a:pt x="1991" y="22"/>
                    <a:pt x="1971" y="1"/>
                    <a:pt x="19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42"/>
            <p:cNvSpPr/>
            <p:nvPr/>
          </p:nvSpPr>
          <p:spPr>
            <a:xfrm>
              <a:off x="2169500" y="1489425"/>
              <a:ext cx="61775" cy="132275"/>
            </a:xfrm>
            <a:custGeom>
              <a:avLst/>
              <a:gdLst/>
              <a:ahLst/>
              <a:cxnLst/>
              <a:rect l="l" t="t" r="r" b="b"/>
              <a:pathLst>
                <a:path w="2471" h="5291" extrusionOk="0">
                  <a:moveTo>
                    <a:pt x="2418" y="1"/>
                  </a:moveTo>
                  <a:cubicBezTo>
                    <a:pt x="2378" y="1"/>
                    <a:pt x="2320" y="31"/>
                    <a:pt x="2300" y="74"/>
                  </a:cubicBezTo>
                  <a:cubicBezTo>
                    <a:pt x="1486" y="1754"/>
                    <a:pt x="528" y="3443"/>
                    <a:pt x="8" y="5247"/>
                  </a:cubicBezTo>
                  <a:cubicBezTo>
                    <a:pt x="0" y="5279"/>
                    <a:pt x="12" y="5291"/>
                    <a:pt x="31" y="5291"/>
                  </a:cubicBezTo>
                  <a:cubicBezTo>
                    <a:pt x="62" y="5291"/>
                    <a:pt x="111" y="5261"/>
                    <a:pt x="124" y="5236"/>
                  </a:cubicBezTo>
                  <a:cubicBezTo>
                    <a:pt x="863" y="3492"/>
                    <a:pt x="1623" y="1783"/>
                    <a:pt x="2444" y="74"/>
                  </a:cubicBezTo>
                  <a:cubicBezTo>
                    <a:pt x="2471" y="21"/>
                    <a:pt x="2451" y="1"/>
                    <a:pt x="24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42"/>
            <p:cNvSpPr/>
            <p:nvPr/>
          </p:nvSpPr>
          <p:spPr>
            <a:xfrm>
              <a:off x="2186450" y="1489325"/>
              <a:ext cx="63150" cy="142950"/>
            </a:xfrm>
            <a:custGeom>
              <a:avLst/>
              <a:gdLst/>
              <a:ahLst/>
              <a:cxnLst/>
              <a:rect l="l" t="t" r="r" b="b"/>
              <a:pathLst>
                <a:path w="2526" h="5718" extrusionOk="0">
                  <a:moveTo>
                    <a:pt x="2450" y="0"/>
                  </a:moveTo>
                  <a:cubicBezTo>
                    <a:pt x="2404" y="0"/>
                    <a:pt x="2329" y="66"/>
                    <a:pt x="2332" y="115"/>
                  </a:cubicBezTo>
                  <a:cubicBezTo>
                    <a:pt x="2348" y="1123"/>
                    <a:pt x="1527" y="2423"/>
                    <a:pt x="1102" y="3315"/>
                  </a:cubicBezTo>
                  <a:cubicBezTo>
                    <a:pt x="730" y="4100"/>
                    <a:pt x="305" y="4855"/>
                    <a:pt x="12" y="5677"/>
                  </a:cubicBezTo>
                  <a:cubicBezTo>
                    <a:pt x="1" y="5706"/>
                    <a:pt x="11" y="5717"/>
                    <a:pt x="30" y="5717"/>
                  </a:cubicBezTo>
                  <a:cubicBezTo>
                    <a:pt x="61" y="5717"/>
                    <a:pt x="114" y="5686"/>
                    <a:pt x="127" y="5661"/>
                  </a:cubicBezTo>
                  <a:cubicBezTo>
                    <a:pt x="652" y="4579"/>
                    <a:pt x="1205" y="3501"/>
                    <a:pt x="1688" y="2398"/>
                  </a:cubicBezTo>
                  <a:cubicBezTo>
                    <a:pt x="1993" y="1697"/>
                    <a:pt x="2526" y="826"/>
                    <a:pt x="2485" y="41"/>
                  </a:cubicBezTo>
                  <a:cubicBezTo>
                    <a:pt x="2484" y="12"/>
                    <a:pt x="2469" y="0"/>
                    <a:pt x="24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42"/>
            <p:cNvSpPr/>
            <p:nvPr/>
          </p:nvSpPr>
          <p:spPr>
            <a:xfrm>
              <a:off x="2214150" y="1491725"/>
              <a:ext cx="51175" cy="142950"/>
            </a:xfrm>
            <a:custGeom>
              <a:avLst/>
              <a:gdLst/>
              <a:ahLst/>
              <a:cxnLst/>
              <a:rect l="l" t="t" r="r" b="b"/>
              <a:pathLst>
                <a:path w="2047" h="5718" extrusionOk="0">
                  <a:moveTo>
                    <a:pt x="2005" y="0"/>
                  </a:moveTo>
                  <a:cubicBezTo>
                    <a:pt x="1959" y="0"/>
                    <a:pt x="1879" y="52"/>
                    <a:pt x="1863" y="102"/>
                  </a:cubicBezTo>
                  <a:cubicBezTo>
                    <a:pt x="1282" y="1969"/>
                    <a:pt x="567" y="3802"/>
                    <a:pt x="10" y="5676"/>
                  </a:cubicBezTo>
                  <a:cubicBezTo>
                    <a:pt x="1" y="5706"/>
                    <a:pt x="12" y="5717"/>
                    <a:pt x="31" y="5717"/>
                  </a:cubicBezTo>
                  <a:cubicBezTo>
                    <a:pt x="60" y="5717"/>
                    <a:pt x="109" y="5689"/>
                    <a:pt x="121" y="5664"/>
                  </a:cubicBezTo>
                  <a:cubicBezTo>
                    <a:pt x="897" y="3859"/>
                    <a:pt x="1451" y="1931"/>
                    <a:pt x="2033" y="61"/>
                  </a:cubicBezTo>
                  <a:cubicBezTo>
                    <a:pt x="2047" y="17"/>
                    <a:pt x="2031"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42"/>
            <p:cNvSpPr/>
            <p:nvPr/>
          </p:nvSpPr>
          <p:spPr>
            <a:xfrm>
              <a:off x="2238700" y="1495900"/>
              <a:ext cx="50875" cy="134500"/>
            </a:xfrm>
            <a:custGeom>
              <a:avLst/>
              <a:gdLst/>
              <a:ahLst/>
              <a:cxnLst/>
              <a:rect l="l" t="t" r="r" b="b"/>
              <a:pathLst>
                <a:path w="2035" h="5380" extrusionOk="0">
                  <a:moveTo>
                    <a:pt x="1998" y="0"/>
                  </a:moveTo>
                  <a:cubicBezTo>
                    <a:pt x="1955" y="0"/>
                    <a:pt x="1877" y="51"/>
                    <a:pt x="1861" y="96"/>
                  </a:cubicBezTo>
                  <a:cubicBezTo>
                    <a:pt x="1287" y="1851"/>
                    <a:pt x="725" y="3622"/>
                    <a:pt x="14" y="5331"/>
                  </a:cubicBezTo>
                  <a:cubicBezTo>
                    <a:pt x="0" y="5366"/>
                    <a:pt x="13" y="5379"/>
                    <a:pt x="33" y="5379"/>
                  </a:cubicBezTo>
                  <a:cubicBezTo>
                    <a:pt x="54" y="5379"/>
                    <a:pt x="83" y="5365"/>
                    <a:pt x="98" y="5344"/>
                  </a:cubicBezTo>
                  <a:cubicBezTo>
                    <a:pt x="1076" y="3833"/>
                    <a:pt x="1468" y="1760"/>
                    <a:pt x="2021" y="54"/>
                  </a:cubicBezTo>
                  <a:cubicBezTo>
                    <a:pt x="2034" y="15"/>
                    <a:pt x="2021" y="0"/>
                    <a:pt x="19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42"/>
            <p:cNvSpPr/>
            <p:nvPr/>
          </p:nvSpPr>
          <p:spPr>
            <a:xfrm>
              <a:off x="2252850" y="1506475"/>
              <a:ext cx="50425" cy="132425"/>
            </a:xfrm>
            <a:custGeom>
              <a:avLst/>
              <a:gdLst/>
              <a:ahLst/>
              <a:cxnLst/>
              <a:rect l="l" t="t" r="r" b="b"/>
              <a:pathLst>
                <a:path w="2017" h="5297" extrusionOk="0">
                  <a:moveTo>
                    <a:pt x="1980" y="0"/>
                  </a:moveTo>
                  <a:cubicBezTo>
                    <a:pt x="1939" y="0"/>
                    <a:pt x="1865" y="49"/>
                    <a:pt x="1851" y="94"/>
                  </a:cubicBezTo>
                  <a:cubicBezTo>
                    <a:pt x="1323" y="1844"/>
                    <a:pt x="543" y="3504"/>
                    <a:pt x="10" y="5251"/>
                  </a:cubicBezTo>
                  <a:cubicBezTo>
                    <a:pt x="1" y="5284"/>
                    <a:pt x="14" y="5297"/>
                    <a:pt x="36" y="5297"/>
                  </a:cubicBezTo>
                  <a:cubicBezTo>
                    <a:pt x="70" y="5297"/>
                    <a:pt x="125" y="5265"/>
                    <a:pt x="138" y="5234"/>
                  </a:cubicBezTo>
                  <a:cubicBezTo>
                    <a:pt x="799" y="3525"/>
                    <a:pt x="1480" y="1812"/>
                    <a:pt x="2005" y="53"/>
                  </a:cubicBezTo>
                  <a:cubicBezTo>
                    <a:pt x="2017" y="15"/>
                    <a:pt x="2003" y="0"/>
                    <a:pt x="19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42"/>
            <p:cNvSpPr/>
            <p:nvPr/>
          </p:nvSpPr>
          <p:spPr>
            <a:xfrm>
              <a:off x="2274700" y="1517800"/>
              <a:ext cx="44100" cy="117850"/>
            </a:xfrm>
            <a:custGeom>
              <a:avLst/>
              <a:gdLst/>
              <a:ahLst/>
              <a:cxnLst/>
              <a:rect l="l" t="t" r="r" b="b"/>
              <a:pathLst>
                <a:path w="1764" h="4714" extrusionOk="0">
                  <a:moveTo>
                    <a:pt x="1726" y="1"/>
                  </a:moveTo>
                  <a:cubicBezTo>
                    <a:pt x="1683" y="1"/>
                    <a:pt x="1605" y="50"/>
                    <a:pt x="1589" y="95"/>
                  </a:cubicBezTo>
                  <a:cubicBezTo>
                    <a:pt x="1069" y="1623"/>
                    <a:pt x="544" y="3146"/>
                    <a:pt x="11" y="4666"/>
                  </a:cubicBezTo>
                  <a:cubicBezTo>
                    <a:pt x="0" y="4700"/>
                    <a:pt x="14" y="4713"/>
                    <a:pt x="37" y="4713"/>
                  </a:cubicBezTo>
                  <a:cubicBezTo>
                    <a:pt x="72" y="4713"/>
                    <a:pt x="127" y="4682"/>
                    <a:pt x="140" y="4650"/>
                  </a:cubicBezTo>
                  <a:cubicBezTo>
                    <a:pt x="705" y="3130"/>
                    <a:pt x="1225" y="1589"/>
                    <a:pt x="1750" y="53"/>
                  </a:cubicBezTo>
                  <a:cubicBezTo>
                    <a:pt x="1763" y="16"/>
                    <a:pt x="1750" y="1"/>
                    <a:pt x="172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42"/>
            <p:cNvSpPr/>
            <p:nvPr/>
          </p:nvSpPr>
          <p:spPr>
            <a:xfrm>
              <a:off x="2297675" y="1513800"/>
              <a:ext cx="54325" cy="148350"/>
            </a:xfrm>
            <a:custGeom>
              <a:avLst/>
              <a:gdLst/>
              <a:ahLst/>
              <a:cxnLst/>
              <a:rect l="l" t="t" r="r" b="b"/>
              <a:pathLst>
                <a:path w="2173" h="5934" extrusionOk="0">
                  <a:moveTo>
                    <a:pt x="2135" y="0"/>
                  </a:moveTo>
                  <a:cubicBezTo>
                    <a:pt x="2093" y="0"/>
                    <a:pt x="2017" y="49"/>
                    <a:pt x="2004" y="95"/>
                  </a:cubicBezTo>
                  <a:cubicBezTo>
                    <a:pt x="1388" y="2043"/>
                    <a:pt x="794" y="3984"/>
                    <a:pt x="18" y="5879"/>
                  </a:cubicBezTo>
                  <a:cubicBezTo>
                    <a:pt x="1" y="5919"/>
                    <a:pt x="15" y="5934"/>
                    <a:pt x="39" y="5934"/>
                  </a:cubicBezTo>
                  <a:cubicBezTo>
                    <a:pt x="67" y="5934"/>
                    <a:pt x="107" y="5912"/>
                    <a:pt x="121" y="5883"/>
                  </a:cubicBezTo>
                  <a:cubicBezTo>
                    <a:pt x="1009" y="4021"/>
                    <a:pt x="1541" y="2014"/>
                    <a:pt x="2160" y="53"/>
                  </a:cubicBezTo>
                  <a:cubicBezTo>
                    <a:pt x="2172" y="15"/>
                    <a:pt x="2159" y="0"/>
                    <a:pt x="21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42"/>
            <p:cNvSpPr/>
            <p:nvPr/>
          </p:nvSpPr>
          <p:spPr>
            <a:xfrm>
              <a:off x="2292100" y="1526775"/>
              <a:ext cx="71900" cy="188750"/>
            </a:xfrm>
            <a:custGeom>
              <a:avLst/>
              <a:gdLst/>
              <a:ahLst/>
              <a:cxnLst/>
              <a:rect l="l" t="t" r="r" b="b"/>
              <a:pathLst>
                <a:path w="2876" h="7550" extrusionOk="0">
                  <a:moveTo>
                    <a:pt x="2836" y="0"/>
                  </a:moveTo>
                  <a:cubicBezTo>
                    <a:pt x="2794" y="0"/>
                    <a:pt x="2724" y="47"/>
                    <a:pt x="2714" y="91"/>
                  </a:cubicBezTo>
                  <a:cubicBezTo>
                    <a:pt x="2086" y="2651"/>
                    <a:pt x="1289" y="5186"/>
                    <a:pt x="18" y="7503"/>
                  </a:cubicBezTo>
                  <a:cubicBezTo>
                    <a:pt x="1" y="7537"/>
                    <a:pt x="16" y="7550"/>
                    <a:pt x="38" y="7550"/>
                  </a:cubicBezTo>
                  <a:cubicBezTo>
                    <a:pt x="60" y="7550"/>
                    <a:pt x="88" y="7538"/>
                    <a:pt x="100" y="7519"/>
                  </a:cubicBezTo>
                  <a:cubicBezTo>
                    <a:pt x="1545" y="5343"/>
                    <a:pt x="2255" y="2560"/>
                    <a:pt x="2867" y="54"/>
                  </a:cubicBezTo>
                  <a:cubicBezTo>
                    <a:pt x="2876" y="15"/>
                    <a:pt x="2860"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42"/>
            <p:cNvSpPr/>
            <p:nvPr/>
          </p:nvSpPr>
          <p:spPr>
            <a:xfrm>
              <a:off x="2308125" y="1538750"/>
              <a:ext cx="70725" cy="195775"/>
            </a:xfrm>
            <a:custGeom>
              <a:avLst/>
              <a:gdLst/>
              <a:ahLst/>
              <a:cxnLst/>
              <a:rect l="l" t="t" r="r" b="b"/>
              <a:pathLst>
                <a:path w="2829" h="7831" extrusionOk="0">
                  <a:moveTo>
                    <a:pt x="2788" y="1"/>
                  </a:moveTo>
                  <a:cubicBezTo>
                    <a:pt x="2743" y="1"/>
                    <a:pt x="2664" y="53"/>
                    <a:pt x="2651" y="103"/>
                  </a:cubicBezTo>
                  <a:cubicBezTo>
                    <a:pt x="1925" y="2721"/>
                    <a:pt x="991" y="5236"/>
                    <a:pt x="17" y="7771"/>
                  </a:cubicBezTo>
                  <a:cubicBezTo>
                    <a:pt x="0" y="7814"/>
                    <a:pt x="16" y="7831"/>
                    <a:pt x="40" y="7831"/>
                  </a:cubicBezTo>
                  <a:cubicBezTo>
                    <a:pt x="70" y="7831"/>
                    <a:pt x="114" y="7805"/>
                    <a:pt x="128" y="7771"/>
                  </a:cubicBezTo>
                  <a:cubicBezTo>
                    <a:pt x="1268" y="5302"/>
                    <a:pt x="2093" y="2676"/>
                    <a:pt x="2816" y="58"/>
                  </a:cubicBezTo>
                  <a:cubicBezTo>
                    <a:pt x="2828" y="17"/>
                    <a:pt x="2813" y="1"/>
                    <a:pt x="2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42"/>
            <p:cNvSpPr/>
            <p:nvPr/>
          </p:nvSpPr>
          <p:spPr>
            <a:xfrm>
              <a:off x="2314225" y="1548375"/>
              <a:ext cx="76100" cy="218150"/>
            </a:xfrm>
            <a:custGeom>
              <a:avLst/>
              <a:gdLst/>
              <a:ahLst/>
              <a:cxnLst/>
              <a:rect l="l" t="t" r="r" b="b"/>
              <a:pathLst>
                <a:path w="3044" h="8726" extrusionOk="0">
                  <a:moveTo>
                    <a:pt x="3002" y="0"/>
                  </a:moveTo>
                  <a:cubicBezTo>
                    <a:pt x="2954" y="0"/>
                    <a:pt x="2870" y="56"/>
                    <a:pt x="2857" y="107"/>
                  </a:cubicBezTo>
                  <a:cubicBezTo>
                    <a:pt x="2043" y="3001"/>
                    <a:pt x="1111" y="5850"/>
                    <a:pt x="21" y="8650"/>
                  </a:cubicBezTo>
                  <a:cubicBezTo>
                    <a:pt x="0" y="8704"/>
                    <a:pt x="20" y="8725"/>
                    <a:pt x="51" y="8725"/>
                  </a:cubicBezTo>
                  <a:cubicBezTo>
                    <a:pt x="88" y="8725"/>
                    <a:pt x="141" y="8694"/>
                    <a:pt x="157" y="8654"/>
                  </a:cubicBezTo>
                  <a:cubicBezTo>
                    <a:pt x="1292" y="5846"/>
                    <a:pt x="2213" y="2977"/>
                    <a:pt x="3030" y="61"/>
                  </a:cubicBezTo>
                  <a:cubicBezTo>
                    <a:pt x="3044" y="17"/>
                    <a:pt x="3028" y="0"/>
                    <a:pt x="30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42"/>
            <p:cNvSpPr/>
            <p:nvPr/>
          </p:nvSpPr>
          <p:spPr>
            <a:xfrm>
              <a:off x="2330275" y="1560775"/>
              <a:ext cx="66225" cy="211775"/>
            </a:xfrm>
            <a:custGeom>
              <a:avLst/>
              <a:gdLst/>
              <a:ahLst/>
              <a:cxnLst/>
              <a:rect l="l" t="t" r="r" b="b"/>
              <a:pathLst>
                <a:path w="2649" h="8471" extrusionOk="0">
                  <a:moveTo>
                    <a:pt x="2609" y="1"/>
                  </a:moveTo>
                  <a:cubicBezTo>
                    <a:pt x="2565" y="1"/>
                    <a:pt x="2494" y="49"/>
                    <a:pt x="2483" y="93"/>
                  </a:cubicBezTo>
                  <a:cubicBezTo>
                    <a:pt x="1794" y="2910"/>
                    <a:pt x="609" y="5593"/>
                    <a:pt x="6" y="8430"/>
                  </a:cubicBezTo>
                  <a:cubicBezTo>
                    <a:pt x="0" y="8459"/>
                    <a:pt x="11" y="8471"/>
                    <a:pt x="28" y="8471"/>
                  </a:cubicBezTo>
                  <a:cubicBezTo>
                    <a:pt x="58" y="8471"/>
                    <a:pt x="109" y="8434"/>
                    <a:pt x="117" y="8402"/>
                  </a:cubicBezTo>
                  <a:cubicBezTo>
                    <a:pt x="940" y="5618"/>
                    <a:pt x="1959" y="2881"/>
                    <a:pt x="2640" y="57"/>
                  </a:cubicBezTo>
                  <a:cubicBezTo>
                    <a:pt x="2649" y="16"/>
                    <a:pt x="2633" y="1"/>
                    <a:pt x="26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42"/>
            <p:cNvSpPr/>
            <p:nvPr/>
          </p:nvSpPr>
          <p:spPr>
            <a:xfrm>
              <a:off x="2348000" y="1564100"/>
              <a:ext cx="69350" cy="229525"/>
            </a:xfrm>
            <a:custGeom>
              <a:avLst/>
              <a:gdLst/>
              <a:ahLst/>
              <a:cxnLst/>
              <a:rect l="l" t="t" r="r" b="b"/>
              <a:pathLst>
                <a:path w="2774" h="9181" extrusionOk="0">
                  <a:moveTo>
                    <a:pt x="2747" y="0"/>
                  </a:moveTo>
                  <a:cubicBezTo>
                    <a:pt x="2707" y="0"/>
                    <a:pt x="2626" y="62"/>
                    <a:pt x="2621" y="109"/>
                  </a:cubicBezTo>
                  <a:cubicBezTo>
                    <a:pt x="2241" y="3131"/>
                    <a:pt x="982" y="6270"/>
                    <a:pt x="12" y="9140"/>
                  </a:cubicBezTo>
                  <a:cubicBezTo>
                    <a:pt x="0" y="9170"/>
                    <a:pt x="11" y="9181"/>
                    <a:pt x="30" y="9181"/>
                  </a:cubicBezTo>
                  <a:cubicBezTo>
                    <a:pt x="59" y="9181"/>
                    <a:pt x="108" y="9152"/>
                    <a:pt x="119" y="9127"/>
                  </a:cubicBezTo>
                  <a:cubicBezTo>
                    <a:pt x="1312" y="6382"/>
                    <a:pt x="2439" y="3017"/>
                    <a:pt x="2769" y="35"/>
                  </a:cubicBezTo>
                  <a:cubicBezTo>
                    <a:pt x="2773" y="10"/>
                    <a:pt x="2763" y="0"/>
                    <a:pt x="274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42"/>
            <p:cNvSpPr/>
            <p:nvPr/>
          </p:nvSpPr>
          <p:spPr>
            <a:xfrm>
              <a:off x="2364450" y="1575175"/>
              <a:ext cx="65500" cy="223775"/>
            </a:xfrm>
            <a:custGeom>
              <a:avLst/>
              <a:gdLst/>
              <a:ahLst/>
              <a:cxnLst/>
              <a:rect l="l" t="t" r="r" b="b"/>
              <a:pathLst>
                <a:path w="2620" h="8951" extrusionOk="0">
                  <a:moveTo>
                    <a:pt x="2574" y="0"/>
                  </a:moveTo>
                  <a:cubicBezTo>
                    <a:pt x="2526" y="0"/>
                    <a:pt x="2448" y="54"/>
                    <a:pt x="2437" y="104"/>
                  </a:cubicBezTo>
                  <a:cubicBezTo>
                    <a:pt x="1856" y="3048"/>
                    <a:pt x="1153" y="6091"/>
                    <a:pt x="22" y="8878"/>
                  </a:cubicBezTo>
                  <a:cubicBezTo>
                    <a:pt x="0" y="8930"/>
                    <a:pt x="19" y="8950"/>
                    <a:pt x="49" y="8950"/>
                  </a:cubicBezTo>
                  <a:cubicBezTo>
                    <a:pt x="86" y="8950"/>
                    <a:pt x="142" y="8919"/>
                    <a:pt x="162" y="8878"/>
                  </a:cubicBezTo>
                  <a:cubicBezTo>
                    <a:pt x="1435" y="6170"/>
                    <a:pt x="2045" y="2986"/>
                    <a:pt x="2611" y="62"/>
                  </a:cubicBezTo>
                  <a:cubicBezTo>
                    <a:pt x="2620" y="18"/>
                    <a:pt x="2602" y="0"/>
                    <a:pt x="2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42"/>
            <p:cNvSpPr/>
            <p:nvPr/>
          </p:nvSpPr>
          <p:spPr>
            <a:xfrm>
              <a:off x="2378225" y="1577750"/>
              <a:ext cx="62075" cy="230275"/>
            </a:xfrm>
            <a:custGeom>
              <a:avLst/>
              <a:gdLst/>
              <a:ahLst/>
              <a:cxnLst/>
              <a:rect l="l" t="t" r="r" b="b"/>
              <a:pathLst>
                <a:path w="2483" h="9211" extrusionOk="0">
                  <a:moveTo>
                    <a:pt x="2441" y="0"/>
                  </a:moveTo>
                  <a:cubicBezTo>
                    <a:pt x="2397" y="0"/>
                    <a:pt x="2327" y="49"/>
                    <a:pt x="2316" y="96"/>
                  </a:cubicBezTo>
                  <a:cubicBezTo>
                    <a:pt x="1730" y="3102"/>
                    <a:pt x="1230" y="6339"/>
                    <a:pt x="16" y="9163"/>
                  </a:cubicBezTo>
                  <a:cubicBezTo>
                    <a:pt x="0" y="9198"/>
                    <a:pt x="10" y="9211"/>
                    <a:pt x="28" y="9211"/>
                  </a:cubicBezTo>
                  <a:cubicBezTo>
                    <a:pt x="51" y="9211"/>
                    <a:pt x="89" y="9189"/>
                    <a:pt x="103" y="9163"/>
                  </a:cubicBezTo>
                  <a:cubicBezTo>
                    <a:pt x="1585" y="6558"/>
                    <a:pt x="1920" y="2966"/>
                    <a:pt x="2473" y="59"/>
                  </a:cubicBezTo>
                  <a:cubicBezTo>
                    <a:pt x="2482" y="17"/>
                    <a:pt x="2466" y="0"/>
                    <a:pt x="24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42"/>
            <p:cNvSpPr/>
            <p:nvPr/>
          </p:nvSpPr>
          <p:spPr>
            <a:xfrm>
              <a:off x="2394850" y="1579250"/>
              <a:ext cx="61800" cy="241300"/>
            </a:xfrm>
            <a:custGeom>
              <a:avLst/>
              <a:gdLst/>
              <a:ahLst/>
              <a:cxnLst/>
              <a:rect l="l" t="t" r="r" b="b"/>
              <a:pathLst>
                <a:path w="2472" h="9652" extrusionOk="0">
                  <a:moveTo>
                    <a:pt x="2426" y="0"/>
                  </a:moveTo>
                  <a:cubicBezTo>
                    <a:pt x="2378" y="0"/>
                    <a:pt x="2303" y="52"/>
                    <a:pt x="2296" y="103"/>
                  </a:cubicBezTo>
                  <a:cubicBezTo>
                    <a:pt x="1766" y="3306"/>
                    <a:pt x="1082" y="6535"/>
                    <a:pt x="11" y="9607"/>
                  </a:cubicBezTo>
                  <a:cubicBezTo>
                    <a:pt x="0" y="9639"/>
                    <a:pt x="14" y="9652"/>
                    <a:pt x="35" y="9652"/>
                  </a:cubicBezTo>
                  <a:cubicBezTo>
                    <a:pt x="68" y="9652"/>
                    <a:pt x="122" y="9621"/>
                    <a:pt x="131" y="9591"/>
                  </a:cubicBezTo>
                  <a:cubicBezTo>
                    <a:pt x="1345" y="6588"/>
                    <a:pt x="1944" y="3240"/>
                    <a:pt x="2464" y="61"/>
                  </a:cubicBezTo>
                  <a:cubicBezTo>
                    <a:pt x="2472" y="17"/>
                    <a:pt x="2453" y="0"/>
                    <a:pt x="24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42"/>
            <p:cNvSpPr/>
            <p:nvPr/>
          </p:nvSpPr>
          <p:spPr>
            <a:xfrm>
              <a:off x="2415350" y="1600575"/>
              <a:ext cx="54000" cy="223100"/>
            </a:xfrm>
            <a:custGeom>
              <a:avLst/>
              <a:gdLst/>
              <a:ahLst/>
              <a:cxnLst/>
              <a:rect l="l" t="t" r="r" b="b"/>
              <a:pathLst>
                <a:path w="2160" h="8924" extrusionOk="0">
                  <a:moveTo>
                    <a:pt x="2121" y="1"/>
                  </a:moveTo>
                  <a:cubicBezTo>
                    <a:pt x="2081" y="1"/>
                    <a:pt x="2015" y="47"/>
                    <a:pt x="2004" y="92"/>
                  </a:cubicBezTo>
                  <a:cubicBezTo>
                    <a:pt x="1413" y="3052"/>
                    <a:pt x="782" y="5967"/>
                    <a:pt x="9" y="8882"/>
                  </a:cubicBezTo>
                  <a:cubicBezTo>
                    <a:pt x="0" y="8912"/>
                    <a:pt x="10" y="8923"/>
                    <a:pt x="26" y="8923"/>
                  </a:cubicBezTo>
                  <a:cubicBezTo>
                    <a:pt x="57" y="8923"/>
                    <a:pt x="114" y="8883"/>
                    <a:pt x="125" y="8853"/>
                  </a:cubicBezTo>
                  <a:cubicBezTo>
                    <a:pt x="1149" y="6025"/>
                    <a:pt x="1591" y="2998"/>
                    <a:pt x="2152" y="54"/>
                  </a:cubicBezTo>
                  <a:cubicBezTo>
                    <a:pt x="2160" y="16"/>
                    <a:pt x="2145" y="1"/>
                    <a:pt x="21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42"/>
            <p:cNvSpPr/>
            <p:nvPr/>
          </p:nvSpPr>
          <p:spPr>
            <a:xfrm>
              <a:off x="2431700" y="1629775"/>
              <a:ext cx="45800" cy="200300"/>
            </a:xfrm>
            <a:custGeom>
              <a:avLst/>
              <a:gdLst/>
              <a:ahLst/>
              <a:cxnLst/>
              <a:rect l="l" t="t" r="r" b="b"/>
              <a:pathLst>
                <a:path w="1832" h="8012" extrusionOk="0">
                  <a:moveTo>
                    <a:pt x="1793" y="1"/>
                  </a:moveTo>
                  <a:cubicBezTo>
                    <a:pt x="1751" y="1"/>
                    <a:pt x="1684" y="47"/>
                    <a:pt x="1676" y="92"/>
                  </a:cubicBezTo>
                  <a:cubicBezTo>
                    <a:pt x="1168" y="2743"/>
                    <a:pt x="813" y="5390"/>
                    <a:pt x="8" y="7974"/>
                  </a:cubicBezTo>
                  <a:cubicBezTo>
                    <a:pt x="0" y="8001"/>
                    <a:pt x="11" y="8011"/>
                    <a:pt x="28" y="8011"/>
                  </a:cubicBezTo>
                  <a:cubicBezTo>
                    <a:pt x="56" y="8011"/>
                    <a:pt x="101" y="7985"/>
                    <a:pt x="111" y="7961"/>
                  </a:cubicBezTo>
                  <a:cubicBezTo>
                    <a:pt x="1193" y="5509"/>
                    <a:pt x="1342" y="2665"/>
                    <a:pt x="1824" y="55"/>
                  </a:cubicBezTo>
                  <a:cubicBezTo>
                    <a:pt x="1832" y="16"/>
                    <a:pt x="1816" y="1"/>
                    <a:pt x="17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42"/>
            <p:cNvSpPr/>
            <p:nvPr/>
          </p:nvSpPr>
          <p:spPr>
            <a:xfrm>
              <a:off x="2428025" y="1658200"/>
              <a:ext cx="60050" cy="224100"/>
            </a:xfrm>
            <a:custGeom>
              <a:avLst/>
              <a:gdLst/>
              <a:ahLst/>
              <a:cxnLst/>
              <a:rect l="l" t="t" r="r" b="b"/>
              <a:pathLst>
                <a:path w="2402" h="8964" extrusionOk="0">
                  <a:moveTo>
                    <a:pt x="2365" y="0"/>
                  </a:moveTo>
                  <a:cubicBezTo>
                    <a:pt x="2324" y="0"/>
                    <a:pt x="2255" y="48"/>
                    <a:pt x="2244" y="91"/>
                  </a:cubicBezTo>
                  <a:cubicBezTo>
                    <a:pt x="1514" y="2997"/>
                    <a:pt x="1076" y="6090"/>
                    <a:pt x="18" y="8898"/>
                  </a:cubicBezTo>
                  <a:cubicBezTo>
                    <a:pt x="0" y="8945"/>
                    <a:pt x="16" y="8964"/>
                    <a:pt x="43" y="8964"/>
                  </a:cubicBezTo>
                  <a:cubicBezTo>
                    <a:pt x="75" y="8964"/>
                    <a:pt x="122" y="8936"/>
                    <a:pt x="138" y="8901"/>
                  </a:cubicBezTo>
                  <a:cubicBezTo>
                    <a:pt x="1464" y="6317"/>
                    <a:pt x="1707" y="2857"/>
                    <a:pt x="2393" y="53"/>
                  </a:cubicBezTo>
                  <a:cubicBezTo>
                    <a:pt x="2401" y="15"/>
                    <a:pt x="2387" y="0"/>
                    <a:pt x="23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42"/>
            <p:cNvSpPr/>
            <p:nvPr/>
          </p:nvSpPr>
          <p:spPr>
            <a:xfrm>
              <a:off x="2446150" y="1663225"/>
              <a:ext cx="57025" cy="221375"/>
            </a:xfrm>
            <a:custGeom>
              <a:avLst/>
              <a:gdLst/>
              <a:ahLst/>
              <a:cxnLst/>
              <a:rect l="l" t="t" r="r" b="b"/>
              <a:pathLst>
                <a:path w="2281" h="8855" extrusionOk="0">
                  <a:moveTo>
                    <a:pt x="2246" y="1"/>
                  </a:moveTo>
                  <a:cubicBezTo>
                    <a:pt x="2209" y="1"/>
                    <a:pt x="2151" y="44"/>
                    <a:pt x="2142" y="83"/>
                  </a:cubicBezTo>
                  <a:cubicBezTo>
                    <a:pt x="1606" y="3031"/>
                    <a:pt x="701" y="5897"/>
                    <a:pt x="8" y="8812"/>
                  </a:cubicBezTo>
                  <a:cubicBezTo>
                    <a:pt x="1" y="8843"/>
                    <a:pt x="10" y="8855"/>
                    <a:pt x="27" y="8855"/>
                  </a:cubicBezTo>
                  <a:cubicBezTo>
                    <a:pt x="59" y="8855"/>
                    <a:pt x="117" y="8811"/>
                    <a:pt x="128" y="8779"/>
                  </a:cubicBezTo>
                  <a:cubicBezTo>
                    <a:pt x="1090" y="5996"/>
                    <a:pt x="1820" y="2957"/>
                    <a:pt x="2275" y="50"/>
                  </a:cubicBezTo>
                  <a:cubicBezTo>
                    <a:pt x="2281" y="15"/>
                    <a:pt x="2267" y="1"/>
                    <a:pt x="22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42"/>
            <p:cNvSpPr/>
            <p:nvPr/>
          </p:nvSpPr>
          <p:spPr>
            <a:xfrm>
              <a:off x="2482550" y="1671000"/>
              <a:ext cx="37275" cy="191850"/>
            </a:xfrm>
            <a:custGeom>
              <a:avLst/>
              <a:gdLst/>
              <a:ahLst/>
              <a:cxnLst/>
              <a:rect l="l" t="t" r="r" b="b"/>
              <a:pathLst>
                <a:path w="1491" h="7674" extrusionOk="0">
                  <a:moveTo>
                    <a:pt x="1448" y="0"/>
                  </a:moveTo>
                  <a:cubicBezTo>
                    <a:pt x="1403" y="0"/>
                    <a:pt x="1330" y="51"/>
                    <a:pt x="1322" y="99"/>
                  </a:cubicBezTo>
                  <a:cubicBezTo>
                    <a:pt x="893" y="2609"/>
                    <a:pt x="364" y="5107"/>
                    <a:pt x="5" y="7625"/>
                  </a:cubicBezTo>
                  <a:cubicBezTo>
                    <a:pt x="1" y="7661"/>
                    <a:pt x="15" y="7674"/>
                    <a:pt x="35" y="7674"/>
                  </a:cubicBezTo>
                  <a:cubicBezTo>
                    <a:pt x="72" y="7674"/>
                    <a:pt x="130" y="7630"/>
                    <a:pt x="137" y="7593"/>
                  </a:cubicBezTo>
                  <a:cubicBezTo>
                    <a:pt x="678" y="5103"/>
                    <a:pt x="1062" y="2572"/>
                    <a:pt x="1483" y="58"/>
                  </a:cubicBezTo>
                  <a:cubicBezTo>
                    <a:pt x="1490" y="16"/>
                    <a:pt x="1474" y="0"/>
                    <a:pt x="14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42"/>
            <p:cNvSpPr/>
            <p:nvPr/>
          </p:nvSpPr>
          <p:spPr>
            <a:xfrm>
              <a:off x="2490700" y="1688850"/>
              <a:ext cx="49475" cy="216925"/>
            </a:xfrm>
            <a:custGeom>
              <a:avLst/>
              <a:gdLst/>
              <a:ahLst/>
              <a:cxnLst/>
              <a:rect l="l" t="t" r="r" b="b"/>
              <a:pathLst>
                <a:path w="1979" h="8677" extrusionOk="0">
                  <a:moveTo>
                    <a:pt x="1935" y="0"/>
                  </a:moveTo>
                  <a:cubicBezTo>
                    <a:pt x="1889" y="0"/>
                    <a:pt x="1816" y="51"/>
                    <a:pt x="1806" y="99"/>
                  </a:cubicBezTo>
                  <a:cubicBezTo>
                    <a:pt x="1244" y="2948"/>
                    <a:pt x="493" y="5768"/>
                    <a:pt x="6" y="8630"/>
                  </a:cubicBezTo>
                  <a:cubicBezTo>
                    <a:pt x="1" y="8664"/>
                    <a:pt x="14" y="8676"/>
                    <a:pt x="34" y="8676"/>
                  </a:cubicBezTo>
                  <a:cubicBezTo>
                    <a:pt x="69" y="8676"/>
                    <a:pt x="126" y="8634"/>
                    <a:pt x="133" y="8596"/>
                  </a:cubicBezTo>
                  <a:cubicBezTo>
                    <a:pt x="823" y="5772"/>
                    <a:pt x="1414" y="2911"/>
                    <a:pt x="1971" y="58"/>
                  </a:cubicBezTo>
                  <a:cubicBezTo>
                    <a:pt x="1978" y="16"/>
                    <a:pt x="1961" y="0"/>
                    <a:pt x="19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42"/>
            <p:cNvSpPr/>
            <p:nvPr/>
          </p:nvSpPr>
          <p:spPr>
            <a:xfrm>
              <a:off x="2514950" y="1697625"/>
              <a:ext cx="48075" cy="209725"/>
            </a:xfrm>
            <a:custGeom>
              <a:avLst/>
              <a:gdLst/>
              <a:ahLst/>
              <a:cxnLst/>
              <a:rect l="l" t="t" r="r" b="b"/>
              <a:pathLst>
                <a:path w="1923" h="8389" extrusionOk="0">
                  <a:moveTo>
                    <a:pt x="1876" y="1"/>
                  </a:moveTo>
                  <a:cubicBezTo>
                    <a:pt x="1827" y="1"/>
                    <a:pt x="1751" y="55"/>
                    <a:pt x="1740" y="107"/>
                  </a:cubicBezTo>
                  <a:cubicBezTo>
                    <a:pt x="1195" y="2857"/>
                    <a:pt x="749" y="5640"/>
                    <a:pt x="10" y="8344"/>
                  </a:cubicBezTo>
                  <a:cubicBezTo>
                    <a:pt x="1" y="8376"/>
                    <a:pt x="12" y="8388"/>
                    <a:pt x="31" y="8388"/>
                  </a:cubicBezTo>
                  <a:cubicBezTo>
                    <a:pt x="66" y="8388"/>
                    <a:pt x="127" y="8346"/>
                    <a:pt x="137" y="8311"/>
                  </a:cubicBezTo>
                  <a:cubicBezTo>
                    <a:pt x="1050" y="5678"/>
                    <a:pt x="1376" y="2791"/>
                    <a:pt x="1913" y="66"/>
                  </a:cubicBezTo>
                  <a:cubicBezTo>
                    <a:pt x="1922" y="19"/>
                    <a:pt x="1904" y="1"/>
                    <a:pt x="18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42"/>
            <p:cNvSpPr/>
            <p:nvPr/>
          </p:nvSpPr>
          <p:spPr>
            <a:xfrm>
              <a:off x="2526750" y="1690375"/>
              <a:ext cx="59675" cy="236900"/>
            </a:xfrm>
            <a:custGeom>
              <a:avLst/>
              <a:gdLst/>
              <a:ahLst/>
              <a:cxnLst/>
              <a:rect l="l" t="t" r="r" b="b"/>
              <a:pathLst>
                <a:path w="2387" h="9476" extrusionOk="0">
                  <a:moveTo>
                    <a:pt x="2342" y="0"/>
                  </a:moveTo>
                  <a:cubicBezTo>
                    <a:pt x="2295" y="0"/>
                    <a:pt x="2220" y="54"/>
                    <a:pt x="2209" y="104"/>
                  </a:cubicBezTo>
                  <a:cubicBezTo>
                    <a:pt x="1647" y="3279"/>
                    <a:pt x="1020" y="6372"/>
                    <a:pt x="8" y="9440"/>
                  </a:cubicBezTo>
                  <a:cubicBezTo>
                    <a:pt x="0" y="9466"/>
                    <a:pt x="10" y="9475"/>
                    <a:pt x="25" y="9475"/>
                  </a:cubicBezTo>
                  <a:cubicBezTo>
                    <a:pt x="50" y="9475"/>
                    <a:pt x="89" y="9452"/>
                    <a:pt x="99" y="9432"/>
                  </a:cubicBezTo>
                  <a:cubicBezTo>
                    <a:pt x="1342" y="6454"/>
                    <a:pt x="1826" y="3222"/>
                    <a:pt x="2379" y="62"/>
                  </a:cubicBezTo>
                  <a:cubicBezTo>
                    <a:pt x="2386" y="18"/>
                    <a:pt x="2368" y="0"/>
                    <a:pt x="23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42"/>
            <p:cNvSpPr/>
            <p:nvPr/>
          </p:nvSpPr>
          <p:spPr>
            <a:xfrm>
              <a:off x="2525425" y="1704900"/>
              <a:ext cx="72475" cy="273075"/>
            </a:xfrm>
            <a:custGeom>
              <a:avLst/>
              <a:gdLst/>
              <a:ahLst/>
              <a:cxnLst/>
              <a:rect l="l" t="t" r="r" b="b"/>
              <a:pathLst>
                <a:path w="2899" h="10923" extrusionOk="0">
                  <a:moveTo>
                    <a:pt x="2852" y="0"/>
                  </a:moveTo>
                  <a:cubicBezTo>
                    <a:pt x="2803" y="0"/>
                    <a:pt x="2724" y="56"/>
                    <a:pt x="2716" y="110"/>
                  </a:cubicBezTo>
                  <a:cubicBezTo>
                    <a:pt x="2031" y="3776"/>
                    <a:pt x="1235" y="7348"/>
                    <a:pt x="12" y="10877"/>
                  </a:cubicBezTo>
                  <a:cubicBezTo>
                    <a:pt x="1" y="10910"/>
                    <a:pt x="14" y="10922"/>
                    <a:pt x="35" y="10922"/>
                  </a:cubicBezTo>
                  <a:cubicBezTo>
                    <a:pt x="69" y="10922"/>
                    <a:pt x="123" y="10892"/>
                    <a:pt x="136" y="10862"/>
                  </a:cubicBezTo>
                  <a:cubicBezTo>
                    <a:pt x="1527" y="7401"/>
                    <a:pt x="2213" y="3718"/>
                    <a:pt x="2890" y="64"/>
                  </a:cubicBezTo>
                  <a:cubicBezTo>
                    <a:pt x="2898" y="18"/>
                    <a:pt x="2880" y="0"/>
                    <a:pt x="28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42"/>
            <p:cNvSpPr/>
            <p:nvPr/>
          </p:nvSpPr>
          <p:spPr>
            <a:xfrm>
              <a:off x="2536325" y="1724425"/>
              <a:ext cx="71250" cy="284900"/>
            </a:xfrm>
            <a:custGeom>
              <a:avLst/>
              <a:gdLst/>
              <a:ahLst/>
              <a:cxnLst/>
              <a:rect l="l" t="t" r="r" b="b"/>
              <a:pathLst>
                <a:path w="2850" h="11396" extrusionOk="0">
                  <a:moveTo>
                    <a:pt x="2804" y="1"/>
                  </a:moveTo>
                  <a:cubicBezTo>
                    <a:pt x="2756" y="1"/>
                    <a:pt x="2681" y="55"/>
                    <a:pt x="2673" y="105"/>
                  </a:cubicBezTo>
                  <a:cubicBezTo>
                    <a:pt x="2032" y="3949"/>
                    <a:pt x="1211" y="7653"/>
                    <a:pt x="10" y="11356"/>
                  </a:cubicBezTo>
                  <a:cubicBezTo>
                    <a:pt x="0" y="11385"/>
                    <a:pt x="11" y="11396"/>
                    <a:pt x="29" y="11396"/>
                  </a:cubicBezTo>
                  <a:cubicBezTo>
                    <a:pt x="57" y="11396"/>
                    <a:pt x="103" y="11369"/>
                    <a:pt x="113" y="11344"/>
                  </a:cubicBezTo>
                  <a:cubicBezTo>
                    <a:pt x="1554" y="7743"/>
                    <a:pt x="2215" y="3874"/>
                    <a:pt x="2842" y="63"/>
                  </a:cubicBezTo>
                  <a:cubicBezTo>
                    <a:pt x="2849" y="18"/>
                    <a:pt x="2831" y="1"/>
                    <a:pt x="28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42"/>
            <p:cNvSpPr/>
            <p:nvPr/>
          </p:nvSpPr>
          <p:spPr>
            <a:xfrm>
              <a:off x="2556400" y="1729425"/>
              <a:ext cx="63925" cy="279350"/>
            </a:xfrm>
            <a:custGeom>
              <a:avLst/>
              <a:gdLst/>
              <a:ahLst/>
              <a:cxnLst/>
              <a:rect l="l" t="t" r="r" b="b"/>
              <a:pathLst>
                <a:path w="2557" h="11174" extrusionOk="0">
                  <a:moveTo>
                    <a:pt x="2514" y="0"/>
                  </a:moveTo>
                  <a:cubicBezTo>
                    <a:pt x="2469" y="0"/>
                    <a:pt x="2399" y="51"/>
                    <a:pt x="2394" y="99"/>
                  </a:cubicBezTo>
                  <a:cubicBezTo>
                    <a:pt x="1873" y="3876"/>
                    <a:pt x="792" y="7419"/>
                    <a:pt x="8" y="11127"/>
                  </a:cubicBezTo>
                  <a:cubicBezTo>
                    <a:pt x="0" y="11161"/>
                    <a:pt x="12" y="11174"/>
                    <a:pt x="31" y="11174"/>
                  </a:cubicBezTo>
                  <a:cubicBezTo>
                    <a:pt x="66" y="11174"/>
                    <a:pt x="125" y="11132"/>
                    <a:pt x="135" y="11094"/>
                  </a:cubicBezTo>
                  <a:cubicBezTo>
                    <a:pt x="1122" y="7424"/>
                    <a:pt x="2043" y="3836"/>
                    <a:pt x="2551" y="57"/>
                  </a:cubicBezTo>
                  <a:cubicBezTo>
                    <a:pt x="2557" y="16"/>
                    <a:pt x="2540" y="0"/>
                    <a:pt x="2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42"/>
            <p:cNvSpPr/>
            <p:nvPr/>
          </p:nvSpPr>
          <p:spPr>
            <a:xfrm>
              <a:off x="2575325" y="1715600"/>
              <a:ext cx="68600" cy="297775"/>
            </a:xfrm>
            <a:custGeom>
              <a:avLst/>
              <a:gdLst/>
              <a:ahLst/>
              <a:cxnLst/>
              <a:rect l="l" t="t" r="r" b="b"/>
              <a:pathLst>
                <a:path w="2744" h="11911" extrusionOk="0">
                  <a:moveTo>
                    <a:pt x="2700" y="1"/>
                  </a:moveTo>
                  <a:cubicBezTo>
                    <a:pt x="2654" y="1"/>
                    <a:pt x="2582" y="53"/>
                    <a:pt x="2574" y="103"/>
                  </a:cubicBezTo>
                  <a:cubicBezTo>
                    <a:pt x="1989" y="4107"/>
                    <a:pt x="1013" y="7960"/>
                    <a:pt x="7" y="11874"/>
                  </a:cubicBezTo>
                  <a:cubicBezTo>
                    <a:pt x="1" y="11900"/>
                    <a:pt x="10" y="11910"/>
                    <a:pt x="25" y="11910"/>
                  </a:cubicBezTo>
                  <a:cubicBezTo>
                    <a:pt x="53" y="11910"/>
                    <a:pt x="103" y="11875"/>
                    <a:pt x="114" y="11846"/>
                  </a:cubicBezTo>
                  <a:cubicBezTo>
                    <a:pt x="1410" y="8042"/>
                    <a:pt x="2170" y="4029"/>
                    <a:pt x="2736" y="61"/>
                  </a:cubicBezTo>
                  <a:cubicBezTo>
                    <a:pt x="2743" y="18"/>
                    <a:pt x="2726" y="1"/>
                    <a:pt x="27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42"/>
            <p:cNvSpPr/>
            <p:nvPr/>
          </p:nvSpPr>
          <p:spPr>
            <a:xfrm>
              <a:off x="2598575" y="1732650"/>
              <a:ext cx="66500" cy="267175"/>
            </a:xfrm>
            <a:custGeom>
              <a:avLst/>
              <a:gdLst/>
              <a:ahLst/>
              <a:cxnLst/>
              <a:rect l="l" t="t" r="r" b="b"/>
              <a:pathLst>
                <a:path w="2660" h="10687" extrusionOk="0">
                  <a:moveTo>
                    <a:pt x="2616" y="0"/>
                  </a:moveTo>
                  <a:cubicBezTo>
                    <a:pt x="2570" y="0"/>
                    <a:pt x="2497" y="52"/>
                    <a:pt x="2486" y="102"/>
                  </a:cubicBezTo>
                  <a:cubicBezTo>
                    <a:pt x="1880" y="3673"/>
                    <a:pt x="954" y="7146"/>
                    <a:pt x="9" y="10643"/>
                  </a:cubicBezTo>
                  <a:cubicBezTo>
                    <a:pt x="0" y="10675"/>
                    <a:pt x="11" y="10687"/>
                    <a:pt x="29" y="10687"/>
                  </a:cubicBezTo>
                  <a:cubicBezTo>
                    <a:pt x="63" y="10687"/>
                    <a:pt x="123" y="10645"/>
                    <a:pt x="133" y="10610"/>
                  </a:cubicBezTo>
                  <a:cubicBezTo>
                    <a:pt x="1281" y="7196"/>
                    <a:pt x="2053" y="3608"/>
                    <a:pt x="2652" y="61"/>
                  </a:cubicBezTo>
                  <a:cubicBezTo>
                    <a:pt x="2660" y="17"/>
                    <a:pt x="2642" y="0"/>
                    <a:pt x="261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42"/>
            <p:cNvSpPr/>
            <p:nvPr/>
          </p:nvSpPr>
          <p:spPr>
            <a:xfrm>
              <a:off x="2644150" y="1773125"/>
              <a:ext cx="30700" cy="125200"/>
            </a:xfrm>
            <a:custGeom>
              <a:avLst/>
              <a:gdLst/>
              <a:ahLst/>
              <a:cxnLst/>
              <a:rect l="l" t="t" r="r" b="b"/>
              <a:pathLst>
                <a:path w="1228" h="5008" extrusionOk="0">
                  <a:moveTo>
                    <a:pt x="1180" y="1"/>
                  </a:moveTo>
                  <a:cubicBezTo>
                    <a:pt x="1132" y="1"/>
                    <a:pt x="1059" y="53"/>
                    <a:pt x="1052" y="106"/>
                  </a:cubicBezTo>
                  <a:cubicBezTo>
                    <a:pt x="816" y="1753"/>
                    <a:pt x="412" y="3351"/>
                    <a:pt x="7" y="4965"/>
                  </a:cubicBezTo>
                  <a:cubicBezTo>
                    <a:pt x="0" y="4996"/>
                    <a:pt x="10" y="5007"/>
                    <a:pt x="27" y="5007"/>
                  </a:cubicBezTo>
                  <a:cubicBezTo>
                    <a:pt x="58" y="5007"/>
                    <a:pt x="112" y="4969"/>
                    <a:pt x="122" y="4937"/>
                  </a:cubicBezTo>
                  <a:cubicBezTo>
                    <a:pt x="623" y="3347"/>
                    <a:pt x="982" y="1712"/>
                    <a:pt x="1221" y="64"/>
                  </a:cubicBezTo>
                  <a:cubicBezTo>
                    <a:pt x="1227" y="19"/>
                    <a:pt x="1207" y="1"/>
                    <a:pt x="1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42"/>
            <p:cNvSpPr/>
            <p:nvPr/>
          </p:nvSpPr>
          <p:spPr>
            <a:xfrm>
              <a:off x="2124875" y="1632775"/>
              <a:ext cx="44050" cy="100875"/>
            </a:xfrm>
            <a:custGeom>
              <a:avLst/>
              <a:gdLst/>
              <a:ahLst/>
              <a:cxnLst/>
              <a:rect l="l" t="t" r="r" b="b"/>
              <a:pathLst>
                <a:path w="1762" h="4035" extrusionOk="0">
                  <a:moveTo>
                    <a:pt x="1704" y="1"/>
                  </a:moveTo>
                  <a:cubicBezTo>
                    <a:pt x="1661" y="1"/>
                    <a:pt x="1601" y="36"/>
                    <a:pt x="1583" y="83"/>
                  </a:cubicBezTo>
                  <a:cubicBezTo>
                    <a:pt x="1062" y="1375"/>
                    <a:pt x="439" y="2669"/>
                    <a:pt x="9" y="3994"/>
                  </a:cubicBezTo>
                  <a:cubicBezTo>
                    <a:pt x="0" y="4023"/>
                    <a:pt x="10" y="4034"/>
                    <a:pt x="27" y="4034"/>
                  </a:cubicBezTo>
                  <a:cubicBezTo>
                    <a:pt x="58" y="4034"/>
                    <a:pt x="110" y="4001"/>
                    <a:pt x="121" y="3977"/>
                  </a:cubicBezTo>
                  <a:cubicBezTo>
                    <a:pt x="765" y="2743"/>
                    <a:pt x="1223" y="1380"/>
                    <a:pt x="1739" y="83"/>
                  </a:cubicBezTo>
                  <a:cubicBezTo>
                    <a:pt x="1761" y="24"/>
                    <a:pt x="1739" y="1"/>
                    <a:pt x="17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42"/>
            <p:cNvSpPr/>
            <p:nvPr/>
          </p:nvSpPr>
          <p:spPr>
            <a:xfrm>
              <a:off x="2142425" y="1646625"/>
              <a:ext cx="34575" cy="88025"/>
            </a:xfrm>
            <a:custGeom>
              <a:avLst/>
              <a:gdLst/>
              <a:ahLst/>
              <a:cxnLst/>
              <a:rect l="l" t="t" r="r" b="b"/>
              <a:pathLst>
                <a:path w="1383" h="3521" extrusionOk="0">
                  <a:moveTo>
                    <a:pt x="1343" y="1"/>
                  </a:moveTo>
                  <a:cubicBezTo>
                    <a:pt x="1296" y="1"/>
                    <a:pt x="1213" y="53"/>
                    <a:pt x="1195" y="103"/>
                  </a:cubicBezTo>
                  <a:cubicBezTo>
                    <a:pt x="810" y="1231"/>
                    <a:pt x="410" y="2350"/>
                    <a:pt x="14" y="3472"/>
                  </a:cubicBezTo>
                  <a:cubicBezTo>
                    <a:pt x="1" y="3507"/>
                    <a:pt x="14" y="3520"/>
                    <a:pt x="36" y="3520"/>
                  </a:cubicBezTo>
                  <a:cubicBezTo>
                    <a:pt x="71" y="3520"/>
                    <a:pt x="129" y="3487"/>
                    <a:pt x="141" y="3456"/>
                  </a:cubicBezTo>
                  <a:cubicBezTo>
                    <a:pt x="641" y="2362"/>
                    <a:pt x="980" y="1198"/>
                    <a:pt x="1368" y="58"/>
                  </a:cubicBezTo>
                  <a:cubicBezTo>
                    <a:pt x="1383" y="17"/>
                    <a:pt x="1368" y="1"/>
                    <a:pt x="13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42"/>
            <p:cNvSpPr/>
            <p:nvPr/>
          </p:nvSpPr>
          <p:spPr>
            <a:xfrm>
              <a:off x="2130650" y="1658050"/>
              <a:ext cx="55175" cy="132300"/>
            </a:xfrm>
            <a:custGeom>
              <a:avLst/>
              <a:gdLst/>
              <a:ahLst/>
              <a:cxnLst/>
              <a:rect l="l" t="t" r="r" b="b"/>
              <a:pathLst>
                <a:path w="2207" h="5292" extrusionOk="0">
                  <a:moveTo>
                    <a:pt x="2149" y="0"/>
                  </a:moveTo>
                  <a:cubicBezTo>
                    <a:pt x="2109" y="0"/>
                    <a:pt x="2053" y="33"/>
                    <a:pt x="2037" y="80"/>
                  </a:cubicBezTo>
                  <a:cubicBezTo>
                    <a:pt x="1380" y="1806"/>
                    <a:pt x="612" y="3507"/>
                    <a:pt x="10" y="5254"/>
                  </a:cubicBezTo>
                  <a:cubicBezTo>
                    <a:pt x="1" y="5281"/>
                    <a:pt x="10" y="5291"/>
                    <a:pt x="26" y="5291"/>
                  </a:cubicBezTo>
                  <a:cubicBezTo>
                    <a:pt x="54" y="5291"/>
                    <a:pt x="104" y="5261"/>
                    <a:pt x="117" y="5237"/>
                  </a:cubicBezTo>
                  <a:cubicBezTo>
                    <a:pt x="918" y="3577"/>
                    <a:pt x="1533" y="1801"/>
                    <a:pt x="2186" y="80"/>
                  </a:cubicBezTo>
                  <a:cubicBezTo>
                    <a:pt x="2206" y="23"/>
                    <a:pt x="2183" y="0"/>
                    <a:pt x="21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42"/>
            <p:cNvSpPr/>
            <p:nvPr/>
          </p:nvSpPr>
          <p:spPr>
            <a:xfrm>
              <a:off x="2148950" y="1653950"/>
              <a:ext cx="58050" cy="152075"/>
            </a:xfrm>
            <a:custGeom>
              <a:avLst/>
              <a:gdLst/>
              <a:ahLst/>
              <a:cxnLst/>
              <a:rect l="l" t="t" r="r" b="b"/>
              <a:pathLst>
                <a:path w="2322" h="6083" extrusionOk="0">
                  <a:moveTo>
                    <a:pt x="2281" y="1"/>
                  </a:moveTo>
                  <a:cubicBezTo>
                    <a:pt x="2234" y="1"/>
                    <a:pt x="2151" y="53"/>
                    <a:pt x="2135" y="103"/>
                  </a:cubicBezTo>
                  <a:cubicBezTo>
                    <a:pt x="1483" y="2098"/>
                    <a:pt x="764" y="4055"/>
                    <a:pt x="17" y="6016"/>
                  </a:cubicBezTo>
                  <a:cubicBezTo>
                    <a:pt x="0" y="6064"/>
                    <a:pt x="17" y="6083"/>
                    <a:pt x="44" y="6083"/>
                  </a:cubicBezTo>
                  <a:cubicBezTo>
                    <a:pt x="77" y="6083"/>
                    <a:pt x="125" y="6055"/>
                    <a:pt x="141" y="6020"/>
                  </a:cubicBezTo>
                  <a:cubicBezTo>
                    <a:pt x="1058" y="4121"/>
                    <a:pt x="1656" y="2057"/>
                    <a:pt x="2308" y="58"/>
                  </a:cubicBezTo>
                  <a:cubicBezTo>
                    <a:pt x="2322" y="17"/>
                    <a:pt x="2307" y="1"/>
                    <a:pt x="22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42"/>
            <p:cNvSpPr/>
            <p:nvPr/>
          </p:nvSpPr>
          <p:spPr>
            <a:xfrm>
              <a:off x="2156075" y="1641775"/>
              <a:ext cx="67100" cy="179800"/>
            </a:xfrm>
            <a:custGeom>
              <a:avLst/>
              <a:gdLst/>
              <a:ahLst/>
              <a:cxnLst/>
              <a:rect l="l" t="t" r="r" b="b"/>
              <a:pathLst>
                <a:path w="2684" h="7192" extrusionOk="0">
                  <a:moveTo>
                    <a:pt x="2642" y="1"/>
                  </a:moveTo>
                  <a:cubicBezTo>
                    <a:pt x="2595" y="1"/>
                    <a:pt x="2515" y="53"/>
                    <a:pt x="2502" y="104"/>
                  </a:cubicBezTo>
                  <a:cubicBezTo>
                    <a:pt x="1775" y="2486"/>
                    <a:pt x="983" y="4823"/>
                    <a:pt x="21" y="7123"/>
                  </a:cubicBezTo>
                  <a:cubicBezTo>
                    <a:pt x="0" y="7172"/>
                    <a:pt x="18" y="7192"/>
                    <a:pt x="46" y="7192"/>
                  </a:cubicBezTo>
                  <a:cubicBezTo>
                    <a:pt x="82" y="7192"/>
                    <a:pt x="135" y="7162"/>
                    <a:pt x="153" y="7123"/>
                  </a:cubicBezTo>
                  <a:cubicBezTo>
                    <a:pt x="1227" y="4864"/>
                    <a:pt x="1949" y="2448"/>
                    <a:pt x="2671" y="58"/>
                  </a:cubicBezTo>
                  <a:cubicBezTo>
                    <a:pt x="2683" y="17"/>
                    <a:pt x="2668" y="1"/>
                    <a:pt x="26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42"/>
            <p:cNvSpPr/>
            <p:nvPr/>
          </p:nvSpPr>
          <p:spPr>
            <a:xfrm>
              <a:off x="2175000" y="1659650"/>
              <a:ext cx="64375" cy="182800"/>
            </a:xfrm>
            <a:custGeom>
              <a:avLst/>
              <a:gdLst/>
              <a:ahLst/>
              <a:cxnLst/>
              <a:rect l="l" t="t" r="r" b="b"/>
              <a:pathLst>
                <a:path w="2575" h="7312" extrusionOk="0">
                  <a:moveTo>
                    <a:pt x="2533" y="0"/>
                  </a:moveTo>
                  <a:cubicBezTo>
                    <a:pt x="2486" y="0"/>
                    <a:pt x="2407" y="52"/>
                    <a:pt x="2394" y="102"/>
                  </a:cubicBezTo>
                  <a:cubicBezTo>
                    <a:pt x="1667" y="2514"/>
                    <a:pt x="725" y="4855"/>
                    <a:pt x="11" y="7267"/>
                  </a:cubicBezTo>
                  <a:cubicBezTo>
                    <a:pt x="1" y="7300"/>
                    <a:pt x="11" y="7312"/>
                    <a:pt x="30" y="7312"/>
                  </a:cubicBezTo>
                  <a:cubicBezTo>
                    <a:pt x="65" y="7312"/>
                    <a:pt x="130" y="7268"/>
                    <a:pt x="143" y="7233"/>
                  </a:cubicBezTo>
                  <a:cubicBezTo>
                    <a:pt x="998" y="4864"/>
                    <a:pt x="1840" y="2473"/>
                    <a:pt x="2562" y="58"/>
                  </a:cubicBezTo>
                  <a:cubicBezTo>
                    <a:pt x="2574" y="16"/>
                    <a:pt x="2559" y="0"/>
                    <a:pt x="25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42"/>
            <p:cNvSpPr/>
            <p:nvPr/>
          </p:nvSpPr>
          <p:spPr>
            <a:xfrm>
              <a:off x="2177050" y="1656200"/>
              <a:ext cx="77100" cy="219725"/>
            </a:xfrm>
            <a:custGeom>
              <a:avLst/>
              <a:gdLst/>
              <a:ahLst/>
              <a:cxnLst/>
              <a:rect l="l" t="t" r="r" b="b"/>
              <a:pathLst>
                <a:path w="3084" h="8789" extrusionOk="0">
                  <a:moveTo>
                    <a:pt x="3036" y="0"/>
                  </a:moveTo>
                  <a:cubicBezTo>
                    <a:pt x="2986" y="0"/>
                    <a:pt x="2903" y="56"/>
                    <a:pt x="2890" y="108"/>
                  </a:cubicBezTo>
                  <a:cubicBezTo>
                    <a:pt x="2114" y="2970"/>
                    <a:pt x="1300" y="6033"/>
                    <a:pt x="24" y="8718"/>
                  </a:cubicBezTo>
                  <a:cubicBezTo>
                    <a:pt x="0" y="8769"/>
                    <a:pt x="17" y="8788"/>
                    <a:pt x="46" y="8788"/>
                  </a:cubicBezTo>
                  <a:cubicBezTo>
                    <a:pt x="83" y="8788"/>
                    <a:pt x="140" y="8758"/>
                    <a:pt x="161" y="8722"/>
                  </a:cubicBezTo>
                  <a:cubicBezTo>
                    <a:pt x="1539" y="6092"/>
                    <a:pt x="2299" y="2921"/>
                    <a:pt x="3071" y="67"/>
                  </a:cubicBezTo>
                  <a:cubicBezTo>
                    <a:pt x="3083" y="19"/>
                    <a:pt x="3065" y="0"/>
                    <a:pt x="30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42"/>
            <p:cNvSpPr/>
            <p:nvPr/>
          </p:nvSpPr>
          <p:spPr>
            <a:xfrm>
              <a:off x="2190625" y="1666175"/>
              <a:ext cx="74525" cy="228050"/>
            </a:xfrm>
            <a:custGeom>
              <a:avLst/>
              <a:gdLst/>
              <a:ahLst/>
              <a:cxnLst/>
              <a:rect l="l" t="t" r="r" b="b"/>
              <a:pathLst>
                <a:path w="2981" h="9122" extrusionOk="0">
                  <a:moveTo>
                    <a:pt x="2940" y="1"/>
                  </a:moveTo>
                  <a:cubicBezTo>
                    <a:pt x="2896" y="1"/>
                    <a:pt x="2822" y="50"/>
                    <a:pt x="2809" y="98"/>
                  </a:cubicBezTo>
                  <a:cubicBezTo>
                    <a:pt x="2029" y="3153"/>
                    <a:pt x="1083" y="6118"/>
                    <a:pt x="10" y="9082"/>
                  </a:cubicBezTo>
                  <a:cubicBezTo>
                    <a:pt x="0" y="9111"/>
                    <a:pt x="12" y="9122"/>
                    <a:pt x="30" y="9122"/>
                  </a:cubicBezTo>
                  <a:cubicBezTo>
                    <a:pt x="60" y="9122"/>
                    <a:pt x="108" y="9094"/>
                    <a:pt x="121" y="9066"/>
                  </a:cubicBezTo>
                  <a:cubicBezTo>
                    <a:pt x="1348" y="6164"/>
                    <a:pt x="2194" y="3107"/>
                    <a:pt x="2970" y="56"/>
                  </a:cubicBezTo>
                  <a:cubicBezTo>
                    <a:pt x="2980" y="16"/>
                    <a:pt x="2965" y="1"/>
                    <a:pt x="29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42"/>
            <p:cNvSpPr/>
            <p:nvPr/>
          </p:nvSpPr>
          <p:spPr>
            <a:xfrm>
              <a:off x="2207750" y="1675850"/>
              <a:ext cx="68000" cy="222425"/>
            </a:xfrm>
            <a:custGeom>
              <a:avLst/>
              <a:gdLst/>
              <a:ahLst/>
              <a:cxnLst/>
              <a:rect l="l" t="t" r="r" b="b"/>
              <a:pathLst>
                <a:path w="2720" h="8897" extrusionOk="0">
                  <a:moveTo>
                    <a:pt x="2676" y="1"/>
                  </a:moveTo>
                  <a:cubicBezTo>
                    <a:pt x="2631" y="1"/>
                    <a:pt x="2558" y="51"/>
                    <a:pt x="2546" y="98"/>
                  </a:cubicBezTo>
                  <a:cubicBezTo>
                    <a:pt x="1856" y="3076"/>
                    <a:pt x="976" y="5962"/>
                    <a:pt x="10" y="8856"/>
                  </a:cubicBezTo>
                  <a:cubicBezTo>
                    <a:pt x="0" y="8885"/>
                    <a:pt x="11" y="8896"/>
                    <a:pt x="29" y="8896"/>
                  </a:cubicBezTo>
                  <a:cubicBezTo>
                    <a:pt x="57" y="8896"/>
                    <a:pt x="103" y="8869"/>
                    <a:pt x="113" y="8844"/>
                  </a:cubicBezTo>
                  <a:cubicBezTo>
                    <a:pt x="1248" y="6007"/>
                    <a:pt x="2020" y="3031"/>
                    <a:pt x="2710" y="62"/>
                  </a:cubicBezTo>
                  <a:cubicBezTo>
                    <a:pt x="2719" y="18"/>
                    <a:pt x="2702" y="1"/>
                    <a:pt x="26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42"/>
            <p:cNvSpPr/>
            <p:nvPr/>
          </p:nvSpPr>
          <p:spPr>
            <a:xfrm>
              <a:off x="2286125" y="1683675"/>
              <a:ext cx="2300" cy="1350"/>
            </a:xfrm>
            <a:custGeom>
              <a:avLst/>
              <a:gdLst/>
              <a:ahLst/>
              <a:cxnLst/>
              <a:rect l="l" t="t" r="r" b="b"/>
              <a:pathLst>
                <a:path w="92" h="54" extrusionOk="0">
                  <a:moveTo>
                    <a:pt x="59" y="0"/>
                  </a:moveTo>
                  <a:cubicBezTo>
                    <a:pt x="34" y="0"/>
                    <a:pt x="0" y="54"/>
                    <a:pt x="30" y="54"/>
                  </a:cubicBezTo>
                  <a:cubicBezTo>
                    <a:pt x="55" y="54"/>
                    <a:pt x="91" y="0"/>
                    <a:pt x="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42"/>
            <p:cNvSpPr/>
            <p:nvPr/>
          </p:nvSpPr>
          <p:spPr>
            <a:xfrm>
              <a:off x="2249850" y="1677600"/>
              <a:ext cx="41025" cy="126575"/>
            </a:xfrm>
            <a:custGeom>
              <a:avLst/>
              <a:gdLst/>
              <a:ahLst/>
              <a:cxnLst/>
              <a:rect l="l" t="t" r="r" b="b"/>
              <a:pathLst>
                <a:path w="1641" h="5063" extrusionOk="0">
                  <a:moveTo>
                    <a:pt x="1619" y="0"/>
                  </a:moveTo>
                  <a:cubicBezTo>
                    <a:pt x="1594" y="0"/>
                    <a:pt x="1552" y="36"/>
                    <a:pt x="1546" y="66"/>
                  </a:cubicBezTo>
                  <a:cubicBezTo>
                    <a:pt x="1534" y="112"/>
                    <a:pt x="1518" y="157"/>
                    <a:pt x="1501" y="207"/>
                  </a:cubicBezTo>
                  <a:cubicBezTo>
                    <a:pt x="1493" y="224"/>
                    <a:pt x="1501" y="231"/>
                    <a:pt x="1512" y="231"/>
                  </a:cubicBezTo>
                  <a:cubicBezTo>
                    <a:pt x="1524" y="231"/>
                    <a:pt x="1540" y="223"/>
                    <a:pt x="1546" y="215"/>
                  </a:cubicBezTo>
                  <a:cubicBezTo>
                    <a:pt x="1584" y="164"/>
                    <a:pt x="1601" y="144"/>
                    <a:pt x="1606" y="144"/>
                  </a:cubicBezTo>
                  <a:cubicBezTo>
                    <a:pt x="1619" y="144"/>
                    <a:pt x="1481" y="373"/>
                    <a:pt x="1468" y="421"/>
                  </a:cubicBezTo>
                  <a:cubicBezTo>
                    <a:pt x="1323" y="962"/>
                    <a:pt x="1203" y="1507"/>
                    <a:pt x="1035" y="2044"/>
                  </a:cubicBezTo>
                  <a:cubicBezTo>
                    <a:pt x="717" y="3047"/>
                    <a:pt x="300" y="4013"/>
                    <a:pt x="10" y="5021"/>
                  </a:cubicBezTo>
                  <a:cubicBezTo>
                    <a:pt x="1" y="5051"/>
                    <a:pt x="12" y="5062"/>
                    <a:pt x="31" y="5062"/>
                  </a:cubicBezTo>
                  <a:cubicBezTo>
                    <a:pt x="60" y="5062"/>
                    <a:pt x="108" y="5034"/>
                    <a:pt x="118" y="5008"/>
                  </a:cubicBezTo>
                  <a:cubicBezTo>
                    <a:pt x="774" y="3431"/>
                    <a:pt x="1419" y="1730"/>
                    <a:pt x="1638" y="33"/>
                  </a:cubicBezTo>
                  <a:cubicBezTo>
                    <a:pt x="1640" y="10"/>
                    <a:pt x="1632" y="0"/>
                    <a:pt x="16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42"/>
            <p:cNvSpPr/>
            <p:nvPr/>
          </p:nvSpPr>
          <p:spPr>
            <a:xfrm>
              <a:off x="2228500" y="1810725"/>
              <a:ext cx="26775" cy="79650"/>
            </a:xfrm>
            <a:custGeom>
              <a:avLst/>
              <a:gdLst/>
              <a:ahLst/>
              <a:cxnLst/>
              <a:rect l="l" t="t" r="r" b="b"/>
              <a:pathLst>
                <a:path w="1071" h="3186" extrusionOk="0">
                  <a:moveTo>
                    <a:pt x="1034" y="1"/>
                  </a:moveTo>
                  <a:cubicBezTo>
                    <a:pt x="993" y="1"/>
                    <a:pt x="923" y="47"/>
                    <a:pt x="910" y="92"/>
                  </a:cubicBezTo>
                  <a:cubicBezTo>
                    <a:pt x="626" y="1112"/>
                    <a:pt x="328" y="2128"/>
                    <a:pt x="10" y="3139"/>
                  </a:cubicBezTo>
                  <a:cubicBezTo>
                    <a:pt x="1" y="3173"/>
                    <a:pt x="14" y="3185"/>
                    <a:pt x="36" y="3185"/>
                  </a:cubicBezTo>
                  <a:cubicBezTo>
                    <a:pt x="70" y="3185"/>
                    <a:pt x="125" y="3153"/>
                    <a:pt x="138" y="3123"/>
                  </a:cubicBezTo>
                  <a:cubicBezTo>
                    <a:pt x="518" y="2124"/>
                    <a:pt x="774" y="1083"/>
                    <a:pt x="1059" y="55"/>
                  </a:cubicBezTo>
                  <a:cubicBezTo>
                    <a:pt x="1070" y="16"/>
                    <a:pt x="1057" y="1"/>
                    <a:pt x="10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42"/>
            <p:cNvSpPr/>
            <p:nvPr/>
          </p:nvSpPr>
          <p:spPr>
            <a:xfrm>
              <a:off x="2234925" y="1745000"/>
              <a:ext cx="59375" cy="176225"/>
            </a:xfrm>
            <a:custGeom>
              <a:avLst/>
              <a:gdLst/>
              <a:ahLst/>
              <a:cxnLst/>
              <a:rect l="l" t="t" r="r" b="b"/>
              <a:pathLst>
                <a:path w="2375" h="7049" extrusionOk="0">
                  <a:moveTo>
                    <a:pt x="2338" y="1"/>
                  </a:moveTo>
                  <a:cubicBezTo>
                    <a:pt x="2296" y="1"/>
                    <a:pt x="2223" y="48"/>
                    <a:pt x="2210" y="91"/>
                  </a:cubicBezTo>
                  <a:cubicBezTo>
                    <a:pt x="1520" y="2411"/>
                    <a:pt x="790" y="4707"/>
                    <a:pt x="13" y="7003"/>
                  </a:cubicBezTo>
                  <a:cubicBezTo>
                    <a:pt x="0" y="7036"/>
                    <a:pt x="13" y="7049"/>
                    <a:pt x="35" y="7049"/>
                  </a:cubicBezTo>
                  <a:cubicBezTo>
                    <a:pt x="70" y="7049"/>
                    <a:pt x="128" y="7017"/>
                    <a:pt x="141" y="6986"/>
                  </a:cubicBezTo>
                  <a:cubicBezTo>
                    <a:pt x="1074" y="4749"/>
                    <a:pt x="1686" y="2378"/>
                    <a:pt x="2362" y="54"/>
                  </a:cubicBezTo>
                  <a:cubicBezTo>
                    <a:pt x="2374" y="15"/>
                    <a:pt x="2361" y="1"/>
                    <a:pt x="2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42"/>
            <p:cNvSpPr/>
            <p:nvPr/>
          </p:nvSpPr>
          <p:spPr>
            <a:xfrm>
              <a:off x="2257825" y="1736700"/>
              <a:ext cx="57000" cy="169875"/>
            </a:xfrm>
            <a:custGeom>
              <a:avLst/>
              <a:gdLst/>
              <a:ahLst/>
              <a:cxnLst/>
              <a:rect l="l" t="t" r="r" b="b"/>
              <a:pathLst>
                <a:path w="2280" h="6795" extrusionOk="0">
                  <a:moveTo>
                    <a:pt x="2238" y="0"/>
                  </a:moveTo>
                  <a:cubicBezTo>
                    <a:pt x="2192" y="0"/>
                    <a:pt x="2112" y="53"/>
                    <a:pt x="2098" y="101"/>
                  </a:cubicBezTo>
                  <a:cubicBezTo>
                    <a:pt x="1414" y="2318"/>
                    <a:pt x="596" y="4507"/>
                    <a:pt x="9" y="6748"/>
                  </a:cubicBezTo>
                  <a:cubicBezTo>
                    <a:pt x="1" y="6782"/>
                    <a:pt x="11" y="6794"/>
                    <a:pt x="29" y="6794"/>
                  </a:cubicBezTo>
                  <a:cubicBezTo>
                    <a:pt x="63" y="6794"/>
                    <a:pt x="124" y="6751"/>
                    <a:pt x="137" y="6716"/>
                  </a:cubicBezTo>
                  <a:cubicBezTo>
                    <a:pt x="905" y="4523"/>
                    <a:pt x="1587" y="2285"/>
                    <a:pt x="2268" y="60"/>
                  </a:cubicBezTo>
                  <a:cubicBezTo>
                    <a:pt x="2280" y="17"/>
                    <a:pt x="2264" y="0"/>
                    <a:pt x="223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42"/>
            <p:cNvSpPr/>
            <p:nvPr/>
          </p:nvSpPr>
          <p:spPr>
            <a:xfrm>
              <a:off x="2256050" y="1767525"/>
              <a:ext cx="61975" cy="173175"/>
            </a:xfrm>
            <a:custGeom>
              <a:avLst/>
              <a:gdLst/>
              <a:ahLst/>
              <a:cxnLst/>
              <a:rect l="l" t="t" r="r" b="b"/>
              <a:pathLst>
                <a:path w="2479" h="6927" extrusionOk="0">
                  <a:moveTo>
                    <a:pt x="2437" y="1"/>
                  </a:moveTo>
                  <a:cubicBezTo>
                    <a:pt x="2392" y="1"/>
                    <a:pt x="2314" y="52"/>
                    <a:pt x="2298" y="103"/>
                  </a:cubicBezTo>
                  <a:cubicBezTo>
                    <a:pt x="1939" y="1296"/>
                    <a:pt x="1563" y="2489"/>
                    <a:pt x="1163" y="3670"/>
                  </a:cubicBezTo>
                  <a:cubicBezTo>
                    <a:pt x="972" y="4223"/>
                    <a:pt x="782" y="4776"/>
                    <a:pt x="589" y="5325"/>
                  </a:cubicBezTo>
                  <a:cubicBezTo>
                    <a:pt x="460" y="5681"/>
                    <a:pt x="316" y="6535"/>
                    <a:pt x="48" y="6829"/>
                  </a:cubicBezTo>
                  <a:cubicBezTo>
                    <a:pt x="26" y="6854"/>
                    <a:pt x="0" y="6927"/>
                    <a:pt x="45" y="6927"/>
                  </a:cubicBezTo>
                  <a:cubicBezTo>
                    <a:pt x="50" y="6927"/>
                    <a:pt x="56" y="6926"/>
                    <a:pt x="64" y="6924"/>
                  </a:cubicBezTo>
                  <a:cubicBezTo>
                    <a:pt x="440" y="6812"/>
                    <a:pt x="601" y="5755"/>
                    <a:pt x="688" y="5515"/>
                  </a:cubicBezTo>
                  <a:cubicBezTo>
                    <a:pt x="1332" y="3711"/>
                    <a:pt x="1918" y="1895"/>
                    <a:pt x="2467" y="61"/>
                  </a:cubicBezTo>
                  <a:cubicBezTo>
                    <a:pt x="2479" y="18"/>
                    <a:pt x="2463" y="1"/>
                    <a:pt x="24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42"/>
            <p:cNvSpPr/>
            <p:nvPr/>
          </p:nvSpPr>
          <p:spPr>
            <a:xfrm>
              <a:off x="2272050" y="1799850"/>
              <a:ext cx="55175" cy="138475"/>
            </a:xfrm>
            <a:custGeom>
              <a:avLst/>
              <a:gdLst/>
              <a:ahLst/>
              <a:cxnLst/>
              <a:rect l="l" t="t" r="r" b="b"/>
              <a:pathLst>
                <a:path w="2207" h="5539" extrusionOk="0">
                  <a:moveTo>
                    <a:pt x="2164" y="1"/>
                  </a:moveTo>
                  <a:cubicBezTo>
                    <a:pt x="2116" y="1"/>
                    <a:pt x="2027" y="57"/>
                    <a:pt x="2009" y="110"/>
                  </a:cubicBezTo>
                  <a:cubicBezTo>
                    <a:pt x="1390" y="1915"/>
                    <a:pt x="816" y="3731"/>
                    <a:pt x="23" y="5469"/>
                  </a:cubicBezTo>
                  <a:cubicBezTo>
                    <a:pt x="1" y="5520"/>
                    <a:pt x="18" y="5539"/>
                    <a:pt x="46" y="5539"/>
                  </a:cubicBezTo>
                  <a:cubicBezTo>
                    <a:pt x="81" y="5539"/>
                    <a:pt x="134" y="5510"/>
                    <a:pt x="155" y="5474"/>
                  </a:cubicBezTo>
                  <a:cubicBezTo>
                    <a:pt x="1014" y="3740"/>
                    <a:pt x="1567" y="1886"/>
                    <a:pt x="2190" y="64"/>
                  </a:cubicBezTo>
                  <a:cubicBezTo>
                    <a:pt x="2207" y="19"/>
                    <a:pt x="2192" y="1"/>
                    <a:pt x="21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42"/>
            <p:cNvSpPr/>
            <p:nvPr/>
          </p:nvSpPr>
          <p:spPr>
            <a:xfrm>
              <a:off x="2285000" y="1808850"/>
              <a:ext cx="54250" cy="145225"/>
            </a:xfrm>
            <a:custGeom>
              <a:avLst/>
              <a:gdLst/>
              <a:ahLst/>
              <a:cxnLst/>
              <a:rect l="l" t="t" r="r" b="b"/>
              <a:pathLst>
                <a:path w="2170" h="5809" extrusionOk="0">
                  <a:moveTo>
                    <a:pt x="2128" y="1"/>
                  </a:moveTo>
                  <a:cubicBezTo>
                    <a:pt x="2081" y="1"/>
                    <a:pt x="1998" y="54"/>
                    <a:pt x="1983" y="105"/>
                  </a:cubicBezTo>
                  <a:cubicBezTo>
                    <a:pt x="1363" y="2008"/>
                    <a:pt x="607" y="3866"/>
                    <a:pt x="9" y="5774"/>
                  </a:cubicBezTo>
                  <a:cubicBezTo>
                    <a:pt x="1" y="5799"/>
                    <a:pt x="10" y="5808"/>
                    <a:pt x="25" y="5808"/>
                  </a:cubicBezTo>
                  <a:cubicBezTo>
                    <a:pt x="50" y="5808"/>
                    <a:pt x="92" y="5783"/>
                    <a:pt x="100" y="5762"/>
                  </a:cubicBezTo>
                  <a:cubicBezTo>
                    <a:pt x="912" y="3920"/>
                    <a:pt x="1532" y="1972"/>
                    <a:pt x="2156" y="60"/>
                  </a:cubicBezTo>
                  <a:cubicBezTo>
                    <a:pt x="2169" y="17"/>
                    <a:pt x="2154" y="1"/>
                    <a:pt x="21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42"/>
            <p:cNvSpPr/>
            <p:nvPr/>
          </p:nvSpPr>
          <p:spPr>
            <a:xfrm>
              <a:off x="2290925" y="1815300"/>
              <a:ext cx="62125" cy="172475"/>
            </a:xfrm>
            <a:custGeom>
              <a:avLst/>
              <a:gdLst/>
              <a:ahLst/>
              <a:cxnLst/>
              <a:rect l="l" t="t" r="r" b="b"/>
              <a:pathLst>
                <a:path w="2485" h="6899" extrusionOk="0">
                  <a:moveTo>
                    <a:pt x="2443" y="1"/>
                  </a:moveTo>
                  <a:cubicBezTo>
                    <a:pt x="2395" y="1"/>
                    <a:pt x="2311" y="57"/>
                    <a:pt x="2295" y="107"/>
                  </a:cubicBezTo>
                  <a:cubicBezTo>
                    <a:pt x="1567" y="2366"/>
                    <a:pt x="639" y="4563"/>
                    <a:pt x="11" y="6850"/>
                  </a:cubicBezTo>
                  <a:cubicBezTo>
                    <a:pt x="1" y="6885"/>
                    <a:pt x="13" y="6898"/>
                    <a:pt x="33" y="6898"/>
                  </a:cubicBezTo>
                  <a:cubicBezTo>
                    <a:pt x="71" y="6898"/>
                    <a:pt x="136" y="6854"/>
                    <a:pt x="147" y="6817"/>
                  </a:cubicBezTo>
                  <a:cubicBezTo>
                    <a:pt x="915" y="4563"/>
                    <a:pt x="1746" y="2329"/>
                    <a:pt x="2472" y="62"/>
                  </a:cubicBezTo>
                  <a:cubicBezTo>
                    <a:pt x="2485" y="18"/>
                    <a:pt x="2470" y="1"/>
                    <a:pt x="24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42"/>
            <p:cNvSpPr/>
            <p:nvPr/>
          </p:nvSpPr>
          <p:spPr>
            <a:xfrm>
              <a:off x="2322400" y="1826025"/>
              <a:ext cx="52350" cy="148225"/>
            </a:xfrm>
            <a:custGeom>
              <a:avLst/>
              <a:gdLst/>
              <a:ahLst/>
              <a:cxnLst/>
              <a:rect l="l" t="t" r="r" b="b"/>
              <a:pathLst>
                <a:path w="2094" h="5929" extrusionOk="0">
                  <a:moveTo>
                    <a:pt x="2055" y="1"/>
                  </a:moveTo>
                  <a:cubicBezTo>
                    <a:pt x="2011" y="1"/>
                    <a:pt x="1934" y="51"/>
                    <a:pt x="1918" y="96"/>
                  </a:cubicBezTo>
                  <a:cubicBezTo>
                    <a:pt x="1299" y="2036"/>
                    <a:pt x="622" y="3960"/>
                    <a:pt x="7" y="5897"/>
                  </a:cubicBezTo>
                  <a:cubicBezTo>
                    <a:pt x="1" y="5920"/>
                    <a:pt x="10" y="5928"/>
                    <a:pt x="24" y="5928"/>
                  </a:cubicBezTo>
                  <a:cubicBezTo>
                    <a:pt x="48" y="5928"/>
                    <a:pt x="86" y="5905"/>
                    <a:pt x="94" y="5884"/>
                  </a:cubicBezTo>
                  <a:cubicBezTo>
                    <a:pt x="965" y="4039"/>
                    <a:pt x="1461" y="1999"/>
                    <a:pt x="2080" y="58"/>
                  </a:cubicBezTo>
                  <a:cubicBezTo>
                    <a:pt x="2093" y="17"/>
                    <a:pt x="2079" y="1"/>
                    <a:pt x="20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42"/>
            <p:cNvSpPr/>
            <p:nvPr/>
          </p:nvSpPr>
          <p:spPr>
            <a:xfrm>
              <a:off x="2338775" y="1828225"/>
              <a:ext cx="49975" cy="153025"/>
            </a:xfrm>
            <a:custGeom>
              <a:avLst/>
              <a:gdLst/>
              <a:ahLst/>
              <a:cxnLst/>
              <a:rect l="l" t="t" r="r" b="b"/>
              <a:pathLst>
                <a:path w="1999" h="6121" extrusionOk="0">
                  <a:moveTo>
                    <a:pt x="1952" y="0"/>
                  </a:moveTo>
                  <a:cubicBezTo>
                    <a:pt x="1903" y="0"/>
                    <a:pt x="1822" y="54"/>
                    <a:pt x="1809" y="107"/>
                  </a:cubicBezTo>
                  <a:cubicBezTo>
                    <a:pt x="1313" y="2129"/>
                    <a:pt x="756" y="4107"/>
                    <a:pt x="17" y="6056"/>
                  </a:cubicBezTo>
                  <a:cubicBezTo>
                    <a:pt x="0" y="6103"/>
                    <a:pt x="18" y="6121"/>
                    <a:pt x="45" y="6121"/>
                  </a:cubicBezTo>
                  <a:cubicBezTo>
                    <a:pt x="78" y="6121"/>
                    <a:pt x="125" y="6093"/>
                    <a:pt x="141" y="6056"/>
                  </a:cubicBezTo>
                  <a:cubicBezTo>
                    <a:pt x="991" y="4141"/>
                    <a:pt x="1495" y="2093"/>
                    <a:pt x="1987" y="65"/>
                  </a:cubicBezTo>
                  <a:cubicBezTo>
                    <a:pt x="1999" y="18"/>
                    <a:pt x="1981" y="0"/>
                    <a:pt x="19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42"/>
            <p:cNvSpPr/>
            <p:nvPr/>
          </p:nvSpPr>
          <p:spPr>
            <a:xfrm>
              <a:off x="2339875" y="1838100"/>
              <a:ext cx="60850" cy="180250"/>
            </a:xfrm>
            <a:custGeom>
              <a:avLst/>
              <a:gdLst/>
              <a:ahLst/>
              <a:cxnLst/>
              <a:rect l="l" t="t" r="r" b="b"/>
              <a:pathLst>
                <a:path w="2434" h="7210" extrusionOk="0">
                  <a:moveTo>
                    <a:pt x="2392" y="1"/>
                  </a:moveTo>
                  <a:cubicBezTo>
                    <a:pt x="2347" y="1"/>
                    <a:pt x="2269" y="52"/>
                    <a:pt x="2256" y="99"/>
                  </a:cubicBezTo>
                  <a:cubicBezTo>
                    <a:pt x="1600" y="2494"/>
                    <a:pt x="762" y="4811"/>
                    <a:pt x="11" y="7169"/>
                  </a:cubicBezTo>
                  <a:cubicBezTo>
                    <a:pt x="1" y="7199"/>
                    <a:pt x="12" y="7210"/>
                    <a:pt x="31" y="7210"/>
                  </a:cubicBezTo>
                  <a:cubicBezTo>
                    <a:pt x="60" y="7210"/>
                    <a:pt x="109" y="7181"/>
                    <a:pt x="122" y="7156"/>
                  </a:cubicBezTo>
                  <a:cubicBezTo>
                    <a:pt x="1088" y="4873"/>
                    <a:pt x="1773" y="2445"/>
                    <a:pt x="2422" y="59"/>
                  </a:cubicBezTo>
                  <a:cubicBezTo>
                    <a:pt x="2433" y="17"/>
                    <a:pt x="2418" y="1"/>
                    <a:pt x="239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42"/>
            <p:cNvSpPr/>
            <p:nvPr/>
          </p:nvSpPr>
          <p:spPr>
            <a:xfrm>
              <a:off x="2333875" y="1837175"/>
              <a:ext cx="84125" cy="249625"/>
            </a:xfrm>
            <a:custGeom>
              <a:avLst/>
              <a:gdLst/>
              <a:ahLst/>
              <a:cxnLst/>
              <a:rect l="l" t="t" r="r" b="b"/>
              <a:pathLst>
                <a:path w="3365" h="9985" extrusionOk="0">
                  <a:moveTo>
                    <a:pt x="3320" y="0"/>
                  </a:moveTo>
                  <a:cubicBezTo>
                    <a:pt x="3270" y="0"/>
                    <a:pt x="3185" y="55"/>
                    <a:pt x="3169" y="107"/>
                  </a:cubicBezTo>
                  <a:cubicBezTo>
                    <a:pt x="2187" y="3398"/>
                    <a:pt x="899" y="6623"/>
                    <a:pt x="11" y="9935"/>
                  </a:cubicBezTo>
                  <a:cubicBezTo>
                    <a:pt x="1" y="9971"/>
                    <a:pt x="12" y="9985"/>
                    <a:pt x="33" y="9985"/>
                  </a:cubicBezTo>
                  <a:cubicBezTo>
                    <a:pt x="71" y="9985"/>
                    <a:pt x="138" y="9938"/>
                    <a:pt x="151" y="9897"/>
                  </a:cubicBezTo>
                  <a:cubicBezTo>
                    <a:pt x="1192" y="6611"/>
                    <a:pt x="2360" y="3370"/>
                    <a:pt x="3351" y="62"/>
                  </a:cubicBezTo>
                  <a:cubicBezTo>
                    <a:pt x="3364" y="17"/>
                    <a:pt x="3348" y="0"/>
                    <a:pt x="33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42"/>
            <p:cNvSpPr/>
            <p:nvPr/>
          </p:nvSpPr>
          <p:spPr>
            <a:xfrm>
              <a:off x="2356825" y="1886100"/>
              <a:ext cx="59900" cy="183375"/>
            </a:xfrm>
            <a:custGeom>
              <a:avLst/>
              <a:gdLst/>
              <a:ahLst/>
              <a:cxnLst/>
              <a:rect l="l" t="t" r="r" b="b"/>
              <a:pathLst>
                <a:path w="2396" h="7335" extrusionOk="0">
                  <a:moveTo>
                    <a:pt x="2356" y="1"/>
                  </a:moveTo>
                  <a:cubicBezTo>
                    <a:pt x="2313" y="1"/>
                    <a:pt x="2245" y="48"/>
                    <a:pt x="2235" y="96"/>
                  </a:cubicBezTo>
                  <a:cubicBezTo>
                    <a:pt x="1715" y="2585"/>
                    <a:pt x="963" y="4918"/>
                    <a:pt x="17" y="7276"/>
                  </a:cubicBezTo>
                  <a:cubicBezTo>
                    <a:pt x="1" y="7318"/>
                    <a:pt x="15" y="7334"/>
                    <a:pt x="38" y="7334"/>
                  </a:cubicBezTo>
                  <a:cubicBezTo>
                    <a:pt x="66" y="7334"/>
                    <a:pt x="109" y="7310"/>
                    <a:pt x="125" y="7280"/>
                  </a:cubicBezTo>
                  <a:cubicBezTo>
                    <a:pt x="1298" y="5046"/>
                    <a:pt x="1892" y="2511"/>
                    <a:pt x="2388" y="54"/>
                  </a:cubicBezTo>
                  <a:cubicBezTo>
                    <a:pt x="2395" y="16"/>
                    <a:pt x="2380" y="1"/>
                    <a:pt x="235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42"/>
            <p:cNvSpPr/>
            <p:nvPr/>
          </p:nvSpPr>
          <p:spPr>
            <a:xfrm>
              <a:off x="2369625" y="1885825"/>
              <a:ext cx="60375" cy="195150"/>
            </a:xfrm>
            <a:custGeom>
              <a:avLst/>
              <a:gdLst/>
              <a:ahLst/>
              <a:cxnLst/>
              <a:rect l="l" t="t" r="r" b="b"/>
              <a:pathLst>
                <a:path w="2415" h="7806" extrusionOk="0">
                  <a:moveTo>
                    <a:pt x="2368" y="0"/>
                  </a:moveTo>
                  <a:cubicBezTo>
                    <a:pt x="2319" y="0"/>
                    <a:pt x="2241" y="54"/>
                    <a:pt x="2230" y="107"/>
                  </a:cubicBezTo>
                  <a:cubicBezTo>
                    <a:pt x="1670" y="2724"/>
                    <a:pt x="1016" y="5251"/>
                    <a:pt x="18" y="7741"/>
                  </a:cubicBezTo>
                  <a:cubicBezTo>
                    <a:pt x="1" y="7788"/>
                    <a:pt x="18" y="7806"/>
                    <a:pt x="44" y="7806"/>
                  </a:cubicBezTo>
                  <a:cubicBezTo>
                    <a:pt x="76" y="7806"/>
                    <a:pt x="122" y="7779"/>
                    <a:pt x="137" y="7745"/>
                  </a:cubicBezTo>
                  <a:cubicBezTo>
                    <a:pt x="1285" y="5321"/>
                    <a:pt x="1851" y="2670"/>
                    <a:pt x="2404" y="65"/>
                  </a:cubicBezTo>
                  <a:cubicBezTo>
                    <a:pt x="2414" y="18"/>
                    <a:pt x="2396" y="0"/>
                    <a:pt x="2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42"/>
            <p:cNvSpPr/>
            <p:nvPr/>
          </p:nvSpPr>
          <p:spPr>
            <a:xfrm>
              <a:off x="2382050" y="1900525"/>
              <a:ext cx="58325" cy="184400"/>
            </a:xfrm>
            <a:custGeom>
              <a:avLst/>
              <a:gdLst/>
              <a:ahLst/>
              <a:cxnLst/>
              <a:rect l="l" t="t" r="r" b="b"/>
              <a:pathLst>
                <a:path w="2333" h="7376" extrusionOk="0">
                  <a:moveTo>
                    <a:pt x="2291" y="0"/>
                  </a:moveTo>
                  <a:cubicBezTo>
                    <a:pt x="2245" y="0"/>
                    <a:pt x="2169" y="54"/>
                    <a:pt x="2159" y="104"/>
                  </a:cubicBezTo>
                  <a:cubicBezTo>
                    <a:pt x="1643" y="2582"/>
                    <a:pt x="710" y="4907"/>
                    <a:pt x="8" y="7334"/>
                  </a:cubicBezTo>
                  <a:cubicBezTo>
                    <a:pt x="0" y="7364"/>
                    <a:pt x="13" y="7376"/>
                    <a:pt x="32" y="7376"/>
                  </a:cubicBezTo>
                  <a:cubicBezTo>
                    <a:pt x="64" y="7376"/>
                    <a:pt x="113" y="7346"/>
                    <a:pt x="123" y="7318"/>
                  </a:cubicBezTo>
                  <a:cubicBezTo>
                    <a:pt x="1036" y="4973"/>
                    <a:pt x="1821" y="2528"/>
                    <a:pt x="2324" y="60"/>
                  </a:cubicBezTo>
                  <a:cubicBezTo>
                    <a:pt x="2333" y="17"/>
                    <a:pt x="2316" y="0"/>
                    <a:pt x="22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42"/>
            <p:cNvSpPr/>
            <p:nvPr/>
          </p:nvSpPr>
          <p:spPr>
            <a:xfrm>
              <a:off x="2402525" y="1875475"/>
              <a:ext cx="65500" cy="207650"/>
            </a:xfrm>
            <a:custGeom>
              <a:avLst/>
              <a:gdLst/>
              <a:ahLst/>
              <a:cxnLst/>
              <a:rect l="l" t="t" r="r" b="b"/>
              <a:pathLst>
                <a:path w="2620" h="8306" extrusionOk="0">
                  <a:moveTo>
                    <a:pt x="2580" y="0"/>
                  </a:moveTo>
                  <a:cubicBezTo>
                    <a:pt x="2536" y="0"/>
                    <a:pt x="2460" y="52"/>
                    <a:pt x="2446" y="100"/>
                  </a:cubicBezTo>
                  <a:cubicBezTo>
                    <a:pt x="1662" y="2829"/>
                    <a:pt x="770" y="5533"/>
                    <a:pt x="7" y="8266"/>
                  </a:cubicBezTo>
                  <a:cubicBezTo>
                    <a:pt x="0" y="8295"/>
                    <a:pt x="12" y="8306"/>
                    <a:pt x="30" y="8306"/>
                  </a:cubicBezTo>
                  <a:cubicBezTo>
                    <a:pt x="57" y="8306"/>
                    <a:pt x="99" y="8279"/>
                    <a:pt x="110" y="8254"/>
                  </a:cubicBezTo>
                  <a:cubicBezTo>
                    <a:pt x="1137" y="5603"/>
                    <a:pt x="1831" y="2791"/>
                    <a:pt x="2608" y="58"/>
                  </a:cubicBezTo>
                  <a:cubicBezTo>
                    <a:pt x="2620" y="16"/>
                    <a:pt x="2605" y="0"/>
                    <a:pt x="25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42"/>
            <p:cNvSpPr/>
            <p:nvPr/>
          </p:nvSpPr>
          <p:spPr>
            <a:xfrm>
              <a:off x="2417600" y="1879400"/>
              <a:ext cx="66800" cy="212925"/>
            </a:xfrm>
            <a:custGeom>
              <a:avLst/>
              <a:gdLst/>
              <a:ahLst/>
              <a:cxnLst/>
              <a:rect l="l" t="t" r="r" b="b"/>
              <a:pathLst>
                <a:path w="2672" h="8517" extrusionOk="0">
                  <a:moveTo>
                    <a:pt x="2627" y="0"/>
                  </a:moveTo>
                  <a:cubicBezTo>
                    <a:pt x="2579" y="0"/>
                    <a:pt x="2501" y="53"/>
                    <a:pt x="2488" y="103"/>
                  </a:cubicBezTo>
                  <a:cubicBezTo>
                    <a:pt x="1761" y="2927"/>
                    <a:pt x="836" y="5677"/>
                    <a:pt x="10" y="8473"/>
                  </a:cubicBezTo>
                  <a:cubicBezTo>
                    <a:pt x="1" y="8504"/>
                    <a:pt x="14" y="8517"/>
                    <a:pt x="35" y="8517"/>
                  </a:cubicBezTo>
                  <a:cubicBezTo>
                    <a:pt x="68" y="8517"/>
                    <a:pt x="120" y="8486"/>
                    <a:pt x="130" y="8456"/>
                  </a:cubicBezTo>
                  <a:cubicBezTo>
                    <a:pt x="1167" y="5731"/>
                    <a:pt x="1939" y="2882"/>
                    <a:pt x="2661" y="62"/>
                  </a:cubicBezTo>
                  <a:cubicBezTo>
                    <a:pt x="2671" y="17"/>
                    <a:pt x="2654" y="0"/>
                    <a:pt x="26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42"/>
            <p:cNvSpPr/>
            <p:nvPr/>
          </p:nvSpPr>
          <p:spPr>
            <a:xfrm>
              <a:off x="2433975" y="1931425"/>
              <a:ext cx="60775" cy="200550"/>
            </a:xfrm>
            <a:custGeom>
              <a:avLst/>
              <a:gdLst/>
              <a:ahLst/>
              <a:cxnLst/>
              <a:rect l="l" t="t" r="r" b="b"/>
              <a:pathLst>
                <a:path w="2431" h="8022" extrusionOk="0">
                  <a:moveTo>
                    <a:pt x="2391" y="0"/>
                  </a:moveTo>
                  <a:cubicBezTo>
                    <a:pt x="2347" y="0"/>
                    <a:pt x="2271" y="51"/>
                    <a:pt x="2258" y="99"/>
                  </a:cubicBezTo>
                  <a:cubicBezTo>
                    <a:pt x="1568" y="2742"/>
                    <a:pt x="676" y="5330"/>
                    <a:pt x="7" y="7977"/>
                  </a:cubicBezTo>
                  <a:cubicBezTo>
                    <a:pt x="0" y="8009"/>
                    <a:pt x="11" y="8021"/>
                    <a:pt x="29" y="8021"/>
                  </a:cubicBezTo>
                  <a:cubicBezTo>
                    <a:pt x="61" y="8021"/>
                    <a:pt x="117" y="7981"/>
                    <a:pt x="127" y="7948"/>
                  </a:cubicBezTo>
                  <a:cubicBezTo>
                    <a:pt x="961" y="5347"/>
                    <a:pt x="1729" y="2704"/>
                    <a:pt x="2419" y="57"/>
                  </a:cubicBezTo>
                  <a:cubicBezTo>
                    <a:pt x="2431" y="16"/>
                    <a:pt x="2416" y="0"/>
                    <a:pt x="23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42"/>
            <p:cNvSpPr/>
            <p:nvPr/>
          </p:nvSpPr>
          <p:spPr>
            <a:xfrm>
              <a:off x="2443250" y="1934775"/>
              <a:ext cx="64375" cy="216375"/>
            </a:xfrm>
            <a:custGeom>
              <a:avLst/>
              <a:gdLst/>
              <a:ahLst/>
              <a:cxnLst/>
              <a:rect l="l" t="t" r="r" b="b"/>
              <a:pathLst>
                <a:path w="2575" h="8655" extrusionOk="0">
                  <a:moveTo>
                    <a:pt x="2535" y="0"/>
                  </a:moveTo>
                  <a:cubicBezTo>
                    <a:pt x="2493" y="0"/>
                    <a:pt x="2422" y="48"/>
                    <a:pt x="2411" y="93"/>
                  </a:cubicBezTo>
                  <a:cubicBezTo>
                    <a:pt x="1692" y="2971"/>
                    <a:pt x="850" y="5783"/>
                    <a:pt x="8" y="8619"/>
                  </a:cubicBezTo>
                  <a:cubicBezTo>
                    <a:pt x="0" y="8645"/>
                    <a:pt x="10" y="8654"/>
                    <a:pt x="25" y="8654"/>
                  </a:cubicBezTo>
                  <a:cubicBezTo>
                    <a:pt x="49" y="8654"/>
                    <a:pt x="87" y="8631"/>
                    <a:pt x="95" y="8611"/>
                  </a:cubicBezTo>
                  <a:cubicBezTo>
                    <a:pt x="1172" y="5837"/>
                    <a:pt x="1850" y="2934"/>
                    <a:pt x="2564" y="56"/>
                  </a:cubicBezTo>
                  <a:cubicBezTo>
                    <a:pt x="2575" y="16"/>
                    <a:pt x="2560" y="0"/>
                    <a:pt x="25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42"/>
            <p:cNvSpPr/>
            <p:nvPr/>
          </p:nvSpPr>
          <p:spPr>
            <a:xfrm>
              <a:off x="2461950" y="1967100"/>
              <a:ext cx="55600" cy="198425"/>
            </a:xfrm>
            <a:custGeom>
              <a:avLst/>
              <a:gdLst/>
              <a:ahLst/>
              <a:cxnLst/>
              <a:rect l="l" t="t" r="r" b="b"/>
              <a:pathLst>
                <a:path w="2224" h="7937" extrusionOk="0">
                  <a:moveTo>
                    <a:pt x="2181" y="0"/>
                  </a:moveTo>
                  <a:cubicBezTo>
                    <a:pt x="2135" y="0"/>
                    <a:pt x="2058" y="53"/>
                    <a:pt x="2047" y="101"/>
                  </a:cubicBezTo>
                  <a:cubicBezTo>
                    <a:pt x="1403" y="2689"/>
                    <a:pt x="788" y="5336"/>
                    <a:pt x="12" y="7884"/>
                  </a:cubicBezTo>
                  <a:cubicBezTo>
                    <a:pt x="1" y="7922"/>
                    <a:pt x="15" y="7936"/>
                    <a:pt x="39" y="7936"/>
                  </a:cubicBezTo>
                  <a:cubicBezTo>
                    <a:pt x="76" y="7936"/>
                    <a:pt x="136" y="7900"/>
                    <a:pt x="152" y="7867"/>
                  </a:cubicBezTo>
                  <a:cubicBezTo>
                    <a:pt x="561" y="6893"/>
                    <a:pt x="718" y="5741"/>
                    <a:pt x="990" y="4721"/>
                  </a:cubicBezTo>
                  <a:cubicBezTo>
                    <a:pt x="1407" y="3169"/>
                    <a:pt x="1828" y="1620"/>
                    <a:pt x="2213" y="59"/>
                  </a:cubicBezTo>
                  <a:cubicBezTo>
                    <a:pt x="2223" y="17"/>
                    <a:pt x="2207" y="0"/>
                    <a:pt x="218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42"/>
            <p:cNvSpPr/>
            <p:nvPr/>
          </p:nvSpPr>
          <p:spPr>
            <a:xfrm>
              <a:off x="2478775" y="2012425"/>
              <a:ext cx="48750" cy="153500"/>
            </a:xfrm>
            <a:custGeom>
              <a:avLst/>
              <a:gdLst/>
              <a:ahLst/>
              <a:cxnLst/>
              <a:rect l="l" t="t" r="r" b="b"/>
              <a:pathLst>
                <a:path w="1950" h="6140" extrusionOk="0">
                  <a:moveTo>
                    <a:pt x="1906" y="1"/>
                  </a:moveTo>
                  <a:cubicBezTo>
                    <a:pt x="1857" y="1"/>
                    <a:pt x="1774" y="54"/>
                    <a:pt x="1758" y="104"/>
                  </a:cubicBezTo>
                  <a:cubicBezTo>
                    <a:pt x="1151" y="2090"/>
                    <a:pt x="483" y="4081"/>
                    <a:pt x="8" y="6100"/>
                  </a:cubicBezTo>
                  <a:cubicBezTo>
                    <a:pt x="1" y="6129"/>
                    <a:pt x="9" y="6139"/>
                    <a:pt x="25" y="6139"/>
                  </a:cubicBezTo>
                  <a:cubicBezTo>
                    <a:pt x="53" y="6139"/>
                    <a:pt x="104" y="6102"/>
                    <a:pt x="115" y="6075"/>
                  </a:cubicBezTo>
                  <a:cubicBezTo>
                    <a:pt x="797" y="4097"/>
                    <a:pt x="1325" y="2062"/>
                    <a:pt x="1936" y="63"/>
                  </a:cubicBezTo>
                  <a:cubicBezTo>
                    <a:pt x="1949" y="18"/>
                    <a:pt x="1933" y="1"/>
                    <a:pt x="19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42"/>
            <p:cNvSpPr/>
            <p:nvPr/>
          </p:nvSpPr>
          <p:spPr>
            <a:xfrm>
              <a:off x="2495425" y="2040000"/>
              <a:ext cx="39325" cy="122150"/>
            </a:xfrm>
            <a:custGeom>
              <a:avLst/>
              <a:gdLst/>
              <a:ahLst/>
              <a:cxnLst/>
              <a:rect l="l" t="t" r="r" b="b"/>
              <a:pathLst>
                <a:path w="1573" h="4886" extrusionOk="0">
                  <a:moveTo>
                    <a:pt x="1529" y="1"/>
                  </a:moveTo>
                  <a:cubicBezTo>
                    <a:pt x="1481" y="1"/>
                    <a:pt x="1397" y="55"/>
                    <a:pt x="1381" y="108"/>
                  </a:cubicBezTo>
                  <a:cubicBezTo>
                    <a:pt x="931" y="1685"/>
                    <a:pt x="453" y="3259"/>
                    <a:pt x="11" y="4840"/>
                  </a:cubicBezTo>
                  <a:cubicBezTo>
                    <a:pt x="1" y="4873"/>
                    <a:pt x="11" y="4886"/>
                    <a:pt x="30" y="4886"/>
                  </a:cubicBezTo>
                  <a:cubicBezTo>
                    <a:pt x="65" y="4886"/>
                    <a:pt x="129" y="4842"/>
                    <a:pt x="143" y="4807"/>
                  </a:cubicBezTo>
                  <a:cubicBezTo>
                    <a:pt x="676" y="3246"/>
                    <a:pt x="1109" y="1648"/>
                    <a:pt x="1559" y="63"/>
                  </a:cubicBezTo>
                  <a:cubicBezTo>
                    <a:pt x="1572" y="18"/>
                    <a:pt x="1556" y="1"/>
                    <a:pt x="1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42"/>
            <p:cNvSpPr/>
            <p:nvPr/>
          </p:nvSpPr>
          <p:spPr>
            <a:xfrm>
              <a:off x="2528675" y="2057075"/>
              <a:ext cx="17275" cy="49125"/>
            </a:xfrm>
            <a:custGeom>
              <a:avLst/>
              <a:gdLst/>
              <a:ahLst/>
              <a:cxnLst/>
              <a:rect l="l" t="t" r="r" b="b"/>
              <a:pathLst>
                <a:path w="691" h="1965" extrusionOk="0">
                  <a:moveTo>
                    <a:pt x="648" y="1"/>
                  </a:moveTo>
                  <a:cubicBezTo>
                    <a:pt x="601" y="1"/>
                    <a:pt x="523" y="52"/>
                    <a:pt x="510" y="102"/>
                  </a:cubicBezTo>
                  <a:cubicBezTo>
                    <a:pt x="352" y="710"/>
                    <a:pt x="163" y="1308"/>
                    <a:pt x="10" y="1915"/>
                  </a:cubicBezTo>
                  <a:cubicBezTo>
                    <a:pt x="1" y="1950"/>
                    <a:pt x="13" y="1964"/>
                    <a:pt x="34" y="1964"/>
                  </a:cubicBezTo>
                  <a:cubicBezTo>
                    <a:pt x="70" y="1964"/>
                    <a:pt x="132" y="1921"/>
                    <a:pt x="142" y="1882"/>
                  </a:cubicBezTo>
                  <a:cubicBezTo>
                    <a:pt x="316" y="1275"/>
                    <a:pt x="514" y="672"/>
                    <a:pt x="679" y="61"/>
                  </a:cubicBezTo>
                  <a:cubicBezTo>
                    <a:pt x="691" y="17"/>
                    <a:pt x="675" y="1"/>
                    <a:pt x="6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42"/>
            <p:cNvSpPr/>
            <p:nvPr/>
          </p:nvSpPr>
          <p:spPr>
            <a:xfrm>
              <a:off x="2297500" y="1989025"/>
              <a:ext cx="10850" cy="40400"/>
            </a:xfrm>
            <a:custGeom>
              <a:avLst/>
              <a:gdLst/>
              <a:ahLst/>
              <a:cxnLst/>
              <a:rect l="l" t="t" r="r" b="b"/>
              <a:pathLst>
                <a:path w="434" h="1616" extrusionOk="0">
                  <a:moveTo>
                    <a:pt x="342" y="1"/>
                  </a:moveTo>
                  <a:cubicBezTo>
                    <a:pt x="295" y="1"/>
                    <a:pt x="221" y="66"/>
                    <a:pt x="227" y="116"/>
                  </a:cubicBezTo>
                  <a:cubicBezTo>
                    <a:pt x="248" y="400"/>
                    <a:pt x="223" y="677"/>
                    <a:pt x="153" y="954"/>
                  </a:cubicBezTo>
                  <a:cubicBezTo>
                    <a:pt x="99" y="1164"/>
                    <a:pt x="0" y="1375"/>
                    <a:pt x="0" y="1593"/>
                  </a:cubicBezTo>
                  <a:cubicBezTo>
                    <a:pt x="0" y="1610"/>
                    <a:pt x="8" y="1615"/>
                    <a:pt x="18" y="1615"/>
                  </a:cubicBezTo>
                  <a:cubicBezTo>
                    <a:pt x="38" y="1615"/>
                    <a:pt x="66" y="1596"/>
                    <a:pt x="74" y="1586"/>
                  </a:cubicBezTo>
                  <a:cubicBezTo>
                    <a:pt x="338" y="1144"/>
                    <a:pt x="433" y="545"/>
                    <a:pt x="380" y="42"/>
                  </a:cubicBezTo>
                  <a:cubicBezTo>
                    <a:pt x="377" y="12"/>
                    <a:pt x="362" y="1"/>
                    <a:pt x="3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42"/>
            <p:cNvSpPr/>
            <p:nvPr/>
          </p:nvSpPr>
          <p:spPr>
            <a:xfrm>
              <a:off x="2301650" y="1994800"/>
              <a:ext cx="21775" cy="78050"/>
            </a:xfrm>
            <a:custGeom>
              <a:avLst/>
              <a:gdLst/>
              <a:ahLst/>
              <a:cxnLst/>
              <a:rect l="l" t="t" r="r" b="b"/>
              <a:pathLst>
                <a:path w="871" h="3122" extrusionOk="0">
                  <a:moveTo>
                    <a:pt x="831" y="0"/>
                  </a:moveTo>
                  <a:cubicBezTo>
                    <a:pt x="789" y="0"/>
                    <a:pt x="720" y="48"/>
                    <a:pt x="709" y="95"/>
                  </a:cubicBezTo>
                  <a:cubicBezTo>
                    <a:pt x="482" y="1090"/>
                    <a:pt x="246" y="2081"/>
                    <a:pt x="7" y="3077"/>
                  </a:cubicBezTo>
                  <a:cubicBezTo>
                    <a:pt x="0" y="3109"/>
                    <a:pt x="12" y="3121"/>
                    <a:pt x="31" y="3121"/>
                  </a:cubicBezTo>
                  <a:cubicBezTo>
                    <a:pt x="66" y="3121"/>
                    <a:pt x="124" y="3081"/>
                    <a:pt x="135" y="3043"/>
                  </a:cubicBezTo>
                  <a:cubicBezTo>
                    <a:pt x="420" y="2061"/>
                    <a:pt x="639" y="1057"/>
                    <a:pt x="862" y="54"/>
                  </a:cubicBezTo>
                  <a:cubicBezTo>
                    <a:pt x="871" y="15"/>
                    <a:pt x="855" y="0"/>
                    <a:pt x="8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42"/>
            <p:cNvSpPr/>
            <p:nvPr/>
          </p:nvSpPr>
          <p:spPr>
            <a:xfrm>
              <a:off x="2291975" y="2026275"/>
              <a:ext cx="35725" cy="127525"/>
            </a:xfrm>
            <a:custGeom>
              <a:avLst/>
              <a:gdLst/>
              <a:ahLst/>
              <a:cxnLst/>
              <a:rect l="l" t="t" r="r" b="b"/>
              <a:pathLst>
                <a:path w="1429" h="5101" extrusionOk="0">
                  <a:moveTo>
                    <a:pt x="1385" y="1"/>
                  </a:moveTo>
                  <a:cubicBezTo>
                    <a:pt x="1339" y="1"/>
                    <a:pt x="1262" y="54"/>
                    <a:pt x="1249" y="103"/>
                  </a:cubicBezTo>
                  <a:cubicBezTo>
                    <a:pt x="861" y="1751"/>
                    <a:pt x="465" y="3403"/>
                    <a:pt x="14" y="5038"/>
                  </a:cubicBezTo>
                  <a:cubicBezTo>
                    <a:pt x="1" y="5083"/>
                    <a:pt x="17" y="5100"/>
                    <a:pt x="44" y="5100"/>
                  </a:cubicBezTo>
                  <a:cubicBezTo>
                    <a:pt x="93" y="5100"/>
                    <a:pt x="176" y="5045"/>
                    <a:pt x="192" y="4993"/>
                  </a:cubicBezTo>
                  <a:cubicBezTo>
                    <a:pt x="646" y="3358"/>
                    <a:pt x="1035" y="1710"/>
                    <a:pt x="1418" y="63"/>
                  </a:cubicBezTo>
                  <a:cubicBezTo>
                    <a:pt x="1429" y="18"/>
                    <a:pt x="1412" y="1"/>
                    <a:pt x="13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42"/>
            <p:cNvSpPr/>
            <p:nvPr/>
          </p:nvSpPr>
          <p:spPr>
            <a:xfrm>
              <a:off x="2284600" y="2095300"/>
              <a:ext cx="29925" cy="130925"/>
            </a:xfrm>
            <a:custGeom>
              <a:avLst/>
              <a:gdLst/>
              <a:ahLst/>
              <a:cxnLst/>
              <a:rect l="l" t="t" r="r" b="b"/>
              <a:pathLst>
                <a:path w="1197" h="5237" extrusionOk="0">
                  <a:moveTo>
                    <a:pt x="1155" y="1"/>
                  </a:moveTo>
                  <a:cubicBezTo>
                    <a:pt x="1111" y="1"/>
                    <a:pt x="1042" y="50"/>
                    <a:pt x="1032" y="97"/>
                  </a:cubicBezTo>
                  <a:cubicBezTo>
                    <a:pt x="705" y="1798"/>
                    <a:pt x="347" y="3491"/>
                    <a:pt x="8" y="5188"/>
                  </a:cubicBezTo>
                  <a:cubicBezTo>
                    <a:pt x="0" y="5223"/>
                    <a:pt x="12" y="5237"/>
                    <a:pt x="32" y="5237"/>
                  </a:cubicBezTo>
                  <a:cubicBezTo>
                    <a:pt x="67" y="5237"/>
                    <a:pt x="125" y="5194"/>
                    <a:pt x="136" y="5159"/>
                  </a:cubicBezTo>
                  <a:cubicBezTo>
                    <a:pt x="631" y="3499"/>
                    <a:pt x="871" y="1757"/>
                    <a:pt x="1189" y="60"/>
                  </a:cubicBezTo>
                  <a:cubicBezTo>
                    <a:pt x="1197" y="17"/>
                    <a:pt x="1180" y="1"/>
                    <a:pt x="11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42"/>
            <p:cNvSpPr/>
            <p:nvPr/>
          </p:nvSpPr>
          <p:spPr>
            <a:xfrm>
              <a:off x="2287225" y="2098650"/>
              <a:ext cx="42750" cy="138000"/>
            </a:xfrm>
            <a:custGeom>
              <a:avLst/>
              <a:gdLst/>
              <a:ahLst/>
              <a:cxnLst/>
              <a:rect l="l" t="t" r="r" b="b"/>
              <a:pathLst>
                <a:path w="1710" h="5520" extrusionOk="0">
                  <a:moveTo>
                    <a:pt x="1673" y="1"/>
                  </a:moveTo>
                  <a:cubicBezTo>
                    <a:pt x="1631" y="1"/>
                    <a:pt x="1560" y="50"/>
                    <a:pt x="1547" y="95"/>
                  </a:cubicBezTo>
                  <a:cubicBezTo>
                    <a:pt x="1046" y="1879"/>
                    <a:pt x="349" y="3655"/>
                    <a:pt x="6" y="5475"/>
                  </a:cubicBezTo>
                  <a:cubicBezTo>
                    <a:pt x="0" y="5507"/>
                    <a:pt x="11" y="5519"/>
                    <a:pt x="29" y="5519"/>
                  </a:cubicBezTo>
                  <a:cubicBezTo>
                    <a:pt x="61" y="5519"/>
                    <a:pt x="114" y="5478"/>
                    <a:pt x="122" y="5446"/>
                  </a:cubicBezTo>
                  <a:cubicBezTo>
                    <a:pt x="695" y="3670"/>
                    <a:pt x="1204" y="1854"/>
                    <a:pt x="1699" y="53"/>
                  </a:cubicBezTo>
                  <a:cubicBezTo>
                    <a:pt x="1709" y="16"/>
                    <a:pt x="1696" y="1"/>
                    <a:pt x="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42"/>
            <p:cNvSpPr/>
            <p:nvPr/>
          </p:nvSpPr>
          <p:spPr>
            <a:xfrm>
              <a:off x="2287425" y="2088200"/>
              <a:ext cx="62825" cy="179875"/>
            </a:xfrm>
            <a:custGeom>
              <a:avLst/>
              <a:gdLst/>
              <a:ahLst/>
              <a:cxnLst/>
              <a:rect l="l" t="t" r="r" b="b"/>
              <a:pathLst>
                <a:path w="2513" h="7195" extrusionOk="0">
                  <a:moveTo>
                    <a:pt x="2464" y="1"/>
                  </a:moveTo>
                  <a:cubicBezTo>
                    <a:pt x="2428" y="1"/>
                    <a:pt x="2376" y="30"/>
                    <a:pt x="2360" y="71"/>
                  </a:cubicBezTo>
                  <a:cubicBezTo>
                    <a:pt x="1394" y="2346"/>
                    <a:pt x="560" y="4745"/>
                    <a:pt x="7" y="7156"/>
                  </a:cubicBezTo>
                  <a:cubicBezTo>
                    <a:pt x="1" y="7184"/>
                    <a:pt x="10" y="7194"/>
                    <a:pt x="24" y="7194"/>
                  </a:cubicBezTo>
                  <a:cubicBezTo>
                    <a:pt x="51" y="7194"/>
                    <a:pt x="99" y="7159"/>
                    <a:pt x="110" y="7132"/>
                  </a:cubicBezTo>
                  <a:cubicBezTo>
                    <a:pt x="923" y="4778"/>
                    <a:pt x="1539" y="2379"/>
                    <a:pt x="2492" y="71"/>
                  </a:cubicBezTo>
                  <a:cubicBezTo>
                    <a:pt x="2513" y="21"/>
                    <a:pt x="2494" y="1"/>
                    <a:pt x="24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42"/>
            <p:cNvSpPr/>
            <p:nvPr/>
          </p:nvSpPr>
          <p:spPr>
            <a:xfrm>
              <a:off x="2292775" y="2081350"/>
              <a:ext cx="69125" cy="212750"/>
            </a:xfrm>
            <a:custGeom>
              <a:avLst/>
              <a:gdLst/>
              <a:ahLst/>
              <a:cxnLst/>
              <a:rect l="l" t="t" r="r" b="b"/>
              <a:pathLst>
                <a:path w="2765" h="8510" extrusionOk="0">
                  <a:moveTo>
                    <a:pt x="2721" y="1"/>
                  </a:moveTo>
                  <a:cubicBezTo>
                    <a:pt x="2673" y="1"/>
                    <a:pt x="2593" y="55"/>
                    <a:pt x="2579" y="105"/>
                  </a:cubicBezTo>
                  <a:cubicBezTo>
                    <a:pt x="1861" y="2864"/>
                    <a:pt x="1238" y="5866"/>
                    <a:pt x="20" y="8454"/>
                  </a:cubicBezTo>
                  <a:cubicBezTo>
                    <a:pt x="1" y="8494"/>
                    <a:pt x="16" y="8509"/>
                    <a:pt x="40" y="8509"/>
                  </a:cubicBezTo>
                  <a:cubicBezTo>
                    <a:pt x="64" y="8509"/>
                    <a:pt x="96" y="8494"/>
                    <a:pt x="111" y="8471"/>
                  </a:cubicBezTo>
                  <a:cubicBezTo>
                    <a:pt x="696" y="7558"/>
                    <a:pt x="953" y="6348"/>
                    <a:pt x="1291" y="5325"/>
                  </a:cubicBezTo>
                  <a:cubicBezTo>
                    <a:pt x="1853" y="3591"/>
                    <a:pt x="2299" y="1824"/>
                    <a:pt x="2753" y="65"/>
                  </a:cubicBezTo>
                  <a:cubicBezTo>
                    <a:pt x="2765" y="18"/>
                    <a:pt x="2748" y="1"/>
                    <a:pt x="27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42"/>
            <p:cNvSpPr/>
            <p:nvPr/>
          </p:nvSpPr>
          <p:spPr>
            <a:xfrm>
              <a:off x="2303275" y="2099250"/>
              <a:ext cx="68300" cy="225075"/>
            </a:xfrm>
            <a:custGeom>
              <a:avLst/>
              <a:gdLst/>
              <a:ahLst/>
              <a:cxnLst/>
              <a:rect l="l" t="t" r="r" b="b"/>
              <a:pathLst>
                <a:path w="2732" h="9003" extrusionOk="0">
                  <a:moveTo>
                    <a:pt x="2687" y="1"/>
                  </a:moveTo>
                  <a:cubicBezTo>
                    <a:pt x="2639" y="1"/>
                    <a:pt x="2561" y="54"/>
                    <a:pt x="2548" y="104"/>
                  </a:cubicBezTo>
                  <a:cubicBezTo>
                    <a:pt x="1875" y="3126"/>
                    <a:pt x="846" y="5988"/>
                    <a:pt x="8" y="8957"/>
                  </a:cubicBezTo>
                  <a:cubicBezTo>
                    <a:pt x="0" y="8990"/>
                    <a:pt x="14" y="9003"/>
                    <a:pt x="35" y="9003"/>
                  </a:cubicBezTo>
                  <a:cubicBezTo>
                    <a:pt x="68" y="9003"/>
                    <a:pt x="118" y="8972"/>
                    <a:pt x="128" y="8944"/>
                  </a:cubicBezTo>
                  <a:cubicBezTo>
                    <a:pt x="1235" y="6058"/>
                    <a:pt x="2056" y="3077"/>
                    <a:pt x="2721" y="63"/>
                  </a:cubicBezTo>
                  <a:cubicBezTo>
                    <a:pt x="2732" y="18"/>
                    <a:pt x="2714" y="1"/>
                    <a:pt x="26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42"/>
            <p:cNvSpPr/>
            <p:nvPr/>
          </p:nvSpPr>
          <p:spPr>
            <a:xfrm>
              <a:off x="2308950" y="2104150"/>
              <a:ext cx="73150" cy="236325"/>
            </a:xfrm>
            <a:custGeom>
              <a:avLst/>
              <a:gdLst/>
              <a:ahLst/>
              <a:cxnLst/>
              <a:rect l="l" t="t" r="r" b="b"/>
              <a:pathLst>
                <a:path w="2926" h="9453" extrusionOk="0">
                  <a:moveTo>
                    <a:pt x="2883" y="1"/>
                  </a:moveTo>
                  <a:cubicBezTo>
                    <a:pt x="2836" y="1"/>
                    <a:pt x="2759" y="52"/>
                    <a:pt x="2746" y="102"/>
                  </a:cubicBezTo>
                  <a:cubicBezTo>
                    <a:pt x="1986" y="3256"/>
                    <a:pt x="945" y="6308"/>
                    <a:pt x="9" y="9409"/>
                  </a:cubicBezTo>
                  <a:cubicBezTo>
                    <a:pt x="0" y="9441"/>
                    <a:pt x="11" y="9453"/>
                    <a:pt x="29" y="9453"/>
                  </a:cubicBezTo>
                  <a:cubicBezTo>
                    <a:pt x="63" y="9453"/>
                    <a:pt x="122" y="9412"/>
                    <a:pt x="133" y="9380"/>
                  </a:cubicBezTo>
                  <a:cubicBezTo>
                    <a:pt x="1206" y="6320"/>
                    <a:pt x="2155" y="3212"/>
                    <a:pt x="2915" y="60"/>
                  </a:cubicBezTo>
                  <a:cubicBezTo>
                    <a:pt x="2926" y="17"/>
                    <a:pt x="2909" y="1"/>
                    <a:pt x="28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42"/>
            <p:cNvSpPr/>
            <p:nvPr/>
          </p:nvSpPr>
          <p:spPr>
            <a:xfrm>
              <a:off x="2314750" y="2091925"/>
              <a:ext cx="86900" cy="275275"/>
            </a:xfrm>
            <a:custGeom>
              <a:avLst/>
              <a:gdLst/>
              <a:ahLst/>
              <a:cxnLst/>
              <a:rect l="l" t="t" r="r" b="b"/>
              <a:pathLst>
                <a:path w="3476" h="11011" extrusionOk="0">
                  <a:moveTo>
                    <a:pt x="3431" y="1"/>
                  </a:moveTo>
                  <a:cubicBezTo>
                    <a:pt x="3383" y="1"/>
                    <a:pt x="3303" y="54"/>
                    <a:pt x="3290" y="103"/>
                  </a:cubicBezTo>
                  <a:cubicBezTo>
                    <a:pt x="2365" y="3783"/>
                    <a:pt x="928" y="7309"/>
                    <a:pt x="8" y="10967"/>
                  </a:cubicBezTo>
                  <a:cubicBezTo>
                    <a:pt x="0" y="10998"/>
                    <a:pt x="12" y="11010"/>
                    <a:pt x="30" y="11010"/>
                  </a:cubicBezTo>
                  <a:cubicBezTo>
                    <a:pt x="62" y="11010"/>
                    <a:pt x="117" y="10973"/>
                    <a:pt x="128" y="10939"/>
                  </a:cubicBezTo>
                  <a:cubicBezTo>
                    <a:pt x="1263" y="7301"/>
                    <a:pt x="2535" y="3775"/>
                    <a:pt x="3463" y="63"/>
                  </a:cubicBezTo>
                  <a:cubicBezTo>
                    <a:pt x="3475" y="18"/>
                    <a:pt x="3459" y="1"/>
                    <a:pt x="34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42"/>
            <p:cNvSpPr/>
            <p:nvPr/>
          </p:nvSpPr>
          <p:spPr>
            <a:xfrm>
              <a:off x="2323725" y="2109675"/>
              <a:ext cx="85325" cy="290000"/>
            </a:xfrm>
            <a:custGeom>
              <a:avLst/>
              <a:gdLst/>
              <a:ahLst/>
              <a:cxnLst/>
              <a:rect l="l" t="t" r="r" b="b"/>
              <a:pathLst>
                <a:path w="3413" h="11600" extrusionOk="0">
                  <a:moveTo>
                    <a:pt x="3365" y="0"/>
                  </a:moveTo>
                  <a:cubicBezTo>
                    <a:pt x="3315" y="0"/>
                    <a:pt x="3233" y="57"/>
                    <a:pt x="3220" y="112"/>
                  </a:cubicBezTo>
                  <a:cubicBezTo>
                    <a:pt x="2296" y="3961"/>
                    <a:pt x="842" y="7706"/>
                    <a:pt x="7" y="11557"/>
                  </a:cubicBezTo>
                  <a:cubicBezTo>
                    <a:pt x="0" y="11588"/>
                    <a:pt x="11" y="11600"/>
                    <a:pt x="28" y="11600"/>
                  </a:cubicBezTo>
                  <a:cubicBezTo>
                    <a:pt x="59" y="11600"/>
                    <a:pt x="112" y="11561"/>
                    <a:pt x="123" y="11529"/>
                  </a:cubicBezTo>
                  <a:cubicBezTo>
                    <a:pt x="1280" y="7710"/>
                    <a:pt x="2469" y="3952"/>
                    <a:pt x="3401" y="67"/>
                  </a:cubicBezTo>
                  <a:cubicBezTo>
                    <a:pt x="3412" y="19"/>
                    <a:pt x="3394" y="0"/>
                    <a:pt x="33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42"/>
            <p:cNvSpPr/>
            <p:nvPr/>
          </p:nvSpPr>
          <p:spPr>
            <a:xfrm>
              <a:off x="2341700" y="2123650"/>
              <a:ext cx="82475" cy="290575"/>
            </a:xfrm>
            <a:custGeom>
              <a:avLst/>
              <a:gdLst/>
              <a:ahLst/>
              <a:cxnLst/>
              <a:rect l="l" t="t" r="r" b="b"/>
              <a:pathLst>
                <a:path w="3299" h="11623" extrusionOk="0">
                  <a:moveTo>
                    <a:pt x="3255" y="1"/>
                  </a:moveTo>
                  <a:cubicBezTo>
                    <a:pt x="3209" y="1"/>
                    <a:pt x="3135" y="52"/>
                    <a:pt x="3124" y="103"/>
                  </a:cubicBezTo>
                  <a:cubicBezTo>
                    <a:pt x="2663" y="2209"/>
                    <a:pt x="2133" y="4294"/>
                    <a:pt x="1473" y="6350"/>
                  </a:cubicBezTo>
                  <a:cubicBezTo>
                    <a:pt x="916" y="8071"/>
                    <a:pt x="176" y="9781"/>
                    <a:pt x="3" y="11593"/>
                  </a:cubicBezTo>
                  <a:cubicBezTo>
                    <a:pt x="0" y="11615"/>
                    <a:pt x="9" y="11623"/>
                    <a:pt x="23" y="11623"/>
                  </a:cubicBezTo>
                  <a:cubicBezTo>
                    <a:pt x="54" y="11623"/>
                    <a:pt x="109" y="11581"/>
                    <a:pt x="115" y="11552"/>
                  </a:cubicBezTo>
                  <a:cubicBezTo>
                    <a:pt x="920" y="7663"/>
                    <a:pt x="2448" y="3955"/>
                    <a:pt x="3290" y="61"/>
                  </a:cubicBezTo>
                  <a:cubicBezTo>
                    <a:pt x="3299" y="18"/>
                    <a:pt x="3282" y="1"/>
                    <a:pt x="3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42"/>
            <p:cNvSpPr/>
            <p:nvPr/>
          </p:nvSpPr>
          <p:spPr>
            <a:xfrm>
              <a:off x="2393625" y="2153800"/>
              <a:ext cx="39450" cy="113500"/>
            </a:xfrm>
            <a:custGeom>
              <a:avLst/>
              <a:gdLst/>
              <a:ahLst/>
              <a:cxnLst/>
              <a:rect l="l" t="t" r="r" b="b"/>
              <a:pathLst>
                <a:path w="1578" h="4540" extrusionOk="0">
                  <a:moveTo>
                    <a:pt x="1540" y="1"/>
                  </a:moveTo>
                  <a:cubicBezTo>
                    <a:pt x="1498" y="1"/>
                    <a:pt x="1424" y="49"/>
                    <a:pt x="1411" y="94"/>
                  </a:cubicBezTo>
                  <a:cubicBezTo>
                    <a:pt x="948" y="1560"/>
                    <a:pt x="399" y="3017"/>
                    <a:pt x="7" y="4500"/>
                  </a:cubicBezTo>
                  <a:cubicBezTo>
                    <a:pt x="1" y="4529"/>
                    <a:pt x="12" y="4539"/>
                    <a:pt x="29" y="4539"/>
                  </a:cubicBezTo>
                  <a:cubicBezTo>
                    <a:pt x="55" y="4539"/>
                    <a:pt x="96" y="4512"/>
                    <a:pt x="106" y="4487"/>
                  </a:cubicBezTo>
                  <a:cubicBezTo>
                    <a:pt x="680" y="3050"/>
                    <a:pt x="1106" y="1535"/>
                    <a:pt x="1564" y="56"/>
                  </a:cubicBezTo>
                  <a:cubicBezTo>
                    <a:pt x="1577" y="16"/>
                    <a:pt x="1564" y="1"/>
                    <a:pt x="15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42"/>
            <p:cNvSpPr/>
            <p:nvPr/>
          </p:nvSpPr>
          <p:spPr>
            <a:xfrm>
              <a:off x="2403025" y="2147950"/>
              <a:ext cx="38225" cy="136575"/>
            </a:xfrm>
            <a:custGeom>
              <a:avLst/>
              <a:gdLst/>
              <a:ahLst/>
              <a:cxnLst/>
              <a:rect l="l" t="t" r="r" b="b"/>
              <a:pathLst>
                <a:path w="1529" h="5463" extrusionOk="0">
                  <a:moveTo>
                    <a:pt x="1487" y="0"/>
                  </a:moveTo>
                  <a:cubicBezTo>
                    <a:pt x="1441" y="0"/>
                    <a:pt x="1363" y="53"/>
                    <a:pt x="1353" y="101"/>
                  </a:cubicBezTo>
                  <a:cubicBezTo>
                    <a:pt x="961" y="1901"/>
                    <a:pt x="589" y="3668"/>
                    <a:pt x="11" y="5419"/>
                  </a:cubicBezTo>
                  <a:cubicBezTo>
                    <a:pt x="0" y="5450"/>
                    <a:pt x="12" y="5462"/>
                    <a:pt x="32" y="5462"/>
                  </a:cubicBezTo>
                  <a:cubicBezTo>
                    <a:pt x="64" y="5462"/>
                    <a:pt x="118" y="5431"/>
                    <a:pt x="130" y="5403"/>
                  </a:cubicBezTo>
                  <a:cubicBezTo>
                    <a:pt x="874" y="3722"/>
                    <a:pt x="1130" y="1847"/>
                    <a:pt x="1518" y="59"/>
                  </a:cubicBezTo>
                  <a:cubicBezTo>
                    <a:pt x="1528" y="17"/>
                    <a:pt x="1512" y="0"/>
                    <a:pt x="1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42"/>
            <p:cNvSpPr/>
            <p:nvPr/>
          </p:nvSpPr>
          <p:spPr>
            <a:xfrm>
              <a:off x="2416800" y="2186900"/>
              <a:ext cx="28575" cy="90600"/>
            </a:xfrm>
            <a:custGeom>
              <a:avLst/>
              <a:gdLst/>
              <a:ahLst/>
              <a:cxnLst/>
              <a:rect l="l" t="t" r="r" b="b"/>
              <a:pathLst>
                <a:path w="1143" h="3624" extrusionOk="0">
                  <a:moveTo>
                    <a:pt x="1100" y="0"/>
                  </a:moveTo>
                  <a:cubicBezTo>
                    <a:pt x="1053" y="0"/>
                    <a:pt x="976" y="54"/>
                    <a:pt x="963" y="104"/>
                  </a:cubicBezTo>
                  <a:cubicBezTo>
                    <a:pt x="674" y="1272"/>
                    <a:pt x="278" y="2424"/>
                    <a:pt x="5" y="3597"/>
                  </a:cubicBezTo>
                  <a:cubicBezTo>
                    <a:pt x="1" y="3616"/>
                    <a:pt x="7" y="3623"/>
                    <a:pt x="17" y="3623"/>
                  </a:cubicBezTo>
                  <a:cubicBezTo>
                    <a:pt x="36" y="3623"/>
                    <a:pt x="67" y="3601"/>
                    <a:pt x="75" y="3588"/>
                  </a:cubicBezTo>
                  <a:cubicBezTo>
                    <a:pt x="620" y="2507"/>
                    <a:pt x="839" y="1227"/>
                    <a:pt x="1132" y="62"/>
                  </a:cubicBezTo>
                  <a:cubicBezTo>
                    <a:pt x="1143" y="17"/>
                    <a:pt x="1126" y="0"/>
                    <a:pt x="11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42"/>
            <p:cNvSpPr/>
            <p:nvPr/>
          </p:nvSpPr>
          <p:spPr>
            <a:xfrm>
              <a:off x="2442725" y="2200925"/>
              <a:ext cx="16150" cy="50600"/>
            </a:xfrm>
            <a:custGeom>
              <a:avLst/>
              <a:gdLst/>
              <a:ahLst/>
              <a:cxnLst/>
              <a:rect l="l" t="t" r="r" b="b"/>
              <a:pathLst>
                <a:path w="646" h="2024" extrusionOk="0">
                  <a:moveTo>
                    <a:pt x="607" y="0"/>
                  </a:moveTo>
                  <a:cubicBezTo>
                    <a:pt x="566" y="0"/>
                    <a:pt x="498" y="47"/>
                    <a:pt x="488" y="92"/>
                  </a:cubicBezTo>
                  <a:cubicBezTo>
                    <a:pt x="331" y="719"/>
                    <a:pt x="95" y="1355"/>
                    <a:pt x="4" y="1995"/>
                  </a:cubicBezTo>
                  <a:cubicBezTo>
                    <a:pt x="1" y="2016"/>
                    <a:pt x="10" y="2024"/>
                    <a:pt x="22" y="2024"/>
                  </a:cubicBezTo>
                  <a:cubicBezTo>
                    <a:pt x="42" y="2024"/>
                    <a:pt x="71" y="2005"/>
                    <a:pt x="78" y="1987"/>
                  </a:cubicBezTo>
                  <a:cubicBezTo>
                    <a:pt x="314" y="1363"/>
                    <a:pt x="471" y="698"/>
                    <a:pt x="636" y="54"/>
                  </a:cubicBezTo>
                  <a:cubicBezTo>
                    <a:pt x="645" y="15"/>
                    <a:pt x="630" y="0"/>
                    <a:pt x="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42"/>
            <p:cNvSpPr/>
            <p:nvPr/>
          </p:nvSpPr>
          <p:spPr>
            <a:xfrm>
              <a:off x="2459300" y="2205825"/>
              <a:ext cx="10025" cy="32350"/>
            </a:xfrm>
            <a:custGeom>
              <a:avLst/>
              <a:gdLst/>
              <a:ahLst/>
              <a:cxnLst/>
              <a:rect l="l" t="t" r="r" b="b"/>
              <a:pathLst>
                <a:path w="401" h="1294" extrusionOk="0">
                  <a:moveTo>
                    <a:pt x="362" y="0"/>
                  </a:moveTo>
                  <a:cubicBezTo>
                    <a:pt x="321" y="0"/>
                    <a:pt x="258" y="45"/>
                    <a:pt x="250" y="90"/>
                  </a:cubicBezTo>
                  <a:cubicBezTo>
                    <a:pt x="179" y="477"/>
                    <a:pt x="84" y="866"/>
                    <a:pt x="6" y="1254"/>
                  </a:cubicBezTo>
                  <a:cubicBezTo>
                    <a:pt x="0" y="1283"/>
                    <a:pt x="10" y="1293"/>
                    <a:pt x="26" y="1293"/>
                  </a:cubicBezTo>
                  <a:cubicBezTo>
                    <a:pt x="55" y="1293"/>
                    <a:pt x="107" y="1255"/>
                    <a:pt x="118" y="1226"/>
                  </a:cubicBezTo>
                  <a:cubicBezTo>
                    <a:pt x="229" y="837"/>
                    <a:pt x="324" y="449"/>
                    <a:pt x="394" y="52"/>
                  </a:cubicBezTo>
                  <a:cubicBezTo>
                    <a:pt x="401" y="15"/>
                    <a:pt x="385" y="0"/>
                    <a:pt x="3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42"/>
            <p:cNvSpPr/>
            <p:nvPr/>
          </p:nvSpPr>
          <p:spPr>
            <a:xfrm>
              <a:off x="2349575" y="2279650"/>
              <a:ext cx="47550" cy="167150"/>
            </a:xfrm>
            <a:custGeom>
              <a:avLst/>
              <a:gdLst/>
              <a:ahLst/>
              <a:cxnLst/>
              <a:rect l="l" t="t" r="r" b="b"/>
              <a:pathLst>
                <a:path w="1902" h="6686" extrusionOk="0">
                  <a:moveTo>
                    <a:pt x="1866" y="0"/>
                  </a:moveTo>
                  <a:cubicBezTo>
                    <a:pt x="1826" y="0"/>
                    <a:pt x="1759" y="46"/>
                    <a:pt x="1748" y="89"/>
                  </a:cubicBezTo>
                  <a:cubicBezTo>
                    <a:pt x="1237" y="2286"/>
                    <a:pt x="440" y="4425"/>
                    <a:pt x="6" y="6641"/>
                  </a:cubicBezTo>
                  <a:cubicBezTo>
                    <a:pt x="0" y="6673"/>
                    <a:pt x="11" y="6685"/>
                    <a:pt x="29" y="6685"/>
                  </a:cubicBezTo>
                  <a:cubicBezTo>
                    <a:pt x="63" y="6685"/>
                    <a:pt x="119" y="6643"/>
                    <a:pt x="130" y="6609"/>
                  </a:cubicBezTo>
                  <a:cubicBezTo>
                    <a:pt x="762" y="4441"/>
                    <a:pt x="1397" y="2256"/>
                    <a:pt x="1893" y="51"/>
                  </a:cubicBezTo>
                  <a:cubicBezTo>
                    <a:pt x="1902" y="15"/>
                    <a:pt x="1888" y="0"/>
                    <a:pt x="1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42"/>
            <p:cNvSpPr/>
            <p:nvPr/>
          </p:nvSpPr>
          <p:spPr>
            <a:xfrm>
              <a:off x="2369325" y="2302825"/>
              <a:ext cx="33900" cy="129975"/>
            </a:xfrm>
            <a:custGeom>
              <a:avLst/>
              <a:gdLst/>
              <a:ahLst/>
              <a:cxnLst/>
              <a:rect l="l" t="t" r="r" b="b"/>
              <a:pathLst>
                <a:path w="1356" h="5199" extrusionOk="0">
                  <a:moveTo>
                    <a:pt x="1311" y="0"/>
                  </a:moveTo>
                  <a:cubicBezTo>
                    <a:pt x="1262" y="0"/>
                    <a:pt x="1184" y="55"/>
                    <a:pt x="1173" y="107"/>
                  </a:cubicBezTo>
                  <a:cubicBezTo>
                    <a:pt x="818" y="1792"/>
                    <a:pt x="306" y="3465"/>
                    <a:pt x="5" y="5161"/>
                  </a:cubicBezTo>
                  <a:cubicBezTo>
                    <a:pt x="0" y="5189"/>
                    <a:pt x="10" y="5199"/>
                    <a:pt x="25" y="5199"/>
                  </a:cubicBezTo>
                  <a:cubicBezTo>
                    <a:pt x="53" y="5199"/>
                    <a:pt x="100" y="5162"/>
                    <a:pt x="108" y="5133"/>
                  </a:cubicBezTo>
                  <a:cubicBezTo>
                    <a:pt x="636" y="3485"/>
                    <a:pt x="988" y="1755"/>
                    <a:pt x="1347" y="62"/>
                  </a:cubicBezTo>
                  <a:cubicBezTo>
                    <a:pt x="1355" y="17"/>
                    <a:pt x="1338" y="0"/>
                    <a:pt x="13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42"/>
            <p:cNvSpPr/>
            <p:nvPr/>
          </p:nvSpPr>
          <p:spPr>
            <a:xfrm>
              <a:off x="2376675" y="2325675"/>
              <a:ext cx="32025" cy="130600"/>
            </a:xfrm>
            <a:custGeom>
              <a:avLst/>
              <a:gdLst/>
              <a:ahLst/>
              <a:cxnLst/>
              <a:rect l="l" t="t" r="r" b="b"/>
              <a:pathLst>
                <a:path w="1281" h="5224" extrusionOk="0">
                  <a:moveTo>
                    <a:pt x="1238" y="0"/>
                  </a:moveTo>
                  <a:cubicBezTo>
                    <a:pt x="1193" y="0"/>
                    <a:pt x="1121" y="51"/>
                    <a:pt x="1110" y="98"/>
                  </a:cubicBezTo>
                  <a:cubicBezTo>
                    <a:pt x="751" y="1791"/>
                    <a:pt x="277" y="3479"/>
                    <a:pt x="4" y="5185"/>
                  </a:cubicBezTo>
                  <a:cubicBezTo>
                    <a:pt x="1" y="5213"/>
                    <a:pt x="12" y="5223"/>
                    <a:pt x="27" y="5223"/>
                  </a:cubicBezTo>
                  <a:cubicBezTo>
                    <a:pt x="55" y="5223"/>
                    <a:pt x="99" y="5189"/>
                    <a:pt x="107" y="5160"/>
                  </a:cubicBezTo>
                  <a:cubicBezTo>
                    <a:pt x="595" y="3496"/>
                    <a:pt x="912" y="1758"/>
                    <a:pt x="1272" y="61"/>
                  </a:cubicBezTo>
                  <a:cubicBezTo>
                    <a:pt x="1281" y="17"/>
                    <a:pt x="1264" y="0"/>
                    <a:pt x="123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42"/>
            <p:cNvSpPr/>
            <p:nvPr/>
          </p:nvSpPr>
          <p:spPr>
            <a:xfrm>
              <a:off x="2389025" y="2354175"/>
              <a:ext cx="22025" cy="102825"/>
            </a:xfrm>
            <a:custGeom>
              <a:avLst/>
              <a:gdLst/>
              <a:ahLst/>
              <a:cxnLst/>
              <a:rect l="l" t="t" r="r" b="b"/>
              <a:pathLst>
                <a:path w="881" h="4113" extrusionOk="0">
                  <a:moveTo>
                    <a:pt x="839" y="0"/>
                  </a:moveTo>
                  <a:cubicBezTo>
                    <a:pt x="796" y="0"/>
                    <a:pt x="728" y="49"/>
                    <a:pt x="720" y="93"/>
                  </a:cubicBezTo>
                  <a:cubicBezTo>
                    <a:pt x="459" y="1415"/>
                    <a:pt x="137" y="2749"/>
                    <a:pt x="2" y="4090"/>
                  </a:cubicBezTo>
                  <a:cubicBezTo>
                    <a:pt x="0" y="4106"/>
                    <a:pt x="7" y="4112"/>
                    <a:pt x="18" y="4112"/>
                  </a:cubicBezTo>
                  <a:cubicBezTo>
                    <a:pt x="43" y="4112"/>
                    <a:pt x="90" y="4077"/>
                    <a:pt x="96" y="4053"/>
                  </a:cubicBezTo>
                  <a:cubicBezTo>
                    <a:pt x="414" y="2740"/>
                    <a:pt x="612" y="1386"/>
                    <a:pt x="873" y="56"/>
                  </a:cubicBezTo>
                  <a:cubicBezTo>
                    <a:pt x="880" y="16"/>
                    <a:pt x="864" y="0"/>
                    <a:pt x="8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42"/>
            <p:cNvSpPr/>
            <p:nvPr/>
          </p:nvSpPr>
          <p:spPr>
            <a:xfrm>
              <a:off x="2395500" y="2430350"/>
              <a:ext cx="10650" cy="44450"/>
            </a:xfrm>
            <a:custGeom>
              <a:avLst/>
              <a:gdLst/>
              <a:ahLst/>
              <a:cxnLst/>
              <a:rect l="l" t="t" r="r" b="b"/>
              <a:pathLst>
                <a:path w="426" h="1778" extrusionOk="0">
                  <a:moveTo>
                    <a:pt x="395" y="0"/>
                  </a:moveTo>
                  <a:cubicBezTo>
                    <a:pt x="350" y="0"/>
                    <a:pt x="269" y="65"/>
                    <a:pt x="263" y="118"/>
                  </a:cubicBezTo>
                  <a:cubicBezTo>
                    <a:pt x="197" y="663"/>
                    <a:pt x="48" y="1208"/>
                    <a:pt x="2" y="1753"/>
                  </a:cubicBezTo>
                  <a:cubicBezTo>
                    <a:pt x="1" y="1771"/>
                    <a:pt x="9" y="1778"/>
                    <a:pt x="21" y="1778"/>
                  </a:cubicBezTo>
                  <a:cubicBezTo>
                    <a:pt x="44" y="1778"/>
                    <a:pt x="84" y="1750"/>
                    <a:pt x="89" y="1733"/>
                  </a:cubicBezTo>
                  <a:cubicBezTo>
                    <a:pt x="288" y="1200"/>
                    <a:pt x="353" y="601"/>
                    <a:pt x="423" y="40"/>
                  </a:cubicBezTo>
                  <a:cubicBezTo>
                    <a:pt x="426" y="12"/>
                    <a:pt x="414" y="0"/>
                    <a:pt x="3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42"/>
            <p:cNvSpPr/>
            <p:nvPr/>
          </p:nvSpPr>
          <p:spPr>
            <a:xfrm>
              <a:off x="2412175" y="2439625"/>
              <a:ext cx="6100" cy="30275"/>
            </a:xfrm>
            <a:custGeom>
              <a:avLst/>
              <a:gdLst/>
              <a:ahLst/>
              <a:cxnLst/>
              <a:rect l="l" t="t" r="r" b="b"/>
              <a:pathLst>
                <a:path w="244" h="1211" extrusionOk="0">
                  <a:moveTo>
                    <a:pt x="167" y="0"/>
                  </a:moveTo>
                  <a:cubicBezTo>
                    <a:pt x="128" y="0"/>
                    <a:pt x="62" y="53"/>
                    <a:pt x="62" y="94"/>
                  </a:cubicBezTo>
                  <a:cubicBezTo>
                    <a:pt x="62" y="284"/>
                    <a:pt x="67" y="470"/>
                    <a:pt x="54" y="659"/>
                  </a:cubicBezTo>
                  <a:cubicBezTo>
                    <a:pt x="50" y="833"/>
                    <a:pt x="0" y="1019"/>
                    <a:pt x="21" y="1189"/>
                  </a:cubicBezTo>
                  <a:cubicBezTo>
                    <a:pt x="24" y="1205"/>
                    <a:pt x="32" y="1211"/>
                    <a:pt x="42" y="1211"/>
                  </a:cubicBezTo>
                  <a:cubicBezTo>
                    <a:pt x="64" y="1211"/>
                    <a:pt x="95" y="1185"/>
                    <a:pt x="103" y="1168"/>
                  </a:cubicBezTo>
                  <a:cubicBezTo>
                    <a:pt x="244" y="833"/>
                    <a:pt x="194" y="391"/>
                    <a:pt x="194" y="32"/>
                  </a:cubicBezTo>
                  <a:cubicBezTo>
                    <a:pt x="194" y="9"/>
                    <a:pt x="183" y="0"/>
                    <a:pt x="1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42"/>
            <p:cNvSpPr/>
            <p:nvPr/>
          </p:nvSpPr>
          <p:spPr>
            <a:xfrm>
              <a:off x="2422500" y="2455175"/>
              <a:ext cx="5725" cy="26700"/>
            </a:xfrm>
            <a:custGeom>
              <a:avLst/>
              <a:gdLst/>
              <a:ahLst/>
              <a:cxnLst/>
              <a:rect l="l" t="t" r="r" b="b"/>
              <a:pathLst>
                <a:path w="229" h="1068" extrusionOk="0">
                  <a:moveTo>
                    <a:pt x="193" y="1"/>
                  </a:moveTo>
                  <a:cubicBezTo>
                    <a:pt x="141" y="1"/>
                    <a:pt x="49" y="78"/>
                    <a:pt x="45" y="137"/>
                  </a:cubicBezTo>
                  <a:cubicBezTo>
                    <a:pt x="45" y="430"/>
                    <a:pt x="0" y="740"/>
                    <a:pt x="37" y="1032"/>
                  </a:cubicBezTo>
                  <a:cubicBezTo>
                    <a:pt x="41" y="1058"/>
                    <a:pt x="55" y="1068"/>
                    <a:pt x="72" y="1068"/>
                  </a:cubicBezTo>
                  <a:cubicBezTo>
                    <a:pt x="110" y="1068"/>
                    <a:pt x="166" y="1017"/>
                    <a:pt x="169" y="983"/>
                  </a:cubicBezTo>
                  <a:cubicBezTo>
                    <a:pt x="211" y="674"/>
                    <a:pt x="227" y="360"/>
                    <a:pt x="227" y="46"/>
                  </a:cubicBezTo>
                  <a:cubicBezTo>
                    <a:pt x="229" y="14"/>
                    <a:pt x="214" y="1"/>
                    <a:pt x="1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42"/>
            <p:cNvSpPr/>
            <p:nvPr/>
          </p:nvSpPr>
          <p:spPr>
            <a:xfrm>
              <a:off x="2766800" y="676975"/>
              <a:ext cx="36525" cy="53475"/>
            </a:xfrm>
            <a:custGeom>
              <a:avLst/>
              <a:gdLst/>
              <a:ahLst/>
              <a:cxnLst/>
              <a:rect l="l" t="t" r="r" b="b"/>
              <a:pathLst>
                <a:path w="1461" h="2139" extrusionOk="0">
                  <a:moveTo>
                    <a:pt x="1386" y="1"/>
                  </a:moveTo>
                  <a:cubicBezTo>
                    <a:pt x="1352" y="1"/>
                    <a:pt x="1310" y="20"/>
                    <a:pt x="1282" y="60"/>
                  </a:cubicBezTo>
                  <a:cubicBezTo>
                    <a:pt x="849" y="717"/>
                    <a:pt x="394" y="1377"/>
                    <a:pt x="23" y="2080"/>
                  </a:cubicBezTo>
                  <a:cubicBezTo>
                    <a:pt x="1" y="2122"/>
                    <a:pt x="18" y="2139"/>
                    <a:pt x="46" y="2139"/>
                  </a:cubicBezTo>
                  <a:cubicBezTo>
                    <a:pt x="74" y="2139"/>
                    <a:pt x="113" y="2121"/>
                    <a:pt x="131" y="2096"/>
                  </a:cubicBezTo>
                  <a:cubicBezTo>
                    <a:pt x="580" y="1448"/>
                    <a:pt x="977" y="762"/>
                    <a:pt x="1415" y="106"/>
                  </a:cubicBezTo>
                  <a:cubicBezTo>
                    <a:pt x="1460" y="37"/>
                    <a:pt x="1431" y="1"/>
                    <a:pt x="13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42"/>
            <p:cNvSpPr/>
            <p:nvPr/>
          </p:nvSpPr>
          <p:spPr>
            <a:xfrm>
              <a:off x="2938000" y="692125"/>
              <a:ext cx="14475" cy="21950"/>
            </a:xfrm>
            <a:custGeom>
              <a:avLst/>
              <a:gdLst/>
              <a:ahLst/>
              <a:cxnLst/>
              <a:rect l="l" t="t" r="r" b="b"/>
              <a:pathLst>
                <a:path w="579" h="878" extrusionOk="0">
                  <a:moveTo>
                    <a:pt x="499" y="1"/>
                  </a:moveTo>
                  <a:cubicBezTo>
                    <a:pt x="458" y="1"/>
                    <a:pt x="409" y="57"/>
                    <a:pt x="393" y="87"/>
                  </a:cubicBezTo>
                  <a:cubicBezTo>
                    <a:pt x="314" y="218"/>
                    <a:pt x="252" y="359"/>
                    <a:pt x="178" y="491"/>
                  </a:cubicBezTo>
                  <a:cubicBezTo>
                    <a:pt x="120" y="607"/>
                    <a:pt x="42" y="710"/>
                    <a:pt x="8" y="834"/>
                  </a:cubicBezTo>
                  <a:cubicBezTo>
                    <a:pt x="1" y="866"/>
                    <a:pt x="16" y="877"/>
                    <a:pt x="36" y="877"/>
                  </a:cubicBezTo>
                  <a:cubicBezTo>
                    <a:pt x="60" y="877"/>
                    <a:pt x="92" y="863"/>
                    <a:pt x="107" y="850"/>
                  </a:cubicBezTo>
                  <a:cubicBezTo>
                    <a:pt x="206" y="763"/>
                    <a:pt x="265" y="643"/>
                    <a:pt x="326" y="527"/>
                  </a:cubicBezTo>
                  <a:cubicBezTo>
                    <a:pt x="359" y="462"/>
                    <a:pt x="393" y="392"/>
                    <a:pt x="425" y="325"/>
                  </a:cubicBezTo>
                  <a:cubicBezTo>
                    <a:pt x="442" y="289"/>
                    <a:pt x="458" y="255"/>
                    <a:pt x="475" y="222"/>
                  </a:cubicBezTo>
                  <a:cubicBezTo>
                    <a:pt x="497" y="193"/>
                    <a:pt x="509" y="173"/>
                    <a:pt x="510" y="161"/>
                  </a:cubicBezTo>
                  <a:lnTo>
                    <a:pt x="510" y="161"/>
                  </a:lnTo>
                  <a:cubicBezTo>
                    <a:pt x="525" y="147"/>
                    <a:pt x="536" y="132"/>
                    <a:pt x="537" y="123"/>
                  </a:cubicBezTo>
                  <a:cubicBezTo>
                    <a:pt x="541" y="115"/>
                    <a:pt x="541" y="111"/>
                    <a:pt x="541" y="106"/>
                  </a:cubicBezTo>
                  <a:cubicBezTo>
                    <a:pt x="553" y="82"/>
                    <a:pt x="578" y="32"/>
                    <a:pt x="537" y="16"/>
                  </a:cubicBezTo>
                  <a:lnTo>
                    <a:pt x="532" y="16"/>
                  </a:lnTo>
                  <a:cubicBezTo>
                    <a:pt x="523" y="5"/>
                    <a:pt x="511" y="1"/>
                    <a:pt x="4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42"/>
            <p:cNvSpPr/>
            <p:nvPr/>
          </p:nvSpPr>
          <p:spPr>
            <a:xfrm>
              <a:off x="2949575" y="697275"/>
              <a:ext cx="13225" cy="26725"/>
            </a:xfrm>
            <a:custGeom>
              <a:avLst/>
              <a:gdLst/>
              <a:ahLst/>
              <a:cxnLst/>
              <a:rect l="l" t="t" r="r" b="b"/>
              <a:pathLst>
                <a:path w="529" h="1069" extrusionOk="0">
                  <a:moveTo>
                    <a:pt x="477" y="1"/>
                  </a:moveTo>
                  <a:cubicBezTo>
                    <a:pt x="440" y="1"/>
                    <a:pt x="387" y="31"/>
                    <a:pt x="372" y="74"/>
                  </a:cubicBezTo>
                  <a:cubicBezTo>
                    <a:pt x="305" y="243"/>
                    <a:pt x="239" y="417"/>
                    <a:pt x="169" y="586"/>
                  </a:cubicBezTo>
                  <a:cubicBezTo>
                    <a:pt x="111" y="731"/>
                    <a:pt x="25" y="879"/>
                    <a:pt x="4" y="1036"/>
                  </a:cubicBezTo>
                  <a:cubicBezTo>
                    <a:pt x="0" y="1060"/>
                    <a:pt x="9" y="1068"/>
                    <a:pt x="23" y="1068"/>
                  </a:cubicBezTo>
                  <a:cubicBezTo>
                    <a:pt x="42" y="1068"/>
                    <a:pt x="70" y="1051"/>
                    <a:pt x="82" y="1036"/>
                  </a:cubicBezTo>
                  <a:cubicBezTo>
                    <a:pt x="288" y="767"/>
                    <a:pt x="388" y="388"/>
                    <a:pt x="507" y="74"/>
                  </a:cubicBezTo>
                  <a:cubicBezTo>
                    <a:pt x="528" y="22"/>
                    <a:pt x="508" y="1"/>
                    <a:pt x="4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42"/>
            <p:cNvSpPr/>
            <p:nvPr/>
          </p:nvSpPr>
          <p:spPr>
            <a:xfrm>
              <a:off x="2961000" y="705725"/>
              <a:ext cx="10400" cy="22100"/>
            </a:xfrm>
            <a:custGeom>
              <a:avLst/>
              <a:gdLst/>
              <a:ahLst/>
              <a:cxnLst/>
              <a:rect l="l" t="t" r="r" b="b"/>
              <a:pathLst>
                <a:path w="416" h="884" extrusionOk="0">
                  <a:moveTo>
                    <a:pt x="362" y="0"/>
                  </a:moveTo>
                  <a:cubicBezTo>
                    <a:pt x="323" y="0"/>
                    <a:pt x="266" y="32"/>
                    <a:pt x="249" y="75"/>
                  </a:cubicBezTo>
                  <a:cubicBezTo>
                    <a:pt x="153" y="314"/>
                    <a:pt x="9" y="599"/>
                    <a:pt x="1" y="856"/>
                  </a:cubicBezTo>
                  <a:cubicBezTo>
                    <a:pt x="1" y="876"/>
                    <a:pt x="10" y="884"/>
                    <a:pt x="22" y="884"/>
                  </a:cubicBezTo>
                  <a:cubicBezTo>
                    <a:pt x="48" y="884"/>
                    <a:pt x="92" y="848"/>
                    <a:pt x="100" y="831"/>
                  </a:cubicBezTo>
                  <a:cubicBezTo>
                    <a:pt x="228" y="599"/>
                    <a:pt x="298" y="322"/>
                    <a:pt x="393" y="79"/>
                  </a:cubicBezTo>
                  <a:cubicBezTo>
                    <a:pt x="416" y="22"/>
                    <a:pt x="395" y="0"/>
                    <a:pt x="3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42"/>
            <p:cNvSpPr/>
            <p:nvPr/>
          </p:nvSpPr>
          <p:spPr>
            <a:xfrm>
              <a:off x="2972025" y="703375"/>
              <a:ext cx="12800" cy="24975"/>
            </a:xfrm>
            <a:custGeom>
              <a:avLst/>
              <a:gdLst/>
              <a:ahLst/>
              <a:cxnLst/>
              <a:rect l="l" t="t" r="r" b="b"/>
              <a:pathLst>
                <a:path w="512" h="999" extrusionOk="0">
                  <a:moveTo>
                    <a:pt x="458" y="0"/>
                  </a:moveTo>
                  <a:cubicBezTo>
                    <a:pt x="419" y="0"/>
                    <a:pt x="363" y="31"/>
                    <a:pt x="345" y="74"/>
                  </a:cubicBezTo>
                  <a:cubicBezTo>
                    <a:pt x="229" y="355"/>
                    <a:pt x="39" y="668"/>
                    <a:pt x="2" y="974"/>
                  </a:cubicBezTo>
                  <a:cubicBezTo>
                    <a:pt x="1" y="992"/>
                    <a:pt x="8" y="998"/>
                    <a:pt x="20" y="998"/>
                  </a:cubicBezTo>
                  <a:cubicBezTo>
                    <a:pt x="43" y="998"/>
                    <a:pt x="80" y="973"/>
                    <a:pt x="88" y="961"/>
                  </a:cubicBezTo>
                  <a:cubicBezTo>
                    <a:pt x="270" y="706"/>
                    <a:pt x="366" y="367"/>
                    <a:pt x="489" y="74"/>
                  </a:cubicBezTo>
                  <a:cubicBezTo>
                    <a:pt x="512" y="21"/>
                    <a:pt x="491" y="0"/>
                    <a:pt x="4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42"/>
            <p:cNvSpPr/>
            <p:nvPr/>
          </p:nvSpPr>
          <p:spPr>
            <a:xfrm>
              <a:off x="2987350" y="703050"/>
              <a:ext cx="9150" cy="20700"/>
            </a:xfrm>
            <a:custGeom>
              <a:avLst/>
              <a:gdLst/>
              <a:ahLst/>
              <a:cxnLst/>
              <a:rect l="l" t="t" r="r" b="b"/>
              <a:pathLst>
                <a:path w="366" h="828" extrusionOk="0">
                  <a:moveTo>
                    <a:pt x="334" y="1"/>
                  </a:moveTo>
                  <a:cubicBezTo>
                    <a:pt x="299" y="1"/>
                    <a:pt x="236" y="42"/>
                    <a:pt x="223" y="79"/>
                  </a:cubicBezTo>
                  <a:cubicBezTo>
                    <a:pt x="157" y="302"/>
                    <a:pt x="0" y="574"/>
                    <a:pt x="12" y="809"/>
                  </a:cubicBezTo>
                  <a:cubicBezTo>
                    <a:pt x="12" y="822"/>
                    <a:pt x="19" y="827"/>
                    <a:pt x="27" y="827"/>
                  </a:cubicBezTo>
                  <a:cubicBezTo>
                    <a:pt x="43" y="827"/>
                    <a:pt x="66" y="812"/>
                    <a:pt x="75" y="801"/>
                  </a:cubicBezTo>
                  <a:cubicBezTo>
                    <a:pt x="210" y="578"/>
                    <a:pt x="281" y="294"/>
                    <a:pt x="355" y="46"/>
                  </a:cubicBezTo>
                  <a:cubicBezTo>
                    <a:pt x="365" y="13"/>
                    <a:pt x="354" y="1"/>
                    <a:pt x="3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42"/>
            <p:cNvSpPr/>
            <p:nvPr/>
          </p:nvSpPr>
          <p:spPr>
            <a:xfrm>
              <a:off x="2996800" y="703475"/>
              <a:ext cx="14275" cy="21250"/>
            </a:xfrm>
            <a:custGeom>
              <a:avLst/>
              <a:gdLst/>
              <a:ahLst/>
              <a:cxnLst/>
              <a:rect l="l" t="t" r="r" b="b"/>
              <a:pathLst>
                <a:path w="571" h="850" extrusionOk="0">
                  <a:moveTo>
                    <a:pt x="523" y="1"/>
                  </a:moveTo>
                  <a:cubicBezTo>
                    <a:pt x="485" y="1"/>
                    <a:pt x="425" y="31"/>
                    <a:pt x="402" y="70"/>
                  </a:cubicBezTo>
                  <a:cubicBezTo>
                    <a:pt x="266" y="301"/>
                    <a:pt x="118" y="553"/>
                    <a:pt x="14" y="801"/>
                  </a:cubicBezTo>
                  <a:cubicBezTo>
                    <a:pt x="0" y="832"/>
                    <a:pt x="15" y="849"/>
                    <a:pt x="37" y="849"/>
                  </a:cubicBezTo>
                  <a:cubicBezTo>
                    <a:pt x="48" y="849"/>
                    <a:pt x="60" y="845"/>
                    <a:pt x="72" y="838"/>
                  </a:cubicBezTo>
                  <a:cubicBezTo>
                    <a:pt x="311" y="660"/>
                    <a:pt x="398" y="317"/>
                    <a:pt x="543" y="70"/>
                  </a:cubicBezTo>
                  <a:cubicBezTo>
                    <a:pt x="570" y="20"/>
                    <a:pt x="554" y="1"/>
                    <a:pt x="5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42"/>
            <p:cNvSpPr/>
            <p:nvPr/>
          </p:nvSpPr>
          <p:spPr>
            <a:xfrm>
              <a:off x="3254775" y="539150"/>
              <a:ext cx="12425" cy="14225"/>
            </a:xfrm>
            <a:custGeom>
              <a:avLst/>
              <a:gdLst/>
              <a:ahLst/>
              <a:cxnLst/>
              <a:rect l="l" t="t" r="r" b="b"/>
              <a:pathLst>
                <a:path w="497" h="569" extrusionOk="0">
                  <a:moveTo>
                    <a:pt x="429" y="0"/>
                  </a:moveTo>
                  <a:cubicBezTo>
                    <a:pt x="400" y="0"/>
                    <a:pt x="363" y="16"/>
                    <a:pt x="340" y="49"/>
                  </a:cubicBezTo>
                  <a:cubicBezTo>
                    <a:pt x="237" y="201"/>
                    <a:pt x="113" y="346"/>
                    <a:pt x="25" y="508"/>
                  </a:cubicBezTo>
                  <a:cubicBezTo>
                    <a:pt x="0" y="552"/>
                    <a:pt x="21" y="568"/>
                    <a:pt x="50" y="568"/>
                  </a:cubicBezTo>
                  <a:cubicBezTo>
                    <a:pt x="73" y="568"/>
                    <a:pt x="101" y="558"/>
                    <a:pt x="117" y="544"/>
                  </a:cubicBezTo>
                  <a:cubicBezTo>
                    <a:pt x="257" y="420"/>
                    <a:pt x="352" y="251"/>
                    <a:pt x="456" y="94"/>
                  </a:cubicBezTo>
                  <a:cubicBezTo>
                    <a:pt x="497" y="32"/>
                    <a:pt x="470" y="0"/>
                    <a:pt x="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42"/>
            <p:cNvSpPr/>
            <p:nvPr/>
          </p:nvSpPr>
          <p:spPr>
            <a:xfrm>
              <a:off x="3268725" y="538025"/>
              <a:ext cx="9050" cy="17475"/>
            </a:xfrm>
            <a:custGeom>
              <a:avLst/>
              <a:gdLst/>
              <a:ahLst/>
              <a:cxnLst/>
              <a:rect l="l" t="t" r="r" b="b"/>
              <a:pathLst>
                <a:path w="362" h="699" extrusionOk="0">
                  <a:moveTo>
                    <a:pt x="314" y="0"/>
                  </a:moveTo>
                  <a:cubicBezTo>
                    <a:pt x="280" y="0"/>
                    <a:pt x="231" y="28"/>
                    <a:pt x="216" y="69"/>
                  </a:cubicBezTo>
                  <a:cubicBezTo>
                    <a:pt x="145" y="250"/>
                    <a:pt x="1" y="473"/>
                    <a:pt x="12" y="676"/>
                  </a:cubicBezTo>
                  <a:cubicBezTo>
                    <a:pt x="14" y="692"/>
                    <a:pt x="21" y="698"/>
                    <a:pt x="31" y="698"/>
                  </a:cubicBezTo>
                  <a:cubicBezTo>
                    <a:pt x="54" y="698"/>
                    <a:pt x="91" y="665"/>
                    <a:pt x="100" y="652"/>
                  </a:cubicBezTo>
                  <a:cubicBezTo>
                    <a:pt x="203" y="473"/>
                    <a:pt x="269" y="263"/>
                    <a:pt x="343" y="69"/>
                  </a:cubicBezTo>
                  <a:cubicBezTo>
                    <a:pt x="362" y="20"/>
                    <a:pt x="343" y="0"/>
                    <a:pt x="3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42"/>
            <p:cNvSpPr/>
            <p:nvPr/>
          </p:nvSpPr>
          <p:spPr>
            <a:xfrm>
              <a:off x="3278325" y="539325"/>
              <a:ext cx="9350" cy="15400"/>
            </a:xfrm>
            <a:custGeom>
              <a:avLst/>
              <a:gdLst/>
              <a:ahLst/>
              <a:cxnLst/>
              <a:rect l="l" t="t" r="r" b="b"/>
              <a:pathLst>
                <a:path w="374" h="616" extrusionOk="0">
                  <a:moveTo>
                    <a:pt x="327" y="0"/>
                  </a:moveTo>
                  <a:cubicBezTo>
                    <a:pt x="292" y="0"/>
                    <a:pt x="239" y="27"/>
                    <a:pt x="219" y="63"/>
                  </a:cubicBezTo>
                  <a:cubicBezTo>
                    <a:pt x="133" y="223"/>
                    <a:pt x="5" y="409"/>
                    <a:pt x="0" y="595"/>
                  </a:cubicBezTo>
                  <a:cubicBezTo>
                    <a:pt x="0" y="610"/>
                    <a:pt x="7" y="616"/>
                    <a:pt x="16" y="616"/>
                  </a:cubicBezTo>
                  <a:cubicBezTo>
                    <a:pt x="35" y="616"/>
                    <a:pt x="63" y="595"/>
                    <a:pt x="70" y="587"/>
                  </a:cubicBezTo>
                  <a:cubicBezTo>
                    <a:pt x="194" y="434"/>
                    <a:pt x="257" y="236"/>
                    <a:pt x="347" y="66"/>
                  </a:cubicBezTo>
                  <a:cubicBezTo>
                    <a:pt x="374" y="19"/>
                    <a:pt x="357" y="0"/>
                    <a:pt x="3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42"/>
            <p:cNvSpPr/>
            <p:nvPr/>
          </p:nvSpPr>
          <p:spPr>
            <a:xfrm>
              <a:off x="3288375" y="541375"/>
              <a:ext cx="11025" cy="16475"/>
            </a:xfrm>
            <a:custGeom>
              <a:avLst/>
              <a:gdLst/>
              <a:ahLst/>
              <a:cxnLst/>
              <a:rect l="l" t="t" r="r" b="b"/>
              <a:pathLst>
                <a:path w="441" h="659" extrusionOk="0">
                  <a:moveTo>
                    <a:pt x="390" y="0"/>
                  </a:moveTo>
                  <a:cubicBezTo>
                    <a:pt x="368" y="0"/>
                    <a:pt x="342" y="13"/>
                    <a:pt x="325" y="38"/>
                  </a:cubicBezTo>
                  <a:cubicBezTo>
                    <a:pt x="213" y="224"/>
                    <a:pt x="94" y="414"/>
                    <a:pt x="11" y="617"/>
                  </a:cubicBezTo>
                  <a:cubicBezTo>
                    <a:pt x="1" y="646"/>
                    <a:pt x="14" y="658"/>
                    <a:pt x="33" y="658"/>
                  </a:cubicBezTo>
                  <a:cubicBezTo>
                    <a:pt x="50" y="658"/>
                    <a:pt x="73" y="647"/>
                    <a:pt x="86" y="629"/>
                  </a:cubicBezTo>
                  <a:cubicBezTo>
                    <a:pt x="198" y="447"/>
                    <a:pt x="301" y="253"/>
                    <a:pt x="412" y="72"/>
                  </a:cubicBezTo>
                  <a:cubicBezTo>
                    <a:pt x="441" y="25"/>
                    <a:pt x="420" y="0"/>
                    <a:pt x="3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42"/>
            <p:cNvSpPr/>
            <p:nvPr/>
          </p:nvSpPr>
          <p:spPr>
            <a:xfrm>
              <a:off x="3304150" y="534075"/>
              <a:ext cx="22425" cy="24400"/>
            </a:xfrm>
            <a:custGeom>
              <a:avLst/>
              <a:gdLst/>
              <a:ahLst/>
              <a:cxnLst/>
              <a:rect l="l" t="t" r="r" b="b"/>
              <a:pathLst>
                <a:path w="897" h="976" extrusionOk="0">
                  <a:moveTo>
                    <a:pt x="817" y="1"/>
                  </a:moveTo>
                  <a:cubicBezTo>
                    <a:pt x="794" y="1"/>
                    <a:pt x="767" y="11"/>
                    <a:pt x="739" y="37"/>
                  </a:cubicBezTo>
                  <a:cubicBezTo>
                    <a:pt x="474" y="273"/>
                    <a:pt x="99" y="562"/>
                    <a:pt x="8" y="925"/>
                  </a:cubicBezTo>
                  <a:cubicBezTo>
                    <a:pt x="0" y="961"/>
                    <a:pt x="15" y="975"/>
                    <a:pt x="38" y="975"/>
                  </a:cubicBezTo>
                  <a:cubicBezTo>
                    <a:pt x="66" y="975"/>
                    <a:pt x="107" y="953"/>
                    <a:pt x="131" y="924"/>
                  </a:cubicBezTo>
                  <a:lnTo>
                    <a:pt x="131" y="924"/>
                  </a:lnTo>
                  <a:cubicBezTo>
                    <a:pt x="131" y="924"/>
                    <a:pt x="131" y="924"/>
                    <a:pt x="131" y="925"/>
                  </a:cubicBezTo>
                  <a:cubicBezTo>
                    <a:pt x="133" y="922"/>
                    <a:pt x="134" y="920"/>
                    <a:pt x="135" y="918"/>
                  </a:cubicBezTo>
                  <a:lnTo>
                    <a:pt x="135" y="918"/>
                  </a:lnTo>
                  <a:cubicBezTo>
                    <a:pt x="138" y="914"/>
                    <a:pt x="141" y="910"/>
                    <a:pt x="143" y="906"/>
                  </a:cubicBezTo>
                  <a:lnTo>
                    <a:pt x="143" y="906"/>
                  </a:lnTo>
                  <a:cubicBezTo>
                    <a:pt x="331" y="602"/>
                    <a:pt x="563" y="367"/>
                    <a:pt x="830" y="124"/>
                  </a:cubicBezTo>
                  <a:cubicBezTo>
                    <a:pt x="897" y="62"/>
                    <a:pt x="871" y="1"/>
                    <a:pt x="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42"/>
            <p:cNvSpPr/>
            <p:nvPr/>
          </p:nvSpPr>
          <p:spPr>
            <a:xfrm>
              <a:off x="3321625" y="530750"/>
              <a:ext cx="14100" cy="19950"/>
            </a:xfrm>
            <a:custGeom>
              <a:avLst/>
              <a:gdLst/>
              <a:ahLst/>
              <a:cxnLst/>
              <a:rect l="l" t="t" r="r" b="b"/>
              <a:pathLst>
                <a:path w="564" h="798" extrusionOk="0">
                  <a:moveTo>
                    <a:pt x="517" y="1"/>
                  </a:moveTo>
                  <a:cubicBezTo>
                    <a:pt x="481" y="1"/>
                    <a:pt x="428" y="28"/>
                    <a:pt x="408" y="67"/>
                  </a:cubicBezTo>
                  <a:cubicBezTo>
                    <a:pt x="288" y="298"/>
                    <a:pt x="118" y="509"/>
                    <a:pt x="15" y="748"/>
                  </a:cubicBezTo>
                  <a:cubicBezTo>
                    <a:pt x="0" y="782"/>
                    <a:pt x="18" y="798"/>
                    <a:pt x="41" y="798"/>
                  </a:cubicBezTo>
                  <a:cubicBezTo>
                    <a:pt x="57" y="798"/>
                    <a:pt x="76" y="790"/>
                    <a:pt x="89" y="777"/>
                  </a:cubicBezTo>
                  <a:cubicBezTo>
                    <a:pt x="280" y="575"/>
                    <a:pt x="415" y="314"/>
                    <a:pt x="539" y="67"/>
                  </a:cubicBezTo>
                  <a:cubicBezTo>
                    <a:pt x="564" y="20"/>
                    <a:pt x="546" y="1"/>
                    <a:pt x="5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42"/>
            <p:cNvSpPr/>
            <p:nvPr/>
          </p:nvSpPr>
          <p:spPr>
            <a:xfrm>
              <a:off x="3032900" y="855275"/>
              <a:ext cx="15650" cy="32375"/>
            </a:xfrm>
            <a:custGeom>
              <a:avLst/>
              <a:gdLst/>
              <a:ahLst/>
              <a:cxnLst/>
              <a:rect l="l" t="t" r="r" b="b"/>
              <a:pathLst>
                <a:path w="626" h="1295" extrusionOk="0">
                  <a:moveTo>
                    <a:pt x="598" y="0"/>
                  </a:moveTo>
                  <a:cubicBezTo>
                    <a:pt x="567" y="0"/>
                    <a:pt x="513" y="39"/>
                    <a:pt x="502" y="71"/>
                  </a:cubicBezTo>
                  <a:cubicBezTo>
                    <a:pt x="437" y="307"/>
                    <a:pt x="345" y="530"/>
                    <a:pt x="238" y="753"/>
                  </a:cubicBezTo>
                  <a:cubicBezTo>
                    <a:pt x="160" y="918"/>
                    <a:pt x="40" y="1079"/>
                    <a:pt x="7" y="1260"/>
                  </a:cubicBezTo>
                  <a:cubicBezTo>
                    <a:pt x="1" y="1285"/>
                    <a:pt x="12" y="1295"/>
                    <a:pt x="28" y="1295"/>
                  </a:cubicBezTo>
                  <a:cubicBezTo>
                    <a:pt x="43" y="1295"/>
                    <a:pt x="63" y="1285"/>
                    <a:pt x="73" y="1273"/>
                  </a:cubicBezTo>
                  <a:cubicBezTo>
                    <a:pt x="358" y="955"/>
                    <a:pt x="527" y="452"/>
                    <a:pt x="618" y="42"/>
                  </a:cubicBezTo>
                  <a:cubicBezTo>
                    <a:pt x="625" y="12"/>
                    <a:pt x="615" y="0"/>
                    <a:pt x="5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42"/>
            <p:cNvSpPr/>
            <p:nvPr/>
          </p:nvSpPr>
          <p:spPr>
            <a:xfrm>
              <a:off x="3039150" y="861900"/>
              <a:ext cx="10800" cy="31750"/>
            </a:xfrm>
            <a:custGeom>
              <a:avLst/>
              <a:gdLst/>
              <a:ahLst/>
              <a:cxnLst/>
              <a:rect l="l" t="t" r="r" b="b"/>
              <a:pathLst>
                <a:path w="432" h="1270" extrusionOk="0">
                  <a:moveTo>
                    <a:pt x="402" y="1"/>
                  </a:moveTo>
                  <a:cubicBezTo>
                    <a:pt x="368" y="1"/>
                    <a:pt x="308" y="40"/>
                    <a:pt x="298" y="75"/>
                  </a:cubicBezTo>
                  <a:cubicBezTo>
                    <a:pt x="232" y="282"/>
                    <a:pt x="174" y="492"/>
                    <a:pt x="116" y="703"/>
                  </a:cubicBezTo>
                  <a:cubicBezTo>
                    <a:pt x="71" y="876"/>
                    <a:pt x="0" y="1066"/>
                    <a:pt x="4" y="1248"/>
                  </a:cubicBezTo>
                  <a:cubicBezTo>
                    <a:pt x="4" y="1263"/>
                    <a:pt x="11" y="1269"/>
                    <a:pt x="20" y="1269"/>
                  </a:cubicBezTo>
                  <a:cubicBezTo>
                    <a:pt x="40" y="1269"/>
                    <a:pt x="73" y="1241"/>
                    <a:pt x="79" y="1227"/>
                  </a:cubicBezTo>
                  <a:cubicBezTo>
                    <a:pt x="252" y="871"/>
                    <a:pt x="307" y="425"/>
                    <a:pt x="422" y="46"/>
                  </a:cubicBezTo>
                  <a:cubicBezTo>
                    <a:pt x="432" y="13"/>
                    <a:pt x="421" y="1"/>
                    <a:pt x="4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42"/>
            <p:cNvSpPr/>
            <p:nvPr/>
          </p:nvSpPr>
          <p:spPr>
            <a:xfrm>
              <a:off x="3043000" y="860475"/>
              <a:ext cx="13925" cy="32600"/>
            </a:xfrm>
            <a:custGeom>
              <a:avLst/>
              <a:gdLst/>
              <a:ahLst/>
              <a:cxnLst/>
              <a:rect l="l" t="t" r="r" b="b"/>
              <a:pathLst>
                <a:path w="557" h="1304" extrusionOk="0">
                  <a:moveTo>
                    <a:pt x="522" y="0"/>
                  </a:moveTo>
                  <a:cubicBezTo>
                    <a:pt x="482" y="0"/>
                    <a:pt x="413" y="44"/>
                    <a:pt x="400" y="86"/>
                  </a:cubicBezTo>
                  <a:cubicBezTo>
                    <a:pt x="280" y="467"/>
                    <a:pt x="222" y="892"/>
                    <a:pt x="24" y="1243"/>
                  </a:cubicBezTo>
                  <a:cubicBezTo>
                    <a:pt x="1" y="1285"/>
                    <a:pt x="22" y="1303"/>
                    <a:pt x="52" y="1303"/>
                  </a:cubicBezTo>
                  <a:cubicBezTo>
                    <a:pt x="74" y="1303"/>
                    <a:pt x="101" y="1293"/>
                    <a:pt x="119" y="1275"/>
                  </a:cubicBezTo>
                  <a:cubicBezTo>
                    <a:pt x="256" y="1136"/>
                    <a:pt x="305" y="892"/>
                    <a:pt x="363" y="705"/>
                  </a:cubicBezTo>
                  <a:cubicBezTo>
                    <a:pt x="425" y="491"/>
                    <a:pt x="479" y="268"/>
                    <a:pt x="544" y="49"/>
                  </a:cubicBezTo>
                  <a:cubicBezTo>
                    <a:pt x="556" y="14"/>
                    <a:pt x="544" y="0"/>
                    <a:pt x="5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42"/>
            <p:cNvSpPr/>
            <p:nvPr/>
          </p:nvSpPr>
          <p:spPr>
            <a:xfrm>
              <a:off x="3055150" y="852975"/>
              <a:ext cx="12950" cy="32250"/>
            </a:xfrm>
            <a:custGeom>
              <a:avLst/>
              <a:gdLst/>
              <a:ahLst/>
              <a:cxnLst/>
              <a:rect l="l" t="t" r="r" b="b"/>
              <a:pathLst>
                <a:path w="518" h="1290" extrusionOk="0">
                  <a:moveTo>
                    <a:pt x="480" y="1"/>
                  </a:moveTo>
                  <a:cubicBezTo>
                    <a:pt x="437" y="1"/>
                    <a:pt x="361" y="50"/>
                    <a:pt x="347" y="98"/>
                  </a:cubicBezTo>
                  <a:cubicBezTo>
                    <a:pt x="281" y="308"/>
                    <a:pt x="223" y="519"/>
                    <a:pt x="157" y="729"/>
                  </a:cubicBezTo>
                  <a:cubicBezTo>
                    <a:pt x="108" y="894"/>
                    <a:pt x="1" y="1093"/>
                    <a:pt x="17" y="1266"/>
                  </a:cubicBezTo>
                  <a:cubicBezTo>
                    <a:pt x="19" y="1283"/>
                    <a:pt x="27" y="1290"/>
                    <a:pt x="37" y="1290"/>
                  </a:cubicBezTo>
                  <a:cubicBezTo>
                    <a:pt x="56" y="1290"/>
                    <a:pt x="83" y="1268"/>
                    <a:pt x="92" y="1258"/>
                  </a:cubicBezTo>
                  <a:cubicBezTo>
                    <a:pt x="212" y="1109"/>
                    <a:pt x="256" y="906"/>
                    <a:pt x="311" y="729"/>
                  </a:cubicBezTo>
                  <a:cubicBezTo>
                    <a:pt x="376" y="506"/>
                    <a:pt x="439" y="279"/>
                    <a:pt x="504" y="56"/>
                  </a:cubicBezTo>
                  <a:cubicBezTo>
                    <a:pt x="517" y="16"/>
                    <a:pt x="504" y="1"/>
                    <a:pt x="4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42"/>
            <p:cNvSpPr/>
            <p:nvPr/>
          </p:nvSpPr>
          <p:spPr>
            <a:xfrm>
              <a:off x="3090450" y="804975"/>
              <a:ext cx="12875" cy="34625"/>
            </a:xfrm>
            <a:custGeom>
              <a:avLst/>
              <a:gdLst/>
              <a:ahLst/>
              <a:cxnLst/>
              <a:rect l="l" t="t" r="r" b="b"/>
              <a:pathLst>
                <a:path w="515" h="1385" extrusionOk="0">
                  <a:moveTo>
                    <a:pt x="476" y="0"/>
                  </a:moveTo>
                  <a:cubicBezTo>
                    <a:pt x="433" y="0"/>
                    <a:pt x="361" y="48"/>
                    <a:pt x="347" y="93"/>
                  </a:cubicBezTo>
                  <a:cubicBezTo>
                    <a:pt x="232" y="469"/>
                    <a:pt x="1" y="948"/>
                    <a:pt x="42" y="1349"/>
                  </a:cubicBezTo>
                  <a:cubicBezTo>
                    <a:pt x="45" y="1375"/>
                    <a:pt x="56" y="1385"/>
                    <a:pt x="70" y="1385"/>
                  </a:cubicBezTo>
                  <a:cubicBezTo>
                    <a:pt x="107" y="1385"/>
                    <a:pt x="166" y="1325"/>
                    <a:pt x="174" y="1299"/>
                  </a:cubicBezTo>
                  <a:cubicBezTo>
                    <a:pt x="240" y="1092"/>
                    <a:pt x="265" y="874"/>
                    <a:pt x="323" y="663"/>
                  </a:cubicBezTo>
                  <a:cubicBezTo>
                    <a:pt x="376" y="461"/>
                    <a:pt x="443" y="259"/>
                    <a:pt x="504" y="57"/>
                  </a:cubicBezTo>
                  <a:cubicBezTo>
                    <a:pt x="515" y="16"/>
                    <a:pt x="500" y="0"/>
                    <a:pt x="47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42"/>
            <p:cNvSpPr/>
            <p:nvPr/>
          </p:nvSpPr>
          <p:spPr>
            <a:xfrm>
              <a:off x="3099525" y="804275"/>
              <a:ext cx="14650" cy="48400"/>
            </a:xfrm>
            <a:custGeom>
              <a:avLst/>
              <a:gdLst/>
              <a:ahLst/>
              <a:cxnLst/>
              <a:rect l="l" t="t" r="r" b="b"/>
              <a:pathLst>
                <a:path w="586" h="1936" extrusionOk="0">
                  <a:moveTo>
                    <a:pt x="542" y="1"/>
                  </a:moveTo>
                  <a:cubicBezTo>
                    <a:pt x="497" y="1"/>
                    <a:pt x="430" y="49"/>
                    <a:pt x="422" y="96"/>
                  </a:cubicBezTo>
                  <a:cubicBezTo>
                    <a:pt x="319" y="704"/>
                    <a:pt x="100" y="1290"/>
                    <a:pt x="5" y="1893"/>
                  </a:cubicBezTo>
                  <a:cubicBezTo>
                    <a:pt x="0" y="1924"/>
                    <a:pt x="12" y="1935"/>
                    <a:pt x="29" y="1935"/>
                  </a:cubicBezTo>
                  <a:cubicBezTo>
                    <a:pt x="58" y="1935"/>
                    <a:pt x="102" y="1904"/>
                    <a:pt x="112" y="1880"/>
                  </a:cubicBezTo>
                  <a:cubicBezTo>
                    <a:pt x="381" y="1331"/>
                    <a:pt x="480" y="658"/>
                    <a:pt x="579" y="60"/>
                  </a:cubicBezTo>
                  <a:cubicBezTo>
                    <a:pt x="585" y="17"/>
                    <a:pt x="567" y="1"/>
                    <a:pt x="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42"/>
            <p:cNvSpPr/>
            <p:nvPr/>
          </p:nvSpPr>
          <p:spPr>
            <a:xfrm>
              <a:off x="3094100" y="816900"/>
              <a:ext cx="29425" cy="87075"/>
            </a:xfrm>
            <a:custGeom>
              <a:avLst/>
              <a:gdLst/>
              <a:ahLst/>
              <a:cxnLst/>
              <a:rect l="l" t="t" r="r" b="b"/>
              <a:pathLst>
                <a:path w="1177" h="3483" extrusionOk="0">
                  <a:moveTo>
                    <a:pt x="1131" y="0"/>
                  </a:moveTo>
                  <a:cubicBezTo>
                    <a:pt x="1083" y="0"/>
                    <a:pt x="1006" y="54"/>
                    <a:pt x="998" y="104"/>
                  </a:cubicBezTo>
                  <a:cubicBezTo>
                    <a:pt x="792" y="1198"/>
                    <a:pt x="516" y="2412"/>
                    <a:pt x="24" y="3415"/>
                  </a:cubicBezTo>
                  <a:cubicBezTo>
                    <a:pt x="1" y="3463"/>
                    <a:pt x="20" y="3483"/>
                    <a:pt x="50" y="3483"/>
                  </a:cubicBezTo>
                  <a:cubicBezTo>
                    <a:pt x="79" y="3483"/>
                    <a:pt x="117" y="3464"/>
                    <a:pt x="135" y="3435"/>
                  </a:cubicBezTo>
                  <a:cubicBezTo>
                    <a:pt x="392" y="3035"/>
                    <a:pt x="516" y="2528"/>
                    <a:pt x="655" y="2073"/>
                  </a:cubicBezTo>
                  <a:cubicBezTo>
                    <a:pt x="866" y="1413"/>
                    <a:pt x="1040" y="744"/>
                    <a:pt x="1168" y="62"/>
                  </a:cubicBezTo>
                  <a:cubicBezTo>
                    <a:pt x="1177" y="17"/>
                    <a:pt x="1159" y="0"/>
                    <a:pt x="11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42"/>
            <p:cNvSpPr/>
            <p:nvPr/>
          </p:nvSpPr>
          <p:spPr>
            <a:xfrm>
              <a:off x="3108625" y="839400"/>
              <a:ext cx="24175" cy="72275"/>
            </a:xfrm>
            <a:custGeom>
              <a:avLst/>
              <a:gdLst/>
              <a:ahLst/>
              <a:cxnLst/>
              <a:rect l="l" t="t" r="r" b="b"/>
              <a:pathLst>
                <a:path w="967" h="2891" extrusionOk="0">
                  <a:moveTo>
                    <a:pt x="923" y="0"/>
                  </a:moveTo>
                  <a:cubicBezTo>
                    <a:pt x="875" y="0"/>
                    <a:pt x="794" y="55"/>
                    <a:pt x="781" y="108"/>
                  </a:cubicBezTo>
                  <a:cubicBezTo>
                    <a:pt x="537" y="1016"/>
                    <a:pt x="169" y="1925"/>
                    <a:pt x="5" y="2850"/>
                  </a:cubicBezTo>
                  <a:cubicBezTo>
                    <a:pt x="0" y="2879"/>
                    <a:pt x="13" y="2891"/>
                    <a:pt x="31" y="2891"/>
                  </a:cubicBezTo>
                  <a:cubicBezTo>
                    <a:pt x="61" y="2891"/>
                    <a:pt x="106" y="2861"/>
                    <a:pt x="116" y="2833"/>
                  </a:cubicBezTo>
                  <a:cubicBezTo>
                    <a:pt x="471" y="1950"/>
                    <a:pt x="707" y="984"/>
                    <a:pt x="954" y="62"/>
                  </a:cubicBezTo>
                  <a:cubicBezTo>
                    <a:pt x="966" y="17"/>
                    <a:pt x="950" y="0"/>
                    <a:pt x="9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42"/>
            <p:cNvSpPr/>
            <p:nvPr/>
          </p:nvSpPr>
          <p:spPr>
            <a:xfrm>
              <a:off x="3128875" y="858250"/>
              <a:ext cx="14900" cy="38550"/>
            </a:xfrm>
            <a:custGeom>
              <a:avLst/>
              <a:gdLst/>
              <a:ahLst/>
              <a:cxnLst/>
              <a:rect l="l" t="t" r="r" b="b"/>
              <a:pathLst>
                <a:path w="596" h="1542" extrusionOk="0">
                  <a:moveTo>
                    <a:pt x="552" y="0"/>
                  </a:moveTo>
                  <a:cubicBezTo>
                    <a:pt x="503" y="0"/>
                    <a:pt x="420" y="55"/>
                    <a:pt x="404" y="106"/>
                  </a:cubicBezTo>
                  <a:cubicBezTo>
                    <a:pt x="280" y="564"/>
                    <a:pt x="112" y="1026"/>
                    <a:pt x="8" y="1488"/>
                  </a:cubicBezTo>
                  <a:cubicBezTo>
                    <a:pt x="0" y="1527"/>
                    <a:pt x="13" y="1541"/>
                    <a:pt x="34" y="1541"/>
                  </a:cubicBezTo>
                  <a:cubicBezTo>
                    <a:pt x="69" y="1541"/>
                    <a:pt x="129" y="1498"/>
                    <a:pt x="144" y="1472"/>
                  </a:cubicBezTo>
                  <a:cubicBezTo>
                    <a:pt x="384" y="1055"/>
                    <a:pt x="458" y="522"/>
                    <a:pt x="582" y="64"/>
                  </a:cubicBezTo>
                  <a:cubicBezTo>
                    <a:pt x="596" y="18"/>
                    <a:pt x="579" y="0"/>
                    <a:pt x="5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42"/>
            <p:cNvSpPr/>
            <p:nvPr/>
          </p:nvSpPr>
          <p:spPr>
            <a:xfrm>
              <a:off x="3132800" y="878500"/>
              <a:ext cx="12600" cy="28375"/>
            </a:xfrm>
            <a:custGeom>
              <a:avLst/>
              <a:gdLst/>
              <a:ahLst/>
              <a:cxnLst/>
              <a:rect l="l" t="t" r="r" b="b"/>
              <a:pathLst>
                <a:path w="504" h="1135" extrusionOk="0">
                  <a:moveTo>
                    <a:pt x="462" y="1"/>
                  </a:moveTo>
                  <a:cubicBezTo>
                    <a:pt x="418" y="1"/>
                    <a:pt x="343" y="49"/>
                    <a:pt x="330" y="96"/>
                  </a:cubicBezTo>
                  <a:cubicBezTo>
                    <a:pt x="235" y="430"/>
                    <a:pt x="86" y="752"/>
                    <a:pt x="8" y="1091"/>
                  </a:cubicBezTo>
                  <a:cubicBezTo>
                    <a:pt x="1" y="1123"/>
                    <a:pt x="11" y="1134"/>
                    <a:pt x="28" y="1134"/>
                  </a:cubicBezTo>
                  <a:cubicBezTo>
                    <a:pt x="59" y="1134"/>
                    <a:pt x="110" y="1099"/>
                    <a:pt x="123" y="1074"/>
                  </a:cubicBezTo>
                  <a:cubicBezTo>
                    <a:pt x="289" y="761"/>
                    <a:pt x="392" y="398"/>
                    <a:pt x="491" y="59"/>
                  </a:cubicBezTo>
                  <a:cubicBezTo>
                    <a:pt x="503" y="17"/>
                    <a:pt x="488" y="1"/>
                    <a:pt x="4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42"/>
            <p:cNvSpPr/>
            <p:nvPr/>
          </p:nvSpPr>
          <p:spPr>
            <a:xfrm>
              <a:off x="3038100" y="1020725"/>
              <a:ext cx="16600" cy="85125"/>
            </a:xfrm>
            <a:custGeom>
              <a:avLst/>
              <a:gdLst/>
              <a:ahLst/>
              <a:cxnLst/>
              <a:rect l="l" t="t" r="r" b="b"/>
              <a:pathLst>
                <a:path w="664" h="3405" extrusionOk="0">
                  <a:moveTo>
                    <a:pt x="617" y="1"/>
                  </a:moveTo>
                  <a:cubicBezTo>
                    <a:pt x="569" y="1"/>
                    <a:pt x="496" y="53"/>
                    <a:pt x="488" y="105"/>
                  </a:cubicBezTo>
                  <a:cubicBezTo>
                    <a:pt x="319" y="1188"/>
                    <a:pt x="76" y="2278"/>
                    <a:pt x="2" y="3376"/>
                  </a:cubicBezTo>
                  <a:cubicBezTo>
                    <a:pt x="0" y="3396"/>
                    <a:pt x="9" y="3405"/>
                    <a:pt x="23" y="3405"/>
                  </a:cubicBezTo>
                  <a:cubicBezTo>
                    <a:pt x="56" y="3405"/>
                    <a:pt x="115" y="3359"/>
                    <a:pt x="121" y="3330"/>
                  </a:cubicBezTo>
                  <a:cubicBezTo>
                    <a:pt x="340" y="2253"/>
                    <a:pt x="484" y="1150"/>
                    <a:pt x="658" y="64"/>
                  </a:cubicBezTo>
                  <a:cubicBezTo>
                    <a:pt x="664" y="18"/>
                    <a:pt x="645" y="1"/>
                    <a:pt x="6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42"/>
            <p:cNvSpPr/>
            <p:nvPr/>
          </p:nvSpPr>
          <p:spPr>
            <a:xfrm>
              <a:off x="3047575" y="1018800"/>
              <a:ext cx="21200" cy="96300"/>
            </a:xfrm>
            <a:custGeom>
              <a:avLst/>
              <a:gdLst/>
              <a:ahLst/>
              <a:cxnLst/>
              <a:rect l="l" t="t" r="r" b="b"/>
              <a:pathLst>
                <a:path w="848" h="3852" extrusionOk="0">
                  <a:moveTo>
                    <a:pt x="815" y="0"/>
                  </a:moveTo>
                  <a:cubicBezTo>
                    <a:pt x="765" y="0"/>
                    <a:pt x="669" y="74"/>
                    <a:pt x="663" y="133"/>
                  </a:cubicBezTo>
                  <a:cubicBezTo>
                    <a:pt x="510" y="1376"/>
                    <a:pt x="225" y="2573"/>
                    <a:pt x="6" y="3803"/>
                  </a:cubicBezTo>
                  <a:cubicBezTo>
                    <a:pt x="0" y="3839"/>
                    <a:pt x="12" y="3852"/>
                    <a:pt x="30" y="3852"/>
                  </a:cubicBezTo>
                  <a:cubicBezTo>
                    <a:pt x="65" y="3852"/>
                    <a:pt x="125" y="3803"/>
                    <a:pt x="138" y="3771"/>
                  </a:cubicBezTo>
                  <a:cubicBezTo>
                    <a:pt x="559" y="2589"/>
                    <a:pt x="696" y="1280"/>
                    <a:pt x="845" y="42"/>
                  </a:cubicBezTo>
                  <a:cubicBezTo>
                    <a:pt x="848" y="12"/>
                    <a:pt x="835" y="0"/>
                    <a:pt x="8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42"/>
            <p:cNvSpPr/>
            <p:nvPr/>
          </p:nvSpPr>
          <p:spPr>
            <a:xfrm>
              <a:off x="3056950" y="1023750"/>
              <a:ext cx="23900" cy="99000"/>
            </a:xfrm>
            <a:custGeom>
              <a:avLst/>
              <a:gdLst/>
              <a:ahLst/>
              <a:cxnLst/>
              <a:rect l="l" t="t" r="r" b="b"/>
              <a:pathLst>
                <a:path w="956" h="3960" extrusionOk="0">
                  <a:moveTo>
                    <a:pt x="911" y="1"/>
                  </a:moveTo>
                  <a:cubicBezTo>
                    <a:pt x="865" y="1"/>
                    <a:pt x="791" y="54"/>
                    <a:pt x="784" y="104"/>
                  </a:cubicBezTo>
                  <a:cubicBezTo>
                    <a:pt x="581" y="1400"/>
                    <a:pt x="313" y="2643"/>
                    <a:pt x="7" y="3920"/>
                  </a:cubicBezTo>
                  <a:cubicBezTo>
                    <a:pt x="1" y="3949"/>
                    <a:pt x="12" y="3960"/>
                    <a:pt x="28" y="3960"/>
                  </a:cubicBezTo>
                  <a:cubicBezTo>
                    <a:pt x="56" y="3960"/>
                    <a:pt x="100" y="3930"/>
                    <a:pt x="110" y="3907"/>
                  </a:cubicBezTo>
                  <a:cubicBezTo>
                    <a:pt x="651" y="2721"/>
                    <a:pt x="754" y="1334"/>
                    <a:pt x="948" y="63"/>
                  </a:cubicBezTo>
                  <a:cubicBezTo>
                    <a:pt x="956" y="18"/>
                    <a:pt x="938" y="1"/>
                    <a:pt x="9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42"/>
            <p:cNvSpPr/>
            <p:nvPr/>
          </p:nvSpPr>
          <p:spPr>
            <a:xfrm>
              <a:off x="3066300" y="1022700"/>
              <a:ext cx="24125" cy="98625"/>
            </a:xfrm>
            <a:custGeom>
              <a:avLst/>
              <a:gdLst/>
              <a:ahLst/>
              <a:cxnLst/>
              <a:rect l="l" t="t" r="r" b="b"/>
              <a:pathLst>
                <a:path w="965" h="3945" extrusionOk="0">
                  <a:moveTo>
                    <a:pt x="921" y="1"/>
                  </a:moveTo>
                  <a:cubicBezTo>
                    <a:pt x="877" y="1"/>
                    <a:pt x="809" y="50"/>
                    <a:pt x="801" y="97"/>
                  </a:cubicBezTo>
                  <a:cubicBezTo>
                    <a:pt x="599" y="1389"/>
                    <a:pt x="294" y="2636"/>
                    <a:pt x="4" y="3912"/>
                  </a:cubicBezTo>
                  <a:cubicBezTo>
                    <a:pt x="0" y="3936"/>
                    <a:pt x="9" y="3944"/>
                    <a:pt x="22" y="3944"/>
                  </a:cubicBezTo>
                  <a:cubicBezTo>
                    <a:pt x="46" y="3944"/>
                    <a:pt x="85" y="3917"/>
                    <a:pt x="96" y="3899"/>
                  </a:cubicBezTo>
                  <a:cubicBezTo>
                    <a:pt x="665" y="2784"/>
                    <a:pt x="764" y="1282"/>
                    <a:pt x="959" y="59"/>
                  </a:cubicBezTo>
                  <a:cubicBezTo>
                    <a:pt x="965" y="17"/>
                    <a:pt x="947" y="1"/>
                    <a:pt x="9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42"/>
            <p:cNvSpPr/>
            <p:nvPr/>
          </p:nvSpPr>
          <p:spPr>
            <a:xfrm>
              <a:off x="3082750" y="1025150"/>
              <a:ext cx="21025" cy="90125"/>
            </a:xfrm>
            <a:custGeom>
              <a:avLst/>
              <a:gdLst/>
              <a:ahLst/>
              <a:cxnLst/>
              <a:rect l="l" t="t" r="r" b="b"/>
              <a:pathLst>
                <a:path w="841" h="3605" extrusionOk="0">
                  <a:moveTo>
                    <a:pt x="800" y="1"/>
                  </a:moveTo>
                  <a:cubicBezTo>
                    <a:pt x="757" y="1"/>
                    <a:pt x="689" y="50"/>
                    <a:pt x="680" y="98"/>
                  </a:cubicBezTo>
                  <a:cubicBezTo>
                    <a:pt x="461" y="1249"/>
                    <a:pt x="123" y="2414"/>
                    <a:pt x="3" y="3578"/>
                  </a:cubicBezTo>
                  <a:cubicBezTo>
                    <a:pt x="1" y="3597"/>
                    <a:pt x="7" y="3604"/>
                    <a:pt x="18" y="3604"/>
                  </a:cubicBezTo>
                  <a:cubicBezTo>
                    <a:pt x="44" y="3604"/>
                    <a:pt x="92" y="3566"/>
                    <a:pt x="99" y="3545"/>
                  </a:cubicBezTo>
                  <a:cubicBezTo>
                    <a:pt x="445" y="2423"/>
                    <a:pt x="619" y="1213"/>
                    <a:pt x="833" y="56"/>
                  </a:cubicBezTo>
                  <a:cubicBezTo>
                    <a:pt x="840" y="16"/>
                    <a:pt x="824" y="1"/>
                    <a:pt x="8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42"/>
            <p:cNvSpPr/>
            <p:nvPr/>
          </p:nvSpPr>
          <p:spPr>
            <a:xfrm>
              <a:off x="3113400" y="1011075"/>
              <a:ext cx="22825" cy="84375"/>
            </a:xfrm>
            <a:custGeom>
              <a:avLst/>
              <a:gdLst/>
              <a:ahLst/>
              <a:cxnLst/>
              <a:rect l="l" t="t" r="r" b="b"/>
              <a:pathLst>
                <a:path w="913" h="3375" extrusionOk="0">
                  <a:moveTo>
                    <a:pt x="871" y="0"/>
                  </a:moveTo>
                  <a:cubicBezTo>
                    <a:pt x="825" y="0"/>
                    <a:pt x="749" y="51"/>
                    <a:pt x="739" y="99"/>
                  </a:cubicBezTo>
                  <a:cubicBezTo>
                    <a:pt x="520" y="1185"/>
                    <a:pt x="251" y="2254"/>
                    <a:pt x="7" y="3332"/>
                  </a:cubicBezTo>
                  <a:cubicBezTo>
                    <a:pt x="0" y="3363"/>
                    <a:pt x="11" y="3374"/>
                    <a:pt x="29" y="3374"/>
                  </a:cubicBezTo>
                  <a:cubicBezTo>
                    <a:pt x="61" y="3374"/>
                    <a:pt x="117" y="3335"/>
                    <a:pt x="127" y="3303"/>
                  </a:cubicBezTo>
                  <a:cubicBezTo>
                    <a:pt x="458" y="2242"/>
                    <a:pt x="685" y="1147"/>
                    <a:pt x="904" y="57"/>
                  </a:cubicBezTo>
                  <a:cubicBezTo>
                    <a:pt x="913" y="16"/>
                    <a:pt x="896" y="0"/>
                    <a:pt x="8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42"/>
            <p:cNvSpPr/>
            <p:nvPr/>
          </p:nvSpPr>
          <p:spPr>
            <a:xfrm>
              <a:off x="3096400" y="1003700"/>
              <a:ext cx="25225" cy="108250"/>
            </a:xfrm>
            <a:custGeom>
              <a:avLst/>
              <a:gdLst/>
              <a:ahLst/>
              <a:cxnLst/>
              <a:rect l="l" t="t" r="r" b="b"/>
              <a:pathLst>
                <a:path w="1009" h="4330" extrusionOk="0">
                  <a:moveTo>
                    <a:pt x="963" y="1"/>
                  </a:moveTo>
                  <a:cubicBezTo>
                    <a:pt x="916" y="1"/>
                    <a:pt x="843" y="53"/>
                    <a:pt x="832" y="105"/>
                  </a:cubicBezTo>
                  <a:cubicBezTo>
                    <a:pt x="605" y="1505"/>
                    <a:pt x="209" y="2884"/>
                    <a:pt x="6" y="4284"/>
                  </a:cubicBezTo>
                  <a:cubicBezTo>
                    <a:pt x="0" y="4317"/>
                    <a:pt x="11" y="4329"/>
                    <a:pt x="29" y="4329"/>
                  </a:cubicBezTo>
                  <a:cubicBezTo>
                    <a:pt x="61" y="4329"/>
                    <a:pt x="115" y="4287"/>
                    <a:pt x="126" y="4255"/>
                  </a:cubicBezTo>
                  <a:cubicBezTo>
                    <a:pt x="544" y="2900"/>
                    <a:pt x="782" y="1459"/>
                    <a:pt x="1001" y="64"/>
                  </a:cubicBezTo>
                  <a:cubicBezTo>
                    <a:pt x="1009" y="18"/>
                    <a:pt x="990" y="1"/>
                    <a:pt x="9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42"/>
            <p:cNvSpPr/>
            <p:nvPr/>
          </p:nvSpPr>
          <p:spPr>
            <a:xfrm>
              <a:off x="3121950" y="928325"/>
              <a:ext cx="12350" cy="54575"/>
            </a:xfrm>
            <a:custGeom>
              <a:avLst/>
              <a:gdLst/>
              <a:ahLst/>
              <a:cxnLst/>
              <a:rect l="l" t="t" r="r" b="b"/>
              <a:pathLst>
                <a:path w="494" h="2183" extrusionOk="0">
                  <a:moveTo>
                    <a:pt x="448" y="0"/>
                  </a:moveTo>
                  <a:cubicBezTo>
                    <a:pt x="402" y="0"/>
                    <a:pt x="331" y="52"/>
                    <a:pt x="326" y="102"/>
                  </a:cubicBezTo>
                  <a:cubicBezTo>
                    <a:pt x="227" y="754"/>
                    <a:pt x="0" y="1490"/>
                    <a:pt x="33" y="2153"/>
                  </a:cubicBezTo>
                  <a:cubicBezTo>
                    <a:pt x="34" y="2175"/>
                    <a:pt x="43" y="2183"/>
                    <a:pt x="55" y="2183"/>
                  </a:cubicBezTo>
                  <a:cubicBezTo>
                    <a:pt x="86" y="2183"/>
                    <a:pt x="138" y="2133"/>
                    <a:pt x="145" y="2113"/>
                  </a:cubicBezTo>
                  <a:cubicBezTo>
                    <a:pt x="351" y="1469"/>
                    <a:pt x="393" y="729"/>
                    <a:pt x="488" y="61"/>
                  </a:cubicBezTo>
                  <a:cubicBezTo>
                    <a:pt x="493" y="17"/>
                    <a:pt x="475" y="0"/>
                    <a:pt x="4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42"/>
            <p:cNvSpPr/>
            <p:nvPr/>
          </p:nvSpPr>
          <p:spPr>
            <a:xfrm>
              <a:off x="3138125" y="909750"/>
              <a:ext cx="24400" cy="111250"/>
            </a:xfrm>
            <a:custGeom>
              <a:avLst/>
              <a:gdLst/>
              <a:ahLst/>
              <a:cxnLst/>
              <a:rect l="l" t="t" r="r" b="b"/>
              <a:pathLst>
                <a:path w="976" h="4450" extrusionOk="0">
                  <a:moveTo>
                    <a:pt x="945" y="0"/>
                  </a:moveTo>
                  <a:cubicBezTo>
                    <a:pt x="906" y="0"/>
                    <a:pt x="838" y="60"/>
                    <a:pt x="836" y="102"/>
                  </a:cubicBezTo>
                  <a:cubicBezTo>
                    <a:pt x="716" y="1564"/>
                    <a:pt x="104" y="2963"/>
                    <a:pt x="1" y="4425"/>
                  </a:cubicBezTo>
                  <a:cubicBezTo>
                    <a:pt x="0" y="4443"/>
                    <a:pt x="7" y="4450"/>
                    <a:pt x="18" y="4450"/>
                  </a:cubicBezTo>
                  <a:cubicBezTo>
                    <a:pt x="45" y="4450"/>
                    <a:pt x="95" y="4408"/>
                    <a:pt x="100" y="4388"/>
                  </a:cubicBezTo>
                  <a:cubicBezTo>
                    <a:pt x="340" y="3586"/>
                    <a:pt x="497" y="2748"/>
                    <a:pt x="662" y="1926"/>
                  </a:cubicBezTo>
                  <a:cubicBezTo>
                    <a:pt x="786" y="1324"/>
                    <a:pt x="975" y="655"/>
                    <a:pt x="971" y="36"/>
                  </a:cubicBezTo>
                  <a:cubicBezTo>
                    <a:pt x="971" y="10"/>
                    <a:pt x="960" y="0"/>
                    <a:pt x="9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42"/>
            <p:cNvSpPr/>
            <p:nvPr/>
          </p:nvSpPr>
          <p:spPr>
            <a:xfrm>
              <a:off x="3133450" y="924125"/>
              <a:ext cx="13575" cy="59550"/>
            </a:xfrm>
            <a:custGeom>
              <a:avLst/>
              <a:gdLst/>
              <a:ahLst/>
              <a:cxnLst/>
              <a:rect l="l" t="t" r="r" b="b"/>
              <a:pathLst>
                <a:path w="543" h="2382" extrusionOk="0">
                  <a:moveTo>
                    <a:pt x="500" y="0"/>
                  </a:moveTo>
                  <a:cubicBezTo>
                    <a:pt x="455" y="0"/>
                    <a:pt x="386" y="50"/>
                    <a:pt x="378" y="97"/>
                  </a:cubicBezTo>
                  <a:cubicBezTo>
                    <a:pt x="259" y="844"/>
                    <a:pt x="118" y="1587"/>
                    <a:pt x="7" y="2334"/>
                  </a:cubicBezTo>
                  <a:cubicBezTo>
                    <a:pt x="1" y="2368"/>
                    <a:pt x="13" y="2381"/>
                    <a:pt x="32" y="2381"/>
                  </a:cubicBezTo>
                  <a:cubicBezTo>
                    <a:pt x="66" y="2381"/>
                    <a:pt x="122" y="2339"/>
                    <a:pt x="131" y="2302"/>
                  </a:cubicBezTo>
                  <a:cubicBezTo>
                    <a:pt x="308" y="1562"/>
                    <a:pt x="415" y="806"/>
                    <a:pt x="535" y="59"/>
                  </a:cubicBezTo>
                  <a:cubicBezTo>
                    <a:pt x="543" y="17"/>
                    <a:pt x="525" y="0"/>
                    <a:pt x="5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42"/>
            <p:cNvSpPr/>
            <p:nvPr/>
          </p:nvSpPr>
          <p:spPr>
            <a:xfrm>
              <a:off x="3134450" y="896575"/>
              <a:ext cx="43125" cy="173575"/>
            </a:xfrm>
            <a:custGeom>
              <a:avLst/>
              <a:gdLst/>
              <a:ahLst/>
              <a:cxnLst/>
              <a:rect l="l" t="t" r="r" b="b"/>
              <a:pathLst>
                <a:path w="1725" h="6943" extrusionOk="0">
                  <a:moveTo>
                    <a:pt x="1680" y="1"/>
                  </a:moveTo>
                  <a:cubicBezTo>
                    <a:pt x="1633" y="1"/>
                    <a:pt x="1560" y="54"/>
                    <a:pt x="1552" y="104"/>
                  </a:cubicBezTo>
                  <a:cubicBezTo>
                    <a:pt x="1160" y="2400"/>
                    <a:pt x="499" y="4622"/>
                    <a:pt x="8" y="6892"/>
                  </a:cubicBezTo>
                  <a:cubicBezTo>
                    <a:pt x="1" y="6929"/>
                    <a:pt x="13" y="6942"/>
                    <a:pt x="34" y="6942"/>
                  </a:cubicBezTo>
                  <a:cubicBezTo>
                    <a:pt x="71" y="6942"/>
                    <a:pt x="133" y="6896"/>
                    <a:pt x="144" y="6859"/>
                  </a:cubicBezTo>
                  <a:cubicBezTo>
                    <a:pt x="813" y="4637"/>
                    <a:pt x="1341" y="2350"/>
                    <a:pt x="1717" y="63"/>
                  </a:cubicBezTo>
                  <a:cubicBezTo>
                    <a:pt x="1724" y="18"/>
                    <a:pt x="1706" y="1"/>
                    <a:pt x="16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42"/>
            <p:cNvSpPr/>
            <p:nvPr/>
          </p:nvSpPr>
          <p:spPr>
            <a:xfrm>
              <a:off x="3158375" y="886425"/>
              <a:ext cx="29250" cy="139150"/>
            </a:xfrm>
            <a:custGeom>
              <a:avLst/>
              <a:gdLst/>
              <a:ahLst/>
              <a:cxnLst/>
              <a:rect l="l" t="t" r="r" b="b"/>
              <a:pathLst>
                <a:path w="1170" h="5566" extrusionOk="0">
                  <a:moveTo>
                    <a:pt x="1137" y="0"/>
                  </a:moveTo>
                  <a:cubicBezTo>
                    <a:pt x="1092" y="0"/>
                    <a:pt x="1015" y="64"/>
                    <a:pt x="1013" y="113"/>
                  </a:cubicBezTo>
                  <a:cubicBezTo>
                    <a:pt x="950" y="1980"/>
                    <a:pt x="240" y="3690"/>
                    <a:pt x="5" y="5519"/>
                  </a:cubicBezTo>
                  <a:cubicBezTo>
                    <a:pt x="0" y="5553"/>
                    <a:pt x="13" y="5565"/>
                    <a:pt x="32" y="5565"/>
                  </a:cubicBezTo>
                  <a:cubicBezTo>
                    <a:pt x="67" y="5565"/>
                    <a:pt x="122" y="5524"/>
                    <a:pt x="133" y="5489"/>
                  </a:cubicBezTo>
                  <a:cubicBezTo>
                    <a:pt x="579" y="3711"/>
                    <a:pt x="1132" y="1885"/>
                    <a:pt x="1169" y="39"/>
                  </a:cubicBezTo>
                  <a:cubicBezTo>
                    <a:pt x="1169" y="11"/>
                    <a:pt x="1156" y="0"/>
                    <a:pt x="11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42"/>
            <p:cNvSpPr/>
            <p:nvPr/>
          </p:nvSpPr>
          <p:spPr>
            <a:xfrm>
              <a:off x="3178075" y="877875"/>
              <a:ext cx="26675" cy="144525"/>
            </a:xfrm>
            <a:custGeom>
              <a:avLst/>
              <a:gdLst/>
              <a:ahLst/>
              <a:cxnLst/>
              <a:rect l="l" t="t" r="r" b="b"/>
              <a:pathLst>
                <a:path w="1067" h="5781" extrusionOk="0">
                  <a:moveTo>
                    <a:pt x="1023" y="1"/>
                  </a:moveTo>
                  <a:cubicBezTo>
                    <a:pt x="980" y="1"/>
                    <a:pt x="914" y="49"/>
                    <a:pt x="905" y="97"/>
                  </a:cubicBezTo>
                  <a:cubicBezTo>
                    <a:pt x="654" y="1987"/>
                    <a:pt x="257" y="3854"/>
                    <a:pt x="6" y="5737"/>
                  </a:cubicBezTo>
                  <a:cubicBezTo>
                    <a:pt x="1" y="5768"/>
                    <a:pt x="13" y="5780"/>
                    <a:pt x="30" y="5780"/>
                  </a:cubicBezTo>
                  <a:cubicBezTo>
                    <a:pt x="61" y="5780"/>
                    <a:pt x="109" y="5744"/>
                    <a:pt x="117" y="5712"/>
                  </a:cubicBezTo>
                  <a:cubicBezTo>
                    <a:pt x="579" y="3866"/>
                    <a:pt x="819" y="1942"/>
                    <a:pt x="1062" y="59"/>
                  </a:cubicBezTo>
                  <a:cubicBezTo>
                    <a:pt x="1067" y="17"/>
                    <a:pt x="1049" y="1"/>
                    <a:pt x="10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42"/>
            <p:cNvSpPr/>
            <p:nvPr/>
          </p:nvSpPr>
          <p:spPr>
            <a:xfrm>
              <a:off x="3188675" y="875475"/>
              <a:ext cx="30100" cy="145950"/>
            </a:xfrm>
            <a:custGeom>
              <a:avLst/>
              <a:gdLst/>
              <a:ahLst/>
              <a:cxnLst/>
              <a:rect l="l" t="t" r="r" b="b"/>
              <a:pathLst>
                <a:path w="1204" h="5838" extrusionOk="0">
                  <a:moveTo>
                    <a:pt x="1173" y="1"/>
                  </a:moveTo>
                  <a:cubicBezTo>
                    <a:pt x="1129" y="1"/>
                    <a:pt x="1045" y="65"/>
                    <a:pt x="1039" y="114"/>
                  </a:cubicBezTo>
                  <a:cubicBezTo>
                    <a:pt x="820" y="2034"/>
                    <a:pt x="296" y="3884"/>
                    <a:pt x="7" y="5788"/>
                  </a:cubicBezTo>
                  <a:cubicBezTo>
                    <a:pt x="1" y="5824"/>
                    <a:pt x="14" y="5838"/>
                    <a:pt x="34" y="5838"/>
                  </a:cubicBezTo>
                  <a:cubicBezTo>
                    <a:pt x="71" y="5838"/>
                    <a:pt x="131" y="5792"/>
                    <a:pt x="139" y="5754"/>
                  </a:cubicBezTo>
                  <a:cubicBezTo>
                    <a:pt x="630" y="3888"/>
                    <a:pt x="994" y="1956"/>
                    <a:pt x="1200" y="40"/>
                  </a:cubicBezTo>
                  <a:cubicBezTo>
                    <a:pt x="1204" y="12"/>
                    <a:pt x="1192" y="1"/>
                    <a:pt x="11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42"/>
            <p:cNvSpPr/>
            <p:nvPr/>
          </p:nvSpPr>
          <p:spPr>
            <a:xfrm>
              <a:off x="3213400" y="857425"/>
              <a:ext cx="25150" cy="138725"/>
            </a:xfrm>
            <a:custGeom>
              <a:avLst/>
              <a:gdLst/>
              <a:ahLst/>
              <a:cxnLst/>
              <a:rect l="l" t="t" r="r" b="b"/>
              <a:pathLst>
                <a:path w="1006" h="5549" extrusionOk="0">
                  <a:moveTo>
                    <a:pt x="980" y="0"/>
                  </a:moveTo>
                  <a:cubicBezTo>
                    <a:pt x="942" y="0"/>
                    <a:pt x="869" y="60"/>
                    <a:pt x="863" y="101"/>
                  </a:cubicBezTo>
                  <a:cubicBezTo>
                    <a:pt x="674" y="1914"/>
                    <a:pt x="203" y="3693"/>
                    <a:pt x="5" y="5510"/>
                  </a:cubicBezTo>
                  <a:cubicBezTo>
                    <a:pt x="1" y="5538"/>
                    <a:pt x="13" y="5548"/>
                    <a:pt x="32" y="5548"/>
                  </a:cubicBezTo>
                  <a:cubicBezTo>
                    <a:pt x="74" y="5548"/>
                    <a:pt x="153" y="5492"/>
                    <a:pt x="161" y="5452"/>
                  </a:cubicBezTo>
                  <a:cubicBezTo>
                    <a:pt x="487" y="3685"/>
                    <a:pt x="872" y="1827"/>
                    <a:pt x="1004" y="35"/>
                  </a:cubicBezTo>
                  <a:cubicBezTo>
                    <a:pt x="1006" y="10"/>
                    <a:pt x="996" y="0"/>
                    <a:pt x="9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42"/>
            <p:cNvSpPr/>
            <p:nvPr/>
          </p:nvSpPr>
          <p:spPr>
            <a:xfrm>
              <a:off x="3222575" y="833925"/>
              <a:ext cx="32200" cy="171300"/>
            </a:xfrm>
            <a:custGeom>
              <a:avLst/>
              <a:gdLst/>
              <a:ahLst/>
              <a:cxnLst/>
              <a:rect l="l" t="t" r="r" b="b"/>
              <a:pathLst>
                <a:path w="1288" h="6852" extrusionOk="0">
                  <a:moveTo>
                    <a:pt x="1255" y="0"/>
                  </a:moveTo>
                  <a:cubicBezTo>
                    <a:pt x="1207" y="0"/>
                    <a:pt x="1118" y="72"/>
                    <a:pt x="1111" y="124"/>
                  </a:cubicBezTo>
                  <a:cubicBezTo>
                    <a:pt x="951" y="2404"/>
                    <a:pt x="298" y="4547"/>
                    <a:pt x="5" y="6797"/>
                  </a:cubicBezTo>
                  <a:cubicBezTo>
                    <a:pt x="1" y="6837"/>
                    <a:pt x="17" y="6852"/>
                    <a:pt x="40" y="6852"/>
                  </a:cubicBezTo>
                  <a:cubicBezTo>
                    <a:pt x="81" y="6852"/>
                    <a:pt x="146" y="6803"/>
                    <a:pt x="154" y="6760"/>
                  </a:cubicBezTo>
                  <a:cubicBezTo>
                    <a:pt x="637" y="4517"/>
                    <a:pt x="1136" y="2337"/>
                    <a:pt x="1285" y="42"/>
                  </a:cubicBezTo>
                  <a:cubicBezTo>
                    <a:pt x="1287" y="12"/>
                    <a:pt x="1275" y="0"/>
                    <a:pt x="12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42"/>
            <p:cNvSpPr/>
            <p:nvPr/>
          </p:nvSpPr>
          <p:spPr>
            <a:xfrm>
              <a:off x="3236250" y="854025"/>
              <a:ext cx="27125" cy="142175"/>
            </a:xfrm>
            <a:custGeom>
              <a:avLst/>
              <a:gdLst/>
              <a:ahLst/>
              <a:cxnLst/>
              <a:rect l="l" t="t" r="r" b="b"/>
              <a:pathLst>
                <a:path w="1085" h="5687" extrusionOk="0">
                  <a:moveTo>
                    <a:pt x="1051" y="0"/>
                  </a:moveTo>
                  <a:cubicBezTo>
                    <a:pt x="1003" y="0"/>
                    <a:pt x="913" y="70"/>
                    <a:pt x="907" y="126"/>
                  </a:cubicBezTo>
                  <a:cubicBezTo>
                    <a:pt x="701" y="1954"/>
                    <a:pt x="614" y="3892"/>
                    <a:pt x="11" y="5646"/>
                  </a:cubicBezTo>
                  <a:cubicBezTo>
                    <a:pt x="0" y="5676"/>
                    <a:pt x="11" y="5686"/>
                    <a:pt x="29" y="5686"/>
                  </a:cubicBezTo>
                  <a:cubicBezTo>
                    <a:pt x="59" y="5686"/>
                    <a:pt x="110" y="5657"/>
                    <a:pt x="122" y="5634"/>
                  </a:cubicBezTo>
                  <a:cubicBezTo>
                    <a:pt x="932" y="4031"/>
                    <a:pt x="890" y="1798"/>
                    <a:pt x="1081" y="43"/>
                  </a:cubicBezTo>
                  <a:cubicBezTo>
                    <a:pt x="1084" y="12"/>
                    <a:pt x="1072" y="0"/>
                    <a:pt x="10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42"/>
            <p:cNvSpPr/>
            <p:nvPr/>
          </p:nvSpPr>
          <p:spPr>
            <a:xfrm>
              <a:off x="3252375" y="857650"/>
              <a:ext cx="25625" cy="149200"/>
            </a:xfrm>
            <a:custGeom>
              <a:avLst/>
              <a:gdLst/>
              <a:ahLst/>
              <a:cxnLst/>
              <a:rect l="l" t="t" r="r" b="b"/>
              <a:pathLst>
                <a:path w="1025" h="5968" extrusionOk="0">
                  <a:moveTo>
                    <a:pt x="990" y="0"/>
                  </a:moveTo>
                  <a:cubicBezTo>
                    <a:pt x="940" y="0"/>
                    <a:pt x="850" y="70"/>
                    <a:pt x="845" y="125"/>
                  </a:cubicBezTo>
                  <a:cubicBezTo>
                    <a:pt x="634" y="2057"/>
                    <a:pt x="518" y="4031"/>
                    <a:pt x="10" y="5918"/>
                  </a:cubicBezTo>
                  <a:cubicBezTo>
                    <a:pt x="1" y="5954"/>
                    <a:pt x="12" y="5967"/>
                    <a:pt x="32" y="5967"/>
                  </a:cubicBezTo>
                  <a:cubicBezTo>
                    <a:pt x="69" y="5967"/>
                    <a:pt x="138" y="5919"/>
                    <a:pt x="151" y="5881"/>
                  </a:cubicBezTo>
                  <a:cubicBezTo>
                    <a:pt x="811" y="4081"/>
                    <a:pt x="820" y="1933"/>
                    <a:pt x="1022" y="43"/>
                  </a:cubicBezTo>
                  <a:cubicBezTo>
                    <a:pt x="1025" y="12"/>
                    <a:pt x="1011" y="0"/>
                    <a:pt x="9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42"/>
            <p:cNvSpPr/>
            <p:nvPr/>
          </p:nvSpPr>
          <p:spPr>
            <a:xfrm>
              <a:off x="3259975" y="861225"/>
              <a:ext cx="28450" cy="160450"/>
            </a:xfrm>
            <a:custGeom>
              <a:avLst/>
              <a:gdLst/>
              <a:ahLst/>
              <a:cxnLst/>
              <a:rect l="l" t="t" r="r" b="b"/>
              <a:pathLst>
                <a:path w="1138" h="6418" extrusionOk="0">
                  <a:moveTo>
                    <a:pt x="1103" y="1"/>
                  </a:moveTo>
                  <a:cubicBezTo>
                    <a:pt x="1053" y="1"/>
                    <a:pt x="959" y="75"/>
                    <a:pt x="953" y="130"/>
                  </a:cubicBezTo>
                  <a:cubicBezTo>
                    <a:pt x="726" y="2183"/>
                    <a:pt x="615" y="4376"/>
                    <a:pt x="12" y="6362"/>
                  </a:cubicBezTo>
                  <a:cubicBezTo>
                    <a:pt x="0" y="6402"/>
                    <a:pt x="14" y="6417"/>
                    <a:pt x="37" y="6417"/>
                  </a:cubicBezTo>
                  <a:cubicBezTo>
                    <a:pt x="81" y="6417"/>
                    <a:pt x="160" y="6363"/>
                    <a:pt x="173" y="6320"/>
                  </a:cubicBezTo>
                  <a:cubicBezTo>
                    <a:pt x="871" y="4404"/>
                    <a:pt x="912" y="2059"/>
                    <a:pt x="1135" y="44"/>
                  </a:cubicBezTo>
                  <a:cubicBezTo>
                    <a:pt x="1138" y="13"/>
                    <a:pt x="1124" y="1"/>
                    <a:pt x="11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42"/>
            <p:cNvSpPr/>
            <p:nvPr/>
          </p:nvSpPr>
          <p:spPr>
            <a:xfrm>
              <a:off x="3271550" y="869850"/>
              <a:ext cx="26525" cy="133900"/>
            </a:xfrm>
            <a:custGeom>
              <a:avLst/>
              <a:gdLst/>
              <a:ahLst/>
              <a:cxnLst/>
              <a:rect l="l" t="t" r="r" b="b"/>
              <a:pathLst>
                <a:path w="1061" h="5356" extrusionOk="0">
                  <a:moveTo>
                    <a:pt x="1016" y="1"/>
                  </a:moveTo>
                  <a:cubicBezTo>
                    <a:pt x="969" y="1"/>
                    <a:pt x="893" y="54"/>
                    <a:pt x="882" y="103"/>
                  </a:cubicBezTo>
                  <a:cubicBezTo>
                    <a:pt x="585" y="1834"/>
                    <a:pt x="152" y="3572"/>
                    <a:pt x="4" y="5323"/>
                  </a:cubicBezTo>
                  <a:cubicBezTo>
                    <a:pt x="1" y="5346"/>
                    <a:pt x="10" y="5355"/>
                    <a:pt x="25" y="5355"/>
                  </a:cubicBezTo>
                  <a:cubicBezTo>
                    <a:pt x="60" y="5355"/>
                    <a:pt x="125" y="5305"/>
                    <a:pt x="131" y="5273"/>
                  </a:cubicBezTo>
                  <a:cubicBezTo>
                    <a:pt x="486" y="3551"/>
                    <a:pt x="759" y="1797"/>
                    <a:pt x="1052" y="63"/>
                  </a:cubicBezTo>
                  <a:cubicBezTo>
                    <a:pt x="1061" y="18"/>
                    <a:pt x="1043" y="1"/>
                    <a:pt x="10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42"/>
            <p:cNvSpPr/>
            <p:nvPr/>
          </p:nvSpPr>
          <p:spPr>
            <a:xfrm>
              <a:off x="3289000" y="848600"/>
              <a:ext cx="21100" cy="134075"/>
            </a:xfrm>
            <a:custGeom>
              <a:avLst/>
              <a:gdLst/>
              <a:ahLst/>
              <a:cxnLst/>
              <a:rect l="l" t="t" r="r" b="b"/>
              <a:pathLst>
                <a:path w="844" h="5363" extrusionOk="0">
                  <a:moveTo>
                    <a:pt x="811" y="0"/>
                  </a:moveTo>
                  <a:cubicBezTo>
                    <a:pt x="764" y="0"/>
                    <a:pt x="679" y="68"/>
                    <a:pt x="676" y="120"/>
                  </a:cubicBezTo>
                  <a:cubicBezTo>
                    <a:pt x="495" y="1862"/>
                    <a:pt x="192" y="3588"/>
                    <a:pt x="3" y="5327"/>
                  </a:cubicBezTo>
                  <a:cubicBezTo>
                    <a:pt x="0" y="5352"/>
                    <a:pt x="12" y="5362"/>
                    <a:pt x="29" y="5362"/>
                  </a:cubicBezTo>
                  <a:cubicBezTo>
                    <a:pt x="69" y="5362"/>
                    <a:pt x="142" y="5308"/>
                    <a:pt x="148" y="5273"/>
                  </a:cubicBezTo>
                  <a:cubicBezTo>
                    <a:pt x="486" y="3551"/>
                    <a:pt x="668" y="1784"/>
                    <a:pt x="841" y="41"/>
                  </a:cubicBezTo>
                  <a:cubicBezTo>
                    <a:pt x="844" y="12"/>
                    <a:pt x="831" y="0"/>
                    <a:pt x="8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42"/>
            <p:cNvSpPr/>
            <p:nvPr/>
          </p:nvSpPr>
          <p:spPr>
            <a:xfrm>
              <a:off x="3297275" y="843650"/>
              <a:ext cx="30600" cy="157975"/>
            </a:xfrm>
            <a:custGeom>
              <a:avLst/>
              <a:gdLst/>
              <a:ahLst/>
              <a:cxnLst/>
              <a:rect l="l" t="t" r="r" b="b"/>
              <a:pathLst>
                <a:path w="1224" h="6319" extrusionOk="0">
                  <a:moveTo>
                    <a:pt x="1188" y="0"/>
                  </a:moveTo>
                  <a:cubicBezTo>
                    <a:pt x="1140" y="0"/>
                    <a:pt x="1053" y="58"/>
                    <a:pt x="1047" y="107"/>
                  </a:cubicBezTo>
                  <a:cubicBezTo>
                    <a:pt x="787" y="2176"/>
                    <a:pt x="316" y="4203"/>
                    <a:pt x="6" y="6259"/>
                  </a:cubicBezTo>
                  <a:cubicBezTo>
                    <a:pt x="0" y="6302"/>
                    <a:pt x="17" y="6319"/>
                    <a:pt x="42" y="6319"/>
                  </a:cubicBezTo>
                  <a:cubicBezTo>
                    <a:pt x="85" y="6319"/>
                    <a:pt x="153" y="6267"/>
                    <a:pt x="164" y="6222"/>
                  </a:cubicBezTo>
                  <a:cubicBezTo>
                    <a:pt x="597" y="4183"/>
                    <a:pt x="964" y="2114"/>
                    <a:pt x="1220" y="41"/>
                  </a:cubicBezTo>
                  <a:cubicBezTo>
                    <a:pt x="1224" y="12"/>
                    <a:pt x="1210" y="0"/>
                    <a:pt x="11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42"/>
            <p:cNvSpPr/>
            <p:nvPr/>
          </p:nvSpPr>
          <p:spPr>
            <a:xfrm>
              <a:off x="3317575" y="850875"/>
              <a:ext cx="34025" cy="154025"/>
            </a:xfrm>
            <a:custGeom>
              <a:avLst/>
              <a:gdLst/>
              <a:ahLst/>
              <a:cxnLst/>
              <a:rect l="l" t="t" r="r" b="b"/>
              <a:pathLst>
                <a:path w="1361" h="6161" extrusionOk="0">
                  <a:moveTo>
                    <a:pt x="1325" y="1"/>
                  </a:moveTo>
                  <a:cubicBezTo>
                    <a:pt x="1275" y="1"/>
                    <a:pt x="1183" y="73"/>
                    <a:pt x="1180" y="132"/>
                  </a:cubicBezTo>
                  <a:cubicBezTo>
                    <a:pt x="1040" y="2200"/>
                    <a:pt x="681" y="4153"/>
                    <a:pt x="12" y="6115"/>
                  </a:cubicBezTo>
                  <a:cubicBezTo>
                    <a:pt x="1" y="6148"/>
                    <a:pt x="13" y="6161"/>
                    <a:pt x="35" y="6161"/>
                  </a:cubicBezTo>
                  <a:cubicBezTo>
                    <a:pt x="68" y="6161"/>
                    <a:pt x="123" y="6129"/>
                    <a:pt x="136" y="6099"/>
                  </a:cubicBezTo>
                  <a:cubicBezTo>
                    <a:pt x="962" y="4199"/>
                    <a:pt x="1226" y="2093"/>
                    <a:pt x="1358" y="45"/>
                  </a:cubicBezTo>
                  <a:cubicBezTo>
                    <a:pt x="1361" y="13"/>
                    <a:pt x="1347" y="1"/>
                    <a:pt x="13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42"/>
            <p:cNvSpPr/>
            <p:nvPr/>
          </p:nvSpPr>
          <p:spPr>
            <a:xfrm>
              <a:off x="3333550" y="851600"/>
              <a:ext cx="28850" cy="166750"/>
            </a:xfrm>
            <a:custGeom>
              <a:avLst/>
              <a:gdLst/>
              <a:ahLst/>
              <a:cxnLst/>
              <a:rect l="l" t="t" r="r" b="b"/>
              <a:pathLst>
                <a:path w="1154" h="6670" extrusionOk="0">
                  <a:moveTo>
                    <a:pt x="1122" y="1"/>
                  </a:moveTo>
                  <a:cubicBezTo>
                    <a:pt x="1075" y="1"/>
                    <a:pt x="989" y="71"/>
                    <a:pt x="983" y="124"/>
                  </a:cubicBezTo>
                  <a:cubicBezTo>
                    <a:pt x="855" y="2329"/>
                    <a:pt x="318" y="4443"/>
                    <a:pt x="5" y="6623"/>
                  </a:cubicBezTo>
                  <a:cubicBezTo>
                    <a:pt x="0" y="6656"/>
                    <a:pt x="13" y="6669"/>
                    <a:pt x="33" y="6669"/>
                  </a:cubicBezTo>
                  <a:cubicBezTo>
                    <a:pt x="69" y="6669"/>
                    <a:pt x="126" y="6627"/>
                    <a:pt x="137" y="6590"/>
                  </a:cubicBezTo>
                  <a:cubicBezTo>
                    <a:pt x="653" y="4450"/>
                    <a:pt x="1032" y="2238"/>
                    <a:pt x="1152" y="41"/>
                  </a:cubicBezTo>
                  <a:cubicBezTo>
                    <a:pt x="1154" y="12"/>
                    <a:pt x="1141" y="1"/>
                    <a:pt x="11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42"/>
            <p:cNvSpPr/>
            <p:nvPr/>
          </p:nvSpPr>
          <p:spPr>
            <a:xfrm>
              <a:off x="3308950" y="855975"/>
              <a:ext cx="29050" cy="140250"/>
            </a:xfrm>
            <a:custGeom>
              <a:avLst/>
              <a:gdLst/>
              <a:ahLst/>
              <a:cxnLst/>
              <a:rect l="l" t="t" r="r" b="b"/>
              <a:pathLst>
                <a:path w="1162" h="5610" extrusionOk="0">
                  <a:moveTo>
                    <a:pt x="1133" y="1"/>
                  </a:moveTo>
                  <a:cubicBezTo>
                    <a:pt x="1088" y="1"/>
                    <a:pt x="1002" y="68"/>
                    <a:pt x="997" y="117"/>
                  </a:cubicBezTo>
                  <a:cubicBezTo>
                    <a:pt x="778" y="1951"/>
                    <a:pt x="151" y="3747"/>
                    <a:pt x="2" y="5581"/>
                  </a:cubicBezTo>
                  <a:cubicBezTo>
                    <a:pt x="1" y="5602"/>
                    <a:pt x="9" y="5610"/>
                    <a:pt x="22" y="5610"/>
                  </a:cubicBezTo>
                  <a:cubicBezTo>
                    <a:pt x="51" y="5610"/>
                    <a:pt x="103" y="5565"/>
                    <a:pt x="109" y="5539"/>
                  </a:cubicBezTo>
                  <a:cubicBezTo>
                    <a:pt x="584" y="3747"/>
                    <a:pt x="968" y="1881"/>
                    <a:pt x="1158" y="39"/>
                  </a:cubicBezTo>
                  <a:cubicBezTo>
                    <a:pt x="1162" y="12"/>
                    <a:pt x="1151" y="1"/>
                    <a:pt x="11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42"/>
            <p:cNvSpPr/>
            <p:nvPr/>
          </p:nvSpPr>
          <p:spPr>
            <a:xfrm>
              <a:off x="3304025" y="1050675"/>
              <a:ext cx="15800" cy="53175"/>
            </a:xfrm>
            <a:custGeom>
              <a:avLst/>
              <a:gdLst/>
              <a:ahLst/>
              <a:cxnLst/>
              <a:rect l="l" t="t" r="r" b="b"/>
              <a:pathLst>
                <a:path w="632" h="2127" extrusionOk="0">
                  <a:moveTo>
                    <a:pt x="589" y="1"/>
                  </a:moveTo>
                  <a:cubicBezTo>
                    <a:pt x="544" y="1"/>
                    <a:pt x="475" y="49"/>
                    <a:pt x="467" y="97"/>
                  </a:cubicBezTo>
                  <a:cubicBezTo>
                    <a:pt x="344" y="761"/>
                    <a:pt x="104" y="1421"/>
                    <a:pt x="5" y="2086"/>
                  </a:cubicBezTo>
                  <a:cubicBezTo>
                    <a:pt x="0" y="2116"/>
                    <a:pt x="11" y="2127"/>
                    <a:pt x="28" y="2127"/>
                  </a:cubicBezTo>
                  <a:cubicBezTo>
                    <a:pt x="56" y="2127"/>
                    <a:pt x="98" y="2097"/>
                    <a:pt x="108" y="2075"/>
                  </a:cubicBezTo>
                  <a:cubicBezTo>
                    <a:pt x="405" y="1467"/>
                    <a:pt x="504" y="720"/>
                    <a:pt x="624" y="59"/>
                  </a:cubicBezTo>
                  <a:cubicBezTo>
                    <a:pt x="632" y="17"/>
                    <a:pt x="614" y="1"/>
                    <a:pt x="5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42"/>
            <p:cNvSpPr/>
            <p:nvPr/>
          </p:nvSpPr>
          <p:spPr>
            <a:xfrm>
              <a:off x="3320950" y="1046300"/>
              <a:ext cx="11825" cy="37600"/>
            </a:xfrm>
            <a:custGeom>
              <a:avLst/>
              <a:gdLst/>
              <a:ahLst/>
              <a:cxnLst/>
              <a:rect l="l" t="t" r="r" b="b"/>
              <a:pathLst>
                <a:path w="473" h="1504" extrusionOk="0">
                  <a:moveTo>
                    <a:pt x="429" y="1"/>
                  </a:moveTo>
                  <a:cubicBezTo>
                    <a:pt x="383" y="1"/>
                    <a:pt x="309" y="52"/>
                    <a:pt x="298" y="102"/>
                  </a:cubicBezTo>
                  <a:cubicBezTo>
                    <a:pt x="244" y="346"/>
                    <a:pt x="187" y="590"/>
                    <a:pt x="124" y="833"/>
                  </a:cubicBezTo>
                  <a:cubicBezTo>
                    <a:pt x="75" y="1040"/>
                    <a:pt x="1" y="1259"/>
                    <a:pt x="4" y="1473"/>
                  </a:cubicBezTo>
                  <a:cubicBezTo>
                    <a:pt x="4" y="1495"/>
                    <a:pt x="15" y="1504"/>
                    <a:pt x="29" y="1504"/>
                  </a:cubicBezTo>
                  <a:cubicBezTo>
                    <a:pt x="60" y="1504"/>
                    <a:pt x="108" y="1467"/>
                    <a:pt x="116" y="1444"/>
                  </a:cubicBezTo>
                  <a:cubicBezTo>
                    <a:pt x="294" y="1023"/>
                    <a:pt x="368" y="511"/>
                    <a:pt x="463" y="60"/>
                  </a:cubicBezTo>
                  <a:cubicBezTo>
                    <a:pt x="472" y="17"/>
                    <a:pt x="455" y="1"/>
                    <a:pt x="4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42"/>
            <p:cNvSpPr/>
            <p:nvPr/>
          </p:nvSpPr>
          <p:spPr>
            <a:xfrm>
              <a:off x="3213775" y="746925"/>
              <a:ext cx="13700" cy="40900"/>
            </a:xfrm>
            <a:custGeom>
              <a:avLst/>
              <a:gdLst/>
              <a:ahLst/>
              <a:cxnLst/>
              <a:rect l="l" t="t" r="r" b="b"/>
              <a:pathLst>
                <a:path w="548" h="1636" extrusionOk="0">
                  <a:moveTo>
                    <a:pt x="517" y="0"/>
                  </a:moveTo>
                  <a:cubicBezTo>
                    <a:pt x="486" y="0"/>
                    <a:pt x="438" y="36"/>
                    <a:pt x="423" y="74"/>
                  </a:cubicBezTo>
                  <a:lnTo>
                    <a:pt x="423" y="74"/>
                  </a:lnTo>
                  <a:cubicBezTo>
                    <a:pt x="422" y="74"/>
                    <a:pt x="420" y="74"/>
                    <a:pt x="419" y="75"/>
                  </a:cubicBezTo>
                  <a:cubicBezTo>
                    <a:pt x="258" y="536"/>
                    <a:pt x="18" y="1106"/>
                    <a:pt x="2" y="1602"/>
                  </a:cubicBezTo>
                  <a:cubicBezTo>
                    <a:pt x="0" y="1626"/>
                    <a:pt x="9" y="1636"/>
                    <a:pt x="23" y="1636"/>
                  </a:cubicBezTo>
                  <a:cubicBezTo>
                    <a:pt x="57" y="1636"/>
                    <a:pt x="121" y="1576"/>
                    <a:pt x="129" y="1552"/>
                  </a:cubicBezTo>
                  <a:cubicBezTo>
                    <a:pt x="217" y="1304"/>
                    <a:pt x="270" y="1045"/>
                    <a:pt x="344" y="793"/>
                  </a:cubicBezTo>
                  <a:cubicBezTo>
                    <a:pt x="419" y="545"/>
                    <a:pt x="506" y="302"/>
                    <a:pt x="543" y="45"/>
                  </a:cubicBezTo>
                  <a:cubicBezTo>
                    <a:pt x="547" y="13"/>
                    <a:pt x="535"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42"/>
            <p:cNvSpPr/>
            <p:nvPr/>
          </p:nvSpPr>
          <p:spPr>
            <a:xfrm>
              <a:off x="3227325" y="737400"/>
              <a:ext cx="11475" cy="50775"/>
            </a:xfrm>
            <a:custGeom>
              <a:avLst/>
              <a:gdLst/>
              <a:ahLst/>
              <a:cxnLst/>
              <a:rect l="l" t="t" r="r" b="b"/>
              <a:pathLst>
                <a:path w="459" h="2031" extrusionOk="0">
                  <a:moveTo>
                    <a:pt x="419" y="1"/>
                  </a:moveTo>
                  <a:cubicBezTo>
                    <a:pt x="377" y="1"/>
                    <a:pt x="310" y="48"/>
                    <a:pt x="302" y="96"/>
                  </a:cubicBezTo>
                  <a:cubicBezTo>
                    <a:pt x="203" y="728"/>
                    <a:pt x="83" y="1355"/>
                    <a:pt x="5" y="1987"/>
                  </a:cubicBezTo>
                  <a:cubicBezTo>
                    <a:pt x="0" y="2018"/>
                    <a:pt x="13" y="2030"/>
                    <a:pt x="30" y="2030"/>
                  </a:cubicBezTo>
                  <a:cubicBezTo>
                    <a:pt x="62" y="2030"/>
                    <a:pt x="112" y="1992"/>
                    <a:pt x="121" y="1958"/>
                  </a:cubicBezTo>
                  <a:cubicBezTo>
                    <a:pt x="237" y="1327"/>
                    <a:pt x="351" y="694"/>
                    <a:pt x="451" y="54"/>
                  </a:cubicBezTo>
                  <a:cubicBezTo>
                    <a:pt x="458" y="16"/>
                    <a:pt x="443" y="1"/>
                    <a:pt x="41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42"/>
            <p:cNvSpPr/>
            <p:nvPr/>
          </p:nvSpPr>
          <p:spPr>
            <a:xfrm>
              <a:off x="3232200" y="725325"/>
              <a:ext cx="23275" cy="70550"/>
            </a:xfrm>
            <a:custGeom>
              <a:avLst/>
              <a:gdLst/>
              <a:ahLst/>
              <a:cxnLst/>
              <a:rect l="l" t="t" r="r" b="b"/>
              <a:pathLst>
                <a:path w="931" h="2822" extrusionOk="0">
                  <a:moveTo>
                    <a:pt x="894" y="1"/>
                  </a:moveTo>
                  <a:cubicBezTo>
                    <a:pt x="854" y="1"/>
                    <a:pt x="785" y="47"/>
                    <a:pt x="772" y="91"/>
                  </a:cubicBezTo>
                  <a:cubicBezTo>
                    <a:pt x="545" y="992"/>
                    <a:pt x="256" y="1880"/>
                    <a:pt x="8" y="2780"/>
                  </a:cubicBezTo>
                  <a:cubicBezTo>
                    <a:pt x="0" y="2810"/>
                    <a:pt x="11" y="2822"/>
                    <a:pt x="29" y="2822"/>
                  </a:cubicBezTo>
                  <a:cubicBezTo>
                    <a:pt x="61" y="2822"/>
                    <a:pt x="117" y="2783"/>
                    <a:pt x="128" y="2751"/>
                  </a:cubicBezTo>
                  <a:cubicBezTo>
                    <a:pt x="417" y="1859"/>
                    <a:pt x="690" y="963"/>
                    <a:pt x="921" y="55"/>
                  </a:cubicBezTo>
                  <a:cubicBezTo>
                    <a:pt x="931" y="16"/>
                    <a:pt x="917" y="1"/>
                    <a:pt x="89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42"/>
            <p:cNvSpPr/>
            <p:nvPr/>
          </p:nvSpPr>
          <p:spPr>
            <a:xfrm>
              <a:off x="3248725" y="718750"/>
              <a:ext cx="21325" cy="69800"/>
            </a:xfrm>
            <a:custGeom>
              <a:avLst/>
              <a:gdLst/>
              <a:ahLst/>
              <a:cxnLst/>
              <a:rect l="l" t="t" r="r" b="b"/>
              <a:pathLst>
                <a:path w="853" h="2792" extrusionOk="0">
                  <a:moveTo>
                    <a:pt x="823" y="0"/>
                  </a:moveTo>
                  <a:cubicBezTo>
                    <a:pt x="778" y="0"/>
                    <a:pt x="696" y="64"/>
                    <a:pt x="694" y="112"/>
                  </a:cubicBezTo>
                  <a:cubicBezTo>
                    <a:pt x="602" y="1028"/>
                    <a:pt x="65" y="1858"/>
                    <a:pt x="4" y="2762"/>
                  </a:cubicBezTo>
                  <a:cubicBezTo>
                    <a:pt x="1" y="2784"/>
                    <a:pt x="9" y="2791"/>
                    <a:pt x="23" y="2791"/>
                  </a:cubicBezTo>
                  <a:cubicBezTo>
                    <a:pt x="50" y="2791"/>
                    <a:pt x="98" y="2757"/>
                    <a:pt x="107" y="2738"/>
                  </a:cubicBezTo>
                  <a:cubicBezTo>
                    <a:pt x="441" y="1890"/>
                    <a:pt x="763" y="945"/>
                    <a:pt x="850" y="37"/>
                  </a:cubicBezTo>
                  <a:cubicBezTo>
                    <a:pt x="852" y="11"/>
                    <a:pt x="841" y="0"/>
                    <a:pt x="8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42"/>
            <p:cNvSpPr/>
            <p:nvPr/>
          </p:nvSpPr>
          <p:spPr>
            <a:xfrm>
              <a:off x="3263375" y="699200"/>
              <a:ext cx="23825" cy="99725"/>
            </a:xfrm>
            <a:custGeom>
              <a:avLst/>
              <a:gdLst/>
              <a:ahLst/>
              <a:cxnLst/>
              <a:rect l="l" t="t" r="r" b="b"/>
              <a:pathLst>
                <a:path w="953" h="3989" extrusionOk="0">
                  <a:moveTo>
                    <a:pt x="910" y="0"/>
                  </a:moveTo>
                  <a:cubicBezTo>
                    <a:pt x="865" y="0"/>
                    <a:pt x="796" y="49"/>
                    <a:pt x="788" y="96"/>
                  </a:cubicBezTo>
                  <a:cubicBezTo>
                    <a:pt x="557" y="1384"/>
                    <a:pt x="182" y="2660"/>
                    <a:pt x="3" y="3953"/>
                  </a:cubicBezTo>
                  <a:cubicBezTo>
                    <a:pt x="1" y="3979"/>
                    <a:pt x="11" y="3989"/>
                    <a:pt x="25" y="3989"/>
                  </a:cubicBezTo>
                  <a:cubicBezTo>
                    <a:pt x="52" y="3989"/>
                    <a:pt x="95" y="3955"/>
                    <a:pt x="103" y="3928"/>
                  </a:cubicBezTo>
                  <a:cubicBezTo>
                    <a:pt x="495" y="2677"/>
                    <a:pt x="714" y="1347"/>
                    <a:pt x="945" y="59"/>
                  </a:cubicBezTo>
                  <a:cubicBezTo>
                    <a:pt x="953" y="17"/>
                    <a:pt x="935" y="0"/>
                    <a:pt x="9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42"/>
            <p:cNvSpPr/>
            <p:nvPr/>
          </p:nvSpPr>
          <p:spPr>
            <a:xfrm>
              <a:off x="3272825" y="675725"/>
              <a:ext cx="32950" cy="151750"/>
            </a:xfrm>
            <a:custGeom>
              <a:avLst/>
              <a:gdLst/>
              <a:ahLst/>
              <a:cxnLst/>
              <a:rect l="l" t="t" r="r" b="b"/>
              <a:pathLst>
                <a:path w="1318" h="6070" extrusionOk="0">
                  <a:moveTo>
                    <a:pt x="1277" y="1"/>
                  </a:moveTo>
                  <a:cubicBezTo>
                    <a:pt x="1234" y="1"/>
                    <a:pt x="1166" y="49"/>
                    <a:pt x="1158" y="93"/>
                  </a:cubicBezTo>
                  <a:cubicBezTo>
                    <a:pt x="828" y="2047"/>
                    <a:pt x="616" y="4141"/>
                    <a:pt x="10" y="6027"/>
                  </a:cubicBezTo>
                  <a:cubicBezTo>
                    <a:pt x="1" y="6058"/>
                    <a:pt x="11" y="6069"/>
                    <a:pt x="29" y="6069"/>
                  </a:cubicBezTo>
                  <a:cubicBezTo>
                    <a:pt x="58" y="6069"/>
                    <a:pt x="107" y="6038"/>
                    <a:pt x="117" y="6014"/>
                  </a:cubicBezTo>
                  <a:cubicBezTo>
                    <a:pt x="498" y="5301"/>
                    <a:pt x="555" y="4347"/>
                    <a:pt x="704" y="3558"/>
                  </a:cubicBezTo>
                  <a:cubicBezTo>
                    <a:pt x="927" y="2397"/>
                    <a:pt x="1121" y="1225"/>
                    <a:pt x="1310" y="57"/>
                  </a:cubicBezTo>
                  <a:cubicBezTo>
                    <a:pt x="1318" y="16"/>
                    <a:pt x="1301" y="1"/>
                    <a:pt x="12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42"/>
            <p:cNvSpPr/>
            <p:nvPr/>
          </p:nvSpPr>
          <p:spPr>
            <a:xfrm>
              <a:off x="3286075" y="722625"/>
              <a:ext cx="27225" cy="110925"/>
            </a:xfrm>
            <a:custGeom>
              <a:avLst/>
              <a:gdLst/>
              <a:ahLst/>
              <a:cxnLst/>
              <a:rect l="l" t="t" r="r" b="b"/>
              <a:pathLst>
                <a:path w="1089" h="4437" extrusionOk="0">
                  <a:moveTo>
                    <a:pt x="1041" y="0"/>
                  </a:moveTo>
                  <a:cubicBezTo>
                    <a:pt x="993" y="0"/>
                    <a:pt x="920" y="53"/>
                    <a:pt x="913" y="105"/>
                  </a:cubicBezTo>
                  <a:cubicBezTo>
                    <a:pt x="702" y="1533"/>
                    <a:pt x="545" y="3004"/>
                    <a:pt x="21" y="4366"/>
                  </a:cubicBezTo>
                  <a:cubicBezTo>
                    <a:pt x="1" y="4417"/>
                    <a:pt x="18" y="4436"/>
                    <a:pt x="46" y="4436"/>
                  </a:cubicBezTo>
                  <a:cubicBezTo>
                    <a:pt x="82" y="4436"/>
                    <a:pt x="136" y="4405"/>
                    <a:pt x="157" y="4366"/>
                  </a:cubicBezTo>
                  <a:cubicBezTo>
                    <a:pt x="789" y="3069"/>
                    <a:pt x="875" y="1472"/>
                    <a:pt x="1082" y="64"/>
                  </a:cubicBezTo>
                  <a:cubicBezTo>
                    <a:pt x="1088" y="18"/>
                    <a:pt x="1068" y="0"/>
                    <a:pt x="10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42"/>
            <p:cNvSpPr/>
            <p:nvPr/>
          </p:nvSpPr>
          <p:spPr>
            <a:xfrm>
              <a:off x="3302150" y="769800"/>
              <a:ext cx="10925" cy="53775"/>
            </a:xfrm>
            <a:custGeom>
              <a:avLst/>
              <a:gdLst/>
              <a:ahLst/>
              <a:cxnLst/>
              <a:rect l="l" t="t" r="r" b="b"/>
              <a:pathLst>
                <a:path w="437" h="2151" extrusionOk="0">
                  <a:moveTo>
                    <a:pt x="393" y="0"/>
                  </a:moveTo>
                  <a:cubicBezTo>
                    <a:pt x="349" y="0"/>
                    <a:pt x="281" y="49"/>
                    <a:pt x="274" y="96"/>
                  </a:cubicBezTo>
                  <a:cubicBezTo>
                    <a:pt x="179" y="765"/>
                    <a:pt x="38" y="1443"/>
                    <a:pt x="1" y="2120"/>
                  </a:cubicBezTo>
                  <a:cubicBezTo>
                    <a:pt x="0" y="2142"/>
                    <a:pt x="10" y="2150"/>
                    <a:pt x="24" y="2150"/>
                  </a:cubicBezTo>
                  <a:cubicBezTo>
                    <a:pt x="57" y="2150"/>
                    <a:pt x="115" y="2103"/>
                    <a:pt x="121" y="2074"/>
                  </a:cubicBezTo>
                  <a:cubicBezTo>
                    <a:pt x="270" y="1414"/>
                    <a:pt x="335" y="728"/>
                    <a:pt x="430" y="59"/>
                  </a:cubicBezTo>
                  <a:cubicBezTo>
                    <a:pt x="437" y="17"/>
                    <a:pt x="419" y="0"/>
                    <a:pt x="3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42"/>
            <p:cNvSpPr/>
            <p:nvPr/>
          </p:nvSpPr>
          <p:spPr>
            <a:xfrm>
              <a:off x="3307950" y="661900"/>
              <a:ext cx="11525" cy="61725"/>
            </a:xfrm>
            <a:custGeom>
              <a:avLst/>
              <a:gdLst/>
              <a:ahLst/>
              <a:cxnLst/>
              <a:rect l="l" t="t" r="r" b="b"/>
              <a:pathLst>
                <a:path w="461" h="2469" extrusionOk="0">
                  <a:moveTo>
                    <a:pt x="428" y="1"/>
                  </a:moveTo>
                  <a:cubicBezTo>
                    <a:pt x="382" y="1"/>
                    <a:pt x="302" y="65"/>
                    <a:pt x="302" y="114"/>
                  </a:cubicBezTo>
                  <a:cubicBezTo>
                    <a:pt x="286" y="882"/>
                    <a:pt x="0" y="1679"/>
                    <a:pt x="67" y="2439"/>
                  </a:cubicBezTo>
                  <a:cubicBezTo>
                    <a:pt x="69" y="2460"/>
                    <a:pt x="79" y="2468"/>
                    <a:pt x="92" y="2468"/>
                  </a:cubicBezTo>
                  <a:cubicBezTo>
                    <a:pt x="122" y="2468"/>
                    <a:pt x="168" y="2425"/>
                    <a:pt x="174" y="2401"/>
                  </a:cubicBezTo>
                  <a:cubicBezTo>
                    <a:pt x="364" y="1662"/>
                    <a:pt x="446" y="804"/>
                    <a:pt x="459" y="40"/>
                  </a:cubicBezTo>
                  <a:cubicBezTo>
                    <a:pt x="460" y="12"/>
                    <a:pt x="447" y="1"/>
                    <a:pt x="4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42"/>
            <p:cNvSpPr/>
            <p:nvPr/>
          </p:nvSpPr>
          <p:spPr>
            <a:xfrm>
              <a:off x="3324450" y="650475"/>
              <a:ext cx="21275" cy="84200"/>
            </a:xfrm>
            <a:custGeom>
              <a:avLst/>
              <a:gdLst/>
              <a:ahLst/>
              <a:cxnLst/>
              <a:rect l="l" t="t" r="r" b="b"/>
              <a:pathLst>
                <a:path w="851" h="3368" extrusionOk="0">
                  <a:moveTo>
                    <a:pt x="808" y="1"/>
                  </a:moveTo>
                  <a:cubicBezTo>
                    <a:pt x="763" y="1"/>
                    <a:pt x="689" y="51"/>
                    <a:pt x="678" y="101"/>
                  </a:cubicBezTo>
                  <a:cubicBezTo>
                    <a:pt x="451" y="1170"/>
                    <a:pt x="117" y="2256"/>
                    <a:pt x="1" y="3346"/>
                  </a:cubicBezTo>
                  <a:cubicBezTo>
                    <a:pt x="0" y="3361"/>
                    <a:pt x="6" y="3367"/>
                    <a:pt x="16" y="3367"/>
                  </a:cubicBezTo>
                  <a:cubicBezTo>
                    <a:pt x="39" y="3367"/>
                    <a:pt x="82" y="3332"/>
                    <a:pt x="87" y="3317"/>
                  </a:cubicBezTo>
                  <a:cubicBezTo>
                    <a:pt x="418" y="2260"/>
                    <a:pt x="608" y="1141"/>
                    <a:pt x="840" y="59"/>
                  </a:cubicBezTo>
                  <a:cubicBezTo>
                    <a:pt x="850" y="17"/>
                    <a:pt x="834" y="1"/>
                    <a:pt x="8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42"/>
            <p:cNvSpPr/>
            <p:nvPr/>
          </p:nvSpPr>
          <p:spPr>
            <a:xfrm>
              <a:off x="3344000" y="647275"/>
              <a:ext cx="20250" cy="82250"/>
            </a:xfrm>
            <a:custGeom>
              <a:avLst/>
              <a:gdLst/>
              <a:ahLst/>
              <a:cxnLst/>
              <a:rect l="l" t="t" r="r" b="b"/>
              <a:pathLst>
                <a:path w="810" h="3290" extrusionOk="0">
                  <a:moveTo>
                    <a:pt x="769" y="1"/>
                  </a:moveTo>
                  <a:cubicBezTo>
                    <a:pt x="725" y="1"/>
                    <a:pt x="654" y="51"/>
                    <a:pt x="643" y="101"/>
                  </a:cubicBezTo>
                  <a:cubicBezTo>
                    <a:pt x="450" y="1153"/>
                    <a:pt x="277" y="2207"/>
                    <a:pt x="8" y="3243"/>
                  </a:cubicBezTo>
                  <a:cubicBezTo>
                    <a:pt x="1" y="3277"/>
                    <a:pt x="13" y="3289"/>
                    <a:pt x="33" y="3289"/>
                  </a:cubicBezTo>
                  <a:cubicBezTo>
                    <a:pt x="69" y="3289"/>
                    <a:pt x="129" y="3247"/>
                    <a:pt x="140" y="3209"/>
                  </a:cubicBezTo>
                  <a:cubicBezTo>
                    <a:pt x="466" y="2186"/>
                    <a:pt x="607" y="1113"/>
                    <a:pt x="801" y="59"/>
                  </a:cubicBezTo>
                  <a:cubicBezTo>
                    <a:pt x="810" y="17"/>
                    <a:pt x="794" y="1"/>
                    <a:pt x="7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42"/>
            <p:cNvSpPr/>
            <p:nvPr/>
          </p:nvSpPr>
          <p:spPr>
            <a:xfrm>
              <a:off x="3357825" y="640725"/>
              <a:ext cx="20400" cy="75000"/>
            </a:xfrm>
            <a:custGeom>
              <a:avLst/>
              <a:gdLst/>
              <a:ahLst/>
              <a:cxnLst/>
              <a:rect l="l" t="t" r="r" b="b"/>
              <a:pathLst>
                <a:path w="816" h="3000" extrusionOk="0">
                  <a:moveTo>
                    <a:pt x="772" y="1"/>
                  </a:moveTo>
                  <a:cubicBezTo>
                    <a:pt x="726" y="1"/>
                    <a:pt x="650" y="52"/>
                    <a:pt x="640" y="102"/>
                  </a:cubicBezTo>
                  <a:cubicBezTo>
                    <a:pt x="412" y="1048"/>
                    <a:pt x="202" y="1998"/>
                    <a:pt x="8" y="2951"/>
                  </a:cubicBezTo>
                  <a:cubicBezTo>
                    <a:pt x="1" y="2986"/>
                    <a:pt x="13" y="3000"/>
                    <a:pt x="33" y="3000"/>
                  </a:cubicBezTo>
                  <a:cubicBezTo>
                    <a:pt x="69" y="3000"/>
                    <a:pt x="130" y="2956"/>
                    <a:pt x="140" y="2918"/>
                  </a:cubicBezTo>
                  <a:cubicBezTo>
                    <a:pt x="396" y="1977"/>
                    <a:pt x="578" y="1011"/>
                    <a:pt x="805" y="62"/>
                  </a:cubicBezTo>
                  <a:cubicBezTo>
                    <a:pt x="815" y="18"/>
                    <a:pt x="798" y="1"/>
                    <a:pt x="7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42"/>
            <p:cNvSpPr/>
            <p:nvPr/>
          </p:nvSpPr>
          <p:spPr>
            <a:xfrm>
              <a:off x="3373400" y="639300"/>
              <a:ext cx="20025" cy="71500"/>
            </a:xfrm>
            <a:custGeom>
              <a:avLst/>
              <a:gdLst/>
              <a:ahLst/>
              <a:cxnLst/>
              <a:rect l="l" t="t" r="r" b="b"/>
              <a:pathLst>
                <a:path w="801" h="2860" extrusionOk="0">
                  <a:moveTo>
                    <a:pt x="761" y="1"/>
                  </a:moveTo>
                  <a:cubicBezTo>
                    <a:pt x="719" y="1"/>
                    <a:pt x="651" y="49"/>
                    <a:pt x="641" y="94"/>
                  </a:cubicBezTo>
                  <a:cubicBezTo>
                    <a:pt x="438" y="994"/>
                    <a:pt x="141" y="1902"/>
                    <a:pt x="4" y="2814"/>
                  </a:cubicBezTo>
                  <a:cubicBezTo>
                    <a:pt x="0" y="2847"/>
                    <a:pt x="12" y="2860"/>
                    <a:pt x="30" y="2860"/>
                  </a:cubicBezTo>
                  <a:cubicBezTo>
                    <a:pt x="63" y="2860"/>
                    <a:pt x="117" y="2817"/>
                    <a:pt x="128" y="2785"/>
                  </a:cubicBezTo>
                  <a:cubicBezTo>
                    <a:pt x="409" y="1897"/>
                    <a:pt x="587" y="961"/>
                    <a:pt x="793" y="56"/>
                  </a:cubicBezTo>
                  <a:cubicBezTo>
                    <a:pt x="801" y="16"/>
                    <a:pt x="785" y="1"/>
                    <a:pt x="76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42"/>
            <p:cNvSpPr/>
            <p:nvPr/>
          </p:nvSpPr>
          <p:spPr>
            <a:xfrm>
              <a:off x="3387175" y="635000"/>
              <a:ext cx="30025" cy="103375"/>
            </a:xfrm>
            <a:custGeom>
              <a:avLst/>
              <a:gdLst/>
              <a:ahLst/>
              <a:cxnLst/>
              <a:rect l="l" t="t" r="r" b="b"/>
              <a:pathLst>
                <a:path w="1201" h="4135" extrusionOk="0">
                  <a:moveTo>
                    <a:pt x="1156" y="1"/>
                  </a:moveTo>
                  <a:cubicBezTo>
                    <a:pt x="1109" y="1"/>
                    <a:pt x="1033" y="54"/>
                    <a:pt x="1022" y="104"/>
                  </a:cubicBezTo>
                  <a:cubicBezTo>
                    <a:pt x="717" y="1434"/>
                    <a:pt x="209" y="2743"/>
                    <a:pt x="6" y="4089"/>
                  </a:cubicBezTo>
                  <a:cubicBezTo>
                    <a:pt x="1" y="4122"/>
                    <a:pt x="12" y="4135"/>
                    <a:pt x="31" y="4135"/>
                  </a:cubicBezTo>
                  <a:cubicBezTo>
                    <a:pt x="64" y="4135"/>
                    <a:pt x="120" y="4092"/>
                    <a:pt x="130" y="4060"/>
                  </a:cubicBezTo>
                  <a:cubicBezTo>
                    <a:pt x="527" y="2747"/>
                    <a:pt x="886" y="1396"/>
                    <a:pt x="1191" y="63"/>
                  </a:cubicBezTo>
                  <a:cubicBezTo>
                    <a:pt x="1200" y="18"/>
                    <a:pt x="1183" y="1"/>
                    <a:pt x="115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42"/>
            <p:cNvSpPr/>
            <p:nvPr/>
          </p:nvSpPr>
          <p:spPr>
            <a:xfrm>
              <a:off x="3364775" y="722850"/>
              <a:ext cx="15500" cy="42825"/>
            </a:xfrm>
            <a:custGeom>
              <a:avLst/>
              <a:gdLst/>
              <a:ahLst/>
              <a:cxnLst/>
              <a:rect l="l" t="t" r="r" b="b"/>
              <a:pathLst>
                <a:path w="620" h="1713" extrusionOk="0">
                  <a:moveTo>
                    <a:pt x="580" y="1"/>
                  </a:moveTo>
                  <a:cubicBezTo>
                    <a:pt x="538" y="1"/>
                    <a:pt x="474" y="47"/>
                    <a:pt x="469" y="91"/>
                  </a:cubicBezTo>
                  <a:cubicBezTo>
                    <a:pt x="428" y="364"/>
                    <a:pt x="370" y="636"/>
                    <a:pt x="292" y="901"/>
                  </a:cubicBezTo>
                  <a:cubicBezTo>
                    <a:pt x="214" y="1161"/>
                    <a:pt x="60" y="1413"/>
                    <a:pt x="6" y="1677"/>
                  </a:cubicBezTo>
                  <a:cubicBezTo>
                    <a:pt x="1" y="1703"/>
                    <a:pt x="13" y="1713"/>
                    <a:pt x="30" y="1713"/>
                  </a:cubicBezTo>
                  <a:cubicBezTo>
                    <a:pt x="48" y="1713"/>
                    <a:pt x="70" y="1702"/>
                    <a:pt x="81" y="1690"/>
                  </a:cubicBezTo>
                  <a:cubicBezTo>
                    <a:pt x="444" y="1285"/>
                    <a:pt x="544" y="571"/>
                    <a:pt x="614" y="55"/>
                  </a:cubicBezTo>
                  <a:cubicBezTo>
                    <a:pt x="620" y="16"/>
                    <a:pt x="603" y="1"/>
                    <a:pt x="5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42"/>
            <p:cNvSpPr/>
            <p:nvPr/>
          </p:nvSpPr>
          <p:spPr>
            <a:xfrm>
              <a:off x="3394125" y="649875"/>
              <a:ext cx="37275" cy="131800"/>
            </a:xfrm>
            <a:custGeom>
              <a:avLst/>
              <a:gdLst/>
              <a:ahLst/>
              <a:cxnLst/>
              <a:rect l="l" t="t" r="r" b="b"/>
              <a:pathLst>
                <a:path w="1491" h="5272" extrusionOk="0">
                  <a:moveTo>
                    <a:pt x="1453" y="1"/>
                  </a:moveTo>
                  <a:cubicBezTo>
                    <a:pt x="1412" y="1"/>
                    <a:pt x="1347" y="47"/>
                    <a:pt x="1339" y="92"/>
                  </a:cubicBezTo>
                  <a:cubicBezTo>
                    <a:pt x="992" y="1826"/>
                    <a:pt x="385" y="3490"/>
                    <a:pt x="10" y="5215"/>
                  </a:cubicBezTo>
                  <a:cubicBezTo>
                    <a:pt x="0" y="5257"/>
                    <a:pt x="15" y="5272"/>
                    <a:pt x="38" y="5272"/>
                  </a:cubicBezTo>
                  <a:cubicBezTo>
                    <a:pt x="75" y="5272"/>
                    <a:pt x="134" y="5232"/>
                    <a:pt x="149" y="5199"/>
                  </a:cubicBezTo>
                  <a:cubicBezTo>
                    <a:pt x="418" y="4588"/>
                    <a:pt x="501" y="3812"/>
                    <a:pt x="691" y="3168"/>
                  </a:cubicBezTo>
                  <a:cubicBezTo>
                    <a:pt x="992" y="2135"/>
                    <a:pt x="1285" y="1112"/>
                    <a:pt x="1483" y="54"/>
                  </a:cubicBezTo>
                  <a:cubicBezTo>
                    <a:pt x="1491" y="15"/>
                    <a:pt x="1476" y="1"/>
                    <a:pt x="14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42"/>
            <p:cNvSpPr/>
            <p:nvPr/>
          </p:nvSpPr>
          <p:spPr>
            <a:xfrm>
              <a:off x="3417425" y="646400"/>
              <a:ext cx="34550" cy="120175"/>
            </a:xfrm>
            <a:custGeom>
              <a:avLst/>
              <a:gdLst/>
              <a:ahLst/>
              <a:cxnLst/>
              <a:rect l="l" t="t" r="r" b="b"/>
              <a:pathLst>
                <a:path w="1382" h="4807" extrusionOk="0">
                  <a:moveTo>
                    <a:pt x="1338" y="1"/>
                  </a:moveTo>
                  <a:cubicBezTo>
                    <a:pt x="1292" y="1"/>
                    <a:pt x="1218" y="52"/>
                    <a:pt x="1208" y="102"/>
                  </a:cubicBezTo>
                  <a:cubicBezTo>
                    <a:pt x="873" y="1672"/>
                    <a:pt x="292" y="3195"/>
                    <a:pt x="6" y="4768"/>
                  </a:cubicBezTo>
                  <a:cubicBezTo>
                    <a:pt x="1" y="4796"/>
                    <a:pt x="10" y="4807"/>
                    <a:pt x="24" y="4807"/>
                  </a:cubicBezTo>
                  <a:cubicBezTo>
                    <a:pt x="52" y="4807"/>
                    <a:pt x="101" y="4767"/>
                    <a:pt x="109" y="4740"/>
                  </a:cubicBezTo>
                  <a:cubicBezTo>
                    <a:pt x="654" y="3236"/>
                    <a:pt x="1043" y="1626"/>
                    <a:pt x="1373" y="61"/>
                  </a:cubicBezTo>
                  <a:cubicBezTo>
                    <a:pt x="1382" y="18"/>
                    <a:pt x="1365" y="1"/>
                    <a:pt x="1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42"/>
            <p:cNvSpPr/>
            <p:nvPr/>
          </p:nvSpPr>
          <p:spPr>
            <a:xfrm>
              <a:off x="3436250" y="664325"/>
              <a:ext cx="25475" cy="95600"/>
            </a:xfrm>
            <a:custGeom>
              <a:avLst/>
              <a:gdLst/>
              <a:ahLst/>
              <a:cxnLst/>
              <a:rect l="l" t="t" r="r" b="b"/>
              <a:pathLst>
                <a:path w="1019" h="3824" extrusionOk="0">
                  <a:moveTo>
                    <a:pt x="976" y="0"/>
                  </a:moveTo>
                  <a:cubicBezTo>
                    <a:pt x="931" y="0"/>
                    <a:pt x="858" y="50"/>
                    <a:pt x="848" y="100"/>
                  </a:cubicBezTo>
                  <a:cubicBezTo>
                    <a:pt x="558" y="1322"/>
                    <a:pt x="215" y="2552"/>
                    <a:pt x="5" y="3787"/>
                  </a:cubicBezTo>
                  <a:cubicBezTo>
                    <a:pt x="1" y="3813"/>
                    <a:pt x="9" y="3823"/>
                    <a:pt x="23" y="3823"/>
                  </a:cubicBezTo>
                  <a:cubicBezTo>
                    <a:pt x="47" y="3823"/>
                    <a:pt x="88" y="3790"/>
                    <a:pt x="96" y="3766"/>
                  </a:cubicBezTo>
                  <a:cubicBezTo>
                    <a:pt x="509" y="2569"/>
                    <a:pt x="719" y="1289"/>
                    <a:pt x="1008" y="59"/>
                  </a:cubicBezTo>
                  <a:cubicBezTo>
                    <a:pt x="1019" y="17"/>
                    <a:pt x="1002" y="0"/>
                    <a:pt x="97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42"/>
            <p:cNvSpPr/>
            <p:nvPr/>
          </p:nvSpPr>
          <p:spPr>
            <a:xfrm>
              <a:off x="3440325" y="711375"/>
              <a:ext cx="22225" cy="71325"/>
            </a:xfrm>
            <a:custGeom>
              <a:avLst/>
              <a:gdLst/>
              <a:ahLst/>
              <a:cxnLst/>
              <a:rect l="l" t="t" r="r" b="b"/>
              <a:pathLst>
                <a:path w="889" h="2853" extrusionOk="0">
                  <a:moveTo>
                    <a:pt x="846" y="1"/>
                  </a:moveTo>
                  <a:cubicBezTo>
                    <a:pt x="801" y="1"/>
                    <a:pt x="728" y="49"/>
                    <a:pt x="717" y="96"/>
                  </a:cubicBezTo>
                  <a:cubicBezTo>
                    <a:pt x="486" y="996"/>
                    <a:pt x="102" y="1905"/>
                    <a:pt x="3" y="2825"/>
                  </a:cubicBezTo>
                  <a:cubicBezTo>
                    <a:pt x="1" y="2845"/>
                    <a:pt x="7" y="2852"/>
                    <a:pt x="18" y="2852"/>
                  </a:cubicBezTo>
                  <a:cubicBezTo>
                    <a:pt x="43" y="2852"/>
                    <a:pt x="92" y="2810"/>
                    <a:pt x="98" y="2793"/>
                  </a:cubicBezTo>
                  <a:cubicBezTo>
                    <a:pt x="395" y="1901"/>
                    <a:pt x="643" y="967"/>
                    <a:pt x="878" y="60"/>
                  </a:cubicBezTo>
                  <a:cubicBezTo>
                    <a:pt x="889" y="17"/>
                    <a:pt x="872" y="1"/>
                    <a:pt x="8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42"/>
            <p:cNvSpPr/>
            <p:nvPr/>
          </p:nvSpPr>
          <p:spPr>
            <a:xfrm>
              <a:off x="3480200" y="658600"/>
              <a:ext cx="15725" cy="40950"/>
            </a:xfrm>
            <a:custGeom>
              <a:avLst/>
              <a:gdLst/>
              <a:ahLst/>
              <a:cxnLst/>
              <a:rect l="l" t="t" r="r" b="b"/>
              <a:pathLst>
                <a:path w="629" h="1638" extrusionOk="0">
                  <a:moveTo>
                    <a:pt x="586" y="0"/>
                  </a:moveTo>
                  <a:cubicBezTo>
                    <a:pt x="539" y="0"/>
                    <a:pt x="461" y="52"/>
                    <a:pt x="447" y="102"/>
                  </a:cubicBezTo>
                  <a:cubicBezTo>
                    <a:pt x="312" y="601"/>
                    <a:pt x="146" y="1089"/>
                    <a:pt x="10" y="1588"/>
                  </a:cubicBezTo>
                  <a:cubicBezTo>
                    <a:pt x="1" y="1624"/>
                    <a:pt x="15" y="1637"/>
                    <a:pt x="37" y="1637"/>
                  </a:cubicBezTo>
                  <a:cubicBezTo>
                    <a:pt x="72" y="1637"/>
                    <a:pt x="125" y="1604"/>
                    <a:pt x="138" y="1571"/>
                  </a:cubicBezTo>
                  <a:cubicBezTo>
                    <a:pt x="332" y="1081"/>
                    <a:pt x="481" y="568"/>
                    <a:pt x="617" y="60"/>
                  </a:cubicBezTo>
                  <a:cubicBezTo>
                    <a:pt x="629" y="17"/>
                    <a:pt x="613" y="0"/>
                    <a:pt x="5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42"/>
            <p:cNvSpPr/>
            <p:nvPr/>
          </p:nvSpPr>
          <p:spPr>
            <a:xfrm>
              <a:off x="3355700" y="828125"/>
              <a:ext cx="34500" cy="180250"/>
            </a:xfrm>
            <a:custGeom>
              <a:avLst/>
              <a:gdLst/>
              <a:ahLst/>
              <a:cxnLst/>
              <a:rect l="l" t="t" r="r" b="b"/>
              <a:pathLst>
                <a:path w="1380" h="7210" extrusionOk="0">
                  <a:moveTo>
                    <a:pt x="1335" y="1"/>
                  </a:moveTo>
                  <a:cubicBezTo>
                    <a:pt x="1290" y="1"/>
                    <a:pt x="1220" y="51"/>
                    <a:pt x="1212" y="101"/>
                  </a:cubicBezTo>
                  <a:cubicBezTo>
                    <a:pt x="907" y="2479"/>
                    <a:pt x="411" y="4808"/>
                    <a:pt x="7" y="7169"/>
                  </a:cubicBezTo>
                  <a:cubicBezTo>
                    <a:pt x="1" y="7198"/>
                    <a:pt x="11" y="7209"/>
                    <a:pt x="28" y="7209"/>
                  </a:cubicBezTo>
                  <a:cubicBezTo>
                    <a:pt x="59" y="7209"/>
                    <a:pt x="110" y="7173"/>
                    <a:pt x="118" y="7141"/>
                  </a:cubicBezTo>
                  <a:cubicBezTo>
                    <a:pt x="729" y="4829"/>
                    <a:pt x="1076" y="2430"/>
                    <a:pt x="1373" y="59"/>
                  </a:cubicBezTo>
                  <a:cubicBezTo>
                    <a:pt x="1379" y="17"/>
                    <a:pt x="1361" y="1"/>
                    <a:pt x="13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42"/>
            <p:cNvSpPr/>
            <p:nvPr/>
          </p:nvSpPr>
          <p:spPr>
            <a:xfrm>
              <a:off x="3373275" y="782875"/>
              <a:ext cx="48425" cy="224125"/>
            </a:xfrm>
            <a:custGeom>
              <a:avLst/>
              <a:gdLst/>
              <a:ahLst/>
              <a:cxnLst/>
              <a:rect l="l" t="t" r="r" b="b"/>
              <a:pathLst>
                <a:path w="1937" h="8965" extrusionOk="0">
                  <a:moveTo>
                    <a:pt x="1897" y="1"/>
                  </a:moveTo>
                  <a:cubicBezTo>
                    <a:pt x="1855" y="1"/>
                    <a:pt x="1789" y="49"/>
                    <a:pt x="1781" y="93"/>
                  </a:cubicBezTo>
                  <a:cubicBezTo>
                    <a:pt x="1231" y="3037"/>
                    <a:pt x="394" y="5945"/>
                    <a:pt x="5" y="8918"/>
                  </a:cubicBezTo>
                  <a:cubicBezTo>
                    <a:pt x="1" y="8951"/>
                    <a:pt x="15" y="8964"/>
                    <a:pt x="35" y="8964"/>
                  </a:cubicBezTo>
                  <a:cubicBezTo>
                    <a:pt x="72" y="8964"/>
                    <a:pt x="129" y="8922"/>
                    <a:pt x="137" y="8884"/>
                  </a:cubicBezTo>
                  <a:cubicBezTo>
                    <a:pt x="753" y="5949"/>
                    <a:pt x="1405" y="3009"/>
                    <a:pt x="1930" y="57"/>
                  </a:cubicBezTo>
                  <a:cubicBezTo>
                    <a:pt x="1937" y="16"/>
                    <a:pt x="1921" y="1"/>
                    <a:pt x="189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42"/>
            <p:cNvSpPr/>
            <p:nvPr/>
          </p:nvSpPr>
          <p:spPr>
            <a:xfrm>
              <a:off x="3388000" y="789175"/>
              <a:ext cx="40400" cy="194825"/>
            </a:xfrm>
            <a:custGeom>
              <a:avLst/>
              <a:gdLst/>
              <a:ahLst/>
              <a:cxnLst/>
              <a:rect l="l" t="t" r="r" b="b"/>
              <a:pathLst>
                <a:path w="1616" h="7793" extrusionOk="0">
                  <a:moveTo>
                    <a:pt x="1571" y="0"/>
                  </a:moveTo>
                  <a:cubicBezTo>
                    <a:pt x="1525" y="0"/>
                    <a:pt x="1451" y="52"/>
                    <a:pt x="1444" y="102"/>
                  </a:cubicBezTo>
                  <a:cubicBezTo>
                    <a:pt x="1023" y="2658"/>
                    <a:pt x="535" y="5193"/>
                    <a:pt x="11" y="7728"/>
                  </a:cubicBezTo>
                  <a:cubicBezTo>
                    <a:pt x="0" y="7775"/>
                    <a:pt x="19" y="7793"/>
                    <a:pt x="47" y="7793"/>
                  </a:cubicBezTo>
                  <a:cubicBezTo>
                    <a:pt x="97" y="7793"/>
                    <a:pt x="178" y="7738"/>
                    <a:pt x="188" y="7683"/>
                  </a:cubicBezTo>
                  <a:cubicBezTo>
                    <a:pt x="725" y="5152"/>
                    <a:pt x="1192" y="2616"/>
                    <a:pt x="1608" y="60"/>
                  </a:cubicBezTo>
                  <a:cubicBezTo>
                    <a:pt x="1616" y="17"/>
                    <a:pt x="1598" y="0"/>
                    <a:pt x="15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42"/>
            <p:cNvSpPr/>
            <p:nvPr/>
          </p:nvSpPr>
          <p:spPr>
            <a:xfrm>
              <a:off x="3387325" y="790000"/>
              <a:ext cx="49975" cy="262150"/>
            </a:xfrm>
            <a:custGeom>
              <a:avLst/>
              <a:gdLst/>
              <a:ahLst/>
              <a:cxnLst/>
              <a:rect l="l" t="t" r="r" b="b"/>
              <a:pathLst>
                <a:path w="1999" h="10486" extrusionOk="0">
                  <a:moveTo>
                    <a:pt x="1964" y="1"/>
                  </a:moveTo>
                  <a:cubicBezTo>
                    <a:pt x="1918" y="1"/>
                    <a:pt x="1836" y="56"/>
                    <a:pt x="1830" y="102"/>
                  </a:cubicBezTo>
                  <a:cubicBezTo>
                    <a:pt x="1388" y="3591"/>
                    <a:pt x="554" y="6985"/>
                    <a:pt x="5" y="10445"/>
                  </a:cubicBezTo>
                  <a:cubicBezTo>
                    <a:pt x="1" y="10475"/>
                    <a:pt x="12" y="10486"/>
                    <a:pt x="29" y="10486"/>
                  </a:cubicBezTo>
                  <a:cubicBezTo>
                    <a:pt x="60" y="10486"/>
                    <a:pt x="109" y="10450"/>
                    <a:pt x="116" y="10421"/>
                  </a:cubicBezTo>
                  <a:cubicBezTo>
                    <a:pt x="996" y="7006"/>
                    <a:pt x="1561" y="3537"/>
                    <a:pt x="1995" y="40"/>
                  </a:cubicBezTo>
                  <a:cubicBezTo>
                    <a:pt x="1999" y="12"/>
                    <a:pt x="1985" y="1"/>
                    <a:pt x="19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42"/>
            <p:cNvSpPr/>
            <p:nvPr/>
          </p:nvSpPr>
          <p:spPr>
            <a:xfrm>
              <a:off x="3362550" y="1013325"/>
              <a:ext cx="11325" cy="47525"/>
            </a:xfrm>
            <a:custGeom>
              <a:avLst/>
              <a:gdLst/>
              <a:ahLst/>
              <a:cxnLst/>
              <a:rect l="l" t="t" r="r" b="b"/>
              <a:pathLst>
                <a:path w="453" h="1901" extrusionOk="0">
                  <a:moveTo>
                    <a:pt x="412" y="1"/>
                  </a:moveTo>
                  <a:cubicBezTo>
                    <a:pt x="370" y="1"/>
                    <a:pt x="306" y="46"/>
                    <a:pt x="298" y="87"/>
                  </a:cubicBezTo>
                  <a:cubicBezTo>
                    <a:pt x="199" y="666"/>
                    <a:pt x="0" y="1289"/>
                    <a:pt x="0" y="1875"/>
                  </a:cubicBezTo>
                  <a:cubicBezTo>
                    <a:pt x="0" y="1893"/>
                    <a:pt x="8" y="1900"/>
                    <a:pt x="18" y="1900"/>
                  </a:cubicBezTo>
                  <a:cubicBezTo>
                    <a:pt x="43" y="1900"/>
                    <a:pt x="86" y="1861"/>
                    <a:pt x="91" y="1846"/>
                  </a:cubicBezTo>
                  <a:cubicBezTo>
                    <a:pt x="273" y="1276"/>
                    <a:pt x="343" y="641"/>
                    <a:pt x="446" y="55"/>
                  </a:cubicBezTo>
                  <a:cubicBezTo>
                    <a:pt x="452" y="16"/>
                    <a:pt x="436" y="1"/>
                    <a:pt x="4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42"/>
            <p:cNvSpPr/>
            <p:nvPr/>
          </p:nvSpPr>
          <p:spPr>
            <a:xfrm>
              <a:off x="3373075" y="1016575"/>
              <a:ext cx="11200" cy="59750"/>
            </a:xfrm>
            <a:custGeom>
              <a:avLst/>
              <a:gdLst/>
              <a:ahLst/>
              <a:cxnLst/>
              <a:rect l="l" t="t" r="r" b="b"/>
              <a:pathLst>
                <a:path w="448" h="2390" extrusionOk="0">
                  <a:moveTo>
                    <a:pt x="408" y="0"/>
                  </a:moveTo>
                  <a:cubicBezTo>
                    <a:pt x="368" y="0"/>
                    <a:pt x="308" y="45"/>
                    <a:pt x="303" y="90"/>
                  </a:cubicBezTo>
                  <a:cubicBezTo>
                    <a:pt x="204" y="828"/>
                    <a:pt x="9" y="1617"/>
                    <a:pt x="0" y="2364"/>
                  </a:cubicBezTo>
                  <a:cubicBezTo>
                    <a:pt x="0" y="2383"/>
                    <a:pt x="8" y="2389"/>
                    <a:pt x="18" y="2389"/>
                  </a:cubicBezTo>
                  <a:cubicBezTo>
                    <a:pt x="43" y="2389"/>
                    <a:pt x="86" y="2349"/>
                    <a:pt x="92" y="2332"/>
                  </a:cubicBezTo>
                  <a:cubicBezTo>
                    <a:pt x="319" y="1613"/>
                    <a:pt x="347" y="800"/>
                    <a:pt x="442" y="52"/>
                  </a:cubicBezTo>
                  <a:cubicBezTo>
                    <a:pt x="447" y="15"/>
                    <a:pt x="431" y="0"/>
                    <a:pt x="4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42"/>
            <p:cNvSpPr/>
            <p:nvPr/>
          </p:nvSpPr>
          <p:spPr>
            <a:xfrm>
              <a:off x="3385275" y="1058775"/>
              <a:ext cx="11225" cy="46950"/>
            </a:xfrm>
            <a:custGeom>
              <a:avLst/>
              <a:gdLst/>
              <a:ahLst/>
              <a:cxnLst/>
              <a:rect l="l" t="t" r="r" b="b"/>
              <a:pathLst>
                <a:path w="449" h="1878" extrusionOk="0">
                  <a:moveTo>
                    <a:pt x="410" y="1"/>
                  </a:moveTo>
                  <a:cubicBezTo>
                    <a:pt x="371" y="1"/>
                    <a:pt x="309" y="45"/>
                    <a:pt x="301" y="87"/>
                  </a:cubicBezTo>
                  <a:cubicBezTo>
                    <a:pt x="206" y="636"/>
                    <a:pt x="0" y="1292"/>
                    <a:pt x="91" y="1850"/>
                  </a:cubicBezTo>
                  <a:cubicBezTo>
                    <a:pt x="94" y="1870"/>
                    <a:pt x="104" y="1877"/>
                    <a:pt x="117" y="1877"/>
                  </a:cubicBezTo>
                  <a:cubicBezTo>
                    <a:pt x="147" y="1877"/>
                    <a:pt x="192" y="1837"/>
                    <a:pt x="194" y="1808"/>
                  </a:cubicBezTo>
                  <a:cubicBezTo>
                    <a:pt x="297" y="1230"/>
                    <a:pt x="343" y="636"/>
                    <a:pt x="442" y="53"/>
                  </a:cubicBezTo>
                  <a:cubicBezTo>
                    <a:pt x="448" y="15"/>
                    <a:pt x="433" y="1"/>
                    <a:pt x="4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42"/>
            <p:cNvSpPr/>
            <p:nvPr/>
          </p:nvSpPr>
          <p:spPr>
            <a:xfrm>
              <a:off x="3435200" y="715475"/>
              <a:ext cx="37675" cy="198850"/>
            </a:xfrm>
            <a:custGeom>
              <a:avLst/>
              <a:gdLst/>
              <a:ahLst/>
              <a:cxnLst/>
              <a:rect l="l" t="t" r="r" b="b"/>
              <a:pathLst>
                <a:path w="1507" h="7954" extrusionOk="0">
                  <a:moveTo>
                    <a:pt x="1466" y="1"/>
                  </a:moveTo>
                  <a:cubicBezTo>
                    <a:pt x="1423" y="1"/>
                    <a:pt x="1356" y="50"/>
                    <a:pt x="1348" y="98"/>
                  </a:cubicBezTo>
                  <a:cubicBezTo>
                    <a:pt x="943" y="2703"/>
                    <a:pt x="270" y="5300"/>
                    <a:pt x="2" y="7926"/>
                  </a:cubicBezTo>
                  <a:cubicBezTo>
                    <a:pt x="1" y="7946"/>
                    <a:pt x="9" y="7953"/>
                    <a:pt x="23" y="7953"/>
                  </a:cubicBezTo>
                  <a:cubicBezTo>
                    <a:pt x="54" y="7953"/>
                    <a:pt x="111" y="7910"/>
                    <a:pt x="117" y="7881"/>
                  </a:cubicBezTo>
                  <a:cubicBezTo>
                    <a:pt x="608" y="5280"/>
                    <a:pt x="1104" y="2674"/>
                    <a:pt x="1500" y="56"/>
                  </a:cubicBezTo>
                  <a:cubicBezTo>
                    <a:pt x="1506" y="16"/>
                    <a:pt x="1490" y="1"/>
                    <a:pt x="14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42"/>
            <p:cNvSpPr/>
            <p:nvPr/>
          </p:nvSpPr>
          <p:spPr>
            <a:xfrm>
              <a:off x="3443425" y="732575"/>
              <a:ext cx="39850" cy="207625"/>
            </a:xfrm>
            <a:custGeom>
              <a:avLst/>
              <a:gdLst/>
              <a:ahLst/>
              <a:cxnLst/>
              <a:rect l="l" t="t" r="r" b="b"/>
              <a:pathLst>
                <a:path w="1594" h="8305" extrusionOk="0">
                  <a:moveTo>
                    <a:pt x="1565" y="0"/>
                  </a:moveTo>
                  <a:cubicBezTo>
                    <a:pt x="1522" y="0"/>
                    <a:pt x="1445" y="64"/>
                    <a:pt x="1440" y="112"/>
                  </a:cubicBezTo>
                  <a:cubicBezTo>
                    <a:pt x="1209" y="2861"/>
                    <a:pt x="346" y="5541"/>
                    <a:pt x="3" y="8279"/>
                  </a:cubicBezTo>
                  <a:cubicBezTo>
                    <a:pt x="0" y="8297"/>
                    <a:pt x="8" y="8304"/>
                    <a:pt x="20" y="8304"/>
                  </a:cubicBezTo>
                  <a:cubicBezTo>
                    <a:pt x="49" y="8304"/>
                    <a:pt x="104" y="8263"/>
                    <a:pt x="110" y="8237"/>
                  </a:cubicBezTo>
                  <a:cubicBezTo>
                    <a:pt x="696" y="5574"/>
                    <a:pt x="1411" y="2762"/>
                    <a:pt x="1592" y="37"/>
                  </a:cubicBezTo>
                  <a:cubicBezTo>
                    <a:pt x="1593" y="11"/>
                    <a:pt x="1582" y="0"/>
                    <a:pt x="15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42"/>
            <p:cNvSpPr/>
            <p:nvPr/>
          </p:nvSpPr>
          <p:spPr>
            <a:xfrm>
              <a:off x="3466650" y="702350"/>
              <a:ext cx="34800" cy="202375"/>
            </a:xfrm>
            <a:custGeom>
              <a:avLst/>
              <a:gdLst/>
              <a:ahLst/>
              <a:cxnLst/>
              <a:rect l="l" t="t" r="r" b="b"/>
              <a:pathLst>
                <a:path w="1392" h="8095" extrusionOk="0">
                  <a:moveTo>
                    <a:pt x="1346" y="1"/>
                  </a:moveTo>
                  <a:cubicBezTo>
                    <a:pt x="1298" y="1"/>
                    <a:pt x="1225" y="53"/>
                    <a:pt x="1217" y="103"/>
                  </a:cubicBezTo>
                  <a:cubicBezTo>
                    <a:pt x="800" y="2745"/>
                    <a:pt x="341" y="5391"/>
                    <a:pt x="3" y="8046"/>
                  </a:cubicBezTo>
                  <a:cubicBezTo>
                    <a:pt x="0" y="8081"/>
                    <a:pt x="15" y="8094"/>
                    <a:pt x="36" y="8094"/>
                  </a:cubicBezTo>
                  <a:cubicBezTo>
                    <a:pt x="72" y="8094"/>
                    <a:pt x="125" y="8054"/>
                    <a:pt x="131" y="8017"/>
                  </a:cubicBezTo>
                  <a:cubicBezTo>
                    <a:pt x="631" y="5379"/>
                    <a:pt x="969" y="2712"/>
                    <a:pt x="1386" y="61"/>
                  </a:cubicBezTo>
                  <a:cubicBezTo>
                    <a:pt x="1392" y="18"/>
                    <a:pt x="1373" y="1"/>
                    <a:pt x="13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42"/>
            <p:cNvSpPr/>
            <p:nvPr/>
          </p:nvSpPr>
          <p:spPr>
            <a:xfrm>
              <a:off x="3487250" y="710475"/>
              <a:ext cx="27125" cy="176975"/>
            </a:xfrm>
            <a:custGeom>
              <a:avLst/>
              <a:gdLst/>
              <a:ahLst/>
              <a:cxnLst/>
              <a:rect l="l" t="t" r="r" b="b"/>
              <a:pathLst>
                <a:path w="1085" h="7079" extrusionOk="0">
                  <a:moveTo>
                    <a:pt x="1052" y="1"/>
                  </a:moveTo>
                  <a:cubicBezTo>
                    <a:pt x="1005" y="1"/>
                    <a:pt x="919" y="68"/>
                    <a:pt x="913" y="121"/>
                  </a:cubicBezTo>
                  <a:cubicBezTo>
                    <a:pt x="653" y="2436"/>
                    <a:pt x="356" y="4736"/>
                    <a:pt x="5" y="7040"/>
                  </a:cubicBezTo>
                  <a:cubicBezTo>
                    <a:pt x="0" y="7068"/>
                    <a:pt x="10" y="7079"/>
                    <a:pt x="26" y="7079"/>
                  </a:cubicBezTo>
                  <a:cubicBezTo>
                    <a:pt x="54" y="7079"/>
                    <a:pt x="100" y="7044"/>
                    <a:pt x="108" y="7012"/>
                  </a:cubicBezTo>
                  <a:cubicBezTo>
                    <a:pt x="686" y="4744"/>
                    <a:pt x="826" y="2358"/>
                    <a:pt x="1082" y="41"/>
                  </a:cubicBezTo>
                  <a:cubicBezTo>
                    <a:pt x="1085" y="12"/>
                    <a:pt x="1072" y="1"/>
                    <a:pt x="10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42"/>
            <p:cNvSpPr/>
            <p:nvPr/>
          </p:nvSpPr>
          <p:spPr>
            <a:xfrm>
              <a:off x="3506450" y="719375"/>
              <a:ext cx="24950" cy="179600"/>
            </a:xfrm>
            <a:custGeom>
              <a:avLst/>
              <a:gdLst/>
              <a:ahLst/>
              <a:cxnLst/>
              <a:rect l="l" t="t" r="r" b="b"/>
              <a:pathLst>
                <a:path w="998" h="7184" extrusionOk="0">
                  <a:moveTo>
                    <a:pt x="966" y="1"/>
                  </a:moveTo>
                  <a:cubicBezTo>
                    <a:pt x="919" y="1"/>
                    <a:pt x="832" y="70"/>
                    <a:pt x="826" y="123"/>
                  </a:cubicBezTo>
                  <a:cubicBezTo>
                    <a:pt x="562" y="2465"/>
                    <a:pt x="335" y="4806"/>
                    <a:pt x="5" y="7138"/>
                  </a:cubicBezTo>
                  <a:cubicBezTo>
                    <a:pt x="0" y="7171"/>
                    <a:pt x="13" y="7183"/>
                    <a:pt x="31" y="7183"/>
                  </a:cubicBezTo>
                  <a:cubicBezTo>
                    <a:pt x="64" y="7183"/>
                    <a:pt x="116" y="7144"/>
                    <a:pt x="125" y="7109"/>
                  </a:cubicBezTo>
                  <a:cubicBezTo>
                    <a:pt x="653" y="4813"/>
                    <a:pt x="735" y="2378"/>
                    <a:pt x="996" y="41"/>
                  </a:cubicBezTo>
                  <a:cubicBezTo>
                    <a:pt x="998" y="12"/>
                    <a:pt x="986" y="1"/>
                    <a:pt x="9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42"/>
            <p:cNvSpPr/>
            <p:nvPr/>
          </p:nvSpPr>
          <p:spPr>
            <a:xfrm>
              <a:off x="3526725" y="697325"/>
              <a:ext cx="35750" cy="198425"/>
            </a:xfrm>
            <a:custGeom>
              <a:avLst/>
              <a:gdLst/>
              <a:ahLst/>
              <a:cxnLst/>
              <a:rect l="l" t="t" r="r" b="b"/>
              <a:pathLst>
                <a:path w="1430" h="7937" extrusionOk="0">
                  <a:moveTo>
                    <a:pt x="1378" y="0"/>
                  </a:moveTo>
                  <a:cubicBezTo>
                    <a:pt x="1326" y="0"/>
                    <a:pt x="1250" y="55"/>
                    <a:pt x="1242" y="109"/>
                  </a:cubicBezTo>
                  <a:cubicBezTo>
                    <a:pt x="911" y="2715"/>
                    <a:pt x="556" y="5324"/>
                    <a:pt x="7" y="7892"/>
                  </a:cubicBezTo>
                  <a:cubicBezTo>
                    <a:pt x="0" y="7924"/>
                    <a:pt x="10" y="7936"/>
                    <a:pt x="28" y="7936"/>
                  </a:cubicBezTo>
                  <a:cubicBezTo>
                    <a:pt x="60" y="7936"/>
                    <a:pt x="116" y="7894"/>
                    <a:pt x="127" y="7860"/>
                  </a:cubicBezTo>
                  <a:cubicBezTo>
                    <a:pt x="928" y="5403"/>
                    <a:pt x="1101" y="2620"/>
                    <a:pt x="1423" y="68"/>
                  </a:cubicBezTo>
                  <a:cubicBezTo>
                    <a:pt x="1430" y="19"/>
                    <a:pt x="1408" y="0"/>
                    <a:pt x="13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42"/>
            <p:cNvSpPr/>
            <p:nvPr/>
          </p:nvSpPr>
          <p:spPr>
            <a:xfrm>
              <a:off x="3548950" y="699950"/>
              <a:ext cx="22100" cy="180950"/>
            </a:xfrm>
            <a:custGeom>
              <a:avLst/>
              <a:gdLst/>
              <a:ahLst/>
              <a:cxnLst/>
              <a:rect l="l" t="t" r="r" b="b"/>
              <a:pathLst>
                <a:path w="884" h="7238" extrusionOk="0">
                  <a:moveTo>
                    <a:pt x="852" y="0"/>
                  </a:moveTo>
                  <a:cubicBezTo>
                    <a:pt x="806" y="0"/>
                    <a:pt x="722" y="68"/>
                    <a:pt x="716" y="120"/>
                  </a:cubicBezTo>
                  <a:cubicBezTo>
                    <a:pt x="546" y="2494"/>
                    <a:pt x="199" y="4843"/>
                    <a:pt x="1" y="7214"/>
                  </a:cubicBezTo>
                  <a:cubicBezTo>
                    <a:pt x="0" y="7231"/>
                    <a:pt x="8" y="7237"/>
                    <a:pt x="20" y="7237"/>
                  </a:cubicBezTo>
                  <a:cubicBezTo>
                    <a:pt x="48" y="7237"/>
                    <a:pt x="99" y="7200"/>
                    <a:pt x="105" y="7176"/>
                  </a:cubicBezTo>
                  <a:cubicBezTo>
                    <a:pt x="542" y="4831"/>
                    <a:pt x="716" y="2415"/>
                    <a:pt x="881" y="41"/>
                  </a:cubicBezTo>
                  <a:cubicBezTo>
                    <a:pt x="884" y="12"/>
                    <a:pt x="871" y="0"/>
                    <a:pt x="8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42"/>
            <p:cNvSpPr/>
            <p:nvPr/>
          </p:nvSpPr>
          <p:spPr>
            <a:xfrm>
              <a:off x="3567700" y="679650"/>
              <a:ext cx="25325" cy="192225"/>
            </a:xfrm>
            <a:custGeom>
              <a:avLst/>
              <a:gdLst/>
              <a:ahLst/>
              <a:cxnLst/>
              <a:rect l="l" t="t" r="r" b="b"/>
              <a:pathLst>
                <a:path w="1013" h="7689" extrusionOk="0">
                  <a:moveTo>
                    <a:pt x="982" y="0"/>
                  </a:moveTo>
                  <a:cubicBezTo>
                    <a:pt x="935" y="0"/>
                    <a:pt x="847" y="70"/>
                    <a:pt x="842" y="123"/>
                  </a:cubicBezTo>
                  <a:cubicBezTo>
                    <a:pt x="589" y="2637"/>
                    <a:pt x="333" y="5148"/>
                    <a:pt x="3" y="7654"/>
                  </a:cubicBezTo>
                  <a:cubicBezTo>
                    <a:pt x="0" y="7679"/>
                    <a:pt x="10" y="7688"/>
                    <a:pt x="23" y="7688"/>
                  </a:cubicBezTo>
                  <a:cubicBezTo>
                    <a:pt x="49" y="7688"/>
                    <a:pt x="90" y="7656"/>
                    <a:pt x="99" y="7629"/>
                  </a:cubicBezTo>
                  <a:cubicBezTo>
                    <a:pt x="730" y="5213"/>
                    <a:pt x="762" y="2518"/>
                    <a:pt x="1010" y="40"/>
                  </a:cubicBezTo>
                  <a:cubicBezTo>
                    <a:pt x="1013" y="12"/>
                    <a:pt x="1001" y="0"/>
                    <a:pt x="9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42"/>
            <p:cNvSpPr/>
            <p:nvPr/>
          </p:nvSpPr>
          <p:spPr>
            <a:xfrm>
              <a:off x="3585550" y="662675"/>
              <a:ext cx="23675" cy="217250"/>
            </a:xfrm>
            <a:custGeom>
              <a:avLst/>
              <a:gdLst/>
              <a:ahLst/>
              <a:cxnLst/>
              <a:rect l="l" t="t" r="r" b="b"/>
              <a:pathLst>
                <a:path w="947" h="8690" extrusionOk="0">
                  <a:moveTo>
                    <a:pt x="913" y="1"/>
                  </a:moveTo>
                  <a:cubicBezTo>
                    <a:pt x="866" y="1"/>
                    <a:pt x="783" y="68"/>
                    <a:pt x="780" y="120"/>
                  </a:cubicBezTo>
                  <a:cubicBezTo>
                    <a:pt x="590" y="2965"/>
                    <a:pt x="412" y="5831"/>
                    <a:pt x="4" y="8655"/>
                  </a:cubicBezTo>
                  <a:cubicBezTo>
                    <a:pt x="1" y="8680"/>
                    <a:pt x="10" y="8689"/>
                    <a:pt x="23" y="8689"/>
                  </a:cubicBezTo>
                  <a:cubicBezTo>
                    <a:pt x="47" y="8689"/>
                    <a:pt x="86" y="8659"/>
                    <a:pt x="94" y="8634"/>
                  </a:cubicBezTo>
                  <a:cubicBezTo>
                    <a:pt x="829" y="5942"/>
                    <a:pt x="763" y="2816"/>
                    <a:pt x="945" y="42"/>
                  </a:cubicBezTo>
                  <a:cubicBezTo>
                    <a:pt x="946" y="12"/>
                    <a:pt x="933" y="1"/>
                    <a:pt x="9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42"/>
            <p:cNvSpPr/>
            <p:nvPr/>
          </p:nvSpPr>
          <p:spPr>
            <a:xfrm>
              <a:off x="3604550" y="670625"/>
              <a:ext cx="19450" cy="159525"/>
            </a:xfrm>
            <a:custGeom>
              <a:avLst/>
              <a:gdLst/>
              <a:ahLst/>
              <a:cxnLst/>
              <a:rect l="l" t="t" r="r" b="b"/>
              <a:pathLst>
                <a:path w="778" h="6381" extrusionOk="0">
                  <a:moveTo>
                    <a:pt x="745" y="0"/>
                  </a:moveTo>
                  <a:cubicBezTo>
                    <a:pt x="696" y="0"/>
                    <a:pt x="604" y="73"/>
                    <a:pt x="598" y="129"/>
                  </a:cubicBezTo>
                  <a:cubicBezTo>
                    <a:pt x="428" y="2205"/>
                    <a:pt x="148" y="4270"/>
                    <a:pt x="3" y="6347"/>
                  </a:cubicBezTo>
                  <a:cubicBezTo>
                    <a:pt x="1" y="6371"/>
                    <a:pt x="10" y="6380"/>
                    <a:pt x="25" y="6380"/>
                  </a:cubicBezTo>
                  <a:cubicBezTo>
                    <a:pt x="62" y="6380"/>
                    <a:pt x="132" y="6323"/>
                    <a:pt x="136" y="6285"/>
                  </a:cubicBezTo>
                  <a:cubicBezTo>
                    <a:pt x="387" y="4208"/>
                    <a:pt x="606" y="2127"/>
                    <a:pt x="775" y="42"/>
                  </a:cubicBezTo>
                  <a:cubicBezTo>
                    <a:pt x="777" y="12"/>
                    <a:pt x="765" y="0"/>
                    <a:pt x="7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42"/>
            <p:cNvSpPr/>
            <p:nvPr/>
          </p:nvSpPr>
          <p:spPr>
            <a:xfrm>
              <a:off x="2976275" y="1264250"/>
              <a:ext cx="3550" cy="5525"/>
            </a:xfrm>
            <a:custGeom>
              <a:avLst/>
              <a:gdLst/>
              <a:ahLst/>
              <a:cxnLst/>
              <a:rect l="l" t="t" r="r" b="b"/>
              <a:pathLst>
                <a:path w="142" h="221" extrusionOk="0">
                  <a:moveTo>
                    <a:pt x="115" y="1"/>
                  </a:moveTo>
                  <a:cubicBezTo>
                    <a:pt x="108" y="1"/>
                    <a:pt x="101" y="3"/>
                    <a:pt x="96" y="5"/>
                  </a:cubicBezTo>
                  <a:cubicBezTo>
                    <a:pt x="63" y="18"/>
                    <a:pt x="47" y="38"/>
                    <a:pt x="26" y="68"/>
                  </a:cubicBezTo>
                  <a:cubicBezTo>
                    <a:pt x="10" y="89"/>
                    <a:pt x="17" y="107"/>
                    <a:pt x="32" y="111"/>
                  </a:cubicBezTo>
                  <a:lnTo>
                    <a:pt x="32" y="111"/>
                  </a:lnTo>
                  <a:cubicBezTo>
                    <a:pt x="29" y="116"/>
                    <a:pt x="26" y="123"/>
                    <a:pt x="22" y="133"/>
                  </a:cubicBezTo>
                  <a:cubicBezTo>
                    <a:pt x="13" y="150"/>
                    <a:pt x="9" y="167"/>
                    <a:pt x="5" y="187"/>
                  </a:cubicBezTo>
                  <a:cubicBezTo>
                    <a:pt x="1" y="211"/>
                    <a:pt x="10" y="220"/>
                    <a:pt x="25" y="220"/>
                  </a:cubicBezTo>
                  <a:cubicBezTo>
                    <a:pt x="50" y="220"/>
                    <a:pt x="91" y="191"/>
                    <a:pt x="96" y="162"/>
                  </a:cubicBezTo>
                  <a:cubicBezTo>
                    <a:pt x="108" y="112"/>
                    <a:pt x="137" y="72"/>
                    <a:pt x="141" y="22"/>
                  </a:cubicBezTo>
                  <a:cubicBezTo>
                    <a:pt x="141" y="6"/>
                    <a:pt x="128" y="1"/>
                    <a:pt x="1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42"/>
            <p:cNvSpPr/>
            <p:nvPr/>
          </p:nvSpPr>
          <p:spPr>
            <a:xfrm>
              <a:off x="2929850" y="1273025"/>
              <a:ext cx="32850" cy="101475"/>
            </a:xfrm>
            <a:custGeom>
              <a:avLst/>
              <a:gdLst/>
              <a:ahLst/>
              <a:cxnLst/>
              <a:rect l="l" t="t" r="r" b="b"/>
              <a:pathLst>
                <a:path w="1314" h="4059" extrusionOk="0">
                  <a:moveTo>
                    <a:pt x="1267" y="0"/>
                  </a:moveTo>
                  <a:cubicBezTo>
                    <a:pt x="1227" y="0"/>
                    <a:pt x="1161" y="57"/>
                    <a:pt x="1161" y="100"/>
                  </a:cubicBezTo>
                  <a:cubicBezTo>
                    <a:pt x="1136" y="1417"/>
                    <a:pt x="359" y="2768"/>
                    <a:pt x="8" y="4023"/>
                  </a:cubicBezTo>
                  <a:cubicBezTo>
                    <a:pt x="0" y="4049"/>
                    <a:pt x="10" y="4058"/>
                    <a:pt x="26" y="4058"/>
                  </a:cubicBezTo>
                  <a:cubicBezTo>
                    <a:pt x="52" y="4058"/>
                    <a:pt x="97" y="4031"/>
                    <a:pt x="107" y="4011"/>
                  </a:cubicBezTo>
                  <a:cubicBezTo>
                    <a:pt x="433" y="3325"/>
                    <a:pt x="624" y="2595"/>
                    <a:pt x="858" y="1880"/>
                  </a:cubicBezTo>
                  <a:cubicBezTo>
                    <a:pt x="1066" y="1269"/>
                    <a:pt x="1313" y="691"/>
                    <a:pt x="1296" y="34"/>
                  </a:cubicBezTo>
                  <a:cubicBezTo>
                    <a:pt x="1295" y="10"/>
                    <a:pt x="1283" y="0"/>
                    <a:pt x="12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42"/>
            <p:cNvSpPr/>
            <p:nvPr/>
          </p:nvSpPr>
          <p:spPr>
            <a:xfrm>
              <a:off x="2936575" y="1261975"/>
              <a:ext cx="50600" cy="132425"/>
            </a:xfrm>
            <a:custGeom>
              <a:avLst/>
              <a:gdLst/>
              <a:ahLst/>
              <a:cxnLst/>
              <a:rect l="l" t="t" r="r" b="b"/>
              <a:pathLst>
                <a:path w="2024" h="5297" extrusionOk="0">
                  <a:moveTo>
                    <a:pt x="1959" y="0"/>
                  </a:moveTo>
                  <a:cubicBezTo>
                    <a:pt x="1932" y="0"/>
                    <a:pt x="1898" y="17"/>
                    <a:pt x="1878" y="51"/>
                  </a:cubicBezTo>
                  <a:cubicBezTo>
                    <a:pt x="1453" y="699"/>
                    <a:pt x="1246" y="1402"/>
                    <a:pt x="1052" y="2145"/>
                  </a:cubicBezTo>
                  <a:cubicBezTo>
                    <a:pt x="776" y="3201"/>
                    <a:pt x="425" y="4209"/>
                    <a:pt x="20" y="5229"/>
                  </a:cubicBezTo>
                  <a:cubicBezTo>
                    <a:pt x="0" y="5278"/>
                    <a:pt x="15" y="5297"/>
                    <a:pt x="42" y="5297"/>
                  </a:cubicBezTo>
                  <a:cubicBezTo>
                    <a:pt x="75" y="5297"/>
                    <a:pt x="127" y="5266"/>
                    <a:pt x="148" y="5229"/>
                  </a:cubicBezTo>
                  <a:cubicBezTo>
                    <a:pt x="1027" y="3622"/>
                    <a:pt x="1011" y="1632"/>
                    <a:pt x="1986" y="92"/>
                  </a:cubicBezTo>
                  <a:cubicBezTo>
                    <a:pt x="2024" y="32"/>
                    <a:pt x="1998" y="0"/>
                    <a:pt x="19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42"/>
            <p:cNvSpPr/>
            <p:nvPr/>
          </p:nvSpPr>
          <p:spPr>
            <a:xfrm>
              <a:off x="2962525" y="1221800"/>
              <a:ext cx="51175" cy="162475"/>
            </a:xfrm>
            <a:custGeom>
              <a:avLst/>
              <a:gdLst/>
              <a:ahLst/>
              <a:cxnLst/>
              <a:rect l="l" t="t" r="r" b="b"/>
              <a:pathLst>
                <a:path w="2047" h="6499" extrusionOk="0">
                  <a:moveTo>
                    <a:pt x="2009" y="1"/>
                  </a:moveTo>
                  <a:cubicBezTo>
                    <a:pt x="1969" y="1"/>
                    <a:pt x="1901" y="46"/>
                    <a:pt x="1893" y="89"/>
                  </a:cubicBezTo>
                  <a:cubicBezTo>
                    <a:pt x="1406" y="2203"/>
                    <a:pt x="902" y="4461"/>
                    <a:pt x="18" y="6448"/>
                  </a:cubicBezTo>
                  <a:cubicBezTo>
                    <a:pt x="0" y="6484"/>
                    <a:pt x="12" y="6498"/>
                    <a:pt x="33" y="6498"/>
                  </a:cubicBezTo>
                  <a:cubicBezTo>
                    <a:pt x="59" y="6498"/>
                    <a:pt x="101" y="6476"/>
                    <a:pt x="117" y="6448"/>
                  </a:cubicBezTo>
                  <a:cubicBezTo>
                    <a:pt x="1150" y="4585"/>
                    <a:pt x="1575" y="2117"/>
                    <a:pt x="2038" y="52"/>
                  </a:cubicBezTo>
                  <a:cubicBezTo>
                    <a:pt x="2047" y="15"/>
                    <a:pt x="2032" y="1"/>
                    <a:pt x="20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42"/>
            <p:cNvSpPr/>
            <p:nvPr/>
          </p:nvSpPr>
          <p:spPr>
            <a:xfrm>
              <a:off x="2979400" y="1153675"/>
              <a:ext cx="69675" cy="214950"/>
            </a:xfrm>
            <a:custGeom>
              <a:avLst/>
              <a:gdLst/>
              <a:ahLst/>
              <a:cxnLst/>
              <a:rect l="l" t="t" r="r" b="b"/>
              <a:pathLst>
                <a:path w="2787" h="8598" extrusionOk="0">
                  <a:moveTo>
                    <a:pt x="2751" y="0"/>
                  </a:moveTo>
                  <a:cubicBezTo>
                    <a:pt x="2711" y="0"/>
                    <a:pt x="2640" y="46"/>
                    <a:pt x="2626" y="89"/>
                  </a:cubicBezTo>
                  <a:cubicBezTo>
                    <a:pt x="1796" y="2925"/>
                    <a:pt x="933" y="5745"/>
                    <a:pt x="12" y="8554"/>
                  </a:cubicBezTo>
                  <a:cubicBezTo>
                    <a:pt x="1" y="8586"/>
                    <a:pt x="14" y="8598"/>
                    <a:pt x="34" y="8598"/>
                  </a:cubicBezTo>
                  <a:cubicBezTo>
                    <a:pt x="66" y="8598"/>
                    <a:pt x="118" y="8569"/>
                    <a:pt x="128" y="8541"/>
                  </a:cubicBezTo>
                  <a:cubicBezTo>
                    <a:pt x="1218" y="5787"/>
                    <a:pt x="1953" y="2892"/>
                    <a:pt x="2775" y="51"/>
                  </a:cubicBezTo>
                  <a:cubicBezTo>
                    <a:pt x="2787" y="15"/>
                    <a:pt x="2774" y="0"/>
                    <a:pt x="27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42"/>
            <p:cNvSpPr/>
            <p:nvPr/>
          </p:nvSpPr>
          <p:spPr>
            <a:xfrm>
              <a:off x="3010000" y="1150025"/>
              <a:ext cx="54625" cy="174625"/>
            </a:xfrm>
            <a:custGeom>
              <a:avLst/>
              <a:gdLst/>
              <a:ahLst/>
              <a:cxnLst/>
              <a:rect l="l" t="t" r="r" b="b"/>
              <a:pathLst>
                <a:path w="2185" h="6985" extrusionOk="0">
                  <a:moveTo>
                    <a:pt x="2146" y="1"/>
                  </a:moveTo>
                  <a:cubicBezTo>
                    <a:pt x="2107" y="1"/>
                    <a:pt x="2047" y="44"/>
                    <a:pt x="2042" y="86"/>
                  </a:cubicBezTo>
                  <a:cubicBezTo>
                    <a:pt x="1683" y="2353"/>
                    <a:pt x="873" y="4810"/>
                    <a:pt x="15" y="6932"/>
                  </a:cubicBezTo>
                  <a:cubicBezTo>
                    <a:pt x="0" y="6970"/>
                    <a:pt x="13" y="6984"/>
                    <a:pt x="34" y="6984"/>
                  </a:cubicBezTo>
                  <a:cubicBezTo>
                    <a:pt x="60" y="6984"/>
                    <a:pt x="100" y="6961"/>
                    <a:pt x="114" y="6936"/>
                  </a:cubicBezTo>
                  <a:cubicBezTo>
                    <a:pt x="638" y="5958"/>
                    <a:pt x="840" y="4851"/>
                    <a:pt x="1187" y="3806"/>
                  </a:cubicBezTo>
                  <a:cubicBezTo>
                    <a:pt x="1600" y="2568"/>
                    <a:pt x="1993" y="1346"/>
                    <a:pt x="2178" y="54"/>
                  </a:cubicBezTo>
                  <a:cubicBezTo>
                    <a:pt x="2184" y="15"/>
                    <a:pt x="2169" y="1"/>
                    <a:pt x="21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42"/>
            <p:cNvSpPr/>
            <p:nvPr/>
          </p:nvSpPr>
          <p:spPr>
            <a:xfrm>
              <a:off x="3032000" y="1151275"/>
              <a:ext cx="52175" cy="185675"/>
            </a:xfrm>
            <a:custGeom>
              <a:avLst/>
              <a:gdLst/>
              <a:ahLst/>
              <a:cxnLst/>
              <a:rect l="l" t="t" r="r" b="b"/>
              <a:pathLst>
                <a:path w="2087" h="7427" extrusionOk="0">
                  <a:moveTo>
                    <a:pt x="2048" y="0"/>
                  </a:moveTo>
                  <a:cubicBezTo>
                    <a:pt x="2008" y="0"/>
                    <a:pt x="1946" y="44"/>
                    <a:pt x="1938" y="86"/>
                  </a:cubicBezTo>
                  <a:cubicBezTo>
                    <a:pt x="1430" y="2550"/>
                    <a:pt x="481" y="4925"/>
                    <a:pt x="6" y="7386"/>
                  </a:cubicBezTo>
                  <a:cubicBezTo>
                    <a:pt x="0" y="7415"/>
                    <a:pt x="10" y="7426"/>
                    <a:pt x="27" y="7426"/>
                  </a:cubicBezTo>
                  <a:cubicBezTo>
                    <a:pt x="58" y="7426"/>
                    <a:pt x="109" y="7389"/>
                    <a:pt x="117" y="7357"/>
                  </a:cubicBezTo>
                  <a:cubicBezTo>
                    <a:pt x="799" y="4921"/>
                    <a:pt x="1579" y="2535"/>
                    <a:pt x="2079" y="53"/>
                  </a:cubicBezTo>
                  <a:cubicBezTo>
                    <a:pt x="2086" y="15"/>
                    <a:pt x="2071" y="0"/>
                    <a:pt x="20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42"/>
            <p:cNvSpPr/>
            <p:nvPr/>
          </p:nvSpPr>
          <p:spPr>
            <a:xfrm>
              <a:off x="3046475" y="1136575"/>
              <a:ext cx="65900" cy="224700"/>
            </a:xfrm>
            <a:custGeom>
              <a:avLst/>
              <a:gdLst/>
              <a:ahLst/>
              <a:cxnLst/>
              <a:rect l="l" t="t" r="r" b="b"/>
              <a:pathLst>
                <a:path w="2636" h="8988" extrusionOk="0">
                  <a:moveTo>
                    <a:pt x="2596" y="1"/>
                  </a:moveTo>
                  <a:cubicBezTo>
                    <a:pt x="2554" y="1"/>
                    <a:pt x="2485" y="47"/>
                    <a:pt x="2474" y="91"/>
                  </a:cubicBezTo>
                  <a:cubicBezTo>
                    <a:pt x="1780" y="3085"/>
                    <a:pt x="843" y="5996"/>
                    <a:pt x="9" y="8948"/>
                  </a:cubicBezTo>
                  <a:cubicBezTo>
                    <a:pt x="0" y="8977"/>
                    <a:pt x="9" y="8988"/>
                    <a:pt x="25" y="8988"/>
                  </a:cubicBezTo>
                  <a:cubicBezTo>
                    <a:pt x="56" y="8988"/>
                    <a:pt x="114" y="8948"/>
                    <a:pt x="125" y="8916"/>
                  </a:cubicBezTo>
                  <a:cubicBezTo>
                    <a:pt x="1132" y="6021"/>
                    <a:pt x="1937" y="3039"/>
                    <a:pt x="2627" y="55"/>
                  </a:cubicBezTo>
                  <a:cubicBezTo>
                    <a:pt x="2636" y="16"/>
                    <a:pt x="2620" y="1"/>
                    <a:pt x="259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42"/>
            <p:cNvSpPr/>
            <p:nvPr/>
          </p:nvSpPr>
          <p:spPr>
            <a:xfrm>
              <a:off x="3083600" y="1159775"/>
              <a:ext cx="50550" cy="190075"/>
            </a:xfrm>
            <a:custGeom>
              <a:avLst/>
              <a:gdLst/>
              <a:ahLst/>
              <a:cxnLst/>
              <a:rect l="l" t="t" r="r" b="b"/>
              <a:pathLst>
                <a:path w="2022" h="7603" extrusionOk="0">
                  <a:moveTo>
                    <a:pt x="1986" y="0"/>
                  </a:moveTo>
                  <a:cubicBezTo>
                    <a:pt x="1946" y="0"/>
                    <a:pt x="1879" y="46"/>
                    <a:pt x="1868" y="89"/>
                  </a:cubicBezTo>
                  <a:cubicBezTo>
                    <a:pt x="1270" y="2591"/>
                    <a:pt x="638" y="5084"/>
                    <a:pt x="6" y="7575"/>
                  </a:cubicBezTo>
                  <a:cubicBezTo>
                    <a:pt x="1" y="7595"/>
                    <a:pt x="7" y="7602"/>
                    <a:pt x="17" y="7602"/>
                  </a:cubicBezTo>
                  <a:cubicBezTo>
                    <a:pt x="37" y="7602"/>
                    <a:pt x="73" y="7576"/>
                    <a:pt x="80" y="7558"/>
                  </a:cubicBezTo>
                  <a:cubicBezTo>
                    <a:pt x="956" y="5164"/>
                    <a:pt x="1418" y="2529"/>
                    <a:pt x="2013" y="51"/>
                  </a:cubicBezTo>
                  <a:cubicBezTo>
                    <a:pt x="2022" y="14"/>
                    <a:pt x="2008" y="0"/>
                    <a:pt x="19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42"/>
            <p:cNvSpPr/>
            <p:nvPr/>
          </p:nvSpPr>
          <p:spPr>
            <a:xfrm>
              <a:off x="3086975" y="1136450"/>
              <a:ext cx="58200" cy="225700"/>
            </a:xfrm>
            <a:custGeom>
              <a:avLst/>
              <a:gdLst/>
              <a:ahLst/>
              <a:cxnLst/>
              <a:rect l="l" t="t" r="r" b="b"/>
              <a:pathLst>
                <a:path w="2328" h="9028" extrusionOk="0">
                  <a:moveTo>
                    <a:pt x="2285" y="1"/>
                  </a:moveTo>
                  <a:cubicBezTo>
                    <a:pt x="2242" y="1"/>
                    <a:pt x="2175" y="49"/>
                    <a:pt x="2167" y="96"/>
                  </a:cubicBezTo>
                  <a:cubicBezTo>
                    <a:pt x="1668" y="3143"/>
                    <a:pt x="1098" y="6084"/>
                    <a:pt x="12" y="8986"/>
                  </a:cubicBezTo>
                  <a:cubicBezTo>
                    <a:pt x="1" y="9016"/>
                    <a:pt x="12" y="9027"/>
                    <a:pt x="29" y="9027"/>
                  </a:cubicBezTo>
                  <a:cubicBezTo>
                    <a:pt x="51" y="9027"/>
                    <a:pt x="82" y="9009"/>
                    <a:pt x="94" y="8986"/>
                  </a:cubicBezTo>
                  <a:cubicBezTo>
                    <a:pt x="1386" y="6187"/>
                    <a:pt x="1828" y="3078"/>
                    <a:pt x="2320" y="60"/>
                  </a:cubicBezTo>
                  <a:cubicBezTo>
                    <a:pt x="2327" y="17"/>
                    <a:pt x="2310" y="1"/>
                    <a:pt x="22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42"/>
            <p:cNvSpPr/>
            <p:nvPr/>
          </p:nvSpPr>
          <p:spPr>
            <a:xfrm>
              <a:off x="3111375" y="1137725"/>
              <a:ext cx="50875" cy="195275"/>
            </a:xfrm>
            <a:custGeom>
              <a:avLst/>
              <a:gdLst/>
              <a:ahLst/>
              <a:cxnLst/>
              <a:rect l="l" t="t" r="r" b="b"/>
              <a:pathLst>
                <a:path w="2035" h="7811" extrusionOk="0">
                  <a:moveTo>
                    <a:pt x="1994" y="1"/>
                  </a:moveTo>
                  <a:cubicBezTo>
                    <a:pt x="1951" y="1"/>
                    <a:pt x="1883" y="48"/>
                    <a:pt x="1872" y="95"/>
                  </a:cubicBezTo>
                  <a:cubicBezTo>
                    <a:pt x="1327" y="2680"/>
                    <a:pt x="617" y="5211"/>
                    <a:pt x="6" y="7780"/>
                  </a:cubicBezTo>
                  <a:cubicBezTo>
                    <a:pt x="0" y="7802"/>
                    <a:pt x="8" y="7810"/>
                    <a:pt x="20" y="7810"/>
                  </a:cubicBezTo>
                  <a:cubicBezTo>
                    <a:pt x="45" y="7810"/>
                    <a:pt x="89" y="7779"/>
                    <a:pt x="97" y="7755"/>
                  </a:cubicBezTo>
                  <a:cubicBezTo>
                    <a:pt x="927" y="5253"/>
                    <a:pt x="1484" y="2635"/>
                    <a:pt x="2026" y="58"/>
                  </a:cubicBezTo>
                  <a:cubicBezTo>
                    <a:pt x="2035" y="17"/>
                    <a:pt x="2018" y="1"/>
                    <a:pt x="199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42"/>
            <p:cNvSpPr/>
            <p:nvPr/>
          </p:nvSpPr>
          <p:spPr>
            <a:xfrm>
              <a:off x="3118700" y="1130450"/>
              <a:ext cx="61800" cy="218300"/>
            </a:xfrm>
            <a:custGeom>
              <a:avLst/>
              <a:gdLst/>
              <a:ahLst/>
              <a:cxnLst/>
              <a:rect l="l" t="t" r="r" b="b"/>
              <a:pathLst>
                <a:path w="2472" h="8732" extrusionOk="0">
                  <a:moveTo>
                    <a:pt x="2433" y="0"/>
                  </a:moveTo>
                  <a:cubicBezTo>
                    <a:pt x="2390" y="0"/>
                    <a:pt x="2321" y="49"/>
                    <a:pt x="2310" y="93"/>
                  </a:cubicBezTo>
                  <a:cubicBezTo>
                    <a:pt x="1625" y="2987"/>
                    <a:pt x="770" y="5828"/>
                    <a:pt x="6" y="8702"/>
                  </a:cubicBezTo>
                  <a:cubicBezTo>
                    <a:pt x="0" y="8724"/>
                    <a:pt x="8" y="8732"/>
                    <a:pt x="20" y="8732"/>
                  </a:cubicBezTo>
                  <a:cubicBezTo>
                    <a:pt x="43" y="8732"/>
                    <a:pt x="85" y="8703"/>
                    <a:pt x="92" y="8681"/>
                  </a:cubicBezTo>
                  <a:cubicBezTo>
                    <a:pt x="1072" y="5870"/>
                    <a:pt x="1782" y="2950"/>
                    <a:pt x="2463" y="56"/>
                  </a:cubicBezTo>
                  <a:cubicBezTo>
                    <a:pt x="2472" y="16"/>
                    <a:pt x="2457" y="0"/>
                    <a:pt x="24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42"/>
            <p:cNvSpPr/>
            <p:nvPr/>
          </p:nvSpPr>
          <p:spPr>
            <a:xfrm>
              <a:off x="3137850" y="1130500"/>
              <a:ext cx="59575" cy="225750"/>
            </a:xfrm>
            <a:custGeom>
              <a:avLst/>
              <a:gdLst/>
              <a:ahLst/>
              <a:cxnLst/>
              <a:rect l="l" t="t" r="r" b="b"/>
              <a:pathLst>
                <a:path w="2383" h="9030" extrusionOk="0">
                  <a:moveTo>
                    <a:pt x="2345" y="0"/>
                  </a:moveTo>
                  <a:cubicBezTo>
                    <a:pt x="2304" y="0"/>
                    <a:pt x="2238" y="47"/>
                    <a:pt x="2230" y="91"/>
                  </a:cubicBezTo>
                  <a:cubicBezTo>
                    <a:pt x="1586" y="3093"/>
                    <a:pt x="875" y="6049"/>
                    <a:pt x="8" y="8993"/>
                  </a:cubicBezTo>
                  <a:cubicBezTo>
                    <a:pt x="1" y="9019"/>
                    <a:pt x="10" y="9029"/>
                    <a:pt x="26" y="9029"/>
                  </a:cubicBezTo>
                  <a:cubicBezTo>
                    <a:pt x="54" y="9029"/>
                    <a:pt x="105" y="8995"/>
                    <a:pt x="115" y="8968"/>
                  </a:cubicBezTo>
                  <a:cubicBezTo>
                    <a:pt x="1140" y="6078"/>
                    <a:pt x="1738" y="3048"/>
                    <a:pt x="2374" y="54"/>
                  </a:cubicBezTo>
                  <a:cubicBezTo>
                    <a:pt x="2383" y="15"/>
                    <a:pt x="2368" y="0"/>
                    <a:pt x="23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42"/>
            <p:cNvSpPr/>
            <p:nvPr/>
          </p:nvSpPr>
          <p:spPr>
            <a:xfrm>
              <a:off x="3157225" y="1120775"/>
              <a:ext cx="60925" cy="225875"/>
            </a:xfrm>
            <a:custGeom>
              <a:avLst/>
              <a:gdLst/>
              <a:ahLst/>
              <a:cxnLst/>
              <a:rect l="l" t="t" r="r" b="b"/>
              <a:pathLst>
                <a:path w="2437" h="9035" extrusionOk="0">
                  <a:moveTo>
                    <a:pt x="2397" y="1"/>
                  </a:moveTo>
                  <a:cubicBezTo>
                    <a:pt x="2355" y="1"/>
                    <a:pt x="2288" y="47"/>
                    <a:pt x="2280" y="92"/>
                  </a:cubicBezTo>
                  <a:cubicBezTo>
                    <a:pt x="1682" y="3107"/>
                    <a:pt x="851" y="6038"/>
                    <a:pt x="9" y="8994"/>
                  </a:cubicBezTo>
                  <a:cubicBezTo>
                    <a:pt x="0" y="9023"/>
                    <a:pt x="10" y="9034"/>
                    <a:pt x="27" y="9034"/>
                  </a:cubicBezTo>
                  <a:cubicBezTo>
                    <a:pt x="58" y="9034"/>
                    <a:pt x="113" y="8997"/>
                    <a:pt x="121" y="8965"/>
                  </a:cubicBezTo>
                  <a:cubicBezTo>
                    <a:pt x="1112" y="6063"/>
                    <a:pt x="1835" y="3061"/>
                    <a:pt x="2429" y="54"/>
                  </a:cubicBezTo>
                  <a:cubicBezTo>
                    <a:pt x="2437" y="16"/>
                    <a:pt x="2421" y="1"/>
                    <a:pt x="239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42"/>
            <p:cNvSpPr/>
            <p:nvPr/>
          </p:nvSpPr>
          <p:spPr>
            <a:xfrm>
              <a:off x="3177625" y="1135300"/>
              <a:ext cx="53900" cy="210300"/>
            </a:xfrm>
            <a:custGeom>
              <a:avLst/>
              <a:gdLst/>
              <a:ahLst/>
              <a:cxnLst/>
              <a:rect l="l" t="t" r="r" b="b"/>
              <a:pathLst>
                <a:path w="2156" h="8412" extrusionOk="0">
                  <a:moveTo>
                    <a:pt x="2115" y="0"/>
                  </a:moveTo>
                  <a:cubicBezTo>
                    <a:pt x="2072" y="0"/>
                    <a:pt x="2005" y="48"/>
                    <a:pt x="1997" y="93"/>
                  </a:cubicBezTo>
                  <a:cubicBezTo>
                    <a:pt x="1543" y="2913"/>
                    <a:pt x="870" y="5647"/>
                    <a:pt x="11" y="8367"/>
                  </a:cubicBezTo>
                  <a:cubicBezTo>
                    <a:pt x="1" y="8399"/>
                    <a:pt x="11" y="8411"/>
                    <a:pt x="30" y="8411"/>
                  </a:cubicBezTo>
                  <a:cubicBezTo>
                    <a:pt x="66" y="8411"/>
                    <a:pt x="130" y="8369"/>
                    <a:pt x="144" y="8335"/>
                  </a:cubicBezTo>
                  <a:cubicBezTo>
                    <a:pt x="1101" y="5655"/>
                    <a:pt x="1704" y="2863"/>
                    <a:pt x="2150" y="56"/>
                  </a:cubicBezTo>
                  <a:cubicBezTo>
                    <a:pt x="2156" y="16"/>
                    <a:pt x="2139" y="0"/>
                    <a:pt x="21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42"/>
            <p:cNvSpPr/>
            <p:nvPr/>
          </p:nvSpPr>
          <p:spPr>
            <a:xfrm>
              <a:off x="3208700" y="1153825"/>
              <a:ext cx="39550" cy="190125"/>
            </a:xfrm>
            <a:custGeom>
              <a:avLst/>
              <a:gdLst/>
              <a:ahLst/>
              <a:cxnLst/>
              <a:rect l="l" t="t" r="r" b="b"/>
              <a:pathLst>
                <a:path w="1582" h="7605" extrusionOk="0">
                  <a:moveTo>
                    <a:pt x="1547" y="1"/>
                  </a:moveTo>
                  <a:cubicBezTo>
                    <a:pt x="1510" y="1"/>
                    <a:pt x="1453" y="43"/>
                    <a:pt x="1447" y="83"/>
                  </a:cubicBezTo>
                  <a:cubicBezTo>
                    <a:pt x="1001" y="2597"/>
                    <a:pt x="601" y="5087"/>
                    <a:pt x="6" y="7573"/>
                  </a:cubicBezTo>
                  <a:cubicBezTo>
                    <a:pt x="1" y="7596"/>
                    <a:pt x="9" y="7604"/>
                    <a:pt x="21" y="7604"/>
                  </a:cubicBezTo>
                  <a:cubicBezTo>
                    <a:pt x="46" y="7604"/>
                    <a:pt x="89" y="7573"/>
                    <a:pt x="98" y="7548"/>
                  </a:cubicBezTo>
                  <a:cubicBezTo>
                    <a:pt x="969" y="5158"/>
                    <a:pt x="1163" y="2544"/>
                    <a:pt x="1576" y="50"/>
                  </a:cubicBezTo>
                  <a:cubicBezTo>
                    <a:pt x="1582" y="14"/>
                    <a:pt x="1568" y="1"/>
                    <a:pt x="15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42"/>
            <p:cNvSpPr/>
            <p:nvPr/>
          </p:nvSpPr>
          <p:spPr>
            <a:xfrm>
              <a:off x="3223975" y="1158525"/>
              <a:ext cx="52600" cy="210275"/>
            </a:xfrm>
            <a:custGeom>
              <a:avLst/>
              <a:gdLst/>
              <a:ahLst/>
              <a:cxnLst/>
              <a:rect l="l" t="t" r="r" b="b"/>
              <a:pathLst>
                <a:path w="2104" h="8411" extrusionOk="0">
                  <a:moveTo>
                    <a:pt x="2066" y="1"/>
                  </a:moveTo>
                  <a:cubicBezTo>
                    <a:pt x="2025" y="1"/>
                    <a:pt x="1958" y="47"/>
                    <a:pt x="1947" y="89"/>
                  </a:cubicBezTo>
                  <a:cubicBezTo>
                    <a:pt x="1307" y="2847"/>
                    <a:pt x="593" y="5593"/>
                    <a:pt x="7" y="8364"/>
                  </a:cubicBezTo>
                  <a:cubicBezTo>
                    <a:pt x="1" y="8398"/>
                    <a:pt x="14" y="8410"/>
                    <a:pt x="34" y="8410"/>
                  </a:cubicBezTo>
                  <a:cubicBezTo>
                    <a:pt x="70" y="8410"/>
                    <a:pt x="128" y="8368"/>
                    <a:pt x="139" y="8330"/>
                  </a:cubicBezTo>
                  <a:cubicBezTo>
                    <a:pt x="820" y="5576"/>
                    <a:pt x="1465" y="2814"/>
                    <a:pt x="2096" y="52"/>
                  </a:cubicBezTo>
                  <a:cubicBezTo>
                    <a:pt x="2103" y="15"/>
                    <a:pt x="2089" y="1"/>
                    <a:pt x="20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42"/>
            <p:cNvSpPr/>
            <p:nvPr/>
          </p:nvSpPr>
          <p:spPr>
            <a:xfrm>
              <a:off x="3233475" y="1162025"/>
              <a:ext cx="60175" cy="264100"/>
            </a:xfrm>
            <a:custGeom>
              <a:avLst/>
              <a:gdLst/>
              <a:ahLst/>
              <a:cxnLst/>
              <a:rect l="l" t="t" r="r" b="b"/>
              <a:pathLst>
                <a:path w="2407" h="10564" extrusionOk="0">
                  <a:moveTo>
                    <a:pt x="2368" y="1"/>
                  </a:moveTo>
                  <a:cubicBezTo>
                    <a:pt x="2325" y="1"/>
                    <a:pt x="2255" y="50"/>
                    <a:pt x="2245" y="98"/>
                  </a:cubicBezTo>
                  <a:cubicBezTo>
                    <a:pt x="1534" y="3570"/>
                    <a:pt x="858" y="7071"/>
                    <a:pt x="10" y="10511"/>
                  </a:cubicBezTo>
                  <a:cubicBezTo>
                    <a:pt x="0" y="10549"/>
                    <a:pt x="14" y="10564"/>
                    <a:pt x="36" y="10564"/>
                  </a:cubicBezTo>
                  <a:cubicBezTo>
                    <a:pt x="76" y="10564"/>
                    <a:pt x="145" y="10516"/>
                    <a:pt x="155" y="10474"/>
                  </a:cubicBezTo>
                  <a:cubicBezTo>
                    <a:pt x="1096" y="7071"/>
                    <a:pt x="1695" y="3521"/>
                    <a:pt x="2398" y="56"/>
                  </a:cubicBezTo>
                  <a:cubicBezTo>
                    <a:pt x="2406" y="16"/>
                    <a:pt x="2391" y="1"/>
                    <a:pt x="23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42"/>
            <p:cNvSpPr/>
            <p:nvPr/>
          </p:nvSpPr>
          <p:spPr>
            <a:xfrm>
              <a:off x="3250975" y="1168125"/>
              <a:ext cx="56000" cy="261250"/>
            </a:xfrm>
            <a:custGeom>
              <a:avLst/>
              <a:gdLst/>
              <a:ahLst/>
              <a:cxnLst/>
              <a:rect l="l" t="t" r="r" b="b"/>
              <a:pathLst>
                <a:path w="2240" h="10450" extrusionOk="0">
                  <a:moveTo>
                    <a:pt x="2198" y="0"/>
                  </a:moveTo>
                  <a:cubicBezTo>
                    <a:pt x="2155" y="0"/>
                    <a:pt x="2087" y="50"/>
                    <a:pt x="2081" y="98"/>
                  </a:cubicBezTo>
                  <a:cubicBezTo>
                    <a:pt x="1623" y="3607"/>
                    <a:pt x="987" y="7005"/>
                    <a:pt x="9" y="10412"/>
                  </a:cubicBezTo>
                  <a:cubicBezTo>
                    <a:pt x="0" y="10439"/>
                    <a:pt x="9" y="10449"/>
                    <a:pt x="25" y="10449"/>
                  </a:cubicBezTo>
                  <a:cubicBezTo>
                    <a:pt x="54" y="10449"/>
                    <a:pt x="109" y="10413"/>
                    <a:pt x="120" y="10383"/>
                  </a:cubicBezTo>
                  <a:cubicBezTo>
                    <a:pt x="1313" y="7071"/>
                    <a:pt x="1793" y="3532"/>
                    <a:pt x="2234" y="56"/>
                  </a:cubicBezTo>
                  <a:cubicBezTo>
                    <a:pt x="2240" y="16"/>
                    <a:pt x="2223" y="0"/>
                    <a:pt x="21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42"/>
            <p:cNvSpPr/>
            <p:nvPr/>
          </p:nvSpPr>
          <p:spPr>
            <a:xfrm>
              <a:off x="3255925" y="1199900"/>
              <a:ext cx="60675" cy="275625"/>
            </a:xfrm>
            <a:custGeom>
              <a:avLst/>
              <a:gdLst/>
              <a:ahLst/>
              <a:cxnLst/>
              <a:rect l="l" t="t" r="r" b="b"/>
              <a:pathLst>
                <a:path w="2427" h="11025" extrusionOk="0">
                  <a:moveTo>
                    <a:pt x="2387" y="1"/>
                  </a:moveTo>
                  <a:cubicBezTo>
                    <a:pt x="2347" y="1"/>
                    <a:pt x="2284" y="45"/>
                    <a:pt x="2275" y="90"/>
                  </a:cubicBezTo>
                  <a:cubicBezTo>
                    <a:pt x="1730" y="3781"/>
                    <a:pt x="1058" y="7402"/>
                    <a:pt x="9" y="10986"/>
                  </a:cubicBezTo>
                  <a:cubicBezTo>
                    <a:pt x="0" y="11014"/>
                    <a:pt x="9" y="11025"/>
                    <a:pt x="25" y="11025"/>
                  </a:cubicBezTo>
                  <a:cubicBezTo>
                    <a:pt x="54" y="11025"/>
                    <a:pt x="104" y="10990"/>
                    <a:pt x="112" y="10961"/>
                  </a:cubicBezTo>
                  <a:cubicBezTo>
                    <a:pt x="1313" y="7431"/>
                    <a:pt x="1879" y="3732"/>
                    <a:pt x="2420" y="53"/>
                  </a:cubicBezTo>
                  <a:cubicBezTo>
                    <a:pt x="2426" y="15"/>
                    <a:pt x="2411" y="1"/>
                    <a:pt x="23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42"/>
            <p:cNvSpPr/>
            <p:nvPr/>
          </p:nvSpPr>
          <p:spPr>
            <a:xfrm>
              <a:off x="3285450" y="1216875"/>
              <a:ext cx="49400" cy="260900"/>
            </a:xfrm>
            <a:custGeom>
              <a:avLst/>
              <a:gdLst/>
              <a:ahLst/>
              <a:cxnLst/>
              <a:rect l="l" t="t" r="r" b="b"/>
              <a:pathLst>
                <a:path w="1976" h="10436" extrusionOk="0">
                  <a:moveTo>
                    <a:pt x="1936" y="1"/>
                  </a:moveTo>
                  <a:cubicBezTo>
                    <a:pt x="1894" y="1"/>
                    <a:pt x="1831" y="47"/>
                    <a:pt x="1826" y="92"/>
                  </a:cubicBezTo>
                  <a:cubicBezTo>
                    <a:pt x="1330" y="3556"/>
                    <a:pt x="661" y="6971"/>
                    <a:pt x="4" y="10402"/>
                  </a:cubicBezTo>
                  <a:cubicBezTo>
                    <a:pt x="0" y="10426"/>
                    <a:pt x="9" y="10435"/>
                    <a:pt x="23" y="10435"/>
                  </a:cubicBezTo>
                  <a:cubicBezTo>
                    <a:pt x="48" y="10435"/>
                    <a:pt x="86" y="10407"/>
                    <a:pt x="92" y="10381"/>
                  </a:cubicBezTo>
                  <a:cubicBezTo>
                    <a:pt x="959" y="6996"/>
                    <a:pt x="1474" y="3511"/>
                    <a:pt x="1969" y="55"/>
                  </a:cubicBezTo>
                  <a:cubicBezTo>
                    <a:pt x="1976" y="16"/>
                    <a:pt x="1959" y="1"/>
                    <a:pt x="19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42"/>
            <p:cNvSpPr/>
            <p:nvPr/>
          </p:nvSpPr>
          <p:spPr>
            <a:xfrm>
              <a:off x="3308250" y="1187600"/>
              <a:ext cx="49850" cy="275850"/>
            </a:xfrm>
            <a:custGeom>
              <a:avLst/>
              <a:gdLst/>
              <a:ahLst/>
              <a:cxnLst/>
              <a:rect l="l" t="t" r="r" b="b"/>
              <a:pathLst>
                <a:path w="1994" h="11034" extrusionOk="0">
                  <a:moveTo>
                    <a:pt x="1950" y="0"/>
                  </a:moveTo>
                  <a:cubicBezTo>
                    <a:pt x="1906" y="0"/>
                    <a:pt x="1839" y="48"/>
                    <a:pt x="1834" y="95"/>
                  </a:cubicBezTo>
                  <a:cubicBezTo>
                    <a:pt x="1293" y="3740"/>
                    <a:pt x="628" y="7361"/>
                    <a:pt x="5" y="10995"/>
                  </a:cubicBezTo>
                  <a:cubicBezTo>
                    <a:pt x="1" y="11023"/>
                    <a:pt x="12" y="11034"/>
                    <a:pt x="29" y="11034"/>
                  </a:cubicBezTo>
                  <a:cubicBezTo>
                    <a:pt x="59" y="11034"/>
                    <a:pt x="108" y="10998"/>
                    <a:pt x="116" y="10966"/>
                  </a:cubicBezTo>
                  <a:cubicBezTo>
                    <a:pt x="918" y="7370"/>
                    <a:pt x="1450" y="3704"/>
                    <a:pt x="1987" y="57"/>
                  </a:cubicBezTo>
                  <a:cubicBezTo>
                    <a:pt x="1993" y="16"/>
                    <a:pt x="1975" y="0"/>
                    <a:pt x="19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42"/>
            <p:cNvSpPr/>
            <p:nvPr/>
          </p:nvSpPr>
          <p:spPr>
            <a:xfrm>
              <a:off x="3314200" y="1199825"/>
              <a:ext cx="63375" cy="284375"/>
            </a:xfrm>
            <a:custGeom>
              <a:avLst/>
              <a:gdLst/>
              <a:ahLst/>
              <a:cxnLst/>
              <a:rect l="l" t="t" r="r" b="b"/>
              <a:pathLst>
                <a:path w="2535" h="11375" extrusionOk="0">
                  <a:moveTo>
                    <a:pt x="2494" y="0"/>
                  </a:moveTo>
                  <a:cubicBezTo>
                    <a:pt x="2451" y="0"/>
                    <a:pt x="2385" y="48"/>
                    <a:pt x="2376" y="93"/>
                  </a:cubicBezTo>
                  <a:cubicBezTo>
                    <a:pt x="1728" y="3875"/>
                    <a:pt x="840" y="7591"/>
                    <a:pt x="7" y="11332"/>
                  </a:cubicBezTo>
                  <a:cubicBezTo>
                    <a:pt x="1" y="11362"/>
                    <a:pt x="12" y="11374"/>
                    <a:pt x="29" y="11374"/>
                  </a:cubicBezTo>
                  <a:cubicBezTo>
                    <a:pt x="61" y="11374"/>
                    <a:pt x="114" y="11335"/>
                    <a:pt x="122" y="11303"/>
                  </a:cubicBezTo>
                  <a:cubicBezTo>
                    <a:pt x="1130" y="7608"/>
                    <a:pt x="1885" y="3829"/>
                    <a:pt x="2529" y="56"/>
                  </a:cubicBezTo>
                  <a:cubicBezTo>
                    <a:pt x="2535" y="15"/>
                    <a:pt x="2518" y="0"/>
                    <a:pt x="24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42"/>
            <p:cNvSpPr/>
            <p:nvPr/>
          </p:nvSpPr>
          <p:spPr>
            <a:xfrm>
              <a:off x="3337450" y="1185200"/>
              <a:ext cx="55950" cy="292725"/>
            </a:xfrm>
            <a:custGeom>
              <a:avLst/>
              <a:gdLst/>
              <a:ahLst/>
              <a:cxnLst/>
              <a:rect l="l" t="t" r="r" b="b"/>
              <a:pathLst>
                <a:path w="2238" h="11709" extrusionOk="0">
                  <a:moveTo>
                    <a:pt x="2207" y="1"/>
                  </a:moveTo>
                  <a:cubicBezTo>
                    <a:pt x="2162" y="1"/>
                    <a:pt x="2080" y="63"/>
                    <a:pt x="2075" y="112"/>
                  </a:cubicBezTo>
                  <a:cubicBezTo>
                    <a:pt x="1587" y="4031"/>
                    <a:pt x="1137" y="7878"/>
                    <a:pt x="9" y="11673"/>
                  </a:cubicBezTo>
                  <a:cubicBezTo>
                    <a:pt x="1" y="11699"/>
                    <a:pt x="9" y="11709"/>
                    <a:pt x="23" y="11709"/>
                  </a:cubicBezTo>
                  <a:cubicBezTo>
                    <a:pt x="51" y="11709"/>
                    <a:pt x="102" y="11674"/>
                    <a:pt x="112" y="11644"/>
                  </a:cubicBezTo>
                  <a:cubicBezTo>
                    <a:pt x="1425" y="7920"/>
                    <a:pt x="1748" y="3935"/>
                    <a:pt x="2235" y="38"/>
                  </a:cubicBezTo>
                  <a:cubicBezTo>
                    <a:pt x="2237" y="11"/>
                    <a:pt x="2225" y="1"/>
                    <a:pt x="22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42"/>
            <p:cNvSpPr/>
            <p:nvPr/>
          </p:nvSpPr>
          <p:spPr>
            <a:xfrm>
              <a:off x="3345825" y="1184100"/>
              <a:ext cx="71675" cy="371925"/>
            </a:xfrm>
            <a:custGeom>
              <a:avLst/>
              <a:gdLst/>
              <a:ahLst/>
              <a:cxnLst/>
              <a:rect l="l" t="t" r="r" b="b"/>
              <a:pathLst>
                <a:path w="2867" h="14877" extrusionOk="0">
                  <a:moveTo>
                    <a:pt x="2827" y="0"/>
                  </a:moveTo>
                  <a:cubicBezTo>
                    <a:pt x="2787" y="0"/>
                    <a:pt x="2727" y="44"/>
                    <a:pt x="2722" y="86"/>
                  </a:cubicBezTo>
                  <a:cubicBezTo>
                    <a:pt x="2028" y="5037"/>
                    <a:pt x="1309" y="10003"/>
                    <a:pt x="9" y="14834"/>
                  </a:cubicBezTo>
                  <a:cubicBezTo>
                    <a:pt x="1" y="14865"/>
                    <a:pt x="10" y="14877"/>
                    <a:pt x="27" y="14877"/>
                  </a:cubicBezTo>
                  <a:cubicBezTo>
                    <a:pt x="58" y="14877"/>
                    <a:pt x="114" y="14836"/>
                    <a:pt x="124" y="14802"/>
                  </a:cubicBezTo>
                  <a:cubicBezTo>
                    <a:pt x="1660" y="10095"/>
                    <a:pt x="2181" y="4942"/>
                    <a:pt x="2862" y="53"/>
                  </a:cubicBezTo>
                  <a:cubicBezTo>
                    <a:pt x="2867" y="15"/>
                    <a:pt x="2850" y="0"/>
                    <a:pt x="28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42"/>
            <p:cNvSpPr/>
            <p:nvPr/>
          </p:nvSpPr>
          <p:spPr>
            <a:xfrm>
              <a:off x="3394025" y="1189000"/>
              <a:ext cx="44625" cy="223875"/>
            </a:xfrm>
            <a:custGeom>
              <a:avLst/>
              <a:gdLst/>
              <a:ahLst/>
              <a:cxnLst/>
              <a:rect l="l" t="t" r="r" b="b"/>
              <a:pathLst>
                <a:path w="1785" h="8955" extrusionOk="0">
                  <a:moveTo>
                    <a:pt x="1526" y="0"/>
                  </a:moveTo>
                  <a:cubicBezTo>
                    <a:pt x="1487" y="0"/>
                    <a:pt x="1437" y="58"/>
                    <a:pt x="1434" y="84"/>
                  </a:cubicBezTo>
                  <a:cubicBezTo>
                    <a:pt x="914" y="3023"/>
                    <a:pt x="703" y="5988"/>
                    <a:pt x="10" y="8900"/>
                  </a:cubicBezTo>
                  <a:cubicBezTo>
                    <a:pt x="1" y="8939"/>
                    <a:pt x="15" y="8954"/>
                    <a:pt x="37" y="8954"/>
                  </a:cubicBezTo>
                  <a:cubicBezTo>
                    <a:pt x="79" y="8954"/>
                    <a:pt x="149" y="8904"/>
                    <a:pt x="162" y="8858"/>
                  </a:cubicBezTo>
                  <a:cubicBezTo>
                    <a:pt x="555" y="7417"/>
                    <a:pt x="790" y="5952"/>
                    <a:pt x="984" y="4473"/>
                  </a:cubicBezTo>
                  <a:cubicBezTo>
                    <a:pt x="1041" y="4039"/>
                    <a:pt x="1095" y="3614"/>
                    <a:pt x="1149" y="3185"/>
                  </a:cubicBezTo>
                  <a:cubicBezTo>
                    <a:pt x="1190" y="2834"/>
                    <a:pt x="1785" y="414"/>
                    <a:pt x="1546" y="216"/>
                  </a:cubicBezTo>
                  <a:lnTo>
                    <a:pt x="1546" y="216"/>
                  </a:lnTo>
                  <a:cubicBezTo>
                    <a:pt x="1553" y="221"/>
                    <a:pt x="1560" y="223"/>
                    <a:pt x="1569" y="223"/>
                  </a:cubicBezTo>
                  <a:cubicBezTo>
                    <a:pt x="1614" y="223"/>
                    <a:pt x="1672" y="155"/>
                    <a:pt x="1640" y="117"/>
                  </a:cubicBezTo>
                  <a:cubicBezTo>
                    <a:pt x="1611" y="84"/>
                    <a:pt x="1582" y="47"/>
                    <a:pt x="1554" y="14"/>
                  </a:cubicBezTo>
                  <a:cubicBezTo>
                    <a:pt x="1546" y="4"/>
                    <a:pt x="1536" y="0"/>
                    <a:pt x="15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42"/>
            <p:cNvSpPr/>
            <p:nvPr/>
          </p:nvSpPr>
          <p:spPr>
            <a:xfrm>
              <a:off x="3411475" y="1204900"/>
              <a:ext cx="33975" cy="214950"/>
            </a:xfrm>
            <a:custGeom>
              <a:avLst/>
              <a:gdLst/>
              <a:ahLst/>
              <a:cxnLst/>
              <a:rect l="l" t="t" r="r" b="b"/>
              <a:pathLst>
                <a:path w="1359" h="8598" extrusionOk="0">
                  <a:moveTo>
                    <a:pt x="1333" y="0"/>
                  </a:moveTo>
                  <a:cubicBezTo>
                    <a:pt x="1295" y="0"/>
                    <a:pt x="1221" y="57"/>
                    <a:pt x="1214" y="100"/>
                  </a:cubicBezTo>
                  <a:cubicBezTo>
                    <a:pt x="860" y="2924"/>
                    <a:pt x="385" y="5728"/>
                    <a:pt x="5" y="8552"/>
                  </a:cubicBezTo>
                  <a:cubicBezTo>
                    <a:pt x="1" y="8585"/>
                    <a:pt x="14" y="8597"/>
                    <a:pt x="34" y="8597"/>
                  </a:cubicBezTo>
                  <a:cubicBezTo>
                    <a:pt x="69" y="8597"/>
                    <a:pt x="125" y="8556"/>
                    <a:pt x="133" y="8519"/>
                  </a:cubicBezTo>
                  <a:cubicBezTo>
                    <a:pt x="629" y="5707"/>
                    <a:pt x="1012" y="2867"/>
                    <a:pt x="1355" y="34"/>
                  </a:cubicBezTo>
                  <a:cubicBezTo>
                    <a:pt x="1359" y="10"/>
                    <a:pt x="1349" y="0"/>
                    <a:pt x="13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42"/>
            <p:cNvSpPr/>
            <p:nvPr/>
          </p:nvSpPr>
          <p:spPr>
            <a:xfrm>
              <a:off x="3429700" y="1198500"/>
              <a:ext cx="41625" cy="216525"/>
            </a:xfrm>
            <a:custGeom>
              <a:avLst/>
              <a:gdLst/>
              <a:ahLst/>
              <a:cxnLst/>
              <a:rect l="l" t="t" r="r" b="b"/>
              <a:pathLst>
                <a:path w="1665" h="8661" extrusionOk="0">
                  <a:moveTo>
                    <a:pt x="1621" y="0"/>
                  </a:moveTo>
                  <a:cubicBezTo>
                    <a:pt x="1577" y="0"/>
                    <a:pt x="1509" y="49"/>
                    <a:pt x="1501" y="97"/>
                  </a:cubicBezTo>
                  <a:cubicBezTo>
                    <a:pt x="1006" y="2937"/>
                    <a:pt x="436" y="5765"/>
                    <a:pt x="7" y="8614"/>
                  </a:cubicBezTo>
                  <a:cubicBezTo>
                    <a:pt x="1" y="8648"/>
                    <a:pt x="14" y="8661"/>
                    <a:pt x="33" y="8661"/>
                  </a:cubicBezTo>
                  <a:cubicBezTo>
                    <a:pt x="69" y="8661"/>
                    <a:pt x="127" y="8618"/>
                    <a:pt x="135" y="8581"/>
                  </a:cubicBezTo>
                  <a:cubicBezTo>
                    <a:pt x="689" y="5749"/>
                    <a:pt x="1167" y="2900"/>
                    <a:pt x="1659" y="59"/>
                  </a:cubicBezTo>
                  <a:cubicBezTo>
                    <a:pt x="1664" y="17"/>
                    <a:pt x="1647" y="0"/>
                    <a:pt x="16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42"/>
            <p:cNvSpPr/>
            <p:nvPr/>
          </p:nvSpPr>
          <p:spPr>
            <a:xfrm>
              <a:off x="3442125" y="1208275"/>
              <a:ext cx="43725" cy="267325"/>
            </a:xfrm>
            <a:custGeom>
              <a:avLst/>
              <a:gdLst/>
              <a:ahLst/>
              <a:cxnLst/>
              <a:rect l="l" t="t" r="r" b="b"/>
              <a:pathLst>
                <a:path w="1749" h="10693" extrusionOk="0">
                  <a:moveTo>
                    <a:pt x="1706" y="0"/>
                  </a:moveTo>
                  <a:cubicBezTo>
                    <a:pt x="1662" y="0"/>
                    <a:pt x="1596" y="50"/>
                    <a:pt x="1591" y="97"/>
                  </a:cubicBezTo>
                  <a:cubicBezTo>
                    <a:pt x="1133" y="3636"/>
                    <a:pt x="596" y="7138"/>
                    <a:pt x="5" y="10651"/>
                  </a:cubicBezTo>
                  <a:cubicBezTo>
                    <a:pt x="1" y="10681"/>
                    <a:pt x="13" y="10693"/>
                    <a:pt x="30" y="10693"/>
                  </a:cubicBezTo>
                  <a:cubicBezTo>
                    <a:pt x="61" y="10693"/>
                    <a:pt x="107" y="10657"/>
                    <a:pt x="112" y="10626"/>
                  </a:cubicBezTo>
                  <a:cubicBezTo>
                    <a:pt x="876" y="7129"/>
                    <a:pt x="1290" y="3603"/>
                    <a:pt x="1743" y="56"/>
                  </a:cubicBezTo>
                  <a:cubicBezTo>
                    <a:pt x="1748" y="16"/>
                    <a:pt x="1730" y="0"/>
                    <a:pt x="17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42"/>
            <p:cNvSpPr/>
            <p:nvPr/>
          </p:nvSpPr>
          <p:spPr>
            <a:xfrm>
              <a:off x="3449350" y="1214400"/>
              <a:ext cx="52225" cy="295200"/>
            </a:xfrm>
            <a:custGeom>
              <a:avLst/>
              <a:gdLst/>
              <a:ahLst/>
              <a:cxnLst/>
              <a:rect l="l" t="t" r="r" b="b"/>
              <a:pathLst>
                <a:path w="2089" h="11808" extrusionOk="0">
                  <a:moveTo>
                    <a:pt x="2059" y="1"/>
                  </a:moveTo>
                  <a:cubicBezTo>
                    <a:pt x="2016" y="1"/>
                    <a:pt x="1937" y="63"/>
                    <a:pt x="1934" y="113"/>
                  </a:cubicBezTo>
                  <a:cubicBezTo>
                    <a:pt x="1542" y="4064"/>
                    <a:pt x="1145" y="7949"/>
                    <a:pt x="10" y="11768"/>
                  </a:cubicBezTo>
                  <a:cubicBezTo>
                    <a:pt x="1" y="11797"/>
                    <a:pt x="10" y="11807"/>
                    <a:pt x="26" y="11807"/>
                  </a:cubicBezTo>
                  <a:cubicBezTo>
                    <a:pt x="55" y="11807"/>
                    <a:pt x="106" y="11773"/>
                    <a:pt x="117" y="11744"/>
                  </a:cubicBezTo>
                  <a:cubicBezTo>
                    <a:pt x="1409" y="7978"/>
                    <a:pt x="1698" y="3973"/>
                    <a:pt x="2087" y="38"/>
                  </a:cubicBezTo>
                  <a:cubicBezTo>
                    <a:pt x="2089" y="12"/>
                    <a:pt x="2077" y="1"/>
                    <a:pt x="20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42"/>
            <p:cNvSpPr/>
            <p:nvPr/>
          </p:nvSpPr>
          <p:spPr>
            <a:xfrm>
              <a:off x="3488475" y="1203475"/>
              <a:ext cx="46025" cy="323175"/>
            </a:xfrm>
            <a:custGeom>
              <a:avLst/>
              <a:gdLst/>
              <a:ahLst/>
              <a:cxnLst/>
              <a:rect l="l" t="t" r="r" b="b"/>
              <a:pathLst>
                <a:path w="1841" h="12927" extrusionOk="0">
                  <a:moveTo>
                    <a:pt x="1811" y="0"/>
                  </a:moveTo>
                  <a:cubicBezTo>
                    <a:pt x="1767" y="0"/>
                    <a:pt x="1688" y="62"/>
                    <a:pt x="1682" y="112"/>
                  </a:cubicBezTo>
                  <a:cubicBezTo>
                    <a:pt x="1190" y="4382"/>
                    <a:pt x="558" y="8626"/>
                    <a:pt x="5" y="12887"/>
                  </a:cubicBezTo>
                  <a:cubicBezTo>
                    <a:pt x="1" y="12916"/>
                    <a:pt x="12" y="12927"/>
                    <a:pt x="28" y="12927"/>
                  </a:cubicBezTo>
                  <a:cubicBezTo>
                    <a:pt x="56" y="12927"/>
                    <a:pt x="99" y="12894"/>
                    <a:pt x="104" y="12862"/>
                  </a:cubicBezTo>
                  <a:cubicBezTo>
                    <a:pt x="884" y="8626"/>
                    <a:pt x="1347" y="4315"/>
                    <a:pt x="1839" y="37"/>
                  </a:cubicBezTo>
                  <a:cubicBezTo>
                    <a:pt x="1841" y="11"/>
                    <a:pt x="1829" y="0"/>
                    <a:pt x="18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42"/>
            <p:cNvSpPr/>
            <p:nvPr/>
          </p:nvSpPr>
          <p:spPr>
            <a:xfrm>
              <a:off x="3493600" y="1270425"/>
              <a:ext cx="38325" cy="288750"/>
            </a:xfrm>
            <a:custGeom>
              <a:avLst/>
              <a:gdLst/>
              <a:ahLst/>
              <a:cxnLst/>
              <a:rect l="l" t="t" r="r" b="b"/>
              <a:pathLst>
                <a:path w="1533" h="11550" extrusionOk="0">
                  <a:moveTo>
                    <a:pt x="1505" y="1"/>
                  </a:moveTo>
                  <a:cubicBezTo>
                    <a:pt x="1464" y="1"/>
                    <a:pt x="1385" y="62"/>
                    <a:pt x="1382" y="109"/>
                  </a:cubicBezTo>
                  <a:cubicBezTo>
                    <a:pt x="1113" y="3909"/>
                    <a:pt x="989" y="7827"/>
                    <a:pt x="6" y="11522"/>
                  </a:cubicBezTo>
                  <a:cubicBezTo>
                    <a:pt x="1" y="11542"/>
                    <a:pt x="7" y="11550"/>
                    <a:pt x="18" y="11550"/>
                  </a:cubicBezTo>
                  <a:cubicBezTo>
                    <a:pt x="39" y="11550"/>
                    <a:pt x="77" y="11523"/>
                    <a:pt x="85" y="11501"/>
                  </a:cubicBezTo>
                  <a:cubicBezTo>
                    <a:pt x="1319" y="7938"/>
                    <a:pt x="1270" y="3764"/>
                    <a:pt x="1531" y="35"/>
                  </a:cubicBezTo>
                  <a:cubicBezTo>
                    <a:pt x="1533" y="10"/>
                    <a:pt x="1522" y="1"/>
                    <a:pt x="15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42"/>
            <p:cNvSpPr/>
            <p:nvPr/>
          </p:nvSpPr>
          <p:spPr>
            <a:xfrm>
              <a:off x="3510350" y="1331350"/>
              <a:ext cx="31275" cy="217150"/>
            </a:xfrm>
            <a:custGeom>
              <a:avLst/>
              <a:gdLst/>
              <a:ahLst/>
              <a:cxnLst/>
              <a:rect l="l" t="t" r="r" b="b"/>
              <a:pathLst>
                <a:path w="1251" h="8686" extrusionOk="0">
                  <a:moveTo>
                    <a:pt x="1223" y="1"/>
                  </a:moveTo>
                  <a:cubicBezTo>
                    <a:pt x="1182" y="1"/>
                    <a:pt x="1107" y="58"/>
                    <a:pt x="1104" y="104"/>
                  </a:cubicBezTo>
                  <a:cubicBezTo>
                    <a:pt x="815" y="2966"/>
                    <a:pt x="522" y="5819"/>
                    <a:pt x="5" y="8647"/>
                  </a:cubicBezTo>
                  <a:cubicBezTo>
                    <a:pt x="1" y="8674"/>
                    <a:pt x="12" y="8685"/>
                    <a:pt x="28" y="8685"/>
                  </a:cubicBezTo>
                  <a:cubicBezTo>
                    <a:pt x="56" y="8685"/>
                    <a:pt x="99" y="8654"/>
                    <a:pt x="104" y="8622"/>
                  </a:cubicBezTo>
                  <a:cubicBezTo>
                    <a:pt x="708" y="5794"/>
                    <a:pt x="960" y="2908"/>
                    <a:pt x="1248" y="35"/>
                  </a:cubicBezTo>
                  <a:cubicBezTo>
                    <a:pt x="1251" y="10"/>
                    <a:pt x="1240" y="1"/>
                    <a:pt x="12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42"/>
            <p:cNvSpPr/>
            <p:nvPr/>
          </p:nvSpPr>
          <p:spPr>
            <a:xfrm>
              <a:off x="3509000" y="1353175"/>
              <a:ext cx="47275" cy="272025"/>
            </a:xfrm>
            <a:custGeom>
              <a:avLst/>
              <a:gdLst/>
              <a:ahLst/>
              <a:cxnLst/>
              <a:rect l="l" t="t" r="r" b="b"/>
              <a:pathLst>
                <a:path w="1891" h="10881" extrusionOk="0">
                  <a:moveTo>
                    <a:pt x="1863" y="1"/>
                  </a:moveTo>
                  <a:cubicBezTo>
                    <a:pt x="1821" y="1"/>
                    <a:pt x="1746" y="60"/>
                    <a:pt x="1740" y="107"/>
                  </a:cubicBezTo>
                  <a:cubicBezTo>
                    <a:pt x="1397" y="3675"/>
                    <a:pt x="1162" y="7427"/>
                    <a:pt x="10" y="10842"/>
                  </a:cubicBezTo>
                  <a:cubicBezTo>
                    <a:pt x="0" y="10870"/>
                    <a:pt x="11" y="10880"/>
                    <a:pt x="28" y="10880"/>
                  </a:cubicBezTo>
                  <a:cubicBezTo>
                    <a:pt x="55" y="10880"/>
                    <a:pt x="99" y="10855"/>
                    <a:pt x="109" y="10830"/>
                  </a:cubicBezTo>
                  <a:cubicBezTo>
                    <a:pt x="1426" y="7506"/>
                    <a:pt x="1550" y="3563"/>
                    <a:pt x="1889" y="37"/>
                  </a:cubicBezTo>
                  <a:cubicBezTo>
                    <a:pt x="1891" y="11"/>
                    <a:pt x="1880" y="1"/>
                    <a:pt x="18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42"/>
            <p:cNvSpPr/>
            <p:nvPr/>
          </p:nvSpPr>
          <p:spPr>
            <a:xfrm>
              <a:off x="3527600" y="1400625"/>
              <a:ext cx="42150" cy="254800"/>
            </a:xfrm>
            <a:custGeom>
              <a:avLst/>
              <a:gdLst/>
              <a:ahLst/>
              <a:cxnLst/>
              <a:rect l="l" t="t" r="r" b="b"/>
              <a:pathLst>
                <a:path w="1686" h="10192" extrusionOk="0">
                  <a:moveTo>
                    <a:pt x="1657" y="1"/>
                  </a:moveTo>
                  <a:cubicBezTo>
                    <a:pt x="1615" y="1"/>
                    <a:pt x="1535" y="63"/>
                    <a:pt x="1529" y="113"/>
                  </a:cubicBezTo>
                  <a:cubicBezTo>
                    <a:pt x="1169" y="3486"/>
                    <a:pt x="567" y="6814"/>
                    <a:pt x="5" y="10158"/>
                  </a:cubicBezTo>
                  <a:cubicBezTo>
                    <a:pt x="1" y="10182"/>
                    <a:pt x="10" y="10192"/>
                    <a:pt x="24" y="10192"/>
                  </a:cubicBezTo>
                  <a:cubicBezTo>
                    <a:pt x="48" y="10192"/>
                    <a:pt x="87" y="10164"/>
                    <a:pt x="92" y="10137"/>
                  </a:cubicBezTo>
                  <a:cubicBezTo>
                    <a:pt x="781" y="6797"/>
                    <a:pt x="1326" y="3427"/>
                    <a:pt x="1682" y="38"/>
                  </a:cubicBezTo>
                  <a:cubicBezTo>
                    <a:pt x="1685" y="12"/>
                    <a:pt x="1674" y="1"/>
                    <a:pt x="16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42"/>
            <p:cNvSpPr/>
            <p:nvPr/>
          </p:nvSpPr>
          <p:spPr>
            <a:xfrm>
              <a:off x="3542050" y="1415175"/>
              <a:ext cx="38725" cy="274500"/>
            </a:xfrm>
            <a:custGeom>
              <a:avLst/>
              <a:gdLst/>
              <a:ahLst/>
              <a:cxnLst/>
              <a:rect l="l" t="t" r="r" b="b"/>
              <a:pathLst>
                <a:path w="1549" h="10980" extrusionOk="0">
                  <a:moveTo>
                    <a:pt x="1517" y="1"/>
                  </a:moveTo>
                  <a:cubicBezTo>
                    <a:pt x="1472" y="1"/>
                    <a:pt x="1391" y="63"/>
                    <a:pt x="1388" y="112"/>
                  </a:cubicBezTo>
                  <a:cubicBezTo>
                    <a:pt x="1037" y="3742"/>
                    <a:pt x="505" y="7334"/>
                    <a:pt x="5" y="10943"/>
                  </a:cubicBezTo>
                  <a:cubicBezTo>
                    <a:pt x="0" y="10969"/>
                    <a:pt x="11" y="10979"/>
                    <a:pt x="27" y="10979"/>
                  </a:cubicBezTo>
                  <a:cubicBezTo>
                    <a:pt x="55" y="10979"/>
                    <a:pt x="99" y="10947"/>
                    <a:pt x="104" y="10918"/>
                  </a:cubicBezTo>
                  <a:cubicBezTo>
                    <a:pt x="757" y="7322"/>
                    <a:pt x="1194" y="3676"/>
                    <a:pt x="1546" y="38"/>
                  </a:cubicBezTo>
                  <a:cubicBezTo>
                    <a:pt x="1548" y="11"/>
                    <a:pt x="1536" y="1"/>
                    <a:pt x="15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42"/>
            <p:cNvSpPr/>
            <p:nvPr/>
          </p:nvSpPr>
          <p:spPr>
            <a:xfrm>
              <a:off x="3579900" y="1417600"/>
              <a:ext cx="17750" cy="213500"/>
            </a:xfrm>
            <a:custGeom>
              <a:avLst/>
              <a:gdLst/>
              <a:ahLst/>
              <a:cxnLst/>
              <a:rect l="l" t="t" r="r" b="b"/>
              <a:pathLst>
                <a:path w="710" h="8540" extrusionOk="0">
                  <a:moveTo>
                    <a:pt x="679" y="1"/>
                  </a:moveTo>
                  <a:cubicBezTo>
                    <a:pt x="635" y="1"/>
                    <a:pt x="559" y="65"/>
                    <a:pt x="556" y="114"/>
                  </a:cubicBezTo>
                  <a:cubicBezTo>
                    <a:pt x="453" y="2922"/>
                    <a:pt x="250" y="5717"/>
                    <a:pt x="2" y="8517"/>
                  </a:cubicBezTo>
                  <a:cubicBezTo>
                    <a:pt x="1" y="8533"/>
                    <a:pt x="8" y="8540"/>
                    <a:pt x="20" y="8540"/>
                  </a:cubicBezTo>
                  <a:cubicBezTo>
                    <a:pt x="46" y="8540"/>
                    <a:pt x="90" y="8507"/>
                    <a:pt x="93" y="8484"/>
                  </a:cubicBezTo>
                  <a:cubicBezTo>
                    <a:pt x="502" y="5693"/>
                    <a:pt x="609" y="2856"/>
                    <a:pt x="709" y="40"/>
                  </a:cubicBezTo>
                  <a:cubicBezTo>
                    <a:pt x="710" y="12"/>
                    <a:pt x="697" y="1"/>
                    <a:pt x="6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42"/>
            <p:cNvSpPr/>
            <p:nvPr/>
          </p:nvSpPr>
          <p:spPr>
            <a:xfrm>
              <a:off x="3589175" y="1434700"/>
              <a:ext cx="27975" cy="226050"/>
            </a:xfrm>
            <a:custGeom>
              <a:avLst/>
              <a:gdLst/>
              <a:ahLst/>
              <a:cxnLst/>
              <a:rect l="l" t="t" r="r" b="b"/>
              <a:pathLst>
                <a:path w="1119" h="9042" extrusionOk="0">
                  <a:moveTo>
                    <a:pt x="1088" y="0"/>
                  </a:moveTo>
                  <a:cubicBezTo>
                    <a:pt x="1045" y="0"/>
                    <a:pt x="968" y="61"/>
                    <a:pt x="965" y="107"/>
                  </a:cubicBezTo>
                  <a:cubicBezTo>
                    <a:pt x="816" y="3105"/>
                    <a:pt x="622" y="6053"/>
                    <a:pt x="8" y="8997"/>
                  </a:cubicBezTo>
                  <a:cubicBezTo>
                    <a:pt x="0" y="9029"/>
                    <a:pt x="11" y="9041"/>
                    <a:pt x="29" y="9041"/>
                  </a:cubicBezTo>
                  <a:cubicBezTo>
                    <a:pt x="63" y="9041"/>
                    <a:pt x="120" y="8999"/>
                    <a:pt x="131" y="8964"/>
                  </a:cubicBezTo>
                  <a:cubicBezTo>
                    <a:pt x="903" y="6062"/>
                    <a:pt x="978" y="3023"/>
                    <a:pt x="1117" y="38"/>
                  </a:cubicBezTo>
                  <a:cubicBezTo>
                    <a:pt x="1119" y="11"/>
                    <a:pt x="1107" y="0"/>
                    <a:pt x="10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42"/>
            <p:cNvSpPr/>
            <p:nvPr/>
          </p:nvSpPr>
          <p:spPr>
            <a:xfrm>
              <a:off x="3609200" y="1461575"/>
              <a:ext cx="18775" cy="190200"/>
            </a:xfrm>
            <a:custGeom>
              <a:avLst/>
              <a:gdLst/>
              <a:ahLst/>
              <a:cxnLst/>
              <a:rect l="l" t="t" r="r" b="b"/>
              <a:pathLst>
                <a:path w="751" h="7608" extrusionOk="0">
                  <a:moveTo>
                    <a:pt x="721" y="0"/>
                  </a:moveTo>
                  <a:cubicBezTo>
                    <a:pt x="679" y="0"/>
                    <a:pt x="609" y="59"/>
                    <a:pt x="606" y="103"/>
                  </a:cubicBezTo>
                  <a:cubicBezTo>
                    <a:pt x="507" y="2613"/>
                    <a:pt x="321" y="5086"/>
                    <a:pt x="3" y="7575"/>
                  </a:cubicBezTo>
                  <a:cubicBezTo>
                    <a:pt x="0" y="7599"/>
                    <a:pt x="9" y="7608"/>
                    <a:pt x="22" y="7608"/>
                  </a:cubicBezTo>
                  <a:cubicBezTo>
                    <a:pt x="46" y="7608"/>
                    <a:pt x="84" y="7579"/>
                    <a:pt x="89" y="7555"/>
                  </a:cubicBezTo>
                  <a:cubicBezTo>
                    <a:pt x="589" y="5086"/>
                    <a:pt x="651" y="2542"/>
                    <a:pt x="750" y="36"/>
                  </a:cubicBezTo>
                  <a:cubicBezTo>
                    <a:pt x="750" y="10"/>
                    <a:pt x="738" y="0"/>
                    <a:pt x="7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42"/>
            <p:cNvSpPr/>
            <p:nvPr/>
          </p:nvSpPr>
          <p:spPr>
            <a:xfrm>
              <a:off x="3621075" y="1489550"/>
              <a:ext cx="20350" cy="180675"/>
            </a:xfrm>
            <a:custGeom>
              <a:avLst/>
              <a:gdLst/>
              <a:ahLst/>
              <a:cxnLst/>
              <a:rect l="l" t="t" r="r" b="b"/>
              <a:pathLst>
                <a:path w="814" h="7227" extrusionOk="0">
                  <a:moveTo>
                    <a:pt x="785" y="1"/>
                  </a:moveTo>
                  <a:cubicBezTo>
                    <a:pt x="744" y="1"/>
                    <a:pt x="671" y="59"/>
                    <a:pt x="668" y="106"/>
                  </a:cubicBezTo>
                  <a:cubicBezTo>
                    <a:pt x="474" y="2477"/>
                    <a:pt x="271" y="4838"/>
                    <a:pt x="3" y="7200"/>
                  </a:cubicBezTo>
                  <a:cubicBezTo>
                    <a:pt x="0" y="7219"/>
                    <a:pt x="9" y="7227"/>
                    <a:pt x="23" y="7227"/>
                  </a:cubicBezTo>
                  <a:cubicBezTo>
                    <a:pt x="53" y="7227"/>
                    <a:pt x="105" y="7191"/>
                    <a:pt x="110" y="7163"/>
                  </a:cubicBezTo>
                  <a:cubicBezTo>
                    <a:pt x="490" y="4805"/>
                    <a:pt x="618" y="2410"/>
                    <a:pt x="813" y="36"/>
                  </a:cubicBezTo>
                  <a:cubicBezTo>
                    <a:pt x="814" y="11"/>
                    <a:pt x="802" y="1"/>
                    <a:pt x="7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42"/>
            <p:cNvSpPr/>
            <p:nvPr/>
          </p:nvSpPr>
          <p:spPr>
            <a:xfrm>
              <a:off x="3632175" y="1494400"/>
              <a:ext cx="29925" cy="185400"/>
            </a:xfrm>
            <a:custGeom>
              <a:avLst/>
              <a:gdLst/>
              <a:ahLst/>
              <a:cxnLst/>
              <a:rect l="l" t="t" r="r" b="b"/>
              <a:pathLst>
                <a:path w="1197" h="7416" extrusionOk="0">
                  <a:moveTo>
                    <a:pt x="1169" y="0"/>
                  </a:moveTo>
                  <a:cubicBezTo>
                    <a:pt x="1129" y="0"/>
                    <a:pt x="1055" y="60"/>
                    <a:pt x="1049" y="107"/>
                  </a:cubicBezTo>
                  <a:cubicBezTo>
                    <a:pt x="760" y="2546"/>
                    <a:pt x="459" y="4966"/>
                    <a:pt x="5" y="7381"/>
                  </a:cubicBezTo>
                  <a:cubicBezTo>
                    <a:pt x="0" y="7406"/>
                    <a:pt x="9" y="7416"/>
                    <a:pt x="22" y="7416"/>
                  </a:cubicBezTo>
                  <a:cubicBezTo>
                    <a:pt x="47" y="7416"/>
                    <a:pt x="88" y="7385"/>
                    <a:pt x="96" y="7361"/>
                  </a:cubicBezTo>
                  <a:cubicBezTo>
                    <a:pt x="769" y="4995"/>
                    <a:pt x="909" y="2468"/>
                    <a:pt x="1194" y="36"/>
                  </a:cubicBezTo>
                  <a:cubicBezTo>
                    <a:pt x="1196" y="11"/>
                    <a:pt x="1186" y="0"/>
                    <a:pt x="11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42"/>
            <p:cNvSpPr/>
            <p:nvPr/>
          </p:nvSpPr>
          <p:spPr>
            <a:xfrm>
              <a:off x="3661425" y="1519950"/>
              <a:ext cx="17700" cy="117275"/>
            </a:xfrm>
            <a:custGeom>
              <a:avLst/>
              <a:gdLst/>
              <a:ahLst/>
              <a:cxnLst/>
              <a:rect l="l" t="t" r="r" b="b"/>
              <a:pathLst>
                <a:path w="708" h="4691" extrusionOk="0">
                  <a:moveTo>
                    <a:pt x="682" y="1"/>
                  </a:moveTo>
                  <a:cubicBezTo>
                    <a:pt x="642" y="1"/>
                    <a:pt x="567" y="60"/>
                    <a:pt x="561" y="104"/>
                  </a:cubicBezTo>
                  <a:cubicBezTo>
                    <a:pt x="416" y="1632"/>
                    <a:pt x="247" y="3143"/>
                    <a:pt x="3" y="4659"/>
                  </a:cubicBezTo>
                  <a:cubicBezTo>
                    <a:pt x="0" y="4682"/>
                    <a:pt x="9" y="4690"/>
                    <a:pt x="22" y="4690"/>
                  </a:cubicBezTo>
                  <a:cubicBezTo>
                    <a:pt x="47" y="4690"/>
                    <a:pt x="86" y="4660"/>
                    <a:pt x="94" y="4634"/>
                  </a:cubicBezTo>
                  <a:cubicBezTo>
                    <a:pt x="491" y="3143"/>
                    <a:pt x="561" y="1566"/>
                    <a:pt x="705" y="34"/>
                  </a:cubicBezTo>
                  <a:cubicBezTo>
                    <a:pt x="707" y="10"/>
                    <a:pt x="697" y="1"/>
                    <a:pt x="6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42"/>
            <p:cNvSpPr/>
            <p:nvPr/>
          </p:nvSpPr>
          <p:spPr>
            <a:xfrm>
              <a:off x="3682525" y="1510375"/>
              <a:ext cx="22000" cy="132550"/>
            </a:xfrm>
            <a:custGeom>
              <a:avLst/>
              <a:gdLst/>
              <a:ahLst/>
              <a:cxnLst/>
              <a:rect l="l" t="t" r="r" b="b"/>
              <a:pathLst>
                <a:path w="880" h="5302" extrusionOk="0">
                  <a:moveTo>
                    <a:pt x="854" y="1"/>
                  </a:moveTo>
                  <a:cubicBezTo>
                    <a:pt x="818" y="1"/>
                    <a:pt x="750" y="54"/>
                    <a:pt x="745" y="95"/>
                  </a:cubicBezTo>
                  <a:cubicBezTo>
                    <a:pt x="543" y="1833"/>
                    <a:pt x="179" y="3551"/>
                    <a:pt x="2" y="5285"/>
                  </a:cubicBezTo>
                  <a:cubicBezTo>
                    <a:pt x="0" y="5297"/>
                    <a:pt x="5" y="5301"/>
                    <a:pt x="13" y="5301"/>
                  </a:cubicBezTo>
                  <a:cubicBezTo>
                    <a:pt x="30" y="5301"/>
                    <a:pt x="61" y="5279"/>
                    <a:pt x="64" y="5265"/>
                  </a:cubicBezTo>
                  <a:cubicBezTo>
                    <a:pt x="455" y="3551"/>
                    <a:pt x="674" y="1775"/>
                    <a:pt x="877" y="33"/>
                  </a:cubicBezTo>
                  <a:cubicBezTo>
                    <a:pt x="879" y="10"/>
                    <a:pt x="870" y="1"/>
                    <a:pt x="8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42"/>
            <p:cNvSpPr/>
            <p:nvPr/>
          </p:nvSpPr>
          <p:spPr>
            <a:xfrm>
              <a:off x="3702600" y="1505300"/>
              <a:ext cx="11875" cy="101675"/>
            </a:xfrm>
            <a:custGeom>
              <a:avLst/>
              <a:gdLst/>
              <a:ahLst/>
              <a:cxnLst/>
              <a:rect l="l" t="t" r="r" b="b"/>
              <a:pathLst>
                <a:path w="475" h="4067" extrusionOk="0">
                  <a:moveTo>
                    <a:pt x="444" y="1"/>
                  </a:moveTo>
                  <a:cubicBezTo>
                    <a:pt x="400" y="1"/>
                    <a:pt x="325" y="61"/>
                    <a:pt x="321" y="108"/>
                  </a:cubicBezTo>
                  <a:cubicBezTo>
                    <a:pt x="272" y="1426"/>
                    <a:pt x="189" y="2726"/>
                    <a:pt x="4" y="4027"/>
                  </a:cubicBezTo>
                  <a:cubicBezTo>
                    <a:pt x="1" y="4055"/>
                    <a:pt x="13" y="4066"/>
                    <a:pt x="29" y="4066"/>
                  </a:cubicBezTo>
                  <a:cubicBezTo>
                    <a:pt x="59" y="4066"/>
                    <a:pt x="103" y="4033"/>
                    <a:pt x="111" y="4002"/>
                  </a:cubicBezTo>
                  <a:cubicBezTo>
                    <a:pt x="380" y="2697"/>
                    <a:pt x="420" y="1363"/>
                    <a:pt x="475" y="38"/>
                  </a:cubicBezTo>
                  <a:cubicBezTo>
                    <a:pt x="475" y="11"/>
                    <a:pt x="462" y="1"/>
                    <a:pt x="4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42"/>
            <p:cNvSpPr/>
            <p:nvPr/>
          </p:nvSpPr>
          <p:spPr>
            <a:xfrm>
              <a:off x="3721900" y="1500325"/>
              <a:ext cx="13375" cy="83700"/>
            </a:xfrm>
            <a:custGeom>
              <a:avLst/>
              <a:gdLst/>
              <a:ahLst/>
              <a:cxnLst/>
              <a:rect l="l" t="t" r="r" b="b"/>
              <a:pathLst>
                <a:path w="535" h="3348" extrusionOk="0">
                  <a:moveTo>
                    <a:pt x="493" y="1"/>
                  </a:moveTo>
                  <a:cubicBezTo>
                    <a:pt x="449" y="1"/>
                    <a:pt x="383" y="49"/>
                    <a:pt x="376" y="96"/>
                  </a:cubicBezTo>
                  <a:cubicBezTo>
                    <a:pt x="239" y="1162"/>
                    <a:pt x="140" y="2235"/>
                    <a:pt x="4" y="3304"/>
                  </a:cubicBezTo>
                  <a:cubicBezTo>
                    <a:pt x="1" y="3336"/>
                    <a:pt x="14" y="3348"/>
                    <a:pt x="32" y="3348"/>
                  </a:cubicBezTo>
                  <a:cubicBezTo>
                    <a:pt x="65" y="3348"/>
                    <a:pt x="116" y="3310"/>
                    <a:pt x="124" y="3275"/>
                  </a:cubicBezTo>
                  <a:cubicBezTo>
                    <a:pt x="351" y="2219"/>
                    <a:pt x="392" y="1129"/>
                    <a:pt x="528" y="59"/>
                  </a:cubicBezTo>
                  <a:cubicBezTo>
                    <a:pt x="534" y="17"/>
                    <a:pt x="517" y="1"/>
                    <a:pt x="4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42"/>
            <p:cNvSpPr/>
            <p:nvPr/>
          </p:nvSpPr>
          <p:spPr>
            <a:xfrm>
              <a:off x="2916175" y="1384975"/>
              <a:ext cx="34325" cy="108975"/>
            </a:xfrm>
            <a:custGeom>
              <a:avLst/>
              <a:gdLst/>
              <a:ahLst/>
              <a:cxnLst/>
              <a:rect l="l" t="t" r="r" b="b"/>
              <a:pathLst>
                <a:path w="1373" h="4359" extrusionOk="0">
                  <a:moveTo>
                    <a:pt x="1324" y="0"/>
                  </a:moveTo>
                  <a:cubicBezTo>
                    <a:pt x="1289" y="0"/>
                    <a:pt x="1240" y="27"/>
                    <a:pt x="1224" y="65"/>
                  </a:cubicBezTo>
                  <a:cubicBezTo>
                    <a:pt x="618" y="1416"/>
                    <a:pt x="576" y="2927"/>
                    <a:pt x="18" y="4301"/>
                  </a:cubicBezTo>
                  <a:cubicBezTo>
                    <a:pt x="0" y="4343"/>
                    <a:pt x="13" y="4358"/>
                    <a:pt x="36" y="4358"/>
                  </a:cubicBezTo>
                  <a:cubicBezTo>
                    <a:pt x="65" y="4358"/>
                    <a:pt x="110" y="4332"/>
                    <a:pt x="126" y="4301"/>
                  </a:cubicBezTo>
                  <a:cubicBezTo>
                    <a:pt x="841" y="2997"/>
                    <a:pt x="761" y="1423"/>
                    <a:pt x="1352" y="70"/>
                  </a:cubicBezTo>
                  <a:cubicBezTo>
                    <a:pt x="1373" y="20"/>
                    <a:pt x="1354" y="0"/>
                    <a:pt x="13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42"/>
            <p:cNvSpPr/>
            <p:nvPr/>
          </p:nvSpPr>
          <p:spPr>
            <a:xfrm>
              <a:off x="2930050" y="1397000"/>
              <a:ext cx="24100" cy="90525"/>
            </a:xfrm>
            <a:custGeom>
              <a:avLst/>
              <a:gdLst/>
              <a:ahLst/>
              <a:cxnLst/>
              <a:rect l="l" t="t" r="r" b="b"/>
              <a:pathLst>
                <a:path w="964" h="3621" extrusionOk="0">
                  <a:moveTo>
                    <a:pt x="925" y="1"/>
                  </a:moveTo>
                  <a:cubicBezTo>
                    <a:pt x="884" y="1"/>
                    <a:pt x="816" y="47"/>
                    <a:pt x="806" y="92"/>
                  </a:cubicBezTo>
                  <a:cubicBezTo>
                    <a:pt x="516" y="1249"/>
                    <a:pt x="231" y="2417"/>
                    <a:pt x="4" y="3589"/>
                  </a:cubicBezTo>
                  <a:cubicBezTo>
                    <a:pt x="0" y="3612"/>
                    <a:pt x="9" y="3621"/>
                    <a:pt x="22" y="3621"/>
                  </a:cubicBezTo>
                  <a:cubicBezTo>
                    <a:pt x="47" y="3621"/>
                    <a:pt x="90" y="3589"/>
                    <a:pt x="95" y="3565"/>
                  </a:cubicBezTo>
                  <a:cubicBezTo>
                    <a:pt x="442" y="2413"/>
                    <a:pt x="665" y="1224"/>
                    <a:pt x="954" y="55"/>
                  </a:cubicBezTo>
                  <a:cubicBezTo>
                    <a:pt x="963" y="16"/>
                    <a:pt x="949" y="1"/>
                    <a:pt x="9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42"/>
            <p:cNvSpPr/>
            <p:nvPr/>
          </p:nvSpPr>
          <p:spPr>
            <a:xfrm>
              <a:off x="2938675" y="1381325"/>
              <a:ext cx="31125" cy="112225"/>
            </a:xfrm>
            <a:custGeom>
              <a:avLst/>
              <a:gdLst/>
              <a:ahLst/>
              <a:cxnLst/>
              <a:rect l="l" t="t" r="r" b="b"/>
              <a:pathLst>
                <a:path w="1245" h="4489" extrusionOk="0">
                  <a:moveTo>
                    <a:pt x="1208" y="1"/>
                  </a:moveTo>
                  <a:cubicBezTo>
                    <a:pt x="1170" y="1"/>
                    <a:pt x="1107" y="44"/>
                    <a:pt x="1096" y="83"/>
                  </a:cubicBezTo>
                  <a:cubicBezTo>
                    <a:pt x="753" y="1545"/>
                    <a:pt x="303" y="2990"/>
                    <a:pt x="6" y="4456"/>
                  </a:cubicBezTo>
                  <a:cubicBezTo>
                    <a:pt x="0" y="4479"/>
                    <a:pt x="8" y="4488"/>
                    <a:pt x="20" y="4488"/>
                  </a:cubicBezTo>
                  <a:cubicBezTo>
                    <a:pt x="42" y="4488"/>
                    <a:pt x="81" y="4459"/>
                    <a:pt x="89" y="4435"/>
                  </a:cubicBezTo>
                  <a:cubicBezTo>
                    <a:pt x="560" y="3006"/>
                    <a:pt x="890" y="1516"/>
                    <a:pt x="1237" y="50"/>
                  </a:cubicBezTo>
                  <a:cubicBezTo>
                    <a:pt x="1244" y="15"/>
                    <a:pt x="1230" y="1"/>
                    <a:pt x="12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42"/>
            <p:cNvSpPr/>
            <p:nvPr/>
          </p:nvSpPr>
          <p:spPr>
            <a:xfrm>
              <a:off x="2950500" y="1361825"/>
              <a:ext cx="43725" cy="140525"/>
            </a:xfrm>
            <a:custGeom>
              <a:avLst/>
              <a:gdLst/>
              <a:ahLst/>
              <a:cxnLst/>
              <a:rect l="l" t="t" r="r" b="b"/>
              <a:pathLst>
                <a:path w="1749" h="5621" extrusionOk="0">
                  <a:moveTo>
                    <a:pt x="1714" y="0"/>
                  </a:moveTo>
                  <a:cubicBezTo>
                    <a:pt x="1675" y="0"/>
                    <a:pt x="1608" y="44"/>
                    <a:pt x="1598" y="87"/>
                  </a:cubicBezTo>
                  <a:cubicBezTo>
                    <a:pt x="1061" y="1912"/>
                    <a:pt x="429" y="3725"/>
                    <a:pt x="8" y="5583"/>
                  </a:cubicBezTo>
                  <a:cubicBezTo>
                    <a:pt x="1" y="5610"/>
                    <a:pt x="10" y="5620"/>
                    <a:pt x="25" y="5620"/>
                  </a:cubicBezTo>
                  <a:cubicBezTo>
                    <a:pt x="53" y="5620"/>
                    <a:pt x="105" y="5583"/>
                    <a:pt x="116" y="5554"/>
                  </a:cubicBezTo>
                  <a:cubicBezTo>
                    <a:pt x="673" y="3725"/>
                    <a:pt x="1202" y="1888"/>
                    <a:pt x="1738" y="49"/>
                  </a:cubicBezTo>
                  <a:cubicBezTo>
                    <a:pt x="1748" y="14"/>
                    <a:pt x="1735" y="0"/>
                    <a:pt x="17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42"/>
            <p:cNvSpPr/>
            <p:nvPr/>
          </p:nvSpPr>
          <p:spPr>
            <a:xfrm>
              <a:off x="2963100" y="1344825"/>
              <a:ext cx="45650" cy="164500"/>
            </a:xfrm>
            <a:custGeom>
              <a:avLst/>
              <a:gdLst/>
              <a:ahLst/>
              <a:cxnLst/>
              <a:rect l="l" t="t" r="r" b="b"/>
              <a:pathLst>
                <a:path w="1826" h="6580" extrusionOk="0">
                  <a:moveTo>
                    <a:pt x="1791" y="1"/>
                  </a:moveTo>
                  <a:cubicBezTo>
                    <a:pt x="1753" y="1"/>
                    <a:pt x="1691" y="42"/>
                    <a:pt x="1680" y="81"/>
                  </a:cubicBezTo>
                  <a:cubicBezTo>
                    <a:pt x="1089" y="2216"/>
                    <a:pt x="342" y="4359"/>
                    <a:pt x="4" y="6551"/>
                  </a:cubicBezTo>
                  <a:cubicBezTo>
                    <a:pt x="1" y="6572"/>
                    <a:pt x="9" y="6579"/>
                    <a:pt x="20" y="6579"/>
                  </a:cubicBezTo>
                  <a:cubicBezTo>
                    <a:pt x="41" y="6579"/>
                    <a:pt x="77" y="6553"/>
                    <a:pt x="82" y="6531"/>
                  </a:cubicBezTo>
                  <a:cubicBezTo>
                    <a:pt x="648" y="4363"/>
                    <a:pt x="1222" y="2208"/>
                    <a:pt x="1817" y="49"/>
                  </a:cubicBezTo>
                  <a:cubicBezTo>
                    <a:pt x="1826" y="14"/>
                    <a:pt x="1812" y="1"/>
                    <a:pt x="17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42"/>
            <p:cNvSpPr/>
            <p:nvPr/>
          </p:nvSpPr>
          <p:spPr>
            <a:xfrm>
              <a:off x="2968525" y="1358250"/>
              <a:ext cx="59625" cy="194075"/>
            </a:xfrm>
            <a:custGeom>
              <a:avLst/>
              <a:gdLst/>
              <a:ahLst/>
              <a:cxnLst/>
              <a:rect l="l" t="t" r="r" b="b"/>
              <a:pathLst>
                <a:path w="2385" h="7763" extrusionOk="0">
                  <a:moveTo>
                    <a:pt x="2351" y="1"/>
                  </a:moveTo>
                  <a:cubicBezTo>
                    <a:pt x="2314" y="1"/>
                    <a:pt x="2254" y="42"/>
                    <a:pt x="2244" y="81"/>
                  </a:cubicBezTo>
                  <a:cubicBezTo>
                    <a:pt x="1529" y="2629"/>
                    <a:pt x="839" y="5210"/>
                    <a:pt x="10" y="7720"/>
                  </a:cubicBezTo>
                  <a:cubicBezTo>
                    <a:pt x="0" y="7751"/>
                    <a:pt x="13" y="7763"/>
                    <a:pt x="33" y="7763"/>
                  </a:cubicBezTo>
                  <a:cubicBezTo>
                    <a:pt x="64" y="7763"/>
                    <a:pt x="112" y="7735"/>
                    <a:pt x="125" y="7708"/>
                  </a:cubicBezTo>
                  <a:cubicBezTo>
                    <a:pt x="1051" y="5246"/>
                    <a:pt x="1670" y="2584"/>
                    <a:pt x="2375" y="49"/>
                  </a:cubicBezTo>
                  <a:cubicBezTo>
                    <a:pt x="2384" y="14"/>
                    <a:pt x="2372" y="1"/>
                    <a:pt x="23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42"/>
            <p:cNvSpPr/>
            <p:nvPr/>
          </p:nvSpPr>
          <p:spPr>
            <a:xfrm>
              <a:off x="2988275" y="1348450"/>
              <a:ext cx="56875" cy="208500"/>
            </a:xfrm>
            <a:custGeom>
              <a:avLst/>
              <a:gdLst/>
              <a:ahLst/>
              <a:cxnLst/>
              <a:rect l="l" t="t" r="r" b="b"/>
              <a:pathLst>
                <a:path w="2275" h="8340" extrusionOk="0">
                  <a:moveTo>
                    <a:pt x="2238" y="0"/>
                  </a:moveTo>
                  <a:cubicBezTo>
                    <a:pt x="2199" y="0"/>
                    <a:pt x="2139" y="44"/>
                    <a:pt x="2130" y="85"/>
                  </a:cubicBezTo>
                  <a:cubicBezTo>
                    <a:pt x="1593" y="2884"/>
                    <a:pt x="929" y="5606"/>
                    <a:pt x="8" y="8306"/>
                  </a:cubicBezTo>
                  <a:cubicBezTo>
                    <a:pt x="0" y="8330"/>
                    <a:pt x="10" y="8339"/>
                    <a:pt x="27" y="8339"/>
                  </a:cubicBezTo>
                  <a:cubicBezTo>
                    <a:pt x="52" y="8339"/>
                    <a:pt x="93" y="8317"/>
                    <a:pt x="103" y="8294"/>
                  </a:cubicBezTo>
                  <a:cubicBezTo>
                    <a:pt x="1160" y="5647"/>
                    <a:pt x="1734" y="2839"/>
                    <a:pt x="2267" y="52"/>
                  </a:cubicBezTo>
                  <a:cubicBezTo>
                    <a:pt x="2275" y="15"/>
                    <a:pt x="2260" y="0"/>
                    <a:pt x="223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42"/>
            <p:cNvSpPr/>
            <p:nvPr/>
          </p:nvSpPr>
          <p:spPr>
            <a:xfrm>
              <a:off x="3007825" y="1362975"/>
              <a:ext cx="48325" cy="208550"/>
            </a:xfrm>
            <a:custGeom>
              <a:avLst/>
              <a:gdLst/>
              <a:ahLst/>
              <a:cxnLst/>
              <a:rect l="l" t="t" r="r" b="b"/>
              <a:pathLst>
                <a:path w="1933" h="8342" extrusionOk="0">
                  <a:moveTo>
                    <a:pt x="1894" y="1"/>
                  </a:moveTo>
                  <a:cubicBezTo>
                    <a:pt x="1855" y="1"/>
                    <a:pt x="1794" y="45"/>
                    <a:pt x="1786" y="87"/>
                  </a:cubicBezTo>
                  <a:cubicBezTo>
                    <a:pt x="1341" y="2873"/>
                    <a:pt x="775" y="5590"/>
                    <a:pt x="7" y="8308"/>
                  </a:cubicBezTo>
                  <a:cubicBezTo>
                    <a:pt x="1" y="8332"/>
                    <a:pt x="9" y="8341"/>
                    <a:pt x="23" y="8341"/>
                  </a:cubicBezTo>
                  <a:cubicBezTo>
                    <a:pt x="49" y="8341"/>
                    <a:pt x="94" y="8311"/>
                    <a:pt x="102" y="8287"/>
                  </a:cubicBezTo>
                  <a:cubicBezTo>
                    <a:pt x="1030" y="5627"/>
                    <a:pt x="1485" y="2824"/>
                    <a:pt x="1926" y="53"/>
                  </a:cubicBezTo>
                  <a:cubicBezTo>
                    <a:pt x="1932" y="15"/>
                    <a:pt x="1917" y="1"/>
                    <a:pt x="189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42"/>
            <p:cNvSpPr/>
            <p:nvPr/>
          </p:nvSpPr>
          <p:spPr>
            <a:xfrm>
              <a:off x="3013875" y="1381425"/>
              <a:ext cx="51875" cy="214475"/>
            </a:xfrm>
            <a:custGeom>
              <a:avLst/>
              <a:gdLst/>
              <a:ahLst/>
              <a:cxnLst/>
              <a:rect l="l" t="t" r="r" b="b"/>
              <a:pathLst>
                <a:path w="2075" h="8579" extrusionOk="0">
                  <a:moveTo>
                    <a:pt x="2041" y="0"/>
                  </a:moveTo>
                  <a:cubicBezTo>
                    <a:pt x="2005" y="0"/>
                    <a:pt x="1948" y="40"/>
                    <a:pt x="1941" y="79"/>
                  </a:cubicBezTo>
                  <a:cubicBezTo>
                    <a:pt x="1404" y="2941"/>
                    <a:pt x="880" y="5761"/>
                    <a:pt x="9" y="8544"/>
                  </a:cubicBezTo>
                  <a:cubicBezTo>
                    <a:pt x="1" y="8569"/>
                    <a:pt x="10" y="8579"/>
                    <a:pt x="26" y="8579"/>
                  </a:cubicBezTo>
                  <a:cubicBezTo>
                    <a:pt x="51" y="8579"/>
                    <a:pt x="91" y="8554"/>
                    <a:pt x="99" y="8531"/>
                  </a:cubicBezTo>
                  <a:cubicBezTo>
                    <a:pt x="1110" y="5802"/>
                    <a:pt x="1536" y="2895"/>
                    <a:pt x="2069" y="46"/>
                  </a:cubicBezTo>
                  <a:cubicBezTo>
                    <a:pt x="2075" y="13"/>
                    <a:pt x="2061" y="0"/>
                    <a:pt x="20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42"/>
            <p:cNvSpPr/>
            <p:nvPr/>
          </p:nvSpPr>
          <p:spPr>
            <a:xfrm>
              <a:off x="3027375" y="1375125"/>
              <a:ext cx="53150" cy="231650"/>
            </a:xfrm>
            <a:custGeom>
              <a:avLst/>
              <a:gdLst/>
              <a:ahLst/>
              <a:cxnLst/>
              <a:rect l="l" t="t" r="r" b="b"/>
              <a:pathLst>
                <a:path w="2126" h="9266" extrusionOk="0">
                  <a:moveTo>
                    <a:pt x="2086" y="1"/>
                  </a:moveTo>
                  <a:cubicBezTo>
                    <a:pt x="2045" y="1"/>
                    <a:pt x="1982" y="46"/>
                    <a:pt x="1975" y="87"/>
                  </a:cubicBezTo>
                  <a:cubicBezTo>
                    <a:pt x="1475" y="3180"/>
                    <a:pt x="703" y="6187"/>
                    <a:pt x="5" y="9234"/>
                  </a:cubicBezTo>
                  <a:cubicBezTo>
                    <a:pt x="0" y="9257"/>
                    <a:pt x="9" y="9266"/>
                    <a:pt x="23" y="9266"/>
                  </a:cubicBezTo>
                  <a:cubicBezTo>
                    <a:pt x="47" y="9266"/>
                    <a:pt x="88" y="9237"/>
                    <a:pt x="96" y="9213"/>
                  </a:cubicBezTo>
                  <a:cubicBezTo>
                    <a:pt x="1008" y="6227"/>
                    <a:pt x="1624" y="3130"/>
                    <a:pt x="2119" y="55"/>
                  </a:cubicBezTo>
                  <a:cubicBezTo>
                    <a:pt x="2125" y="15"/>
                    <a:pt x="2109" y="1"/>
                    <a:pt x="20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42"/>
            <p:cNvSpPr/>
            <p:nvPr/>
          </p:nvSpPr>
          <p:spPr>
            <a:xfrm>
              <a:off x="3043500" y="1367900"/>
              <a:ext cx="60025" cy="241675"/>
            </a:xfrm>
            <a:custGeom>
              <a:avLst/>
              <a:gdLst/>
              <a:ahLst/>
              <a:cxnLst/>
              <a:rect l="l" t="t" r="r" b="b"/>
              <a:pathLst>
                <a:path w="2401" h="9667" extrusionOk="0">
                  <a:moveTo>
                    <a:pt x="2365" y="1"/>
                  </a:moveTo>
                  <a:cubicBezTo>
                    <a:pt x="2327" y="1"/>
                    <a:pt x="2266" y="44"/>
                    <a:pt x="2258" y="84"/>
                  </a:cubicBezTo>
                  <a:cubicBezTo>
                    <a:pt x="1991" y="1689"/>
                    <a:pt x="1747" y="3296"/>
                    <a:pt x="1429" y="4894"/>
                  </a:cubicBezTo>
                  <a:cubicBezTo>
                    <a:pt x="1297" y="5566"/>
                    <a:pt x="1" y="9269"/>
                    <a:pt x="221" y="9521"/>
                  </a:cubicBezTo>
                  <a:lnTo>
                    <a:pt x="221" y="9521"/>
                  </a:lnTo>
                  <a:cubicBezTo>
                    <a:pt x="216" y="9516"/>
                    <a:pt x="210" y="9514"/>
                    <a:pt x="204" y="9514"/>
                  </a:cubicBezTo>
                  <a:cubicBezTo>
                    <a:pt x="174" y="9514"/>
                    <a:pt x="135" y="9565"/>
                    <a:pt x="144" y="9588"/>
                  </a:cubicBezTo>
                  <a:cubicBezTo>
                    <a:pt x="161" y="9642"/>
                    <a:pt x="152" y="9642"/>
                    <a:pt x="194" y="9663"/>
                  </a:cubicBezTo>
                  <a:cubicBezTo>
                    <a:pt x="200" y="9666"/>
                    <a:pt x="206" y="9667"/>
                    <a:pt x="213" y="9667"/>
                  </a:cubicBezTo>
                  <a:cubicBezTo>
                    <a:pt x="248" y="9667"/>
                    <a:pt x="283" y="9621"/>
                    <a:pt x="293" y="9592"/>
                  </a:cubicBezTo>
                  <a:cubicBezTo>
                    <a:pt x="1416" y="6516"/>
                    <a:pt x="1858" y="3267"/>
                    <a:pt x="2395" y="50"/>
                  </a:cubicBezTo>
                  <a:cubicBezTo>
                    <a:pt x="2401" y="14"/>
                    <a:pt x="2387" y="1"/>
                    <a:pt x="23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42"/>
            <p:cNvSpPr/>
            <p:nvPr/>
          </p:nvSpPr>
          <p:spPr>
            <a:xfrm>
              <a:off x="3070825" y="1359425"/>
              <a:ext cx="48500" cy="218425"/>
            </a:xfrm>
            <a:custGeom>
              <a:avLst/>
              <a:gdLst/>
              <a:ahLst/>
              <a:cxnLst/>
              <a:rect l="l" t="t" r="r" b="b"/>
              <a:pathLst>
                <a:path w="1940" h="8737" extrusionOk="0">
                  <a:moveTo>
                    <a:pt x="1902" y="1"/>
                  </a:moveTo>
                  <a:cubicBezTo>
                    <a:pt x="1864" y="1"/>
                    <a:pt x="1806" y="42"/>
                    <a:pt x="1801" y="84"/>
                  </a:cubicBezTo>
                  <a:cubicBezTo>
                    <a:pt x="1306" y="2925"/>
                    <a:pt x="955" y="5963"/>
                    <a:pt x="10" y="8697"/>
                  </a:cubicBezTo>
                  <a:cubicBezTo>
                    <a:pt x="0" y="8726"/>
                    <a:pt x="11" y="8737"/>
                    <a:pt x="29" y="8737"/>
                  </a:cubicBezTo>
                  <a:cubicBezTo>
                    <a:pt x="59" y="8737"/>
                    <a:pt x="106" y="8709"/>
                    <a:pt x="117" y="8681"/>
                  </a:cubicBezTo>
                  <a:cubicBezTo>
                    <a:pt x="1170" y="6017"/>
                    <a:pt x="1451" y="2859"/>
                    <a:pt x="1933" y="51"/>
                  </a:cubicBezTo>
                  <a:cubicBezTo>
                    <a:pt x="1939" y="15"/>
                    <a:pt x="1924" y="1"/>
                    <a:pt x="19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42"/>
            <p:cNvSpPr/>
            <p:nvPr/>
          </p:nvSpPr>
          <p:spPr>
            <a:xfrm>
              <a:off x="3080925" y="1356900"/>
              <a:ext cx="55550" cy="240100"/>
            </a:xfrm>
            <a:custGeom>
              <a:avLst/>
              <a:gdLst/>
              <a:ahLst/>
              <a:cxnLst/>
              <a:rect l="l" t="t" r="r" b="b"/>
              <a:pathLst>
                <a:path w="2222" h="9604" extrusionOk="0">
                  <a:moveTo>
                    <a:pt x="2183" y="0"/>
                  </a:moveTo>
                  <a:cubicBezTo>
                    <a:pt x="2143" y="0"/>
                    <a:pt x="2082" y="44"/>
                    <a:pt x="2074" y="86"/>
                  </a:cubicBezTo>
                  <a:cubicBezTo>
                    <a:pt x="1534" y="3294"/>
                    <a:pt x="865" y="6436"/>
                    <a:pt x="6" y="9574"/>
                  </a:cubicBezTo>
                  <a:cubicBezTo>
                    <a:pt x="0" y="9595"/>
                    <a:pt x="8" y="9603"/>
                    <a:pt x="20" y="9603"/>
                  </a:cubicBezTo>
                  <a:cubicBezTo>
                    <a:pt x="45" y="9603"/>
                    <a:pt x="89" y="9574"/>
                    <a:pt x="97" y="9550"/>
                  </a:cubicBezTo>
                  <a:cubicBezTo>
                    <a:pt x="1125" y="6470"/>
                    <a:pt x="1678" y="3249"/>
                    <a:pt x="2215" y="53"/>
                  </a:cubicBezTo>
                  <a:cubicBezTo>
                    <a:pt x="2221" y="15"/>
                    <a:pt x="2205" y="0"/>
                    <a:pt x="2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42"/>
            <p:cNvSpPr/>
            <p:nvPr/>
          </p:nvSpPr>
          <p:spPr>
            <a:xfrm>
              <a:off x="3103900" y="1363050"/>
              <a:ext cx="54475" cy="231700"/>
            </a:xfrm>
            <a:custGeom>
              <a:avLst/>
              <a:gdLst/>
              <a:ahLst/>
              <a:cxnLst/>
              <a:rect l="l" t="t" r="r" b="b"/>
              <a:pathLst>
                <a:path w="2179" h="9268" extrusionOk="0">
                  <a:moveTo>
                    <a:pt x="2143" y="1"/>
                  </a:moveTo>
                  <a:cubicBezTo>
                    <a:pt x="2105" y="1"/>
                    <a:pt x="2043" y="44"/>
                    <a:pt x="2035" y="84"/>
                  </a:cubicBezTo>
                  <a:cubicBezTo>
                    <a:pt x="1403" y="3147"/>
                    <a:pt x="759" y="6194"/>
                    <a:pt x="8" y="9229"/>
                  </a:cubicBezTo>
                  <a:cubicBezTo>
                    <a:pt x="0" y="9257"/>
                    <a:pt x="9" y="9268"/>
                    <a:pt x="25" y="9268"/>
                  </a:cubicBezTo>
                  <a:cubicBezTo>
                    <a:pt x="52" y="9268"/>
                    <a:pt x="101" y="9234"/>
                    <a:pt x="111" y="9204"/>
                  </a:cubicBezTo>
                  <a:cubicBezTo>
                    <a:pt x="978" y="6199"/>
                    <a:pt x="1544" y="3110"/>
                    <a:pt x="2171" y="50"/>
                  </a:cubicBezTo>
                  <a:cubicBezTo>
                    <a:pt x="2178" y="14"/>
                    <a:pt x="2164" y="1"/>
                    <a:pt x="21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42"/>
            <p:cNvSpPr/>
            <p:nvPr/>
          </p:nvSpPr>
          <p:spPr>
            <a:xfrm>
              <a:off x="3120825" y="1353375"/>
              <a:ext cx="53350" cy="219425"/>
            </a:xfrm>
            <a:custGeom>
              <a:avLst/>
              <a:gdLst/>
              <a:ahLst/>
              <a:cxnLst/>
              <a:rect l="l" t="t" r="r" b="b"/>
              <a:pathLst>
                <a:path w="2134" h="8777" extrusionOk="0">
                  <a:moveTo>
                    <a:pt x="2099" y="0"/>
                  </a:moveTo>
                  <a:cubicBezTo>
                    <a:pt x="2062" y="0"/>
                    <a:pt x="2000" y="43"/>
                    <a:pt x="1989" y="82"/>
                  </a:cubicBezTo>
                  <a:cubicBezTo>
                    <a:pt x="1577" y="1746"/>
                    <a:pt x="1284" y="3431"/>
                    <a:pt x="933" y="5107"/>
                  </a:cubicBezTo>
                  <a:cubicBezTo>
                    <a:pt x="718" y="6148"/>
                    <a:pt x="644" y="7820"/>
                    <a:pt x="24" y="8716"/>
                  </a:cubicBezTo>
                  <a:cubicBezTo>
                    <a:pt x="1" y="8753"/>
                    <a:pt x="16" y="8777"/>
                    <a:pt x="41" y="8777"/>
                  </a:cubicBezTo>
                  <a:cubicBezTo>
                    <a:pt x="55" y="8777"/>
                    <a:pt x="72" y="8769"/>
                    <a:pt x="87" y="8753"/>
                  </a:cubicBezTo>
                  <a:cubicBezTo>
                    <a:pt x="636" y="8171"/>
                    <a:pt x="652" y="7184"/>
                    <a:pt x="805" y="6441"/>
                  </a:cubicBezTo>
                  <a:cubicBezTo>
                    <a:pt x="1238" y="4311"/>
                    <a:pt x="1614" y="2163"/>
                    <a:pt x="2126" y="50"/>
                  </a:cubicBezTo>
                  <a:cubicBezTo>
                    <a:pt x="2134" y="14"/>
                    <a:pt x="2120" y="0"/>
                    <a:pt x="20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42"/>
            <p:cNvSpPr/>
            <p:nvPr/>
          </p:nvSpPr>
          <p:spPr>
            <a:xfrm>
              <a:off x="3140125" y="1340925"/>
              <a:ext cx="52525" cy="217550"/>
            </a:xfrm>
            <a:custGeom>
              <a:avLst/>
              <a:gdLst/>
              <a:ahLst/>
              <a:cxnLst/>
              <a:rect l="l" t="t" r="r" b="b"/>
              <a:pathLst>
                <a:path w="2101" h="8702" extrusionOk="0">
                  <a:moveTo>
                    <a:pt x="2061" y="0"/>
                  </a:moveTo>
                  <a:cubicBezTo>
                    <a:pt x="2018" y="0"/>
                    <a:pt x="1948" y="50"/>
                    <a:pt x="1941" y="98"/>
                  </a:cubicBezTo>
                  <a:cubicBezTo>
                    <a:pt x="1346" y="2962"/>
                    <a:pt x="594" y="5791"/>
                    <a:pt x="8" y="8657"/>
                  </a:cubicBezTo>
                  <a:cubicBezTo>
                    <a:pt x="1" y="8689"/>
                    <a:pt x="13" y="8702"/>
                    <a:pt x="31" y="8702"/>
                  </a:cubicBezTo>
                  <a:cubicBezTo>
                    <a:pt x="65" y="8702"/>
                    <a:pt x="122" y="8662"/>
                    <a:pt x="132" y="8628"/>
                  </a:cubicBezTo>
                  <a:cubicBezTo>
                    <a:pt x="908" y="5808"/>
                    <a:pt x="1507" y="2922"/>
                    <a:pt x="2093" y="56"/>
                  </a:cubicBezTo>
                  <a:cubicBezTo>
                    <a:pt x="2101" y="16"/>
                    <a:pt x="2085" y="0"/>
                    <a:pt x="20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42"/>
            <p:cNvSpPr/>
            <p:nvPr/>
          </p:nvSpPr>
          <p:spPr>
            <a:xfrm>
              <a:off x="3159100" y="1354500"/>
              <a:ext cx="45500" cy="205775"/>
            </a:xfrm>
            <a:custGeom>
              <a:avLst/>
              <a:gdLst/>
              <a:ahLst/>
              <a:cxnLst/>
              <a:rect l="l" t="t" r="r" b="b"/>
              <a:pathLst>
                <a:path w="1820" h="8231" extrusionOk="0">
                  <a:moveTo>
                    <a:pt x="1782" y="1"/>
                  </a:moveTo>
                  <a:cubicBezTo>
                    <a:pt x="1743" y="1"/>
                    <a:pt x="1681" y="44"/>
                    <a:pt x="1672" y="87"/>
                  </a:cubicBezTo>
                  <a:cubicBezTo>
                    <a:pt x="1231" y="2829"/>
                    <a:pt x="641" y="5504"/>
                    <a:pt x="5" y="8205"/>
                  </a:cubicBezTo>
                  <a:cubicBezTo>
                    <a:pt x="0" y="8223"/>
                    <a:pt x="7" y="8231"/>
                    <a:pt x="17" y="8231"/>
                  </a:cubicBezTo>
                  <a:cubicBezTo>
                    <a:pt x="37" y="8231"/>
                    <a:pt x="70" y="8206"/>
                    <a:pt x="75" y="8188"/>
                  </a:cubicBezTo>
                  <a:cubicBezTo>
                    <a:pt x="938" y="5558"/>
                    <a:pt x="1371" y="2779"/>
                    <a:pt x="1813" y="50"/>
                  </a:cubicBezTo>
                  <a:cubicBezTo>
                    <a:pt x="1819" y="14"/>
                    <a:pt x="1804" y="1"/>
                    <a:pt x="17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42"/>
            <p:cNvSpPr/>
            <p:nvPr/>
          </p:nvSpPr>
          <p:spPr>
            <a:xfrm>
              <a:off x="3179250" y="1376225"/>
              <a:ext cx="35225" cy="193025"/>
            </a:xfrm>
            <a:custGeom>
              <a:avLst/>
              <a:gdLst/>
              <a:ahLst/>
              <a:cxnLst/>
              <a:rect l="l" t="t" r="r" b="b"/>
              <a:pathLst>
                <a:path w="1409" h="7721" extrusionOk="0">
                  <a:moveTo>
                    <a:pt x="1366" y="0"/>
                  </a:moveTo>
                  <a:cubicBezTo>
                    <a:pt x="1322" y="0"/>
                    <a:pt x="1256" y="48"/>
                    <a:pt x="1251" y="93"/>
                  </a:cubicBezTo>
                  <a:cubicBezTo>
                    <a:pt x="921" y="2637"/>
                    <a:pt x="569" y="5180"/>
                    <a:pt x="8" y="7683"/>
                  </a:cubicBezTo>
                  <a:cubicBezTo>
                    <a:pt x="1" y="7710"/>
                    <a:pt x="11" y="7721"/>
                    <a:pt x="27" y="7721"/>
                  </a:cubicBezTo>
                  <a:cubicBezTo>
                    <a:pt x="57" y="7721"/>
                    <a:pt x="108" y="7686"/>
                    <a:pt x="115" y="7654"/>
                  </a:cubicBezTo>
                  <a:cubicBezTo>
                    <a:pt x="850" y="5221"/>
                    <a:pt x="1073" y="2570"/>
                    <a:pt x="1403" y="56"/>
                  </a:cubicBezTo>
                  <a:cubicBezTo>
                    <a:pt x="1408" y="16"/>
                    <a:pt x="1390" y="0"/>
                    <a:pt x="13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42"/>
            <p:cNvSpPr/>
            <p:nvPr/>
          </p:nvSpPr>
          <p:spPr>
            <a:xfrm>
              <a:off x="3180400" y="1408075"/>
              <a:ext cx="50950" cy="198950"/>
            </a:xfrm>
            <a:custGeom>
              <a:avLst/>
              <a:gdLst/>
              <a:ahLst/>
              <a:cxnLst/>
              <a:rect l="l" t="t" r="r" b="b"/>
              <a:pathLst>
                <a:path w="2038" h="7958" extrusionOk="0">
                  <a:moveTo>
                    <a:pt x="2002" y="0"/>
                  </a:moveTo>
                  <a:cubicBezTo>
                    <a:pt x="1964" y="0"/>
                    <a:pt x="1902" y="43"/>
                    <a:pt x="1895" y="82"/>
                  </a:cubicBezTo>
                  <a:cubicBezTo>
                    <a:pt x="1399" y="2742"/>
                    <a:pt x="953" y="5359"/>
                    <a:pt x="16" y="7903"/>
                  </a:cubicBezTo>
                  <a:cubicBezTo>
                    <a:pt x="1" y="7942"/>
                    <a:pt x="15" y="7958"/>
                    <a:pt x="36" y="7958"/>
                  </a:cubicBezTo>
                  <a:cubicBezTo>
                    <a:pt x="63" y="7958"/>
                    <a:pt x="101" y="7934"/>
                    <a:pt x="115" y="7903"/>
                  </a:cubicBezTo>
                  <a:cubicBezTo>
                    <a:pt x="1184" y="5418"/>
                    <a:pt x="1544" y="2696"/>
                    <a:pt x="2030" y="50"/>
                  </a:cubicBezTo>
                  <a:cubicBezTo>
                    <a:pt x="2038" y="14"/>
                    <a:pt x="2024" y="0"/>
                    <a:pt x="20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42"/>
            <p:cNvSpPr/>
            <p:nvPr/>
          </p:nvSpPr>
          <p:spPr>
            <a:xfrm>
              <a:off x="3212125" y="1466300"/>
              <a:ext cx="23025" cy="117625"/>
            </a:xfrm>
            <a:custGeom>
              <a:avLst/>
              <a:gdLst/>
              <a:ahLst/>
              <a:cxnLst/>
              <a:rect l="l" t="t" r="r" b="b"/>
              <a:pathLst>
                <a:path w="921" h="4705" extrusionOk="0">
                  <a:moveTo>
                    <a:pt x="878" y="1"/>
                  </a:moveTo>
                  <a:cubicBezTo>
                    <a:pt x="836" y="1"/>
                    <a:pt x="771" y="48"/>
                    <a:pt x="765" y="95"/>
                  </a:cubicBezTo>
                  <a:cubicBezTo>
                    <a:pt x="563" y="1627"/>
                    <a:pt x="291" y="3142"/>
                    <a:pt x="6" y="4665"/>
                  </a:cubicBezTo>
                  <a:cubicBezTo>
                    <a:pt x="0" y="4693"/>
                    <a:pt x="11" y="4704"/>
                    <a:pt x="28" y="4704"/>
                  </a:cubicBezTo>
                  <a:cubicBezTo>
                    <a:pt x="58" y="4704"/>
                    <a:pt x="109" y="4668"/>
                    <a:pt x="117" y="4636"/>
                  </a:cubicBezTo>
                  <a:cubicBezTo>
                    <a:pt x="493" y="3134"/>
                    <a:pt x="712" y="1589"/>
                    <a:pt x="914" y="57"/>
                  </a:cubicBezTo>
                  <a:cubicBezTo>
                    <a:pt x="920" y="17"/>
                    <a:pt x="903" y="1"/>
                    <a:pt x="8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42"/>
            <p:cNvSpPr/>
            <p:nvPr/>
          </p:nvSpPr>
          <p:spPr>
            <a:xfrm>
              <a:off x="3231875" y="1478550"/>
              <a:ext cx="26300" cy="133125"/>
            </a:xfrm>
            <a:custGeom>
              <a:avLst/>
              <a:gdLst/>
              <a:ahLst/>
              <a:cxnLst/>
              <a:rect l="l" t="t" r="r" b="b"/>
              <a:pathLst>
                <a:path w="1052" h="5325" extrusionOk="0">
                  <a:moveTo>
                    <a:pt x="1012" y="1"/>
                  </a:moveTo>
                  <a:cubicBezTo>
                    <a:pt x="971" y="1"/>
                    <a:pt x="908" y="46"/>
                    <a:pt x="901" y="87"/>
                  </a:cubicBezTo>
                  <a:cubicBezTo>
                    <a:pt x="653" y="1835"/>
                    <a:pt x="273" y="3552"/>
                    <a:pt x="5" y="5290"/>
                  </a:cubicBezTo>
                  <a:cubicBezTo>
                    <a:pt x="0" y="5315"/>
                    <a:pt x="9" y="5324"/>
                    <a:pt x="23" y="5324"/>
                  </a:cubicBezTo>
                  <a:cubicBezTo>
                    <a:pt x="47" y="5324"/>
                    <a:pt x="87" y="5294"/>
                    <a:pt x="95" y="5270"/>
                  </a:cubicBezTo>
                  <a:cubicBezTo>
                    <a:pt x="570" y="3577"/>
                    <a:pt x="802" y="1793"/>
                    <a:pt x="1045" y="55"/>
                  </a:cubicBezTo>
                  <a:cubicBezTo>
                    <a:pt x="1051" y="16"/>
                    <a:pt x="1035" y="1"/>
                    <a:pt x="1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42"/>
            <p:cNvSpPr/>
            <p:nvPr/>
          </p:nvSpPr>
          <p:spPr>
            <a:xfrm>
              <a:off x="3247425" y="1481125"/>
              <a:ext cx="28875" cy="174625"/>
            </a:xfrm>
            <a:custGeom>
              <a:avLst/>
              <a:gdLst/>
              <a:ahLst/>
              <a:cxnLst/>
              <a:rect l="l" t="t" r="r" b="b"/>
              <a:pathLst>
                <a:path w="1155" h="6985" extrusionOk="0">
                  <a:moveTo>
                    <a:pt x="1117" y="0"/>
                  </a:moveTo>
                  <a:cubicBezTo>
                    <a:pt x="1079" y="0"/>
                    <a:pt x="1023" y="42"/>
                    <a:pt x="1018" y="84"/>
                  </a:cubicBezTo>
                  <a:cubicBezTo>
                    <a:pt x="662" y="2363"/>
                    <a:pt x="155" y="4651"/>
                    <a:pt x="2" y="6955"/>
                  </a:cubicBezTo>
                  <a:cubicBezTo>
                    <a:pt x="1" y="6976"/>
                    <a:pt x="10" y="6985"/>
                    <a:pt x="24" y="6985"/>
                  </a:cubicBezTo>
                  <a:cubicBezTo>
                    <a:pt x="56" y="6985"/>
                    <a:pt x="111" y="6942"/>
                    <a:pt x="113" y="6913"/>
                  </a:cubicBezTo>
                  <a:cubicBezTo>
                    <a:pt x="477" y="4630"/>
                    <a:pt x="811" y="2338"/>
                    <a:pt x="1150" y="51"/>
                  </a:cubicBezTo>
                  <a:cubicBezTo>
                    <a:pt x="1154" y="14"/>
                    <a:pt x="1139" y="0"/>
                    <a:pt x="11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42"/>
            <p:cNvSpPr/>
            <p:nvPr/>
          </p:nvSpPr>
          <p:spPr>
            <a:xfrm>
              <a:off x="3271650" y="1496700"/>
              <a:ext cx="18325" cy="137275"/>
            </a:xfrm>
            <a:custGeom>
              <a:avLst/>
              <a:gdLst/>
              <a:ahLst/>
              <a:cxnLst/>
              <a:rect l="l" t="t" r="r" b="b"/>
              <a:pathLst>
                <a:path w="733" h="5491" extrusionOk="0">
                  <a:moveTo>
                    <a:pt x="701" y="0"/>
                  </a:moveTo>
                  <a:cubicBezTo>
                    <a:pt x="656" y="0"/>
                    <a:pt x="575" y="64"/>
                    <a:pt x="569" y="114"/>
                  </a:cubicBezTo>
                  <a:cubicBezTo>
                    <a:pt x="375" y="1893"/>
                    <a:pt x="148" y="3677"/>
                    <a:pt x="3" y="5461"/>
                  </a:cubicBezTo>
                  <a:cubicBezTo>
                    <a:pt x="1" y="5482"/>
                    <a:pt x="10" y="5490"/>
                    <a:pt x="25" y="5490"/>
                  </a:cubicBezTo>
                  <a:cubicBezTo>
                    <a:pt x="59" y="5490"/>
                    <a:pt x="121" y="5447"/>
                    <a:pt x="127" y="5415"/>
                  </a:cubicBezTo>
                  <a:cubicBezTo>
                    <a:pt x="375" y="3632"/>
                    <a:pt x="536" y="1831"/>
                    <a:pt x="730" y="39"/>
                  </a:cubicBezTo>
                  <a:cubicBezTo>
                    <a:pt x="732" y="11"/>
                    <a:pt x="720" y="0"/>
                    <a:pt x="7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42"/>
            <p:cNvSpPr/>
            <p:nvPr/>
          </p:nvSpPr>
          <p:spPr>
            <a:xfrm>
              <a:off x="3271925" y="1476175"/>
              <a:ext cx="38475" cy="239075"/>
            </a:xfrm>
            <a:custGeom>
              <a:avLst/>
              <a:gdLst/>
              <a:ahLst/>
              <a:cxnLst/>
              <a:rect l="l" t="t" r="r" b="b"/>
              <a:pathLst>
                <a:path w="1539" h="9563" extrusionOk="0">
                  <a:moveTo>
                    <a:pt x="1510" y="0"/>
                  </a:moveTo>
                  <a:cubicBezTo>
                    <a:pt x="1470" y="0"/>
                    <a:pt x="1402" y="48"/>
                    <a:pt x="1396" y="88"/>
                  </a:cubicBezTo>
                  <a:cubicBezTo>
                    <a:pt x="999" y="3243"/>
                    <a:pt x="442" y="6372"/>
                    <a:pt x="4" y="9522"/>
                  </a:cubicBezTo>
                  <a:cubicBezTo>
                    <a:pt x="0" y="9551"/>
                    <a:pt x="11" y="9562"/>
                    <a:pt x="27" y="9562"/>
                  </a:cubicBezTo>
                  <a:cubicBezTo>
                    <a:pt x="55" y="9562"/>
                    <a:pt x="98" y="9529"/>
                    <a:pt x="103" y="9497"/>
                  </a:cubicBezTo>
                  <a:cubicBezTo>
                    <a:pt x="732" y="6376"/>
                    <a:pt x="1144" y="3197"/>
                    <a:pt x="1536" y="34"/>
                  </a:cubicBezTo>
                  <a:cubicBezTo>
                    <a:pt x="1539" y="10"/>
                    <a:pt x="1527" y="0"/>
                    <a:pt x="15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42"/>
            <p:cNvSpPr/>
            <p:nvPr/>
          </p:nvSpPr>
          <p:spPr>
            <a:xfrm>
              <a:off x="3265650" y="1510150"/>
              <a:ext cx="58275" cy="251325"/>
            </a:xfrm>
            <a:custGeom>
              <a:avLst/>
              <a:gdLst/>
              <a:ahLst/>
              <a:cxnLst/>
              <a:rect l="l" t="t" r="r" b="b"/>
              <a:pathLst>
                <a:path w="2331" h="10053" extrusionOk="0">
                  <a:moveTo>
                    <a:pt x="2290" y="1"/>
                  </a:moveTo>
                  <a:cubicBezTo>
                    <a:pt x="2249" y="1"/>
                    <a:pt x="2185" y="47"/>
                    <a:pt x="2180" y="92"/>
                  </a:cubicBezTo>
                  <a:cubicBezTo>
                    <a:pt x="1676" y="3469"/>
                    <a:pt x="953" y="6735"/>
                    <a:pt x="8" y="10013"/>
                  </a:cubicBezTo>
                  <a:cubicBezTo>
                    <a:pt x="0" y="10041"/>
                    <a:pt x="10" y="10052"/>
                    <a:pt x="26" y="10052"/>
                  </a:cubicBezTo>
                  <a:cubicBezTo>
                    <a:pt x="55" y="10052"/>
                    <a:pt x="105" y="10018"/>
                    <a:pt x="116" y="9989"/>
                  </a:cubicBezTo>
                  <a:cubicBezTo>
                    <a:pt x="1255" y="6789"/>
                    <a:pt x="1833" y="3403"/>
                    <a:pt x="2324" y="54"/>
                  </a:cubicBezTo>
                  <a:cubicBezTo>
                    <a:pt x="2330" y="16"/>
                    <a:pt x="2314" y="1"/>
                    <a:pt x="22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42"/>
            <p:cNvSpPr/>
            <p:nvPr/>
          </p:nvSpPr>
          <p:spPr>
            <a:xfrm>
              <a:off x="3290150" y="1617450"/>
              <a:ext cx="33525" cy="174425"/>
            </a:xfrm>
            <a:custGeom>
              <a:avLst/>
              <a:gdLst/>
              <a:ahLst/>
              <a:cxnLst/>
              <a:rect l="l" t="t" r="r" b="b"/>
              <a:pathLst>
                <a:path w="1341" h="6977" extrusionOk="0">
                  <a:moveTo>
                    <a:pt x="1305" y="0"/>
                  </a:moveTo>
                  <a:cubicBezTo>
                    <a:pt x="1269" y="0"/>
                    <a:pt x="1213" y="42"/>
                    <a:pt x="1208" y="81"/>
                  </a:cubicBezTo>
                  <a:cubicBezTo>
                    <a:pt x="903" y="2390"/>
                    <a:pt x="440" y="4652"/>
                    <a:pt x="7" y="6939"/>
                  </a:cubicBezTo>
                  <a:cubicBezTo>
                    <a:pt x="1" y="6966"/>
                    <a:pt x="10" y="6976"/>
                    <a:pt x="25" y="6976"/>
                  </a:cubicBezTo>
                  <a:cubicBezTo>
                    <a:pt x="52" y="6976"/>
                    <a:pt x="98" y="6944"/>
                    <a:pt x="106" y="6914"/>
                  </a:cubicBezTo>
                  <a:cubicBezTo>
                    <a:pt x="704" y="4673"/>
                    <a:pt x="1038" y="2348"/>
                    <a:pt x="1336" y="48"/>
                  </a:cubicBezTo>
                  <a:cubicBezTo>
                    <a:pt x="1340" y="14"/>
                    <a:pt x="1326" y="0"/>
                    <a:pt x="13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42"/>
            <p:cNvSpPr/>
            <p:nvPr/>
          </p:nvSpPr>
          <p:spPr>
            <a:xfrm>
              <a:off x="3299875" y="1679275"/>
              <a:ext cx="32650" cy="135725"/>
            </a:xfrm>
            <a:custGeom>
              <a:avLst/>
              <a:gdLst/>
              <a:ahLst/>
              <a:cxnLst/>
              <a:rect l="l" t="t" r="r" b="b"/>
              <a:pathLst>
                <a:path w="1306" h="5429" extrusionOk="0">
                  <a:moveTo>
                    <a:pt x="1265" y="0"/>
                  </a:moveTo>
                  <a:cubicBezTo>
                    <a:pt x="1223" y="0"/>
                    <a:pt x="1157" y="47"/>
                    <a:pt x="1150" y="94"/>
                  </a:cubicBezTo>
                  <a:cubicBezTo>
                    <a:pt x="794" y="1865"/>
                    <a:pt x="336" y="3616"/>
                    <a:pt x="5" y="5392"/>
                  </a:cubicBezTo>
                  <a:cubicBezTo>
                    <a:pt x="1" y="5418"/>
                    <a:pt x="11" y="5428"/>
                    <a:pt x="26" y="5428"/>
                  </a:cubicBezTo>
                  <a:cubicBezTo>
                    <a:pt x="53" y="5428"/>
                    <a:pt x="97" y="5396"/>
                    <a:pt x="104" y="5367"/>
                  </a:cubicBezTo>
                  <a:cubicBezTo>
                    <a:pt x="563" y="3612"/>
                    <a:pt x="947" y="1832"/>
                    <a:pt x="1298" y="57"/>
                  </a:cubicBezTo>
                  <a:cubicBezTo>
                    <a:pt x="1306" y="16"/>
                    <a:pt x="1289" y="0"/>
                    <a:pt x="12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42"/>
            <p:cNvSpPr/>
            <p:nvPr/>
          </p:nvSpPr>
          <p:spPr>
            <a:xfrm>
              <a:off x="3281300" y="1768050"/>
              <a:ext cx="42825" cy="172550"/>
            </a:xfrm>
            <a:custGeom>
              <a:avLst/>
              <a:gdLst/>
              <a:ahLst/>
              <a:cxnLst/>
              <a:rect l="l" t="t" r="r" b="b"/>
              <a:pathLst>
                <a:path w="1713" h="6902" extrusionOk="0">
                  <a:moveTo>
                    <a:pt x="1673" y="1"/>
                  </a:moveTo>
                  <a:cubicBezTo>
                    <a:pt x="1631" y="1"/>
                    <a:pt x="1560" y="49"/>
                    <a:pt x="1550" y="94"/>
                  </a:cubicBezTo>
                  <a:cubicBezTo>
                    <a:pt x="1009" y="2336"/>
                    <a:pt x="401" y="4586"/>
                    <a:pt x="5" y="6857"/>
                  </a:cubicBezTo>
                  <a:cubicBezTo>
                    <a:pt x="1" y="6889"/>
                    <a:pt x="13" y="6901"/>
                    <a:pt x="32" y="6901"/>
                  </a:cubicBezTo>
                  <a:cubicBezTo>
                    <a:pt x="66" y="6901"/>
                    <a:pt x="121" y="6859"/>
                    <a:pt x="129" y="6824"/>
                  </a:cubicBezTo>
                  <a:cubicBezTo>
                    <a:pt x="699" y="4582"/>
                    <a:pt x="1165" y="2307"/>
                    <a:pt x="1702" y="57"/>
                  </a:cubicBezTo>
                  <a:cubicBezTo>
                    <a:pt x="1713" y="16"/>
                    <a:pt x="1698" y="1"/>
                    <a:pt x="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42"/>
            <p:cNvSpPr/>
            <p:nvPr/>
          </p:nvSpPr>
          <p:spPr>
            <a:xfrm>
              <a:off x="3292500" y="1783875"/>
              <a:ext cx="45025" cy="174725"/>
            </a:xfrm>
            <a:custGeom>
              <a:avLst/>
              <a:gdLst/>
              <a:ahLst/>
              <a:cxnLst/>
              <a:rect l="l" t="t" r="r" b="b"/>
              <a:pathLst>
                <a:path w="1801" h="6989" extrusionOk="0">
                  <a:moveTo>
                    <a:pt x="1761" y="0"/>
                  </a:moveTo>
                  <a:cubicBezTo>
                    <a:pt x="1718" y="0"/>
                    <a:pt x="1647" y="49"/>
                    <a:pt x="1634" y="97"/>
                  </a:cubicBezTo>
                  <a:cubicBezTo>
                    <a:pt x="1102" y="2384"/>
                    <a:pt x="540" y="4663"/>
                    <a:pt x="8" y="6950"/>
                  </a:cubicBezTo>
                  <a:cubicBezTo>
                    <a:pt x="1" y="6978"/>
                    <a:pt x="9" y="6989"/>
                    <a:pt x="24" y="6989"/>
                  </a:cubicBezTo>
                  <a:cubicBezTo>
                    <a:pt x="51" y="6989"/>
                    <a:pt x="100" y="6953"/>
                    <a:pt x="111" y="6926"/>
                  </a:cubicBezTo>
                  <a:cubicBezTo>
                    <a:pt x="805" y="4676"/>
                    <a:pt x="1258" y="2347"/>
                    <a:pt x="1792" y="55"/>
                  </a:cubicBezTo>
                  <a:cubicBezTo>
                    <a:pt x="1800" y="16"/>
                    <a:pt x="1785" y="0"/>
                    <a:pt x="1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42"/>
            <p:cNvSpPr/>
            <p:nvPr/>
          </p:nvSpPr>
          <p:spPr>
            <a:xfrm>
              <a:off x="3292375" y="1819150"/>
              <a:ext cx="47575" cy="200425"/>
            </a:xfrm>
            <a:custGeom>
              <a:avLst/>
              <a:gdLst/>
              <a:ahLst/>
              <a:cxnLst/>
              <a:rect l="l" t="t" r="r" b="b"/>
              <a:pathLst>
                <a:path w="1903" h="8017" extrusionOk="0">
                  <a:moveTo>
                    <a:pt x="1861" y="1"/>
                  </a:moveTo>
                  <a:cubicBezTo>
                    <a:pt x="1816" y="1"/>
                    <a:pt x="1746" y="49"/>
                    <a:pt x="1738" y="94"/>
                  </a:cubicBezTo>
                  <a:cubicBezTo>
                    <a:pt x="1197" y="2732"/>
                    <a:pt x="566" y="5346"/>
                    <a:pt x="8" y="7976"/>
                  </a:cubicBezTo>
                  <a:cubicBezTo>
                    <a:pt x="1" y="8005"/>
                    <a:pt x="11" y="8016"/>
                    <a:pt x="28" y="8016"/>
                  </a:cubicBezTo>
                  <a:cubicBezTo>
                    <a:pt x="59" y="8016"/>
                    <a:pt x="112" y="7979"/>
                    <a:pt x="120" y="7947"/>
                  </a:cubicBezTo>
                  <a:cubicBezTo>
                    <a:pt x="810" y="5341"/>
                    <a:pt x="1355" y="2695"/>
                    <a:pt x="1896" y="56"/>
                  </a:cubicBezTo>
                  <a:cubicBezTo>
                    <a:pt x="1903" y="16"/>
                    <a:pt x="1886" y="1"/>
                    <a:pt x="186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42"/>
            <p:cNvSpPr/>
            <p:nvPr/>
          </p:nvSpPr>
          <p:spPr>
            <a:xfrm>
              <a:off x="3297600" y="1862925"/>
              <a:ext cx="47225" cy="169750"/>
            </a:xfrm>
            <a:custGeom>
              <a:avLst/>
              <a:gdLst/>
              <a:ahLst/>
              <a:cxnLst/>
              <a:rect l="l" t="t" r="r" b="b"/>
              <a:pathLst>
                <a:path w="1889" h="6790" extrusionOk="0">
                  <a:moveTo>
                    <a:pt x="1849" y="0"/>
                  </a:moveTo>
                  <a:cubicBezTo>
                    <a:pt x="1805" y="0"/>
                    <a:pt x="1734" y="50"/>
                    <a:pt x="1723" y="97"/>
                  </a:cubicBezTo>
                  <a:cubicBezTo>
                    <a:pt x="1182" y="2323"/>
                    <a:pt x="452" y="4512"/>
                    <a:pt x="6" y="6757"/>
                  </a:cubicBezTo>
                  <a:cubicBezTo>
                    <a:pt x="0" y="6781"/>
                    <a:pt x="8" y="6790"/>
                    <a:pt x="21" y="6790"/>
                  </a:cubicBezTo>
                  <a:cubicBezTo>
                    <a:pt x="45" y="6790"/>
                    <a:pt x="87" y="6760"/>
                    <a:pt x="92" y="6733"/>
                  </a:cubicBezTo>
                  <a:cubicBezTo>
                    <a:pt x="728" y="4524"/>
                    <a:pt x="1335" y="2294"/>
                    <a:pt x="1880" y="56"/>
                  </a:cubicBezTo>
                  <a:cubicBezTo>
                    <a:pt x="1889" y="16"/>
                    <a:pt x="1873" y="0"/>
                    <a:pt x="18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42"/>
            <p:cNvSpPr/>
            <p:nvPr/>
          </p:nvSpPr>
          <p:spPr>
            <a:xfrm>
              <a:off x="3320650" y="1876350"/>
              <a:ext cx="39900" cy="164900"/>
            </a:xfrm>
            <a:custGeom>
              <a:avLst/>
              <a:gdLst/>
              <a:ahLst/>
              <a:cxnLst/>
              <a:rect l="l" t="t" r="r" b="b"/>
              <a:pathLst>
                <a:path w="1596" h="6596" extrusionOk="0">
                  <a:moveTo>
                    <a:pt x="1556" y="0"/>
                  </a:moveTo>
                  <a:cubicBezTo>
                    <a:pt x="1513" y="0"/>
                    <a:pt x="1444" y="48"/>
                    <a:pt x="1434" y="93"/>
                  </a:cubicBezTo>
                  <a:cubicBezTo>
                    <a:pt x="1000" y="2257"/>
                    <a:pt x="418" y="4396"/>
                    <a:pt x="5" y="6559"/>
                  </a:cubicBezTo>
                  <a:cubicBezTo>
                    <a:pt x="0" y="6586"/>
                    <a:pt x="9" y="6595"/>
                    <a:pt x="23" y="6595"/>
                  </a:cubicBezTo>
                  <a:cubicBezTo>
                    <a:pt x="49" y="6595"/>
                    <a:pt x="91" y="6563"/>
                    <a:pt x="100" y="6538"/>
                  </a:cubicBezTo>
                  <a:cubicBezTo>
                    <a:pt x="744" y="4425"/>
                    <a:pt x="1152" y="2220"/>
                    <a:pt x="1586" y="56"/>
                  </a:cubicBezTo>
                  <a:cubicBezTo>
                    <a:pt x="1595" y="16"/>
                    <a:pt x="1580" y="0"/>
                    <a:pt x="15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42"/>
            <p:cNvSpPr/>
            <p:nvPr/>
          </p:nvSpPr>
          <p:spPr>
            <a:xfrm>
              <a:off x="3320525" y="1910675"/>
              <a:ext cx="53250" cy="178025"/>
            </a:xfrm>
            <a:custGeom>
              <a:avLst/>
              <a:gdLst/>
              <a:ahLst/>
              <a:cxnLst/>
              <a:rect l="l" t="t" r="r" b="b"/>
              <a:pathLst>
                <a:path w="2130" h="7121" extrusionOk="0">
                  <a:moveTo>
                    <a:pt x="2095" y="0"/>
                  </a:moveTo>
                  <a:cubicBezTo>
                    <a:pt x="2058" y="0"/>
                    <a:pt x="1994" y="43"/>
                    <a:pt x="1984" y="83"/>
                  </a:cubicBezTo>
                  <a:cubicBezTo>
                    <a:pt x="1355" y="2432"/>
                    <a:pt x="789" y="4782"/>
                    <a:pt x="10" y="7086"/>
                  </a:cubicBezTo>
                  <a:cubicBezTo>
                    <a:pt x="0" y="7111"/>
                    <a:pt x="9" y="7121"/>
                    <a:pt x="24" y="7121"/>
                  </a:cubicBezTo>
                  <a:cubicBezTo>
                    <a:pt x="49" y="7121"/>
                    <a:pt x="90" y="7096"/>
                    <a:pt x="101" y="7073"/>
                  </a:cubicBezTo>
                  <a:cubicBezTo>
                    <a:pt x="1033" y="4823"/>
                    <a:pt x="1496" y="2395"/>
                    <a:pt x="2119" y="50"/>
                  </a:cubicBezTo>
                  <a:cubicBezTo>
                    <a:pt x="2130" y="14"/>
                    <a:pt x="2117" y="0"/>
                    <a:pt x="20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42"/>
            <p:cNvSpPr/>
            <p:nvPr/>
          </p:nvSpPr>
          <p:spPr>
            <a:xfrm>
              <a:off x="3332725" y="1929850"/>
              <a:ext cx="46175" cy="172200"/>
            </a:xfrm>
            <a:custGeom>
              <a:avLst/>
              <a:gdLst/>
              <a:ahLst/>
              <a:cxnLst/>
              <a:rect l="l" t="t" r="r" b="b"/>
              <a:pathLst>
                <a:path w="1847" h="6888" extrusionOk="0">
                  <a:moveTo>
                    <a:pt x="1805" y="0"/>
                  </a:moveTo>
                  <a:cubicBezTo>
                    <a:pt x="1761" y="0"/>
                    <a:pt x="1692" y="49"/>
                    <a:pt x="1681" y="96"/>
                  </a:cubicBezTo>
                  <a:cubicBezTo>
                    <a:pt x="1193" y="2321"/>
                    <a:pt x="859" y="4717"/>
                    <a:pt x="13" y="6843"/>
                  </a:cubicBezTo>
                  <a:cubicBezTo>
                    <a:pt x="0" y="6874"/>
                    <a:pt x="15" y="6888"/>
                    <a:pt x="35" y="6888"/>
                  </a:cubicBezTo>
                  <a:cubicBezTo>
                    <a:pt x="54" y="6888"/>
                    <a:pt x="79" y="6875"/>
                    <a:pt x="91" y="6855"/>
                  </a:cubicBezTo>
                  <a:cubicBezTo>
                    <a:pt x="549" y="6112"/>
                    <a:pt x="690" y="5134"/>
                    <a:pt x="896" y="4299"/>
                  </a:cubicBezTo>
                  <a:cubicBezTo>
                    <a:pt x="1243" y="2891"/>
                    <a:pt x="1532" y="1471"/>
                    <a:pt x="1837" y="59"/>
                  </a:cubicBezTo>
                  <a:cubicBezTo>
                    <a:pt x="1847" y="16"/>
                    <a:pt x="1830" y="0"/>
                    <a:pt x="18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42"/>
            <p:cNvSpPr/>
            <p:nvPr/>
          </p:nvSpPr>
          <p:spPr>
            <a:xfrm>
              <a:off x="3345850" y="1987225"/>
              <a:ext cx="42700" cy="141850"/>
            </a:xfrm>
            <a:custGeom>
              <a:avLst/>
              <a:gdLst/>
              <a:ahLst/>
              <a:cxnLst/>
              <a:rect l="l" t="t" r="r" b="b"/>
              <a:pathLst>
                <a:path w="1708" h="5674" extrusionOk="0">
                  <a:moveTo>
                    <a:pt x="1671" y="0"/>
                  </a:moveTo>
                  <a:cubicBezTo>
                    <a:pt x="1631" y="0"/>
                    <a:pt x="1562" y="46"/>
                    <a:pt x="1548" y="89"/>
                  </a:cubicBezTo>
                  <a:cubicBezTo>
                    <a:pt x="1024" y="1934"/>
                    <a:pt x="561" y="3796"/>
                    <a:pt x="8" y="5634"/>
                  </a:cubicBezTo>
                  <a:cubicBezTo>
                    <a:pt x="0" y="5663"/>
                    <a:pt x="12" y="5674"/>
                    <a:pt x="30" y="5674"/>
                  </a:cubicBezTo>
                  <a:cubicBezTo>
                    <a:pt x="59" y="5674"/>
                    <a:pt x="105" y="5647"/>
                    <a:pt x="115" y="5621"/>
                  </a:cubicBezTo>
                  <a:cubicBezTo>
                    <a:pt x="801" y="3817"/>
                    <a:pt x="1173" y="1901"/>
                    <a:pt x="1697" y="51"/>
                  </a:cubicBezTo>
                  <a:cubicBezTo>
                    <a:pt x="1707" y="14"/>
                    <a:pt x="1694" y="0"/>
                    <a:pt x="16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42"/>
            <p:cNvSpPr/>
            <p:nvPr/>
          </p:nvSpPr>
          <p:spPr>
            <a:xfrm>
              <a:off x="3346775" y="1978525"/>
              <a:ext cx="51650" cy="182525"/>
            </a:xfrm>
            <a:custGeom>
              <a:avLst/>
              <a:gdLst/>
              <a:ahLst/>
              <a:cxnLst/>
              <a:rect l="l" t="t" r="r" b="b"/>
              <a:pathLst>
                <a:path w="2066" h="7301" extrusionOk="0">
                  <a:moveTo>
                    <a:pt x="2025" y="1"/>
                  </a:moveTo>
                  <a:cubicBezTo>
                    <a:pt x="1981" y="1"/>
                    <a:pt x="1908" y="50"/>
                    <a:pt x="1895" y="98"/>
                  </a:cubicBezTo>
                  <a:cubicBezTo>
                    <a:pt x="1296" y="2484"/>
                    <a:pt x="503" y="4834"/>
                    <a:pt x="8" y="7250"/>
                  </a:cubicBezTo>
                  <a:cubicBezTo>
                    <a:pt x="1" y="7287"/>
                    <a:pt x="14" y="7301"/>
                    <a:pt x="36" y="7301"/>
                  </a:cubicBezTo>
                  <a:cubicBezTo>
                    <a:pt x="75" y="7301"/>
                    <a:pt x="138" y="7256"/>
                    <a:pt x="149" y="7216"/>
                  </a:cubicBezTo>
                  <a:cubicBezTo>
                    <a:pt x="760" y="4822"/>
                    <a:pt x="1458" y="2451"/>
                    <a:pt x="2056" y="56"/>
                  </a:cubicBezTo>
                  <a:cubicBezTo>
                    <a:pt x="2065" y="16"/>
                    <a:pt x="2050" y="1"/>
                    <a:pt x="20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42"/>
            <p:cNvSpPr/>
            <p:nvPr/>
          </p:nvSpPr>
          <p:spPr>
            <a:xfrm>
              <a:off x="3370175" y="2021325"/>
              <a:ext cx="35175" cy="145475"/>
            </a:xfrm>
            <a:custGeom>
              <a:avLst/>
              <a:gdLst/>
              <a:ahLst/>
              <a:cxnLst/>
              <a:rect l="l" t="t" r="r" b="b"/>
              <a:pathLst>
                <a:path w="1407" h="5819" extrusionOk="0">
                  <a:moveTo>
                    <a:pt x="1370" y="0"/>
                  </a:moveTo>
                  <a:cubicBezTo>
                    <a:pt x="1331" y="0"/>
                    <a:pt x="1269" y="45"/>
                    <a:pt x="1261" y="87"/>
                  </a:cubicBezTo>
                  <a:cubicBezTo>
                    <a:pt x="914" y="2007"/>
                    <a:pt x="522" y="3894"/>
                    <a:pt x="9" y="5776"/>
                  </a:cubicBezTo>
                  <a:cubicBezTo>
                    <a:pt x="1" y="5807"/>
                    <a:pt x="10" y="5819"/>
                    <a:pt x="28" y="5819"/>
                  </a:cubicBezTo>
                  <a:cubicBezTo>
                    <a:pt x="59" y="5819"/>
                    <a:pt x="115" y="5780"/>
                    <a:pt x="125" y="5748"/>
                  </a:cubicBezTo>
                  <a:cubicBezTo>
                    <a:pt x="770" y="3914"/>
                    <a:pt x="1063" y="1957"/>
                    <a:pt x="1401" y="50"/>
                  </a:cubicBezTo>
                  <a:cubicBezTo>
                    <a:pt x="1407" y="14"/>
                    <a:pt x="1392" y="0"/>
                    <a:pt x="13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42"/>
            <p:cNvSpPr/>
            <p:nvPr/>
          </p:nvSpPr>
          <p:spPr>
            <a:xfrm>
              <a:off x="3395775" y="2016250"/>
              <a:ext cx="31725" cy="142050"/>
            </a:xfrm>
            <a:custGeom>
              <a:avLst/>
              <a:gdLst/>
              <a:ahLst/>
              <a:cxnLst/>
              <a:rect l="l" t="t" r="r" b="b"/>
              <a:pathLst>
                <a:path w="1269" h="5682" extrusionOk="0">
                  <a:moveTo>
                    <a:pt x="1226" y="0"/>
                  </a:moveTo>
                  <a:cubicBezTo>
                    <a:pt x="1183" y="0"/>
                    <a:pt x="1114" y="49"/>
                    <a:pt x="1104" y="96"/>
                  </a:cubicBezTo>
                  <a:cubicBezTo>
                    <a:pt x="761" y="1950"/>
                    <a:pt x="344" y="3787"/>
                    <a:pt x="5" y="5642"/>
                  </a:cubicBezTo>
                  <a:cubicBezTo>
                    <a:pt x="1" y="5671"/>
                    <a:pt x="13" y="5682"/>
                    <a:pt x="30" y="5682"/>
                  </a:cubicBezTo>
                  <a:cubicBezTo>
                    <a:pt x="62" y="5682"/>
                    <a:pt x="113" y="5645"/>
                    <a:pt x="121" y="5613"/>
                  </a:cubicBezTo>
                  <a:cubicBezTo>
                    <a:pt x="559" y="3775"/>
                    <a:pt x="918" y="1913"/>
                    <a:pt x="1261" y="59"/>
                  </a:cubicBezTo>
                  <a:cubicBezTo>
                    <a:pt x="1268" y="16"/>
                    <a:pt x="1252" y="0"/>
                    <a:pt x="12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42"/>
            <p:cNvSpPr/>
            <p:nvPr/>
          </p:nvSpPr>
          <p:spPr>
            <a:xfrm>
              <a:off x="3408175" y="2028400"/>
              <a:ext cx="32775" cy="145500"/>
            </a:xfrm>
            <a:custGeom>
              <a:avLst/>
              <a:gdLst/>
              <a:ahLst/>
              <a:cxnLst/>
              <a:rect l="l" t="t" r="r" b="b"/>
              <a:pathLst>
                <a:path w="1311" h="5820" extrusionOk="0">
                  <a:moveTo>
                    <a:pt x="1271" y="0"/>
                  </a:moveTo>
                  <a:cubicBezTo>
                    <a:pt x="1227" y="0"/>
                    <a:pt x="1155" y="50"/>
                    <a:pt x="1144" y="98"/>
                  </a:cubicBezTo>
                  <a:cubicBezTo>
                    <a:pt x="761" y="1988"/>
                    <a:pt x="331" y="3883"/>
                    <a:pt x="5" y="5783"/>
                  </a:cubicBezTo>
                  <a:cubicBezTo>
                    <a:pt x="0" y="5810"/>
                    <a:pt x="10" y="5820"/>
                    <a:pt x="26" y="5820"/>
                  </a:cubicBezTo>
                  <a:cubicBezTo>
                    <a:pt x="53" y="5820"/>
                    <a:pt x="96" y="5787"/>
                    <a:pt x="104" y="5758"/>
                  </a:cubicBezTo>
                  <a:cubicBezTo>
                    <a:pt x="628" y="3896"/>
                    <a:pt x="917" y="1956"/>
                    <a:pt x="1302" y="56"/>
                  </a:cubicBezTo>
                  <a:cubicBezTo>
                    <a:pt x="1311" y="16"/>
                    <a:pt x="1295" y="0"/>
                    <a:pt x="12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42"/>
            <p:cNvSpPr/>
            <p:nvPr/>
          </p:nvSpPr>
          <p:spPr>
            <a:xfrm>
              <a:off x="3424075" y="2031000"/>
              <a:ext cx="33800" cy="134375"/>
            </a:xfrm>
            <a:custGeom>
              <a:avLst/>
              <a:gdLst/>
              <a:ahLst/>
              <a:cxnLst/>
              <a:rect l="l" t="t" r="r" b="b"/>
              <a:pathLst>
                <a:path w="1352" h="5375" extrusionOk="0">
                  <a:moveTo>
                    <a:pt x="1314" y="0"/>
                  </a:moveTo>
                  <a:cubicBezTo>
                    <a:pt x="1273" y="0"/>
                    <a:pt x="1205" y="46"/>
                    <a:pt x="1194" y="88"/>
                  </a:cubicBezTo>
                  <a:cubicBezTo>
                    <a:pt x="806" y="1839"/>
                    <a:pt x="339" y="3581"/>
                    <a:pt x="5" y="5340"/>
                  </a:cubicBezTo>
                  <a:cubicBezTo>
                    <a:pt x="0" y="5365"/>
                    <a:pt x="9" y="5374"/>
                    <a:pt x="23" y="5374"/>
                  </a:cubicBezTo>
                  <a:cubicBezTo>
                    <a:pt x="49" y="5374"/>
                    <a:pt x="92" y="5342"/>
                    <a:pt x="100" y="5315"/>
                  </a:cubicBezTo>
                  <a:cubicBezTo>
                    <a:pt x="624" y="3598"/>
                    <a:pt x="954" y="1806"/>
                    <a:pt x="1343" y="51"/>
                  </a:cubicBezTo>
                  <a:cubicBezTo>
                    <a:pt x="1351" y="14"/>
                    <a:pt x="1337" y="0"/>
                    <a:pt x="13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42"/>
            <p:cNvSpPr/>
            <p:nvPr/>
          </p:nvSpPr>
          <p:spPr>
            <a:xfrm>
              <a:off x="3438300" y="2009025"/>
              <a:ext cx="45200" cy="148050"/>
            </a:xfrm>
            <a:custGeom>
              <a:avLst/>
              <a:gdLst/>
              <a:ahLst/>
              <a:cxnLst/>
              <a:rect l="l" t="t" r="r" b="b"/>
              <a:pathLst>
                <a:path w="1808" h="5922" extrusionOk="0">
                  <a:moveTo>
                    <a:pt x="1769" y="1"/>
                  </a:moveTo>
                  <a:cubicBezTo>
                    <a:pt x="1728" y="1"/>
                    <a:pt x="1658" y="47"/>
                    <a:pt x="1645" y="92"/>
                  </a:cubicBezTo>
                  <a:cubicBezTo>
                    <a:pt x="1116" y="2016"/>
                    <a:pt x="633" y="3989"/>
                    <a:pt x="10" y="5881"/>
                  </a:cubicBezTo>
                  <a:cubicBezTo>
                    <a:pt x="0" y="5910"/>
                    <a:pt x="11" y="5921"/>
                    <a:pt x="29" y="5921"/>
                  </a:cubicBezTo>
                  <a:cubicBezTo>
                    <a:pt x="58" y="5921"/>
                    <a:pt x="107" y="5892"/>
                    <a:pt x="117" y="5868"/>
                  </a:cubicBezTo>
                  <a:cubicBezTo>
                    <a:pt x="497" y="5109"/>
                    <a:pt x="617" y="4192"/>
                    <a:pt x="848" y="3379"/>
                  </a:cubicBezTo>
                  <a:cubicBezTo>
                    <a:pt x="1162" y="2272"/>
                    <a:pt x="1492" y="1165"/>
                    <a:pt x="1797" y="55"/>
                  </a:cubicBezTo>
                  <a:cubicBezTo>
                    <a:pt x="1808" y="16"/>
                    <a:pt x="1793" y="1"/>
                    <a:pt x="17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42"/>
            <p:cNvSpPr/>
            <p:nvPr/>
          </p:nvSpPr>
          <p:spPr>
            <a:xfrm>
              <a:off x="3447950" y="1995625"/>
              <a:ext cx="42825" cy="155325"/>
            </a:xfrm>
            <a:custGeom>
              <a:avLst/>
              <a:gdLst/>
              <a:ahLst/>
              <a:cxnLst/>
              <a:rect l="l" t="t" r="r" b="b"/>
              <a:pathLst>
                <a:path w="1713" h="6213" extrusionOk="0">
                  <a:moveTo>
                    <a:pt x="1673" y="1"/>
                  </a:moveTo>
                  <a:cubicBezTo>
                    <a:pt x="1631" y="1"/>
                    <a:pt x="1563" y="48"/>
                    <a:pt x="1552" y="96"/>
                  </a:cubicBezTo>
                  <a:cubicBezTo>
                    <a:pt x="1110" y="2152"/>
                    <a:pt x="714" y="4183"/>
                    <a:pt x="12" y="6173"/>
                  </a:cubicBezTo>
                  <a:cubicBezTo>
                    <a:pt x="1" y="6202"/>
                    <a:pt x="12" y="6213"/>
                    <a:pt x="31" y="6213"/>
                  </a:cubicBezTo>
                  <a:cubicBezTo>
                    <a:pt x="61" y="6213"/>
                    <a:pt x="110" y="6186"/>
                    <a:pt x="123" y="6160"/>
                  </a:cubicBezTo>
                  <a:cubicBezTo>
                    <a:pt x="957" y="4224"/>
                    <a:pt x="1263" y="2102"/>
                    <a:pt x="1705" y="54"/>
                  </a:cubicBezTo>
                  <a:cubicBezTo>
                    <a:pt x="1712" y="16"/>
                    <a:pt x="1697" y="1"/>
                    <a:pt x="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42"/>
            <p:cNvSpPr/>
            <p:nvPr/>
          </p:nvSpPr>
          <p:spPr>
            <a:xfrm>
              <a:off x="3475825" y="1940975"/>
              <a:ext cx="48800" cy="182125"/>
            </a:xfrm>
            <a:custGeom>
              <a:avLst/>
              <a:gdLst/>
              <a:ahLst/>
              <a:cxnLst/>
              <a:rect l="l" t="t" r="r" b="b"/>
              <a:pathLst>
                <a:path w="1952" h="7285" extrusionOk="0">
                  <a:moveTo>
                    <a:pt x="1915" y="0"/>
                  </a:moveTo>
                  <a:cubicBezTo>
                    <a:pt x="1876" y="0"/>
                    <a:pt x="1812" y="46"/>
                    <a:pt x="1804" y="89"/>
                  </a:cubicBezTo>
                  <a:cubicBezTo>
                    <a:pt x="1362" y="2524"/>
                    <a:pt x="825" y="4899"/>
                    <a:pt x="12" y="7240"/>
                  </a:cubicBezTo>
                  <a:cubicBezTo>
                    <a:pt x="1" y="7273"/>
                    <a:pt x="13" y="7285"/>
                    <a:pt x="34" y="7285"/>
                  </a:cubicBezTo>
                  <a:cubicBezTo>
                    <a:pt x="67" y="7285"/>
                    <a:pt x="119" y="7255"/>
                    <a:pt x="132" y="7228"/>
                  </a:cubicBezTo>
                  <a:cubicBezTo>
                    <a:pt x="1036" y="4920"/>
                    <a:pt x="1506" y="2480"/>
                    <a:pt x="1944" y="52"/>
                  </a:cubicBezTo>
                  <a:cubicBezTo>
                    <a:pt x="1952" y="15"/>
                    <a:pt x="1937" y="0"/>
                    <a:pt x="19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42"/>
            <p:cNvSpPr/>
            <p:nvPr/>
          </p:nvSpPr>
          <p:spPr>
            <a:xfrm>
              <a:off x="3539350" y="1670800"/>
              <a:ext cx="39900" cy="324550"/>
            </a:xfrm>
            <a:custGeom>
              <a:avLst/>
              <a:gdLst/>
              <a:ahLst/>
              <a:cxnLst/>
              <a:rect l="l" t="t" r="r" b="b"/>
              <a:pathLst>
                <a:path w="1596" h="12982" extrusionOk="0">
                  <a:moveTo>
                    <a:pt x="1566" y="1"/>
                  </a:moveTo>
                  <a:cubicBezTo>
                    <a:pt x="1525" y="1"/>
                    <a:pt x="1456" y="60"/>
                    <a:pt x="1456" y="107"/>
                  </a:cubicBezTo>
                  <a:cubicBezTo>
                    <a:pt x="1368" y="4443"/>
                    <a:pt x="365" y="8645"/>
                    <a:pt x="2" y="12952"/>
                  </a:cubicBezTo>
                  <a:cubicBezTo>
                    <a:pt x="1" y="12973"/>
                    <a:pt x="11" y="12982"/>
                    <a:pt x="26" y="12982"/>
                  </a:cubicBezTo>
                  <a:cubicBezTo>
                    <a:pt x="60" y="12982"/>
                    <a:pt x="119" y="12938"/>
                    <a:pt x="122" y="12906"/>
                  </a:cubicBezTo>
                  <a:cubicBezTo>
                    <a:pt x="787" y="8654"/>
                    <a:pt x="1563" y="4351"/>
                    <a:pt x="1595" y="37"/>
                  </a:cubicBezTo>
                  <a:cubicBezTo>
                    <a:pt x="1595" y="11"/>
                    <a:pt x="1583" y="1"/>
                    <a:pt x="15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42"/>
            <p:cNvSpPr/>
            <p:nvPr/>
          </p:nvSpPr>
          <p:spPr>
            <a:xfrm>
              <a:off x="3561325" y="1766875"/>
              <a:ext cx="25425" cy="196750"/>
            </a:xfrm>
            <a:custGeom>
              <a:avLst/>
              <a:gdLst/>
              <a:ahLst/>
              <a:cxnLst/>
              <a:rect l="l" t="t" r="r" b="b"/>
              <a:pathLst>
                <a:path w="1017" h="7870" extrusionOk="0">
                  <a:moveTo>
                    <a:pt x="986" y="0"/>
                  </a:moveTo>
                  <a:cubicBezTo>
                    <a:pt x="943" y="0"/>
                    <a:pt x="864" y="62"/>
                    <a:pt x="861" y="112"/>
                  </a:cubicBezTo>
                  <a:cubicBezTo>
                    <a:pt x="695" y="2705"/>
                    <a:pt x="246" y="5257"/>
                    <a:pt x="2" y="7842"/>
                  </a:cubicBezTo>
                  <a:cubicBezTo>
                    <a:pt x="1" y="7862"/>
                    <a:pt x="10" y="7870"/>
                    <a:pt x="24" y="7870"/>
                  </a:cubicBezTo>
                  <a:cubicBezTo>
                    <a:pt x="56" y="7870"/>
                    <a:pt x="112" y="7829"/>
                    <a:pt x="118" y="7800"/>
                  </a:cubicBezTo>
                  <a:cubicBezTo>
                    <a:pt x="560" y="5240"/>
                    <a:pt x="857" y="2626"/>
                    <a:pt x="1014" y="38"/>
                  </a:cubicBezTo>
                  <a:cubicBezTo>
                    <a:pt x="1016" y="11"/>
                    <a:pt x="1004" y="0"/>
                    <a:pt x="9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42"/>
            <p:cNvSpPr/>
            <p:nvPr/>
          </p:nvSpPr>
          <p:spPr>
            <a:xfrm>
              <a:off x="3576900" y="1838575"/>
              <a:ext cx="13525" cy="102125"/>
            </a:xfrm>
            <a:custGeom>
              <a:avLst/>
              <a:gdLst/>
              <a:ahLst/>
              <a:cxnLst/>
              <a:rect l="l" t="t" r="r" b="b"/>
              <a:pathLst>
                <a:path w="541" h="4085" extrusionOk="0">
                  <a:moveTo>
                    <a:pt x="508" y="0"/>
                  </a:moveTo>
                  <a:cubicBezTo>
                    <a:pt x="463" y="0"/>
                    <a:pt x="383" y="65"/>
                    <a:pt x="383" y="118"/>
                  </a:cubicBezTo>
                  <a:cubicBezTo>
                    <a:pt x="325" y="1435"/>
                    <a:pt x="168" y="2744"/>
                    <a:pt x="3" y="4053"/>
                  </a:cubicBezTo>
                  <a:cubicBezTo>
                    <a:pt x="0" y="4075"/>
                    <a:pt x="11" y="4084"/>
                    <a:pt x="27" y="4084"/>
                  </a:cubicBezTo>
                  <a:cubicBezTo>
                    <a:pt x="63" y="4084"/>
                    <a:pt x="129" y="4038"/>
                    <a:pt x="135" y="4003"/>
                  </a:cubicBezTo>
                  <a:cubicBezTo>
                    <a:pt x="354" y="2690"/>
                    <a:pt x="486" y="1368"/>
                    <a:pt x="539" y="40"/>
                  </a:cubicBezTo>
                  <a:cubicBezTo>
                    <a:pt x="540" y="12"/>
                    <a:pt x="527" y="0"/>
                    <a:pt x="5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42"/>
            <p:cNvSpPr/>
            <p:nvPr/>
          </p:nvSpPr>
          <p:spPr>
            <a:xfrm>
              <a:off x="3590525" y="1675750"/>
              <a:ext cx="10775" cy="62850"/>
            </a:xfrm>
            <a:custGeom>
              <a:avLst/>
              <a:gdLst/>
              <a:ahLst/>
              <a:cxnLst/>
              <a:rect l="l" t="t" r="r" b="b"/>
              <a:pathLst>
                <a:path w="431" h="2514" extrusionOk="0">
                  <a:moveTo>
                    <a:pt x="392" y="1"/>
                  </a:moveTo>
                  <a:cubicBezTo>
                    <a:pt x="352" y="1"/>
                    <a:pt x="291" y="44"/>
                    <a:pt x="284" y="87"/>
                  </a:cubicBezTo>
                  <a:cubicBezTo>
                    <a:pt x="135" y="870"/>
                    <a:pt x="77" y="1688"/>
                    <a:pt x="3" y="2481"/>
                  </a:cubicBezTo>
                  <a:cubicBezTo>
                    <a:pt x="0" y="2505"/>
                    <a:pt x="9" y="2514"/>
                    <a:pt x="23" y="2514"/>
                  </a:cubicBezTo>
                  <a:cubicBezTo>
                    <a:pt x="55" y="2514"/>
                    <a:pt x="114" y="2466"/>
                    <a:pt x="122" y="2440"/>
                  </a:cubicBezTo>
                  <a:cubicBezTo>
                    <a:pt x="316" y="1663"/>
                    <a:pt x="295" y="842"/>
                    <a:pt x="424" y="53"/>
                  </a:cubicBezTo>
                  <a:cubicBezTo>
                    <a:pt x="430" y="15"/>
                    <a:pt x="414" y="1"/>
                    <a:pt x="39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42"/>
            <p:cNvSpPr/>
            <p:nvPr/>
          </p:nvSpPr>
          <p:spPr>
            <a:xfrm>
              <a:off x="3505300" y="1991950"/>
              <a:ext cx="24375" cy="95800"/>
            </a:xfrm>
            <a:custGeom>
              <a:avLst/>
              <a:gdLst/>
              <a:ahLst/>
              <a:cxnLst/>
              <a:rect l="l" t="t" r="r" b="b"/>
              <a:pathLst>
                <a:path w="975" h="3832" extrusionOk="0">
                  <a:moveTo>
                    <a:pt x="935" y="1"/>
                  </a:moveTo>
                  <a:cubicBezTo>
                    <a:pt x="893" y="1"/>
                    <a:pt x="825" y="49"/>
                    <a:pt x="815" y="94"/>
                  </a:cubicBezTo>
                  <a:cubicBezTo>
                    <a:pt x="571" y="1328"/>
                    <a:pt x="195" y="2547"/>
                    <a:pt x="5" y="3789"/>
                  </a:cubicBezTo>
                  <a:cubicBezTo>
                    <a:pt x="1" y="3820"/>
                    <a:pt x="13" y="3831"/>
                    <a:pt x="30" y="3831"/>
                  </a:cubicBezTo>
                  <a:cubicBezTo>
                    <a:pt x="62" y="3831"/>
                    <a:pt x="113" y="3793"/>
                    <a:pt x="121" y="3761"/>
                  </a:cubicBezTo>
                  <a:cubicBezTo>
                    <a:pt x="434" y="2538"/>
                    <a:pt x="724" y="1295"/>
                    <a:pt x="967" y="56"/>
                  </a:cubicBezTo>
                  <a:cubicBezTo>
                    <a:pt x="975" y="16"/>
                    <a:pt x="959" y="1"/>
                    <a:pt x="9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42"/>
            <p:cNvSpPr/>
            <p:nvPr/>
          </p:nvSpPr>
          <p:spPr>
            <a:xfrm>
              <a:off x="3524650" y="1649200"/>
              <a:ext cx="38775" cy="247450"/>
            </a:xfrm>
            <a:custGeom>
              <a:avLst/>
              <a:gdLst/>
              <a:ahLst/>
              <a:cxnLst/>
              <a:rect l="l" t="t" r="r" b="b"/>
              <a:pathLst>
                <a:path w="1551" h="9898" extrusionOk="0">
                  <a:moveTo>
                    <a:pt x="1515" y="1"/>
                  </a:moveTo>
                  <a:cubicBezTo>
                    <a:pt x="1481" y="1"/>
                    <a:pt x="1423" y="49"/>
                    <a:pt x="1419" y="87"/>
                  </a:cubicBezTo>
                  <a:cubicBezTo>
                    <a:pt x="1405" y="1589"/>
                    <a:pt x="1314" y="3282"/>
                    <a:pt x="1101" y="4961"/>
                  </a:cubicBezTo>
                  <a:lnTo>
                    <a:pt x="1101" y="4961"/>
                  </a:lnTo>
                  <a:cubicBezTo>
                    <a:pt x="1362" y="3325"/>
                    <a:pt x="1550" y="1697"/>
                    <a:pt x="1539" y="30"/>
                  </a:cubicBezTo>
                  <a:cubicBezTo>
                    <a:pt x="1539" y="9"/>
                    <a:pt x="1529" y="1"/>
                    <a:pt x="1515" y="1"/>
                  </a:cubicBezTo>
                  <a:close/>
                  <a:moveTo>
                    <a:pt x="1101" y="4961"/>
                  </a:moveTo>
                  <a:cubicBezTo>
                    <a:pt x="1062" y="5208"/>
                    <a:pt x="1020" y="5455"/>
                    <a:pt x="978" y="5703"/>
                  </a:cubicBezTo>
                  <a:cubicBezTo>
                    <a:pt x="926" y="6006"/>
                    <a:pt x="883" y="6327"/>
                    <a:pt x="840" y="6658"/>
                  </a:cubicBezTo>
                  <a:lnTo>
                    <a:pt x="840" y="6658"/>
                  </a:lnTo>
                  <a:cubicBezTo>
                    <a:pt x="942" y="6099"/>
                    <a:pt x="1029" y="5531"/>
                    <a:pt x="1101" y="4961"/>
                  </a:cubicBezTo>
                  <a:close/>
                  <a:moveTo>
                    <a:pt x="840" y="6658"/>
                  </a:moveTo>
                  <a:lnTo>
                    <a:pt x="840" y="6658"/>
                  </a:lnTo>
                  <a:cubicBezTo>
                    <a:pt x="633" y="7785"/>
                    <a:pt x="362" y="8873"/>
                    <a:pt x="12" y="9856"/>
                  </a:cubicBezTo>
                  <a:cubicBezTo>
                    <a:pt x="1" y="9886"/>
                    <a:pt x="11" y="9897"/>
                    <a:pt x="30" y="9897"/>
                  </a:cubicBezTo>
                  <a:cubicBezTo>
                    <a:pt x="60" y="9897"/>
                    <a:pt x="110" y="9869"/>
                    <a:pt x="123" y="9844"/>
                  </a:cubicBezTo>
                  <a:cubicBezTo>
                    <a:pt x="560" y="8923"/>
                    <a:pt x="698" y="7743"/>
                    <a:pt x="840" y="665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42"/>
            <p:cNvSpPr/>
            <p:nvPr/>
          </p:nvSpPr>
          <p:spPr>
            <a:xfrm>
              <a:off x="3499075" y="1719400"/>
              <a:ext cx="37825" cy="238350"/>
            </a:xfrm>
            <a:custGeom>
              <a:avLst/>
              <a:gdLst/>
              <a:ahLst/>
              <a:cxnLst/>
              <a:rect l="l" t="t" r="r" b="b"/>
              <a:pathLst>
                <a:path w="1513" h="9534" extrusionOk="0">
                  <a:moveTo>
                    <a:pt x="1482" y="0"/>
                  </a:moveTo>
                  <a:cubicBezTo>
                    <a:pt x="1439" y="0"/>
                    <a:pt x="1358" y="62"/>
                    <a:pt x="1352" y="111"/>
                  </a:cubicBezTo>
                  <a:cubicBezTo>
                    <a:pt x="1035" y="3262"/>
                    <a:pt x="357" y="6358"/>
                    <a:pt x="2" y="9501"/>
                  </a:cubicBezTo>
                  <a:cubicBezTo>
                    <a:pt x="0" y="9525"/>
                    <a:pt x="11" y="9534"/>
                    <a:pt x="27" y="9534"/>
                  </a:cubicBezTo>
                  <a:cubicBezTo>
                    <a:pt x="63" y="9534"/>
                    <a:pt x="129" y="9486"/>
                    <a:pt x="134" y="9451"/>
                  </a:cubicBezTo>
                  <a:cubicBezTo>
                    <a:pt x="675" y="6330"/>
                    <a:pt x="1200" y="3192"/>
                    <a:pt x="1510" y="37"/>
                  </a:cubicBezTo>
                  <a:cubicBezTo>
                    <a:pt x="1512" y="11"/>
                    <a:pt x="1500" y="0"/>
                    <a:pt x="14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42"/>
            <p:cNvSpPr/>
            <p:nvPr/>
          </p:nvSpPr>
          <p:spPr>
            <a:xfrm>
              <a:off x="3332475" y="1439725"/>
              <a:ext cx="54575" cy="233075"/>
            </a:xfrm>
            <a:custGeom>
              <a:avLst/>
              <a:gdLst/>
              <a:ahLst/>
              <a:cxnLst/>
              <a:rect l="l" t="t" r="r" b="b"/>
              <a:pathLst>
                <a:path w="2183" h="9323" extrusionOk="0">
                  <a:moveTo>
                    <a:pt x="2144" y="1"/>
                  </a:moveTo>
                  <a:cubicBezTo>
                    <a:pt x="2105" y="1"/>
                    <a:pt x="2047" y="43"/>
                    <a:pt x="2042" y="85"/>
                  </a:cubicBezTo>
                  <a:cubicBezTo>
                    <a:pt x="1563" y="3197"/>
                    <a:pt x="609" y="6195"/>
                    <a:pt x="6" y="9280"/>
                  </a:cubicBezTo>
                  <a:cubicBezTo>
                    <a:pt x="0" y="9311"/>
                    <a:pt x="12" y="9323"/>
                    <a:pt x="30" y="9323"/>
                  </a:cubicBezTo>
                  <a:cubicBezTo>
                    <a:pt x="62" y="9323"/>
                    <a:pt x="114" y="9285"/>
                    <a:pt x="122" y="9251"/>
                  </a:cubicBezTo>
                  <a:cubicBezTo>
                    <a:pt x="898" y="6212"/>
                    <a:pt x="1712" y="3152"/>
                    <a:pt x="2178" y="51"/>
                  </a:cubicBezTo>
                  <a:cubicBezTo>
                    <a:pt x="2183" y="15"/>
                    <a:pt x="2167" y="1"/>
                    <a:pt x="21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42"/>
            <p:cNvSpPr/>
            <p:nvPr/>
          </p:nvSpPr>
          <p:spPr>
            <a:xfrm>
              <a:off x="3371350" y="1433500"/>
              <a:ext cx="31525" cy="169950"/>
            </a:xfrm>
            <a:custGeom>
              <a:avLst/>
              <a:gdLst/>
              <a:ahLst/>
              <a:cxnLst/>
              <a:rect l="l" t="t" r="r" b="b"/>
              <a:pathLst>
                <a:path w="1261" h="6798" extrusionOk="0">
                  <a:moveTo>
                    <a:pt x="1231" y="1"/>
                  </a:moveTo>
                  <a:cubicBezTo>
                    <a:pt x="1189" y="1"/>
                    <a:pt x="1115" y="60"/>
                    <a:pt x="1115" y="106"/>
                  </a:cubicBezTo>
                  <a:cubicBezTo>
                    <a:pt x="1069" y="2402"/>
                    <a:pt x="549" y="4545"/>
                    <a:pt x="8" y="6754"/>
                  </a:cubicBezTo>
                  <a:cubicBezTo>
                    <a:pt x="1" y="6786"/>
                    <a:pt x="11" y="6798"/>
                    <a:pt x="29" y="6798"/>
                  </a:cubicBezTo>
                  <a:cubicBezTo>
                    <a:pt x="61" y="6798"/>
                    <a:pt x="117" y="6757"/>
                    <a:pt x="128" y="6725"/>
                  </a:cubicBezTo>
                  <a:cubicBezTo>
                    <a:pt x="879" y="4607"/>
                    <a:pt x="1239" y="2282"/>
                    <a:pt x="1259" y="36"/>
                  </a:cubicBezTo>
                  <a:cubicBezTo>
                    <a:pt x="1260" y="11"/>
                    <a:pt x="1248" y="1"/>
                    <a:pt x="12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42"/>
            <p:cNvSpPr/>
            <p:nvPr/>
          </p:nvSpPr>
          <p:spPr>
            <a:xfrm>
              <a:off x="3378725" y="1427550"/>
              <a:ext cx="48450" cy="258675"/>
            </a:xfrm>
            <a:custGeom>
              <a:avLst/>
              <a:gdLst/>
              <a:ahLst/>
              <a:cxnLst/>
              <a:rect l="l" t="t" r="r" b="b"/>
              <a:pathLst>
                <a:path w="1938" h="10347" extrusionOk="0">
                  <a:moveTo>
                    <a:pt x="1911" y="1"/>
                  </a:moveTo>
                  <a:cubicBezTo>
                    <a:pt x="1872" y="1"/>
                    <a:pt x="1800" y="57"/>
                    <a:pt x="1794" y="101"/>
                  </a:cubicBezTo>
                  <a:cubicBezTo>
                    <a:pt x="1455" y="3556"/>
                    <a:pt x="584" y="6889"/>
                    <a:pt x="6" y="10303"/>
                  </a:cubicBezTo>
                  <a:cubicBezTo>
                    <a:pt x="0" y="10334"/>
                    <a:pt x="12" y="10346"/>
                    <a:pt x="30" y="10346"/>
                  </a:cubicBezTo>
                  <a:cubicBezTo>
                    <a:pt x="62" y="10346"/>
                    <a:pt x="114" y="10308"/>
                    <a:pt x="121" y="10274"/>
                  </a:cubicBezTo>
                  <a:cubicBezTo>
                    <a:pt x="919" y="6905"/>
                    <a:pt x="1617" y="3482"/>
                    <a:pt x="1935" y="35"/>
                  </a:cubicBezTo>
                  <a:cubicBezTo>
                    <a:pt x="1937" y="10"/>
                    <a:pt x="1927" y="1"/>
                    <a:pt x="19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42"/>
            <p:cNvSpPr/>
            <p:nvPr/>
          </p:nvSpPr>
          <p:spPr>
            <a:xfrm>
              <a:off x="3387325" y="1523525"/>
              <a:ext cx="36325" cy="229575"/>
            </a:xfrm>
            <a:custGeom>
              <a:avLst/>
              <a:gdLst/>
              <a:ahLst/>
              <a:cxnLst/>
              <a:rect l="l" t="t" r="r" b="b"/>
              <a:pathLst>
                <a:path w="1453" h="9183" extrusionOk="0">
                  <a:moveTo>
                    <a:pt x="1425" y="1"/>
                  </a:moveTo>
                  <a:cubicBezTo>
                    <a:pt x="1383" y="1"/>
                    <a:pt x="1304" y="63"/>
                    <a:pt x="1301" y="110"/>
                  </a:cubicBezTo>
                  <a:cubicBezTo>
                    <a:pt x="1074" y="3157"/>
                    <a:pt x="438" y="6122"/>
                    <a:pt x="5" y="9139"/>
                  </a:cubicBezTo>
                  <a:cubicBezTo>
                    <a:pt x="1" y="9171"/>
                    <a:pt x="13" y="9183"/>
                    <a:pt x="30" y="9183"/>
                  </a:cubicBezTo>
                  <a:cubicBezTo>
                    <a:pt x="62" y="9183"/>
                    <a:pt x="111" y="9145"/>
                    <a:pt x="116" y="9111"/>
                  </a:cubicBezTo>
                  <a:cubicBezTo>
                    <a:pt x="752" y="6126"/>
                    <a:pt x="1235" y="3083"/>
                    <a:pt x="1450" y="36"/>
                  </a:cubicBezTo>
                  <a:cubicBezTo>
                    <a:pt x="1452" y="11"/>
                    <a:pt x="1441" y="1"/>
                    <a:pt x="14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42"/>
            <p:cNvSpPr/>
            <p:nvPr/>
          </p:nvSpPr>
          <p:spPr>
            <a:xfrm>
              <a:off x="3403225" y="1518600"/>
              <a:ext cx="46125" cy="266000"/>
            </a:xfrm>
            <a:custGeom>
              <a:avLst/>
              <a:gdLst/>
              <a:ahLst/>
              <a:cxnLst/>
              <a:rect l="l" t="t" r="r" b="b"/>
              <a:pathLst>
                <a:path w="1845" h="10640" extrusionOk="0">
                  <a:moveTo>
                    <a:pt x="1814" y="1"/>
                  </a:moveTo>
                  <a:cubicBezTo>
                    <a:pt x="1769" y="1"/>
                    <a:pt x="1688" y="63"/>
                    <a:pt x="1685" y="113"/>
                  </a:cubicBezTo>
                  <a:cubicBezTo>
                    <a:pt x="1326" y="3655"/>
                    <a:pt x="702" y="7116"/>
                    <a:pt x="4" y="10600"/>
                  </a:cubicBezTo>
                  <a:cubicBezTo>
                    <a:pt x="0" y="10628"/>
                    <a:pt x="11" y="10639"/>
                    <a:pt x="28" y="10639"/>
                  </a:cubicBezTo>
                  <a:cubicBezTo>
                    <a:pt x="57" y="10639"/>
                    <a:pt x="104" y="10604"/>
                    <a:pt x="112" y="10575"/>
                  </a:cubicBezTo>
                  <a:cubicBezTo>
                    <a:pt x="1008" y="7132"/>
                    <a:pt x="1487" y="3577"/>
                    <a:pt x="1842" y="38"/>
                  </a:cubicBezTo>
                  <a:cubicBezTo>
                    <a:pt x="1844" y="12"/>
                    <a:pt x="1832" y="1"/>
                    <a:pt x="181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42"/>
            <p:cNvSpPr/>
            <p:nvPr/>
          </p:nvSpPr>
          <p:spPr>
            <a:xfrm>
              <a:off x="3422550" y="1494225"/>
              <a:ext cx="51200" cy="280700"/>
            </a:xfrm>
            <a:custGeom>
              <a:avLst/>
              <a:gdLst/>
              <a:ahLst/>
              <a:cxnLst/>
              <a:rect l="l" t="t" r="r" b="b"/>
              <a:pathLst>
                <a:path w="2048" h="11228" extrusionOk="0">
                  <a:moveTo>
                    <a:pt x="2017" y="0"/>
                  </a:moveTo>
                  <a:cubicBezTo>
                    <a:pt x="1973" y="0"/>
                    <a:pt x="1889" y="65"/>
                    <a:pt x="1882" y="117"/>
                  </a:cubicBezTo>
                  <a:cubicBezTo>
                    <a:pt x="1432" y="3854"/>
                    <a:pt x="929" y="7533"/>
                    <a:pt x="8" y="11187"/>
                  </a:cubicBezTo>
                  <a:cubicBezTo>
                    <a:pt x="1" y="11217"/>
                    <a:pt x="11" y="11228"/>
                    <a:pt x="29" y="11228"/>
                  </a:cubicBezTo>
                  <a:cubicBezTo>
                    <a:pt x="59" y="11228"/>
                    <a:pt x="112" y="11192"/>
                    <a:pt x="119" y="11163"/>
                  </a:cubicBezTo>
                  <a:cubicBezTo>
                    <a:pt x="1284" y="7591"/>
                    <a:pt x="1602" y="3746"/>
                    <a:pt x="2044" y="39"/>
                  </a:cubicBezTo>
                  <a:cubicBezTo>
                    <a:pt x="2047" y="11"/>
                    <a:pt x="2036" y="0"/>
                    <a:pt x="20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42"/>
            <p:cNvSpPr/>
            <p:nvPr/>
          </p:nvSpPr>
          <p:spPr>
            <a:xfrm>
              <a:off x="3436075" y="1551425"/>
              <a:ext cx="43625" cy="303850"/>
            </a:xfrm>
            <a:custGeom>
              <a:avLst/>
              <a:gdLst/>
              <a:ahLst/>
              <a:cxnLst/>
              <a:rect l="l" t="t" r="r" b="b"/>
              <a:pathLst>
                <a:path w="1745" h="12154" extrusionOk="0">
                  <a:moveTo>
                    <a:pt x="1714" y="1"/>
                  </a:moveTo>
                  <a:cubicBezTo>
                    <a:pt x="1671" y="1"/>
                    <a:pt x="1591" y="63"/>
                    <a:pt x="1585" y="113"/>
                  </a:cubicBezTo>
                  <a:cubicBezTo>
                    <a:pt x="1267" y="4147"/>
                    <a:pt x="541" y="8107"/>
                    <a:pt x="3" y="12111"/>
                  </a:cubicBezTo>
                  <a:cubicBezTo>
                    <a:pt x="1" y="12141"/>
                    <a:pt x="13" y="12153"/>
                    <a:pt x="30" y="12153"/>
                  </a:cubicBezTo>
                  <a:cubicBezTo>
                    <a:pt x="60" y="12153"/>
                    <a:pt x="106" y="12118"/>
                    <a:pt x="111" y="12086"/>
                  </a:cubicBezTo>
                  <a:cubicBezTo>
                    <a:pt x="846" y="8107"/>
                    <a:pt x="1428" y="4076"/>
                    <a:pt x="1742" y="38"/>
                  </a:cubicBezTo>
                  <a:cubicBezTo>
                    <a:pt x="1744" y="12"/>
                    <a:pt x="1732" y="1"/>
                    <a:pt x="171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42"/>
            <p:cNvSpPr/>
            <p:nvPr/>
          </p:nvSpPr>
          <p:spPr>
            <a:xfrm>
              <a:off x="3457775" y="1590400"/>
              <a:ext cx="38950" cy="249200"/>
            </a:xfrm>
            <a:custGeom>
              <a:avLst/>
              <a:gdLst/>
              <a:ahLst/>
              <a:cxnLst/>
              <a:rect l="l" t="t" r="r" b="b"/>
              <a:pathLst>
                <a:path w="1558" h="9968" extrusionOk="0">
                  <a:moveTo>
                    <a:pt x="1516" y="1"/>
                  </a:moveTo>
                  <a:cubicBezTo>
                    <a:pt x="1473" y="1"/>
                    <a:pt x="1408" y="49"/>
                    <a:pt x="1403" y="94"/>
                  </a:cubicBezTo>
                  <a:cubicBezTo>
                    <a:pt x="973" y="3377"/>
                    <a:pt x="622" y="6668"/>
                    <a:pt x="7" y="9921"/>
                  </a:cubicBezTo>
                  <a:cubicBezTo>
                    <a:pt x="1" y="9954"/>
                    <a:pt x="14" y="9967"/>
                    <a:pt x="33" y="9967"/>
                  </a:cubicBezTo>
                  <a:cubicBezTo>
                    <a:pt x="66" y="9967"/>
                    <a:pt x="119" y="9929"/>
                    <a:pt x="126" y="9892"/>
                  </a:cubicBezTo>
                  <a:cubicBezTo>
                    <a:pt x="833" y="6651"/>
                    <a:pt x="1121" y="3339"/>
                    <a:pt x="1551" y="57"/>
                  </a:cubicBezTo>
                  <a:cubicBezTo>
                    <a:pt x="1557" y="16"/>
                    <a:pt x="1540" y="1"/>
                    <a:pt x="15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42"/>
            <p:cNvSpPr/>
            <p:nvPr/>
          </p:nvSpPr>
          <p:spPr>
            <a:xfrm>
              <a:off x="3465375" y="1617200"/>
              <a:ext cx="44775" cy="293975"/>
            </a:xfrm>
            <a:custGeom>
              <a:avLst/>
              <a:gdLst/>
              <a:ahLst/>
              <a:cxnLst/>
              <a:rect l="l" t="t" r="r" b="b"/>
              <a:pathLst>
                <a:path w="1791" h="11759" extrusionOk="0">
                  <a:moveTo>
                    <a:pt x="1761" y="0"/>
                  </a:moveTo>
                  <a:cubicBezTo>
                    <a:pt x="1717" y="0"/>
                    <a:pt x="1637" y="62"/>
                    <a:pt x="1631" y="112"/>
                  </a:cubicBezTo>
                  <a:cubicBezTo>
                    <a:pt x="1189" y="4001"/>
                    <a:pt x="632" y="7858"/>
                    <a:pt x="5" y="11719"/>
                  </a:cubicBezTo>
                  <a:cubicBezTo>
                    <a:pt x="0" y="11747"/>
                    <a:pt x="11" y="11758"/>
                    <a:pt x="27" y="11758"/>
                  </a:cubicBezTo>
                  <a:cubicBezTo>
                    <a:pt x="55" y="11758"/>
                    <a:pt x="100" y="11725"/>
                    <a:pt x="108" y="11694"/>
                  </a:cubicBezTo>
                  <a:cubicBezTo>
                    <a:pt x="905" y="7854"/>
                    <a:pt x="1347" y="3931"/>
                    <a:pt x="1788" y="37"/>
                  </a:cubicBezTo>
                  <a:cubicBezTo>
                    <a:pt x="1791" y="11"/>
                    <a:pt x="1779" y="0"/>
                    <a:pt x="1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42"/>
            <p:cNvSpPr/>
            <p:nvPr/>
          </p:nvSpPr>
          <p:spPr>
            <a:xfrm>
              <a:off x="3483725" y="1668375"/>
              <a:ext cx="43450" cy="217075"/>
            </a:xfrm>
            <a:custGeom>
              <a:avLst/>
              <a:gdLst/>
              <a:ahLst/>
              <a:cxnLst/>
              <a:rect l="l" t="t" r="r" b="b"/>
              <a:pathLst>
                <a:path w="1738" h="8683" extrusionOk="0">
                  <a:moveTo>
                    <a:pt x="1697" y="1"/>
                  </a:moveTo>
                  <a:cubicBezTo>
                    <a:pt x="1655" y="1"/>
                    <a:pt x="1590" y="46"/>
                    <a:pt x="1583" y="88"/>
                  </a:cubicBezTo>
                  <a:cubicBezTo>
                    <a:pt x="1137" y="2962"/>
                    <a:pt x="542" y="5794"/>
                    <a:pt x="5" y="8647"/>
                  </a:cubicBezTo>
                  <a:cubicBezTo>
                    <a:pt x="1" y="8673"/>
                    <a:pt x="10" y="8682"/>
                    <a:pt x="24" y="8682"/>
                  </a:cubicBezTo>
                  <a:cubicBezTo>
                    <a:pt x="49" y="8682"/>
                    <a:pt x="88" y="8653"/>
                    <a:pt x="96" y="8627"/>
                  </a:cubicBezTo>
                  <a:cubicBezTo>
                    <a:pt x="811" y="5811"/>
                    <a:pt x="1285" y="2924"/>
                    <a:pt x="1731" y="55"/>
                  </a:cubicBezTo>
                  <a:cubicBezTo>
                    <a:pt x="1737" y="16"/>
                    <a:pt x="1721" y="1"/>
                    <a:pt x="169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42"/>
            <p:cNvSpPr/>
            <p:nvPr/>
          </p:nvSpPr>
          <p:spPr>
            <a:xfrm>
              <a:off x="3336400" y="1607450"/>
              <a:ext cx="38775" cy="173450"/>
            </a:xfrm>
            <a:custGeom>
              <a:avLst/>
              <a:gdLst/>
              <a:ahLst/>
              <a:cxnLst/>
              <a:rect l="l" t="t" r="r" b="b"/>
              <a:pathLst>
                <a:path w="1551" h="6938" extrusionOk="0">
                  <a:moveTo>
                    <a:pt x="1512" y="0"/>
                  </a:moveTo>
                  <a:cubicBezTo>
                    <a:pt x="1469" y="0"/>
                    <a:pt x="1400" y="48"/>
                    <a:pt x="1389" y="93"/>
                  </a:cubicBezTo>
                  <a:cubicBezTo>
                    <a:pt x="890" y="2339"/>
                    <a:pt x="188" y="4610"/>
                    <a:pt x="2" y="6914"/>
                  </a:cubicBezTo>
                  <a:cubicBezTo>
                    <a:pt x="1" y="6931"/>
                    <a:pt x="9" y="6938"/>
                    <a:pt x="20" y="6938"/>
                  </a:cubicBezTo>
                  <a:cubicBezTo>
                    <a:pt x="48" y="6938"/>
                    <a:pt x="98" y="6901"/>
                    <a:pt x="101" y="6877"/>
                  </a:cubicBezTo>
                  <a:cubicBezTo>
                    <a:pt x="547" y="4589"/>
                    <a:pt x="1042" y="2327"/>
                    <a:pt x="1542" y="56"/>
                  </a:cubicBezTo>
                  <a:cubicBezTo>
                    <a:pt x="1551" y="16"/>
                    <a:pt x="1536" y="0"/>
                    <a:pt x="15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42"/>
            <p:cNvSpPr/>
            <p:nvPr/>
          </p:nvSpPr>
          <p:spPr>
            <a:xfrm>
              <a:off x="3355625" y="1712075"/>
              <a:ext cx="15825" cy="92125"/>
            </a:xfrm>
            <a:custGeom>
              <a:avLst/>
              <a:gdLst/>
              <a:ahLst/>
              <a:cxnLst/>
              <a:rect l="l" t="t" r="r" b="b"/>
              <a:pathLst>
                <a:path w="633" h="3685" extrusionOk="0">
                  <a:moveTo>
                    <a:pt x="605" y="1"/>
                  </a:moveTo>
                  <a:cubicBezTo>
                    <a:pt x="562" y="1"/>
                    <a:pt x="478" y="66"/>
                    <a:pt x="472" y="116"/>
                  </a:cubicBezTo>
                  <a:cubicBezTo>
                    <a:pt x="332" y="1292"/>
                    <a:pt x="178" y="2470"/>
                    <a:pt x="5" y="3642"/>
                  </a:cubicBezTo>
                  <a:cubicBezTo>
                    <a:pt x="1" y="3673"/>
                    <a:pt x="13" y="3685"/>
                    <a:pt x="32" y="3685"/>
                  </a:cubicBezTo>
                  <a:cubicBezTo>
                    <a:pt x="65" y="3685"/>
                    <a:pt x="116" y="3647"/>
                    <a:pt x="121" y="3613"/>
                  </a:cubicBezTo>
                  <a:cubicBezTo>
                    <a:pt x="336" y="2428"/>
                    <a:pt x="484" y="1235"/>
                    <a:pt x="629" y="37"/>
                  </a:cubicBezTo>
                  <a:cubicBezTo>
                    <a:pt x="633" y="11"/>
                    <a:pt x="622" y="1"/>
                    <a:pt x="6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42"/>
            <p:cNvSpPr/>
            <p:nvPr/>
          </p:nvSpPr>
          <p:spPr>
            <a:xfrm>
              <a:off x="3369550" y="1759550"/>
              <a:ext cx="16425" cy="106375"/>
            </a:xfrm>
            <a:custGeom>
              <a:avLst/>
              <a:gdLst/>
              <a:ahLst/>
              <a:cxnLst/>
              <a:rect l="l" t="t" r="r" b="b"/>
              <a:pathLst>
                <a:path w="657" h="4255" extrusionOk="0">
                  <a:moveTo>
                    <a:pt x="627" y="1"/>
                  </a:moveTo>
                  <a:cubicBezTo>
                    <a:pt x="584" y="1"/>
                    <a:pt x="504" y="64"/>
                    <a:pt x="501" y="112"/>
                  </a:cubicBezTo>
                  <a:cubicBezTo>
                    <a:pt x="394" y="1487"/>
                    <a:pt x="55" y="2858"/>
                    <a:pt x="2" y="4232"/>
                  </a:cubicBezTo>
                  <a:cubicBezTo>
                    <a:pt x="1" y="4248"/>
                    <a:pt x="7" y="4255"/>
                    <a:pt x="16" y="4255"/>
                  </a:cubicBezTo>
                  <a:cubicBezTo>
                    <a:pt x="38" y="4255"/>
                    <a:pt x="78" y="4221"/>
                    <a:pt x="84" y="4203"/>
                  </a:cubicBezTo>
                  <a:cubicBezTo>
                    <a:pt x="410" y="2858"/>
                    <a:pt x="551" y="1417"/>
                    <a:pt x="654" y="37"/>
                  </a:cubicBezTo>
                  <a:cubicBezTo>
                    <a:pt x="656" y="11"/>
                    <a:pt x="645" y="1"/>
                    <a:pt x="6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42"/>
            <p:cNvSpPr/>
            <p:nvPr/>
          </p:nvSpPr>
          <p:spPr>
            <a:xfrm>
              <a:off x="3386450" y="1814500"/>
              <a:ext cx="7900" cy="49100"/>
            </a:xfrm>
            <a:custGeom>
              <a:avLst/>
              <a:gdLst/>
              <a:ahLst/>
              <a:cxnLst/>
              <a:rect l="l" t="t" r="r" b="b"/>
              <a:pathLst>
                <a:path w="316" h="1964" extrusionOk="0">
                  <a:moveTo>
                    <a:pt x="288" y="0"/>
                  </a:moveTo>
                  <a:cubicBezTo>
                    <a:pt x="248" y="0"/>
                    <a:pt x="175" y="55"/>
                    <a:pt x="172" y="102"/>
                  </a:cubicBezTo>
                  <a:cubicBezTo>
                    <a:pt x="130" y="713"/>
                    <a:pt x="48" y="1325"/>
                    <a:pt x="3" y="1940"/>
                  </a:cubicBezTo>
                  <a:cubicBezTo>
                    <a:pt x="0" y="1957"/>
                    <a:pt x="7" y="1963"/>
                    <a:pt x="17" y="1963"/>
                  </a:cubicBezTo>
                  <a:cubicBezTo>
                    <a:pt x="42" y="1963"/>
                    <a:pt x="91" y="1923"/>
                    <a:pt x="94" y="1894"/>
                  </a:cubicBezTo>
                  <a:cubicBezTo>
                    <a:pt x="159" y="1275"/>
                    <a:pt x="254" y="656"/>
                    <a:pt x="313" y="32"/>
                  </a:cubicBezTo>
                  <a:cubicBezTo>
                    <a:pt x="315" y="9"/>
                    <a:pt x="304" y="0"/>
                    <a:pt x="2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42"/>
            <p:cNvSpPr/>
            <p:nvPr/>
          </p:nvSpPr>
          <p:spPr>
            <a:xfrm>
              <a:off x="3395050" y="1802125"/>
              <a:ext cx="22600" cy="138025"/>
            </a:xfrm>
            <a:custGeom>
              <a:avLst/>
              <a:gdLst/>
              <a:ahLst/>
              <a:cxnLst/>
              <a:rect l="l" t="t" r="r" b="b"/>
              <a:pathLst>
                <a:path w="904" h="5521" extrusionOk="0">
                  <a:moveTo>
                    <a:pt x="862" y="0"/>
                  </a:moveTo>
                  <a:cubicBezTo>
                    <a:pt x="819" y="0"/>
                    <a:pt x="754" y="49"/>
                    <a:pt x="749" y="93"/>
                  </a:cubicBezTo>
                  <a:cubicBezTo>
                    <a:pt x="497" y="1894"/>
                    <a:pt x="125" y="3686"/>
                    <a:pt x="1" y="5498"/>
                  </a:cubicBezTo>
                  <a:cubicBezTo>
                    <a:pt x="0" y="5515"/>
                    <a:pt x="7" y="5521"/>
                    <a:pt x="18" y="5521"/>
                  </a:cubicBezTo>
                  <a:cubicBezTo>
                    <a:pt x="41" y="5521"/>
                    <a:pt x="82" y="5489"/>
                    <a:pt x="88" y="5469"/>
                  </a:cubicBezTo>
                  <a:cubicBezTo>
                    <a:pt x="369" y="3665"/>
                    <a:pt x="650" y="1860"/>
                    <a:pt x="897" y="57"/>
                  </a:cubicBezTo>
                  <a:cubicBezTo>
                    <a:pt x="903" y="16"/>
                    <a:pt x="887" y="0"/>
                    <a:pt x="8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42"/>
            <p:cNvSpPr/>
            <p:nvPr/>
          </p:nvSpPr>
          <p:spPr>
            <a:xfrm>
              <a:off x="3411775" y="1794800"/>
              <a:ext cx="26600" cy="189475"/>
            </a:xfrm>
            <a:custGeom>
              <a:avLst/>
              <a:gdLst/>
              <a:ahLst/>
              <a:cxnLst/>
              <a:rect l="l" t="t" r="r" b="b"/>
              <a:pathLst>
                <a:path w="1064" h="7579" extrusionOk="0">
                  <a:moveTo>
                    <a:pt x="1032" y="0"/>
                  </a:moveTo>
                  <a:cubicBezTo>
                    <a:pt x="987" y="0"/>
                    <a:pt x="907" y="64"/>
                    <a:pt x="901" y="114"/>
                  </a:cubicBezTo>
                  <a:cubicBezTo>
                    <a:pt x="691" y="2604"/>
                    <a:pt x="220" y="5065"/>
                    <a:pt x="1" y="7550"/>
                  </a:cubicBezTo>
                  <a:cubicBezTo>
                    <a:pt x="0" y="7570"/>
                    <a:pt x="9" y="7578"/>
                    <a:pt x="23" y="7578"/>
                  </a:cubicBezTo>
                  <a:cubicBezTo>
                    <a:pt x="54" y="7578"/>
                    <a:pt x="107" y="7538"/>
                    <a:pt x="112" y="7509"/>
                  </a:cubicBezTo>
                  <a:cubicBezTo>
                    <a:pt x="497" y="5036"/>
                    <a:pt x="848" y="2538"/>
                    <a:pt x="1063" y="39"/>
                  </a:cubicBezTo>
                  <a:cubicBezTo>
                    <a:pt x="1064" y="11"/>
                    <a:pt x="1051" y="0"/>
                    <a:pt x="10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42"/>
            <p:cNvSpPr/>
            <p:nvPr/>
          </p:nvSpPr>
          <p:spPr>
            <a:xfrm>
              <a:off x="3421500" y="1875100"/>
              <a:ext cx="21775" cy="124950"/>
            </a:xfrm>
            <a:custGeom>
              <a:avLst/>
              <a:gdLst/>
              <a:ahLst/>
              <a:cxnLst/>
              <a:rect l="l" t="t" r="r" b="b"/>
              <a:pathLst>
                <a:path w="871" h="4998" extrusionOk="0">
                  <a:moveTo>
                    <a:pt x="839" y="1"/>
                  </a:moveTo>
                  <a:cubicBezTo>
                    <a:pt x="794" y="1"/>
                    <a:pt x="713" y="65"/>
                    <a:pt x="710" y="115"/>
                  </a:cubicBezTo>
                  <a:cubicBezTo>
                    <a:pt x="558" y="1750"/>
                    <a:pt x="232" y="3339"/>
                    <a:pt x="5" y="4957"/>
                  </a:cubicBezTo>
                  <a:cubicBezTo>
                    <a:pt x="0" y="4987"/>
                    <a:pt x="11" y="4998"/>
                    <a:pt x="27" y="4998"/>
                  </a:cubicBezTo>
                  <a:cubicBezTo>
                    <a:pt x="56" y="4998"/>
                    <a:pt x="104" y="4961"/>
                    <a:pt x="112" y="4929"/>
                  </a:cubicBezTo>
                  <a:cubicBezTo>
                    <a:pt x="541" y="3351"/>
                    <a:pt x="719" y="1666"/>
                    <a:pt x="868" y="40"/>
                  </a:cubicBezTo>
                  <a:cubicBezTo>
                    <a:pt x="870" y="12"/>
                    <a:pt x="858" y="1"/>
                    <a:pt x="8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42"/>
            <p:cNvSpPr/>
            <p:nvPr/>
          </p:nvSpPr>
          <p:spPr>
            <a:xfrm>
              <a:off x="3440450" y="1894950"/>
              <a:ext cx="17000" cy="106925"/>
            </a:xfrm>
            <a:custGeom>
              <a:avLst/>
              <a:gdLst/>
              <a:ahLst/>
              <a:cxnLst/>
              <a:rect l="l" t="t" r="r" b="b"/>
              <a:pathLst>
                <a:path w="680" h="4277" extrusionOk="0">
                  <a:moveTo>
                    <a:pt x="645" y="1"/>
                  </a:moveTo>
                  <a:cubicBezTo>
                    <a:pt x="610" y="1"/>
                    <a:pt x="557" y="39"/>
                    <a:pt x="551" y="76"/>
                  </a:cubicBezTo>
                  <a:cubicBezTo>
                    <a:pt x="362" y="1467"/>
                    <a:pt x="126" y="2863"/>
                    <a:pt x="2" y="4262"/>
                  </a:cubicBezTo>
                  <a:cubicBezTo>
                    <a:pt x="1" y="4273"/>
                    <a:pt x="5" y="4277"/>
                    <a:pt x="11" y="4277"/>
                  </a:cubicBezTo>
                  <a:cubicBezTo>
                    <a:pt x="26" y="4277"/>
                    <a:pt x="53" y="4256"/>
                    <a:pt x="55" y="4242"/>
                  </a:cubicBezTo>
                  <a:cubicBezTo>
                    <a:pt x="328" y="2854"/>
                    <a:pt x="481" y="1442"/>
                    <a:pt x="675" y="47"/>
                  </a:cubicBezTo>
                  <a:cubicBezTo>
                    <a:pt x="679" y="14"/>
                    <a:pt x="665" y="1"/>
                    <a:pt x="6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42"/>
            <p:cNvSpPr/>
            <p:nvPr/>
          </p:nvSpPr>
          <p:spPr>
            <a:xfrm>
              <a:off x="3454625" y="1941025"/>
              <a:ext cx="12725" cy="79475"/>
            </a:xfrm>
            <a:custGeom>
              <a:avLst/>
              <a:gdLst/>
              <a:ahLst/>
              <a:cxnLst/>
              <a:rect l="l" t="t" r="r" b="b"/>
              <a:pathLst>
                <a:path w="509" h="3179" extrusionOk="0">
                  <a:moveTo>
                    <a:pt x="472" y="1"/>
                  </a:moveTo>
                  <a:cubicBezTo>
                    <a:pt x="433" y="1"/>
                    <a:pt x="373" y="44"/>
                    <a:pt x="368" y="87"/>
                  </a:cubicBezTo>
                  <a:cubicBezTo>
                    <a:pt x="228" y="1098"/>
                    <a:pt x="46" y="2135"/>
                    <a:pt x="1" y="3155"/>
                  </a:cubicBezTo>
                  <a:cubicBezTo>
                    <a:pt x="1" y="3172"/>
                    <a:pt x="8" y="3179"/>
                    <a:pt x="19" y="3179"/>
                  </a:cubicBezTo>
                  <a:cubicBezTo>
                    <a:pt x="43" y="3179"/>
                    <a:pt x="84" y="3143"/>
                    <a:pt x="88" y="3126"/>
                  </a:cubicBezTo>
                  <a:cubicBezTo>
                    <a:pt x="319" y="2122"/>
                    <a:pt x="360" y="1066"/>
                    <a:pt x="504" y="50"/>
                  </a:cubicBezTo>
                  <a:cubicBezTo>
                    <a:pt x="509" y="14"/>
                    <a:pt x="493" y="1"/>
                    <a:pt x="4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42"/>
            <p:cNvSpPr/>
            <p:nvPr/>
          </p:nvSpPr>
          <p:spPr>
            <a:xfrm>
              <a:off x="3473900" y="1939700"/>
              <a:ext cx="11825" cy="72425"/>
            </a:xfrm>
            <a:custGeom>
              <a:avLst/>
              <a:gdLst/>
              <a:ahLst/>
              <a:cxnLst/>
              <a:rect l="l" t="t" r="r" b="b"/>
              <a:pathLst>
                <a:path w="473" h="2897" extrusionOk="0">
                  <a:moveTo>
                    <a:pt x="445" y="1"/>
                  </a:moveTo>
                  <a:cubicBezTo>
                    <a:pt x="404" y="1"/>
                    <a:pt x="325" y="60"/>
                    <a:pt x="320" y="107"/>
                  </a:cubicBezTo>
                  <a:cubicBezTo>
                    <a:pt x="225" y="1032"/>
                    <a:pt x="85" y="1948"/>
                    <a:pt x="2" y="2873"/>
                  </a:cubicBezTo>
                  <a:cubicBezTo>
                    <a:pt x="0" y="2890"/>
                    <a:pt x="8" y="2897"/>
                    <a:pt x="20" y="2897"/>
                  </a:cubicBezTo>
                  <a:cubicBezTo>
                    <a:pt x="48" y="2897"/>
                    <a:pt x="99" y="2859"/>
                    <a:pt x="105" y="2836"/>
                  </a:cubicBezTo>
                  <a:cubicBezTo>
                    <a:pt x="303" y="1919"/>
                    <a:pt x="373" y="970"/>
                    <a:pt x="468" y="37"/>
                  </a:cubicBezTo>
                  <a:cubicBezTo>
                    <a:pt x="472" y="11"/>
                    <a:pt x="462" y="1"/>
                    <a:pt x="4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42"/>
            <p:cNvSpPr/>
            <p:nvPr/>
          </p:nvSpPr>
          <p:spPr>
            <a:xfrm>
              <a:off x="3396250" y="919975"/>
              <a:ext cx="38550" cy="140300"/>
            </a:xfrm>
            <a:custGeom>
              <a:avLst/>
              <a:gdLst/>
              <a:ahLst/>
              <a:cxnLst/>
              <a:rect l="l" t="t" r="r" b="b"/>
              <a:pathLst>
                <a:path w="1542" h="5612" extrusionOk="0">
                  <a:moveTo>
                    <a:pt x="1504" y="0"/>
                  </a:moveTo>
                  <a:cubicBezTo>
                    <a:pt x="1462" y="0"/>
                    <a:pt x="1393" y="48"/>
                    <a:pt x="1382" y="93"/>
                  </a:cubicBezTo>
                  <a:cubicBezTo>
                    <a:pt x="936" y="1923"/>
                    <a:pt x="552" y="3785"/>
                    <a:pt x="7" y="5584"/>
                  </a:cubicBezTo>
                  <a:cubicBezTo>
                    <a:pt x="1" y="5604"/>
                    <a:pt x="8" y="5612"/>
                    <a:pt x="20" y="5612"/>
                  </a:cubicBezTo>
                  <a:cubicBezTo>
                    <a:pt x="40" y="5612"/>
                    <a:pt x="74" y="5590"/>
                    <a:pt x="81" y="5572"/>
                  </a:cubicBezTo>
                  <a:cubicBezTo>
                    <a:pt x="813" y="3863"/>
                    <a:pt x="1097" y="1856"/>
                    <a:pt x="1531" y="56"/>
                  </a:cubicBezTo>
                  <a:cubicBezTo>
                    <a:pt x="1541" y="16"/>
                    <a:pt x="1527" y="0"/>
                    <a:pt x="15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42"/>
            <p:cNvSpPr/>
            <p:nvPr/>
          </p:nvSpPr>
          <p:spPr>
            <a:xfrm>
              <a:off x="3412875" y="935675"/>
              <a:ext cx="25625" cy="126250"/>
            </a:xfrm>
            <a:custGeom>
              <a:avLst/>
              <a:gdLst/>
              <a:ahLst/>
              <a:cxnLst/>
              <a:rect l="l" t="t" r="r" b="b"/>
              <a:pathLst>
                <a:path w="1025" h="5050" extrusionOk="0">
                  <a:moveTo>
                    <a:pt x="980" y="1"/>
                  </a:moveTo>
                  <a:cubicBezTo>
                    <a:pt x="934" y="1"/>
                    <a:pt x="865" y="50"/>
                    <a:pt x="857" y="97"/>
                  </a:cubicBezTo>
                  <a:cubicBezTo>
                    <a:pt x="577" y="1732"/>
                    <a:pt x="354" y="3384"/>
                    <a:pt x="7" y="5006"/>
                  </a:cubicBezTo>
                  <a:cubicBezTo>
                    <a:pt x="0" y="5038"/>
                    <a:pt x="12" y="5050"/>
                    <a:pt x="29" y="5050"/>
                  </a:cubicBezTo>
                  <a:cubicBezTo>
                    <a:pt x="57" y="5050"/>
                    <a:pt x="100" y="5019"/>
                    <a:pt x="110" y="4994"/>
                  </a:cubicBezTo>
                  <a:cubicBezTo>
                    <a:pt x="390" y="4378"/>
                    <a:pt x="432" y="3607"/>
                    <a:pt x="544" y="2946"/>
                  </a:cubicBezTo>
                  <a:cubicBezTo>
                    <a:pt x="712" y="1983"/>
                    <a:pt x="857" y="1022"/>
                    <a:pt x="1019" y="60"/>
                  </a:cubicBezTo>
                  <a:cubicBezTo>
                    <a:pt x="1024" y="17"/>
                    <a:pt x="1006" y="1"/>
                    <a:pt x="9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42"/>
            <p:cNvSpPr/>
            <p:nvPr/>
          </p:nvSpPr>
          <p:spPr>
            <a:xfrm>
              <a:off x="3433275" y="943000"/>
              <a:ext cx="23300" cy="95750"/>
            </a:xfrm>
            <a:custGeom>
              <a:avLst/>
              <a:gdLst/>
              <a:ahLst/>
              <a:cxnLst/>
              <a:rect l="l" t="t" r="r" b="b"/>
              <a:pathLst>
                <a:path w="932" h="3830" extrusionOk="0">
                  <a:moveTo>
                    <a:pt x="900" y="0"/>
                  </a:moveTo>
                  <a:cubicBezTo>
                    <a:pt x="856" y="0"/>
                    <a:pt x="775" y="64"/>
                    <a:pt x="772" y="114"/>
                  </a:cubicBezTo>
                  <a:cubicBezTo>
                    <a:pt x="698" y="1274"/>
                    <a:pt x="549" y="2723"/>
                    <a:pt x="20" y="3776"/>
                  </a:cubicBezTo>
                  <a:cubicBezTo>
                    <a:pt x="0" y="3815"/>
                    <a:pt x="15" y="3829"/>
                    <a:pt x="39" y="3829"/>
                  </a:cubicBezTo>
                  <a:cubicBezTo>
                    <a:pt x="64" y="3829"/>
                    <a:pt x="99" y="3813"/>
                    <a:pt x="115" y="3792"/>
                  </a:cubicBezTo>
                  <a:cubicBezTo>
                    <a:pt x="450" y="3338"/>
                    <a:pt x="516" y="2723"/>
                    <a:pt x="632" y="2182"/>
                  </a:cubicBezTo>
                  <a:cubicBezTo>
                    <a:pt x="780" y="1472"/>
                    <a:pt x="887" y="762"/>
                    <a:pt x="929" y="39"/>
                  </a:cubicBezTo>
                  <a:cubicBezTo>
                    <a:pt x="931" y="11"/>
                    <a:pt x="919" y="0"/>
                    <a:pt x="9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42"/>
            <p:cNvSpPr/>
            <p:nvPr/>
          </p:nvSpPr>
          <p:spPr>
            <a:xfrm>
              <a:off x="3421350" y="1025125"/>
              <a:ext cx="23975" cy="82900"/>
            </a:xfrm>
            <a:custGeom>
              <a:avLst/>
              <a:gdLst/>
              <a:ahLst/>
              <a:cxnLst/>
              <a:rect l="l" t="t" r="r" b="b"/>
              <a:pathLst>
                <a:path w="959" h="3316" extrusionOk="0">
                  <a:moveTo>
                    <a:pt x="933" y="0"/>
                  </a:moveTo>
                  <a:cubicBezTo>
                    <a:pt x="903" y="0"/>
                    <a:pt x="846" y="38"/>
                    <a:pt x="832" y="70"/>
                  </a:cubicBezTo>
                  <a:cubicBezTo>
                    <a:pt x="457" y="1115"/>
                    <a:pt x="373" y="2229"/>
                    <a:pt x="11" y="3278"/>
                  </a:cubicBezTo>
                  <a:cubicBezTo>
                    <a:pt x="0" y="3305"/>
                    <a:pt x="9" y="3315"/>
                    <a:pt x="25" y="3315"/>
                  </a:cubicBezTo>
                  <a:cubicBezTo>
                    <a:pt x="52" y="3315"/>
                    <a:pt x="101" y="3287"/>
                    <a:pt x="114" y="3266"/>
                  </a:cubicBezTo>
                  <a:cubicBezTo>
                    <a:pt x="638" y="2275"/>
                    <a:pt x="588" y="1090"/>
                    <a:pt x="948" y="40"/>
                  </a:cubicBezTo>
                  <a:cubicBezTo>
                    <a:pt x="958" y="11"/>
                    <a:pt x="950" y="0"/>
                    <a:pt x="9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42"/>
            <p:cNvSpPr/>
            <p:nvPr/>
          </p:nvSpPr>
          <p:spPr>
            <a:xfrm>
              <a:off x="3444100" y="1042800"/>
              <a:ext cx="6225" cy="83975"/>
            </a:xfrm>
            <a:custGeom>
              <a:avLst/>
              <a:gdLst/>
              <a:ahLst/>
              <a:cxnLst/>
              <a:rect l="l" t="t" r="r" b="b"/>
              <a:pathLst>
                <a:path w="249" h="3359" extrusionOk="0">
                  <a:moveTo>
                    <a:pt x="171" y="1"/>
                  </a:moveTo>
                  <a:cubicBezTo>
                    <a:pt x="126" y="1"/>
                    <a:pt x="50" y="65"/>
                    <a:pt x="50" y="114"/>
                  </a:cubicBezTo>
                  <a:cubicBezTo>
                    <a:pt x="50" y="1180"/>
                    <a:pt x="1" y="2257"/>
                    <a:pt x="58" y="3322"/>
                  </a:cubicBezTo>
                  <a:cubicBezTo>
                    <a:pt x="59" y="3349"/>
                    <a:pt x="72" y="3359"/>
                    <a:pt x="88" y="3359"/>
                  </a:cubicBezTo>
                  <a:cubicBezTo>
                    <a:pt x="129" y="3359"/>
                    <a:pt x="196" y="3297"/>
                    <a:pt x="199" y="3257"/>
                  </a:cubicBezTo>
                  <a:cubicBezTo>
                    <a:pt x="248" y="2187"/>
                    <a:pt x="207" y="1109"/>
                    <a:pt x="203" y="40"/>
                  </a:cubicBezTo>
                  <a:cubicBezTo>
                    <a:pt x="203" y="12"/>
                    <a:pt x="189" y="1"/>
                    <a:pt x="1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42"/>
            <p:cNvSpPr/>
            <p:nvPr/>
          </p:nvSpPr>
          <p:spPr>
            <a:xfrm>
              <a:off x="3458775" y="1052650"/>
              <a:ext cx="8075" cy="75900"/>
            </a:xfrm>
            <a:custGeom>
              <a:avLst/>
              <a:gdLst/>
              <a:ahLst/>
              <a:cxnLst/>
              <a:rect l="l" t="t" r="r" b="b"/>
              <a:pathLst>
                <a:path w="323" h="3036" extrusionOk="0">
                  <a:moveTo>
                    <a:pt x="217" y="1"/>
                  </a:moveTo>
                  <a:cubicBezTo>
                    <a:pt x="173" y="1"/>
                    <a:pt x="99" y="62"/>
                    <a:pt x="99" y="109"/>
                  </a:cubicBezTo>
                  <a:cubicBezTo>
                    <a:pt x="99" y="1066"/>
                    <a:pt x="0" y="2061"/>
                    <a:pt x="82" y="3011"/>
                  </a:cubicBezTo>
                  <a:cubicBezTo>
                    <a:pt x="84" y="3029"/>
                    <a:pt x="92" y="3036"/>
                    <a:pt x="102" y="3036"/>
                  </a:cubicBezTo>
                  <a:cubicBezTo>
                    <a:pt x="126" y="3036"/>
                    <a:pt x="162" y="3002"/>
                    <a:pt x="165" y="2983"/>
                  </a:cubicBezTo>
                  <a:cubicBezTo>
                    <a:pt x="322" y="2024"/>
                    <a:pt x="248" y="1001"/>
                    <a:pt x="248" y="38"/>
                  </a:cubicBezTo>
                  <a:cubicBezTo>
                    <a:pt x="248" y="11"/>
                    <a:pt x="235" y="1"/>
                    <a:pt x="2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42"/>
            <p:cNvSpPr/>
            <p:nvPr/>
          </p:nvSpPr>
          <p:spPr>
            <a:xfrm>
              <a:off x="3471675" y="1053975"/>
              <a:ext cx="11525" cy="67325"/>
            </a:xfrm>
            <a:custGeom>
              <a:avLst/>
              <a:gdLst/>
              <a:ahLst/>
              <a:cxnLst/>
              <a:rect l="l" t="t" r="r" b="b"/>
              <a:pathLst>
                <a:path w="461" h="2693" extrusionOk="0">
                  <a:moveTo>
                    <a:pt x="433" y="1"/>
                  </a:moveTo>
                  <a:cubicBezTo>
                    <a:pt x="394" y="1"/>
                    <a:pt x="321" y="57"/>
                    <a:pt x="318" y="100"/>
                  </a:cubicBezTo>
                  <a:cubicBezTo>
                    <a:pt x="219" y="948"/>
                    <a:pt x="4" y="1819"/>
                    <a:pt x="0" y="2669"/>
                  </a:cubicBezTo>
                  <a:cubicBezTo>
                    <a:pt x="0" y="2686"/>
                    <a:pt x="8" y="2693"/>
                    <a:pt x="18" y="2693"/>
                  </a:cubicBezTo>
                  <a:cubicBezTo>
                    <a:pt x="43" y="2693"/>
                    <a:pt x="85" y="2656"/>
                    <a:pt x="91" y="2636"/>
                  </a:cubicBezTo>
                  <a:cubicBezTo>
                    <a:pt x="273" y="1790"/>
                    <a:pt x="355" y="898"/>
                    <a:pt x="458" y="35"/>
                  </a:cubicBezTo>
                  <a:cubicBezTo>
                    <a:pt x="461" y="10"/>
                    <a:pt x="450" y="1"/>
                    <a:pt x="4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42"/>
            <p:cNvSpPr/>
            <p:nvPr/>
          </p:nvSpPr>
          <p:spPr>
            <a:xfrm>
              <a:off x="3481250" y="1055050"/>
              <a:ext cx="13025" cy="69875"/>
            </a:xfrm>
            <a:custGeom>
              <a:avLst/>
              <a:gdLst/>
              <a:ahLst/>
              <a:cxnLst/>
              <a:rect l="l" t="t" r="r" b="b"/>
              <a:pathLst>
                <a:path w="521" h="2795" extrusionOk="0">
                  <a:moveTo>
                    <a:pt x="492" y="0"/>
                  </a:moveTo>
                  <a:cubicBezTo>
                    <a:pt x="450" y="0"/>
                    <a:pt x="370" y="62"/>
                    <a:pt x="365" y="112"/>
                  </a:cubicBezTo>
                  <a:cubicBezTo>
                    <a:pt x="266" y="962"/>
                    <a:pt x="1" y="1911"/>
                    <a:pt x="58" y="2771"/>
                  </a:cubicBezTo>
                  <a:cubicBezTo>
                    <a:pt x="60" y="2788"/>
                    <a:pt x="68" y="2794"/>
                    <a:pt x="78" y="2794"/>
                  </a:cubicBezTo>
                  <a:cubicBezTo>
                    <a:pt x="102" y="2794"/>
                    <a:pt x="139" y="2759"/>
                    <a:pt x="142" y="2742"/>
                  </a:cubicBezTo>
                  <a:cubicBezTo>
                    <a:pt x="369" y="1883"/>
                    <a:pt x="418" y="920"/>
                    <a:pt x="517" y="38"/>
                  </a:cubicBezTo>
                  <a:cubicBezTo>
                    <a:pt x="521" y="11"/>
                    <a:pt x="510" y="0"/>
                    <a:pt x="4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42"/>
            <p:cNvSpPr/>
            <p:nvPr/>
          </p:nvSpPr>
          <p:spPr>
            <a:xfrm>
              <a:off x="3497225" y="1055000"/>
              <a:ext cx="12950" cy="68675"/>
            </a:xfrm>
            <a:custGeom>
              <a:avLst/>
              <a:gdLst/>
              <a:ahLst/>
              <a:cxnLst/>
              <a:rect l="l" t="t" r="r" b="b"/>
              <a:pathLst>
                <a:path w="518" h="2747" extrusionOk="0">
                  <a:moveTo>
                    <a:pt x="488" y="0"/>
                  </a:moveTo>
                  <a:cubicBezTo>
                    <a:pt x="445" y="0"/>
                    <a:pt x="363" y="64"/>
                    <a:pt x="357" y="114"/>
                  </a:cubicBezTo>
                  <a:cubicBezTo>
                    <a:pt x="258" y="981"/>
                    <a:pt x="44" y="1852"/>
                    <a:pt x="2" y="2723"/>
                  </a:cubicBezTo>
                  <a:cubicBezTo>
                    <a:pt x="1" y="2740"/>
                    <a:pt x="8" y="2747"/>
                    <a:pt x="18" y="2747"/>
                  </a:cubicBezTo>
                  <a:cubicBezTo>
                    <a:pt x="41" y="2747"/>
                    <a:pt x="83" y="2712"/>
                    <a:pt x="88" y="2694"/>
                  </a:cubicBezTo>
                  <a:cubicBezTo>
                    <a:pt x="324" y="1839"/>
                    <a:pt x="410" y="918"/>
                    <a:pt x="514" y="40"/>
                  </a:cubicBezTo>
                  <a:cubicBezTo>
                    <a:pt x="518" y="11"/>
                    <a:pt x="507" y="0"/>
                    <a:pt x="4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42"/>
            <p:cNvSpPr/>
            <p:nvPr/>
          </p:nvSpPr>
          <p:spPr>
            <a:xfrm>
              <a:off x="3511775" y="1050225"/>
              <a:ext cx="9175" cy="73525"/>
            </a:xfrm>
            <a:custGeom>
              <a:avLst/>
              <a:gdLst/>
              <a:ahLst/>
              <a:cxnLst/>
              <a:rect l="l" t="t" r="r" b="b"/>
              <a:pathLst>
                <a:path w="367" h="2941" extrusionOk="0">
                  <a:moveTo>
                    <a:pt x="337" y="0"/>
                  </a:moveTo>
                  <a:cubicBezTo>
                    <a:pt x="295" y="0"/>
                    <a:pt x="221" y="60"/>
                    <a:pt x="221" y="107"/>
                  </a:cubicBezTo>
                  <a:cubicBezTo>
                    <a:pt x="171" y="1043"/>
                    <a:pt x="27" y="1985"/>
                    <a:pt x="2" y="2918"/>
                  </a:cubicBezTo>
                  <a:cubicBezTo>
                    <a:pt x="1" y="2935"/>
                    <a:pt x="7" y="2941"/>
                    <a:pt x="17" y="2941"/>
                  </a:cubicBezTo>
                  <a:cubicBezTo>
                    <a:pt x="42" y="2941"/>
                    <a:pt x="87" y="2903"/>
                    <a:pt x="93" y="2885"/>
                  </a:cubicBezTo>
                  <a:cubicBezTo>
                    <a:pt x="333" y="1977"/>
                    <a:pt x="316" y="969"/>
                    <a:pt x="366" y="36"/>
                  </a:cubicBezTo>
                  <a:cubicBezTo>
                    <a:pt x="367" y="11"/>
                    <a:pt x="355" y="0"/>
                    <a:pt x="3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42"/>
            <p:cNvSpPr/>
            <p:nvPr/>
          </p:nvSpPr>
          <p:spPr>
            <a:xfrm>
              <a:off x="3531325" y="1050150"/>
              <a:ext cx="12875" cy="72825"/>
            </a:xfrm>
            <a:custGeom>
              <a:avLst/>
              <a:gdLst/>
              <a:ahLst/>
              <a:cxnLst/>
              <a:rect l="l" t="t" r="r" b="b"/>
              <a:pathLst>
                <a:path w="515" h="2913" extrusionOk="0">
                  <a:moveTo>
                    <a:pt x="483" y="0"/>
                  </a:moveTo>
                  <a:cubicBezTo>
                    <a:pt x="437" y="0"/>
                    <a:pt x="358" y="64"/>
                    <a:pt x="355" y="114"/>
                  </a:cubicBezTo>
                  <a:cubicBezTo>
                    <a:pt x="294" y="1021"/>
                    <a:pt x="1" y="1968"/>
                    <a:pt x="79" y="2879"/>
                  </a:cubicBezTo>
                  <a:cubicBezTo>
                    <a:pt x="81" y="2903"/>
                    <a:pt x="92" y="2912"/>
                    <a:pt x="106" y="2912"/>
                  </a:cubicBezTo>
                  <a:cubicBezTo>
                    <a:pt x="142" y="2912"/>
                    <a:pt x="200" y="2853"/>
                    <a:pt x="203" y="2818"/>
                  </a:cubicBezTo>
                  <a:cubicBezTo>
                    <a:pt x="310" y="1897"/>
                    <a:pt x="451" y="964"/>
                    <a:pt x="513" y="39"/>
                  </a:cubicBezTo>
                  <a:cubicBezTo>
                    <a:pt x="514" y="11"/>
                    <a:pt x="501" y="0"/>
                    <a:pt x="4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42"/>
            <p:cNvSpPr/>
            <p:nvPr/>
          </p:nvSpPr>
          <p:spPr>
            <a:xfrm>
              <a:off x="3550500" y="1039150"/>
              <a:ext cx="14375" cy="79925"/>
            </a:xfrm>
            <a:custGeom>
              <a:avLst/>
              <a:gdLst/>
              <a:ahLst/>
              <a:cxnLst/>
              <a:rect l="l" t="t" r="r" b="b"/>
              <a:pathLst>
                <a:path w="575" h="3197" extrusionOk="0">
                  <a:moveTo>
                    <a:pt x="547" y="1"/>
                  </a:moveTo>
                  <a:cubicBezTo>
                    <a:pt x="504" y="1"/>
                    <a:pt x="421" y="65"/>
                    <a:pt x="415" y="116"/>
                  </a:cubicBezTo>
                  <a:cubicBezTo>
                    <a:pt x="316" y="1135"/>
                    <a:pt x="84" y="2147"/>
                    <a:pt x="2" y="3167"/>
                  </a:cubicBezTo>
                  <a:cubicBezTo>
                    <a:pt x="1" y="3188"/>
                    <a:pt x="9" y="3196"/>
                    <a:pt x="22" y="3196"/>
                  </a:cubicBezTo>
                  <a:cubicBezTo>
                    <a:pt x="51" y="3196"/>
                    <a:pt x="103" y="3153"/>
                    <a:pt x="109" y="3130"/>
                  </a:cubicBezTo>
                  <a:cubicBezTo>
                    <a:pt x="390" y="2143"/>
                    <a:pt x="472" y="1061"/>
                    <a:pt x="572" y="37"/>
                  </a:cubicBezTo>
                  <a:cubicBezTo>
                    <a:pt x="575" y="11"/>
                    <a:pt x="564" y="1"/>
                    <a:pt x="5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42"/>
            <p:cNvSpPr/>
            <p:nvPr/>
          </p:nvSpPr>
          <p:spPr>
            <a:xfrm>
              <a:off x="3539500" y="1047575"/>
              <a:ext cx="38900" cy="208875"/>
            </a:xfrm>
            <a:custGeom>
              <a:avLst/>
              <a:gdLst/>
              <a:ahLst/>
              <a:cxnLst/>
              <a:rect l="l" t="t" r="r" b="b"/>
              <a:pathLst>
                <a:path w="1556" h="8355" extrusionOk="0">
                  <a:moveTo>
                    <a:pt x="1526" y="1"/>
                  </a:moveTo>
                  <a:cubicBezTo>
                    <a:pt x="1480" y="1"/>
                    <a:pt x="1393" y="68"/>
                    <a:pt x="1387" y="121"/>
                  </a:cubicBezTo>
                  <a:cubicBezTo>
                    <a:pt x="1086" y="2871"/>
                    <a:pt x="747" y="5646"/>
                    <a:pt x="8" y="8318"/>
                  </a:cubicBezTo>
                  <a:cubicBezTo>
                    <a:pt x="0" y="8344"/>
                    <a:pt x="10" y="8354"/>
                    <a:pt x="27" y="8354"/>
                  </a:cubicBezTo>
                  <a:cubicBezTo>
                    <a:pt x="53" y="8354"/>
                    <a:pt x="95" y="8328"/>
                    <a:pt x="103" y="8305"/>
                  </a:cubicBezTo>
                  <a:cubicBezTo>
                    <a:pt x="1135" y="5774"/>
                    <a:pt x="1263" y="2740"/>
                    <a:pt x="1553" y="39"/>
                  </a:cubicBezTo>
                  <a:cubicBezTo>
                    <a:pt x="1556" y="12"/>
                    <a:pt x="1544" y="1"/>
                    <a:pt x="152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42"/>
            <p:cNvSpPr/>
            <p:nvPr/>
          </p:nvSpPr>
          <p:spPr>
            <a:xfrm>
              <a:off x="3555975" y="1038975"/>
              <a:ext cx="45625" cy="211650"/>
            </a:xfrm>
            <a:custGeom>
              <a:avLst/>
              <a:gdLst/>
              <a:ahLst/>
              <a:cxnLst/>
              <a:rect l="l" t="t" r="r" b="b"/>
              <a:pathLst>
                <a:path w="1825" h="8466" extrusionOk="0">
                  <a:moveTo>
                    <a:pt x="1779" y="1"/>
                  </a:moveTo>
                  <a:cubicBezTo>
                    <a:pt x="1732" y="1"/>
                    <a:pt x="1661" y="52"/>
                    <a:pt x="1653" y="102"/>
                  </a:cubicBezTo>
                  <a:cubicBezTo>
                    <a:pt x="1364" y="2047"/>
                    <a:pt x="993" y="3967"/>
                    <a:pt x="592" y="5891"/>
                  </a:cubicBezTo>
                  <a:cubicBezTo>
                    <a:pt x="427" y="6671"/>
                    <a:pt x="389" y="7695"/>
                    <a:pt x="23" y="8405"/>
                  </a:cubicBezTo>
                  <a:cubicBezTo>
                    <a:pt x="0" y="8449"/>
                    <a:pt x="16" y="8465"/>
                    <a:pt x="42" y="8465"/>
                  </a:cubicBezTo>
                  <a:cubicBezTo>
                    <a:pt x="70" y="8465"/>
                    <a:pt x="110" y="8447"/>
                    <a:pt x="130" y="8426"/>
                  </a:cubicBezTo>
                  <a:cubicBezTo>
                    <a:pt x="547" y="7918"/>
                    <a:pt x="551" y="6886"/>
                    <a:pt x="682" y="6267"/>
                  </a:cubicBezTo>
                  <a:cubicBezTo>
                    <a:pt x="1117" y="4206"/>
                    <a:pt x="1513" y="2146"/>
                    <a:pt x="1818" y="61"/>
                  </a:cubicBezTo>
                  <a:cubicBezTo>
                    <a:pt x="1824" y="17"/>
                    <a:pt x="1806" y="1"/>
                    <a:pt x="17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42"/>
            <p:cNvSpPr/>
            <p:nvPr/>
          </p:nvSpPr>
          <p:spPr>
            <a:xfrm>
              <a:off x="3574375" y="1023675"/>
              <a:ext cx="43725" cy="239250"/>
            </a:xfrm>
            <a:custGeom>
              <a:avLst/>
              <a:gdLst/>
              <a:ahLst/>
              <a:cxnLst/>
              <a:rect l="l" t="t" r="r" b="b"/>
              <a:pathLst>
                <a:path w="1749" h="9570" extrusionOk="0">
                  <a:moveTo>
                    <a:pt x="1723" y="1"/>
                  </a:moveTo>
                  <a:cubicBezTo>
                    <a:pt x="1686" y="1"/>
                    <a:pt x="1621" y="54"/>
                    <a:pt x="1615" y="94"/>
                  </a:cubicBezTo>
                  <a:cubicBezTo>
                    <a:pt x="1351" y="3245"/>
                    <a:pt x="818" y="6461"/>
                    <a:pt x="9" y="9521"/>
                  </a:cubicBezTo>
                  <a:cubicBezTo>
                    <a:pt x="0" y="9557"/>
                    <a:pt x="12" y="9570"/>
                    <a:pt x="32" y="9570"/>
                  </a:cubicBezTo>
                  <a:cubicBezTo>
                    <a:pt x="68" y="9570"/>
                    <a:pt x="130" y="9525"/>
                    <a:pt x="141" y="9488"/>
                  </a:cubicBezTo>
                  <a:cubicBezTo>
                    <a:pt x="1099" y="6507"/>
                    <a:pt x="1520" y="3151"/>
                    <a:pt x="1747" y="33"/>
                  </a:cubicBezTo>
                  <a:cubicBezTo>
                    <a:pt x="1748" y="10"/>
                    <a:pt x="1738" y="1"/>
                    <a:pt x="17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42"/>
            <p:cNvSpPr/>
            <p:nvPr/>
          </p:nvSpPr>
          <p:spPr>
            <a:xfrm>
              <a:off x="3598525" y="1017175"/>
              <a:ext cx="42000" cy="274025"/>
            </a:xfrm>
            <a:custGeom>
              <a:avLst/>
              <a:gdLst/>
              <a:ahLst/>
              <a:cxnLst/>
              <a:rect l="l" t="t" r="r" b="b"/>
              <a:pathLst>
                <a:path w="1680" h="10961" extrusionOk="0">
                  <a:moveTo>
                    <a:pt x="1647" y="0"/>
                  </a:moveTo>
                  <a:cubicBezTo>
                    <a:pt x="1599" y="0"/>
                    <a:pt x="1514" y="67"/>
                    <a:pt x="1507" y="120"/>
                  </a:cubicBezTo>
                  <a:cubicBezTo>
                    <a:pt x="1065" y="3716"/>
                    <a:pt x="711" y="7345"/>
                    <a:pt x="9" y="10904"/>
                  </a:cubicBezTo>
                  <a:cubicBezTo>
                    <a:pt x="0" y="10945"/>
                    <a:pt x="15" y="10960"/>
                    <a:pt x="38" y="10960"/>
                  </a:cubicBezTo>
                  <a:cubicBezTo>
                    <a:pt x="79" y="10960"/>
                    <a:pt x="147" y="10912"/>
                    <a:pt x="158" y="10868"/>
                  </a:cubicBezTo>
                  <a:cubicBezTo>
                    <a:pt x="966" y="7329"/>
                    <a:pt x="1239" y="3634"/>
                    <a:pt x="1677" y="41"/>
                  </a:cubicBezTo>
                  <a:cubicBezTo>
                    <a:pt x="1679" y="12"/>
                    <a:pt x="1666" y="0"/>
                    <a:pt x="164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42"/>
            <p:cNvSpPr/>
            <p:nvPr/>
          </p:nvSpPr>
          <p:spPr>
            <a:xfrm>
              <a:off x="3612050" y="1041450"/>
              <a:ext cx="45550" cy="260400"/>
            </a:xfrm>
            <a:custGeom>
              <a:avLst/>
              <a:gdLst/>
              <a:ahLst/>
              <a:cxnLst/>
              <a:rect l="l" t="t" r="r" b="b"/>
              <a:pathLst>
                <a:path w="1822" h="10416" extrusionOk="0">
                  <a:moveTo>
                    <a:pt x="1790" y="0"/>
                  </a:moveTo>
                  <a:cubicBezTo>
                    <a:pt x="1743" y="0"/>
                    <a:pt x="1654" y="70"/>
                    <a:pt x="1648" y="123"/>
                  </a:cubicBezTo>
                  <a:cubicBezTo>
                    <a:pt x="1260" y="3579"/>
                    <a:pt x="863" y="6989"/>
                    <a:pt x="9" y="10367"/>
                  </a:cubicBezTo>
                  <a:cubicBezTo>
                    <a:pt x="0" y="10402"/>
                    <a:pt x="12" y="10416"/>
                    <a:pt x="32" y="10416"/>
                  </a:cubicBezTo>
                  <a:cubicBezTo>
                    <a:pt x="68" y="10416"/>
                    <a:pt x="131" y="10371"/>
                    <a:pt x="145" y="10334"/>
                  </a:cubicBezTo>
                  <a:cubicBezTo>
                    <a:pt x="1140" y="6989"/>
                    <a:pt x="1433" y="3496"/>
                    <a:pt x="1818" y="40"/>
                  </a:cubicBezTo>
                  <a:cubicBezTo>
                    <a:pt x="1821" y="12"/>
                    <a:pt x="1809" y="0"/>
                    <a:pt x="17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42"/>
            <p:cNvSpPr/>
            <p:nvPr/>
          </p:nvSpPr>
          <p:spPr>
            <a:xfrm>
              <a:off x="3626075" y="1054925"/>
              <a:ext cx="53350" cy="295200"/>
            </a:xfrm>
            <a:custGeom>
              <a:avLst/>
              <a:gdLst/>
              <a:ahLst/>
              <a:cxnLst/>
              <a:rect l="l" t="t" r="r" b="b"/>
              <a:pathLst>
                <a:path w="2134" h="11808" extrusionOk="0">
                  <a:moveTo>
                    <a:pt x="2089" y="0"/>
                  </a:moveTo>
                  <a:cubicBezTo>
                    <a:pt x="2044" y="0"/>
                    <a:pt x="1974" y="50"/>
                    <a:pt x="1966" y="100"/>
                  </a:cubicBezTo>
                  <a:cubicBezTo>
                    <a:pt x="1381" y="4001"/>
                    <a:pt x="600" y="7871"/>
                    <a:pt x="5" y="11772"/>
                  </a:cubicBezTo>
                  <a:cubicBezTo>
                    <a:pt x="1" y="11798"/>
                    <a:pt x="11" y="11808"/>
                    <a:pt x="26" y="11808"/>
                  </a:cubicBezTo>
                  <a:cubicBezTo>
                    <a:pt x="53" y="11808"/>
                    <a:pt x="95" y="11777"/>
                    <a:pt x="100" y="11748"/>
                  </a:cubicBezTo>
                  <a:cubicBezTo>
                    <a:pt x="950" y="7891"/>
                    <a:pt x="1541" y="3961"/>
                    <a:pt x="2128" y="58"/>
                  </a:cubicBezTo>
                  <a:cubicBezTo>
                    <a:pt x="2133" y="17"/>
                    <a:pt x="2115" y="0"/>
                    <a:pt x="20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42"/>
            <p:cNvSpPr/>
            <p:nvPr/>
          </p:nvSpPr>
          <p:spPr>
            <a:xfrm>
              <a:off x="3640425" y="1098750"/>
              <a:ext cx="47425" cy="267350"/>
            </a:xfrm>
            <a:custGeom>
              <a:avLst/>
              <a:gdLst/>
              <a:ahLst/>
              <a:cxnLst/>
              <a:rect l="l" t="t" r="r" b="b"/>
              <a:pathLst>
                <a:path w="1897" h="10694" extrusionOk="0">
                  <a:moveTo>
                    <a:pt x="1855" y="1"/>
                  </a:moveTo>
                  <a:cubicBezTo>
                    <a:pt x="1811" y="1"/>
                    <a:pt x="1743" y="50"/>
                    <a:pt x="1735" y="98"/>
                  </a:cubicBezTo>
                  <a:cubicBezTo>
                    <a:pt x="1285" y="3641"/>
                    <a:pt x="599" y="7134"/>
                    <a:pt x="5" y="10652"/>
                  </a:cubicBezTo>
                  <a:cubicBezTo>
                    <a:pt x="1" y="10682"/>
                    <a:pt x="13" y="10693"/>
                    <a:pt x="30" y="10693"/>
                  </a:cubicBezTo>
                  <a:cubicBezTo>
                    <a:pt x="61" y="10693"/>
                    <a:pt x="109" y="10658"/>
                    <a:pt x="117" y="10627"/>
                  </a:cubicBezTo>
                  <a:cubicBezTo>
                    <a:pt x="872" y="7138"/>
                    <a:pt x="1438" y="3599"/>
                    <a:pt x="1892" y="56"/>
                  </a:cubicBezTo>
                  <a:cubicBezTo>
                    <a:pt x="1896" y="16"/>
                    <a:pt x="1879" y="1"/>
                    <a:pt x="18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42"/>
            <p:cNvSpPr/>
            <p:nvPr/>
          </p:nvSpPr>
          <p:spPr>
            <a:xfrm>
              <a:off x="3656425" y="1213275"/>
              <a:ext cx="35000" cy="169675"/>
            </a:xfrm>
            <a:custGeom>
              <a:avLst/>
              <a:gdLst/>
              <a:ahLst/>
              <a:cxnLst/>
              <a:rect l="l" t="t" r="r" b="b"/>
              <a:pathLst>
                <a:path w="1400" h="6787" extrusionOk="0">
                  <a:moveTo>
                    <a:pt x="1361" y="0"/>
                  </a:moveTo>
                  <a:cubicBezTo>
                    <a:pt x="1321" y="0"/>
                    <a:pt x="1256" y="47"/>
                    <a:pt x="1248" y="91"/>
                  </a:cubicBezTo>
                  <a:cubicBezTo>
                    <a:pt x="860" y="2317"/>
                    <a:pt x="443" y="4535"/>
                    <a:pt x="5" y="6751"/>
                  </a:cubicBezTo>
                  <a:cubicBezTo>
                    <a:pt x="1" y="6777"/>
                    <a:pt x="11" y="6787"/>
                    <a:pt x="26" y="6787"/>
                  </a:cubicBezTo>
                  <a:cubicBezTo>
                    <a:pt x="53" y="6787"/>
                    <a:pt x="97" y="6756"/>
                    <a:pt x="104" y="6727"/>
                  </a:cubicBezTo>
                  <a:cubicBezTo>
                    <a:pt x="632" y="4526"/>
                    <a:pt x="1004" y="2284"/>
                    <a:pt x="1392" y="55"/>
                  </a:cubicBezTo>
                  <a:cubicBezTo>
                    <a:pt x="1400" y="15"/>
                    <a:pt x="1385" y="0"/>
                    <a:pt x="13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42"/>
            <p:cNvSpPr/>
            <p:nvPr/>
          </p:nvSpPr>
          <p:spPr>
            <a:xfrm>
              <a:off x="3658900" y="1233800"/>
              <a:ext cx="43575" cy="208775"/>
            </a:xfrm>
            <a:custGeom>
              <a:avLst/>
              <a:gdLst/>
              <a:ahLst/>
              <a:cxnLst/>
              <a:rect l="l" t="t" r="r" b="b"/>
              <a:pathLst>
                <a:path w="1743" h="8351" extrusionOk="0">
                  <a:moveTo>
                    <a:pt x="1701" y="0"/>
                  </a:moveTo>
                  <a:cubicBezTo>
                    <a:pt x="1658" y="0"/>
                    <a:pt x="1590" y="50"/>
                    <a:pt x="1583" y="97"/>
                  </a:cubicBezTo>
                  <a:cubicBezTo>
                    <a:pt x="1133" y="2851"/>
                    <a:pt x="443" y="5563"/>
                    <a:pt x="5" y="8317"/>
                  </a:cubicBezTo>
                  <a:cubicBezTo>
                    <a:pt x="1" y="8341"/>
                    <a:pt x="10" y="8351"/>
                    <a:pt x="24" y="8351"/>
                  </a:cubicBezTo>
                  <a:cubicBezTo>
                    <a:pt x="49" y="8351"/>
                    <a:pt x="92" y="8319"/>
                    <a:pt x="100" y="8292"/>
                  </a:cubicBezTo>
                  <a:cubicBezTo>
                    <a:pt x="748" y="5576"/>
                    <a:pt x="1285" y="2813"/>
                    <a:pt x="1735" y="59"/>
                  </a:cubicBezTo>
                  <a:cubicBezTo>
                    <a:pt x="1743" y="17"/>
                    <a:pt x="1726" y="0"/>
                    <a:pt x="17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42"/>
            <p:cNvSpPr/>
            <p:nvPr/>
          </p:nvSpPr>
          <p:spPr>
            <a:xfrm>
              <a:off x="3670750" y="1258200"/>
              <a:ext cx="51225" cy="201575"/>
            </a:xfrm>
            <a:custGeom>
              <a:avLst/>
              <a:gdLst/>
              <a:ahLst/>
              <a:cxnLst/>
              <a:rect l="l" t="t" r="r" b="b"/>
              <a:pathLst>
                <a:path w="2049" h="8063" extrusionOk="0">
                  <a:moveTo>
                    <a:pt x="2007" y="1"/>
                  </a:moveTo>
                  <a:cubicBezTo>
                    <a:pt x="1964" y="1"/>
                    <a:pt x="1897" y="48"/>
                    <a:pt x="1889" y="95"/>
                  </a:cubicBezTo>
                  <a:cubicBezTo>
                    <a:pt x="1352" y="2766"/>
                    <a:pt x="745" y="5400"/>
                    <a:pt x="10" y="8023"/>
                  </a:cubicBezTo>
                  <a:cubicBezTo>
                    <a:pt x="1" y="8052"/>
                    <a:pt x="10" y="8063"/>
                    <a:pt x="27" y="8063"/>
                  </a:cubicBezTo>
                  <a:cubicBezTo>
                    <a:pt x="57" y="8063"/>
                    <a:pt x="111" y="8026"/>
                    <a:pt x="122" y="7994"/>
                  </a:cubicBezTo>
                  <a:cubicBezTo>
                    <a:pt x="1006" y="5421"/>
                    <a:pt x="1509" y="2721"/>
                    <a:pt x="2041" y="57"/>
                  </a:cubicBezTo>
                  <a:cubicBezTo>
                    <a:pt x="2049" y="16"/>
                    <a:pt x="2032" y="1"/>
                    <a:pt x="2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42"/>
            <p:cNvSpPr/>
            <p:nvPr/>
          </p:nvSpPr>
          <p:spPr>
            <a:xfrm>
              <a:off x="3702275" y="1297150"/>
              <a:ext cx="36750" cy="149350"/>
            </a:xfrm>
            <a:custGeom>
              <a:avLst/>
              <a:gdLst/>
              <a:ahLst/>
              <a:cxnLst/>
              <a:rect l="l" t="t" r="r" b="b"/>
              <a:pathLst>
                <a:path w="1470" h="5974" extrusionOk="0">
                  <a:moveTo>
                    <a:pt x="1429" y="0"/>
                  </a:moveTo>
                  <a:cubicBezTo>
                    <a:pt x="1385" y="0"/>
                    <a:pt x="1316" y="49"/>
                    <a:pt x="1305" y="94"/>
                  </a:cubicBezTo>
                  <a:cubicBezTo>
                    <a:pt x="921" y="2055"/>
                    <a:pt x="532" y="3999"/>
                    <a:pt x="8" y="5931"/>
                  </a:cubicBezTo>
                  <a:cubicBezTo>
                    <a:pt x="1" y="5962"/>
                    <a:pt x="12" y="5974"/>
                    <a:pt x="29" y="5974"/>
                  </a:cubicBezTo>
                  <a:cubicBezTo>
                    <a:pt x="62" y="5974"/>
                    <a:pt x="117" y="5935"/>
                    <a:pt x="128" y="5903"/>
                  </a:cubicBezTo>
                  <a:cubicBezTo>
                    <a:pt x="768" y="4008"/>
                    <a:pt x="1074" y="2009"/>
                    <a:pt x="1462" y="56"/>
                  </a:cubicBezTo>
                  <a:cubicBezTo>
                    <a:pt x="1469" y="16"/>
                    <a:pt x="1453"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42"/>
            <p:cNvSpPr/>
            <p:nvPr/>
          </p:nvSpPr>
          <p:spPr>
            <a:xfrm>
              <a:off x="3733850" y="1315525"/>
              <a:ext cx="29300" cy="137125"/>
            </a:xfrm>
            <a:custGeom>
              <a:avLst/>
              <a:gdLst/>
              <a:ahLst/>
              <a:cxnLst/>
              <a:rect l="l" t="t" r="r" b="b"/>
              <a:pathLst>
                <a:path w="1172" h="5485" extrusionOk="0">
                  <a:moveTo>
                    <a:pt x="1133" y="0"/>
                  </a:moveTo>
                  <a:cubicBezTo>
                    <a:pt x="1094" y="0"/>
                    <a:pt x="1033" y="44"/>
                    <a:pt x="1024" y="89"/>
                  </a:cubicBezTo>
                  <a:cubicBezTo>
                    <a:pt x="711" y="1852"/>
                    <a:pt x="500" y="3715"/>
                    <a:pt x="9" y="5440"/>
                  </a:cubicBezTo>
                  <a:cubicBezTo>
                    <a:pt x="1" y="5473"/>
                    <a:pt x="14" y="5485"/>
                    <a:pt x="35" y="5485"/>
                  </a:cubicBezTo>
                  <a:cubicBezTo>
                    <a:pt x="68" y="5485"/>
                    <a:pt x="118" y="5455"/>
                    <a:pt x="129" y="5424"/>
                  </a:cubicBezTo>
                  <a:cubicBezTo>
                    <a:pt x="397" y="4718"/>
                    <a:pt x="468" y="3888"/>
                    <a:pt x="607" y="3145"/>
                  </a:cubicBezTo>
                  <a:cubicBezTo>
                    <a:pt x="801" y="2116"/>
                    <a:pt x="984" y="1084"/>
                    <a:pt x="1165" y="52"/>
                  </a:cubicBezTo>
                  <a:cubicBezTo>
                    <a:pt x="1171" y="15"/>
                    <a:pt x="1156" y="0"/>
                    <a:pt x="1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42"/>
            <p:cNvSpPr/>
            <p:nvPr/>
          </p:nvSpPr>
          <p:spPr>
            <a:xfrm>
              <a:off x="3763625" y="1312925"/>
              <a:ext cx="26475" cy="112650"/>
            </a:xfrm>
            <a:custGeom>
              <a:avLst/>
              <a:gdLst/>
              <a:ahLst/>
              <a:cxnLst/>
              <a:rect l="l" t="t" r="r" b="b"/>
              <a:pathLst>
                <a:path w="1059" h="4506" extrusionOk="0">
                  <a:moveTo>
                    <a:pt x="1018" y="1"/>
                  </a:moveTo>
                  <a:cubicBezTo>
                    <a:pt x="975" y="1"/>
                    <a:pt x="907" y="49"/>
                    <a:pt x="899" y="94"/>
                  </a:cubicBezTo>
                  <a:cubicBezTo>
                    <a:pt x="601" y="1552"/>
                    <a:pt x="209" y="3001"/>
                    <a:pt x="3" y="4471"/>
                  </a:cubicBezTo>
                  <a:cubicBezTo>
                    <a:pt x="0" y="4496"/>
                    <a:pt x="9" y="4505"/>
                    <a:pt x="23" y="4505"/>
                  </a:cubicBezTo>
                  <a:cubicBezTo>
                    <a:pt x="49" y="4505"/>
                    <a:pt x="90" y="4473"/>
                    <a:pt x="98" y="4446"/>
                  </a:cubicBezTo>
                  <a:cubicBezTo>
                    <a:pt x="474" y="3001"/>
                    <a:pt x="754" y="1523"/>
                    <a:pt x="1051" y="57"/>
                  </a:cubicBezTo>
                  <a:cubicBezTo>
                    <a:pt x="1059" y="17"/>
                    <a:pt x="1043" y="1"/>
                    <a:pt x="10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42"/>
            <p:cNvSpPr/>
            <p:nvPr/>
          </p:nvSpPr>
          <p:spPr>
            <a:xfrm>
              <a:off x="3804925" y="1301975"/>
              <a:ext cx="14325" cy="89525"/>
            </a:xfrm>
            <a:custGeom>
              <a:avLst/>
              <a:gdLst/>
              <a:ahLst/>
              <a:cxnLst/>
              <a:rect l="l" t="t" r="r" b="b"/>
              <a:pathLst>
                <a:path w="573" h="3581" extrusionOk="0">
                  <a:moveTo>
                    <a:pt x="544" y="0"/>
                  </a:moveTo>
                  <a:cubicBezTo>
                    <a:pt x="501" y="0"/>
                    <a:pt x="417" y="65"/>
                    <a:pt x="411" y="115"/>
                  </a:cubicBezTo>
                  <a:cubicBezTo>
                    <a:pt x="266" y="1263"/>
                    <a:pt x="143" y="2411"/>
                    <a:pt x="3" y="3554"/>
                  </a:cubicBezTo>
                  <a:cubicBezTo>
                    <a:pt x="0" y="3573"/>
                    <a:pt x="7" y="3580"/>
                    <a:pt x="18" y="3580"/>
                  </a:cubicBezTo>
                  <a:cubicBezTo>
                    <a:pt x="44" y="3580"/>
                    <a:pt x="93" y="3542"/>
                    <a:pt x="102" y="3522"/>
                  </a:cubicBezTo>
                  <a:cubicBezTo>
                    <a:pt x="415" y="2399"/>
                    <a:pt x="428" y="1189"/>
                    <a:pt x="569" y="36"/>
                  </a:cubicBezTo>
                  <a:cubicBezTo>
                    <a:pt x="572" y="11"/>
                    <a:pt x="561" y="0"/>
                    <a:pt x="5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42"/>
            <p:cNvSpPr/>
            <p:nvPr/>
          </p:nvSpPr>
          <p:spPr>
            <a:xfrm>
              <a:off x="3644150" y="685600"/>
              <a:ext cx="450" cy="325"/>
            </a:xfrm>
            <a:custGeom>
              <a:avLst/>
              <a:gdLst/>
              <a:ahLst/>
              <a:cxnLst/>
              <a:rect l="l" t="t" r="r" b="b"/>
              <a:pathLst>
                <a:path w="18" h="13" extrusionOk="0">
                  <a:moveTo>
                    <a:pt x="13" y="1"/>
                  </a:moveTo>
                  <a:lnTo>
                    <a:pt x="13" y="1"/>
                  </a:lnTo>
                  <a:cubicBezTo>
                    <a:pt x="8" y="1"/>
                    <a:pt x="1" y="13"/>
                    <a:pt x="8" y="13"/>
                  </a:cubicBezTo>
                  <a:cubicBezTo>
                    <a:pt x="13" y="13"/>
                    <a:pt x="17" y="1"/>
                    <a:pt x="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42"/>
            <p:cNvSpPr/>
            <p:nvPr/>
          </p:nvSpPr>
          <p:spPr>
            <a:xfrm>
              <a:off x="3455300" y="911050"/>
              <a:ext cx="18350" cy="68175"/>
            </a:xfrm>
            <a:custGeom>
              <a:avLst/>
              <a:gdLst/>
              <a:ahLst/>
              <a:cxnLst/>
              <a:rect l="l" t="t" r="r" b="b"/>
              <a:pathLst>
                <a:path w="734" h="2727" extrusionOk="0">
                  <a:moveTo>
                    <a:pt x="697" y="1"/>
                  </a:moveTo>
                  <a:cubicBezTo>
                    <a:pt x="656" y="1"/>
                    <a:pt x="587" y="49"/>
                    <a:pt x="576" y="91"/>
                  </a:cubicBezTo>
                  <a:cubicBezTo>
                    <a:pt x="387" y="954"/>
                    <a:pt x="180" y="1821"/>
                    <a:pt x="6" y="2684"/>
                  </a:cubicBezTo>
                  <a:cubicBezTo>
                    <a:pt x="0" y="2715"/>
                    <a:pt x="13" y="2727"/>
                    <a:pt x="33" y="2727"/>
                  </a:cubicBezTo>
                  <a:cubicBezTo>
                    <a:pt x="64" y="2727"/>
                    <a:pt x="112" y="2697"/>
                    <a:pt x="122" y="2671"/>
                  </a:cubicBezTo>
                  <a:cubicBezTo>
                    <a:pt x="444" y="1842"/>
                    <a:pt x="544" y="921"/>
                    <a:pt x="725" y="54"/>
                  </a:cubicBezTo>
                  <a:cubicBezTo>
                    <a:pt x="734" y="15"/>
                    <a:pt x="719" y="1"/>
                    <a:pt x="69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42"/>
            <p:cNvSpPr/>
            <p:nvPr/>
          </p:nvSpPr>
          <p:spPr>
            <a:xfrm>
              <a:off x="3472650" y="896425"/>
              <a:ext cx="16450" cy="66450"/>
            </a:xfrm>
            <a:custGeom>
              <a:avLst/>
              <a:gdLst/>
              <a:ahLst/>
              <a:cxnLst/>
              <a:rect l="l" t="t" r="r" b="b"/>
              <a:pathLst>
                <a:path w="658" h="2658" extrusionOk="0">
                  <a:moveTo>
                    <a:pt x="618" y="1"/>
                  </a:moveTo>
                  <a:cubicBezTo>
                    <a:pt x="577" y="1"/>
                    <a:pt x="510" y="49"/>
                    <a:pt x="502" y="94"/>
                  </a:cubicBezTo>
                  <a:cubicBezTo>
                    <a:pt x="337" y="923"/>
                    <a:pt x="61" y="1782"/>
                    <a:pt x="2" y="2629"/>
                  </a:cubicBezTo>
                  <a:cubicBezTo>
                    <a:pt x="1" y="2649"/>
                    <a:pt x="9" y="2657"/>
                    <a:pt x="20" y="2657"/>
                  </a:cubicBezTo>
                  <a:cubicBezTo>
                    <a:pt x="49" y="2657"/>
                    <a:pt x="100" y="2612"/>
                    <a:pt x="105" y="2592"/>
                  </a:cubicBezTo>
                  <a:cubicBezTo>
                    <a:pt x="362" y="1779"/>
                    <a:pt x="486" y="895"/>
                    <a:pt x="650" y="56"/>
                  </a:cubicBezTo>
                  <a:cubicBezTo>
                    <a:pt x="658" y="16"/>
                    <a:pt x="642" y="1"/>
                    <a:pt x="6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42"/>
            <p:cNvSpPr/>
            <p:nvPr/>
          </p:nvSpPr>
          <p:spPr>
            <a:xfrm>
              <a:off x="3488375" y="898825"/>
              <a:ext cx="12925" cy="57350"/>
            </a:xfrm>
            <a:custGeom>
              <a:avLst/>
              <a:gdLst/>
              <a:ahLst/>
              <a:cxnLst/>
              <a:rect l="l" t="t" r="r" b="b"/>
              <a:pathLst>
                <a:path w="517" h="2294" extrusionOk="0">
                  <a:moveTo>
                    <a:pt x="476" y="0"/>
                  </a:moveTo>
                  <a:cubicBezTo>
                    <a:pt x="433" y="0"/>
                    <a:pt x="364" y="49"/>
                    <a:pt x="356" y="97"/>
                  </a:cubicBezTo>
                  <a:cubicBezTo>
                    <a:pt x="228" y="811"/>
                    <a:pt x="59" y="1546"/>
                    <a:pt x="1" y="2273"/>
                  </a:cubicBezTo>
                  <a:cubicBezTo>
                    <a:pt x="0" y="2288"/>
                    <a:pt x="5" y="2294"/>
                    <a:pt x="14" y="2294"/>
                  </a:cubicBezTo>
                  <a:cubicBezTo>
                    <a:pt x="36" y="2294"/>
                    <a:pt x="81" y="2255"/>
                    <a:pt x="84" y="2239"/>
                  </a:cubicBezTo>
                  <a:cubicBezTo>
                    <a:pt x="327" y="1546"/>
                    <a:pt x="381" y="778"/>
                    <a:pt x="509" y="55"/>
                  </a:cubicBezTo>
                  <a:cubicBezTo>
                    <a:pt x="516" y="16"/>
                    <a:pt x="500" y="0"/>
                    <a:pt x="47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42"/>
            <p:cNvSpPr/>
            <p:nvPr/>
          </p:nvSpPr>
          <p:spPr>
            <a:xfrm>
              <a:off x="3495300" y="904450"/>
              <a:ext cx="21700" cy="78775"/>
            </a:xfrm>
            <a:custGeom>
              <a:avLst/>
              <a:gdLst/>
              <a:ahLst/>
              <a:cxnLst/>
              <a:rect l="l" t="t" r="r" b="b"/>
              <a:pathLst>
                <a:path w="868" h="3151" extrusionOk="0">
                  <a:moveTo>
                    <a:pt x="827" y="0"/>
                  </a:moveTo>
                  <a:cubicBezTo>
                    <a:pt x="781" y="0"/>
                    <a:pt x="703" y="51"/>
                    <a:pt x="691" y="99"/>
                  </a:cubicBezTo>
                  <a:cubicBezTo>
                    <a:pt x="401" y="1061"/>
                    <a:pt x="30" y="2110"/>
                    <a:pt x="1" y="3121"/>
                  </a:cubicBezTo>
                  <a:cubicBezTo>
                    <a:pt x="1" y="3143"/>
                    <a:pt x="10" y="3151"/>
                    <a:pt x="24" y="3151"/>
                  </a:cubicBezTo>
                  <a:cubicBezTo>
                    <a:pt x="54" y="3151"/>
                    <a:pt x="106" y="3107"/>
                    <a:pt x="112" y="3084"/>
                  </a:cubicBezTo>
                  <a:cubicBezTo>
                    <a:pt x="360" y="2068"/>
                    <a:pt x="558" y="1061"/>
                    <a:pt x="855" y="57"/>
                  </a:cubicBezTo>
                  <a:cubicBezTo>
                    <a:pt x="867" y="16"/>
                    <a:pt x="852" y="0"/>
                    <a:pt x="8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42"/>
            <p:cNvSpPr/>
            <p:nvPr/>
          </p:nvSpPr>
          <p:spPr>
            <a:xfrm>
              <a:off x="3522800" y="888925"/>
              <a:ext cx="20025" cy="87050"/>
            </a:xfrm>
            <a:custGeom>
              <a:avLst/>
              <a:gdLst/>
              <a:ahLst/>
              <a:cxnLst/>
              <a:rect l="l" t="t" r="r" b="b"/>
              <a:pathLst>
                <a:path w="801" h="3482" extrusionOk="0">
                  <a:moveTo>
                    <a:pt x="758" y="1"/>
                  </a:moveTo>
                  <a:cubicBezTo>
                    <a:pt x="711" y="1"/>
                    <a:pt x="637" y="55"/>
                    <a:pt x="626" y="105"/>
                  </a:cubicBezTo>
                  <a:cubicBezTo>
                    <a:pt x="399" y="1207"/>
                    <a:pt x="131" y="2330"/>
                    <a:pt x="3" y="3453"/>
                  </a:cubicBezTo>
                  <a:cubicBezTo>
                    <a:pt x="0" y="3474"/>
                    <a:pt x="8" y="3481"/>
                    <a:pt x="21" y="3481"/>
                  </a:cubicBezTo>
                  <a:cubicBezTo>
                    <a:pt x="51" y="3481"/>
                    <a:pt x="110" y="3435"/>
                    <a:pt x="119" y="3412"/>
                  </a:cubicBezTo>
                  <a:cubicBezTo>
                    <a:pt x="433" y="2322"/>
                    <a:pt x="569" y="1174"/>
                    <a:pt x="792" y="63"/>
                  </a:cubicBezTo>
                  <a:cubicBezTo>
                    <a:pt x="801" y="18"/>
                    <a:pt x="784" y="1"/>
                    <a:pt x="7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42"/>
            <p:cNvSpPr/>
            <p:nvPr/>
          </p:nvSpPr>
          <p:spPr>
            <a:xfrm>
              <a:off x="3548625" y="885675"/>
              <a:ext cx="17700" cy="74900"/>
            </a:xfrm>
            <a:custGeom>
              <a:avLst/>
              <a:gdLst/>
              <a:ahLst/>
              <a:cxnLst/>
              <a:rect l="l" t="t" r="r" b="b"/>
              <a:pathLst>
                <a:path w="708" h="2996" extrusionOk="0">
                  <a:moveTo>
                    <a:pt x="664" y="1"/>
                  </a:moveTo>
                  <a:cubicBezTo>
                    <a:pt x="618" y="1"/>
                    <a:pt x="545" y="53"/>
                    <a:pt x="535" y="103"/>
                  </a:cubicBezTo>
                  <a:cubicBezTo>
                    <a:pt x="374" y="1056"/>
                    <a:pt x="197" y="2001"/>
                    <a:pt x="6" y="2952"/>
                  </a:cubicBezTo>
                  <a:cubicBezTo>
                    <a:pt x="0" y="2984"/>
                    <a:pt x="11" y="2995"/>
                    <a:pt x="29" y="2995"/>
                  </a:cubicBezTo>
                  <a:cubicBezTo>
                    <a:pt x="61" y="2995"/>
                    <a:pt x="115" y="2955"/>
                    <a:pt x="126" y="2923"/>
                  </a:cubicBezTo>
                  <a:cubicBezTo>
                    <a:pt x="431" y="2001"/>
                    <a:pt x="539" y="1015"/>
                    <a:pt x="700" y="61"/>
                  </a:cubicBezTo>
                  <a:cubicBezTo>
                    <a:pt x="708" y="18"/>
                    <a:pt x="690" y="1"/>
                    <a:pt x="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42"/>
            <p:cNvSpPr/>
            <p:nvPr/>
          </p:nvSpPr>
          <p:spPr>
            <a:xfrm>
              <a:off x="3564850" y="891350"/>
              <a:ext cx="18500" cy="83975"/>
            </a:xfrm>
            <a:custGeom>
              <a:avLst/>
              <a:gdLst/>
              <a:ahLst/>
              <a:cxnLst/>
              <a:rect l="l" t="t" r="r" b="b"/>
              <a:pathLst>
                <a:path w="740" h="3359" extrusionOk="0">
                  <a:moveTo>
                    <a:pt x="695" y="1"/>
                  </a:moveTo>
                  <a:cubicBezTo>
                    <a:pt x="648" y="1"/>
                    <a:pt x="575" y="53"/>
                    <a:pt x="567" y="103"/>
                  </a:cubicBezTo>
                  <a:cubicBezTo>
                    <a:pt x="398" y="1168"/>
                    <a:pt x="64" y="2250"/>
                    <a:pt x="1" y="3327"/>
                  </a:cubicBezTo>
                  <a:cubicBezTo>
                    <a:pt x="0" y="3350"/>
                    <a:pt x="10" y="3359"/>
                    <a:pt x="24" y="3359"/>
                  </a:cubicBezTo>
                  <a:cubicBezTo>
                    <a:pt x="58" y="3359"/>
                    <a:pt x="121" y="3307"/>
                    <a:pt x="129" y="3278"/>
                  </a:cubicBezTo>
                  <a:cubicBezTo>
                    <a:pt x="394" y="2233"/>
                    <a:pt x="567" y="1130"/>
                    <a:pt x="733" y="61"/>
                  </a:cubicBezTo>
                  <a:cubicBezTo>
                    <a:pt x="740" y="18"/>
                    <a:pt x="722" y="1"/>
                    <a:pt x="6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42"/>
            <p:cNvSpPr/>
            <p:nvPr/>
          </p:nvSpPr>
          <p:spPr>
            <a:xfrm>
              <a:off x="3576375" y="887275"/>
              <a:ext cx="22425" cy="116250"/>
            </a:xfrm>
            <a:custGeom>
              <a:avLst/>
              <a:gdLst/>
              <a:ahLst/>
              <a:cxnLst/>
              <a:rect l="l" t="t" r="r" b="b"/>
              <a:pathLst>
                <a:path w="897" h="4650" extrusionOk="0">
                  <a:moveTo>
                    <a:pt x="849" y="0"/>
                  </a:moveTo>
                  <a:cubicBezTo>
                    <a:pt x="801" y="0"/>
                    <a:pt x="729" y="52"/>
                    <a:pt x="722" y="104"/>
                  </a:cubicBezTo>
                  <a:cubicBezTo>
                    <a:pt x="499" y="1607"/>
                    <a:pt x="197" y="3102"/>
                    <a:pt x="3" y="4609"/>
                  </a:cubicBezTo>
                  <a:cubicBezTo>
                    <a:pt x="0" y="4638"/>
                    <a:pt x="12" y="4650"/>
                    <a:pt x="28" y="4650"/>
                  </a:cubicBezTo>
                  <a:cubicBezTo>
                    <a:pt x="59" y="4650"/>
                    <a:pt x="107" y="4612"/>
                    <a:pt x="114" y="4580"/>
                  </a:cubicBezTo>
                  <a:cubicBezTo>
                    <a:pt x="490" y="3102"/>
                    <a:pt x="668" y="1566"/>
                    <a:pt x="891" y="64"/>
                  </a:cubicBezTo>
                  <a:cubicBezTo>
                    <a:pt x="897" y="18"/>
                    <a:pt x="877" y="0"/>
                    <a:pt x="8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42"/>
            <p:cNvSpPr/>
            <p:nvPr/>
          </p:nvSpPr>
          <p:spPr>
            <a:xfrm>
              <a:off x="3588200" y="860525"/>
              <a:ext cx="27650" cy="158700"/>
            </a:xfrm>
            <a:custGeom>
              <a:avLst/>
              <a:gdLst/>
              <a:ahLst/>
              <a:cxnLst/>
              <a:rect l="l" t="t" r="r" b="b"/>
              <a:pathLst>
                <a:path w="1106" h="6348" extrusionOk="0">
                  <a:moveTo>
                    <a:pt x="1058" y="1"/>
                  </a:moveTo>
                  <a:cubicBezTo>
                    <a:pt x="1010" y="1"/>
                    <a:pt x="938" y="53"/>
                    <a:pt x="929" y="105"/>
                  </a:cubicBezTo>
                  <a:cubicBezTo>
                    <a:pt x="666" y="2174"/>
                    <a:pt x="306" y="4230"/>
                    <a:pt x="5" y="6298"/>
                  </a:cubicBezTo>
                  <a:cubicBezTo>
                    <a:pt x="0" y="6334"/>
                    <a:pt x="15" y="6348"/>
                    <a:pt x="36" y="6348"/>
                  </a:cubicBezTo>
                  <a:cubicBezTo>
                    <a:pt x="74" y="6348"/>
                    <a:pt x="133" y="6304"/>
                    <a:pt x="141" y="6262"/>
                  </a:cubicBezTo>
                  <a:cubicBezTo>
                    <a:pt x="542" y="4213"/>
                    <a:pt x="834" y="2136"/>
                    <a:pt x="1099" y="64"/>
                  </a:cubicBezTo>
                  <a:cubicBezTo>
                    <a:pt x="1105" y="19"/>
                    <a:pt x="1086" y="1"/>
                    <a:pt x="10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42"/>
            <p:cNvSpPr/>
            <p:nvPr/>
          </p:nvSpPr>
          <p:spPr>
            <a:xfrm>
              <a:off x="3624175" y="669150"/>
              <a:ext cx="14975" cy="154400"/>
            </a:xfrm>
            <a:custGeom>
              <a:avLst/>
              <a:gdLst/>
              <a:ahLst/>
              <a:cxnLst/>
              <a:rect l="l" t="t" r="r" b="b"/>
              <a:pathLst>
                <a:path w="599" h="6176" extrusionOk="0">
                  <a:moveTo>
                    <a:pt x="567" y="1"/>
                  </a:moveTo>
                  <a:cubicBezTo>
                    <a:pt x="522" y="1"/>
                    <a:pt x="439" y="68"/>
                    <a:pt x="436" y="118"/>
                  </a:cubicBezTo>
                  <a:cubicBezTo>
                    <a:pt x="366" y="2136"/>
                    <a:pt x="201" y="4135"/>
                    <a:pt x="3" y="6146"/>
                  </a:cubicBezTo>
                  <a:cubicBezTo>
                    <a:pt x="0" y="6167"/>
                    <a:pt x="10" y="6175"/>
                    <a:pt x="24" y="6175"/>
                  </a:cubicBezTo>
                  <a:cubicBezTo>
                    <a:pt x="57" y="6175"/>
                    <a:pt x="117" y="6132"/>
                    <a:pt x="123" y="6100"/>
                  </a:cubicBezTo>
                  <a:cubicBezTo>
                    <a:pt x="474" y="4106"/>
                    <a:pt x="531" y="2062"/>
                    <a:pt x="597" y="39"/>
                  </a:cubicBezTo>
                  <a:cubicBezTo>
                    <a:pt x="599" y="12"/>
                    <a:pt x="586" y="1"/>
                    <a:pt x="5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42"/>
            <p:cNvSpPr/>
            <p:nvPr/>
          </p:nvSpPr>
          <p:spPr>
            <a:xfrm>
              <a:off x="3639375" y="666950"/>
              <a:ext cx="19050" cy="181900"/>
            </a:xfrm>
            <a:custGeom>
              <a:avLst/>
              <a:gdLst/>
              <a:ahLst/>
              <a:cxnLst/>
              <a:rect l="l" t="t" r="r" b="b"/>
              <a:pathLst>
                <a:path w="762" h="7276" extrusionOk="0">
                  <a:moveTo>
                    <a:pt x="731" y="0"/>
                  </a:moveTo>
                  <a:cubicBezTo>
                    <a:pt x="689" y="0"/>
                    <a:pt x="617" y="60"/>
                    <a:pt x="617" y="107"/>
                  </a:cubicBezTo>
                  <a:cubicBezTo>
                    <a:pt x="538" y="2501"/>
                    <a:pt x="357" y="4854"/>
                    <a:pt x="6" y="7225"/>
                  </a:cubicBezTo>
                  <a:cubicBezTo>
                    <a:pt x="0" y="7262"/>
                    <a:pt x="14" y="7276"/>
                    <a:pt x="35" y="7276"/>
                  </a:cubicBezTo>
                  <a:cubicBezTo>
                    <a:pt x="71" y="7276"/>
                    <a:pt x="130" y="7231"/>
                    <a:pt x="138" y="7192"/>
                  </a:cubicBezTo>
                  <a:cubicBezTo>
                    <a:pt x="645" y="4850"/>
                    <a:pt x="700" y="2422"/>
                    <a:pt x="761" y="36"/>
                  </a:cubicBezTo>
                  <a:cubicBezTo>
                    <a:pt x="761" y="11"/>
                    <a:pt x="749" y="0"/>
                    <a:pt x="7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42"/>
            <p:cNvSpPr/>
            <p:nvPr/>
          </p:nvSpPr>
          <p:spPr>
            <a:xfrm>
              <a:off x="3655800" y="665950"/>
              <a:ext cx="24675" cy="187525"/>
            </a:xfrm>
            <a:custGeom>
              <a:avLst/>
              <a:gdLst/>
              <a:ahLst/>
              <a:cxnLst/>
              <a:rect l="l" t="t" r="r" b="b"/>
              <a:pathLst>
                <a:path w="987" h="7501" extrusionOk="0">
                  <a:moveTo>
                    <a:pt x="956" y="0"/>
                  </a:moveTo>
                  <a:cubicBezTo>
                    <a:pt x="911" y="0"/>
                    <a:pt x="830" y="65"/>
                    <a:pt x="827" y="118"/>
                  </a:cubicBezTo>
                  <a:cubicBezTo>
                    <a:pt x="633" y="2578"/>
                    <a:pt x="377" y="5018"/>
                    <a:pt x="5" y="7459"/>
                  </a:cubicBezTo>
                  <a:cubicBezTo>
                    <a:pt x="1" y="7489"/>
                    <a:pt x="13" y="7500"/>
                    <a:pt x="31" y="7500"/>
                  </a:cubicBezTo>
                  <a:cubicBezTo>
                    <a:pt x="63" y="7500"/>
                    <a:pt x="113" y="7464"/>
                    <a:pt x="121" y="7430"/>
                  </a:cubicBezTo>
                  <a:cubicBezTo>
                    <a:pt x="617" y="4998"/>
                    <a:pt x="790" y="2508"/>
                    <a:pt x="984" y="39"/>
                  </a:cubicBezTo>
                  <a:cubicBezTo>
                    <a:pt x="987" y="11"/>
                    <a:pt x="975" y="0"/>
                    <a:pt x="9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42"/>
            <p:cNvSpPr/>
            <p:nvPr/>
          </p:nvSpPr>
          <p:spPr>
            <a:xfrm>
              <a:off x="3671525" y="655200"/>
              <a:ext cx="19425" cy="199625"/>
            </a:xfrm>
            <a:custGeom>
              <a:avLst/>
              <a:gdLst/>
              <a:ahLst/>
              <a:cxnLst/>
              <a:rect l="l" t="t" r="r" b="b"/>
              <a:pathLst>
                <a:path w="777" h="7985" extrusionOk="0">
                  <a:moveTo>
                    <a:pt x="716" y="1"/>
                  </a:moveTo>
                  <a:cubicBezTo>
                    <a:pt x="667" y="1"/>
                    <a:pt x="582" y="71"/>
                    <a:pt x="582" y="127"/>
                  </a:cubicBezTo>
                  <a:cubicBezTo>
                    <a:pt x="598" y="2769"/>
                    <a:pt x="375" y="5337"/>
                    <a:pt x="4" y="7950"/>
                  </a:cubicBezTo>
                  <a:cubicBezTo>
                    <a:pt x="1" y="7975"/>
                    <a:pt x="10" y="7984"/>
                    <a:pt x="24" y="7984"/>
                  </a:cubicBezTo>
                  <a:cubicBezTo>
                    <a:pt x="49" y="7984"/>
                    <a:pt x="90" y="7952"/>
                    <a:pt x="95" y="7925"/>
                  </a:cubicBezTo>
                  <a:cubicBezTo>
                    <a:pt x="697" y="5349"/>
                    <a:pt x="776" y="2678"/>
                    <a:pt x="752" y="43"/>
                  </a:cubicBezTo>
                  <a:cubicBezTo>
                    <a:pt x="752" y="13"/>
                    <a:pt x="737" y="1"/>
                    <a:pt x="7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42"/>
            <p:cNvSpPr/>
            <p:nvPr/>
          </p:nvSpPr>
          <p:spPr>
            <a:xfrm>
              <a:off x="3689500" y="663325"/>
              <a:ext cx="21300" cy="194675"/>
            </a:xfrm>
            <a:custGeom>
              <a:avLst/>
              <a:gdLst/>
              <a:ahLst/>
              <a:cxnLst/>
              <a:rect l="l" t="t" r="r" b="b"/>
              <a:pathLst>
                <a:path w="852" h="7787" extrusionOk="0">
                  <a:moveTo>
                    <a:pt x="816" y="0"/>
                  </a:moveTo>
                  <a:cubicBezTo>
                    <a:pt x="764" y="0"/>
                    <a:pt x="674" y="72"/>
                    <a:pt x="668" y="128"/>
                  </a:cubicBezTo>
                  <a:cubicBezTo>
                    <a:pt x="507" y="2683"/>
                    <a:pt x="239" y="5218"/>
                    <a:pt x="3" y="7766"/>
                  </a:cubicBezTo>
                  <a:cubicBezTo>
                    <a:pt x="1" y="7781"/>
                    <a:pt x="7" y="7786"/>
                    <a:pt x="16" y="7786"/>
                  </a:cubicBezTo>
                  <a:cubicBezTo>
                    <a:pt x="39" y="7786"/>
                    <a:pt x="83" y="7754"/>
                    <a:pt x="86" y="7733"/>
                  </a:cubicBezTo>
                  <a:cubicBezTo>
                    <a:pt x="590" y="5210"/>
                    <a:pt x="685" y="2601"/>
                    <a:pt x="850" y="44"/>
                  </a:cubicBezTo>
                  <a:cubicBezTo>
                    <a:pt x="851" y="13"/>
                    <a:pt x="837" y="0"/>
                    <a:pt x="81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42"/>
            <p:cNvSpPr/>
            <p:nvPr/>
          </p:nvSpPr>
          <p:spPr>
            <a:xfrm>
              <a:off x="3702250" y="673025"/>
              <a:ext cx="27225" cy="242775"/>
            </a:xfrm>
            <a:custGeom>
              <a:avLst/>
              <a:gdLst/>
              <a:ahLst/>
              <a:cxnLst/>
              <a:rect l="l" t="t" r="r" b="b"/>
              <a:pathLst>
                <a:path w="1089" h="9711" extrusionOk="0">
                  <a:moveTo>
                    <a:pt x="1052" y="1"/>
                  </a:moveTo>
                  <a:cubicBezTo>
                    <a:pt x="1000" y="1"/>
                    <a:pt x="909" y="73"/>
                    <a:pt x="905" y="132"/>
                  </a:cubicBezTo>
                  <a:cubicBezTo>
                    <a:pt x="728" y="3332"/>
                    <a:pt x="282" y="6494"/>
                    <a:pt x="1" y="9686"/>
                  </a:cubicBezTo>
                  <a:cubicBezTo>
                    <a:pt x="0" y="9704"/>
                    <a:pt x="9" y="9711"/>
                    <a:pt x="21" y="9711"/>
                  </a:cubicBezTo>
                  <a:cubicBezTo>
                    <a:pt x="51" y="9711"/>
                    <a:pt x="102" y="9674"/>
                    <a:pt x="104" y="9645"/>
                  </a:cubicBezTo>
                  <a:cubicBezTo>
                    <a:pt x="600" y="6469"/>
                    <a:pt x="905" y="3254"/>
                    <a:pt x="1087" y="45"/>
                  </a:cubicBezTo>
                  <a:cubicBezTo>
                    <a:pt x="1089" y="13"/>
                    <a:pt x="1074" y="1"/>
                    <a:pt x="10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42"/>
            <p:cNvSpPr/>
            <p:nvPr/>
          </p:nvSpPr>
          <p:spPr>
            <a:xfrm>
              <a:off x="3732100" y="664200"/>
              <a:ext cx="16675" cy="194200"/>
            </a:xfrm>
            <a:custGeom>
              <a:avLst/>
              <a:gdLst/>
              <a:ahLst/>
              <a:cxnLst/>
              <a:rect l="l" t="t" r="r" b="b"/>
              <a:pathLst>
                <a:path w="667" h="7768" extrusionOk="0">
                  <a:moveTo>
                    <a:pt x="632" y="1"/>
                  </a:moveTo>
                  <a:cubicBezTo>
                    <a:pt x="584" y="1"/>
                    <a:pt x="499" y="70"/>
                    <a:pt x="496" y="125"/>
                  </a:cubicBezTo>
                  <a:cubicBezTo>
                    <a:pt x="364" y="2660"/>
                    <a:pt x="103" y="5200"/>
                    <a:pt x="0" y="7735"/>
                  </a:cubicBezTo>
                  <a:cubicBezTo>
                    <a:pt x="0" y="7758"/>
                    <a:pt x="12" y="7767"/>
                    <a:pt x="27" y="7767"/>
                  </a:cubicBezTo>
                  <a:cubicBezTo>
                    <a:pt x="61" y="7767"/>
                    <a:pt x="115" y="7725"/>
                    <a:pt x="120" y="7694"/>
                  </a:cubicBezTo>
                  <a:cubicBezTo>
                    <a:pt x="454" y="5167"/>
                    <a:pt x="538" y="2586"/>
                    <a:pt x="665" y="43"/>
                  </a:cubicBezTo>
                  <a:cubicBezTo>
                    <a:pt x="667" y="13"/>
                    <a:pt x="653" y="1"/>
                    <a:pt x="6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42"/>
            <p:cNvSpPr/>
            <p:nvPr/>
          </p:nvSpPr>
          <p:spPr>
            <a:xfrm>
              <a:off x="3758900" y="643925"/>
              <a:ext cx="15050" cy="203875"/>
            </a:xfrm>
            <a:custGeom>
              <a:avLst/>
              <a:gdLst/>
              <a:ahLst/>
              <a:cxnLst/>
              <a:rect l="l" t="t" r="r" b="b"/>
              <a:pathLst>
                <a:path w="602" h="8155" extrusionOk="0">
                  <a:moveTo>
                    <a:pt x="501" y="0"/>
                  </a:moveTo>
                  <a:cubicBezTo>
                    <a:pt x="451" y="0"/>
                    <a:pt x="365" y="70"/>
                    <a:pt x="365" y="123"/>
                  </a:cubicBezTo>
                  <a:cubicBezTo>
                    <a:pt x="304" y="2802"/>
                    <a:pt x="230" y="5453"/>
                    <a:pt x="2" y="8125"/>
                  </a:cubicBezTo>
                  <a:cubicBezTo>
                    <a:pt x="0" y="8146"/>
                    <a:pt x="10" y="8155"/>
                    <a:pt x="24" y="8155"/>
                  </a:cubicBezTo>
                  <a:cubicBezTo>
                    <a:pt x="57" y="8155"/>
                    <a:pt x="112" y="8112"/>
                    <a:pt x="118" y="8084"/>
                  </a:cubicBezTo>
                  <a:cubicBezTo>
                    <a:pt x="601" y="5445"/>
                    <a:pt x="481" y="2712"/>
                    <a:pt x="535" y="41"/>
                  </a:cubicBezTo>
                  <a:cubicBezTo>
                    <a:pt x="535" y="12"/>
                    <a:pt x="521" y="0"/>
                    <a:pt x="5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42"/>
            <p:cNvSpPr/>
            <p:nvPr/>
          </p:nvSpPr>
          <p:spPr>
            <a:xfrm>
              <a:off x="3781100" y="618075"/>
              <a:ext cx="11925" cy="93150"/>
            </a:xfrm>
            <a:custGeom>
              <a:avLst/>
              <a:gdLst/>
              <a:ahLst/>
              <a:cxnLst/>
              <a:rect l="l" t="t" r="r" b="b"/>
              <a:pathLst>
                <a:path w="477" h="3726" extrusionOk="0">
                  <a:moveTo>
                    <a:pt x="222" y="1"/>
                  </a:moveTo>
                  <a:cubicBezTo>
                    <a:pt x="175" y="1"/>
                    <a:pt x="98" y="67"/>
                    <a:pt x="101" y="116"/>
                  </a:cubicBezTo>
                  <a:cubicBezTo>
                    <a:pt x="129" y="1330"/>
                    <a:pt x="72" y="2495"/>
                    <a:pt x="2" y="3701"/>
                  </a:cubicBezTo>
                  <a:cubicBezTo>
                    <a:pt x="0" y="3719"/>
                    <a:pt x="7" y="3725"/>
                    <a:pt x="17" y="3725"/>
                  </a:cubicBezTo>
                  <a:cubicBezTo>
                    <a:pt x="42" y="3725"/>
                    <a:pt x="87" y="3685"/>
                    <a:pt x="93" y="3668"/>
                  </a:cubicBezTo>
                  <a:cubicBezTo>
                    <a:pt x="476" y="2536"/>
                    <a:pt x="299" y="1215"/>
                    <a:pt x="258" y="42"/>
                  </a:cubicBezTo>
                  <a:cubicBezTo>
                    <a:pt x="257" y="13"/>
                    <a:pt x="242" y="1"/>
                    <a:pt x="2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42"/>
            <p:cNvSpPr/>
            <p:nvPr/>
          </p:nvSpPr>
          <p:spPr>
            <a:xfrm>
              <a:off x="3769300" y="706425"/>
              <a:ext cx="15175" cy="159375"/>
            </a:xfrm>
            <a:custGeom>
              <a:avLst/>
              <a:gdLst/>
              <a:ahLst/>
              <a:cxnLst/>
              <a:rect l="l" t="t" r="r" b="b"/>
              <a:pathLst>
                <a:path w="607" h="6375" extrusionOk="0">
                  <a:moveTo>
                    <a:pt x="571" y="0"/>
                  </a:moveTo>
                  <a:cubicBezTo>
                    <a:pt x="521" y="0"/>
                    <a:pt x="437" y="69"/>
                    <a:pt x="437" y="121"/>
                  </a:cubicBezTo>
                  <a:cubicBezTo>
                    <a:pt x="367" y="2210"/>
                    <a:pt x="197" y="4266"/>
                    <a:pt x="3" y="6343"/>
                  </a:cubicBezTo>
                  <a:cubicBezTo>
                    <a:pt x="0" y="6365"/>
                    <a:pt x="10" y="6374"/>
                    <a:pt x="24" y="6374"/>
                  </a:cubicBezTo>
                  <a:cubicBezTo>
                    <a:pt x="59" y="6374"/>
                    <a:pt x="121" y="6327"/>
                    <a:pt x="127" y="6298"/>
                  </a:cubicBezTo>
                  <a:cubicBezTo>
                    <a:pt x="540" y="4250"/>
                    <a:pt x="544" y="2120"/>
                    <a:pt x="606" y="43"/>
                  </a:cubicBezTo>
                  <a:cubicBezTo>
                    <a:pt x="606" y="12"/>
                    <a:pt x="591" y="0"/>
                    <a:pt x="5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42"/>
            <p:cNvSpPr/>
            <p:nvPr/>
          </p:nvSpPr>
          <p:spPr>
            <a:xfrm>
              <a:off x="3781375" y="708800"/>
              <a:ext cx="17650" cy="181425"/>
            </a:xfrm>
            <a:custGeom>
              <a:avLst/>
              <a:gdLst/>
              <a:ahLst/>
              <a:cxnLst/>
              <a:rect l="l" t="t" r="r" b="b"/>
              <a:pathLst>
                <a:path w="706" h="7257" extrusionOk="0">
                  <a:moveTo>
                    <a:pt x="670" y="0"/>
                  </a:moveTo>
                  <a:cubicBezTo>
                    <a:pt x="620" y="0"/>
                    <a:pt x="536" y="70"/>
                    <a:pt x="536" y="125"/>
                  </a:cubicBezTo>
                  <a:cubicBezTo>
                    <a:pt x="511" y="2511"/>
                    <a:pt x="193" y="4849"/>
                    <a:pt x="3" y="7223"/>
                  </a:cubicBezTo>
                  <a:cubicBezTo>
                    <a:pt x="1" y="7247"/>
                    <a:pt x="11" y="7257"/>
                    <a:pt x="27" y="7257"/>
                  </a:cubicBezTo>
                  <a:cubicBezTo>
                    <a:pt x="64" y="7257"/>
                    <a:pt x="130" y="7208"/>
                    <a:pt x="135" y="7174"/>
                  </a:cubicBezTo>
                  <a:cubicBezTo>
                    <a:pt x="515" y="4824"/>
                    <a:pt x="693" y="2421"/>
                    <a:pt x="705" y="43"/>
                  </a:cubicBezTo>
                  <a:cubicBezTo>
                    <a:pt x="705" y="12"/>
                    <a:pt x="690" y="0"/>
                    <a:pt x="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42"/>
            <p:cNvSpPr/>
            <p:nvPr/>
          </p:nvSpPr>
          <p:spPr>
            <a:xfrm>
              <a:off x="3797000" y="702225"/>
              <a:ext cx="16725" cy="171550"/>
            </a:xfrm>
            <a:custGeom>
              <a:avLst/>
              <a:gdLst/>
              <a:ahLst/>
              <a:cxnLst/>
              <a:rect l="l" t="t" r="r" b="b"/>
              <a:pathLst>
                <a:path w="669" h="6862" extrusionOk="0">
                  <a:moveTo>
                    <a:pt x="634" y="1"/>
                  </a:moveTo>
                  <a:cubicBezTo>
                    <a:pt x="585" y="1"/>
                    <a:pt x="496" y="73"/>
                    <a:pt x="493" y="128"/>
                  </a:cubicBezTo>
                  <a:cubicBezTo>
                    <a:pt x="385" y="2370"/>
                    <a:pt x="167" y="4596"/>
                    <a:pt x="2" y="6833"/>
                  </a:cubicBezTo>
                  <a:cubicBezTo>
                    <a:pt x="1" y="6853"/>
                    <a:pt x="10" y="6861"/>
                    <a:pt x="25" y="6861"/>
                  </a:cubicBezTo>
                  <a:cubicBezTo>
                    <a:pt x="57" y="6861"/>
                    <a:pt x="114" y="6819"/>
                    <a:pt x="118" y="6788"/>
                  </a:cubicBezTo>
                  <a:cubicBezTo>
                    <a:pt x="402" y="4550"/>
                    <a:pt x="564" y="2300"/>
                    <a:pt x="667" y="45"/>
                  </a:cubicBezTo>
                  <a:cubicBezTo>
                    <a:pt x="669" y="14"/>
                    <a:pt x="655" y="1"/>
                    <a:pt x="6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42"/>
            <p:cNvSpPr/>
            <p:nvPr/>
          </p:nvSpPr>
          <p:spPr>
            <a:xfrm>
              <a:off x="3822950" y="665050"/>
              <a:ext cx="15825" cy="199550"/>
            </a:xfrm>
            <a:custGeom>
              <a:avLst/>
              <a:gdLst/>
              <a:ahLst/>
              <a:cxnLst/>
              <a:rect l="l" t="t" r="r" b="b"/>
              <a:pathLst>
                <a:path w="633" h="7982" extrusionOk="0">
                  <a:moveTo>
                    <a:pt x="600" y="1"/>
                  </a:moveTo>
                  <a:cubicBezTo>
                    <a:pt x="552" y="1"/>
                    <a:pt x="470" y="68"/>
                    <a:pt x="467" y="120"/>
                  </a:cubicBezTo>
                  <a:cubicBezTo>
                    <a:pt x="302" y="2721"/>
                    <a:pt x="0" y="5351"/>
                    <a:pt x="12" y="7958"/>
                  </a:cubicBezTo>
                  <a:cubicBezTo>
                    <a:pt x="13" y="7975"/>
                    <a:pt x="21" y="7982"/>
                    <a:pt x="32" y="7982"/>
                  </a:cubicBezTo>
                  <a:cubicBezTo>
                    <a:pt x="59" y="7982"/>
                    <a:pt x="104" y="7938"/>
                    <a:pt x="107" y="7912"/>
                  </a:cubicBezTo>
                  <a:cubicBezTo>
                    <a:pt x="384" y="5302"/>
                    <a:pt x="471" y="2660"/>
                    <a:pt x="632" y="42"/>
                  </a:cubicBezTo>
                  <a:cubicBezTo>
                    <a:pt x="633" y="13"/>
                    <a:pt x="619" y="1"/>
                    <a:pt x="6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42"/>
            <p:cNvSpPr/>
            <p:nvPr/>
          </p:nvSpPr>
          <p:spPr>
            <a:xfrm>
              <a:off x="3835525" y="606250"/>
              <a:ext cx="5825" cy="7600"/>
            </a:xfrm>
            <a:custGeom>
              <a:avLst/>
              <a:gdLst/>
              <a:ahLst/>
              <a:cxnLst/>
              <a:rect l="l" t="t" r="r" b="b"/>
              <a:pathLst>
                <a:path w="233" h="304" extrusionOk="0">
                  <a:moveTo>
                    <a:pt x="127" y="1"/>
                  </a:moveTo>
                  <a:cubicBezTo>
                    <a:pt x="112" y="1"/>
                    <a:pt x="93" y="15"/>
                    <a:pt x="88" y="23"/>
                  </a:cubicBezTo>
                  <a:cubicBezTo>
                    <a:pt x="1" y="152"/>
                    <a:pt x="29" y="197"/>
                    <a:pt x="137" y="296"/>
                  </a:cubicBezTo>
                  <a:cubicBezTo>
                    <a:pt x="143" y="301"/>
                    <a:pt x="149" y="303"/>
                    <a:pt x="156" y="303"/>
                  </a:cubicBezTo>
                  <a:cubicBezTo>
                    <a:pt x="190" y="303"/>
                    <a:pt x="232" y="250"/>
                    <a:pt x="212" y="222"/>
                  </a:cubicBezTo>
                  <a:cubicBezTo>
                    <a:pt x="182" y="181"/>
                    <a:pt x="162" y="65"/>
                    <a:pt x="141" y="12"/>
                  </a:cubicBezTo>
                  <a:cubicBezTo>
                    <a:pt x="139" y="4"/>
                    <a:pt x="133" y="1"/>
                    <a:pt x="1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42"/>
            <p:cNvSpPr/>
            <p:nvPr/>
          </p:nvSpPr>
          <p:spPr>
            <a:xfrm>
              <a:off x="3833050" y="601825"/>
              <a:ext cx="13025" cy="35825"/>
            </a:xfrm>
            <a:custGeom>
              <a:avLst/>
              <a:gdLst/>
              <a:ahLst/>
              <a:cxnLst/>
              <a:rect l="l" t="t" r="r" b="b"/>
              <a:pathLst>
                <a:path w="521" h="1433" extrusionOk="0">
                  <a:moveTo>
                    <a:pt x="329" y="0"/>
                  </a:moveTo>
                  <a:cubicBezTo>
                    <a:pt x="296" y="0"/>
                    <a:pt x="257" y="43"/>
                    <a:pt x="261" y="69"/>
                  </a:cubicBezTo>
                  <a:cubicBezTo>
                    <a:pt x="298" y="337"/>
                    <a:pt x="261" y="564"/>
                    <a:pt x="191" y="829"/>
                  </a:cubicBezTo>
                  <a:cubicBezTo>
                    <a:pt x="153" y="968"/>
                    <a:pt x="1" y="1290"/>
                    <a:pt x="100" y="1423"/>
                  </a:cubicBezTo>
                  <a:cubicBezTo>
                    <a:pt x="104" y="1430"/>
                    <a:pt x="111" y="1433"/>
                    <a:pt x="118" y="1433"/>
                  </a:cubicBezTo>
                  <a:cubicBezTo>
                    <a:pt x="141" y="1433"/>
                    <a:pt x="173" y="1403"/>
                    <a:pt x="182" y="1390"/>
                  </a:cubicBezTo>
                  <a:cubicBezTo>
                    <a:pt x="319" y="1183"/>
                    <a:pt x="360" y="833"/>
                    <a:pt x="410" y="589"/>
                  </a:cubicBezTo>
                  <a:cubicBezTo>
                    <a:pt x="439" y="440"/>
                    <a:pt x="521" y="89"/>
                    <a:pt x="339" y="2"/>
                  </a:cubicBezTo>
                  <a:cubicBezTo>
                    <a:pt x="336" y="1"/>
                    <a:pt x="332" y="0"/>
                    <a:pt x="3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42"/>
            <p:cNvSpPr/>
            <p:nvPr/>
          </p:nvSpPr>
          <p:spPr>
            <a:xfrm>
              <a:off x="3850475" y="599275"/>
              <a:ext cx="9325" cy="183750"/>
            </a:xfrm>
            <a:custGeom>
              <a:avLst/>
              <a:gdLst/>
              <a:ahLst/>
              <a:cxnLst/>
              <a:rect l="l" t="t" r="r" b="b"/>
              <a:pathLst>
                <a:path w="373" h="7350" extrusionOk="0">
                  <a:moveTo>
                    <a:pt x="242" y="0"/>
                  </a:moveTo>
                  <a:cubicBezTo>
                    <a:pt x="191" y="0"/>
                    <a:pt x="106" y="70"/>
                    <a:pt x="109" y="125"/>
                  </a:cubicBezTo>
                  <a:cubicBezTo>
                    <a:pt x="138" y="2528"/>
                    <a:pt x="104" y="4919"/>
                    <a:pt x="1" y="7318"/>
                  </a:cubicBezTo>
                  <a:cubicBezTo>
                    <a:pt x="0" y="7341"/>
                    <a:pt x="9" y="7350"/>
                    <a:pt x="23" y="7350"/>
                  </a:cubicBezTo>
                  <a:cubicBezTo>
                    <a:pt x="58" y="7350"/>
                    <a:pt x="122" y="7294"/>
                    <a:pt x="125" y="7256"/>
                  </a:cubicBezTo>
                  <a:cubicBezTo>
                    <a:pt x="373" y="4866"/>
                    <a:pt x="315" y="2446"/>
                    <a:pt x="278" y="43"/>
                  </a:cubicBezTo>
                  <a:cubicBezTo>
                    <a:pt x="278" y="12"/>
                    <a:pt x="263" y="0"/>
                    <a:pt x="2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42"/>
            <p:cNvSpPr/>
            <p:nvPr/>
          </p:nvSpPr>
          <p:spPr>
            <a:xfrm>
              <a:off x="3864100" y="608200"/>
              <a:ext cx="12025" cy="239850"/>
            </a:xfrm>
            <a:custGeom>
              <a:avLst/>
              <a:gdLst/>
              <a:ahLst/>
              <a:cxnLst/>
              <a:rect l="l" t="t" r="r" b="b"/>
              <a:pathLst>
                <a:path w="481" h="9594" extrusionOk="0">
                  <a:moveTo>
                    <a:pt x="445" y="0"/>
                  </a:moveTo>
                  <a:cubicBezTo>
                    <a:pt x="396" y="0"/>
                    <a:pt x="311" y="71"/>
                    <a:pt x="311" y="124"/>
                  </a:cubicBezTo>
                  <a:cubicBezTo>
                    <a:pt x="299" y="3278"/>
                    <a:pt x="159" y="6411"/>
                    <a:pt x="1" y="9558"/>
                  </a:cubicBezTo>
                  <a:cubicBezTo>
                    <a:pt x="0" y="9583"/>
                    <a:pt x="11" y="9594"/>
                    <a:pt x="28" y="9594"/>
                  </a:cubicBezTo>
                  <a:cubicBezTo>
                    <a:pt x="67" y="9594"/>
                    <a:pt x="136" y="9536"/>
                    <a:pt x="142" y="9492"/>
                  </a:cubicBezTo>
                  <a:cubicBezTo>
                    <a:pt x="414" y="6354"/>
                    <a:pt x="472" y="3196"/>
                    <a:pt x="481" y="45"/>
                  </a:cubicBezTo>
                  <a:cubicBezTo>
                    <a:pt x="481" y="13"/>
                    <a:pt x="466" y="0"/>
                    <a:pt x="4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42"/>
            <p:cNvSpPr/>
            <p:nvPr/>
          </p:nvSpPr>
          <p:spPr>
            <a:xfrm>
              <a:off x="3881675" y="599225"/>
              <a:ext cx="10750" cy="266200"/>
            </a:xfrm>
            <a:custGeom>
              <a:avLst/>
              <a:gdLst/>
              <a:ahLst/>
              <a:cxnLst/>
              <a:rect l="l" t="t" r="r" b="b"/>
              <a:pathLst>
                <a:path w="430" h="10648" extrusionOk="0">
                  <a:moveTo>
                    <a:pt x="393" y="1"/>
                  </a:moveTo>
                  <a:cubicBezTo>
                    <a:pt x="341" y="1"/>
                    <a:pt x="253" y="72"/>
                    <a:pt x="253" y="127"/>
                  </a:cubicBezTo>
                  <a:cubicBezTo>
                    <a:pt x="240" y="3629"/>
                    <a:pt x="21" y="7126"/>
                    <a:pt x="1" y="10623"/>
                  </a:cubicBezTo>
                  <a:cubicBezTo>
                    <a:pt x="1" y="10641"/>
                    <a:pt x="9" y="10648"/>
                    <a:pt x="20" y="10648"/>
                  </a:cubicBezTo>
                  <a:cubicBezTo>
                    <a:pt x="47" y="10648"/>
                    <a:pt x="96" y="10605"/>
                    <a:pt x="100" y="10578"/>
                  </a:cubicBezTo>
                  <a:cubicBezTo>
                    <a:pt x="388" y="7081"/>
                    <a:pt x="422" y="3550"/>
                    <a:pt x="430" y="45"/>
                  </a:cubicBezTo>
                  <a:cubicBezTo>
                    <a:pt x="430" y="13"/>
                    <a:pt x="414" y="1"/>
                    <a:pt x="3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42"/>
            <p:cNvSpPr/>
            <p:nvPr/>
          </p:nvSpPr>
          <p:spPr>
            <a:xfrm>
              <a:off x="3905625" y="596750"/>
              <a:ext cx="10250" cy="244525"/>
            </a:xfrm>
            <a:custGeom>
              <a:avLst/>
              <a:gdLst/>
              <a:ahLst/>
              <a:cxnLst/>
              <a:rect l="l" t="t" r="r" b="b"/>
              <a:pathLst>
                <a:path w="410" h="9781" extrusionOk="0">
                  <a:moveTo>
                    <a:pt x="248" y="1"/>
                  </a:moveTo>
                  <a:cubicBezTo>
                    <a:pt x="196" y="1"/>
                    <a:pt x="107" y="73"/>
                    <a:pt x="103" y="131"/>
                  </a:cubicBezTo>
                  <a:cubicBezTo>
                    <a:pt x="50" y="3332"/>
                    <a:pt x="0" y="6547"/>
                    <a:pt x="42" y="9752"/>
                  </a:cubicBezTo>
                  <a:cubicBezTo>
                    <a:pt x="42" y="9772"/>
                    <a:pt x="50" y="9780"/>
                    <a:pt x="63" y="9780"/>
                  </a:cubicBezTo>
                  <a:cubicBezTo>
                    <a:pt x="94" y="9780"/>
                    <a:pt x="150" y="9730"/>
                    <a:pt x="153" y="9699"/>
                  </a:cubicBezTo>
                  <a:cubicBezTo>
                    <a:pt x="409" y="6498"/>
                    <a:pt x="232" y="3257"/>
                    <a:pt x="285" y="45"/>
                  </a:cubicBezTo>
                  <a:cubicBezTo>
                    <a:pt x="285" y="13"/>
                    <a:pt x="270" y="1"/>
                    <a:pt x="2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42"/>
            <p:cNvSpPr/>
            <p:nvPr/>
          </p:nvSpPr>
          <p:spPr>
            <a:xfrm>
              <a:off x="3611800" y="862400"/>
              <a:ext cx="20750" cy="127475"/>
            </a:xfrm>
            <a:custGeom>
              <a:avLst/>
              <a:gdLst/>
              <a:ahLst/>
              <a:cxnLst/>
              <a:rect l="l" t="t" r="r" b="b"/>
              <a:pathLst>
                <a:path w="830" h="5099" extrusionOk="0">
                  <a:moveTo>
                    <a:pt x="791" y="1"/>
                  </a:moveTo>
                  <a:cubicBezTo>
                    <a:pt x="751" y="1"/>
                    <a:pt x="687" y="47"/>
                    <a:pt x="679" y="92"/>
                  </a:cubicBezTo>
                  <a:cubicBezTo>
                    <a:pt x="395" y="1735"/>
                    <a:pt x="320" y="3416"/>
                    <a:pt x="6" y="5051"/>
                  </a:cubicBezTo>
                  <a:cubicBezTo>
                    <a:pt x="0" y="5086"/>
                    <a:pt x="12" y="5099"/>
                    <a:pt x="31" y="5099"/>
                  </a:cubicBezTo>
                  <a:cubicBezTo>
                    <a:pt x="66" y="5099"/>
                    <a:pt x="124" y="5054"/>
                    <a:pt x="134" y="5022"/>
                  </a:cubicBezTo>
                  <a:cubicBezTo>
                    <a:pt x="650" y="3498"/>
                    <a:pt x="584" y="1636"/>
                    <a:pt x="824" y="55"/>
                  </a:cubicBezTo>
                  <a:cubicBezTo>
                    <a:pt x="830" y="16"/>
                    <a:pt x="814" y="1"/>
                    <a:pt x="7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42"/>
            <p:cNvSpPr/>
            <p:nvPr/>
          </p:nvSpPr>
          <p:spPr>
            <a:xfrm>
              <a:off x="3627375" y="865550"/>
              <a:ext cx="19025" cy="133225"/>
            </a:xfrm>
            <a:custGeom>
              <a:avLst/>
              <a:gdLst/>
              <a:ahLst/>
              <a:cxnLst/>
              <a:rect l="l" t="t" r="r" b="b"/>
              <a:pathLst>
                <a:path w="761" h="5329" extrusionOk="0">
                  <a:moveTo>
                    <a:pt x="731" y="0"/>
                  </a:moveTo>
                  <a:cubicBezTo>
                    <a:pt x="687" y="0"/>
                    <a:pt x="604" y="65"/>
                    <a:pt x="601" y="115"/>
                  </a:cubicBezTo>
                  <a:cubicBezTo>
                    <a:pt x="461" y="1849"/>
                    <a:pt x="159" y="3566"/>
                    <a:pt x="3" y="5297"/>
                  </a:cubicBezTo>
                  <a:cubicBezTo>
                    <a:pt x="0" y="5319"/>
                    <a:pt x="10" y="5328"/>
                    <a:pt x="25" y="5328"/>
                  </a:cubicBezTo>
                  <a:cubicBezTo>
                    <a:pt x="60" y="5328"/>
                    <a:pt x="121" y="5283"/>
                    <a:pt x="127" y="5251"/>
                  </a:cubicBezTo>
                  <a:cubicBezTo>
                    <a:pt x="416" y="3530"/>
                    <a:pt x="622" y="1779"/>
                    <a:pt x="759" y="37"/>
                  </a:cubicBezTo>
                  <a:cubicBezTo>
                    <a:pt x="761" y="11"/>
                    <a:pt x="749" y="0"/>
                    <a:pt x="7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42"/>
            <p:cNvSpPr/>
            <p:nvPr/>
          </p:nvSpPr>
          <p:spPr>
            <a:xfrm>
              <a:off x="3645350" y="868650"/>
              <a:ext cx="16675" cy="127600"/>
            </a:xfrm>
            <a:custGeom>
              <a:avLst/>
              <a:gdLst/>
              <a:ahLst/>
              <a:cxnLst/>
              <a:rect l="l" t="t" r="r" b="b"/>
              <a:pathLst>
                <a:path w="667" h="5104" extrusionOk="0">
                  <a:moveTo>
                    <a:pt x="635" y="0"/>
                  </a:moveTo>
                  <a:cubicBezTo>
                    <a:pt x="589" y="0"/>
                    <a:pt x="499" y="70"/>
                    <a:pt x="494" y="123"/>
                  </a:cubicBezTo>
                  <a:cubicBezTo>
                    <a:pt x="328" y="1771"/>
                    <a:pt x="105" y="3422"/>
                    <a:pt x="2" y="5074"/>
                  </a:cubicBezTo>
                  <a:cubicBezTo>
                    <a:pt x="1" y="5095"/>
                    <a:pt x="10" y="5104"/>
                    <a:pt x="24" y="5104"/>
                  </a:cubicBezTo>
                  <a:cubicBezTo>
                    <a:pt x="56" y="5104"/>
                    <a:pt x="111" y="5061"/>
                    <a:pt x="114" y="5032"/>
                  </a:cubicBezTo>
                  <a:cubicBezTo>
                    <a:pt x="391" y="3385"/>
                    <a:pt x="502" y="1704"/>
                    <a:pt x="663" y="41"/>
                  </a:cubicBezTo>
                  <a:cubicBezTo>
                    <a:pt x="666" y="12"/>
                    <a:pt x="654" y="0"/>
                    <a:pt x="6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42"/>
            <p:cNvSpPr/>
            <p:nvPr/>
          </p:nvSpPr>
          <p:spPr>
            <a:xfrm>
              <a:off x="3667850" y="878350"/>
              <a:ext cx="12850" cy="77475"/>
            </a:xfrm>
            <a:custGeom>
              <a:avLst/>
              <a:gdLst/>
              <a:ahLst/>
              <a:cxnLst/>
              <a:rect l="l" t="t" r="r" b="b"/>
              <a:pathLst>
                <a:path w="514" h="3099" extrusionOk="0">
                  <a:moveTo>
                    <a:pt x="482" y="0"/>
                  </a:moveTo>
                  <a:cubicBezTo>
                    <a:pt x="435" y="0"/>
                    <a:pt x="342" y="71"/>
                    <a:pt x="337" y="127"/>
                  </a:cubicBezTo>
                  <a:cubicBezTo>
                    <a:pt x="238" y="1105"/>
                    <a:pt x="85" y="2084"/>
                    <a:pt x="2" y="3067"/>
                  </a:cubicBezTo>
                  <a:cubicBezTo>
                    <a:pt x="1" y="3090"/>
                    <a:pt x="11" y="3099"/>
                    <a:pt x="27" y="3099"/>
                  </a:cubicBezTo>
                  <a:cubicBezTo>
                    <a:pt x="63" y="3099"/>
                    <a:pt x="125" y="3053"/>
                    <a:pt x="131" y="3022"/>
                  </a:cubicBezTo>
                  <a:cubicBezTo>
                    <a:pt x="308" y="2039"/>
                    <a:pt x="411" y="1036"/>
                    <a:pt x="510" y="40"/>
                  </a:cubicBezTo>
                  <a:cubicBezTo>
                    <a:pt x="514" y="12"/>
                    <a:pt x="502" y="0"/>
                    <a:pt x="4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42"/>
            <p:cNvSpPr/>
            <p:nvPr/>
          </p:nvSpPr>
          <p:spPr>
            <a:xfrm>
              <a:off x="3687375" y="877550"/>
              <a:ext cx="7950" cy="66975"/>
            </a:xfrm>
            <a:custGeom>
              <a:avLst/>
              <a:gdLst/>
              <a:ahLst/>
              <a:cxnLst/>
              <a:rect l="l" t="t" r="r" b="b"/>
              <a:pathLst>
                <a:path w="318" h="2679" extrusionOk="0">
                  <a:moveTo>
                    <a:pt x="282" y="1"/>
                  </a:moveTo>
                  <a:cubicBezTo>
                    <a:pt x="232" y="1"/>
                    <a:pt x="145" y="71"/>
                    <a:pt x="142" y="126"/>
                  </a:cubicBezTo>
                  <a:cubicBezTo>
                    <a:pt x="105" y="964"/>
                    <a:pt x="43" y="1806"/>
                    <a:pt x="2" y="2645"/>
                  </a:cubicBezTo>
                  <a:cubicBezTo>
                    <a:pt x="1" y="2669"/>
                    <a:pt x="11" y="2678"/>
                    <a:pt x="25" y="2678"/>
                  </a:cubicBezTo>
                  <a:cubicBezTo>
                    <a:pt x="61" y="2678"/>
                    <a:pt x="127" y="2621"/>
                    <a:pt x="130" y="2583"/>
                  </a:cubicBezTo>
                  <a:cubicBezTo>
                    <a:pt x="217" y="1737"/>
                    <a:pt x="278" y="890"/>
                    <a:pt x="316" y="43"/>
                  </a:cubicBezTo>
                  <a:cubicBezTo>
                    <a:pt x="317" y="13"/>
                    <a:pt x="303" y="1"/>
                    <a:pt x="2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42"/>
            <p:cNvSpPr/>
            <p:nvPr/>
          </p:nvSpPr>
          <p:spPr>
            <a:xfrm>
              <a:off x="3697725" y="921425"/>
              <a:ext cx="8025" cy="50550"/>
            </a:xfrm>
            <a:custGeom>
              <a:avLst/>
              <a:gdLst/>
              <a:ahLst/>
              <a:cxnLst/>
              <a:rect l="l" t="t" r="r" b="b"/>
              <a:pathLst>
                <a:path w="321" h="2022" extrusionOk="0">
                  <a:moveTo>
                    <a:pt x="290" y="1"/>
                  </a:moveTo>
                  <a:cubicBezTo>
                    <a:pt x="245" y="1"/>
                    <a:pt x="159" y="67"/>
                    <a:pt x="154" y="118"/>
                  </a:cubicBezTo>
                  <a:cubicBezTo>
                    <a:pt x="87" y="737"/>
                    <a:pt x="1" y="1369"/>
                    <a:pt x="13" y="1992"/>
                  </a:cubicBezTo>
                  <a:cubicBezTo>
                    <a:pt x="14" y="2013"/>
                    <a:pt x="24" y="2021"/>
                    <a:pt x="39" y="2021"/>
                  </a:cubicBezTo>
                  <a:cubicBezTo>
                    <a:pt x="72" y="2021"/>
                    <a:pt x="126" y="1976"/>
                    <a:pt x="129" y="1947"/>
                  </a:cubicBezTo>
                  <a:cubicBezTo>
                    <a:pt x="215" y="1315"/>
                    <a:pt x="253" y="675"/>
                    <a:pt x="318" y="39"/>
                  </a:cubicBezTo>
                  <a:cubicBezTo>
                    <a:pt x="321" y="12"/>
                    <a:pt x="309" y="1"/>
                    <a:pt x="2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42"/>
            <p:cNvSpPr/>
            <p:nvPr/>
          </p:nvSpPr>
          <p:spPr>
            <a:xfrm>
              <a:off x="3712775" y="867100"/>
              <a:ext cx="15600" cy="103125"/>
            </a:xfrm>
            <a:custGeom>
              <a:avLst/>
              <a:gdLst/>
              <a:ahLst/>
              <a:cxnLst/>
              <a:rect l="l" t="t" r="r" b="b"/>
              <a:pathLst>
                <a:path w="624" h="4125" extrusionOk="0">
                  <a:moveTo>
                    <a:pt x="592" y="1"/>
                  </a:moveTo>
                  <a:cubicBezTo>
                    <a:pt x="548" y="1"/>
                    <a:pt x="466" y="66"/>
                    <a:pt x="459" y="118"/>
                  </a:cubicBezTo>
                  <a:cubicBezTo>
                    <a:pt x="352" y="1448"/>
                    <a:pt x="72" y="2769"/>
                    <a:pt x="1" y="4095"/>
                  </a:cubicBezTo>
                  <a:cubicBezTo>
                    <a:pt x="0" y="4116"/>
                    <a:pt x="9" y="4124"/>
                    <a:pt x="22" y="4124"/>
                  </a:cubicBezTo>
                  <a:cubicBezTo>
                    <a:pt x="51" y="4124"/>
                    <a:pt x="103" y="4081"/>
                    <a:pt x="109" y="4057"/>
                  </a:cubicBezTo>
                  <a:cubicBezTo>
                    <a:pt x="410" y="2757"/>
                    <a:pt x="522" y="1370"/>
                    <a:pt x="621" y="40"/>
                  </a:cubicBezTo>
                  <a:cubicBezTo>
                    <a:pt x="623" y="12"/>
                    <a:pt x="611" y="1"/>
                    <a:pt x="59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42"/>
            <p:cNvSpPr/>
            <p:nvPr/>
          </p:nvSpPr>
          <p:spPr>
            <a:xfrm>
              <a:off x="3722775" y="875275"/>
              <a:ext cx="16975" cy="121500"/>
            </a:xfrm>
            <a:custGeom>
              <a:avLst/>
              <a:gdLst/>
              <a:ahLst/>
              <a:cxnLst/>
              <a:rect l="l" t="t" r="r" b="b"/>
              <a:pathLst>
                <a:path w="679" h="4860" extrusionOk="0">
                  <a:moveTo>
                    <a:pt x="649" y="1"/>
                  </a:moveTo>
                  <a:cubicBezTo>
                    <a:pt x="606" y="1"/>
                    <a:pt x="524" y="64"/>
                    <a:pt x="518" y="113"/>
                  </a:cubicBezTo>
                  <a:cubicBezTo>
                    <a:pt x="353" y="1683"/>
                    <a:pt x="72" y="3260"/>
                    <a:pt x="2" y="4837"/>
                  </a:cubicBezTo>
                  <a:cubicBezTo>
                    <a:pt x="1" y="4853"/>
                    <a:pt x="7" y="4859"/>
                    <a:pt x="17" y="4859"/>
                  </a:cubicBezTo>
                  <a:cubicBezTo>
                    <a:pt x="40" y="4859"/>
                    <a:pt x="83" y="4825"/>
                    <a:pt x="89" y="4805"/>
                  </a:cubicBezTo>
                  <a:cubicBezTo>
                    <a:pt x="394" y="3240"/>
                    <a:pt x="510" y="1621"/>
                    <a:pt x="675" y="39"/>
                  </a:cubicBezTo>
                  <a:cubicBezTo>
                    <a:pt x="678" y="12"/>
                    <a:pt x="667" y="1"/>
                    <a:pt x="6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42"/>
            <p:cNvSpPr/>
            <p:nvPr/>
          </p:nvSpPr>
          <p:spPr>
            <a:xfrm>
              <a:off x="3732000" y="881000"/>
              <a:ext cx="25575" cy="144450"/>
            </a:xfrm>
            <a:custGeom>
              <a:avLst/>
              <a:gdLst/>
              <a:ahLst/>
              <a:cxnLst/>
              <a:rect l="l" t="t" r="r" b="b"/>
              <a:pathLst>
                <a:path w="1023" h="5778" extrusionOk="0">
                  <a:moveTo>
                    <a:pt x="990" y="0"/>
                  </a:moveTo>
                  <a:cubicBezTo>
                    <a:pt x="947" y="0"/>
                    <a:pt x="873" y="53"/>
                    <a:pt x="868" y="95"/>
                  </a:cubicBezTo>
                  <a:cubicBezTo>
                    <a:pt x="624" y="1974"/>
                    <a:pt x="277" y="3836"/>
                    <a:pt x="8" y="5711"/>
                  </a:cubicBezTo>
                  <a:cubicBezTo>
                    <a:pt x="1" y="5759"/>
                    <a:pt x="21" y="5778"/>
                    <a:pt x="49" y="5778"/>
                  </a:cubicBezTo>
                  <a:cubicBezTo>
                    <a:pt x="100" y="5778"/>
                    <a:pt x="178" y="5721"/>
                    <a:pt x="186" y="5666"/>
                  </a:cubicBezTo>
                  <a:cubicBezTo>
                    <a:pt x="450" y="3787"/>
                    <a:pt x="789" y="1921"/>
                    <a:pt x="1020" y="38"/>
                  </a:cubicBezTo>
                  <a:cubicBezTo>
                    <a:pt x="1023" y="11"/>
                    <a:pt x="1010" y="0"/>
                    <a:pt x="9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42"/>
            <p:cNvSpPr/>
            <p:nvPr/>
          </p:nvSpPr>
          <p:spPr>
            <a:xfrm>
              <a:off x="3740150" y="890375"/>
              <a:ext cx="28225" cy="181325"/>
            </a:xfrm>
            <a:custGeom>
              <a:avLst/>
              <a:gdLst/>
              <a:ahLst/>
              <a:cxnLst/>
              <a:rect l="l" t="t" r="r" b="b"/>
              <a:pathLst>
                <a:path w="1129" h="7253" extrusionOk="0">
                  <a:moveTo>
                    <a:pt x="1090" y="1"/>
                  </a:moveTo>
                  <a:cubicBezTo>
                    <a:pt x="1036" y="1"/>
                    <a:pt x="946" y="75"/>
                    <a:pt x="946" y="134"/>
                  </a:cubicBezTo>
                  <a:cubicBezTo>
                    <a:pt x="938" y="2549"/>
                    <a:pt x="372" y="4841"/>
                    <a:pt x="4" y="7210"/>
                  </a:cubicBezTo>
                  <a:cubicBezTo>
                    <a:pt x="0" y="7241"/>
                    <a:pt x="12" y="7253"/>
                    <a:pt x="29" y="7253"/>
                  </a:cubicBezTo>
                  <a:cubicBezTo>
                    <a:pt x="61" y="7253"/>
                    <a:pt x="112" y="7213"/>
                    <a:pt x="120" y="7181"/>
                  </a:cubicBezTo>
                  <a:cubicBezTo>
                    <a:pt x="719" y="4861"/>
                    <a:pt x="1123" y="2450"/>
                    <a:pt x="1128" y="47"/>
                  </a:cubicBezTo>
                  <a:cubicBezTo>
                    <a:pt x="1128" y="14"/>
                    <a:pt x="1112" y="1"/>
                    <a:pt x="10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42"/>
            <p:cNvSpPr/>
            <p:nvPr/>
          </p:nvSpPr>
          <p:spPr>
            <a:xfrm>
              <a:off x="3760225" y="891250"/>
              <a:ext cx="26050" cy="180750"/>
            </a:xfrm>
            <a:custGeom>
              <a:avLst/>
              <a:gdLst/>
              <a:ahLst/>
              <a:cxnLst/>
              <a:rect l="l" t="t" r="r" b="b"/>
              <a:pathLst>
                <a:path w="1042" h="7230" extrusionOk="0">
                  <a:moveTo>
                    <a:pt x="1006" y="0"/>
                  </a:moveTo>
                  <a:cubicBezTo>
                    <a:pt x="956" y="0"/>
                    <a:pt x="863" y="73"/>
                    <a:pt x="857" y="131"/>
                  </a:cubicBezTo>
                  <a:cubicBezTo>
                    <a:pt x="651" y="2497"/>
                    <a:pt x="242" y="4835"/>
                    <a:pt x="3" y="7196"/>
                  </a:cubicBezTo>
                  <a:cubicBezTo>
                    <a:pt x="0" y="7220"/>
                    <a:pt x="11" y="7229"/>
                    <a:pt x="28" y="7229"/>
                  </a:cubicBezTo>
                  <a:cubicBezTo>
                    <a:pt x="65" y="7229"/>
                    <a:pt x="133" y="7180"/>
                    <a:pt x="139" y="7142"/>
                  </a:cubicBezTo>
                  <a:cubicBezTo>
                    <a:pt x="548" y="4797"/>
                    <a:pt x="833" y="2415"/>
                    <a:pt x="1039" y="44"/>
                  </a:cubicBezTo>
                  <a:cubicBezTo>
                    <a:pt x="1041" y="13"/>
                    <a:pt x="1027" y="0"/>
                    <a:pt x="10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42"/>
            <p:cNvSpPr/>
            <p:nvPr/>
          </p:nvSpPr>
          <p:spPr>
            <a:xfrm>
              <a:off x="3686700" y="1100850"/>
              <a:ext cx="19700" cy="86125"/>
            </a:xfrm>
            <a:custGeom>
              <a:avLst/>
              <a:gdLst/>
              <a:ahLst/>
              <a:cxnLst/>
              <a:rect l="l" t="t" r="r" b="b"/>
              <a:pathLst>
                <a:path w="788" h="3445" extrusionOk="0">
                  <a:moveTo>
                    <a:pt x="757" y="1"/>
                  </a:moveTo>
                  <a:cubicBezTo>
                    <a:pt x="715" y="1"/>
                    <a:pt x="641" y="52"/>
                    <a:pt x="635" y="92"/>
                  </a:cubicBezTo>
                  <a:cubicBezTo>
                    <a:pt x="479" y="1198"/>
                    <a:pt x="29" y="2297"/>
                    <a:pt x="0" y="3412"/>
                  </a:cubicBezTo>
                  <a:cubicBezTo>
                    <a:pt x="0" y="3436"/>
                    <a:pt x="10" y="3445"/>
                    <a:pt x="25" y="3445"/>
                  </a:cubicBezTo>
                  <a:cubicBezTo>
                    <a:pt x="58" y="3445"/>
                    <a:pt x="114" y="3397"/>
                    <a:pt x="120" y="3370"/>
                  </a:cubicBezTo>
                  <a:cubicBezTo>
                    <a:pt x="376" y="2276"/>
                    <a:pt x="652" y="1154"/>
                    <a:pt x="784" y="39"/>
                  </a:cubicBezTo>
                  <a:cubicBezTo>
                    <a:pt x="788" y="11"/>
                    <a:pt x="776" y="1"/>
                    <a:pt x="7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42"/>
            <p:cNvSpPr/>
            <p:nvPr/>
          </p:nvSpPr>
          <p:spPr>
            <a:xfrm>
              <a:off x="3702750" y="1124900"/>
              <a:ext cx="16125" cy="70175"/>
            </a:xfrm>
            <a:custGeom>
              <a:avLst/>
              <a:gdLst/>
              <a:ahLst/>
              <a:cxnLst/>
              <a:rect l="l" t="t" r="r" b="b"/>
              <a:pathLst>
                <a:path w="645" h="2807" extrusionOk="0">
                  <a:moveTo>
                    <a:pt x="600" y="1"/>
                  </a:moveTo>
                  <a:cubicBezTo>
                    <a:pt x="552" y="1"/>
                    <a:pt x="476" y="56"/>
                    <a:pt x="469" y="108"/>
                  </a:cubicBezTo>
                  <a:cubicBezTo>
                    <a:pt x="336" y="996"/>
                    <a:pt x="151" y="1876"/>
                    <a:pt x="6" y="2763"/>
                  </a:cubicBezTo>
                  <a:cubicBezTo>
                    <a:pt x="0" y="2794"/>
                    <a:pt x="11" y="2806"/>
                    <a:pt x="28" y="2806"/>
                  </a:cubicBezTo>
                  <a:cubicBezTo>
                    <a:pt x="62" y="2806"/>
                    <a:pt x="119" y="2763"/>
                    <a:pt x="130" y="2730"/>
                  </a:cubicBezTo>
                  <a:cubicBezTo>
                    <a:pt x="414" y="1880"/>
                    <a:pt x="510" y="951"/>
                    <a:pt x="637" y="63"/>
                  </a:cubicBezTo>
                  <a:cubicBezTo>
                    <a:pt x="645" y="18"/>
                    <a:pt x="627" y="1"/>
                    <a:pt x="6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42"/>
            <p:cNvSpPr/>
            <p:nvPr/>
          </p:nvSpPr>
          <p:spPr>
            <a:xfrm>
              <a:off x="3715925" y="1112925"/>
              <a:ext cx="19825" cy="96650"/>
            </a:xfrm>
            <a:custGeom>
              <a:avLst/>
              <a:gdLst/>
              <a:ahLst/>
              <a:cxnLst/>
              <a:rect l="l" t="t" r="r" b="b"/>
              <a:pathLst>
                <a:path w="793" h="3866" extrusionOk="0">
                  <a:moveTo>
                    <a:pt x="748" y="0"/>
                  </a:moveTo>
                  <a:cubicBezTo>
                    <a:pt x="703" y="0"/>
                    <a:pt x="636" y="49"/>
                    <a:pt x="631" y="96"/>
                  </a:cubicBezTo>
                  <a:cubicBezTo>
                    <a:pt x="462" y="1351"/>
                    <a:pt x="160" y="2586"/>
                    <a:pt x="3" y="3837"/>
                  </a:cubicBezTo>
                  <a:cubicBezTo>
                    <a:pt x="1" y="3857"/>
                    <a:pt x="9" y="3865"/>
                    <a:pt x="21" y="3865"/>
                  </a:cubicBezTo>
                  <a:cubicBezTo>
                    <a:pt x="50" y="3865"/>
                    <a:pt x="106" y="3819"/>
                    <a:pt x="115" y="3796"/>
                  </a:cubicBezTo>
                  <a:cubicBezTo>
                    <a:pt x="462" y="2590"/>
                    <a:pt x="623" y="1302"/>
                    <a:pt x="788" y="59"/>
                  </a:cubicBezTo>
                  <a:cubicBezTo>
                    <a:pt x="793" y="17"/>
                    <a:pt x="774" y="0"/>
                    <a:pt x="7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42"/>
            <p:cNvSpPr/>
            <p:nvPr/>
          </p:nvSpPr>
          <p:spPr>
            <a:xfrm>
              <a:off x="3731450" y="1105600"/>
              <a:ext cx="25400" cy="123300"/>
            </a:xfrm>
            <a:custGeom>
              <a:avLst/>
              <a:gdLst/>
              <a:ahLst/>
              <a:cxnLst/>
              <a:rect l="l" t="t" r="r" b="b"/>
              <a:pathLst>
                <a:path w="1016" h="4932" extrusionOk="0">
                  <a:moveTo>
                    <a:pt x="972" y="0"/>
                  </a:moveTo>
                  <a:cubicBezTo>
                    <a:pt x="928" y="0"/>
                    <a:pt x="860" y="51"/>
                    <a:pt x="852" y="100"/>
                  </a:cubicBezTo>
                  <a:cubicBezTo>
                    <a:pt x="617" y="1707"/>
                    <a:pt x="200" y="3296"/>
                    <a:pt x="2" y="4907"/>
                  </a:cubicBezTo>
                  <a:cubicBezTo>
                    <a:pt x="0" y="4925"/>
                    <a:pt x="8" y="4932"/>
                    <a:pt x="20" y="4932"/>
                  </a:cubicBezTo>
                  <a:cubicBezTo>
                    <a:pt x="49" y="4932"/>
                    <a:pt x="99" y="4893"/>
                    <a:pt x="105" y="4869"/>
                  </a:cubicBezTo>
                  <a:cubicBezTo>
                    <a:pt x="547" y="3312"/>
                    <a:pt x="783" y="1661"/>
                    <a:pt x="1009" y="59"/>
                  </a:cubicBezTo>
                  <a:cubicBezTo>
                    <a:pt x="1015" y="17"/>
                    <a:pt x="998" y="0"/>
                    <a:pt x="9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42"/>
            <p:cNvSpPr/>
            <p:nvPr/>
          </p:nvSpPr>
          <p:spPr>
            <a:xfrm>
              <a:off x="3768025" y="901175"/>
              <a:ext cx="36725" cy="223875"/>
            </a:xfrm>
            <a:custGeom>
              <a:avLst/>
              <a:gdLst/>
              <a:ahLst/>
              <a:cxnLst/>
              <a:rect l="l" t="t" r="r" b="b"/>
              <a:pathLst>
                <a:path w="1469" h="8955" extrusionOk="0">
                  <a:moveTo>
                    <a:pt x="1424" y="0"/>
                  </a:moveTo>
                  <a:cubicBezTo>
                    <a:pt x="1379" y="0"/>
                    <a:pt x="1309" y="51"/>
                    <a:pt x="1301" y="98"/>
                  </a:cubicBezTo>
                  <a:cubicBezTo>
                    <a:pt x="856" y="3033"/>
                    <a:pt x="393" y="5974"/>
                    <a:pt x="4" y="8918"/>
                  </a:cubicBezTo>
                  <a:cubicBezTo>
                    <a:pt x="0" y="8944"/>
                    <a:pt x="10" y="8954"/>
                    <a:pt x="25" y="8954"/>
                  </a:cubicBezTo>
                  <a:cubicBezTo>
                    <a:pt x="52" y="8954"/>
                    <a:pt x="94" y="8922"/>
                    <a:pt x="99" y="8893"/>
                  </a:cubicBezTo>
                  <a:cubicBezTo>
                    <a:pt x="673" y="5970"/>
                    <a:pt x="1016" y="3001"/>
                    <a:pt x="1462" y="60"/>
                  </a:cubicBezTo>
                  <a:cubicBezTo>
                    <a:pt x="1468" y="17"/>
                    <a:pt x="1450" y="0"/>
                    <a:pt x="14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42"/>
            <p:cNvSpPr/>
            <p:nvPr/>
          </p:nvSpPr>
          <p:spPr>
            <a:xfrm>
              <a:off x="3781900" y="876200"/>
              <a:ext cx="42925" cy="248475"/>
            </a:xfrm>
            <a:custGeom>
              <a:avLst/>
              <a:gdLst/>
              <a:ahLst/>
              <a:cxnLst/>
              <a:rect l="l" t="t" r="r" b="b"/>
              <a:pathLst>
                <a:path w="1717" h="9939" extrusionOk="0">
                  <a:moveTo>
                    <a:pt x="1690" y="1"/>
                  </a:moveTo>
                  <a:cubicBezTo>
                    <a:pt x="1649" y="1"/>
                    <a:pt x="1570" y="63"/>
                    <a:pt x="1564" y="110"/>
                  </a:cubicBezTo>
                  <a:cubicBezTo>
                    <a:pt x="1172" y="3339"/>
                    <a:pt x="882" y="6746"/>
                    <a:pt x="11" y="9887"/>
                  </a:cubicBezTo>
                  <a:cubicBezTo>
                    <a:pt x="1" y="9925"/>
                    <a:pt x="14" y="9939"/>
                    <a:pt x="35" y="9939"/>
                  </a:cubicBezTo>
                  <a:cubicBezTo>
                    <a:pt x="73" y="9939"/>
                    <a:pt x="139" y="9894"/>
                    <a:pt x="152" y="9854"/>
                  </a:cubicBezTo>
                  <a:cubicBezTo>
                    <a:pt x="1109" y="6746"/>
                    <a:pt x="1328" y="3264"/>
                    <a:pt x="1713" y="36"/>
                  </a:cubicBezTo>
                  <a:cubicBezTo>
                    <a:pt x="1716" y="11"/>
                    <a:pt x="1706" y="1"/>
                    <a:pt x="16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42"/>
            <p:cNvSpPr/>
            <p:nvPr/>
          </p:nvSpPr>
          <p:spPr>
            <a:xfrm>
              <a:off x="3813950" y="868650"/>
              <a:ext cx="31325" cy="244475"/>
            </a:xfrm>
            <a:custGeom>
              <a:avLst/>
              <a:gdLst/>
              <a:ahLst/>
              <a:cxnLst/>
              <a:rect l="l" t="t" r="r" b="b"/>
              <a:pathLst>
                <a:path w="1253" h="9779" extrusionOk="0">
                  <a:moveTo>
                    <a:pt x="1219" y="0"/>
                  </a:moveTo>
                  <a:cubicBezTo>
                    <a:pt x="1170" y="0"/>
                    <a:pt x="1087" y="70"/>
                    <a:pt x="1087" y="123"/>
                  </a:cubicBezTo>
                  <a:cubicBezTo>
                    <a:pt x="1041" y="3372"/>
                    <a:pt x="480" y="6527"/>
                    <a:pt x="5" y="9735"/>
                  </a:cubicBezTo>
                  <a:cubicBezTo>
                    <a:pt x="0" y="9766"/>
                    <a:pt x="13" y="9778"/>
                    <a:pt x="32" y="9778"/>
                  </a:cubicBezTo>
                  <a:cubicBezTo>
                    <a:pt x="64" y="9778"/>
                    <a:pt x="115" y="9741"/>
                    <a:pt x="120" y="9706"/>
                  </a:cubicBezTo>
                  <a:cubicBezTo>
                    <a:pt x="785" y="6527"/>
                    <a:pt x="1214" y="3290"/>
                    <a:pt x="1252" y="41"/>
                  </a:cubicBezTo>
                  <a:cubicBezTo>
                    <a:pt x="1252" y="12"/>
                    <a:pt x="1238" y="0"/>
                    <a:pt x="12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42"/>
            <p:cNvSpPr/>
            <p:nvPr/>
          </p:nvSpPr>
          <p:spPr>
            <a:xfrm>
              <a:off x="3840825" y="886400"/>
              <a:ext cx="24075" cy="216125"/>
            </a:xfrm>
            <a:custGeom>
              <a:avLst/>
              <a:gdLst/>
              <a:ahLst/>
              <a:cxnLst/>
              <a:rect l="l" t="t" r="r" b="b"/>
              <a:pathLst>
                <a:path w="963" h="8645" extrusionOk="0">
                  <a:moveTo>
                    <a:pt x="926" y="0"/>
                  </a:moveTo>
                  <a:cubicBezTo>
                    <a:pt x="876" y="0"/>
                    <a:pt x="786" y="72"/>
                    <a:pt x="784" y="127"/>
                  </a:cubicBezTo>
                  <a:cubicBezTo>
                    <a:pt x="614" y="2972"/>
                    <a:pt x="351" y="5788"/>
                    <a:pt x="4" y="8617"/>
                  </a:cubicBezTo>
                  <a:cubicBezTo>
                    <a:pt x="1" y="8637"/>
                    <a:pt x="10" y="8645"/>
                    <a:pt x="23" y="8645"/>
                  </a:cubicBezTo>
                  <a:cubicBezTo>
                    <a:pt x="53" y="8645"/>
                    <a:pt x="109" y="8604"/>
                    <a:pt x="115" y="8575"/>
                  </a:cubicBezTo>
                  <a:cubicBezTo>
                    <a:pt x="631" y="5763"/>
                    <a:pt x="793" y="2889"/>
                    <a:pt x="961" y="45"/>
                  </a:cubicBezTo>
                  <a:cubicBezTo>
                    <a:pt x="962" y="13"/>
                    <a:pt x="948" y="0"/>
                    <a:pt x="9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42"/>
            <p:cNvSpPr/>
            <p:nvPr/>
          </p:nvSpPr>
          <p:spPr>
            <a:xfrm>
              <a:off x="3853625" y="874325"/>
              <a:ext cx="32300" cy="238925"/>
            </a:xfrm>
            <a:custGeom>
              <a:avLst/>
              <a:gdLst/>
              <a:ahLst/>
              <a:cxnLst/>
              <a:rect l="l" t="t" r="r" b="b"/>
              <a:pathLst>
                <a:path w="1292" h="9557" extrusionOk="0">
                  <a:moveTo>
                    <a:pt x="1260" y="0"/>
                  </a:moveTo>
                  <a:cubicBezTo>
                    <a:pt x="1214" y="0"/>
                    <a:pt x="1124" y="70"/>
                    <a:pt x="1118" y="123"/>
                  </a:cubicBezTo>
                  <a:cubicBezTo>
                    <a:pt x="780" y="3257"/>
                    <a:pt x="218" y="6379"/>
                    <a:pt x="3" y="9525"/>
                  </a:cubicBezTo>
                  <a:cubicBezTo>
                    <a:pt x="1" y="9547"/>
                    <a:pt x="11" y="9556"/>
                    <a:pt x="26" y="9556"/>
                  </a:cubicBezTo>
                  <a:cubicBezTo>
                    <a:pt x="62" y="9556"/>
                    <a:pt x="126" y="9510"/>
                    <a:pt x="132" y="9475"/>
                  </a:cubicBezTo>
                  <a:cubicBezTo>
                    <a:pt x="528" y="6333"/>
                    <a:pt x="953" y="3191"/>
                    <a:pt x="1287" y="40"/>
                  </a:cubicBezTo>
                  <a:cubicBezTo>
                    <a:pt x="1291" y="12"/>
                    <a:pt x="1279" y="0"/>
                    <a:pt x="12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42"/>
            <p:cNvSpPr/>
            <p:nvPr/>
          </p:nvSpPr>
          <p:spPr>
            <a:xfrm>
              <a:off x="3870625" y="839325"/>
              <a:ext cx="34075" cy="256850"/>
            </a:xfrm>
            <a:custGeom>
              <a:avLst/>
              <a:gdLst/>
              <a:ahLst/>
              <a:cxnLst/>
              <a:rect l="l" t="t" r="r" b="b"/>
              <a:pathLst>
                <a:path w="1363" h="10274" extrusionOk="0">
                  <a:moveTo>
                    <a:pt x="1328" y="1"/>
                  </a:moveTo>
                  <a:cubicBezTo>
                    <a:pt x="1277" y="1"/>
                    <a:pt x="1183" y="73"/>
                    <a:pt x="1177" y="131"/>
                  </a:cubicBezTo>
                  <a:cubicBezTo>
                    <a:pt x="872" y="3509"/>
                    <a:pt x="483" y="6870"/>
                    <a:pt x="5" y="10227"/>
                  </a:cubicBezTo>
                  <a:cubicBezTo>
                    <a:pt x="0" y="10261"/>
                    <a:pt x="13" y="10274"/>
                    <a:pt x="32" y="10274"/>
                  </a:cubicBezTo>
                  <a:cubicBezTo>
                    <a:pt x="66" y="10274"/>
                    <a:pt x="122" y="10231"/>
                    <a:pt x="133" y="10194"/>
                  </a:cubicBezTo>
                  <a:cubicBezTo>
                    <a:pt x="901" y="6915"/>
                    <a:pt x="1062" y="3390"/>
                    <a:pt x="1359" y="45"/>
                  </a:cubicBezTo>
                  <a:cubicBezTo>
                    <a:pt x="1363" y="13"/>
                    <a:pt x="1349" y="1"/>
                    <a:pt x="13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42"/>
            <p:cNvSpPr/>
            <p:nvPr/>
          </p:nvSpPr>
          <p:spPr>
            <a:xfrm>
              <a:off x="3889425" y="853275"/>
              <a:ext cx="38700" cy="208575"/>
            </a:xfrm>
            <a:custGeom>
              <a:avLst/>
              <a:gdLst/>
              <a:ahLst/>
              <a:cxnLst/>
              <a:rect l="l" t="t" r="r" b="b"/>
              <a:pathLst>
                <a:path w="1548" h="8343" extrusionOk="0">
                  <a:moveTo>
                    <a:pt x="1503" y="0"/>
                  </a:moveTo>
                  <a:cubicBezTo>
                    <a:pt x="1456" y="0"/>
                    <a:pt x="1383" y="52"/>
                    <a:pt x="1375" y="102"/>
                  </a:cubicBezTo>
                  <a:cubicBezTo>
                    <a:pt x="945" y="2832"/>
                    <a:pt x="467" y="5552"/>
                    <a:pt x="8" y="8277"/>
                  </a:cubicBezTo>
                  <a:cubicBezTo>
                    <a:pt x="1" y="8324"/>
                    <a:pt x="20" y="8342"/>
                    <a:pt x="49" y="8342"/>
                  </a:cubicBezTo>
                  <a:cubicBezTo>
                    <a:pt x="98" y="8342"/>
                    <a:pt x="174" y="8288"/>
                    <a:pt x="181" y="8236"/>
                  </a:cubicBezTo>
                  <a:cubicBezTo>
                    <a:pt x="636" y="5511"/>
                    <a:pt x="1115" y="2790"/>
                    <a:pt x="1540" y="61"/>
                  </a:cubicBezTo>
                  <a:cubicBezTo>
                    <a:pt x="1548" y="17"/>
                    <a:pt x="1529" y="0"/>
                    <a:pt x="15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42"/>
            <p:cNvSpPr/>
            <p:nvPr/>
          </p:nvSpPr>
          <p:spPr>
            <a:xfrm>
              <a:off x="3737675" y="1130025"/>
              <a:ext cx="29775" cy="100675"/>
            </a:xfrm>
            <a:custGeom>
              <a:avLst/>
              <a:gdLst/>
              <a:ahLst/>
              <a:cxnLst/>
              <a:rect l="l" t="t" r="r" b="b"/>
              <a:pathLst>
                <a:path w="1191" h="4027" extrusionOk="0">
                  <a:moveTo>
                    <a:pt x="1150" y="0"/>
                  </a:moveTo>
                  <a:cubicBezTo>
                    <a:pt x="1106" y="0"/>
                    <a:pt x="1035" y="49"/>
                    <a:pt x="1024" y="94"/>
                  </a:cubicBezTo>
                  <a:cubicBezTo>
                    <a:pt x="736" y="1407"/>
                    <a:pt x="347" y="2687"/>
                    <a:pt x="8" y="3983"/>
                  </a:cubicBezTo>
                  <a:cubicBezTo>
                    <a:pt x="1" y="4015"/>
                    <a:pt x="12" y="4026"/>
                    <a:pt x="30" y="4026"/>
                  </a:cubicBezTo>
                  <a:cubicBezTo>
                    <a:pt x="60" y="4026"/>
                    <a:pt x="106" y="3996"/>
                    <a:pt x="116" y="3970"/>
                  </a:cubicBezTo>
                  <a:cubicBezTo>
                    <a:pt x="608" y="2716"/>
                    <a:pt x="892" y="1365"/>
                    <a:pt x="1182" y="56"/>
                  </a:cubicBezTo>
                  <a:cubicBezTo>
                    <a:pt x="1191" y="16"/>
                    <a:pt x="1175" y="0"/>
                    <a:pt x="11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42"/>
            <p:cNvSpPr/>
            <p:nvPr/>
          </p:nvSpPr>
          <p:spPr>
            <a:xfrm>
              <a:off x="3762225" y="1134725"/>
              <a:ext cx="23975" cy="127575"/>
            </a:xfrm>
            <a:custGeom>
              <a:avLst/>
              <a:gdLst/>
              <a:ahLst/>
              <a:cxnLst/>
              <a:rect l="l" t="t" r="r" b="b"/>
              <a:pathLst>
                <a:path w="959" h="5103" extrusionOk="0">
                  <a:moveTo>
                    <a:pt x="914" y="0"/>
                  </a:moveTo>
                  <a:cubicBezTo>
                    <a:pt x="867" y="0"/>
                    <a:pt x="794" y="54"/>
                    <a:pt x="785" y="104"/>
                  </a:cubicBezTo>
                  <a:cubicBezTo>
                    <a:pt x="522" y="1743"/>
                    <a:pt x="97" y="3411"/>
                    <a:pt x="1" y="5075"/>
                  </a:cubicBezTo>
                  <a:cubicBezTo>
                    <a:pt x="0" y="5095"/>
                    <a:pt x="9" y="5102"/>
                    <a:pt x="22" y="5102"/>
                  </a:cubicBezTo>
                  <a:cubicBezTo>
                    <a:pt x="52" y="5102"/>
                    <a:pt x="107" y="5060"/>
                    <a:pt x="112" y="5034"/>
                  </a:cubicBezTo>
                  <a:cubicBezTo>
                    <a:pt x="472" y="3403"/>
                    <a:pt x="691" y="1714"/>
                    <a:pt x="951" y="62"/>
                  </a:cubicBezTo>
                  <a:cubicBezTo>
                    <a:pt x="958" y="17"/>
                    <a:pt x="940" y="0"/>
                    <a:pt x="9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42"/>
            <p:cNvSpPr/>
            <p:nvPr/>
          </p:nvSpPr>
          <p:spPr>
            <a:xfrm>
              <a:off x="3784800" y="1140375"/>
              <a:ext cx="17575" cy="129200"/>
            </a:xfrm>
            <a:custGeom>
              <a:avLst/>
              <a:gdLst/>
              <a:ahLst/>
              <a:cxnLst/>
              <a:rect l="l" t="t" r="r" b="b"/>
              <a:pathLst>
                <a:path w="703" h="5168" extrusionOk="0">
                  <a:moveTo>
                    <a:pt x="669" y="0"/>
                  </a:moveTo>
                  <a:cubicBezTo>
                    <a:pt x="621" y="0"/>
                    <a:pt x="533" y="70"/>
                    <a:pt x="526" y="126"/>
                  </a:cubicBezTo>
                  <a:cubicBezTo>
                    <a:pt x="403" y="1806"/>
                    <a:pt x="267" y="3457"/>
                    <a:pt x="6" y="5126"/>
                  </a:cubicBezTo>
                  <a:cubicBezTo>
                    <a:pt x="1" y="5156"/>
                    <a:pt x="11" y="5168"/>
                    <a:pt x="28" y="5168"/>
                  </a:cubicBezTo>
                  <a:cubicBezTo>
                    <a:pt x="59" y="5168"/>
                    <a:pt x="110" y="5129"/>
                    <a:pt x="118" y="5097"/>
                  </a:cubicBezTo>
                  <a:cubicBezTo>
                    <a:pt x="589" y="3474"/>
                    <a:pt x="576" y="1715"/>
                    <a:pt x="700" y="43"/>
                  </a:cubicBezTo>
                  <a:cubicBezTo>
                    <a:pt x="702" y="13"/>
                    <a:pt x="689" y="0"/>
                    <a:pt x="6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42"/>
            <p:cNvSpPr/>
            <p:nvPr/>
          </p:nvSpPr>
          <p:spPr>
            <a:xfrm>
              <a:off x="3798000" y="1142050"/>
              <a:ext cx="20500" cy="135500"/>
            </a:xfrm>
            <a:custGeom>
              <a:avLst/>
              <a:gdLst/>
              <a:ahLst/>
              <a:cxnLst/>
              <a:rect l="l" t="t" r="r" b="b"/>
              <a:pathLst>
                <a:path w="820" h="5420" extrusionOk="0">
                  <a:moveTo>
                    <a:pt x="789" y="1"/>
                  </a:moveTo>
                  <a:cubicBezTo>
                    <a:pt x="743" y="1"/>
                    <a:pt x="657" y="68"/>
                    <a:pt x="651" y="120"/>
                  </a:cubicBezTo>
                  <a:cubicBezTo>
                    <a:pt x="461" y="1884"/>
                    <a:pt x="209" y="3634"/>
                    <a:pt x="3" y="5393"/>
                  </a:cubicBezTo>
                  <a:cubicBezTo>
                    <a:pt x="1" y="5412"/>
                    <a:pt x="8" y="5420"/>
                    <a:pt x="20" y="5420"/>
                  </a:cubicBezTo>
                  <a:cubicBezTo>
                    <a:pt x="47" y="5420"/>
                    <a:pt x="96" y="5383"/>
                    <a:pt x="102" y="5360"/>
                  </a:cubicBezTo>
                  <a:cubicBezTo>
                    <a:pt x="511" y="3626"/>
                    <a:pt x="627" y="1810"/>
                    <a:pt x="816" y="42"/>
                  </a:cubicBezTo>
                  <a:cubicBezTo>
                    <a:pt x="820" y="13"/>
                    <a:pt x="808" y="1"/>
                    <a:pt x="7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42"/>
            <p:cNvSpPr/>
            <p:nvPr/>
          </p:nvSpPr>
          <p:spPr>
            <a:xfrm>
              <a:off x="3809450" y="1121850"/>
              <a:ext cx="22875" cy="159675"/>
            </a:xfrm>
            <a:custGeom>
              <a:avLst/>
              <a:gdLst/>
              <a:ahLst/>
              <a:cxnLst/>
              <a:rect l="l" t="t" r="r" b="b"/>
              <a:pathLst>
                <a:path w="915" h="6387" extrusionOk="0">
                  <a:moveTo>
                    <a:pt x="882" y="0"/>
                  </a:moveTo>
                  <a:cubicBezTo>
                    <a:pt x="836" y="0"/>
                    <a:pt x="752" y="67"/>
                    <a:pt x="746" y="119"/>
                  </a:cubicBezTo>
                  <a:cubicBezTo>
                    <a:pt x="544" y="2204"/>
                    <a:pt x="197" y="4277"/>
                    <a:pt x="3" y="6362"/>
                  </a:cubicBezTo>
                  <a:cubicBezTo>
                    <a:pt x="1" y="6380"/>
                    <a:pt x="8" y="6387"/>
                    <a:pt x="19" y="6387"/>
                  </a:cubicBezTo>
                  <a:cubicBezTo>
                    <a:pt x="45" y="6387"/>
                    <a:pt x="93" y="6352"/>
                    <a:pt x="98" y="6329"/>
                  </a:cubicBezTo>
                  <a:cubicBezTo>
                    <a:pt x="531" y="4272"/>
                    <a:pt x="710" y="2130"/>
                    <a:pt x="912" y="41"/>
                  </a:cubicBezTo>
                  <a:cubicBezTo>
                    <a:pt x="914" y="12"/>
                    <a:pt x="901" y="0"/>
                    <a:pt x="8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42"/>
            <p:cNvSpPr/>
            <p:nvPr/>
          </p:nvSpPr>
          <p:spPr>
            <a:xfrm>
              <a:off x="3824425" y="1117700"/>
              <a:ext cx="23250" cy="169875"/>
            </a:xfrm>
            <a:custGeom>
              <a:avLst/>
              <a:gdLst/>
              <a:ahLst/>
              <a:cxnLst/>
              <a:rect l="l" t="t" r="r" b="b"/>
              <a:pathLst>
                <a:path w="930" h="6795" extrusionOk="0">
                  <a:moveTo>
                    <a:pt x="896" y="1"/>
                  </a:moveTo>
                  <a:cubicBezTo>
                    <a:pt x="849" y="1"/>
                    <a:pt x="766" y="67"/>
                    <a:pt x="763" y="120"/>
                  </a:cubicBezTo>
                  <a:cubicBezTo>
                    <a:pt x="647" y="2357"/>
                    <a:pt x="275" y="4546"/>
                    <a:pt x="3" y="6763"/>
                  </a:cubicBezTo>
                  <a:cubicBezTo>
                    <a:pt x="0" y="6786"/>
                    <a:pt x="10" y="6795"/>
                    <a:pt x="25" y="6795"/>
                  </a:cubicBezTo>
                  <a:cubicBezTo>
                    <a:pt x="60" y="6795"/>
                    <a:pt x="121" y="6749"/>
                    <a:pt x="127" y="6718"/>
                  </a:cubicBezTo>
                  <a:cubicBezTo>
                    <a:pt x="565" y="4526"/>
                    <a:pt x="816" y="2271"/>
                    <a:pt x="928" y="42"/>
                  </a:cubicBezTo>
                  <a:cubicBezTo>
                    <a:pt x="929" y="12"/>
                    <a:pt x="916" y="1"/>
                    <a:pt x="89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42"/>
            <p:cNvSpPr/>
            <p:nvPr/>
          </p:nvSpPr>
          <p:spPr>
            <a:xfrm>
              <a:off x="3851150" y="1116150"/>
              <a:ext cx="31475" cy="174825"/>
            </a:xfrm>
            <a:custGeom>
              <a:avLst/>
              <a:gdLst/>
              <a:ahLst/>
              <a:cxnLst/>
              <a:rect l="l" t="t" r="r" b="b"/>
              <a:pathLst>
                <a:path w="1259" h="6993" extrusionOk="0">
                  <a:moveTo>
                    <a:pt x="1217" y="1"/>
                  </a:moveTo>
                  <a:cubicBezTo>
                    <a:pt x="1172" y="1"/>
                    <a:pt x="1101" y="52"/>
                    <a:pt x="1093" y="100"/>
                  </a:cubicBezTo>
                  <a:cubicBezTo>
                    <a:pt x="726" y="2383"/>
                    <a:pt x="231" y="4654"/>
                    <a:pt x="3" y="6958"/>
                  </a:cubicBezTo>
                  <a:cubicBezTo>
                    <a:pt x="0" y="6982"/>
                    <a:pt x="12" y="6992"/>
                    <a:pt x="28" y="6992"/>
                  </a:cubicBezTo>
                  <a:cubicBezTo>
                    <a:pt x="65" y="6992"/>
                    <a:pt x="130" y="6945"/>
                    <a:pt x="136" y="6909"/>
                  </a:cubicBezTo>
                  <a:cubicBezTo>
                    <a:pt x="466" y="4616"/>
                    <a:pt x="883" y="2345"/>
                    <a:pt x="1251" y="58"/>
                  </a:cubicBezTo>
                  <a:cubicBezTo>
                    <a:pt x="1258" y="17"/>
                    <a:pt x="1242" y="1"/>
                    <a:pt x="12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42"/>
            <p:cNvSpPr/>
            <p:nvPr/>
          </p:nvSpPr>
          <p:spPr>
            <a:xfrm>
              <a:off x="3863325" y="1069850"/>
              <a:ext cx="41250" cy="220875"/>
            </a:xfrm>
            <a:custGeom>
              <a:avLst/>
              <a:gdLst/>
              <a:ahLst/>
              <a:cxnLst/>
              <a:rect l="l" t="t" r="r" b="b"/>
              <a:pathLst>
                <a:path w="1650" h="8835" extrusionOk="0">
                  <a:moveTo>
                    <a:pt x="1618" y="0"/>
                  </a:moveTo>
                  <a:cubicBezTo>
                    <a:pt x="1571" y="0"/>
                    <a:pt x="1484" y="69"/>
                    <a:pt x="1478" y="122"/>
                  </a:cubicBezTo>
                  <a:cubicBezTo>
                    <a:pt x="1213" y="3078"/>
                    <a:pt x="941" y="5956"/>
                    <a:pt x="11" y="8793"/>
                  </a:cubicBezTo>
                  <a:cubicBezTo>
                    <a:pt x="0" y="8823"/>
                    <a:pt x="11" y="8834"/>
                    <a:pt x="30" y="8834"/>
                  </a:cubicBezTo>
                  <a:cubicBezTo>
                    <a:pt x="60" y="8834"/>
                    <a:pt x="111" y="8805"/>
                    <a:pt x="123" y="8776"/>
                  </a:cubicBezTo>
                  <a:cubicBezTo>
                    <a:pt x="1263" y="6026"/>
                    <a:pt x="1391" y="2971"/>
                    <a:pt x="1647" y="40"/>
                  </a:cubicBezTo>
                  <a:cubicBezTo>
                    <a:pt x="1649" y="11"/>
                    <a:pt x="1637" y="0"/>
                    <a:pt x="16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42"/>
            <p:cNvSpPr/>
            <p:nvPr/>
          </p:nvSpPr>
          <p:spPr>
            <a:xfrm>
              <a:off x="3922725" y="584800"/>
              <a:ext cx="13275" cy="189200"/>
            </a:xfrm>
            <a:custGeom>
              <a:avLst/>
              <a:gdLst/>
              <a:ahLst/>
              <a:cxnLst/>
              <a:rect l="l" t="t" r="r" b="b"/>
              <a:pathLst>
                <a:path w="531" h="7568" extrusionOk="0">
                  <a:moveTo>
                    <a:pt x="335" y="1"/>
                  </a:moveTo>
                  <a:cubicBezTo>
                    <a:pt x="287" y="1"/>
                    <a:pt x="208" y="66"/>
                    <a:pt x="208" y="118"/>
                  </a:cubicBezTo>
                  <a:cubicBezTo>
                    <a:pt x="291" y="2625"/>
                    <a:pt x="179" y="5039"/>
                    <a:pt x="2" y="7538"/>
                  </a:cubicBezTo>
                  <a:cubicBezTo>
                    <a:pt x="1" y="7559"/>
                    <a:pt x="11" y="7568"/>
                    <a:pt x="25" y="7568"/>
                  </a:cubicBezTo>
                  <a:cubicBezTo>
                    <a:pt x="58" y="7568"/>
                    <a:pt x="114" y="7525"/>
                    <a:pt x="118" y="7496"/>
                  </a:cubicBezTo>
                  <a:cubicBezTo>
                    <a:pt x="530" y="5015"/>
                    <a:pt x="460" y="2541"/>
                    <a:pt x="369" y="39"/>
                  </a:cubicBezTo>
                  <a:cubicBezTo>
                    <a:pt x="368" y="12"/>
                    <a:pt x="354" y="1"/>
                    <a:pt x="3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42"/>
            <p:cNvSpPr/>
            <p:nvPr/>
          </p:nvSpPr>
          <p:spPr>
            <a:xfrm>
              <a:off x="4078025" y="693425"/>
              <a:ext cx="4025" cy="2400"/>
            </a:xfrm>
            <a:custGeom>
              <a:avLst/>
              <a:gdLst/>
              <a:ahLst/>
              <a:cxnLst/>
              <a:rect l="l" t="t" r="r" b="b"/>
              <a:pathLst>
                <a:path w="161" h="96" extrusionOk="0">
                  <a:moveTo>
                    <a:pt x="103" y="1"/>
                  </a:moveTo>
                  <a:cubicBezTo>
                    <a:pt x="58" y="1"/>
                    <a:pt x="0" y="96"/>
                    <a:pt x="58" y="96"/>
                  </a:cubicBezTo>
                  <a:cubicBezTo>
                    <a:pt x="99" y="96"/>
                    <a:pt x="161" y="1"/>
                    <a:pt x="1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42"/>
            <p:cNvSpPr/>
            <p:nvPr/>
          </p:nvSpPr>
          <p:spPr>
            <a:xfrm>
              <a:off x="3938725" y="580350"/>
              <a:ext cx="13100" cy="206475"/>
            </a:xfrm>
            <a:custGeom>
              <a:avLst/>
              <a:gdLst/>
              <a:ahLst/>
              <a:cxnLst/>
              <a:rect l="l" t="t" r="r" b="b"/>
              <a:pathLst>
                <a:path w="524" h="8259" extrusionOk="0">
                  <a:moveTo>
                    <a:pt x="491" y="1"/>
                  </a:moveTo>
                  <a:cubicBezTo>
                    <a:pt x="445" y="1"/>
                    <a:pt x="365" y="66"/>
                    <a:pt x="365" y="118"/>
                  </a:cubicBezTo>
                  <a:cubicBezTo>
                    <a:pt x="315" y="2831"/>
                    <a:pt x="163" y="5524"/>
                    <a:pt x="2" y="8232"/>
                  </a:cubicBezTo>
                  <a:cubicBezTo>
                    <a:pt x="1" y="8251"/>
                    <a:pt x="10" y="8258"/>
                    <a:pt x="22" y="8258"/>
                  </a:cubicBezTo>
                  <a:cubicBezTo>
                    <a:pt x="52" y="8258"/>
                    <a:pt x="102" y="8220"/>
                    <a:pt x="105" y="8194"/>
                  </a:cubicBezTo>
                  <a:cubicBezTo>
                    <a:pt x="494" y="5507"/>
                    <a:pt x="477" y="2753"/>
                    <a:pt x="522" y="40"/>
                  </a:cubicBezTo>
                  <a:cubicBezTo>
                    <a:pt x="523" y="12"/>
                    <a:pt x="510" y="1"/>
                    <a:pt x="4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42"/>
            <p:cNvSpPr/>
            <p:nvPr/>
          </p:nvSpPr>
          <p:spPr>
            <a:xfrm>
              <a:off x="3953200" y="576750"/>
              <a:ext cx="25450" cy="195550"/>
            </a:xfrm>
            <a:custGeom>
              <a:avLst/>
              <a:gdLst/>
              <a:ahLst/>
              <a:cxnLst/>
              <a:rect l="l" t="t" r="r" b="b"/>
              <a:pathLst>
                <a:path w="1018" h="7822" extrusionOk="0">
                  <a:moveTo>
                    <a:pt x="986" y="0"/>
                  </a:moveTo>
                  <a:cubicBezTo>
                    <a:pt x="941" y="0"/>
                    <a:pt x="862" y="64"/>
                    <a:pt x="856" y="113"/>
                  </a:cubicBezTo>
                  <a:cubicBezTo>
                    <a:pt x="658" y="2686"/>
                    <a:pt x="344" y="5226"/>
                    <a:pt x="5" y="7781"/>
                  </a:cubicBezTo>
                  <a:cubicBezTo>
                    <a:pt x="0" y="7811"/>
                    <a:pt x="12" y="7822"/>
                    <a:pt x="28" y="7822"/>
                  </a:cubicBezTo>
                  <a:cubicBezTo>
                    <a:pt x="59" y="7822"/>
                    <a:pt x="107" y="7785"/>
                    <a:pt x="113" y="7753"/>
                  </a:cubicBezTo>
                  <a:cubicBezTo>
                    <a:pt x="702" y="5238"/>
                    <a:pt x="826" y="2604"/>
                    <a:pt x="1016" y="39"/>
                  </a:cubicBezTo>
                  <a:cubicBezTo>
                    <a:pt x="1018" y="11"/>
                    <a:pt x="1005" y="0"/>
                    <a:pt x="9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42"/>
            <p:cNvSpPr/>
            <p:nvPr/>
          </p:nvSpPr>
          <p:spPr>
            <a:xfrm>
              <a:off x="3964775" y="560850"/>
              <a:ext cx="29225" cy="219075"/>
            </a:xfrm>
            <a:custGeom>
              <a:avLst/>
              <a:gdLst/>
              <a:ahLst/>
              <a:cxnLst/>
              <a:rect l="l" t="t" r="r" b="b"/>
              <a:pathLst>
                <a:path w="1169" h="8763" extrusionOk="0">
                  <a:moveTo>
                    <a:pt x="1005" y="1"/>
                  </a:moveTo>
                  <a:cubicBezTo>
                    <a:pt x="956" y="1"/>
                    <a:pt x="877" y="66"/>
                    <a:pt x="879" y="118"/>
                  </a:cubicBezTo>
                  <a:cubicBezTo>
                    <a:pt x="967" y="2893"/>
                    <a:pt x="925" y="6068"/>
                    <a:pt x="12" y="8715"/>
                  </a:cubicBezTo>
                  <a:cubicBezTo>
                    <a:pt x="0" y="8749"/>
                    <a:pt x="13" y="8762"/>
                    <a:pt x="35" y="8762"/>
                  </a:cubicBezTo>
                  <a:cubicBezTo>
                    <a:pt x="72" y="8762"/>
                    <a:pt x="134" y="8727"/>
                    <a:pt x="149" y="8694"/>
                  </a:cubicBezTo>
                  <a:cubicBezTo>
                    <a:pt x="1169" y="6138"/>
                    <a:pt x="1136" y="2744"/>
                    <a:pt x="1041" y="40"/>
                  </a:cubicBezTo>
                  <a:cubicBezTo>
                    <a:pt x="1040" y="12"/>
                    <a:pt x="1025" y="1"/>
                    <a:pt x="10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42"/>
            <p:cNvSpPr/>
            <p:nvPr/>
          </p:nvSpPr>
          <p:spPr>
            <a:xfrm>
              <a:off x="3991875" y="558250"/>
              <a:ext cx="27175" cy="262925"/>
            </a:xfrm>
            <a:custGeom>
              <a:avLst/>
              <a:gdLst/>
              <a:ahLst/>
              <a:cxnLst/>
              <a:rect l="l" t="t" r="r" b="b"/>
              <a:pathLst>
                <a:path w="1087" h="10517" extrusionOk="0">
                  <a:moveTo>
                    <a:pt x="1051" y="0"/>
                  </a:moveTo>
                  <a:cubicBezTo>
                    <a:pt x="1001" y="0"/>
                    <a:pt x="909" y="73"/>
                    <a:pt x="906" y="131"/>
                  </a:cubicBezTo>
                  <a:cubicBezTo>
                    <a:pt x="671" y="3538"/>
                    <a:pt x="601" y="7105"/>
                    <a:pt x="7" y="10471"/>
                  </a:cubicBezTo>
                  <a:cubicBezTo>
                    <a:pt x="1" y="10504"/>
                    <a:pt x="13" y="10517"/>
                    <a:pt x="32" y="10517"/>
                  </a:cubicBezTo>
                  <a:cubicBezTo>
                    <a:pt x="67" y="10517"/>
                    <a:pt x="124" y="10475"/>
                    <a:pt x="134" y="10437"/>
                  </a:cubicBezTo>
                  <a:cubicBezTo>
                    <a:pt x="977" y="7204"/>
                    <a:pt x="857" y="3368"/>
                    <a:pt x="1084" y="45"/>
                  </a:cubicBezTo>
                  <a:cubicBezTo>
                    <a:pt x="1086" y="13"/>
                    <a:pt x="1072" y="0"/>
                    <a:pt x="10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42"/>
            <p:cNvSpPr/>
            <p:nvPr/>
          </p:nvSpPr>
          <p:spPr>
            <a:xfrm>
              <a:off x="3998275" y="568050"/>
              <a:ext cx="37700" cy="256475"/>
            </a:xfrm>
            <a:custGeom>
              <a:avLst/>
              <a:gdLst/>
              <a:ahLst/>
              <a:cxnLst/>
              <a:rect l="l" t="t" r="r" b="b"/>
              <a:pathLst>
                <a:path w="1508" h="10259" extrusionOk="0">
                  <a:moveTo>
                    <a:pt x="1476" y="0"/>
                  </a:moveTo>
                  <a:cubicBezTo>
                    <a:pt x="1428" y="0"/>
                    <a:pt x="1339" y="72"/>
                    <a:pt x="1336" y="127"/>
                  </a:cubicBezTo>
                  <a:cubicBezTo>
                    <a:pt x="1047" y="3525"/>
                    <a:pt x="675" y="6874"/>
                    <a:pt x="6" y="10222"/>
                  </a:cubicBezTo>
                  <a:cubicBezTo>
                    <a:pt x="0" y="10248"/>
                    <a:pt x="10" y="10258"/>
                    <a:pt x="25" y="10258"/>
                  </a:cubicBezTo>
                  <a:cubicBezTo>
                    <a:pt x="53" y="10258"/>
                    <a:pt x="102" y="10223"/>
                    <a:pt x="109" y="10194"/>
                  </a:cubicBezTo>
                  <a:cubicBezTo>
                    <a:pt x="1005" y="6895"/>
                    <a:pt x="1220" y="3434"/>
                    <a:pt x="1506" y="40"/>
                  </a:cubicBezTo>
                  <a:cubicBezTo>
                    <a:pt x="1508" y="12"/>
                    <a:pt x="1495" y="0"/>
                    <a:pt x="147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42"/>
            <p:cNvSpPr/>
            <p:nvPr/>
          </p:nvSpPr>
          <p:spPr>
            <a:xfrm>
              <a:off x="4021175" y="562150"/>
              <a:ext cx="35375" cy="254125"/>
            </a:xfrm>
            <a:custGeom>
              <a:avLst/>
              <a:gdLst/>
              <a:ahLst/>
              <a:cxnLst/>
              <a:rect l="l" t="t" r="r" b="b"/>
              <a:pathLst>
                <a:path w="1415" h="10165" extrusionOk="0">
                  <a:moveTo>
                    <a:pt x="1386" y="1"/>
                  </a:moveTo>
                  <a:cubicBezTo>
                    <a:pt x="1343" y="1"/>
                    <a:pt x="1260" y="66"/>
                    <a:pt x="1253" y="116"/>
                  </a:cubicBezTo>
                  <a:cubicBezTo>
                    <a:pt x="857" y="3456"/>
                    <a:pt x="362" y="6788"/>
                    <a:pt x="3" y="10132"/>
                  </a:cubicBezTo>
                  <a:cubicBezTo>
                    <a:pt x="0" y="10156"/>
                    <a:pt x="11" y="10165"/>
                    <a:pt x="27" y="10165"/>
                  </a:cubicBezTo>
                  <a:cubicBezTo>
                    <a:pt x="63" y="10165"/>
                    <a:pt x="125" y="10121"/>
                    <a:pt x="131" y="10087"/>
                  </a:cubicBezTo>
                  <a:cubicBezTo>
                    <a:pt x="651" y="6755"/>
                    <a:pt x="1023" y="3390"/>
                    <a:pt x="1411" y="37"/>
                  </a:cubicBezTo>
                  <a:cubicBezTo>
                    <a:pt x="1414" y="11"/>
                    <a:pt x="1404" y="1"/>
                    <a:pt x="13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42"/>
            <p:cNvSpPr/>
            <p:nvPr/>
          </p:nvSpPr>
          <p:spPr>
            <a:xfrm>
              <a:off x="4040850" y="574150"/>
              <a:ext cx="37775" cy="254050"/>
            </a:xfrm>
            <a:custGeom>
              <a:avLst/>
              <a:gdLst/>
              <a:ahLst/>
              <a:cxnLst/>
              <a:rect l="l" t="t" r="r" b="b"/>
              <a:pathLst>
                <a:path w="1511" h="10162" extrusionOk="0">
                  <a:moveTo>
                    <a:pt x="1480" y="0"/>
                  </a:moveTo>
                  <a:cubicBezTo>
                    <a:pt x="1432" y="0"/>
                    <a:pt x="1340" y="70"/>
                    <a:pt x="1334" y="123"/>
                  </a:cubicBezTo>
                  <a:cubicBezTo>
                    <a:pt x="946" y="3468"/>
                    <a:pt x="496" y="6795"/>
                    <a:pt x="5" y="10123"/>
                  </a:cubicBezTo>
                  <a:cubicBezTo>
                    <a:pt x="0" y="10151"/>
                    <a:pt x="11" y="10162"/>
                    <a:pt x="27" y="10162"/>
                  </a:cubicBezTo>
                  <a:cubicBezTo>
                    <a:pt x="57" y="10162"/>
                    <a:pt x="104" y="10127"/>
                    <a:pt x="112" y="10098"/>
                  </a:cubicBezTo>
                  <a:cubicBezTo>
                    <a:pt x="855" y="6803"/>
                    <a:pt x="1120" y="3388"/>
                    <a:pt x="1507" y="40"/>
                  </a:cubicBezTo>
                  <a:cubicBezTo>
                    <a:pt x="1511" y="12"/>
                    <a:pt x="1499" y="0"/>
                    <a:pt x="14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42"/>
            <p:cNvSpPr/>
            <p:nvPr/>
          </p:nvSpPr>
          <p:spPr>
            <a:xfrm>
              <a:off x="4066200" y="599750"/>
              <a:ext cx="36650" cy="234700"/>
            </a:xfrm>
            <a:custGeom>
              <a:avLst/>
              <a:gdLst/>
              <a:ahLst/>
              <a:cxnLst/>
              <a:rect l="l" t="t" r="r" b="b"/>
              <a:pathLst>
                <a:path w="1466" h="9388" extrusionOk="0">
                  <a:moveTo>
                    <a:pt x="1433" y="1"/>
                  </a:moveTo>
                  <a:cubicBezTo>
                    <a:pt x="1386" y="1"/>
                    <a:pt x="1301" y="70"/>
                    <a:pt x="1299" y="123"/>
                  </a:cubicBezTo>
                  <a:cubicBezTo>
                    <a:pt x="1146" y="3265"/>
                    <a:pt x="609" y="6267"/>
                    <a:pt x="6" y="9343"/>
                  </a:cubicBezTo>
                  <a:cubicBezTo>
                    <a:pt x="0" y="9376"/>
                    <a:pt x="12" y="9388"/>
                    <a:pt x="31" y="9388"/>
                  </a:cubicBezTo>
                  <a:cubicBezTo>
                    <a:pt x="64" y="9388"/>
                    <a:pt x="118" y="9348"/>
                    <a:pt x="126" y="9314"/>
                  </a:cubicBezTo>
                  <a:cubicBezTo>
                    <a:pt x="952" y="6275"/>
                    <a:pt x="1319" y="3182"/>
                    <a:pt x="1464" y="41"/>
                  </a:cubicBezTo>
                  <a:cubicBezTo>
                    <a:pt x="1465" y="12"/>
                    <a:pt x="1452" y="1"/>
                    <a:pt x="14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42"/>
            <p:cNvSpPr/>
            <p:nvPr/>
          </p:nvSpPr>
          <p:spPr>
            <a:xfrm>
              <a:off x="4093300" y="603475"/>
              <a:ext cx="36300" cy="222200"/>
            </a:xfrm>
            <a:custGeom>
              <a:avLst/>
              <a:gdLst/>
              <a:ahLst/>
              <a:cxnLst/>
              <a:rect l="l" t="t" r="r" b="b"/>
              <a:pathLst>
                <a:path w="1452" h="8888" extrusionOk="0">
                  <a:moveTo>
                    <a:pt x="1407" y="0"/>
                  </a:moveTo>
                  <a:cubicBezTo>
                    <a:pt x="1362" y="0"/>
                    <a:pt x="1294" y="51"/>
                    <a:pt x="1288" y="98"/>
                  </a:cubicBezTo>
                  <a:cubicBezTo>
                    <a:pt x="900" y="3025"/>
                    <a:pt x="449" y="5936"/>
                    <a:pt x="4" y="8851"/>
                  </a:cubicBezTo>
                  <a:cubicBezTo>
                    <a:pt x="1" y="8878"/>
                    <a:pt x="11" y="8888"/>
                    <a:pt x="26" y="8888"/>
                  </a:cubicBezTo>
                  <a:cubicBezTo>
                    <a:pt x="53" y="8888"/>
                    <a:pt x="95" y="8855"/>
                    <a:pt x="103" y="8826"/>
                  </a:cubicBezTo>
                  <a:cubicBezTo>
                    <a:pt x="788" y="5956"/>
                    <a:pt x="1061" y="2979"/>
                    <a:pt x="1445" y="60"/>
                  </a:cubicBezTo>
                  <a:cubicBezTo>
                    <a:pt x="1451" y="17"/>
                    <a:pt x="1433" y="0"/>
                    <a:pt x="14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42"/>
            <p:cNvSpPr/>
            <p:nvPr/>
          </p:nvSpPr>
          <p:spPr>
            <a:xfrm>
              <a:off x="4123725" y="597225"/>
              <a:ext cx="30350" cy="204100"/>
            </a:xfrm>
            <a:custGeom>
              <a:avLst/>
              <a:gdLst/>
              <a:ahLst/>
              <a:cxnLst/>
              <a:rect l="l" t="t" r="r" b="b"/>
              <a:pathLst>
                <a:path w="1214" h="8164" extrusionOk="0">
                  <a:moveTo>
                    <a:pt x="1180" y="0"/>
                  </a:moveTo>
                  <a:cubicBezTo>
                    <a:pt x="1131" y="0"/>
                    <a:pt x="1040" y="73"/>
                    <a:pt x="1037" y="129"/>
                  </a:cubicBezTo>
                  <a:cubicBezTo>
                    <a:pt x="789" y="2817"/>
                    <a:pt x="451" y="5468"/>
                    <a:pt x="5" y="8127"/>
                  </a:cubicBezTo>
                  <a:cubicBezTo>
                    <a:pt x="1" y="8154"/>
                    <a:pt x="11" y="8164"/>
                    <a:pt x="26" y="8164"/>
                  </a:cubicBezTo>
                  <a:cubicBezTo>
                    <a:pt x="52" y="8164"/>
                    <a:pt x="95" y="8133"/>
                    <a:pt x="100" y="8106"/>
                  </a:cubicBezTo>
                  <a:cubicBezTo>
                    <a:pt x="773" y="5480"/>
                    <a:pt x="967" y="2734"/>
                    <a:pt x="1210" y="43"/>
                  </a:cubicBezTo>
                  <a:cubicBezTo>
                    <a:pt x="1213" y="12"/>
                    <a:pt x="1200" y="0"/>
                    <a:pt x="11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42"/>
            <p:cNvSpPr/>
            <p:nvPr/>
          </p:nvSpPr>
          <p:spPr>
            <a:xfrm>
              <a:off x="4146525" y="603350"/>
              <a:ext cx="41600" cy="218925"/>
            </a:xfrm>
            <a:custGeom>
              <a:avLst/>
              <a:gdLst/>
              <a:ahLst/>
              <a:cxnLst/>
              <a:rect l="l" t="t" r="r" b="b"/>
              <a:pathLst>
                <a:path w="1664" h="8757" extrusionOk="0">
                  <a:moveTo>
                    <a:pt x="1618" y="1"/>
                  </a:moveTo>
                  <a:cubicBezTo>
                    <a:pt x="1572" y="1"/>
                    <a:pt x="1500" y="53"/>
                    <a:pt x="1492" y="103"/>
                  </a:cubicBezTo>
                  <a:cubicBezTo>
                    <a:pt x="1091" y="2993"/>
                    <a:pt x="497" y="5842"/>
                    <a:pt x="5" y="8711"/>
                  </a:cubicBezTo>
                  <a:cubicBezTo>
                    <a:pt x="1" y="8744"/>
                    <a:pt x="14" y="8756"/>
                    <a:pt x="32" y="8756"/>
                  </a:cubicBezTo>
                  <a:cubicBezTo>
                    <a:pt x="65" y="8756"/>
                    <a:pt x="117" y="8717"/>
                    <a:pt x="125" y="8682"/>
                  </a:cubicBezTo>
                  <a:cubicBezTo>
                    <a:pt x="786" y="5846"/>
                    <a:pt x="1261" y="2952"/>
                    <a:pt x="1657" y="61"/>
                  </a:cubicBezTo>
                  <a:cubicBezTo>
                    <a:pt x="1663" y="18"/>
                    <a:pt x="1645" y="1"/>
                    <a:pt x="16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42"/>
            <p:cNvSpPr/>
            <p:nvPr/>
          </p:nvSpPr>
          <p:spPr>
            <a:xfrm>
              <a:off x="4168625" y="590025"/>
              <a:ext cx="38950" cy="217450"/>
            </a:xfrm>
            <a:custGeom>
              <a:avLst/>
              <a:gdLst/>
              <a:ahLst/>
              <a:cxnLst/>
              <a:rect l="l" t="t" r="r" b="b"/>
              <a:pathLst>
                <a:path w="1558" h="8698" extrusionOk="0">
                  <a:moveTo>
                    <a:pt x="1526" y="0"/>
                  </a:moveTo>
                  <a:cubicBezTo>
                    <a:pt x="1480" y="0"/>
                    <a:pt x="1393" y="67"/>
                    <a:pt x="1384" y="119"/>
                  </a:cubicBezTo>
                  <a:cubicBezTo>
                    <a:pt x="1034" y="2993"/>
                    <a:pt x="493" y="5814"/>
                    <a:pt x="5" y="8659"/>
                  </a:cubicBezTo>
                  <a:cubicBezTo>
                    <a:pt x="1" y="8687"/>
                    <a:pt x="11" y="8697"/>
                    <a:pt x="27" y="8697"/>
                  </a:cubicBezTo>
                  <a:cubicBezTo>
                    <a:pt x="55" y="8697"/>
                    <a:pt x="100" y="8663"/>
                    <a:pt x="108" y="8634"/>
                  </a:cubicBezTo>
                  <a:cubicBezTo>
                    <a:pt x="835" y="5830"/>
                    <a:pt x="1207" y="2915"/>
                    <a:pt x="1554" y="41"/>
                  </a:cubicBezTo>
                  <a:cubicBezTo>
                    <a:pt x="1557" y="12"/>
                    <a:pt x="1545" y="0"/>
                    <a:pt x="15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42"/>
            <p:cNvSpPr/>
            <p:nvPr/>
          </p:nvSpPr>
          <p:spPr>
            <a:xfrm>
              <a:off x="4180750" y="613275"/>
              <a:ext cx="42575" cy="217300"/>
            </a:xfrm>
            <a:custGeom>
              <a:avLst/>
              <a:gdLst/>
              <a:ahLst/>
              <a:cxnLst/>
              <a:rect l="l" t="t" r="r" b="b"/>
              <a:pathLst>
                <a:path w="1703" h="8692" extrusionOk="0">
                  <a:moveTo>
                    <a:pt x="1659" y="0"/>
                  </a:moveTo>
                  <a:cubicBezTo>
                    <a:pt x="1615" y="0"/>
                    <a:pt x="1547" y="47"/>
                    <a:pt x="1540" y="94"/>
                  </a:cubicBezTo>
                  <a:cubicBezTo>
                    <a:pt x="1106" y="2976"/>
                    <a:pt x="717" y="5825"/>
                    <a:pt x="8" y="8653"/>
                  </a:cubicBezTo>
                  <a:cubicBezTo>
                    <a:pt x="0" y="8681"/>
                    <a:pt x="10" y="8692"/>
                    <a:pt x="25" y="8692"/>
                  </a:cubicBezTo>
                  <a:cubicBezTo>
                    <a:pt x="54" y="8692"/>
                    <a:pt x="102" y="8658"/>
                    <a:pt x="111" y="8628"/>
                  </a:cubicBezTo>
                  <a:cubicBezTo>
                    <a:pt x="1006" y="5862"/>
                    <a:pt x="1262" y="2918"/>
                    <a:pt x="1696" y="57"/>
                  </a:cubicBezTo>
                  <a:cubicBezTo>
                    <a:pt x="1702" y="16"/>
                    <a:pt x="1685" y="0"/>
                    <a:pt x="16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42"/>
            <p:cNvSpPr/>
            <p:nvPr/>
          </p:nvSpPr>
          <p:spPr>
            <a:xfrm>
              <a:off x="4201050" y="587525"/>
              <a:ext cx="55375" cy="233725"/>
            </a:xfrm>
            <a:custGeom>
              <a:avLst/>
              <a:gdLst/>
              <a:ahLst/>
              <a:cxnLst/>
              <a:rect l="l" t="t" r="r" b="b"/>
              <a:pathLst>
                <a:path w="2215" h="9349" extrusionOk="0">
                  <a:moveTo>
                    <a:pt x="2168" y="1"/>
                  </a:moveTo>
                  <a:cubicBezTo>
                    <a:pt x="2120" y="1"/>
                    <a:pt x="2042" y="54"/>
                    <a:pt x="2032" y="104"/>
                  </a:cubicBezTo>
                  <a:cubicBezTo>
                    <a:pt x="1446" y="3192"/>
                    <a:pt x="715" y="6240"/>
                    <a:pt x="9" y="9300"/>
                  </a:cubicBezTo>
                  <a:cubicBezTo>
                    <a:pt x="0" y="9335"/>
                    <a:pt x="12" y="9348"/>
                    <a:pt x="32" y="9348"/>
                  </a:cubicBezTo>
                  <a:cubicBezTo>
                    <a:pt x="68" y="9348"/>
                    <a:pt x="130" y="9304"/>
                    <a:pt x="141" y="9266"/>
                  </a:cubicBezTo>
                  <a:cubicBezTo>
                    <a:pt x="987" y="6240"/>
                    <a:pt x="1619" y="3147"/>
                    <a:pt x="2205" y="63"/>
                  </a:cubicBezTo>
                  <a:cubicBezTo>
                    <a:pt x="2214" y="18"/>
                    <a:pt x="2196" y="1"/>
                    <a:pt x="21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42"/>
            <p:cNvSpPr/>
            <p:nvPr/>
          </p:nvSpPr>
          <p:spPr>
            <a:xfrm>
              <a:off x="4214425" y="611075"/>
              <a:ext cx="52475" cy="178400"/>
            </a:xfrm>
            <a:custGeom>
              <a:avLst/>
              <a:gdLst/>
              <a:ahLst/>
              <a:cxnLst/>
              <a:rect l="l" t="t" r="r" b="b"/>
              <a:pathLst>
                <a:path w="2099" h="7136" extrusionOk="0">
                  <a:moveTo>
                    <a:pt x="2063" y="0"/>
                  </a:moveTo>
                  <a:cubicBezTo>
                    <a:pt x="2025" y="0"/>
                    <a:pt x="1963" y="43"/>
                    <a:pt x="1956" y="83"/>
                  </a:cubicBezTo>
                  <a:cubicBezTo>
                    <a:pt x="1398" y="2453"/>
                    <a:pt x="762" y="4777"/>
                    <a:pt x="10" y="7089"/>
                  </a:cubicBezTo>
                  <a:cubicBezTo>
                    <a:pt x="1" y="7123"/>
                    <a:pt x="14" y="7136"/>
                    <a:pt x="35" y="7136"/>
                  </a:cubicBezTo>
                  <a:cubicBezTo>
                    <a:pt x="68" y="7136"/>
                    <a:pt x="120" y="7105"/>
                    <a:pt x="130" y="7077"/>
                  </a:cubicBezTo>
                  <a:cubicBezTo>
                    <a:pt x="1026" y="4815"/>
                    <a:pt x="1555" y="2412"/>
                    <a:pt x="2091" y="49"/>
                  </a:cubicBezTo>
                  <a:cubicBezTo>
                    <a:pt x="2099" y="14"/>
                    <a:pt x="2085" y="0"/>
                    <a:pt x="20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42"/>
            <p:cNvSpPr/>
            <p:nvPr/>
          </p:nvSpPr>
          <p:spPr>
            <a:xfrm>
              <a:off x="4241425" y="601100"/>
              <a:ext cx="43925" cy="195525"/>
            </a:xfrm>
            <a:custGeom>
              <a:avLst/>
              <a:gdLst/>
              <a:ahLst/>
              <a:cxnLst/>
              <a:rect l="l" t="t" r="r" b="b"/>
              <a:pathLst>
                <a:path w="1757" h="7821" extrusionOk="0">
                  <a:moveTo>
                    <a:pt x="1714" y="1"/>
                  </a:moveTo>
                  <a:cubicBezTo>
                    <a:pt x="1670" y="1"/>
                    <a:pt x="1602" y="49"/>
                    <a:pt x="1594" y="94"/>
                  </a:cubicBezTo>
                  <a:cubicBezTo>
                    <a:pt x="1202" y="2703"/>
                    <a:pt x="768" y="5251"/>
                    <a:pt x="8" y="7782"/>
                  </a:cubicBezTo>
                  <a:cubicBezTo>
                    <a:pt x="0" y="7810"/>
                    <a:pt x="12" y="7821"/>
                    <a:pt x="30" y="7821"/>
                  </a:cubicBezTo>
                  <a:cubicBezTo>
                    <a:pt x="59" y="7821"/>
                    <a:pt x="105" y="7793"/>
                    <a:pt x="115" y="7766"/>
                  </a:cubicBezTo>
                  <a:cubicBezTo>
                    <a:pt x="1040" y="5296"/>
                    <a:pt x="1362" y="2649"/>
                    <a:pt x="1751" y="56"/>
                  </a:cubicBezTo>
                  <a:cubicBezTo>
                    <a:pt x="1757" y="16"/>
                    <a:pt x="1739" y="1"/>
                    <a:pt x="171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42"/>
            <p:cNvSpPr/>
            <p:nvPr/>
          </p:nvSpPr>
          <p:spPr>
            <a:xfrm>
              <a:off x="4255825" y="610825"/>
              <a:ext cx="50200" cy="234650"/>
            </a:xfrm>
            <a:custGeom>
              <a:avLst/>
              <a:gdLst/>
              <a:ahLst/>
              <a:cxnLst/>
              <a:rect l="l" t="t" r="r" b="b"/>
              <a:pathLst>
                <a:path w="2008" h="9386" extrusionOk="0">
                  <a:moveTo>
                    <a:pt x="1968" y="0"/>
                  </a:moveTo>
                  <a:cubicBezTo>
                    <a:pt x="1925" y="0"/>
                    <a:pt x="1856" y="49"/>
                    <a:pt x="1847" y="97"/>
                  </a:cubicBezTo>
                  <a:cubicBezTo>
                    <a:pt x="1257" y="3148"/>
                    <a:pt x="845" y="6344"/>
                    <a:pt x="10" y="9342"/>
                  </a:cubicBezTo>
                  <a:cubicBezTo>
                    <a:pt x="1" y="9374"/>
                    <a:pt x="14" y="9386"/>
                    <a:pt x="35" y="9386"/>
                  </a:cubicBezTo>
                  <a:cubicBezTo>
                    <a:pt x="68" y="9386"/>
                    <a:pt x="120" y="9355"/>
                    <a:pt x="130" y="9325"/>
                  </a:cubicBezTo>
                  <a:cubicBezTo>
                    <a:pt x="1199" y="6480"/>
                    <a:pt x="1430" y="3041"/>
                    <a:pt x="2000" y="55"/>
                  </a:cubicBezTo>
                  <a:cubicBezTo>
                    <a:pt x="2007" y="16"/>
                    <a:pt x="1992" y="0"/>
                    <a:pt x="19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42"/>
            <p:cNvSpPr/>
            <p:nvPr/>
          </p:nvSpPr>
          <p:spPr>
            <a:xfrm>
              <a:off x="4280450" y="620500"/>
              <a:ext cx="42675" cy="205325"/>
            </a:xfrm>
            <a:custGeom>
              <a:avLst/>
              <a:gdLst/>
              <a:ahLst/>
              <a:cxnLst/>
              <a:rect l="l" t="t" r="r" b="b"/>
              <a:pathLst>
                <a:path w="1707" h="8213" extrusionOk="0">
                  <a:moveTo>
                    <a:pt x="1662" y="0"/>
                  </a:moveTo>
                  <a:cubicBezTo>
                    <a:pt x="1617" y="0"/>
                    <a:pt x="1548" y="50"/>
                    <a:pt x="1540" y="98"/>
                  </a:cubicBezTo>
                  <a:cubicBezTo>
                    <a:pt x="1102" y="2807"/>
                    <a:pt x="664" y="5503"/>
                    <a:pt x="8" y="8174"/>
                  </a:cubicBezTo>
                  <a:cubicBezTo>
                    <a:pt x="1" y="8202"/>
                    <a:pt x="11" y="8213"/>
                    <a:pt x="27" y="8213"/>
                  </a:cubicBezTo>
                  <a:cubicBezTo>
                    <a:pt x="57" y="8213"/>
                    <a:pt x="109" y="8177"/>
                    <a:pt x="119" y="8145"/>
                  </a:cubicBezTo>
                  <a:cubicBezTo>
                    <a:pt x="883" y="5503"/>
                    <a:pt x="1259" y="2769"/>
                    <a:pt x="1701" y="61"/>
                  </a:cubicBezTo>
                  <a:cubicBezTo>
                    <a:pt x="1707" y="17"/>
                    <a:pt x="1689" y="0"/>
                    <a:pt x="16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42"/>
            <p:cNvSpPr/>
            <p:nvPr/>
          </p:nvSpPr>
          <p:spPr>
            <a:xfrm>
              <a:off x="4282325" y="625450"/>
              <a:ext cx="51675" cy="233600"/>
            </a:xfrm>
            <a:custGeom>
              <a:avLst/>
              <a:gdLst/>
              <a:ahLst/>
              <a:cxnLst/>
              <a:rect l="l" t="t" r="r" b="b"/>
              <a:pathLst>
                <a:path w="2067" h="9344" extrusionOk="0">
                  <a:moveTo>
                    <a:pt x="2026" y="1"/>
                  </a:moveTo>
                  <a:cubicBezTo>
                    <a:pt x="1983" y="1"/>
                    <a:pt x="1914" y="49"/>
                    <a:pt x="1906" y="94"/>
                  </a:cubicBezTo>
                  <a:cubicBezTo>
                    <a:pt x="1382" y="3100"/>
                    <a:pt x="1113" y="6411"/>
                    <a:pt x="19" y="9273"/>
                  </a:cubicBezTo>
                  <a:cubicBezTo>
                    <a:pt x="1" y="9324"/>
                    <a:pt x="21" y="9344"/>
                    <a:pt x="51" y="9344"/>
                  </a:cubicBezTo>
                  <a:cubicBezTo>
                    <a:pt x="86" y="9344"/>
                    <a:pt x="136" y="9315"/>
                    <a:pt x="152" y="9277"/>
                  </a:cubicBezTo>
                  <a:cubicBezTo>
                    <a:pt x="1287" y="6432"/>
                    <a:pt x="1540" y="3055"/>
                    <a:pt x="2060" y="57"/>
                  </a:cubicBezTo>
                  <a:cubicBezTo>
                    <a:pt x="2067" y="16"/>
                    <a:pt x="2050" y="1"/>
                    <a:pt x="202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42"/>
            <p:cNvSpPr/>
            <p:nvPr/>
          </p:nvSpPr>
          <p:spPr>
            <a:xfrm>
              <a:off x="4313425" y="619300"/>
              <a:ext cx="42525" cy="207675"/>
            </a:xfrm>
            <a:custGeom>
              <a:avLst/>
              <a:gdLst/>
              <a:ahLst/>
              <a:cxnLst/>
              <a:rect l="l" t="t" r="r" b="b"/>
              <a:pathLst>
                <a:path w="1701" h="8307" extrusionOk="0">
                  <a:moveTo>
                    <a:pt x="1656" y="0"/>
                  </a:moveTo>
                  <a:cubicBezTo>
                    <a:pt x="1611" y="0"/>
                    <a:pt x="1543" y="49"/>
                    <a:pt x="1538" y="96"/>
                  </a:cubicBezTo>
                  <a:cubicBezTo>
                    <a:pt x="1138" y="2851"/>
                    <a:pt x="609" y="5555"/>
                    <a:pt x="6" y="8267"/>
                  </a:cubicBezTo>
                  <a:cubicBezTo>
                    <a:pt x="0" y="8295"/>
                    <a:pt x="10" y="8306"/>
                    <a:pt x="26" y="8306"/>
                  </a:cubicBezTo>
                  <a:cubicBezTo>
                    <a:pt x="54" y="8306"/>
                    <a:pt x="102" y="8272"/>
                    <a:pt x="109" y="8243"/>
                  </a:cubicBezTo>
                  <a:cubicBezTo>
                    <a:pt x="898" y="5580"/>
                    <a:pt x="1298" y="2801"/>
                    <a:pt x="1695" y="59"/>
                  </a:cubicBezTo>
                  <a:cubicBezTo>
                    <a:pt x="1701" y="17"/>
                    <a:pt x="1683" y="0"/>
                    <a:pt x="16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42"/>
            <p:cNvSpPr/>
            <p:nvPr/>
          </p:nvSpPr>
          <p:spPr>
            <a:xfrm>
              <a:off x="4328400" y="621825"/>
              <a:ext cx="51825" cy="238450"/>
            </a:xfrm>
            <a:custGeom>
              <a:avLst/>
              <a:gdLst/>
              <a:ahLst/>
              <a:cxnLst/>
              <a:rect l="l" t="t" r="r" b="b"/>
              <a:pathLst>
                <a:path w="2073" h="9538" extrusionOk="0">
                  <a:moveTo>
                    <a:pt x="2030" y="0"/>
                  </a:moveTo>
                  <a:cubicBezTo>
                    <a:pt x="1987" y="0"/>
                    <a:pt x="1921" y="47"/>
                    <a:pt x="1913" y="94"/>
                  </a:cubicBezTo>
                  <a:cubicBezTo>
                    <a:pt x="1463" y="3063"/>
                    <a:pt x="1248" y="6701"/>
                    <a:pt x="23" y="9468"/>
                  </a:cubicBezTo>
                  <a:cubicBezTo>
                    <a:pt x="0" y="9518"/>
                    <a:pt x="19" y="9538"/>
                    <a:pt x="50" y="9538"/>
                  </a:cubicBezTo>
                  <a:cubicBezTo>
                    <a:pt x="86" y="9538"/>
                    <a:pt x="140" y="9508"/>
                    <a:pt x="158" y="9468"/>
                  </a:cubicBezTo>
                  <a:cubicBezTo>
                    <a:pt x="1414" y="6697"/>
                    <a:pt x="1612" y="3047"/>
                    <a:pt x="2066" y="57"/>
                  </a:cubicBezTo>
                  <a:cubicBezTo>
                    <a:pt x="2072" y="16"/>
                    <a:pt x="2055" y="0"/>
                    <a:pt x="20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42"/>
            <p:cNvSpPr/>
            <p:nvPr/>
          </p:nvSpPr>
          <p:spPr>
            <a:xfrm>
              <a:off x="4354575" y="610875"/>
              <a:ext cx="47525" cy="243050"/>
            </a:xfrm>
            <a:custGeom>
              <a:avLst/>
              <a:gdLst/>
              <a:ahLst/>
              <a:cxnLst/>
              <a:rect l="l" t="t" r="r" b="b"/>
              <a:pathLst>
                <a:path w="1901" h="9722" extrusionOk="0">
                  <a:moveTo>
                    <a:pt x="1859" y="1"/>
                  </a:moveTo>
                  <a:cubicBezTo>
                    <a:pt x="1816" y="1"/>
                    <a:pt x="1751" y="48"/>
                    <a:pt x="1746" y="95"/>
                  </a:cubicBezTo>
                  <a:cubicBezTo>
                    <a:pt x="1259" y="3295"/>
                    <a:pt x="722" y="6519"/>
                    <a:pt x="7" y="9679"/>
                  </a:cubicBezTo>
                  <a:cubicBezTo>
                    <a:pt x="0" y="9710"/>
                    <a:pt x="11" y="9722"/>
                    <a:pt x="30" y="9722"/>
                  </a:cubicBezTo>
                  <a:cubicBezTo>
                    <a:pt x="62" y="9722"/>
                    <a:pt x="117" y="9684"/>
                    <a:pt x="127" y="9649"/>
                  </a:cubicBezTo>
                  <a:cubicBezTo>
                    <a:pt x="978" y="6544"/>
                    <a:pt x="1411" y="3237"/>
                    <a:pt x="1895" y="57"/>
                  </a:cubicBezTo>
                  <a:cubicBezTo>
                    <a:pt x="1901" y="17"/>
                    <a:pt x="1883" y="1"/>
                    <a:pt x="18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42"/>
            <p:cNvSpPr/>
            <p:nvPr/>
          </p:nvSpPr>
          <p:spPr>
            <a:xfrm>
              <a:off x="4372875" y="622975"/>
              <a:ext cx="56100" cy="246750"/>
            </a:xfrm>
            <a:custGeom>
              <a:avLst/>
              <a:gdLst/>
              <a:ahLst/>
              <a:cxnLst/>
              <a:rect l="l" t="t" r="r" b="b"/>
              <a:pathLst>
                <a:path w="2244" h="9870" extrusionOk="0">
                  <a:moveTo>
                    <a:pt x="2203" y="1"/>
                  </a:moveTo>
                  <a:cubicBezTo>
                    <a:pt x="2159" y="1"/>
                    <a:pt x="2090" y="50"/>
                    <a:pt x="2080" y="98"/>
                  </a:cubicBezTo>
                  <a:cubicBezTo>
                    <a:pt x="1485" y="3364"/>
                    <a:pt x="696" y="6580"/>
                    <a:pt x="6" y="9826"/>
                  </a:cubicBezTo>
                  <a:cubicBezTo>
                    <a:pt x="0" y="9857"/>
                    <a:pt x="12" y="9869"/>
                    <a:pt x="30" y="9869"/>
                  </a:cubicBezTo>
                  <a:cubicBezTo>
                    <a:pt x="62" y="9869"/>
                    <a:pt x="114" y="9831"/>
                    <a:pt x="122" y="9797"/>
                  </a:cubicBezTo>
                  <a:cubicBezTo>
                    <a:pt x="969" y="6588"/>
                    <a:pt x="1638" y="3323"/>
                    <a:pt x="2236" y="57"/>
                  </a:cubicBezTo>
                  <a:cubicBezTo>
                    <a:pt x="2244" y="17"/>
                    <a:pt x="2227" y="1"/>
                    <a:pt x="22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42"/>
            <p:cNvSpPr/>
            <p:nvPr/>
          </p:nvSpPr>
          <p:spPr>
            <a:xfrm>
              <a:off x="4393725" y="625500"/>
              <a:ext cx="47175" cy="244100"/>
            </a:xfrm>
            <a:custGeom>
              <a:avLst/>
              <a:gdLst/>
              <a:ahLst/>
              <a:cxnLst/>
              <a:rect l="l" t="t" r="r" b="b"/>
              <a:pathLst>
                <a:path w="1887" h="9764" extrusionOk="0">
                  <a:moveTo>
                    <a:pt x="1848" y="1"/>
                  </a:moveTo>
                  <a:cubicBezTo>
                    <a:pt x="1807" y="1"/>
                    <a:pt x="1744" y="47"/>
                    <a:pt x="1736" y="92"/>
                  </a:cubicBezTo>
                  <a:cubicBezTo>
                    <a:pt x="1290" y="3333"/>
                    <a:pt x="692" y="6525"/>
                    <a:pt x="7" y="9725"/>
                  </a:cubicBezTo>
                  <a:cubicBezTo>
                    <a:pt x="1" y="9753"/>
                    <a:pt x="11" y="9763"/>
                    <a:pt x="26" y="9763"/>
                  </a:cubicBezTo>
                  <a:cubicBezTo>
                    <a:pt x="55" y="9763"/>
                    <a:pt x="103" y="9728"/>
                    <a:pt x="114" y="9696"/>
                  </a:cubicBezTo>
                  <a:cubicBezTo>
                    <a:pt x="948" y="6542"/>
                    <a:pt x="1435" y="3288"/>
                    <a:pt x="1881" y="55"/>
                  </a:cubicBezTo>
                  <a:cubicBezTo>
                    <a:pt x="1887" y="16"/>
                    <a:pt x="1871" y="1"/>
                    <a:pt x="18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42"/>
            <p:cNvSpPr/>
            <p:nvPr/>
          </p:nvSpPr>
          <p:spPr>
            <a:xfrm>
              <a:off x="4425350" y="615700"/>
              <a:ext cx="43675" cy="241725"/>
            </a:xfrm>
            <a:custGeom>
              <a:avLst/>
              <a:gdLst/>
              <a:ahLst/>
              <a:cxnLst/>
              <a:rect l="l" t="t" r="r" b="b"/>
              <a:pathLst>
                <a:path w="1747" h="9669" extrusionOk="0">
                  <a:moveTo>
                    <a:pt x="1718" y="1"/>
                  </a:moveTo>
                  <a:cubicBezTo>
                    <a:pt x="1674" y="1"/>
                    <a:pt x="1592" y="62"/>
                    <a:pt x="1586" y="112"/>
                  </a:cubicBezTo>
                  <a:cubicBezTo>
                    <a:pt x="1223" y="3325"/>
                    <a:pt x="558" y="6454"/>
                    <a:pt x="5" y="9629"/>
                  </a:cubicBezTo>
                  <a:cubicBezTo>
                    <a:pt x="1" y="9657"/>
                    <a:pt x="11" y="9668"/>
                    <a:pt x="27" y="9668"/>
                  </a:cubicBezTo>
                  <a:cubicBezTo>
                    <a:pt x="57" y="9668"/>
                    <a:pt x="104" y="9633"/>
                    <a:pt x="112" y="9601"/>
                  </a:cubicBezTo>
                  <a:cubicBezTo>
                    <a:pt x="897" y="6471"/>
                    <a:pt x="1388" y="3243"/>
                    <a:pt x="1743" y="38"/>
                  </a:cubicBezTo>
                  <a:cubicBezTo>
                    <a:pt x="1747" y="11"/>
                    <a:pt x="1736" y="1"/>
                    <a:pt x="17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42"/>
            <p:cNvSpPr/>
            <p:nvPr/>
          </p:nvSpPr>
          <p:spPr>
            <a:xfrm>
              <a:off x="4445850" y="618200"/>
              <a:ext cx="58475" cy="233250"/>
            </a:xfrm>
            <a:custGeom>
              <a:avLst/>
              <a:gdLst/>
              <a:ahLst/>
              <a:cxnLst/>
              <a:rect l="l" t="t" r="r" b="b"/>
              <a:pathLst>
                <a:path w="2339" h="9330" extrusionOk="0">
                  <a:moveTo>
                    <a:pt x="2300" y="0"/>
                  </a:moveTo>
                  <a:cubicBezTo>
                    <a:pt x="2259" y="0"/>
                    <a:pt x="2193" y="46"/>
                    <a:pt x="2183" y="90"/>
                  </a:cubicBezTo>
                  <a:cubicBezTo>
                    <a:pt x="1534" y="3175"/>
                    <a:pt x="716" y="6219"/>
                    <a:pt x="7" y="9287"/>
                  </a:cubicBezTo>
                  <a:cubicBezTo>
                    <a:pt x="1" y="9318"/>
                    <a:pt x="12" y="9329"/>
                    <a:pt x="31" y="9329"/>
                  </a:cubicBezTo>
                  <a:cubicBezTo>
                    <a:pt x="63" y="9329"/>
                    <a:pt x="116" y="9292"/>
                    <a:pt x="127" y="9257"/>
                  </a:cubicBezTo>
                  <a:cubicBezTo>
                    <a:pt x="969" y="6223"/>
                    <a:pt x="1683" y="3138"/>
                    <a:pt x="2332" y="54"/>
                  </a:cubicBezTo>
                  <a:cubicBezTo>
                    <a:pt x="2339" y="15"/>
                    <a:pt x="2323" y="0"/>
                    <a:pt x="23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42"/>
            <p:cNvSpPr/>
            <p:nvPr/>
          </p:nvSpPr>
          <p:spPr>
            <a:xfrm>
              <a:off x="4457175" y="667025"/>
              <a:ext cx="49450" cy="196225"/>
            </a:xfrm>
            <a:custGeom>
              <a:avLst/>
              <a:gdLst/>
              <a:ahLst/>
              <a:cxnLst/>
              <a:rect l="l" t="t" r="r" b="b"/>
              <a:pathLst>
                <a:path w="1978" h="7849" extrusionOk="0">
                  <a:moveTo>
                    <a:pt x="1943" y="0"/>
                  </a:moveTo>
                  <a:cubicBezTo>
                    <a:pt x="1904" y="0"/>
                    <a:pt x="1841" y="44"/>
                    <a:pt x="1833" y="87"/>
                  </a:cubicBezTo>
                  <a:cubicBezTo>
                    <a:pt x="1254" y="2676"/>
                    <a:pt x="739" y="5264"/>
                    <a:pt x="8" y="7816"/>
                  </a:cubicBezTo>
                  <a:cubicBezTo>
                    <a:pt x="0" y="7840"/>
                    <a:pt x="8" y="7849"/>
                    <a:pt x="21" y="7849"/>
                  </a:cubicBezTo>
                  <a:cubicBezTo>
                    <a:pt x="44" y="7849"/>
                    <a:pt x="87" y="7820"/>
                    <a:pt x="95" y="7795"/>
                  </a:cubicBezTo>
                  <a:cubicBezTo>
                    <a:pt x="987" y="5293"/>
                    <a:pt x="1395" y="2634"/>
                    <a:pt x="1969" y="50"/>
                  </a:cubicBezTo>
                  <a:cubicBezTo>
                    <a:pt x="1978" y="14"/>
                    <a:pt x="1964" y="0"/>
                    <a:pt x="19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42"/>
            <p:cNvSpPr/>
            <p:nvPr/>
          </p:nvSpPr>
          <p:spPr>
            <a:xfrm>
              <a:off x="4482475" y="627850"/>
              <a:ext cx="54825" cy="222300"/>
            </a:xfrm>
            <a:custGeom>
              <a:avLst/>
              <a:gdLst/>
              <a:ahLst/>
              <a:cxnLst/>
              <a:rect l="l" t="t" r="r" b="b"/>
              <a:pathLst>
                <a:path w="2193" h="8892" extrusionOk="0">
                  <a:moveTo>
                    <a:pt x="2152" y="0"/>
                  </a:moveTo>
                  <a:cubicBezTo>
                    <a:pt x="2108" y="0"/>
                    <a:pt x="2037" y="49"/>
                    <a:pt x="2026" y="97"/>
                  </a:cubicBezTo>
                  <a:cubicBezTo>
                    <a:pt x="1440" y="3037"/>
                    <a:pt x="684" y="5932"/>
                    <a:pt x="7" y="8851"/>
                  </a:cubicBezTo>
                  <a:cubicBezTo>
                    <a:pt x="0" y="8880"/>
                    <a:pt x="10" y="8891"/>
                    <a:pt x="26" y="8891"/>
                  </a:cubicBezTo>
                  <a:cubicBezTo>
                    <a:pt x="56" y="8891"/>
                    <a:pt x="107" y="8855"/>
                    <a:pt x="114" y="8826"/>
                  </a:cubicBezTo>
                  <a:cubicBezTo>
                    <a:pt x="970" y="5952"/>
                    <a:pt x="1597" y="2995"/>
                    <a:pt x="2184" y="56"/>
                  </a:cubicBezTo>
                  <a:cubicBezTo>
                    <a:pt x="2193" y="16"/>
                    <a:pt x="2177" y="0"/>
                    <a:pt x="21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42"/>
            <p:cNvSpPr/>
            <p:nvPr/>
          </p:nvSpPr>
          <p:spPr>
            <a:xfrm>
              <a:off x="4495525" y="622875"/>
              <a:ext cx="80925" cy="266375"/>
            </a:xfrm>
            <a:custGeom>
              <a:avLst/>
              <a:gdLst/>
              <a:ahLst/>
              <a:cxnLst/>
              <a:rect l="l" t="t" r="r" b="b"/>
              <a:pathLst>
                <a:path w="3237" h="10655" extrusionOk="0">
                  <a:moveTo>
                    <a:pt x="3193" y="0"/>
                  </a:moveTo>
                  <a:cubicBezTo>
                    <a:pt x="3147" y="0"/>
                    <a:pt x="3070" y="52"/>
                    <a:pt x="3057" y="102"/>
                  </a:cubicBezTo>
                  <a:cubicBezTo>
                    <a:pt x="2136" y="3636"/>
                    <a:pt x="1162" y="7142"/>
                    <a:pt x="10" y="10611"/>
                  </a:cubicBezTo>
                  <a:cubicBezTo>
                    <a:pt x="0" y="10643"/>
                    <a:pt x="13" y="10655"/>
                    <a:pt x="34" y="10655"/>
                  </a:cubicBezTo>
                  <a:cubicBezTo>
                    <a:pt x="68" y="10655"/>
                    <a:pt x="121" y="10624"/>
                    <a:pt x="134" y="10594"/>
                  </a:cubicBezTo>
                  <a:cubicBezTo>
                    <a:pt x="1397" y="7158"/>
                    <a:pt x="2302" y="3600"/>
                    <a:pt x="3226" y="61"/>
                  </a:cubicBezTo>
                  <a:cubicBezTo>
                    <a:pt x="3237" y="17"/>
                    <a:pt x="3220" y="0"/>
                    <a:pt x="31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42"/>
            <p:cNvSpPr/>
            <p:nvPr/>
          </p:nvSpPr>
          <p:spPr>
            <a:xfrm>
              <a:off x="4534725" y="641450"/>
              <a:ext cx="52375" cy="188075"/>
            </a:xfrm>
            <a:custGeom>
              <a:avLst/>
              <a:gdLst/>
              <a:ahLst/>
              <a:cxnLst/>
              <a:rect l="l" t="t" r="r" b="b"/>
              <a:pathLst>
                <a:path w="2095" h="7523" extrusionOk="0">
                  <a:moveTo>
                    <a:pt x="2062" y="0"/>
                  </a:moveTo>
                  <a:cubicBezTo>
                    <a:pt x="2023" y="0"/>
                    <a:pt x="1952" y="46"/>
                    <a:pt x="1939" y="86"/>
                  </a:cubicBezTo>
                  <a:cubicBezTo>
                    <a:pt x="1076" y="2464"/>
                    <a:pt x="444" y="4991"/>
                    <a:pt x="6" y="7481"/>
                  </a:cubicBezTo>
                  <a:cubicBezTo>
                    <a:pt x="1" y="7511"/>
                    <a:pt x="12" y="7523"/>
                    <a:pt x="28" y="7523"/>
                  </a:cubicBezTo>
                  <a:cubicBezTo>
                    <a:pt x="59" y="7523"/>
                    <a:pt x="111" y="7484"/>
                    <a:pt x="122" y="7452"/>
                  </a:cubicBezTo>
                  <a:cubicBezTo>
                    <a:pt x="828" y="4991"/>
                    <a:pt x="1241" y="2476"/>
                    <a:pt x="2083" y="48"/>
                  </a:cubicBezTo>
                  <a:cubicBezTo>
                    <a:pt x="2095" y="13"/>
                    <a:pt x="2083" y="0"/>
                    <a:pt x="20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42"/>
            <p:cNvSpPr/>
            <p:nvPr/>
          </p:nvSpPr>
          <p:spPr>
            <a:xfrm>
              <a:off x="4564125" y="627675"/>
              <a:ext cx="53725" cy="191950"/>
            </a:xfrm>
            <a:custGeom>
              <a:avLst/>
              <a:gdLst/>
              <a:ahLst/>
              <a:cxnLst/>
              <a:rect l="l" t="t" r="r" b="b"/>
              <a:pathLst>
                <a:path w="2149" h="7678" extrusionOk="0">
                  <a:moveTo>
                    <a:pt x="2104" y="1"/>
                  </a:moveTo>
                  <a:cubicBezTo>
                    <a:pt x="2056" y="1"/>
                    <a:pt x="1978" y="54"/>
                    <a:pt x="1965" y="104"/>
                  </a:cubicBezTo>
                  <a:cubicBezTo>
                    <a:pt x="1378" y="2640"/>
                    <a:pt x="664" y="5129"/>
                    <a:pt x="8" y="7639"/>
                  </a:cubicBezTo>
                  <a:cubicBezTo>
                    <a:pt x="0" y="7667"/>
                    <a:pt x="9" y="7677"/>
                    <a:pt x="23" y="7677"/>
                  </a:cubicBezTo>
                  <a:cubicBezTo>
                    <a:pt x="50" y="7677"/>
                    <a:pt x="98" y="7641"/>
                    <a:pt x="107" y="7614"/>
                  </a:cubicBezTo>
                  <a:cubicBezTo>
                    <a:pt x="978" y="5167"/>
                    <a:pt x="1552" y="2594"/>
                    <a:pt x="2138" y="63"/>
                  </a:cubicBezTo>
                  <a:cubicBezTo>
                    <a:pt x="2149" y="18"/>
                    <a:pt x="2131" y="1"/>
                    <a:pt x="21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42"/>
            <p:cNvSpPr/>
            <p:nvPr/>
          </p:nvSpPr>
          <p:spPr>
            <a:xfrm>
              <a:off x="4601875" y="658275"/>
              <a:ext cx="29150" cy="110225"/>
            </a:xfrm>
            <a:custGeom>
              <a:avLst/>
              <a:gdLst/>
              <a:ahLst/>
              <a:cxnLst/>
              <a:rect l="l" t="t" r="r" b="b"/>
              <a:pathLst>
                <a:path w="1166" h="4409" extrusionOk="0">
                  <a:moveTo>
                    <a:pt x="1124" y="1"/>
                  </a:moveTo>
                  <a:cubicBezTo>
                    <a:pt x="1081" y="1"/>
                    <a:pt x="1010" y="49"/>
                    <a:pt x="1000" y="94"/>
                  </a:cubicBezTo>
                  <a:cubicBezTo>
                    <a:pt x="657" y="1519"/>
                    <a:pt x="306" y="2939"/>
                    <a:pt x="5" y="4372"/>
                  </a:cubicBezTo>
                  <a:cubicBezTo>
                    <a:pt x="0" y="4398"/>
                    <a:pt x="10" y="4409"/>
                    <a:pt x="25" y="4409"/>
                  </a:cubicBezTo>
                  <a:cubicBezTo>
                    <a:pt x="52" y="4409"/>
                    <a:pt x="96" y="4376"/>
                    <a:pt x="104" y="4347"/>
                  </a:cubicBezTo>
                  <a:cubicBezTo>
                    <a:pt x="491" y="2927"/>
                    <a:pt x="810" y="1490"/>
                    <a:pt x="1156" y="57"/>
                  </a:cubicBezTo>
                  <a:cubicBezTo>
                    <a:pt x="1165" y="17"/>
                    <a:pt x="1149" y="1"/>
                    <a:pt x="112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42"/>
            <p:cNvSpPr/>
            <p:nvPr/>
          </p:nvSpPr>
          <p:spPr>
            <a:xfrm>
              <a:off x="4614125" y="666850"/>
              <a:ext cx="26525" cy="124750"/>
            </a:xfrm>
            <a:custGeom>
              <a:avLst/>
              <a:gdLst/>
              <a:ahLst/>
              <a:cxnLst/>
              <a:rect l="l" t="t" r="r" b="b"/>
              <a:pathLst>
                <a:path w="1061" h="4990" extrusionOk="0">
                  <a:moveTo>
                    <a:pt x="1019" y="1"/>
                  </a:moveTo>
                  <a:cubicBezTo>
                    <a:pt x="976" y="1"/>
                    <a:pt x="910" y="49"/>
                    <a:pt x="902" y="94"/>
                  </a:cubicBezTo>
                  <a:cubicBezTo>
                    <a:pt x="605" y="1708"/>
                    <a:pt x="192" y="3331"/>
                    <a:pt x="1" y="4966"/>
                  </a:cubicBezTo>
                  <a:cubicBezTo>
                    <a:pt x="0" y="4983"/>
                    <a:pt x="8" y="4990"/>
                    <a:pt x="19" y="4990"/>
                  </a:cubicBezTo>
                  <a:cubicBezTo>
                    <a:pt x="46" y="4990"/>
                    <a:pt x="95" y="4952"/>
                    <a:pt x="101" y="4929"/>
                  </a:cubicBezTo>
                  <a:cubicBezTo>
                    <a:pt x="501" y="3331"/>
                    <a:pt x="758" y="1675"/>
                    <a:pt x="1055" y="57"/>
                  </a:cubicBezTo>
                  <a:cubicBezTo>
                    <a:pt x="1061" y="16"/>
                    <a:pt x="1044" y="1"/>
                    <a:pt x="101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42"/>
            <p:cNvSpPr/>
            <p:nvPr/>
          </p:nvSpPr>
          <p:spPr>
            <a:xfrm>
              <a:off x="4640900" y="668150"/>
              <a:ext cx="28950" cy="112450"/>
            </a:xfrm>
            <a:custGeom>
              <a:avLst/>
              <a:gdLst/>
              <a:ahLst/>
              <a:cxnLst/>
              <a:rect l="l" t="t" r="r" b="b"/>
              <a:pathLst>
                <a:path w="1158" h="4498" extrusionOk="0">
                  <a:moveTo>
                    <a:pt x="1118" y="0"/>
                  </a:moveTo>
                  <a:cubicBezTo>
                    <a:pt x="1077" y="0"/>
                    <a:pt x="1010" y="46"/>
                    <a:pt x="1000" y="91"/>
                  </a:cubicBezTo>
                  <a:cubicBezTo>
                    <a:pt x="661" y="1545"/>
                    <a:pt x="302" y="2998"/>
                    <a:pt x="5" y="4464"/>
                  </a:cubicBezTo>
                  <a:cubicBezTo>
                    <a:pt x="0" y="4489"/>
                    <a:pt x="9" y="4498"/>
                    <a:pt x="23" y="4498"/>
                  </a:cubicBezTo>
                  <a:cubicBezTo>
                    <a:pt x="48" y="4498"/>
                    <a:pt x="91" y="4466"/>
                    <a:pt x="99" y="4440"/>
                  </a:cubicBezTo>
                  <a:cubicBezTo>
                    <a:pt x="483" y="2986"/>
                    <a:pt x="805" y="1516"/>
                    <a:pt x="1148" y="55"/>
                  </a:cubicBezTo>
                  <a:cubicBezTo>
                    <a:pt x="1157" y="15"/>
                    <a:pt x="1142" y="0"/>
                    <a:pt x="11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42"/>
            <p:cNvSpPr/>
            <p:nvPr/>
          </p:nvSpPr>
          <p:spPr>
            <a:xfrm>
              <a:off x="4650700" y="659525"/>
              <a:ext cx="30150" cy="121025"/>
            </a:xfrm>
            <a:custGeom>
              <a:avLst/>
              <a:gdLst/>
              <a:ahLst/>
              <a:cxnLst/>
              <a:rect l="l" t="t" r="r" b="b"/>
              <a:pathLst>
                <a:path w="1206" h="4841" extrusionOk="0">
                  <a:moveTo>
                    <a:pt x="1164" y="0"/>
                  </a:moveTo>
                  <a:cubicBezTo>
                    <a:pt x="1121" y="0"/>
                    <a:pt x="1053" y="49"/>
                    <a:pt x="1045" y="93"/>
                  </a:cubicBezTo>
                  <a:cubicBezTo>
                    <a:pt x="739" y="1675"/>
                    <a:pt x="273" y="3228"/>
                    <a:pt x="4" y="4809"/>
                  </a:cubicBezTo>
                  <a:cubicBezTo>
                    <a:pt x="0" y="4832"/>
                    <a:pt x="8" y="4840"/>
                    <a:pt x="21" y="4840"/>
                  </a:cubicBezTo>
                  <a:cubicBezTo>
                    <a:pt x="45" y="4840"/>
                    <a:pt x="87" y="4809"/>
                    <a:pt x="95" y="4785"/>
                  </a:cubicBezTo>
                  <a:cubicBezTo>
                    <a:pt x="574" y="3249"/>
                    <a:pt x="892" y="1633"/>
                    <a:pt x="1198" y="57"/>
                  </a:cubicBezTo>
                  <a:cubicBezTo>
                    <a:pt x="1205" y="16"/>
                    <a:pt x="1189" y="0"/>
                    <a:pt x="11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42"/>
            <p:cNvSpPr/>
            <p:nvPr/>
          </p:nvSpPr>
          <p:spPr>
            <a:xfrm>
              <a:off x="4658975" y="662050"/>
              <a:ext cx="38850" cy="140475"/>
            </a:xfrm>
            <a:custGeom>
              <a:avLst/>
              <a:gdLst/>
              <a:ahLst/>
              <a:cxnLst/>
              <a:rect l="l" t="t" r="r" b="b"/>
              <a:pathLst>
                <a:path w="1554" h="5619" extrusionOk="0">
                  <a:moveTo>
                    <a:pt x="1515" y="0"/>
                  </a:moveTo>
                  <a:cubicBezTo>
                    <a:pt x="1473" y="0"/>
                    <a:pt x="1406" y="47"/>
                    <a:pt x="1395" y="91"/>
                  </a:cubicBezTo>
                  <a:cubicBezTo>
                    <a:pt x="999" y="1953"/>
                    <a:pt x="586" y="3767"/>
                    <a:pt x="8" y="5583"/>
                  </a:cubicBezTo>
                  <a:cubicBezTo>
                    <a:pt x="0" y="5609"/>
                    <a:pt x="10" y="5618"/>
                    <a:pt x="26" y="5618"/>
                  </a:cubicBezTo>
                  <a:cubicBezTo>
                    <a:pt x="51" y="5618"/>
                    <a:pt x="93" y="5594"/>
                    <a:pt x="103" y="5570"/>
                  </a:cubicBezTo>
                  <a:cubicBezTo>
                    <a:pt x="879" y="3841"/>
                    <a:pt x="1152" y="1896"/>
                    <a:pt x="1544" y="55"/>
                  </a:cubicBezTo>
                  <a:cubicBezTo>
                    <a:pt x="1553" y="15"/>
                    <a:pt x="1538" y="0"/>
                    <a:pt x="15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42"/>
            <p:cNvSpPr/>
            <p:nvPr/>
          </p:nvSpPr>
          <p:spPr>
            <a:xfrm>
              <a:off x="4684625" y="671825"/>
              <a:ext cx="23950" cy="97950"/>
            </a:xfrm>
            <a:custGeom>
              <a:avLst/>
              <a:gdLst/>
              <a:ahLst/>
              <a:cxnLst/>
              <a:rect l="l" t="t" r="r" b="b"/>
              <a:pathLst>
                <a:path w="958" h="3918" extrusionOk="0">
                  <a:moveTo>
                    <a:pt x="921" y="0"/>
                  </a:moveTo>
                  <a:cubicBezTo>
                    <a:pt x="882" y="0"/>
                    <a:pt x="819" y="46"/>
                    <a:pt x="811" y="89"/>
                  </a:cubicBezTo>
                  <a:cubicBezTo>
                    <a:pt x="613" y="1369"/>
                    <a:pt x="246" y="2608"/>
                    <a:pt x="6" y="3879"/>
                  </a:cubicBezTo>
                  <a:cubicBezTo>
                    <a:pt x="0" y="3907"/>
                    <a:pt x="9" y="3917"/>
                    <a:pt x="24" y="3917"/>
                  </a:cubicBezTo>
                  <a:cubicBezTo>
                    <a:pt x="51" y="3917"/>
                    <a:pt x="97" y="3882"/>
                    <a:pt x="105" y="3855"/>
                  </a:cubicBezTo>
                  <a:cubicBezTo>
                    <a:pt x="522" y="2637"/>
                    <a:pt x="758" y="1324"/>
                    <a:pt x="951" y="51"/>
                  </a:cubicBezTo>
                  <a:cubicBezTo>
                    <a:pt x="957" y="14"/>
                    <a:pt x="943" y="0"/>
                    <a:pt x="9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42"/>
            <p:cNvSpPr/>
            <p:nvPr/>
          </p:nvSpPr>
          <p:spPr>
            <a:xfrm>
              <a:off x="4702925" y="675325"/>
              <a:ext cx="25400" cy="87000"/>
            </a:xfrm>
            <a:custGeom>
              <a:avLst/>
              <a:gdLst/>
              <a:ahLst/>
              <a:cxnLst/>
              <a:rect l="l" t="t" r="r" b="b"/>
              <a:pathLst>
                <a:path w="1016" h="3480" extrusionOk="0">
                  <a:moveTo>
                    <a:pt x="975" y="1"/>
                  </a:moveTo>
                  <a:cubicBezTo>
                    <a:pt x="932" y="1"/>
                    <a:pt x="862" y="50"/>
                    <a:pt x="851" y="98"/>
                  </a:cubicBezTo>
                  <a:cubicBezTo>
                    <a:pt x="608" y="1224"/>
                    <a:pt x="327" y="2335"/>
                    <a:pt x="9" y="3446"/>
                  </a:cubicBezTo>
                  <a:cubicBezTo>
                    <a:pt x="1" y="3470"/>
                    <a:pt x="10" y="3479"/>
                    <a:pt x="24" y="3479"/>
                  </a:cubicBezTo>
                  <a:cubicBezTo>
                    <a:pt x="48" y="3479"/>
                    <a:pt x="86" y="3457"/>
                    <a:pt x="95" y="3434"/>
                  </a:cubicBezTo>
                  <a:cubicBezTo>
                    <a:pt x="516" y="2348"/>
                    <a:pt x="756" y="1196"/>
                    <a:pt x="1008" y="56"/>
                  </a:cubicBezTo>
                  <a:cubicBezTo>
                    <a:pt x="1015" y="16"/>
                    <a:pt x="999" y="1"/>
                    <a:pt x="97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42"/>
            <p:cNvSpPr/>
            <p:nvPr/>
          </p:nvSpPr>
          <p:spPr>
            <a:xfrm>
              <a:off x="4709825" y="678025"/>
              <a:ext cx="30200" cy="91850"/>
            </a:xfrm>
            <a:custGeom>
              <a:avLst/>
              <a:gdLst/>
              <a:ahLst/>
              <a:cxnLst/>
              <a:rect l="l" t="t" r="r" b="b"/>
              <a:pathLst>
                <a:path w="1208" h="3674" extrusionOk="0">
                  <a:moveTo>
                    <a:pt x="1182" y="1"/>
                  </a:moveTo>
                  <a:cubicBezTo>
                    <a:pt x="1144" y="1"/>
                    <a:pt x="1076" y="56"/>
                    <a:pt x="1071" y="97"/>
                  </a:cubicBezTo>
                  <a:cubicBezTo>
                    <a:pt x="996" y="910"/>
                    <a:pt x="749" y="1645"/>
                    <a:pt x="459" y="2401"/>
                  </a:cubicBezTo>
                  <a:cubicBezTo>
                    <a:pt x="311" y="2793"/>
                    <a:pt x="204" y="3243"/>
                    <a:pt x="17" y="3618"/>
                  </a:cubicBezTo>
                  <a:cubicBezTo>
                    <a:pt x="0" y="3653"/>
                    <a:pt x="21" y="3673"/>
                    <a:pt x="47" y="3673"/>
                  </a:cubicBezTo>
                  <a:cubicBezTo>
                    <a:pt x="59" y="3673"/>
                    <a:pt x="72" y="3669"/>
                    <a:pt x="84" y="3660"/>
                  </a:cubicBezTo>
                  <a:cubicBezTo>
                    <a:pt x="427" y="3395"/>
                    <a:pt x="513" y="2657"/>
                    <a:pt x="650" y="2286"/>
                  </a:cubicBezTo>
                  <a:cubicBezTo>
                    <a:pt x="922" y="1550"/>
                    <a:pt x="1157" y="819"/>
                    <a:pt x="1207" y="35"/>
                  </a:cubicBezTo>
                  <a:cubicBezTo>
                    <a:pt x="1208" y="11"/>
                    <a:pt x="1197" y="1"/>
                    <a:pt x="11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42"/>
            <p:cNvSpPr/>
            <p:nvPr/>
          </p:nvSpPr>
          <p:spPr>
            <a:xfrm>
              <a:off x="4734400" y="677850"/>
              <a:ext cx="28100" cy="82250"/>
            </a:xfrm>
            <a:custGeom>
              <a:avLst/>
              <a:gdLst/>
              <a:ahLst/>
              <a:cxnLst/>
              <a:rect l="l" t="t" r="r" b="b"/>
              <a:pathLst>
                <a:path w="1124" h="3290" extrusionOk="0">
                  <a:moveTo>
                    <a:pt x="1086" y="0"/>
                  </a:moveTo>
                  <a:cubicBezTo>
                    <a:pt x="1044" y="0"/>
                    <a:pt x="971" y="47"/>
                    <a:pt x="955" y="92"/>
                  </a:cubicBezTo>
                  <a:cubicBezTo>
                    <a:pt x="629" y="1119"/>
                    <a:pt x="187" y="2181"/>
                    <a:pt x="6" y="3250"/>
                  </a:cubicBezTo>
                  <a:cubicBezTo>
                    <a:pt x="1" y="3279"/>
                    <a:pt x="12" y="3290"/>
                    <a:pt x="30" y="3290"/>
                  </a:cubicBezTo>
                  <a:cubicBezTo>
                    <a:pt x="57" y="3290"/>
                    <a:pt x="98" y="3263"/>
                    <a:pt x="109" y="3238"/>
                  </a:cubicBezTo>
                  <a:cubicBezTo>
                    <a:pt x="501" y="2205"/>
                    <a:pt x="774" y="1107"/>
                    <a:pt x="1111" y="54"/>
                  </a:cubicBezTo>
                  <a:cubicBezTo>
                    <a:pt x="1124" y="15"/>
                    <a:pt x="1110" y="0"/>
                    <a:pt x="1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42"/>
            <p:cNvSpPr/>
            <p:nvPr/>
          </p:nvSpPr>
          <p:spPr>
            <a:xfrm>
              <a:off x="4738675" y="670575"/>
              <a:ext cx="42000" cy="119325"/>
            </a:xfrm>
            <a:custGeom>
              <a:avLst/>
              <a:gdLst/>
              <a:ahLst/>
              <a:cxnLst/>
              <a:rect l="l" t="t" r="r" b="b"/>
              <a:pathLst>
                <a:path w="1680" h="4773" extrusionOk="0">
                  <a:moveTo>
                    <a:pt x="1644" y="1"/>
                  </a:moveTo>
                  <a:cubicBezTo>
                    <a:pt x="1603" y="1"/>
                    <a:pt x="1532" y="47"/>
                    <a:pt x="1519" y="89"/>
                  </a:cubicBezTo>
                  <a:cubicBezTo>
                    <a:pt x="1040" y="1629"/>
                    <a:pt x="197" y="3112"/>
                    <a:pt x="3" y="4734"/>
                  </a:cubicBezTo>
                  <a:cubicBezTo>
                    <a:pt x="1" y="4762"/>
                    <a:pt x="13" y="4773"/>
                    <a:pt x="32" y="4773"/>
                  </a:cubicBezTo>
                  <a:cubicBezTo>
                    <a:pt x="75" y="4773"/>
                    <a:pt x="152" y="4716"/>
                    <a:pt x="161" y="4676"/>
                  </a:cubicBezTo>
                  <a:cubicBezTo>
                    <a:pt x="474" y="3070"/>
                    <a:pt x="1192" y="1612"/>
                    <a:pt x="1668" y="52"/>
                  </a:cubicBezTo>
                  <a:cubicBezTo>
                    <a:pt x="1679" y="15"/>
                    <a:pt x="1666" y="1"/>
                    <a:pt x="16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42"/>
            <p:cNvSpPr/>
            <p:nvPr/>
          </p:nvSpPr>
          <p:spPr>
            <a:xfrm>
              <a:off x="4761925" y="691150"/>
              <a:ext cx="29925" cy="77700"/>
            </a:xfrm>
            <a:custGeom>
              <a:avLst/>
              <a:gdLst/>
              <a:ahLst/>
              <a:cxnLst/>
              <a:rect l="l" t="t" r="r" b="b"/>
              <a:pathLst>
                <a:path w="1197" h="3108" extrusionOk="0">
                  <a:moveTo>
                    <a:pt x="1159" y="0"/>
                  </a:moveTo>
                  <a:cubicBezTo>
                    <a:pt x="1114" y="0"/>
                    <a:pt x="1034" y="51"/>
                    <a:pt x="1018" y="96"/>
                  </a:cubicBezTo>
                  <a:cubicBezTo>
                    <a:pt x="675" y="1083"/>
                    <a:pt x="341" y="2070"/>
                    <a:pt x="10" y="3061"/>
                  </a:cubicBezTo>
                  <a:cubicBezTo>
                    <a:pt x="0" y="3095"/>
                    <a:pt x="11" y="3107"/>
                    <a:pt x="31" y="3107"/>
                  </a:cubicBezTo>
                  <a:cubicBezTo>
                    <a:pt x="67" y="3107"/>
                    <a:pt x="130" y="3065"/>
                    <a:pt x="143" y="3028"/>
                  </a:cubicBezTo>
                  <a:cubicBezTo>
                    <a:pt x="506" y="2041"/>
                    <a:pt x="837" y="1046"/>
                    <a:pt x="1184" y="55"/>
                  </a:cubicBezTo>
                  <a:cubicBezTo>
                    <a:pt x="1197" y="16"/>
                    <a:pt x="1183" y="0"/>
                    <a:pt x="11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42"/>
            <p:cNvSpPr/>
            <p:nvPr/>
          </p:nvSpPr>
          <p:spPr>
            <a:xfrm>
              <a:off x="4781775" y="672950"/>
              <a:ext cx="36650" cy="105325"/>
            </a:xfrm>
            <a:custGeom>
              <a:avLst/>
              <a:gdLst/>
              <a:ahLst/>
              <a:cxnLst/>
              <a:rect l="l" t="t" r="r" b="b"/>
              <a:pathLst>
                <a:path w="1466" h="4213" extrusionOk="0">
                  <a:moveTo>
                    <a:pt x="1426" y="0"/>
                  </a:moveTo>
                  <a:cubicBezTo>
                    <a:pt x="1384" y="0"/>
                    <a:pt x="1312" y="48"/>
                    <a:pt x="1301" y="93"/>
                  </a:cubicBezTo>
                  <a:cubicBezTo>
                    <a:pt x="910" y="1473"/>
                    <a:pt x="476" y="2819"/>
                    <a:pt x="9" y="4177"/>
                  </a:cubicBezTo>
                  <a:cubicBezTo>
                    <a:pt x="0" y="4203"/>
                    <a:pt x="9" y="4213"/>
                    <a:pt x="25" y="4213"/>
                  </a:cubicBezTo>
                  <a:cubicBezTo>
                    <a:pt x="52" y="4213"/>
                    <a:pt x="98" y="4185"/>
                    <a:pt x="108" y="4164"/>
                  </a:cubicBezTo>
                  <a:cubicBezTo>
                    <a:pt x="769" y="2889"/>
                    <a:pt x="1067" y="1427"/>
                    <a:pt x="1455" y="56"/>
                  </a:cubicBezTo>
                  <a:cubicBezTo>
                    <a:pt x="1465" y="16"/>
                    <a:pt x="1450" y="0"/>
                    <a:pt x="14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42"/>
            <p:cNvSpPr/>
            <p:nvPr/>
          </p:nvSpPr>
          <p:spPr>
            <a:xfrm>
              <a:off x="4800275" y="680250"/>
              <a:ext cx="32900" cy="75975"/>
            </a:xfrm>
            <a:custGeom>
              <a:avLst/>
              <a:gdLst/>
              <a:ahLst/>
              <a:cxnLst/>
              <a:rect l="l" t="t" r="r" b="b"/>
              <a:pathLst>
                <a:path w="1316" h="3039" extrusionOk="0">
                  <a:moveTo>
                    <a:pt x="1279" y="1"/>
                  </a:moveTo>
                  <a:cubicBezTo>
                    <a:pt x="1236" y="1"/>
                    <a:pt x="1156" y="49"/>
                    <a:pt x="1140" y="95"/>
                  </a:cubicBezTo>
                  <a:cubicBezTo>
                    <a:pt x="793" y="1073"/>
                    <a:pt x="323" y="2018"/>
                    <a:pt x="8" y="3005"/>
                  </a:cubicBezTo>
                  <a:cubicBezTo>
                    <a:pt x="1" y="3029"/>
                    <a:pt x="8" y="3038"/>
                    <a:pt x="21" y="3038"/>
                  </a:cubicBezTo>
                  <a:cubicBezTo>
                    <a:pt x="44" y="3038"/>
                    <a:pt x="85" y="3012"/>
                    <a:pt x="96" y="2993"/>
                  </a:cubicBezTo>
                  <a:cubicBezTo>
                    <a:pt x="611" y="2085"/>
                    <a:pt x="954" y="1040"/>
                    <a:pt x="1301" y="53"/>
                  </a:cubicBezTo>
                  <a:cubicBezTo>
                    <a:pt x="1315" y="15"/>
                    <a:pt x="1303" y="1"/>
                    <a:pt x="12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42"/>
            <p:cNvSpPr/>
            <p:nvPr/>
          </p:nvSpPr>
          <p:spPr>
            <a:xfrm>
              <a:off x="4814600" y="686275"/>
              <a:ext cx="22000" cy="76350"/>
            </a:xfrm>
            <a:custGeom>
              <a:avLst/>
              <a:gdLst/>
              <a:ahLst/>
              <a:cxnLst/>
              <a:rect l="l" t="t" r="r" b="b"/>
              <a:pathLst>
                <a:path w="880" h="3054" extrusionOk="0">
                  <a:moveTo>
                    <a:pt x="839" y="0"/>
                  </a:moveTo>
                  <a:cubicBezTo>
                    <a:pt x="796" y="0"/>
                    <a:pt x="726" y="50"/>
                    <a:pt x="716" y="98"/>
                  </a:cubicBezTo>
                  <a:cubicBezTo>
                    <a:pt x="518" y="1076"/>
                    <a:pt x="203" y="2034"/>
                    <a:pt x="5" y="3012"/>
                  </a:cubicBezTo>
                  <a:cubicBezTo>
                    <a:pt x="1" y="3042"/>
                    <a:pt x="14" y="3053"/>
                    <a:pt x="32" y="3053"/>
                  </a:cubicBezTo>
                  <a:cubicBezTo>
                    <a:pt x="62" y="3053"/>
                    <a:pt x="107" y="3024"/>
                    <a:pt x="117" y="2996"/>
                  </a:cubicBezTo>
                  <a:cubicBezTo>
                    <a:pt x="476" y="2063"/>
                    <a:pt x="674" y="1039"/>
                    <a:pt x="872" y="56"/>
                  </a:cubicBezTo>
                  <a:cubicBezTo>
                    <a:pt x="880" y="16"/>
                    <a:pt x="864" y="0"/>
                    <a:pt x="8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42"/>
            <p:cNvSpPr/>
            <p:nvPr/>
          </p:nvSpPr>
          <p:spPr>
            <a:xfrm>
              <a:off x="4830275" y="720400"/>
              <a:ext cx="14875" cy="44675"/>
            </a:xfrm>
            <a:custGeom>
              <a:avLst/>
              <a:gdLst/>
              <a:ahLst/>
              <a:cxnLst/>
              <a:rect l="l" t="t" r="r" b="b"/>
              <a:pathLst>
                <a:path w="595" h="1787" extrusionOk="0">
                  <a:moveTo>
                    <a:pt x="558" y="1"/>
                  </a:moveTo>
                  <a:cubicBezTo>
                    <a:pt x="516" y="1"/>
                    <a:pt x="444" y="50"/>
                    <a:pt x="432" y="95"/>
                  </a:cubicBezTo>
                  <a:cubicBezTo>
                    <a:pt x="287" y="644"/>
                    <a:pt x="171" y="1197"/>
                    <a:pt x="10" y="1742"/>
                  </a:cubicBezTo>
                  <a:cubicBezTo>
                    <a:pt x="1" y="1774"/>
                    <a:pt x="13" y="1786"/>
                    <a:pt x="33" y="1786"/>
                  </a:cubicBezTo>
                  <a:cubicBezTo>
                    <a:pt x="63" y="1786"/>
                    <a:pt x="111" y="1757"/>
                    <a:pt x="121" y="1730"/>
                  </a:cubicBezTo>
                  <a:cubicBezTo>
                    <a:pt x="340" y="1189"/>
                    <a:pt x="436" y="615"/>
                    <a:pt x="584" y="53"/>
                  </a:cubicBezTo>
                  <a:cubicBezTo>
                    <a:pt x="594" y="16"/>
                    <a:pt x="581" y="1"/>
                    <a:pt x="5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42"/>
            <p:cNvSpPr/>
            <p:nvPr/>
          </p:nvSpPr>
          <p:spPr>
            <a:xfrm>
              <a:off x="4868175" y="680425"/>
              <a:ext cx="10950" cy="26325"/>
            </a:xfrm>
            <a:custGeom>
              <a:avLst/>
              <a:gdLst/>
              <a:ahLst/>
              <a:cxnLst/>
              <a:rect l="l" t="t" r="r" b="b"/>
              <a:pathLst>
                <a:path w="438" h="1053" extrusionOk="0">
                  <a:moveTo>
                    <a:pt x="403" y="1"/>
                  </a:moveTo>
                  <a:cubicBezTo>
                    <a:pt x="365" y="1"/>
                    <a:pt x="298" y="44"/>
                    <a:pt x="282" y="84"/>
                  </a:cubicBezTo>
                  <a:cubicBezTo>
                    <a:pt x="229" y="248"/>
                    <a:pt x="174" y="418"/>
                    <a:pt x="121" y="583"/>
                  </a:cubicBezTo>
                  <a:cubicBezTo>
                    <a:pt x="75" y="728"/>
                    <a:pt x="6" y="872"/>
                    <a:pt x="1" y="1020"/>
                  </a:cubicBezTo>
                  <a:cubicBezTo>
                    <a:pt x="1" y="1044"/>
                    <a:pt x="12" y="1052"/>
                    <a:pt x="28" y="1052"/>
                  </a:cubicBezTo>
                  <a:cubicBezTo>
                    <a:pt x="56" y="1052"/>
                    <a:pt x="98" y="1024"/>
                    <a:pt x="109" y="1008"/>
                  </a:cubicBezTo>
                  <a:cubicBezTo>
                    <a:pt x="273" y="732"/>
                    <a:pt x="328" y="356"/>
                    <a:pt x="427" y="50"/>
                  </a:cubicBezTo>
                  <a:cubicBezTo>
                    <a:pt x="437" y="14"/>
                    <a:pt x="425" y="1"/>
                    <a:pt x="4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42"/>
            <p:cNvSpPr/>
            <p:nvPr/>
          </p:nvSpPr>
          <p:spPr>
            <a:xfrm>
              <a:off x="4879700" y="692800"/>
              <a:ext cx="4925" cy="14500"/>
            </a:xfrm>
            <a:custGeom>
              <a:avLst/>
              <a:gdLst/>
              <a:ahLst/>
              <a:cxnLst/>
              <a:rect l="l" t="t" r="r" b="b"/>
              <a:pathLst>
                <a:path w="197" h="580" extrusionOk="0">
                  <a:moveTo>
                    <a:pt x="171" y="1"/>
                  </a:moveTo>
                  <a:cubicBezTo>
                    <a:pt x="136" y="1"/>
                    <a:pt x="77" y="47"/>
                    <a:pt x="77" y="88"/>
                  </a:cubicBezTo>
                  <a:cubicBezTo>
                    <a:pt x="81" y="258"/>
                    <a:pt x="52" y="390"/>
                    <a:pt x="6" y="555"/>
                  </a:cubicBezTo>
                  <a:cubicBezTo>
                    <a:pt x="1" y="573"/>
                    <a:pt x="9" y="579"/>
                    <a:pt x="21" y="579"/>
                  </a:cubicBezTo>
                  <a:cubicBezTo>
                    <a:pt x="34" y="579"/>
                    <a:pt x="50" y="572"/>
                    <a:pt x="56" y="563"/>
                  </a:cubicBezTo>
                  <a:cubicBezTo>
                    <a:pt x="193" y="414"/>
                    <a:pt x="193" y="220"/>
                    <a:pt x="197" y="30"/>
                  </a:cubicBezTo>
                  <a:cubicBezTo>
                    <a:pt x="197" y="9"/>
                    <a:pt x="186" y="1"/>
                    <a:pt x="1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42"/>
            <p:cNvSpPr/>
            <p:nvPr/>
          </p:nvSpPr>
          <p:spPr>
            <a:xfrm>
              <a:off x="4737675" y="777850"/>
              <a:ext cx="21025" cy="60325"/>
            </a:xfrm>
            <a:custGeom>
              <a:avLst/>
              <a:gdLst/>
              <a:ahLst/>
              <a:cxnLst/>
              <a:rect l="l" t="t" r="r" b="b"/>
              <a:pathLst>
                <a:path w="841" h="2413" extrusionOk="0">
                  <a:moveTo>
                    <a:pt x="690" y="0"/>
                  </a:moveTo>
                  <a:cubicBezTo>
                    <a:pt x="660" y="0"/>
                    <a:pt x="616" y="41"/>
                    <a:pt x="605" y="63"/>
                  </a:cubicBezTo>
                  <a:cubicBezTo>
                    <a:pt x="580" y="105"/>
                    <a:pt x="576" y="117"/>
                    <a:pt x="559" y="175"/>
                  </a:cubicBezTo>
                  <a:cubicBezTo>
                    <a:pt x="553" y="200"/>
                    <a:pt x="563" y="209"/>
                    <a:pt x="578" y="209"/>
                  </a:cubicBezTo>
                  <a:cubicBezTo>
                    <a:pt x="581" y="209"/>
                    <a:pt x="584" y="208"/>
                    <a:pt x="588" y="208"/>
                  </a:cubicBezTo>
                  <a:lnTo>
                    <a:pt x="588" y="208"/>
                  </a:lnTo>
                  <a:cubicBezTo>
                    <a:pt x="556" y="592"/>
                    <a:pt x="516" y="964"/>
                    <a:pt x="407" y="1335"/>
                  </a:cubicBezTo>
                  <a:cubicBezTo>
                    <a:pt x="300" y="1695"/>
                    <a:pt x="126" y="2017"/>
                    <a:pt x="10" y="2367"/>
                  </a:cubicBezTo>
                  <a:cubicBezTo>
                    <a:pt x="0" y="2401"/>
                    <a:pt x="13" y="2412"/>
                    <a:pt x="32" y="2412"/>
                  </a:cubicBezTo>
                  <a:cubicBezTo>
                    <a:pt x="62" y="2412"/>
                    <a:pt x="108" y="2387"/>
                    <a:pt x="122" y="2367"/>
                  </a:cubicBezTo>
                  <a:cubicBezTo>
                    <a:pt x="547" y="1773"/>
                    <a:pt x="841" y="761"/>
                    <a:pt x="721" y="35"/>
                  </a:cubicBezTo>
                  <a:cubicBezTo>
                    <a:pt x="717" y="9"/>
                    <a:pt x="705" y="0"/>
                    <a:pt x="6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42"/>
            <p:cNvSpPr/>
            <p:nvPr/>
          </p:nvSpPr>
          <p:spPr>
            <a:xfrm>
              <a:off x="4753375" y="782425"/>
              <a:ext cx="22300" cy="76350"/>
            </a:xfrm>
            <a:custGeom>
              <a:avLst/>
              <a:gdLst/>
              <a:ahLst/>
              <a:cxnLst/>
              <a:rect l="l" t="t" r="r" b="b"/>
              <a:pathLst>
                <a:path w="892" h="3054" extrusionOk="0">
                  <a:moveTo>
                    <a:pt x="861" y="0"/>
                  </a:moveTo>
                  <a:cubicBezTo>
                    <a:pt x="817" y="0"/>
                    <a:pt x="734" y="62"/>
                    <a:pt x="728" y="111"/>
                  </a:cubicBezTo>
                  <a:cubicBezTo>
                    <a:pt x="613" y="1115"/>
                    <a:pt x="485" y="2085"/>
                    <a:pt x="22" y="2994"/>
                  </a:cubicBezTo>
                  <a:cubicBezTo>
                    <a:pt x="0" y="3038"/>
                    <a:pt x="16" y="3054"/>
                    <a:pt x="42" y="3054"/>
                  </a:cubicBezTo>
                  <a:cubicBezTo>
                    <a:pt x="70" y="3054"/>
                    <a:pt x="109" y="3036"/>
                    <a:pt x="126" y="3015"/>
                  </a:cubicBezTo>
                  <a:cubicBezTo>
                    <a:pt x="753" y="2242"/>
                    <a:pt x="778" y="983"/>
                    <a:pt x="890" y="37"/>
                  </a:cubicBezTo>
                  <a:cubicBezTo>
                    <a:pt x="892" y="11"/>
                    <a:pt x="880" y="0"/>
                    <a:pt x="8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42"/>
            <p:cNvSpPr/>
            <p:nvPr/>
          </p:nvSpPr>
          <p:spPr>
            <a:xfrm>
              <a:off x="4765450" y="795775"/>
              <a:ext cx="17575" cy="72925"/>
            </a:xfrm>
            <a:custGeom>
              <a:avLst/>
              <a:gdLst/>
              <a:ahLst/>
              <a:cxnLst/>
              <a:rect l="l" t="t" r="r" b="b"/>
              <a:pathLst>
                <a:path w="703" h="2917" extrusionOk="0">
                  <a:moveTo>
                    <a:pt x="671" y="1"/>
                  </a:moveTo>
                  <a:cubicBezTo>
                    <a:pt x="626" y="1"/>
                    <a:pt x="545" y="65"/>
                    <a:pt x="538" y="114"/>
                  </a:cubicBezTo>
                  <a:cubicBezTo>
                    <a:pt x="439" y="1048"/>
                    <a:pt x="382" y="1972"/>
                    <a:pt x="18" y="2852"/>
                  </a:cubicBezTo>
                  <a:cubicBezTo>
                    <a:pt x="0" y="2899"/>
                    <a:pt x="16" y="2917"/>
                    <a:pt x="42" y="2917"/>
                  </a:cubicBezTo>
                  <a:cubicBezTo>
                    <a:pt x="76" y="2917"/>
                    <a:pt x="127" y="2887"/>
                    <a:pt x="146" y="2852"/>
                  </a:cubicBezTo>
                  <a:cubicBezTo>
                    <a:pt x="584" y="1997"/>
                    <a:pt x="601" y="974"/>
                    <a:pt x="700" y="40"/>
                  </a:cubicBezTo>
                  <a:cubicBezTo>
                    <a:pt x="702" y="12"/>
                    <a:pt x="690" y="1"/>
                    <a:pt x="6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42"/>
            <p:cNvSpPr/>
            <p:nvPr/>
          </p:nvSpPr>
          <p:spPr>
            <a:xfrm>
              <a:off x="4780025" y="798200"/>
              <a:ext cx="23725" cy="77725"/>
            </a:xfrm>
            <a:custGeom>
              <a:avLst/>
              <a:gdLst/>
              <a:ahLst/>
              <a:cxnLst/>
              <a:rect l="l" t="t" r="r" b="b"/>
              <a:pathLst>
                <a:path w="949" h="3109" extrusionOk="0">
                  <a:moveTo>
                    <a:pt x="905" y="0"/>
                  </a:moveTo>
                  <a:cubicBezTo>
                    <a:pt x="861" y="0"/>
                    <a:pt x="793" y="49"/>
                    <a:pt x="786" y="96"/>
                  </a:cubicBezTo>
                  <a:cubicBezTo>
                    <a:pt x="620" y="1107"/>
                    <a:pt x="496" y="2123"/>
                    <a:pt x="26" y="3044"/>
                  </a:cubicBezTo>
                  <a:cubicBezTo>
                    <a:pt x="1" y="3090"/>
                    <a:pt x="20" y="3108"/>
                    <a:pt x="50" y="3108"/>
                  </a:cubicBezTo>
                  <a:cubicBezTo>
                    <a:pt x="78" y="3108"/>
                    <a:pt x="117" y="3091"/>
                    <a:pt x="133" y="3065"/>
                  </a:cubicBezTo>
                  <a:cubicBezTo>
                    <a:pt x="699" y="2190"/>
                    <a:pt x="777" y="1062"/>
                    <a:pt x="942" y="59"/>
                  </a:cubicBezTo>
                  <a:cubicBezTo>
                    <a:pt x="949" y="16"/>
                    <a:pt x="931" y="0"/>
                    <a:pt x="9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42"/>
            <p:cNvSpPr/>
            <p:nvPr/>
          </p:nvSpPr>
          <p:spPr>
            <a:xfrm>
              <a:off x="4795500" y="814175"/>
              <a:ext cx="18975" cy="66150"/>
            </a:xfrm>
            <a:custGeom>
              <a:avLst/>
              <a:gdLst/>
              <a:ahLst/>
              <a:cxnLst/>
              <a:rect l="l" t="t" r="r" b="b"/>
              <a:pathLst>
                <a:path w="759" h="2646" extrusionOk="0">
                  <a:moveTo>
                    <a:pt x="721" y="0"/>
                  </a:moveTo>
                  <a:cubicBezTo>
                    <a:pt x="681" y="0"/>
                    <a:pt x="618" y="46"/>
                    <a:pt x="613" y="89"/>
                  </a:cubicBezTo>
                  <a:cubicBezTo>
                    <a:pt x="464" y="947"/>
                    <a:pt x="188" y="1765"/>
                    <a:pt x="5" y="2612"/>
                  </a:cubicBezTo>
                  <a:cubicBezTo>
                    <a:pt x="1" y="2637"/>
                    <a:pt x="10" y="2645"/>
                    <a:pt x="23" y="2645"/>
                  </a:cubicBezTo>
                  <a:cubicBezTo>
                    <a:pt x="45" y="2645"/>
                    <a:pt x="80" y="2621"/>
                    <a:pt x="88" y="2603"/>
                  </a:cubicBezTo>
                  <a:cubicBezTo>
                    <a:pt x="460" y="1819"/>
                    <a:pt x="609" y="898"/>
                    <a:pt x="752" y="51"/>
                  </a:cubicBezTo>
                  <a:cubicBezTo>
                    <a:pt x="758" y="14"/>
                    <a:pt x="743" y="0"/>
                    <a:pt x="7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42"/>
            <p:cNvSpPr/>
            <p:nvPr/>
          </p:nvSpPr>
          <p:spPr>
            <a:xfrm>
              <a:off x="4811175" y="829850"/>
              <a:ext cx="15625" cy="70200"/>
            </a:xfrm>
            <a:custGeom>
              <a:avLst/>
              <a:gdLst/>
              <a:ahLst/>
              <a:cxnLst/>
              <a:rect l="l" t="t" r="r" b="b"/>
              <a:pathLst>
                <a:path w="625" h="2808" extrusionOk="0">
                  <a:moveTo>
                    <a:pt x="584" y="0"/>
                  </a:moveTo>
                  <a:cubicBezTo>
                    <a:pt x="541" y="0"/>
                    <a:pt x="473" y="50"/>
                    <a:pt x="464" y="97"/>
                  </a:cubicBezTo>
                  <a:cubicBezTo>
                    <a:pt x="316" y="977"/>
                    <a:pt x="47" y="1886"/>
                    <a:pt x="2" y="2782"/>
                  </a:cubicBezTo>
                  <a:cubicBezTo>
                    <a:pt x="0" y="2800"/>
                    <a:pt x="8" y="2808"/>
                    <a:pt x="19" y="2808"/>
                  </a:cubicBezTo>
                  <a:cubicBezTo>
                    <a:pt x="47" y="2808"/>
                    <a:pt x="100" y="2763"/>
                    <a:pt x="110" y="2740"/>
                  </a:cubicBezTo>
                  <a:cubicBezTo>
                    <a:pt x="348" y="1873"/>
                    <a:pt x="468" y="944"/>
                    <a:pt x="617" y="57"/>
                  </a:cubicBezTo>
                  <a:cubicBezTo>
                    <a:pt x="624" y="16"/>
                    <a:pt x="608" y="0"/>
                    <a:pt x="5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42"/>
            <p:cNvSpPr/>
            <p:nvPr/>
          </p:nvSpPr>
          <p:spPr>
            <a:xfrm>
              <a:off x="4472625" y="857825"/>
              <a:ext cx="57350" cy="193100"/>
            </a:xfrm>
            <a:custGeom>
              <a:avLst/>
              <a:gdLst/>
              <a:ahLst/>
              <a:cxnLst/>
              <a:rect l="l" t="t" r="r" b="b"/>
              <a:pathLst>
                <a:path w="2294" h="7724" extrusionOk="0">
                  <a:moveTo>
                    <a:pt x="2254" y="1"/>
                  </a:moveTo>
                  <a:cubicBezTo>
                    <a:pt x="2212" y="1"/>
                    <a:pt x="2142" y="50"/>
                    <a:pt x="2132" y="98"/>
                  </a:cubicBezTo>
                  <a:cubicBezTo>
                    <a:pt x="1533" y="2674"/>
                    <a:pt x="979" y="5196"/>
                    <a:pt x="17" y="7670"/>
                  </a:cubicBezTo>
                  <a:cubicBezTo>
                    <a:pt x="1" y="7708"/>
                    <a:pt x="13" y="7723"/>
                    <a:pt x="35" y="7723"/>
                  </a:cubicBezTo>
                  <a:cubicBezTo>
                    <a:pt x="62" y="7723"/>
                    <a:pt x="102" y="7700"/>
                    <a:pt x="116" y="7670"/>
                  </a:cubicBezTo>
                  <a:cubicBezTo>
                    <a:pt x="1269" y="5292"/>
                    <a:pt x="1694" y="2616"/>
                    <a:pt x="2284" y="56"/>
                  </a:cubicBezTo>
                  <a:cubicBezTo>
                    <a:pt x="2293" y="16"/>
                    <a:pt x="2278" y="1"/>
                    <a:pt x="22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42"/>
            <p:cNvSpPr/>
            <p:nvPr/>
          </p:nvSpPr>
          <p:spPr>
            <a:xfrm>
              <a:off x="4499000" y="839825"/>
              <a:ext cx="55100" cy="183550"/>
            </a:xfrm>
            <a:custGeom>
              <a:avLst/>
              <a:gdLst/>
              <a:ahLst/>
              <a:cxnLst/>
              <a:rect l="l" t="t" r="r" b="b"/>
              <a:pathLst>
                <a:path w="2204" h="7342" extrusionOk="0">
                  <a:moveTo>
                    <a:pt x="2168" y="0"/>
                  </a:moveTo>
                  <a:cubicBezTo>
                    <a:pt x="2131" y="0"/>
                    <a:pt x="2069" y="43"/>
                    <a:pt x="2059" y="83"/>
                  </a:cubicBezTo>
                  <a:cubicBezTo>
                    <a:pt x="1427" y="2507"/>
                    <a:pt x="705" y="4889"/>
                    <a:pt x="11" y="7288"/>
                  </a:cubicBezTo>
                  <a:cubicBezTo>
                    <a:pt x="0" y="7327"/>
                    <a:pt x="15" y="7341"/>
                    <a:pt x="39" y="7341"/>
                  </a:cubicBezTo>
                  <a:cubicBezTo>
                    <a:pt x="76" y="7341"/>
                    <a:pt x="135" y="7306"/>
                    <a:pt x="147" y="7271"/>
                  </a:cubicBezTo>
                  <a:cubicBezTo>
                    <a:pt x="1014" y="4934"/>
                    <a:pt x="1658" y="2482"/>
                    <a:pt x="2195" y="50"/>
                  </a:cubicBezTo>
                  <a:cubicBezTo>
                    <a:pt x="2203" y="14"/>
                    <a:pt x="2189" y="0"/>
                    <a:pt x="21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42"/>
            <p:cNvSpPr/>
            <p:nvPr/>
          </p:nvSpPr>
          <p:spPr>
            <a:xfrm>
              <a:off x="4509775" y="838275"/>
              <a:ext cx="58100" cy="203375"/>
            </a:xfrm>
            <a:custGeom>
              <a:avLst/>
              <a:gdLst/>
              <a:ahLst/>
              <a:cxnLst/>
              <a:rect l="l" t="t" r="r" b="b"/>
              <a:pathLst>
                <a:path w="2324" h="8135" extrusionOk="0">
                  <a:moveTo>
                    <a:pt x="2282" y="0"/>
                  </a:moveTo>
                  <a:cubicBezTo>
                    <a:pt x="2236" y="0"/>
                    <a:pt x="2159" y="51"/>
                    <a:pt x="2148" y="99"/>
                  </a:cubicBezTo>
                  <a:cubicBezTo>
                    <a:pt x="1525" y="2763"/>
                    <a:pt x="934" y="5504"/>
                    <a:pt x="13" y="8080"/>
                  </a:cubicBezTo>
                  <a:cubicBezTo>
                    <a:pt x="1" y="8119"/>
                    <a:pt x="16" y="8134"/>
                    <a:pt x="42" y="8134"/>
                  </a:cubicBezTo>
                  <a:cubicBezTo>
                    <a:pt x="81" y="8134"/>
                    <a:pt x="143" y="8099"/>
                    <a:pt x="158" y="8064"/>
                  </a:cubicBezTo>
                  <a:cubicBezTo>
                    <a:pt x="1174" y="5532"/>
                    <a:pt x="1694" y="2708"/>
                    <a:pt x="2313" y="57"/>
                  </a:cubicBezTo>
                  <a:cubicBezTo>
                    <a:pt x="2324" y="16"/>
                    <a:pt x="2308" y="0"/>
                    <a:pt x="22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42"/>
            <p:cNvSpPr/>
            <p:nvPr/>
          </p:nvSpPr>
          <p:spPr>
            <a:xfrm>
              <a:off x="4526350" y="865075"/>
              <a:ext cx="49925" cy="190625"/>
            </a:xfrm>
            <a:custGeom>
              <a:avLst/>
              <a:gdLst/>
              <a:ahLst/>
              <a:cxnLst/>
              <a:rect l="l" t="t" r="r" b="b"/>
              <a:pathLst>
                <a:path w="1997" h="7625" extrusionOk="0">
                  <a:moveTo>
                    <a:pt x="1954" y="1"/>
                  </a:moveTo>
                  <a:cubicBezTo>
                    <a:pt x="1909" y="1"/>
                    <a:pt x="1839" y="51"/>
                    <a:pt x="1828" y="100"/>
                  </a:cubicBezTo>
                  <a:cubicBezTo>
                    <a:pt x="1332" y="2632"/>
                    <a:pt x="656" y="5093"/>
                    <a:pt x="7" y="7587"/>
                  </a:cubicBezTo>
                  <a:cubicBezTo>
                    <a:pt x="0" y="7614"/>
                    <a:pt x="8" y="7624"/>
                    <a:pt x="23" y="7624"/>
                  </a:cubicBezTo>
                  <a:cubicBezTo>
                    <a:pt x="50" y="7624"/>
                    <a:pt x="100" y="7589"/>
                    <a:pt x="111" y="7562"/>
                  </a:cubicBezTo>
                  <a:cubicBezTo>
                    <a:pt x="970" y="5138"/>
                    <a:pt x="1498" y="2578"/>
                    <a:pt x="1989" y="60"/>
                  </a:cubicBezTo>
                  <a:cubicBezTo>
                    <a:pt x="1997" y="17"/>
                    <a:pt x="1980" y="1"/>
                    <a:pt x="19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42"/>
            <p:cNvSpPr/>
            <p:nvPr/>
          </p:nvSpPr>
          <p:spPr>
            <a:xfrm>
              <a:off x="4546500" y="862750"/>
              <a:ext cx="61375" cy="205525"/>
            </a:xfrm>
            <a:custGeom>
              <a:avLst/>
              <a:gdLst/>
              <a:ahLst/>
              <a:cxnLst/>
              <a:rect l="l" t="t" r="r" b="b"/>
              <a:pathLst>
                <a:path w="2455" h="8221" extrusionOk="0">
                  <a:moveTo>
                    <a:pt x="2412" y="0"/>
                  </a:moveTo>
                  <a:cubicBezTo>
                    <a:pt x="2368" y="0"/>
                    <a:pt x="2300" y="47"/>
                    <a:pt x="2289" y="94"/>
                  </a:cubicBezTo>
                  <a:cubicBezTo>
                    <a:pt x="1695" y="2844"/>
                    <a:pt x="1001" y="5516"/>
                    <a:pt x="19" y="8155"/>
                  </a:cubicBezTo>
                  <a:cubicBezTo>
                    <a:pt x="0" y="8201"/>
                    <a:pt x="18" y="8220"/>
                    <a:pt x="46" y="8220"/>
                  </a:cubicBezTo>
                  <a:cubicBezTo>
                    <a:pt x="79" y="8220"/>
                    <a:pt x="127" y="8193"/>
                    <a:pt x="143" y="8155"/>
                  </a:cubicBezTo>
                  <a:cubicBezTo>
                    <a:pt x="1249" y="5569"/>
                    <a:pt x="1856" y="2795"/>
                    <a:pt x="2447" y="58"/>
                  </a:cubicBezTo>
                  <a:cubicBezTo>
                    <a:pt x="2455" y="16"/>
                    <a:pt x="2437" y="0"/>
                    <a:pt x="24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42"/>
            <p:cNvSpPr/>
            <p:nvPr/>
          </p:nvSpPr>
          <p:spPr>
            <a:xfrm>
              <a:off x="4556875" y="897925"/>
              <a:ext cx="54700" cy="200275"/>
            </a:xfrm>
            <a:custGeom>
              <a:avLst/>
              <a:gdLst/>
              <a:ahLst/>
              <a:cxnLst/>
              <a:rect l="l" t="t" r="r" b="b"/>
              <a:pathLst>
                <a:path w="2188" h="8011" extrusionOk="0">
                  <a:moveTo>
                    <a:pt x="2146" y="1"/>
                  </a:moveTo>
                  <a:cubicBezTo>
                    <a:pt x="2101" y="1"/>
                    <a:pt x="2030" y="52"/>
                    <a:pt x="2019" y="99"/>
                  </a:cubicBezTo>
                  <a:cubicBezTo>
                    <a:pt x="1478" y="2771"/>
                    <a:pt x="805" y="5372"/>
                    <a:pt x="8" y="7977"/>
                  </a:cubicBezTo>
                  <a:cubicBezTo>
                    <a:pt x="0" y="8002"/>
                    <a:pt x="10" y="8011"/>
                    <a:pt x="25" y="8011"/>
                  </a:cubicBezTo>
                  <a:cubicBezTo>
                    <a:pt x="50" y="8011"/>
                    <a:pt x="89" y="7988"/>
                    <a:pt x="99" y="7966"/>
                  </a:cubicBezTo>
                  <a:cubicBezTo>
                    <a:pt x="1090" y="5426"/>
                    <a:pt x="1639" y="2721"/>
                    <a:pt x="2180" y="59"/>
                  </a:cubicBezTo>
                  <a:cubicBezTo>
                    <a:pt x="2188" y="17"/>
                    <a:pt x="2171" y="1"/>
                    <a:pt x="21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42"/>
            <p:cNvSpPr/>
            <p:nvPr/>
          </p:nvSpPr>
          <p:spPr>
            <a:xfrm>
              <a:off x="4583175" y="918725"/>
              <a:ext cx="51400" cy="184725"/>
            </a:xfrm>
            <a:custGeom>
              <a:avLst/>
              <a:gdLst/>
              <a:ahLst/>
              <a:cxnLst/>
              <a:rect l="l" t="t" r="r" b="b"/>
              <a:pathLst>
                <a:path w="2056" h="7389" extrusionOk="0">
                  <a:moveTo>
                    <a:pt x="2014" y="1"/>
                  </a:moveTo>
                  <a:cubicBezTo>
                    <a:pt x="1971" y="1"/>
                    <a:pt x="1904" y="49"/>
                    <a:pt x="1896" y="94"/>
                  </a:cubicBezTo>
                  <a:cubicBezTo>
                    <a:pt x="1455" y="2596"/>
                    <a:pt x="757" y="4925"/>
                    <a:pt x="10" y="7344"/>
                  </a:cubicBezTo>
                  <a:cubicBezTo>
                    <a:pt x="0" y="7376"/>
                    <a:pt x="14" y="7388"/>
                    <a:pt x="35" y="7388"/>
                  </a:cubicBezTo>
                  <a:cubicBezTo>
                    <a:pt x="67" y="7388"/>
                    <a:pt x="119" y="7358"/>
                    <a:pt x="129" y="7328"/>
                  </a:cubicBezTo>
                  <a:cubicBezTo>
                    <a:pt x="1013" y="4949"/>
                    <a:pt x="1607" y="2554"/>
                    <a:pt x="2049" y="56"/>
                  </a:cubicBezTo>
                  <a:cubicBezTo>
                    <a:pt x="2055" y="16"/>
                    <a:pt x="2039" y="1"/>
                    <a:pt x="201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42"/>
            <p:cNvSpPr/>
            <p:nvPr/>
          </p:nvSpPr>
          <p:spPr>
            <a:xfrm>
              <a:off x="4617500" y="924875"/>
              <a:ext cx="40125" cy="136950"/>
            </a:xfrm>
            <a:custGeom>
              <a:avLst/>
              <a:gdLst/>
              <a:ahLst/>
              <a:cxnLst/>
              <a:rect l="l" t="t" r="r" b="b"/>
              <a:pathLst>
                <a:path w="1605" h="5478" extrusionOk="0">
                  <a:moveTo>
                    <a:pt x="1566" y="0"/>
                  </a:moveTo>
                  <a:cubicBezTo>
                    <a:pt x="1525" y="0"/>
                    <a:pt x="1459" y="47"/>
                    <a:pt x="1448" y="92"/>
                  </a:cubicBezTo>
                  <a:cubicBezTo>
                    <a:pt x="1080" y="1891"/>
                    <a:pt x="663" y="3704"/>
                    <a:pt x="15" y="5426"/>
                  </a:cubicBezTo>
                  <a:cubicBezTo>
                    <a:pt x="1" y="5463"/>
                    <a:pt x="15" y="5477"/>
                    <a:pt x="37" y="5477"/>
                  </a:cubicBezTo>
                  <a:cubicBezTo>
                    <a:pt x="59" y="5477"/>
                    <a:pt x="88" y="5463"/>
                    <a:pt x="102" y="5443"/>
                  </a:cubicBezTo>
                  <a:cubicBezTo>
                    <a:pt x="495" y="4860"/>
                    <a:pt x="638" y="3997"/>
                    <a:pt x="829" y="3332"/>
                  </a:cubicBezTo>
                  <a:cubicBezTo>
                    <a:pt x="1134" y="2251"/>
                    <a:pt x="1374" y="1152"/>
                    <a:pt x="1597" y="54"/>
                  </a:cubicBezTo>
                  <a:cubicBezTo>
                    <a:pt x="1604" y="15"/>
                    <a:pt x="1589" y="0"/>
                    <a:pt x="15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42"/>
            <p:cNvSpPr/>
            <p:nvPr/>
          </p:nvSpPr>
          <p:spPr>
            <a:xfrm>
              <a:off x="4658675" y="972325"/>
              <a:ext cx="12525" cy="30075"/>
            </a:xfrm>
            <a:custGeom>
              <a:avLst/>
              <a:gdLst/>
              <a:ahLst/>
              <a:cxnLst/>
              <a:rect l="l" t="t" r="r" b="b"/>
              <a:pathLst>
                <a:path w="501" h="1203" extrusionOk="0">
                  <a:moveTo>
                    <a:pt x="463" y="0"/>
                  </a:moveTo>
                  <a:cubicBezTo>
                    <a:pt x="420" y="0"/>
                    <a:pt x="347" y="47"/>
                    <a:pt x="334" y="92"/>
                  </a:cubicBezTo>
                  <a:cubicBezTo>
                    <a:pt x="230" y="448"/>
                    <a:pt x="94" y="795"/>
                    <a:pt x="7" y="1157"/>
                  </a:cubicBezTo>
                  <a:cubicBezTo>
                    <a:pt x="0" y="1190"/>
                    <a:pt x="12" y="1203"/>
                    <a:pt x="32" y="1203"/>
                  </a:cubicBezTo>
                  <a:cubicBezTo>
                    <a:pt x="67" y="1203"/>
                    <a:pt x="123" y="1163"/>
                    <a:pt x="131" y="1129"/>
                  </a:cubicBezTo>
                  <a:cubicBezTo>
                    <a:pt x="235" y="765"/>
                    <a:pt x="379" y="414"/>
                    <a:pt x="491" y="52"/>
                  </a:cubicBezTo>
                  <a:cubicBezTo>
                    <a:pt x="501" y="14"/>
                    <a:pt x="487" y="0"/>
                    <a:pt x="4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42"/>
            <p:cNvSpPr/>
            <p:nvPr/>
          </p:nvSpPr>
          <p:spPr>
            <a:xfrm>
              <a:off x="4610425" y="1071900"/>
              <a:ext cx="13325" cy="44700"/>
            </a:xfrm>
            <a:custGeom>
              <a:avLst/>
              <a:gdLst/>
              <a:ahLst/>
              <a:cxnLst/>
              <a:rect l="l" t="t" r="r" b="b"/>
              <a:pathLst>
                <a:path w="533" h="1788" extrusionOk="0">
                  <a:moveTo>
                    <a:pt x="488" y="1"/>
                  </a:moveTo>
                  <a:cubicBezTo>
                    <a:pt x="441" y="1"/>
                    <a:pt x="368" y="52"/>
                    <a:pt x="361" y="102"/>
                  </a:cubicBezTo>
                  <a:cubicBezTo>
                    <a:pt x="269" y="656"/>
                    <a:pt x="96" y="1197"/>
                    <a:pt x="5" y="1750"/>
                  </a:cubicBezTo>
                  <a:cubicBezTo>
                    <a:pt x="0" y="1777"/>
                    <a:pt x="10" y="1787"/>
                    <a:pt x="25" y="1787"/>
                  </a:cubicBezTo>
                  <a:cubicBezTo>
                    <a:pt x="50" y="1787"/>
                    <a:pt x="90" y="1758"/>
                    <a:pt x="100" y="1737"/>
                  </a:cubicBezTo>
                  <a:cubicBezTo>
                    <a:pt x="361" y="1233"/>
                    <a:pt x="431" y="614"/>
                    <a:pt x="525" y="61"/>
                  </a:cubicBezTo>
                  <a:cubicBezTo>
                    <a:pt x="533" y="17"/>
                    <a:pt x="514" y="1"/>
                    <a:pt x="4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42"/>
            <p:cNvSpPr/>
            <p:nvPr/>
          </p:nvSpPr>
          <p:spPr>
            <a:xfrm>
              <a:off x="4615325" y="1107275"/>
              <a:ext cx="12075" cy="34775"/>
            </a:xfrm>
            <a:custGeom>
              <a:avLst/>
              <a:gdLst/>
              <a:ahLst/>
              <a:cxnLst/>
              <a:rect l="l" t="t" r="r" b="b"/>
              <a:pathLst>
                <a:path w="483" h="1391" extrusionOk="0">
                  <a:moveTo>
                    <a:pt x="441" y="0"/>
                  </a:moveTo>
                  <a:cubicBezTo>
                    <a:pt x="396" y="0"/>
                    <a:pt x="323" y="50"/>
                    <a:pt x="313" y="95"/>
                  </a:cubicBezTo>
                  <a:cubicBezTo>
                    <a:pt x="222" y="516"/>
                    <a:pt x="77" y="933"/>
                    <a:pt x="3" y="1354"/>
                  </a:cubicBezTo>
                  <a:cubicBezTo>
                    <a:pt x="0" y="1381"/>
                    <a:pt x="10" y="1390"/>
                    <a:pt x="25" y="1390"/>
                  </a:cubicBezTo>
                  <a:cubicBezTo>
                    <a:pt x="49" y="1390"/>
                    <a:pt x="86" y="1363"/>
                    <a:pt x="94" y="1343"/>
                  </a:cubicBezTo>
                  <a:cubicBezTo>
                    <a:pt x="288" y="941"/>
                    <a:pt x="375" y="487"/>
                    <a:pt x="474" y="58"/>
                  </a:cubicBezTo>
                  <a:cubicBezTo>
                    <a:pt x="483" y="16"/>
                    <a:pt x="466" y="0"/>
                    <a:pt x="4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42"/>
            <p:cNvSpPr/>
            <p:nvPr/>
          </p:nvSpPr>
          <p:spPr>
            <a:xfrm>
              <a:off x="4583800" y="887075"/>
              <a:ext cx="45350" cy="171475"/>
            </a:xfrm>
            <a:custGeom>
              <a:avLst/>
              <a:gdLst/>
              <a:ahLst/>
              <a:cxnLst/>
              <a:rect l="l" t="t" r="r" b="b"/>
              <a:pathLst>
                <a:path w="1814" h="6859" extrusionOk="0">
                  <a:moveTo>
                    <a:pt x="1780" y="1"/>
                  </a:moveTo>
                  <a:cubicBezTo>
                    <a:pt x="1754" y="1"/>
                    <a:pt x="1716" y="23"/>
                    <a:pt x="1702" y="51"/>
                  </a:cubicBezTo>
                  <a:cubicBezTo>
                    <a:pt x="1298" y="880"/>
                    <a:pt x="1199" y="1884"/>
                    <a:pt x="955" y="2776"/>
                  </a:cubicBezTo>
                  <a:cubicBezTo>
                    <a:pt x="595" y="4110"/>
                    <a:pt x="216" y="5443"/>
                    <a:pt x="5" y="6810"/>
                  </a:cubicBezTo>
                  <a:cubicBezTo>
                    <a:pt x="0" y="6845"/>
                    <a:pt x="14" y="6858"/>
                    <a:pt x="34" y="6858"/>
                  </a:cubicBezTo>
                  <a:cubicBezTo>
                    <a:pt x="71" y="6858"/>
                    <a:pt x="129" y="6814"/>
                    <a:pt x="137" y="6776"/>
                  </a:cubicBezTo>
                  <a:cubicBezTo>
                    <a:pt x="669" y="4580"/>
                    <a:pt x="1016" y="2168"/>
                    <a:pt x="1801" y="51"/>
                  </a:cubicBezTo>
                  <a:cubicBezTo>
                    <a:pt x="1814" y="14"/>
                    <a:pt x="1801" y="1"/>
                    <a:pt x="17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42"/>
            <p:cNvSpPr/>
            <p:nvPr/>
          </p:nvSpPr>
          <p:spPr>
            <a:xfrm>
              <a:off x="4717450" y="1000750"/>
              <a:ext cx="12775" cy="48250"/>
            </a:xfrm>
            <a:custGeom>
              <a:avLst/>
              <a:gdLst/>
              <a:ahLst/>
              <a:cxnLst/>
              <a:rect l="l" t="t" r="r" b="b"/>
              <a:pathLst>
                <a:path w="511" h="1930" extrusionOk="0">
                  <a:moveTo>
                    <a:pt x="466" y="0"/>
                  </a:moveTo>
                  <a:cubicBezTo>
                    <a:pt x="419" y="0"/>
                    <a:pt x="341" y="67"/>
                    <a:pt x="341" y="120"/>
                  </a:cubicBezTo>
                  <a:cubicBezTo>
                    <a:pt x="349" y="718"/>
                    <a:pt x="114" y="1309"/>
                    <a:pt x="6" y="1891"/>
                  </a:cubicBezTo>
                  <a:cubicBezTo>
                    <a:pt x="1" y="1919"/>
                    <a:pt x="12" y="1929"/>
                    <a:pt x="29" y="1929"/>
                  </a:cubicBezTo>
                  <a:cubicBezTo>
                    <a:pt x="50" y="1929"/>
                    <a:pt x="81" y="1912"/>
                    <a:pt x="93" y="1895"/>
                  </a:cubicBezTo>
                  <a:cubicBezTo>
                    <a:pt x="266" y="1631"/>
                    <a:pt x="295" y="1318"/>
                    <a:pt x="361" y="1015"/>
                  </a:cubicBezTo>
                  <a:cubicBezTo>
                    <a:pt x="436" y="689"/>
                    <a:pt x="510" y="376"/>
                    <a:pt x="501" y="41"/>
                  </a:cubicBezTo>
                  <a:cubicBezTo>
                    <a:pt x="500" y="12"/>
                    <a:pt x="486" y="0"/>
                    <a:pt x="4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42"/>
            <p:cNvSpPr/>
            <p:nvPr/>
          </p:nvSpPr>
          <p:spPr>
            <a:xfrm>
              <a:off x="4731625" y="1009900"/>
              <a:ext cx="12675" cy="32075"/>
            </a:xfrm>
            <a:custGeom>
              <a:avLst/>
              <a:gdLst/>
              <a:ahLst/>
              <a:cxnLst/>
              <a:rect l="l" t="t" r="r" b="b"/>
              <a:pathLst>
                <a:path w="507" h="1283" extrusionOk="0">
                  <a:moveTo>
                    <a:pt x="464" y="1"/>
                  </a:moveTo>
                  <a:cubicBezTo>
                    <a:pt x="419" y="1"/>
                    <a:pt x="345" y="49"/>
                    <a:pt x="335" y="96"/>
                  </a:cubicBezTo>
                  <a:cubicBezTo>
                    <a:pt x="235" y="481"/>
                    <a:pt x="117" y="857"/>
                    <a:pt x="9" y="1236"/>
                  </a:cubicBezTo>
                  <a:cubicBezTo>
                    <a:pt x="0" y="1270"/>
                    <a:pt x="14" y="1282"/>
                    <a:pt x="35" y="1282"/>
                  </a:cubicBezTo>
                  <a:cubicBezTo>
                    <a:pt x="68" y="1282"/>
                    <a:pt x="118" y="1251"/>
                    <a:pt x="128" y="1224"/>
                  </a:cubicBezTo>
                  <a:cubicBezTo>
                    <a:pt x="277" y="844"/>
                    <a:pt x="393" y="451"/>
                    <a:pt x="496" y="60"/>
                  </a:cubicBezTo>
                  <a:cubicBezTo>
                    <a:pt x="507" y="17"/>
                    <a:pt x="490" y="1"/>
                    <a:pt x="4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42"/>
            <p:cNvSpPr/>
            <p:nvPr/>
          </p:nvSpPr>
          <p:spPr>
            <a:xfrm>
              <a:off x="4674125" y="1138375"/>
              <a:ext cx="23825" cy="56225"/>
            </a:xfrm>
            <a:custGeom>
              <a:avLst/>
              <a:gdLst/>
              <a:ahLst/>
              <a:cxnLst/>
              <a:rect l="l" t="t" r="r" b="b"/>
              <a:pathLst>
                <a:path w="953" h="2249" extrusionOk="0">
                  <a:moveTo>
                    <a:pt x="914" y="1"/>
                  </a:moveTo>
                  <a:cubicBezTo>
                    <a:pt x="871" y="1"/>
                    <a:pt x="800" y="49"/>
                    <a:pt x="789" y="94"/>
                  </a:cubicBezTo>
                  <a:cubicBezTo>
                    <a:pt x="587" y="804"/>
                    <a:pt x="124" y="1481"/>
                    <a:pt x="5" y="2204"/>
                  </a:cubicBezTo>
                  <a:cubicBezTo>
                    <a:pt x="0" y="2236"/>
                    <a:pt x="11" y="2248"/>
                    <a:pt x="28" y="2248"/>
                  </a:cubicBezTo>
                  <a:cubicBezTo>
                    <a:pt x="56" y="2248"/>
                    <a:pt x="100" y="2215"/>
                    <a:pt x="113" y="2191"/>
                  </a:cubicBezTo>
                  <a:cubicBezTo>
                    <a:pt x="454" y="1530"/>
                    <a:pt x="748" y="775"/>
                    <a:pt x="942" y="57"/>
                  </a:cubicBezTo>
                  <a:cubicBezTo>
                    <a:pt x="952" y="16"/>
                    <a:pt x="938" y="1"/>
                    <a:pt x="91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42"/>
            <p:cNvSpPr/>
            <p:nvPr/>
          </p:nvSpPr>
          <p:spPr>
            <a:xfrm>
              <a:off x="4712025" y="1109025"/>
              <a:ext cx="19200" cy="54875"/>
            </a:xfrm>
            <a:custGeom>
              <a:avLst/>
              <a:gdLst/>
              <a:ahLst/>
              <a:cxnLst/>
              <a:rect l="l" t="t" r="r" b="b"/>
              <a:pathLst>
                <a:path w="768" h="2195" extrusionOk="0">
                  <a:moveTo>
                    <a:pt x="746" y="0"/>
                  </a:moveTo>
                  <a:cubicBezTo>
                    <a:pt x="715" y="0"/>
                    <a:pt x="662" y="45"/>
                    <a:pt x="657" y="71"/>
                  </a:cubicBezTo>
                  <a:cubicBezTo>
                    <a:pt x="491" y="772"/>
                    <a:pt x="140" y="1437"/>
                    <a:pt x="9" y="2144"/>
                  </a:cubicBezTo>
                  <a:cubicBezTo>
                    <a:pt x="1" y="2181"/>
                    <a:pt x="15" y="2195"/>
                    <a:pt x="38" y="2195"/>
                  </a:cubicBezTo>
                  <a:cubicBezTo>
                    <a:pt x="74" y="2195"/>
                    <a:pt x="131" y="2158"/>
                    <a:pt x="144" y="2127"/>
                  </a:cubicBezTo>
                  <a:cubicBezTo>
                    <a:pt x="405" y="1483"/>
                    <a:pt x="752" y="731"/>
                    <a:pt x="768" y="29"/>
                  </a:cubicBezTo>
                  <a:cubicBezTo>
                    <a:pt x="768" y="8"/>
                    <a:pt x="759" y="0"/>
                    <a:pt x="7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42"/>
            <p:cNvSpPr/>
            <p:nvPr/>
          </p:nvSpPr>
          <p:spPr>
            <a:xfrm>
              <a:off x="4731375" y="1089050"/>
              <a:ext cx="25500" cy="73175"/>
            </a:xfrm>
            <a:custGeom>
              <a:avLst/>
              <a:gdLst/>
              <a:ahLst/>
              <a:cxnLst/>
              <a:rect l="l" t="t" r="r" b="b"/>
              <a:pathLst>
                <a:path w="1020" h="2927" extrusionOk="0">
                  <a:moveTo>
                    <a:pt x="979" y="0"/>
                  </a:moveTo>
                  <a:cubicBezTo>
                    <a:pt x="935" y="0"/>
                    <a:pt x="868" y="49"/>
                    <a:pt x="857" y="94"/>
                  </a:cubicBezTo>
                  <a:cubicBezTo>
                    <a:pt x="687" y="1060"/>
                    <a:pt x="209" y="1931"/>
                    <a:pt x="7" y="2889"/>
                  </a:cubicBezTo>
                  <a:cubicBezTo>
                    <a:pt x="0" y="2916"/>
                    <a:pt x="10" y="2926"/>
                    <a:pt x="25" y="2926"/>
                  </a:cubicBezTo>
                  <a:cubicBezTo>
                    <a:pt x="51" y="2926"/>
                    <a:pt x="95" y="2897"/>
                    <a:pt x="106" y="2876"/>
                  </a:cubicBezTo>
                  <a:cubicBezTo>
                    <a:pt x="316" y="2455"/>
                    <a:pt x="432" y="1997"/>
                    <a:pt x="588" y="1555"/>
                  </a:cubicBezTo>
                  <a:cubicBezTo>
                    <a:pt x="762" y="1064"/>
                    <a:pt x="927" y="576"/>
                    <a:pt x="1013" y="56"/>
                  </a:cubicBezTo>
                  <a:cubicBezTo>
                    <a:pt x="1020" y="16"/>
                    <a:pt x="1003" y="0"/>
                    <a:pt x="9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42"/>
            <p:cNvSpPr/>
            <p:nvPr/>
          </p:nvSpPr>
          <p:spPr>
            <a:xfrm>
              <a:off x="3925700" y="788575"/>
              <a:ext cx="27400" cy="156025"/>
            </a:xfrm>
            <a:custGeom>
              <a:avLst/>
              <a:gdLst/>
              <a:ahLst/>
              <a:cxnLst/>
              <a:rect l="l" t="t" r="r" b="b"/>
              <a:pathLst>
                <a:path w="1096" h="6241" extrusionOk="0">
                  <a:moveTo>
                    <a:pt x="1056" y="0"/>
                  </a:moveTo>
                  <a:cubicBezTo>
                    <a:pt x="1014" y="0"/>
                    <a:pt x="946" y="48"/>
                    <a:pt x="935" y="93"/>
                  </a:cubicBezTo>
                  <a:cubicBezTo>
                    <a:pt x="531" y="2108"/>
                    <a:pt x="238" y="4168"/>
                    <a:pt x="3" y="6212"/>
                  </a:cubicBezTo>
                  <a:cubicBezTo>
                    <a:pt x="0" y="6233"/>
                    <a:pt x="9" y="6241"/>
                    <a:pt x="22" y="6241"/>
                  </a:cubicBezTo>
                  <a:cubicBezTo>
                    <a:pt x="55" y="6241"/>
                    <a:pt x="116" y="6195"/>
                    <a:pt x="123" y="6167"/>
                  </a:cubicBezTo>
                  <a:cubicBezTo>
                    <a:pt x="577" y="4156"/>
                    <a:pt x="708" y="2079"/>
                    <a:pt x="1089" y="56"/>
                  </a:cubicBezTo>
                  <a:cubicBezTo>
                    <a:pt x="1096" y="16"/>
                    <a:pt x="1080" y="0"/>
                    <a:pt x="10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42"/>
            <p:cNvSpPr/>
            <p:nvPr/>
          </p:nvSpPr>
          <p:spPr>
            <a:xfrm>
              <a:off x="3912175" y="798500"/>
              <a:ext cx="53350" cy="287025"/>
            </a:xfrm>
            <a:custGeom>
              <a:avLst/>
              <a:gdLst/>
              <a:ahLst/>
              <a:cxnLst/>
              <a:rect l="l" t="t" r="r" b="b"/>
              <a:pathLst>
                <a:path w="2134" h="11481" extrusionOk="0">
                  <a:moveTo>
                    <a:pt x="2079" y="0"/>
                  </a:moveTo>
                  <a:cubicBezTo>
                    <a:pt x="2040" y="0"/>
                    <a:pt x="1977" y="55"/>
                    <a:pt x="1977" y="97"/>
                  </a:cubicBezTo>
                  <a:cubicBezTo>
                    <a:pt x="1985" y="2058"/>
                    <a:pt x="1262" y="4230"/>
                    <a:pt x="891" y="6153"/>
                  </a:cubicBezTo>
                  <a:cubicBezTo>
                    <a:pt x="548" y="7912"/>
                    <a:pt x="176" y="9667"/>
                    <a:pt x="3" y="11451"/>
                  </a:cubicBezTo>
                  <a:cubicBezTo>
                    <a:pt x="0" y="11472"/>
                    <a:pt x="10" y="11481"/>
                    <a:pt x="24" y="11481"/>
                  </a:cubicBezTo>
                  <a:cubicBezTo>
                    <a:pt x="57" y="11481"/>
                    <a:pt x="116" y="11437"/>
                    <a:pt x="123" y="11405"/>
                  </a:cubicBezTo>
                  <a:cubicBezTo>
                    <a:pt x="445" y="9246"/>
                    <a:pt x="870" y="7112"/>
                    <a:pt x="1274" y="4964"/>
                  </a:cubicBezTo>
                  <a:cubicBezTo>
                    <a:pt x="1575" y="3388"/>
                    <a:pt x="2133" y="1641"/>
                    <a:pt x="2108" y="34"/>
                  </a:cubicBezTo>
                  <a:cubicBezTo>
                    <a:pt x="2107" y="10"/>
                    <a:pt x="2095" y="0"/>
                    <a:pt x="20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42"/>
            <p:cNvSpPr/>
            <p:nvPr/>
          </p:nvSpPr>
          <p:spPr>
            <a:xfrm>
              <a:off x="3938700" y="786900"/>
              <a:ext cx="48475" cy="288350"/>
            </a:xfrm>
            <a:custGeom>
              <a:avLst/>
              <a:gdLst/>
              <a:ahLst/>
              <a:cxnLst/>
              <a:rect l="l" t="t" r="r" b="b"/>
              <a:pathLst>
                <a:path w="1939" h="11534" extrusionOk="0">
                  <a:moveTo>
                    <a:pt x="1899" y="1"/>
                  </a:moveTo>
                  <a:cubicBezTo>
                    <a:pt x="1857" y="1"/>
                    <a:pt x="1790" y="49"/>
                    <a:pt x="1783" y="94"/>
                  </a:cubicBezTo>
                  <a:cubicBezTo>
                    <a:pt x="1055" y="3871"/>
                    <a:pt x="276" y="7654"/>
                    <a:pt x="3" y="11498"/>
                  </a:cubicBezTo>
                  <a:cubicBezTo>
                    <a:pt x="0" y="11523"/>
                    <a:pt x="10" y="11533"/>
                    <a:pt x="26" y="11533"/>
                  </a:cubicBezTo>
                  <a:cubicBezTo>
                    <a:pt x="64" y="11533"/>
                    <a:pt x="137" y="11473"/>
                    <a:pt x="143" y="11432"/>
                  </a:cubicBezTo>
                  <a:cubicBezTo>
                    <a:pt x="523" y="7600"/>
                    <a:pt x="1217" y="3835"/>
                    <a:pt x="1931" y="56"/>
                  </a:cubicBezTo>
                  <a:cubicBezTo>
                    <a:pt x="1939" y="16"/>
                    <a:pt x="1923" y="1"/>
                    <a:pt x="18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42"/>
            <p:cNvSpPr/>
            <p:nvPr/>
          </p:nvSpPr>
          <p:spPr>
            <a:xfrm>
              <a:off x="3953675" y="829200"/>
              <a:ext cx="48750" cy="248000"/>
            </a:xfrm>
            <a:custGeom>
              <a:avLst/>
              <a:gdLst/>
              <a:ahLst/>
              <a:cxnLst/>
              <a:rect l="l" t="t" r="r" b="b"/>
              <a:pathLst>
                <a:path w="1950" h="9920" extrusionOk="0">
                  <a:moveTo>
                    <a:pt x="1911" y="1"/>
                  </a:moveTo>
                  <a:cubicBezTo>
                    <a:pt x="1871" y="1"/>
                    <a:pt x="1811" y="44"/>
                    <a:pt x="1803" y="86"/>
                  </a:cubicBezTo>
                  <a:cubicBezTo>
                    <a:pt x="1303" y="3381"/>
                    <a:pt x="664" y="6623"/>
                    <a:pt x="7" y="9884"/>
                  </a:cubicBezTo>
                  <a:cubicBezTo>
                    <a:pt x="1" y="9910"/>
                    <a:pt x="10" y="9920"/>
                    <a:pt x="25" y="9920"/>
                  </a:cubicBezTo>
                  <a:cubicBezTo>
                    <a:pt x="53" y="9920"/>
                    <a:pt x="102" y="9885"/>
                    <a:pt x="110" y="9855"/>
                  </a:cubicBezTo>
                  <a:cubicBezTo>
                    <a:pt x="1018" y="6663"/>
                    <a:pt x="1472" y="3332"/>
                    <a:pt x="1943" y="54"/>
                  </a:cubicBezTo>
                  <a:cubicBezTo>
                    <a:pt x="1949" y="16"/>
                    <a:pt x="1933" y="1"/>
                    <a:pt x="19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42"/>
            <p:cNvSpPr/>
            <p:nvPr/>
          </p:nvSpPr>
          <p:spPr>
            <a:xfrm>
              <a:off x="3974775" y="809550"/>
              <a:ext cx="50550" cy="259575"/>
            </a:xfrm>
            <a:custGeom>
              <a:avLst/>
              <a:gdLst/>
              <a:ahLst/>
              <a:cxnLst/>
              <a:rect l="l" t="t" r="r" b="b"/>
              <a:pathLst>
                <a:path w="2022" h="10383" extrusionOk="0">
                  <a:moveTo>
                    <a:pt x="1979" y="0"/>
                  </a:moveTo>
                  <a:cubicBezTo>
                    <a:pt x="1935" y="0"/>
                    <a:pt x="1868" y="49"/>
                    <a:pt x="1863" y="97"/>
                  </a:cubicBezTo>
                  <a:cubicBezTo>
                    <a:pt x="1371" y="3540"/>
                    <a:pt x="533" y="6917"/>
                    <a:pt x="5" y="10344"/>
                  </a:cubicBezTo>
                  <a:cubicBezTo>
                    <a:pt x="1" y="10372"/>
                    <a:pt x="12" y="10383"/>
                    <a:pt x="28" y="10383"/>
                  </a:cubicBezTo>
                  <a:cubicBezTo>
                    <a:pt x="57" y="10383"/>
                    <a:pt x="103" y="10349"/>
                    <a:pt x="108" y="10319"/>
                  </a:cubicBezTo>
                  <a:cubicBezTo>
                    <a:pt x="897" y="6917"/>
                    <a:pt x="1529" y="3519"/>
                    <a:pt x="2015" y="59"/>
                  </a:cubicBezTo>
                  <a:cubicBezTo>
                    <a:pt x="2022" y="17"/>
                    <a:pt x="2004" y="0"/>
                    <a:pt x="19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42"/>
            <p:cNvSpPr/>
            <p:nvPr/>
          </p:nvSpPr>
          <p:spPr>
            <a:xfrm>
              <a:off x="3993500" y="816050"/>
              <a:ext cx="40775" cy="242325"/>
            </a:xfrm>
            <a:custGeom>
              <a:avLst/>
              <a:gdLst/>
              <a:ahLst/>
              <a:cxnLst/>
              <a:rect l="l" t="t" r="r" b="b"/>
              <a:pathLst>
                <a:path w="1631" h="9693" extrusionOk="0">
                  <a:moveTo>
                    <a:pt x="1587" y="1"/>
                  </a:moveTo>
                  <a:cubicBezTo>
                    <a:pt x="1542" y="1"/>
                    <a:pt x="1477" y="49"/>
                    <a:pt x="1469" y="96"/>
                  </a:cubicBezTo>
                  <a:cubicBezTo>
                    <a:pt x="1023" y="3242"/>
                    <a:pt x="874" y="6595"/>
                    <a:pt x="7" y="9659"/>
                  </a:cubicBezTo>
                  <a:cubicBezTo>
                    <a:pt x="1" y="9683"/>
                    <a:pt x="11" y="9693"/>
                    <a:pt x="26" y="9693"/>
                  </a:cubicBezTo>
                  <a:cubicBezTo>
                    <a:pt x="50" y="9693"/>
                    <a:pt x="86" y="9671"/>
                    <a:pt x="94" y="9651"/>
                  </a:cubicBezTo>
                  <a:cubicBezTo>
                    <a:pt x="1184" y="6724"/>
                    <a:pt x="1188" y="3135"/>
                    <a:pt x="1626" y="60"/>
                  </a:cubicBezTo>
                  <a:cubicBezTo>
                    <a:pt x="1631" y="17"/>
                    <a:pt x="1612" y="1"/>
                    <a:pt x="15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42"/>
            <p:cNvSpPr/>
            <p:nvPr/>
          </p:nvSpPr>
          <p:spPr>
            <a:xfrm>
              <a:off x="4000375" y="808825"/>
              <a:ext cx="55675" cy="296375"/>
            </a:xfrm>
            <a:custGeom>
              <a:avLst/>
              <a:gdLst/>
              <a:ahLst/>
              <a:cxnLst/>
              <a:rect l="l" t="t" r="r" b="b"/>
              <a:pathLst>
                <a:path w="2227" h="11855" extrusionOk="0">
                  <a:moveTo>
                    <a:pt x="2185" y="1"/>
                  </a:moveTo>
                  <a:cubicBezTo>
                    <a:pt x="2142" y="1"/>
                    <a:pt x="2079" y="47"/>
                    <a:pt x="2074" y="92"/>
                  </a:cubicBezTo>
                  <a:cubicBezTo>
                    <a:pt x="1549" y="4052"/>
                    <a:pt x="934" y="7945"/>
                    <a:pt x="4" y="11831"/>
                  </a:cubicBezTo>
                  <a:cubicBezTo>
                    <a:pt x="0" y="11848"/>
                    <a:pt x="6" y="11855"/>
                    <a:pt x="16" y="11855"/>
                  </a:cubicBezTo>
                  <a:cubicBezTo>
                    <a:pt x="34" y="11855"/>
                    <a:pt x="66" y="11832"/>
                    <a:pt x="71" y="11810"/>
                  </a:cubicBezTo>
                  <a:cubicBezTo>
                    <a:pt x="1214" y="7991"/>
                    <a:pt x="1698" y="3998"/>
                    <a:pt x="2222" y="55"/>
                  </a:cubicBezTo>
                  <a:cubicBezTo>
                    <a:pt x="2227" y="16"/>
                    <a:pt x="2209" y="1"/>
                    <a:pt x="21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42"/>
            <p:cNvSpPr/>
            <p:nvPr/>
          </p:nvSpPr>
          <p:spPr>
            <a:xfrm>
              <a:off x="4025250" y="806425"/>
              <a:ext cx="57575" cy="319325"/>
            </a:xfrm>
            <a:custGeom>
              <a:avLst/>
              <a:gdLst/>
              <a:ahLst/>
              <a:cxnLst/>
              <a:rect l="l" t="t" r="r" b="b"/>
              <a:pathLst>
                <a:path w="2303" h="12773" extrusionOk="0">
                  <a:moveTo>
                    <a:pt x="2275" y="1"/>
                  </a:moveTo>
                  <a:cubicBezTo>
                    <a:pt x="2233" y="1"/>
                    <a:pt x="2153" y="62"/>
                    <a:pt x="2148" y="110"/>
                  </a:cubicBezTo>
                  <a:cubicBezTo>
                    <a:pt x="1660" y="4408"/>
                    <a:pt x="856" y="8516"/>
                    <a:pt x="5" y="12740"/>
                  </a:cubicBezTo>
                  <a:cubicBezTo>
                    <a:pt x="1" y="12764"/>
                    <a:pt x="9" y="12773"/>
                    <a:pt x="23" y="12773"/>
                  </a:cubicBezTo>
                  <a:cubicBezTo>
                    <a:pt x="47" y="12773"/>
                    <a:pt x="88" y="12743"/>
                    <a:pt x="96" y="12716"/>
                  </a:cubicBezTo>
                  <a:cubicBezTo>
                    <a:pt x="1206" y="8525"/>
                    <a:pt x="1814" y="4342"/>
                    <a:pt x="2300" y="35"/>
                  </a:cubicBezTo>
                  <a:cubicBezTo>
                    <a:pt x="2303" y="11"/>
                    <a:pt x="2292" y="1"/>
                    <a:pt x="227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42"/>
            <p:cNvSpPr/>
            <p:nvPr/>
          </p:nvSpPr>
          <p:spPr>
            <a:xfrm>
              <a:off x="4046900" y="801525"/>
              <a:ext cx="52975" cy="332600"/>
            </a:xfrm>
            <a:custGeom>
              <a:avLst/>
              <a:gdLst/>
              <a:ahLst/>
              <a:cxnLst/>
              <a:rect l="l" t="t" r="r" b="b"/>
              <a:pathLst>
                <a:path w="2119" h="13304" extrusionOk="0">
                  <a:moveTo>
                    <a:pt x="2089" y="0"/>
                  </a:moveTo>
                  <a:cubicBezTo>
                    <a:pt x="2047" y="0"/>
                    <a:pt x="1969" y="62"/>
                    <a:pt x="1964" y="111"/>
                  </a:cubicBezTo>
                  <a:cubicBezTo>
                    <a:pt x="1657" y="3006"/>
                    <a:pt x="1402" y="5917"/>
                    <a:pt x="914" y="8791"/>
                  </a:cubicBezTo>
                  <a:cubicBezTo>
                    <a:pt x="666" y="10261"/>
                    <a:pt x="81" y="11784"/>
                    <a:pt x="2" y="13275"/>
                  </a:cubicBezTo>
                  <a:cubicBezTo>
                    <a:pt x="0" y="13295"/>
                    <a:pt x="9" y="13303"/>
                    <a:pt x="23" y="13303"/>
                  </a:cubicBezTo>
                  <a:cubicBezTo>
                    <a:pt x="56" y="13303"/>
                    <a:pt x="115" y="13256"/>
                    <a:pt x="117" y="13221"/>
                  </a:cubicBezTo>
                  <a:cubicBezTo>
                    <a:pt x="329" y="11202"/>
                    <a:pt x="1013" y="9203"/>
                    <a:pt x="1303" y="7181"/>
                  </a:cubicBezTo>
                  <a:cubicBezTo>
                    <a:pt x="1646" y="4810"/>
                    <a:pt x="1865" y="2419"/>
                    <a:pt x="2116" y="37"/>
                  </a:cubicBezTo>
                  <a:cubicBezTo>
                    <a:pt x="2119" y="11"/>
                    <a:pt x="2107" y="0"/>
                    <a:pt x="20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42"/>
            <p:cNvSpPr/>
            <p:nvPr/>
          </p:nvSpPr>
          <p:spPr>
            <a:xfrm>
              <a:off x="4065000" y="830725"/>
              <a:ext cx="45425" cy="288525"/>
            </a:xfrm>
            <a:custGeom>
              <a:avLst/>
              <a:gdLst/>
              <a:ahLst/>
              <a:cxnLst/>
              <a:rect l="l" t="t" r="r" b="b"/>
              <a:pathLst>
                <a:path w="1817" h="11541" extrusionOk="0">
                  <a:moveTo>
                    <a:pt x="1789" y="1"/>
                  </a:moveTo>
                  <a:cubicBezTo>
                    <a:pt x="1747" y="1"/>
                    <a:pt x="1666" y="63"/>
                    <a:pt x="1661" y="112"/>
                  </a:cubicBezTo>
                  <a:cubicBezTo>
                    <a:pt x="1240" y="3936"/>
                    <a:pt x="756" y="7730"/>
                    <a:pt x="5" y="11508"/>
                  </a:cubicBezTo>
                  <a:cubicBezTo>
                    <a:pt x="0" y="11531"/>
                    <a:pt x="9" y="11540"/>
                    <a:pt x="22" y="11540"/>
                  </a:cubicBezTo>
                  <a:cubicBezTo>
                    <a:pt x="46" y="11540"/>
                    <a:pt x="87" y="11510"/>
                    <a:pt x="95" y="11483"/>
                  </a:cubicBezTo>
                  <a:cubicBezTo>
                    <a:pt x="975" y="7722"/>
                    <a:pt x="1383" y="3869"/>
                    <a:pt x="1813" y="37"/>
                  </a:cubicBezTo>
                  <a:cubicBezTo>
                    <a:pt x="1817" y="11"/>
                    <a:pt x="1806" y="1"/>
                    <a:pt x="17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42"/>
            <p:cNvSpPr/>
            <p:nvPr/>
          </p:nvSpPr>
          <p:spPr>
            <a:xfrm>
              <a:off x="4081100" y="785350"/>
              <a:ext cx="56025" cy="355900"/>
            </a:xfrm>
            <a:custGeom>
              <a:avLst/>
              <a:gdLst/>
              <a:ahLst/>
              <a:cxnLst/>
              <a:rect l="l" t="t" r="r" b="b"/>
              <a:pathLst>
                <a:path w="2241" h="14236" extrusionOk="0">
                  <a:moveTo>
                    <a:pt x="2213" y="1"/>
                  </a:moveTo>
                  <a:cubicBezTo>
                    <a:pt x="2171" y="1"/>
                    <a:pt x="2096" y="59"/>
                    <a:pt x="2090" y="106"/>
                  </a:cubicBezTo>
                  <a:cubicBezTo>
                    <a:pt x="1528" y="4830"/>
                    <a:pt x="735" y="9504"/>
                    <a:pt x="5" y="14199"/>
                  </a:cubicBezTo>
                  <a:cubicBezTo>
                    <a:pt x="0" y="14225"/>
                    <a:pt x="11" y="14236"/>
                    <a:pt x="26" y="14236"/>
                  </a:cubicBezTo>
                  <a:cubicBezTo>
                    <a:pt x="54" y="14236"/>
                    <a:pt x="98" y="14203"/>
                    <a:pt x="104" y="14174"/>
                  </a:cubicBezTo>
                  <a:cubicBezTo>
                    <a:pt x="1037" y="9504"/>
                    <a:pt x="1681" y="4764"/>
                    <a:pt x="2239" y="36"/>
                  </a:cubicBezTo>
                  <a:cubicBezTo>
                    <a:pt x="2241" y="11"/>
                    <a:pt x="2230" y="1"/>
                    <a:pt x="22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42"/>
            <p:cNvSpPr/>
            <p:nvPr/>
          </p:nvSpPr>
          <p:spPr>
            <a:xfrm>
              <a:off x="4093525" y="806500"/>
              <a:ext cx="54850" cy="346325"/>
            </a:xfrm>
            <a:custGeom>
              <a:avLst/>
              <a:gdLst/>
              <a:ahLst/>
              <a:cxnLst/>
              <a:rect l="l" t="t" r="r" b="b"/>
              <a:pathLst>
                <a:path w="2194" h="13853" extrusionOk="0">
                  <a:moveTo>
                    <a:pt x="2166" y="1"/>
                  </a:moveTo>
                  <a:cubicBezTo>
                    <a:pt x="2127" y="1"/>
                    <a:pt x="2054" y="59"/>
                    <a:pt x="2051" y="103"/>
                  </a:cubicBezTo>
                  <a:cubicBezTo>
                    <a:pt x="1605" y="4731"/>
                    <a:pt x="577" y="9231"/>
                    <a:pt x="3" y="13819"/>
                  </a:cubicBezTo>
                  <a:cubicBezTo>
                    <a:pt x="1" y="13843"/>
                    <a:pt x="10" y="13852"/>
                    <a:pt x="25" y="13852"/>
                  </a:cubicBezTo>
                  <a:cubicBezTo>
                    <a:pt x="56" y="13852"/>
                    <a:pt x="110" y="13813"/>
                    <a:pt x="118" y="13790"/>
                  </a:cubicBezTo>
                  <a:cubicBezTo>
                    <a:pt x="123" y="13782"/>
                    <a:pt x="127" y="13774"/>
                    <a:pt x="131" y="13765"/>
                  </a:cubicBezTo>
                  <a:cubicBezTo>
                    <a:pt x="148" y="13724"/>
                    <a:pt x="132" y="13707"/>
                    <a:pt x="108" y="13707"/>
                  </a:cubicBezTo>
                  <a:cubicBezTo>
                    <a:pt x="79" y="13707"/>
                    <a:pt x="38" y="13730"/>
                    <a:pt x="24" y="13761"/>
                  </a:cubicBezTo>
                  <a:cubicBezTo>
                    <a:pt x="871" y="11783"/>
                    <a:pt x="1065" y="9153"/>
                    <a:pt x="1382" y="6986"/>
                  </a:cubicBezTo>
                  <a:cubicBezTo>
                    <a:pt x="1721" y="4678"/>
                    <a:pt x="1969" y="2357"/>
                    <a:pt x="2192" y="36"/>
                  </a:cubicBezTo>
                  <a:cubicBezTo>
                    <a:pt x="2194" y="11"/>
                    <a:pt x="2183" y="1"/>
                    <a:pt x="21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42"/>
            <p:cNvSpPr/>
            <p:nvPr/>
          </p:nvSpPr>
          <p:spPr>
            <a:xfrm>
              <a:off x="4113325" y="813075"/>
              <a:ext cx="61775" cy="315375"/>
            </a:xfrm>
            <a:custGeom>
              <a:avLst/>
              <a:gdLst/>
              <a:ahLst/>
              <a:cxnLst/>
              <a:rect l="l" t="t" r="r" b="b"/>
              <a:pathLst>
                <a:path w="2471" h="12615" extrusionOk="0">
                  <a:moveTo>
                    <a:pt x="2436" y="0"/>
                  </a:moveTo>
                  <a:cubicBezTo>
                    <a:pt x="2399" y="0"/>
                    <a:pt x="2341" y="43"/>
                    <a:pt x="2333" y="83"/>
                  </a:cubicBezTo>
                  <a:cubicBezTo>
                    <a:pt x="1630" y="4257"/>
                    <a:pt x="851" y="8423"/>
                    <a:pt x="8" y="12573"/>
                  </a:cubicBezTo>
                  <a:cubicBezTo>
                    <a:pt x="1" y="12603"/>
                    <a:pt x="12" y="12615"/>
                    <a:pt x="29" y="12615"/>
                  </a:cubicBezTo>
                  <a:cubicBezTo>
                    <a:pt x="60" y="12615"/>
                    <a:pt x="112" y="12579"/>
                    <a:pt x="119" y="12545"/>
                  </a:cubicBezTo>
                  <a:cubicBezTo>
                    <a:pt x="1066" y="8423"/>
                    <a:pt x="1763" y="4221"/>
                    <a:pt x="2465" y="50"/>
                  </a:cubicBezTo>
                  <a:cubicBezTo>
                    <a:pt x="2471" y="14"/>
                    <a:pt x="2457" y="0"/>
                    <a:pt x="24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42"/>
            <p:cNvSpPr/>
            <p:nvPr/>
          </p:nvSpPr>
          <p:spPr>
            <a:xfrm>
              <a:off x="4125150" y="794975"/>
              <a:ext cx="65675" cy="360725"/>
            </a:xfrm>
            <a:custGeom>
              <a:avLst/>
              <a:gdLst/>
              <a:ahLst/>
              <a:cxnLst/>
              <a:rect l="l" t="t" r="r" b="b"/>
              <a:pathLst>
                <a:path w="2627" h="14429" extrusionOk="0">
                  <a:moveTo>
                    <a:pt x="2595" y="0"/>
                  </a:moveTo>
                  <a:cubicBezTo>
                    <a:pt x="2550" y="0"/>
                    <a:pt x="2468" y="64"/>
                    <a:pt x="2462" y="114"/>
                  </a:cubicBezTo>
                  <a:cubicBezTo>
                    <a:pt x="2136" y="2888"/>
                    <a:pt x="1719" y="5646"/>
                    <a:pt x="1170" y="8384"/>
                  </a:cubicBezTo>
                  <a:cubicBezTo>
                    <a:pt x="770" y="10370"/>
                    <a:pt x="126" y="12360"/>
                    <a:pt x="2" y="14391"/>
                  </a:cubicBezTo>
                  <a:cubicBezTo>
                    <a:pt x="1" y="14418"/>
                    <a:pt x="12" y="14429"/>
                    <a:pt x="29" y="14429"/>
                  </a:cubicBezTo>
                  <a:cubicBezTo>
                    <a:pt x="69" y="14429"/>
                    <a:pt x="142" y="14369"/>
                    <a:pt x="151" y="14334"/>
                  </a:cubicBezTo>
                  <a:cubicBezTo>
                    <a:pt x="159" y="14305"/>
                    <a:pt x="166" y="14272"/>
                    <a:pt x="175" y="14239"/>
                  </a:cubicBezTo>
                  <a:cubicBezTo>
                    <a:pt x="183" y="14206"/>
                    <a:pt x="171" y="14194"/>
                    <a:pt x="151" y="14194"/>
                  </a:cubicBezTo>
                  <a:cubicBezTo>
                    <a:pt x="118" y="14194"/>
                    <a:pt x="64" y="14227"/>
                    <a:pt x="52" y="14256"/>
                  </a:cubicBezTo>
                  <a:cubicBezTo>
                    <a:pt x="959" y="12059"/>
                    <a:pt x="1207" y="9111"/>
                    <a:pt x="1633" y="6774"/>
                  </a:cubicBezTo>
                  <a:cubicBezTo>
                    <a:pt x="2041" y="4539"/>
                    <a:pt x="2359" y="2294"/>
                    <a:pt x="2624" y="39"/>
                  </a:cubicBezTo>
                  <a:cubicBezTo>
                    <a:pt x="2626" y="11"/>
                    <a:pt x="2614" y="0"/>
                    <a:pt x="25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42"/>
            <p:cNvSpPr/>
            <p:nvPr/>
          </p:nvSpPr>
          <p:spPr>
            <a:xfrm>
              <a:off x="4147475" y="803050"/>
              <a:ext cx="66900" cy="338000"/>
            </a:xfrm>
            <a:custGeom>
              <a:avLst/>
              <a:gdLst/>
              <a:ahLst/>
              <a:cxnLst/>
              <a:rect l="l" t="t" r="r" b="b"/>
              <a:pathLst>
                <a:path w="2676" h="13520" extrusionOk="0">
                  <a:moveTo>
                    <a:pt x="2633" y="0"/>
                  </a:moveTo>
                  <a:cubicBezTo>
                    <a:pt x="2590" y="0"/>
                    <a:pt x="2523" y="49"/>
                    <a:pt x="2515" y="96"/>
                  </a:cubicBezTo>
                  <a:cubicBezTo>
                    <a:pt x="2082" y="2644"/>
                    <a:pt x="1648" y="5191"/>
                    <a:pt x="1140" y="7722"/>
                  </a:cubicBezTo>
                  <a:cubicBezTo>
                    <a:pt x="769" y="9568"/>
                    <a:pt x="1" y="11595"/>
                    <a:pt x="17" y="13482"/>
                  </a:cubicBezTo>
                  <a:cubicBezTo>
                    <a:pt x="17" y="13503"/>
                    <a:pt x="34" y="13519"/>
                    <a:pt x="58" y="13519"/>
                  </a:cubicBezTo>
                  <a:lnTo>
                    <a:pt x="91" y="13519"/>
                  </a:lnTo>
                  <a:cubicBezTo>
                    <a:pt x="153" y="13519"/>
                    <a:pt x="253" y="13375"/>
                    <a:pt x="161" y="13375"/>
                  </a:cubicBezTo>
                  <a:cubicBezTo>
                    <a:pt x="220" y="13375"/>
                    <a:pt x="1343" y="7458"/>
                    <a:pt x="1446" y="6922"/>
                  </a:cubicBezTo>
                  <a:cubicBezTo>
                    <a:pt x="1888" y="4642"/>
                    <a:pt x="2280" y="2350"/>
                    <a:pt x="2667" y="59"/>
                  </a:cubicBezTo>
                  <a:cubicBezTo>
                    <a:pt x="2675" y="17"/>
                    <a:pt x="2658" y="0"/>
                    <a:pt x="26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42"/>
            <p:cNvSpPr/>
            <p:nvPr/>
          </p:nvSpPr>
          <p:spPr>
            <a:xfrm>
              <a:off x="4166875" y="770850"/>
              <a:ext cx="67475" cy="360100"/>
            </a:xfrm>
            <a:custGeom>
              <a:avLst/>
              <a:gdLst/>
              <a:ahLst/>
              <a:cxnLst/>
              <a:rect l="l" t="t" r="r" b="b"/>
              <a:pathLst>
                <a:path w="2699" h="14404" extrusionOk="0">
                  <a:moveTo>
                    <a:pt x="2663" y="1"/>
                  </a:moveTo>
                  <a:cubicBezTo>
                    <a:pt x="2625" y="1"/>
                    <a:pt x="2566" y="44"/>
                    <a:pt x="2560" y="84"/>
                  </a:cubicBezTo>
                  <a:cubicBezTo>
                    <a:pt x="2173" y="2718"/>
                    <a:pt x="1788" y="5352"/>
                    <a:pt x="1302" y="7970"/>
                  </a:cubicBezTo>
                  <a:cubicBezTo>
                    <a:pt x="909" y="10055"/>
                    <a:pt x="46" y="12260"/>
                    <a:pt x="1" y="14373"/>
                  </a:cubicBezTo>
                  <a:cubicBezTo>
                    <a:pt x="1" y="14395"/>
                    <a:pt x="11" y="14404"/>
                    <a:pt x="26" y="14404"/>
                  </a:cubicBezTo>
                  <a:cubicBezTo>
                    <a:pt x="61" y="14404"/>
                    <a:pt x="121" y="14354"/>
                    <a:pt x="121" y="14316"/>
                  </a:cubicBezTo>
                  <a:cubicBezTo>
                    <a:pt x="224" y="11958"/>
                    <a:pt x="1161" y="9485"/>
                    <a:pt x="1578" y="7152"/>
                  </a:cubicBezTo>
                  <a:cubicBezTo>
                    <a:pt x="2003" y="4795"/>
                    <a:pt x="2346" y="2420"/>
                    <a:pt x="2693" y="50"/>
                  </a:cubicBezTo>
                  <a:cubicBezTo>
                    <a:pt x="2699" y="14"/>
                    <a:pt x="2684" y="1"/>
                    <a:pt x="26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42"/>
            <p:cNvSpPr/>
            <p:nvPr/>
          </p:nvSpPr>
          <p:spPr>
            <a:xfrm>
              <a:off x="4180875" y="820250"/>
              <a:ext cx="72275" cy="345300"/>
            </a:xfrm>
            <a:custGeom>
              <a:avLst/>
              <a:gdLst/>
              <a:ahLst/>
              <a:cxnLst/>
              <a:rect l="l" t="t" r="r" b="b"/>
              <a:pathLst>
                <a:path w="2891" h="13812" extrusionOk="0">
                  <a:moveTo>
                    <a:pt x="2852" y="0"/>
                  </a:moveTo>
                  <a:cubicBezTo>
                    <a:pt x="2811" y="0"/>
                    <a:pt x="2748" y="45"/>
                    <a:pt x="2740" y="90"/>
                  </a:cubicBezTo>
                  <a:cubicBezTo>
                    <a:pt x="1972" y="4689"/>
                    <a:pt x="990" y="9218"/>
                    <a:pt x="7" y="13777"/>
                  </a:cubicBezTo>
                  <a:cubicBezTo>
                    <a:pt x="0" y="13802"/>
                    <a:pt x="10" y="13812"/>
                    <a:pt x="25" y="13812"/>
                  </a:cubicBezTo>
                  <a:cubicBezTo>
                    <a:pt x="52" y="13812"/>
                    <a:pt x="97" y="13781"/>
                    <a:pt x="106" y="13752"/>
                  </a:cubicBezTo>
                  <a:cubicBezTo>
                    <a:pt x="1253" y="9231"/>
                    <a:pt x="2116" y="4656"/>
                    <a:pt x="2884" y="52"/>
                  </a:cubicBezTo>
                  <a:cubicBezTo>
                    <a:pt x="2890" y="15"/>
                    <a:pt x="2875" y="0"/>
                    <a:pt x="28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42"/>
            <p:cNvSpPr/>
            <p:nvPr/>
          </p:nvSpPr>
          <p:spPr>
            <a:xfrm>
              <a:off x="4210375" y="900500"/>
              <a:ext cx="41925" cy="199750"/>
            </a:xfrm>
            <a:custGeom>
              <a:avLst/>
              <a:gdLst/>
              <a:ahLst/>
              <a:cxnLst/>
              <a:rect l="l" t="t" r="r" b="b"/>
              <a:pathLst>
                <a:path w="1677" h="7990" extrusionOk="0">
                  <a:moveTo>
                    <a:pt x="1646" y="0"/>
                  </a:moveTo>
                  <a:cubicBezTo>
                    <a:pt x="1602" y="0"/>
                    <a:pt x="1526" y="61"/>
                    <a:pt x="1523" y="108"/>
                  </a:cubicBezTo>
                  <a:cubicBezTo>
                    <a:pt x="1361" y="2805"/>
                    <a:pt x="589" y="5328"/>
                    <a:pt x="8" y="7941"/>
                  </a:cubicBezTo>
                  <a:cubicBezTo>
                    <a:pt x="0" y="7976"/>
                    <a:pt x="13" y="7989"/>
                    <a:pt x="32" y="7989"/>
                  </a:cubicBezTo>
                  <a:cubicBezTo>
                    <a:pt x="68" y="7989"/>
                    <a:pt x="129" y="7945"/>
                    <a:pt x="140" y="7908"/>
                  </a:cubicBezTo>
                  <a:cubicBezTo>
                    <a:pt x="883" y="5343"/>
                    <a:pt x="1544" y="2713"/>
                    <a:pt x="1676" y="38"/>
                  </a:cubicBezTo>
                  <a:cubicBezTo>
                    <a:pt x="1677" y="11"/>
                    <a:pt x="1664" y="0"/>
                    <a:pt x="16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42"/>
            <p:cNvSpPr/>
            <p:nvPr/>
          </p:nvSpPr>
          <p:spPr>
            <a:xfrm>
              <a:off x="4233100" y="895650"/>
              <a:ext cx="37125" cy="203850"/>
            </a:xfrm>
            <a:custGeom>
              <a:avLst/>
              <a:gdLst/>
              <a:ahLst/>
              <a:cxnLst/>
              <a:rect l="l" t="t" r="r" b="b"/>
              <a:pathLst>
                <a:path w="1485" h="8154" extrusionOk="0">
                  <a:moveTo>
                    <a:pt x="1445" y="1"/>
                  </a:moveTo>
                  <a:cubicBezTo>
                    <a:pt x="1403" y="1"/>
                    <a:pt x="1337" y="47"/>
                    <a:pt x="1332" y="91"/>
                  </a:cubicBezTo>
                  <a:cubicBezTo>
                    <a:pt x="911" y="2767"/>
                    <a:pt x="465" y="5434"/>
                    <a:pt x="7" y="8106"/>
                  </a:cubicBezTo>
                  <a:cubicBezTo>
                    <a:pt x="1" y="8141"/>
                    <a:pt x="15" y="8154"/>
                    <a:pt x="37" y="8154"/>
                  </a:cubicBezTo>
                  <a:cubicBezTo>
                    <a:pt x="75" y="8154"/>
                    <a:pt x="135" y="8113"/>
                    <a:pt x="143" y="8073"/>
                  </a:cubicBezTo>
                  <a:cubicBezTo>
                    <a:pt x="651" y="5410"/>
                    <a:pt x="1060" y="2730"/>
                    <a:pt x="1477" y="55"/>
                  </a:cubicBezTo>
                  <a:cubicBezTo>
                    <a:pt x="1484" y="16"/>
                    <a:pt x="1468" y="1"/>
                    <a:pt x="14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42"/>
            <p:cNvSpPr/>
            <p:nvPr/>
          </p:nvSpPr>
          <p:spPr>
            <a:xfrm>
              <a:off x="4251100" y="828350"/>
              <a:ext cx="53150" cy="282400"/>
            </a:xfrm>
            <a:custGeom>
              <a:avLst/>
              <a:gdLst/>
              <a:ahLst/>
              <a:cxnLst/>
              <a:rect l="l" t="t" r="r" b="b"/>
              <a:pathLst>
                <a:path w="2126" h="11296" extrusionOk="0">
                  <a:moveTo>
                    <a:pt x="2086" y="0"/>
                  </a:moveTo>
                  <a:cubicBezTo>
                    <a:pt x="2046" y="0"/>
                    <a:pt x="1983" y="47"/>
                    <a:pt x="1975" y="92"/>
                  </a:cubicBezTo>
                  <a:cubicBezTo>
                    <a:pt x="1405" y="3824"/>
                    <a:pt x="567" y="7515"/>
                    <a:pt x="5" y="11248"/>
                  </a:cubicBezTo>
                  <a:cubicBezTo>
                    <a:pt x="1" y="11283"/>
                    <a:pt x="15" y="11296"/>
                    <a:pt x="35" y="11296"/>
                  </a:cubicBezTo>
                  <a:cubicBezTo>
                    <a:pt x="70" y="11296"/>
                    <a:pt x="124" y="11256"/>
                    <a:pt x="129" y="11219"/>
                  </a:cubicBezTo>
                  <a:cubicBezTo>
                    <a:pt x="826" y="7507"/>
                    <a:pt x="1554" y="3791"/>
                    <a:pt x="2120" y="54"/>
                  </a:cubicBezTo>
                  <a:cubicBezTo>
                    <a:pt x="2125" y="15"/>
                    <a:pt x="2110"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42"/>
            <p:cNvSpPr/>
            <p:nvPr/>
          </p:nvSpPr>
          <p:spPr>
            <a:xfrm>
              <a:off x="4273500" y="850350"/>
              <a:ext cx="55850" cy="268075"/>
            </a:xfrm>
            <a:custGeom>
              <a:avLst/>
              <a:gdLst/>
              <a:ahLst/>
              <a:cxnLst/>
              <a:rect l="l" t="t" r="r" b="b"/>
              <a:pathLst>
                <a:path w="2234" h="10723" extrusionOk="0">
                  <a:moveTo>
                    <a:pt x="2199" y="1"/>
                  </a:moveTo>
                  <a:cubicBezTo>
                    <a:pt x="2160" y="1"/>
                    <a:pt x="2098" y="44"/>
                    <a:pt x="2091" y="87"/>
                  </a:cubicBezTo>
                  <a:cubicBezTo>
                    <a:pt x="1376" y="3613"/>
                    <a:pt x="580" y="7135"/>
                    <a:pt x="5" y="10690"/>
                  </a:cubicBezTo>
                  <a:cubicBezTo>
                    <a:pt x="1" y="10714"/>
                    <a:pt x="9" y="10723"/>
                    <a:pt x="23" y="10723"/>
                  </a:cubicBezTo>
                  <a:cubicBezTo>
                    <a:pt x="47" y="10723"/>
                    <a:pt x="87" y="10693"/>
                    <a:pt x="92" y="10669"/>
                  </a:cubicBezTo>
                  <a:cubicBezTo>
                    <a:pt x="831" y="7135"/>
                    <a:pt x="1508" y="3588"/>
                    <a:pt x="2227" y="50"/>
                  </a:cubicBezTo>
                  <a:cubicBezTo>
                    <a:pt x="2234" y="14"/>
                    <a:pt x="2220" y="1"/>
                    <a:pt x="21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42"/>
            <p:cNvSpPr/>
            <p:nvPr/>
          </p:nvSpPr>
          <p:spPr>
            <a:xfrm>
              <a:off x="4295175" y="820125"/>
              <a:ext cx="55425" cy="321200"/>
            </a:xfrm>
            <a:custGeom>
              <a:avLst/>
              <a:gdLst/>
              <a:ahLst/>
              <a:cxnLst/>
              <a:rect l="l" t="t" r="r" b="b"/>
              <a:pathLst>
                <a:path w="2217" h="12848" extrusionOk="0">
                  <a:moveTo>
                    <a:pt x="2189" y="0"/>
                  </a:moveTo>
                  <a:cubicBezTo>
                    <a:pt x="2145" y="0"/>
                    <a:pt x="2064" y="65"/>
                    <a:pt x="2057" y="115"/>
                  </a:cubicBezTo>
                  <a:cubicBezTo>
                    <a:pt x="1533" y="4385"/>
                    <a:pt x="790" y="8583"/>
                    <a:pt x="5" y="12808"/>
                  </a:cubicBezTo>
                  <a:cubicBezTo>
                    <a:pt x="1" y="12836"/>
                    <a:pt x="12" y="12847"/>
                    <a:pt x="29" y="12847"/>
                  </a:cubicBezTo>
                  <a:cubicBezTo>
                    <a:pt x="58" y="12847"/>
                    <a:pt x="103" y="12814"/>
                    <a:pt x="109" y="12783"/>
                  </a:cubicBezTo>
                  <a:cubicBezTo>
                    <a:pt x="1112" y="8596"/>
                    <a:pt x="1689" y="4306"/>
                    <a:pt x="2215" y="36"/>
                  </a:cubicBezTo>
                  <a:cubicBezTo>
                    <a:pt x="2217" y="11"/>
                    <a:pt x="2206" y="0"/>
                    <a:pt x="21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42"/>
            <p:cNvSpPr/>
            <p:nvPr/>
          </p:nvSpPr>
          <p:spPr>
            <a:xfrm>
              <a:off x="4304625" y="865625"/>
              <a:ext cx="51600" cy="277500"/>
            </a:xfrm>
            <a:custGeom>
              <a:avLst/>
              <a:gdLst/>
              <a:ahLst/>
              <a:cxnLst/>
              <a:rect l="l" t="t" r="r" b="b"/>
              <a:pathLst>
                <a:path w="2064" h="11100" extrusionOk="0">
                  <a:moveTo>
                    <a:pt x="2035" y="0"/>
                  </a:moveTo>
                  <a:cubicBezTo>
                    <a:pt x="1992" y="0"/>
                    <a:pt x="1912" y="62"/>
                    <a:pt x="1906" y="112"/>
                  </a:cubicBezTo>
                  <a:cubicBezTo>
                    <a:pt x="1502" y="3811"/>
                    <a:pt x="911" y="7445"/>
                    <a:pt x="7" y="11058"/>
                  </a:cubicBezTo>
                  <a:cubicBezTo>
                    <a:pt x="0" y="11088"/>
                    <a:pt x="11" y="11100"/>
                    <a:pt x="29" y="11100"/>
                  </a:cubicBezTo>
                  <a:cubicBezTo>
                    <a:pt x="62" y="11100"/>
                    <a:pt x="120" y="11059"/>
                    <a:pt x="131" y="11024"/>
                  </a:cubicBezTo>
                  <a:cubicBezTo>
                    <a:pt x="1201" y="7470"/>
                    <a:pt x="1658" y="3716"/>
                    <a:pt x="2060" y="38"/>
                  </a:cubicBezTo>
                  <a:cubicBezTo>
                    <a:pt x="2063" y="11"/>
                    <a:pt x="2052" y="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42"/>
            <p:cNvSpPr/>
            <p:nvPr/>
          </p:nvSpPr>
          <p:spPr>
            <a:xfrm>
              <a:off x="4325100" y="861500"/>
              <a:ext cx="51500" cy="258050"/>
            </a:xfrm>
            <a:custGeom>
              <a:avLst/>
              <a:gdLst/>
              <a:ahLst/>
              <a:cxnLst/>
              <a:rect l="l" t="t" r="r" b="b"/>
              <a:pathLst>
                <a:path w="2060" h="10322" extrusionOk="0">
                  <a:moveTo>
                    <a:pt x="2016" y="1"/>
                  </a:moveTo>
                  <a:cubicBezTo>
                    <a:pt x="1972" y="1"/>
                    <a:pt x="1906" y="48"/>
                    <a:pt x="1901" y="95"/>
                  </a:cubicBezTo>
                  <a:cubicBezTo>
                    <a:pt x="1401" y="3518"/>
                    <a:pt x="708" y="6892"/>
                    <a:pt x="6" y="10282"/>
                  </a:cubicBezTo>
                  <a:cubicBezTo>
                    <a:pt x="0" y="10311"/>
                    <a:pt x="10" y="10322"/>
                    <a:pt x="27" y="10322"/>
                  </a:cubicBezTo>
                  <a:cubicBezTo>
                    <a:pt x="58" y="10322"/>
                    <a:pt x="109" y="10284"/>
                    <a:pt x="117" y="10252"/>
                  </a:cubicBezTo>
                  <a:cubicBezTo>
                    <a:pt x="951" y="6896"/>
                    <a:pt x="1554" y="3477"/>
                    <a:pt x="2053" y="58"/>
                  </a:cubicBezTo>
                  <a:cubicBezTo>
                    <a:pt x="2059" y="17"/>
                    <a:pt x="2042" y="1"/>
                    <a:pt x="20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42"/>
            <p:cNvSpPr/>
            <p:nvPr/>
          </p:nvSpPr>
          <p:spPr>
            <a:xfrm>
              <a:off x="4341050" y="846300"/>
              <a:ext cx="56375" cy="288825"/>
            </a:xfrm>
            <a:custGeom>
              <a:avLst/>
              <a:gdLst/>
              <a:ahLst/>
              <a:cxnLst/>
              <a:rect l="l" t="t" r="r" b="b"/>
              <a:pathLst>
                <a:path w="2255" h="11553" extrusionOk="0">
                  <a:moveTo>
                    <a:pt x="2216" y="0"/>
                  </a:moveTo>
                  <a:cubicBezTo>
                    <a:pt x="2177" y="0"/>
                    <a:pt x="2119" y="42"/>
                    <a:pt x="2114" y="83"/>
                  </a:cubicBezTo>
                  <a:cubicBezTo>
                    <a:pt x="1573" y="3923"/>
                    <a:pt x="801" y="7710"/>
                    <a:pt x="8" y="11504"/>
                  </a:cubicBezTo>
                  <a:cubicBezTo>
                    <a:pt x="0" y="11539"/>
                    <a:pt x="14" y="11552"/>
                    <a:pt x="35" y="11552"/>
                  </a:cubicBezTo>
                  <a:cubicBezTo>
                    <a:pt x="70" y="11552"/>
                    <a:pt x="128" y="11512"/>
                    <a:pt x="136" y="11475"/>
                  </a:cubicBezTo>
                  <a:cubicBezTo>
                    <a:pt x="994" y="7698"/>
                    <a:pt x="1709" y="3887"/>
                    <a:pt x="2250" y="51"/>
                  </a:cubicBezTo>
                  <a:cubicBezTo>
                    <a:pt x="2254" y="14"/>
                    <a:pt x="2238" y="0"/>
                    <a:pt x="221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42"/>
            <p:cNvSpPr/>
            <p:nvPr/>
          </p:nvSpPr>
          <p:spPr>
            <a:xfrm>
              <a:off x="4400175" y="871275"/>
              <a:ext cx="650" cy="450"/>
            </a:xfrm>
            <a:custGeom>
              <a:avLst/>
              <a:gdLst/>
              <a:ahLst/>
              <a:cxnLst/>
              <a:rect l="l" t="t" r="r" b="b"/>
              <a:pathLst>
                <a:path w="26" h="18" extrusionOk="0">
                  <a:moveTo>
                    <a:pt x="12" y="1"/>
                  </a:moveTo>
                  <a:cubicBezTo>
                    <a:pt x="9" y="1"/>
                    <a:pt x="1" y="18"/>
                    <a:pt x="9" y="18"/>
                  </a:cubicBezTo>
                  <a:cubicBezTo>
                    <a:pt x="12" y="18"/>
                    <a:pt x="25" y="1"/>
                    <a:pt x="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42"/>
            <p:cNvSpPr/>
            <p:nvPr/>
          </p:nvSpPr>
          <p:spPr>
            <a:xfrm>
              <a:off x="4362800" y="854125"/>
              <a:ext cx="52025" cy="247150"/>
            </a:xfrm>
            <a:custGeom>
              <a:avLst/>
              <a:gdLst/>
              <a:ahLst/>
              <a:cxnLst/>
              <a:rect l="l" t="t" r="r" b="b"/>
              <a:pathLst>
                <a:path w="2081" h="9886" extrusionOk="0">
                  <a:moveTo>
                    <a:pt x="2038" y="1"/>
                  </a:moveTo>
                  <a:cubicBezTo>
                    <a:pt x="1993" y="1"/>
                    <a:pt x="1923" y="50"/>
                    <a:pt x="1913" y="97"/>
                  </a:cubicBezTo>
                  <a:cubicBezTo>
                    <a:pt x="1301" y="3359"/>
                    <a:pt x="707" y="6613"/>
                    <a:pt x="5" y="9858"/>
                  </a:cubicBezTo>
                  <a:cubicBezTo>
                    <a:pt x="1" y="9878"/>
                    <a:pt x="8" y="9886"/>
                    <a:pt x="19" y="9886"/>
                  </a:cubicBezTo>
                  <a:cubicBezTo>
                    <a:pt x="41" y="9886"/>
                    <a:pt x="79" y="9859"/>
                    <a:pt x="87" y="9837"/>
                  </a:cubicBezTo>
                  <a:cubicBezTo>
                    <a:pt x="1016" y="6646"/>
                    <a:pt x="1462" y="3322"/>
                    <a:pt x="2073" y="60"/>
                  </a:cubicBezTo>
                  <a:cubicBezTo>
                    <a:pt x="2081" y="17"/>
                    <a:pt x="2064" y="1"/>
                    <a:pt x="20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42"/>
            <p:cNvSpPr/>
            <p:nvPr/>
          </p:nvSpPr>
          <p:spPr>
            <a:xfrm>
              <a:off x="4371250" y="847700"/>
              <a:ext cx="67025" cy="289625"/>
            </a:xfrm>
            <a:custGeom>
              <a:avLst/>
              <a:gdLst/>
              <a:ahLst/>
              <a:cxnLst/>
              <a:rect l="l" t="t" r="r" b="b"/>
              <a:pathLst>
                <a:path w="2681" h="11585" extrusionOk="0">
                  <a:moveTo>
                    <a:pt x="2639" y="1"/>
                  </a:moveTo>
                  <a:cubicBezTo>
                    <a:pt x="2596" y="1"/>
                    <a:pt x="2528" y="49"/>
                    <a:pt x="2520" y="94"/>
                  </a:cubicBezTo>
                  <a:cubicBezTo>
                    <a:pt x="1872" y="3979"/>
                    <a:pt x="1120" y="7766"/>
                    <a:pt x="9" y="11543"/>
                  </a:cubicBezTo>
                  <a:cubicBezTo>
                    <a:pt x="0" y="11573"/>
                    <a:pt x="10" y="11584"/>
                    <a:pt x="27" y="11584"/>
                  </a:cubicBezTo>
                  <a:cubicBezTo>
                    <a:pt x="57" y="11584"/>
                    <a:pt x="110" y="11548"/>
                    <a:pt x="121" y="11518"/>
                  </a:cubicBezTo>
                  <a:cubicBezTo>
                    <a:pt x="1459" y="7823"/>
                    <a:pt x="2033" y="3917"/>
                    <a:pt x="2673" y="57"/>
                  </a:cubicBezTo>
                  <a:cubicBezTo>
                    <a:pt x="2680" y="16"/>
                    <a:pt x="2664" y="1"/>
                    <a:pt x="26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42"/>
            <p:cNvSpPr/>
            <p:nvPr/>
          </p:nvSpPr>
          <p:spPr>
            <a:xfrm>
              <a:off x="4385825" y="848525"/>
              <a:ext cx="80025" cy="304200"/>
            </a:xfrm>
            <a:custGeom>
              <a:avLst/>
              <a:gdLst/>
              <a:ahLst/>
              <a:cxnLst/>
              <a:rect l="l" t="t" r="r" b="b"/>
              <a:pathLst>
                <a:path w="3201" h="12168" extrusionOk="0">
                  <a:moveTo>
                    <a:pt x="3161" y="1"/>
                  </a:moveTo>
                  <a:cubicBezTo>
                    <a:pt x="3119" y="1"/>
                    <a:pt x="3050" y="49"/>
                    <a:pt x="3039" y="93"/>
                  </a:cubicBezTo>
                  <a:cubicBezTo>
                    <a:pt x="2131" y="4116"/>
                    <a:pt x="1268" y="8199"/>
                    <a:pt x="9" y="12130"/>
                  </a:cubicBezTo>
                  <a:cubicBezTo>
                    <a:pt x="1" y="12157"/>
                    <a:pt x="12" y="12168"/>
                    <a:pt x="29" y="12168"/>
                  </a:cubicBezTo>
                  <a:cubicBezTo>
                    <a:pt x="58" y="12168"/>
                    <a:pt x="106" y="12139"/>
                    <a:pt x="116" y="12114"/>
                  </a:cubicBezTo>
                  <a:cubicBezTo>
                    <a:pt x="1673" y="8373"/>
                    <a:pt x="2305" y="4004"/>
                    <a:pt x="3192" y="57"/>
                  </a:cubicBezTo>
                  <a:cubicBezTo>
                    <a:pt x="3201" y="16"/>
                    <a:pt x="3185" y="1"/>
                    <a:pt x="316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42"/>
            <p:cNvSpPr/>
            <p:nvPr/>
          </p:nvSpPr>
          <p:spPr>
            <a:xfrm>
              <a:off x="4414825" y="847700"/>
              <a:ext cx="72175" cy="312675"/>
            </a:xfrm>
            <a:custGeom>
              <a:avLst/>
              <a:gdLst/>
              <a:ahLst/>
              <a:cxnLst/>
              <a:rect l="l" t="t" r="r" b="b"/>
              <a:pathLst>
                <a:path w="2887" h="12507" extrusionOk="0">
                  <a:moveTo>
                    <a:pt x="2845" y="1"/>
                  </a:moveTo>
                  <a:cubicBezTo>
                    <a:pt x="2801" y="1"/>
                    <a:pt x="2732" y="49"/>
                    <a:pt x="2721" y="94"/>
                  </a:cubicBezTo>
                  <a:cubicBezTo>
                    <a:pt x="1883" y="4244"/>
                    <a:pt x="975" y="8360"/>
                    <a:pt x="5" y="12481"/>
                  </a:cubicBezTo>
                  <a:cubicBezTo>
                    <a:pt x="1" y="12500"/>
                    <a:pt x="7" y="12507"/>
                    <a:pt x="18" y="12507"/>
                  </a:cubicBezTo>
                  <a:cubicBezTo>
                    <a:pt x="37" y="12507"/>
                    <a:pt x="71" y="12483"/>
                    <a:pt x="80" y="12464"/>
                  </a:cubicBezTo>
                  <a:cubicBezTo>
                    <a:pt x="1326" y="8418"/>
                    <a:pt x="2041" y="4202"/>
                    <a:pt x="2879" y="57"/>
                  </a:cubicBezTo>
                  <a:cubicBezTo>
                    <a:pt x="2886" y="16"/>
                    <a:pt x="2870" y="1"/>
                    <a:pt x="28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42"/>
            <p:cNvSpPr/>
            <p:nvPr/>
          </p:nvSpPr>
          <p:spPr>
            <a:xfrm>
              <a:off x="4445000" y="892225"/>
              <a:ext cx="52625" cy="228950"/>
            </a:xfrm>
            <a:custGeom>
              <a:avLst/>
              <a:gdLst/>
              <a:ahLst/>
              <a:cxnLst/>
              <a:rect l="l" t="t" r="r" b="b"/>
              <a:pathLst>
                <a:path w="2105" h="9158" extrusionOk="0">
                  <a:moveTo>
                    <a:pt x="2061" y="1"/>
                  </a:moveTo>
                  <a:cubicBezTo>
                    <a:pt x="2015" y="1"/>
                    <a:pt x="1944" y="51"/>
                    <a:pt x="1936" y="100"/>
                  </a:cubicBezTo>
                  <a:cubicBezTo>
                    <a:pt x="1379" y="3127"/>
                    <a:pt x="755" y="6129"/>
                    <a:pt x="7" y="9114"/>
                  </a:cubicBezTo>
                  <a:cubicBezTo>
                    <a:pt x="0" y="9146"/>
                    <a:pt x="12" y="9158"/>
                    <a:pt x="30" y="9158"/>
                  </a:cubicBezTo>
                  <a:cubicBezTo>
                    <a:pt x="63" y="9158"/>
                    <a:pt x="117" y="9120"/>
                    <a:pt x="127" y="9085"/>
                  </a:cubicBezTo>
                  <a:cubicBezTo>
                    <a:pt x="961" y="6120"/>
                    <a:pt x="1539" y="3090"/>
                    <a:pt x="2097" y="60"/>
                  </a:cubicBezTo>
                  <a:cubicBezTo>
                    <a:pt x="2105" y="17"/>
                    <a:pt x="2087" y="1"/>
                    <a:pt x="206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42"/>
            <p:cNvSpPr/>
            <p:nvPr/>
          </p:nvSpPr>
          <p:spPr>
            <a:xfrm>
              <a:off x="4414300" y="1055000"/>
              <a:ext cx="71675" cy="231550"/>
            </a:xfrm>
            <a:custGeom>
              <a:avLst/>
              <a:gdLst/>
              <a:ahLst/>
              <a:cxnLst/>
              <a:rect l="l" t="t" r="r" b="b"/>
              <a:pathLst>
                <a:path w="2867" h="9262" extrusionOk="0">
                  <a:moveTo>
                    <a:pt x="2757" y="0"/>
                  </a:moveTo>
                  <a:cubicBezTo>
                    <a:pt x="2722" y="0"/>
                    <a:pt x="2664" y="51"/>
                    <a:pt x="2664" y="89"/>
                  </a:cubicBezTo>
                  <a:cubicBezTo>
                    <a:pt x="2672" y="1595"/>
                    <a:pt x="2020" y="3363"/>
                    <a:pt x="1582" y="4808"/>
                  </a:cubicBezTo>
                  <a:cubicBezTo>
                    <a:pt x="1128" y="6298"/>
                    <a:pt x="566" y="7752"/>
                    <a:pt x="13" y="9210"/>
                  </a:cubicBezTo>
                  <a:cubicBezTo>
                    <a:pt x="0" y="9247"/>
                    <a:pt x="14" y="9261"/>
                    <a:pt x="35" y="9261"/>
                  </a:cubicBezTo>
                  <a:cubicBezTo>
                    <a:pt x="61" y="9261"/>
                    <a:pt x="99" y="9239"/>
                    <a:pt x="112" y="9210"/>
                  </a:cubicBezTo>
                  <a:cubicBezTo>
                    <a:pt x="764" y="7789"/>
                    <a:pt x="1294" y="6266"/>
                    <a:pt x="1744" y="4766"/>
                  </a:cubicBezTo>
                  <a:cubicBezTo>
                    <a:pt x="2177" y="3329"/>
                    <a:pt x="2866" y="1534"/>
                    <a:pt x="2784" y="31"/>
                  </a:cubicBezTo>
                  <a:cubicBezTo>
                    <a:pt x="2783" y="9"/>
                    <a:pt x="2772" y="0"/>
                    <a:pt x="275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42"/>
            <p:cNvSpPr/>
            <p:nvPr/>
          </p:nvSpPr>
          <p:spPr>
            <a:xfrm>
              <a:off x="4436100" y="1082150"/>
              <a:ext cx="60625" cy="222400"/>
            </a:xfrm>
            <a:custGeom>
              <a:avLst/>
              <a:gdLst/>
              <a:ahLst/>
              <a:cxnLst/>
              <a:rect l="l" t="t" r="r" b="b"/>
              <a:pathLst>
                <a:path w="2425" h="8896" extrusionOk="0">
                  <a:moveTo>
                    <a:pt x="2385" y="0"/>
                  </a:moveTo>
                  <a:cubicBezTo>
                    <a:pt x="2341" y="0"/>
                    <a:pt x="2270" y="49"/>
                    <a:pt x="2259" y="97"/>
                  </a:cubicBezTo>
                  <a:cubicBezTo>
                    <a:pt x="1627" y="3036"/>
                    <a:pt x="574" y="5902"/>
                    <a:pt x="8" y="8850"/>
                  </a:cubicBezTo>
                  <a:cubicBezTo>
                    <a:pt x="1" y="8883"/>
                    <a:pt x="12" y="8895"/>
                    <a:pt x="30" y="8895"/>
                  </a:cubicBezTo>
                  <a:cubicBezTo>
                    <a:pt x="63" y="8895"/>
                    <a:pt x="118" y="8856"/>
                    <a:pt x="128" y="8821"/>
                  </a:cubicBezTo>
                  <a:cubicBezTo>
                    <a:pt x="933" y="5915"/>
                    <a:pt x="1784" y="3011"/>
                    <a:pt x="2415" y="55"/>
                  </a:cubicBezTo>
                  <a:cubicBezTo>
                    <a:pt x="2424" y="16"/>
                    <a:pt x="2409" y="0"/>
                    <a:pt x="23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42"/>
            <p:cNvSpPr/>
            <p:nvPr/>
          </p:nvSpPr>
          <p:spPr>
            <a:xfrm>
              <a:off x="4442625" y="1092225"/>
              <a:ext cx="62575" cy="238975"/>
            </a:xfrm>
            <a:custGeom>
              <a:avLst/>
              <a:gdLst/>
              <a:ahLst/>
              <a:cxnLst/>
              <a:rect l="l" t="t" r="r" b="b"/>
              <a:pathLst>
                <a:path w="2503" h="9559" extrusionOk="0">
                  <a:moveTo>
                    <a:pt x="2477" y="0"/>
                  </a:moveTo>
                  <a:cubicBezTo>
                    <a:pt x="2439" y="0"/>
                    <a:pt x="2372" y="54"/>
                    <a:pt x="2369" y="94"/>
                  </a:cubicBezTo>
                  <a:cubicBezTo>
                    <a:pt x="2006" y="3344"/>
                    <a:pt x="920" y="6404"/>
                    <a:pt x="8" y="9520"/>
                  </a:cubicBezTo>
                  <a:cubicBezTo>
                    <a:pt x="1" y="9548"/>
                    <a:pt x="11" y="9558"/>
                    <a:pt x="27" y="9558"/>
                  </a:cubicBezTo>
                  <a:cubicBezTo>
                    <a:pt x="58" y="9558"/>
                    <a:pt x="113" y="9521"/>
                    <a:pt x="123" y="9492"/>
                  </a:cubicBezTo>
                  <a:cubicBezTo>
                    <a:pt x="1188" y="6441"/>
                    <a:pt x="2196" y="3265"/>
                    <a:pt x="2501" y="32"/>
                  </a:cubicBezTo>
                  <a:cubicBezTo>
                    <a:pt x="2502" y="9"/>
                    <a:pt x="2492" y="0"/>
                    <a:pt x="24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42"/>
            <p:cNvSpPr/>
            <p:nvPr/>
          </p:nvSpPr>
          <p:spPr>
            <a:xfrm>
              <a:off x="4453750" y="1089550"/>
              <a:ext cx="66375" cy="263775"/>
            </a:xfrm>
            <a:custGeom>
              <a:avLst/>
              <a:gdLst/>
              <a:ahLst/>
              <a:cxnLst/>
              <a:rect l="l" t="t" r="r" b="b"/>
              <a:pathLst>
                <a:path w="2655" h="10551" extrusionOk="0">
                  <a:moveTo>
                    <a:pt x="2616" y="1"/>
                  </a:moveTo>
                  <a:cubicBezTo>
                    <a:pt x="2575" y="1"/>
                    <a:pt x="2509" y="45"/>
                    <a:pt x="2498" y="89"/>
                  </a:cubicBezTo>
                  <a:cubicBezTo>
                    <a:pt x="1772" y="3591"/>
                    <a:pt x="926" y="7047"/>
                    <a:pt x="9" y="10503"/>
                  </a:cubicBezTo>
                  <a:cubicBezTo>
                    <a:pt x="0" y="10537"/>
                    <a:pt x="12" y="10550"/>
                    <a:pt x="32" y="10550"/>
                  </a:cubicBezTo>
                  <a:cubicBezTo>
                    <a:pt x="68" y="10550"/>
                    <a:pt x="130" y="10507"/>
                    <a:pt x="141" y="10470"/>
                  </a:cubicBezTo>
                  <a:cubicBezTo>
                    <a:pt x="1156" y="7047"/>
                    <a:pt x="1921" y="3554"/>
                    <a:pt x="2647" y="53"/>
                  </a:cubicBezTo>
                  <a:cubicBezTo>
                    <a:pt x="2654" y="15"/>
                    <a:pt x="2639" y="1"/>
                    <a:pt x="26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42"/>
            <p:cNvSpPr/>
            <p:nvPr/>
          </p:nvSpPr>
          <p:spPr>
            <a:xfrm>
              <a:off x="4488450" y="1118725"/>
              <a:ext cx="56900" cy="201650"/>
            </a:xfrm>
            <a:custGeom>
              <a:avLst/>
              <a:gdLst/>
              <a:ahLst/>
              <a:cxnLst/>
              <a:rect l="l" t="t" r="r" b="b"/>
              <a:pathLst>
                <a:path w="2276" h="8066" extrusionOk="0">
                  <a:moveTo>
                    <a:pt x="2236" y="0"/>
                  </a:moveTo>
                  <a:cubicBezTo>
                    <a:pt x="2194" y="0"/>
                    <a:pt x="2126" y="47"/>
                    <a:pt x="2118" y="92"/>
                  </a:cubicBezTo>
                  <a:cubicBezTo>
                    <a:pt x="1523" y="2779"/>
                    <a:pt x="809" y="5401"/>
                    <a:pt x="8" y="8035"/>
                  </a:cubicBezTo>
                  <a:cubicBezTo>
                    <a:pt x="0" y="8058"/>
                    <a:pt x="8" y="8066"/>
                    <a:pt x="21" y="8066"/>
                  </a:cubicBezTo>
                  <a:cubicBezTo>
                    <a:pt x="43" y="8066"/>
                    <a:pt x="80" y="8044"/>
                    <a:pt x="91" y="8023"/>
                  </a:cubicBezTo>
                  <a:cubicBezTo>
                    <a:pt x="1110" y="5468"/>
                    <a:pt x="1676" y="2734"/>
                    <a:pt x="2267" y="54"/>
                  </a:cubicBezTo>
                  <a:cubicBezTo>
                    <a:pt x="2276" y="15"/>
                    <a:pt x="2260" y="0"/>
                    <a:pt x="22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42"/>
            <p:cNvSpPr/>
            <p:nvPr/>
          </p:nvSpPr>
          <p:spPr>
            <a:xfrm>
              <a:off x="4510425" y="1162600"/>
              <a:ext cx="55150" cy="179325"/>
            </a:xfrm>
            <a:custGeom>
              <a:avLst/>
              <a:gdLst/>
              <a:ahLst/>
              <a:cxnLst/>
              <a:rect l="l" t="t" r="r" b="b"/>
              <a:pathLst>
                <a:path w="2206" h="7173" extrusionOk="0">
                  <a:moveTo>
                    <a:pt x="2167" y="0"/>
                  </a:moveTo>
                  <a:cubicBezTo>
                    <a:pt x="2125" y="0"/>
                    <a:pt x="2058" y="45"/>
                    <a:pt x="2048" y="87"/>
                  </a:cubicBezTo>
                  <a:cubicBezTo>
                    <a:pt x="1536" y="2436"/>
                    <a:pt x="1012" y="4906"/>
                    <a:pt x="21" y="7111"/>
                  </a:cubicBezTo>
                  <a:cubicBezTo>
                    <a:pt x="1" y="7155"/>
                    <a:pt x="16" y="7172"/>
                    <a:pt x="42" y="7172"/>
                  </a:cubicBezTo>
                  <a:cubicBezTo>
                    <a:pt x="73" y="7172"/>
                    <a:pt x="120" y="7146"/>
                    <a:pt x="136" y="7115"/>
                  </a:cubicBezTo>
                  <a:cubicBezTo>
                    <a:pt x="1210" y="4967"/>
                    <a:pt x="1689" y="2383"/>
                    <a:pt x="2196" y="54"/>
                  </a:cubicBezTo>
                  <a:cubicBezTo>
                    <a:pt x="2205" y="15"/>
                    <a:pt x="2190" y="0"/>
                    <a:pt x="21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42"/>
            <p:cNvSpPr/>
            <p:nvPr/>
          </p:nvSpPr>
          <p:spPr>
            <a:xfrm>
              <a:off x="4485800" y="1162750"/>
              <a:ext cx="67350" cy="210450"/>
            </a:xfrm>
            <a:custGeom>
              <a:avLst/>
              <a:gdLst/>
              <a:ahLst/>
              <a:cxnLst/>
              <a:rect l="l" t="t" r="r" b="b"/>
              <a:pathLst>
                <a:path w="2694" h="8418" extrusionOk="0">
                  <a:moveTo>
                    <a:pt x="2659" y="0"/>
                  </a:moveTo>
                  <a:cubicBezTo>
                    <a:pt x="2622" y="0"/>
                    <a:pt x="2562" y="42"/>
                    <a:pt x="2554" y="81"/>
                  </a:cubicBezTo>
                  <a:cubicBezTo>
                    <a:pt x="1963" y="2943"/>
                    <a:pt x="1068" y="5651"/>
                    <a:pt x="15" y="8372"/>
                  </a:cubicBezTo>
                  <a:cubicBezTo>
                    <a:pt x="0" y="8405"/>
                    <a:pt x="11" y="8418"/>
                    <a:pt x="30" y="8418"/>
                  </a:cubicBezTo>
                  <a:cubicBezTo>
                    <a:pt x="54" y="8418"/>
                    <a:pt x="90" y="8398"/>
                    <a:pt x="101" y="8372"/>
                  </a:cubicBezTo>
                  <a:cubicBezTo>
                    <a:pt x="1357" y="5746"/>
                    <a:pt x="2121" y="2893"/>
                    <a:pt x="2686" y="48"/>
                  </a:cubicBezTo>
                  <a:cubicBezTo>
                    <a:pt x="2693" y="14"/>
                    <a:pt x="2680" y="0"/>
                    <a:pt x="26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42"/>
            <p:cNvSpPr/>
            <p:nvPr/>
          </p:nvSpPr>
          <p:spPr>
            <a:xfrm>
              <a:off x="4478950" y="1110825"/>
              <a:ext cx="49050" cy="201200"/>
            </a:xfrm>
            <a:custGeom>
              <a:avLst/>
              <a:gdLst/>
              <a:ahLst/>
              <a:cxnLst/>
              <a:rect l="l" t="t" r="r" b="b"/>
              <a:pathLst>
                <a:path w="1962" h="8048" extrusionOk="0">
                  <a:moveTo>
                    <a:pt x="1926" y="0"/>
                  </a:moveTo>
                  <a:cubicBezTo>
                    <a:pt x="1889" y="0"/>
                    <a:pt x="1833" y="42"/>
                    <a:pt x="1825" y="81"/>
                  </a:cubicBezTo>
                  <a:cubicBezTo>
                    <a:pt x="1338" y="2732"/>
                    <a:pt x="627" y="5374"/>
                    <a:pt x="8" y="8000"/>
                  </a:cubicBezTo>
                  <a:cubicBezTo>
                    <a:pt x="0" y="8034"/>
                    <a:pt x="12" y="8047"/>
                    <a:pt x="32" y="8047"/>
                  </a:cubicBezTo>
                  <a:cubicBezTo>
                    <a:pt x="67" y="8047"/>
                    <a:pt x="125" y="8005"/>
                    <a:pt x="136" y="7968"/>
                  </a:cubicBezTo>
                  <a:cubicBezTo>
                    <a:pt x="867" y="5399"/>
                    <a:pt x="1515" y="2682"/>
                    <a:pt x="1957" y="48"/>
                  </a:cubicBezTo>
                  <a:cubicBezTo>
                    <a:pt x="1961" y="14"/>
                    <a:pt x="1947" y="0"/>
                    <a:pt x="19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42"/>
            <p:cNvSpPr/>
            <p:nvPr/>
          </p:nvSpPr>
          <p:spPr>
            <a:xfrm>
              <a:off x="4346975" y="1133375"/>
              <a:ext cx="96975" cy="265850"/>
            </a:xfrm>
            <a:custGeom>
              <a:avLst/>
              <a:gdLst/>
              <a:ahLst/>
              <a:cxnLst/>
              <a:rect l="l" t="t" r="r" b="b"/>
              <a:pathLst>
                <a:path w="3879" h="10634" extrusionOk="0">
                  <a:moveTo>
                    <a:pt x="3842" y="0"/>
                  </a:moveTo>
                  <a:cubicBezTo>
                    <a:pt x="3801" y="0"/>
                    <a:pt x="3731" y="47"/>
                    <a:pt x="3718" y="91"/>
                  </a:cubicBezTo>
                  <a:cubicBezTo>
                    <a:pt x="2632" y="3659"/>
                    <a:pt x="1265" y="7091"/>
                    <a:pt x="10" y="10596"/>
                  </a:cubicBezTo>
                  <a:cubicBezTo>
                    <a:pt x="0" y="10623"/>
                    <a:pt x="11" y="10634"/>
                    <a:pt x="28" y="10634"/>
                  </a:cubicBezTo>
                  <a:cubicBezTo>
                    <a:pt x="56" y="10634"/>
                    <a:pt x="99" y="10608"/>
                    <a:pt x="109" y="10584"/>
                  </a:cubicBezTo>
                  <a:cubicBezTo>
                    <a:pt x="1584" y="7156"/>
                    <a:pt x="2785" y="3622"/>
                    <a:pt x="3867" y="55"/>
                  </a:cubicBezTo>
                  <a:cubicBezTo>
                    <a:pt x="3879" y="15"/>
                    <a:pt x="3865" y="0"/>
                    <a:pt x="38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42"/>
            <p:cNvSpPr/>
            <p:nvPr/>
          </p:nvSpPr>
          <p:spPr>
            <a:xfrm>
              <a:off x="4319250" y="1298950"/>
              <a:ext cx="90025" cy="184725"/>
            </a:xfrm>
            <a:custGeom>
              <a:avLst/>
              <a:gdLst/>
              <a:ahLst/>
              <a:cxnLst/>
              <a:rect l="l" t="t" r="r" b="b"/>
              <a:pathLst>
                <a:path w="3601" h="7389" extrusionOk="0">
                  <a:moveTo>
                    <a:pt x="3551" y="0"/>
                  </a:moveTo>
                  <a:cubicBezTo>
                    <a:pt x="3514" y="0"/>
                    <a:pt x="3460" y="29"/>
                    <a:pt x="3440" y="67"/>
                  </a:cubicBezTo>
                  <a:cubicBezTo>
                    <a:pt x="2251" y="2457"/>
                    <a:pt x="1057" y="4877"/>
                    <a:pt x="17" y="7338"/>
                  </a:cubicBezTo>
                  <a:cubicBezTo>
                    <a:pt x="0" y="7374"/>
                    <a:pt x="13" y="7388"/>
                    <a:pt x="34" y="7388"/>
                  </a:cubicBezTo>
                  <a:cubicBezTo>
                    <a:pt x="62" y="7388"/>
                    <a:pt x="104" y="7366"/>
                    <a:pt x="120" y="7338"/>
                  </a:cubicBezTo>
                  <a:cubicBezTo>
                    <a:pt x="1376" y="4972"/>
                    <a:pt x="2386" y="2470"/>
                    <a:pt x="3575" y="71"/>
                  </a:cubicBezTo>
                  <a:cubicBezTo>
                    <a:pt x="3600" y="20"/>
                    <a:pt x="3582" y="0"/>
                    <a:pt x="35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42"/>
            <p:cNvSpPr/>
            <p:nvPr/>
          </p:nvSpPr>
          <p:spPr>
            <a:xfrm>
              <a:off x="4336125" y="1314950"/>
              <a:ext cx="84600" cy="169725"/>
            </a:xfrm>
            <a:custGeom>
              <a:avLst/>
              <a:gdLst/>
              <a:ahLst/>
              <a:cxnLst/>
              <a:rect l="l" t="t" r="r" b="b"/>
              <a:pathLst>
                <a:path w="3384" h="6789" extrusionOk="0">
                  <a:moveTo>
                    <a:pt x="3330" y="1"/>
                  </a:moveTo>
                  <a:cubicBezTo>
                    <a:pt x="3290" y="1"/>
                    <a:pt x="3232" y="33"/>
                    <a:pt x="3215" y="75"/>
                  </a:cubicBezTo>
                  <a:cubicBezTo>
                    <a:pt x="2207" y="2321"/>
                    <a:pt x="989" y="4468"/>
                    <a:pt x="19" y="6727"/>
                  </a:cubicBezTo>
                  <a:cubicBezTo>
                    <a:pt x="0" y="6771"/>
                    <a:pt x="15" y="6788"/>
                    <a:pt x="39" y="6788"/>
                  </a:cubicBezTo>
                  <a:cubicBezTo>
                    <a:pt x="70" y="6788"/>
                    <a:pt x="114" y="6763"/>
                    <a:pt x="131" y="6731"/>
                  </a:cubicBezTo>
                  <a:cubicBezTo>
                    <a:pt x="1246" y="4535"/>
                    <a:pt x="2352" y="2321"/>
                    <a:pt x="3359" y="79"/>
                  </a:cubicBezTo>
                  <a:cubicBezTo>
                    <a:pt x="3384" y="23"/>
                    <a:pt x="3363" y="1"/>
                    <a:pt x="33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42"/>
            <p:cNvSpPr/>
            <p:nvPr/>
          </p:nvSpPr>
          <p:spPr>
            <a:xfrm>
              <a:off x="4349750" y="1353100"/>
              <a:ext cx="72600" cy="156000"/>
            </a:xfrm>
            <a:custGeom>
              <a:avLst/>
              <a:gdLst/>
              <a:ahLst/>
              <a:cxnLst/>
              <a:rect l="l" t="t" r="r" b="b"/>
              <a:pathLst>
                <a:path w="2904" h="6240" extrusionOk="0">
                  <a:moveTo>
                    <a:pt x="2849" y="0"/>
                  </a:moveTo>
                  <a:cubicBezTo>
                    <a:pt x="2810" y="0"/>
                    <a:pt x="2754" y="32"/>
                    <a:pt x="2736" y="76"/>
                  </a:cubicBezTo>
                  <a:cubicBezTo>
                    <a:pt x="2269" y="1179"/>
                    <a:pt x="1786" y="2273"/>
                    <a:pt x="1299" y="3367"/>
                  </a:cubicBezTo>
                  <a:cubicBezTo>
                    <a:pt x="1055" y="3912"/>
                    <a:pt x="808" y="4453"/>
                    <a:pt x="564" y="4998"/>
                  </a:cubicBezTo>
                  <a:cubicBezTo>
                    <a:pt x="457" y="5242"/>
                    <a:pt x="299" y="5969"/>
                    <a:pt x="64" y="6130"/>
                  </a:cubicBezTo>
                  <a:cubicBezTo>
                    <a:pt x="21" y="6158"/>
                    <a:pt x="0" y="6240"/>
                    <a:pt x="52" y="6240"/>
                  </a:cubicBezTo>
                  <a:cubicBezTo>
                    <a:pt x="60" y="6240"/>
                    <a:pt x="70" y="6238"/>
                    <a:pt x="81" y="6233"/>
                  </a:cubicBezTo>
                  <a:cubicBezTo>
                    <a:pt x="535" y="6056"/>
                    <a:pt x="808" y="4783"/>
                    <a:pt x="985" y="4387"/>
                  </a:cubicBezTo>
                  <a:cubicBezTo>
                    <a:pt x="1629" y="2955"/>
                    <a:pt x="2273" y="1526"/>
                    <a:pt x="2881" y="76"/>
                  </a:cubicBezTo>
                  <a:cubicBezTo>
                    <a:pt x="2903" y="22"/>
                    <a:pt x="2882" y="0"/>
                    <a:pt x="28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42"/>
            <p:cNvSpPr/>
            <p:nvPr/>
          </p:nvSpPr>
          <p:spPr>
            <a:xfrm>
              <a:off x="4378750" y="1388875"/>
              <a:ext cx="42600" cy="102000"/>
            </a:xfrm>
            <a:custGeom>
              <a:avLst/>
              <a:gdLst/>
              <a:ahLst/>
              <a:cxnLst/>
              <a:rect l="l" t="t" r="r" b="b"/>
              <a:pathLst>
                <a:path w="1704" h="4080" extrusionOk="0">
                  <a:moveTo>
                    <a:pt x="1652" y="0"/>
                  </a:moveTo>
                  <a:cubicBezTo>
                    <a:pt x="1615" y="0"/>
                    <a:pt x="1563" y="30"/>
                    <a:pt x="1547" y="70"/>
                  </a:cubicBezTo>
                  <a:cubicBezTo>
                    <a:pt x="1022" y="1375"/>
                    <a:pt x="358" y="2680"/>
                    <a:pt x="6" y="4042"/>
                  </a:cubicBezTo>
                  <a:cubicBezTo>
                    <a:pt x="0" y="4069"/>
                    <a:pt x="11" y="4079"/>
                    <a:pt x="27" y="4079"/>
                  </a:cubicBezTo>
                  <a:cubicBezTo>
                    <a:pt x="52" y="4079"/>
                    <a:pt x="92" y="4054"/>
                    <a:pt x="101" y="4034"/>
                  </a:cubicBezTo>
                  <a:cubicBezTo>
                    <a:pt x="655" y="2725"/>
                    <a:pt x="1151" y="1387"/>
                    <a:pt x="1683" y="74"/>
                  </a:cubicBezTo>
                  <a:cubicBezTo>
                    <a:pt x="1704" y="21"/>
                    <a:pt x="1683" y="0"/>
                    <a:pt x="16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42"/>
            <p:cNvSpPr/>
            <p:nvPr/>
          </p:nvSpPr>
          <p:spPr>
            <a:xfrm>
              <a:off x="4380325" y="1404325"/>
              <a:ext cx="51575" cy="117875"/>
            </a:xfrm>
            <a:custGeom>
              <a:avLst/>
              <a:gdLst/>
              <a:ahLst/>
              <a:cxnLst/>
              <a:rect l="l" t="t" r="r" b="b"/>
              <a:pathLst>
                <a:path w="2063" h="4715" extrusionOk="0">
                  <a:moveTo>
                    <a:pt x="2028" y="0"/>
                  </a:moveTo>
                  <a:cubicBezTo>
                    <a:pt x="1987" y="0"/>
                    <a:pt x="1913" y="47"/>
                    <a:pt x="1897" y="93"/>
                  </a:cubicBezTo>
                  <a:cubicBezTo>
                    <a:pt x="1397" y="1562"/>
                    <a:pt x="881" y="3304"/>
                    <a:pt x="38" y="4626"/>
                  </a:cubicBezTo>
                  <a:cubicBezTo>
                    <a:pt x="1" y="4685"/>
                    <a:pt x="24" y="4714"/>
                    <a:pt x="61" y="4714"/>
                  </a:cubicBezTo>
                  <a:cubicBezTo>
                    <a:pt x="88" y="4714"/>
                    <a:pt x="123" y="4698"/>
                    <a:pt x="146" y="4667"/>
                  </a:cubicBezTo>
                  <a:cubicBezTo>
                    <a:pt x="587" y="4060"/>
                    <a:pt x="835" y="3235"/>
                    <a:pt x="1125" y="2545"/>
                  </a:cubicBezTo>
                  <a:cubicBezTo>
                    <a:pt x="1467" y="1728"/>
                    <a:pt x="1769" y="893"/>
                    <a:pt x="2049" y="51"/>
                  </a:cubicBezTo>
                  <a:cubicBezTo>
                    <a:pt x="2062" y="14"/>
                    <a:pt x="2050" y="0"/>
                    <a:pt x="20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42"/>
            <p:cNvSpPr/>
            <p:nvPr/>
          </p:nvSpPr>
          <p:spPr>
            <a:xfrm>
              <a:off x="4398150" y="1414925"/>
              <a:ext cx="42550" cy="101950"/>
            </a:xfrm>
            <a:custGeom>
              <a:avLst/>
              <a:gdLst/>
              <a:ahLst/>
              <a:cxnLst/>
              <a:rect l="l" t="t" r="r" b="b"/>
              <a:pathLst>
                <a:path w="1702" h="4078" extrusionOk="0">
                  <a:moveTo>
                    <a:pt x="1652" y="0"/>
                  </a:moveTo>
                  <a:cubicBezTo>
                    <a:pt x="1617" y="0"/>
                    <a:pt x="1567" y="28"/>
                    <a:pt x="1551" y="69"/>
                  </a:cubicBezTo>
                  <a:cubicBezTo>
                    <a:pt x="1031" y="1382"/>
                    <a:pt x="395" y="2678"/>
                    <a:pt x="7" y="4041"/>
                  </a:cubicBezTo>
                  <a:cubicBezTo>
                    <a:pt x="1" y="4068"/>
                    <a:pt x="11" y="4077"/>
                    <a:pt x="28" y="4077"/>
                  </a:cubicBezTo>
                  <a:cubicBezTo>
                    <a:pt x="54" y="4077"/>
                    <a:pt x="96" y="4051"/>
                    <a:pt x="106" y="4029"/>
                  </a:cubicBezTo>
                  <a:cubicBezTo>
                    <a:pt x="647" y="2716"/>
                    <a:pt x="1163" y="1390"/>
                    <a:pt x="1683" y="69"/>
                  </a:cubicBezTo>
                  <a:cubicBezTo>
                    <a:pt x="1702" y="20"/>
                    <a:pt x="1682" y="0"/>
                    <a:pt x="16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42"/>
            <p:cNvSpPr/>
            <p:nvPr/>
          </p:nvSpPr>
          <p:spPr>
            <a:xfrm>
              <a:off x="4409575" y="1438325"/>
              <a:ext cx="37825" cy="87425"/>
            </a:xfrm>
            <a:custGeom>
              <a:avLst/>
              <a:gdLst/>
              <a:ahLst/>
              <a:cxnLst/>
              <a:rect l="l" t="t" r="r" b="b"/>
              <a:pathLst>
                <a:path w="1513" h="3497" extrusionOk="0">
                  <a:moveTo>
                    <a:pt x="1462" y="1"/>
                  </a:moveTo>
                  <a:cubicBezTo>
                    <a:pt x="1423" y="1"/>
                    <a:pt x="1368" y="31"/>
                    <a:pt x="1350" y="74"/>
                  </a:cubicBezTo>
                  <a:cubicBezTo>
                    <a:pt x="867" y="1172"/>
                    <a:pt x="339" y="2304"/>
                    <a:pt x="8" y="3460"/>
                  </a:cubicBezTo>
                  <a:cubicBezTo>
                    <a:pt x="0" y="3487"/>
                    <a:pt x="10" y="3497"/>
                    <a:pt x="25" y="3497"/>
                  </a:cubicBezTo>
                  <a:cubicBezTo>
                    <a:pt x="50" y="3497"/>
                    <a:pt x="91" y="3471"/>
                    <a:pt x="99" y="3448"/>
                  </a:cubicBezTo>
                  <a:cubicBezTo>
                    <a:pt x="607" y="2350"/>
                    <a:pt x="1003" y="1189"/>
                    <a:pt x="1491" y="74"/>
                  </a:cubicBezTo>
                  <a:cubicBezTo>
                    <a:pt x="1513" y="22"/>
                    <a:pt x="1493" y="1"/>
                    <a:pt x="14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42"/>
            <p:cNvSpPr/>
            <p:nvPr/>
          </p:nvSpPr>
          <p:spPr>
            <a:xfrm>
              <a:off x="4427900" y="1459400"/>
              <a:ext cx="29225" cy="61650"/>
            </a:xfrm>
            <a:custGeom>
              <a:avLst/>
              <a:gdLst/>
              <a:ahLst/>
              <a:cxnLst/>
              <a:rect l="l" t="t" r="r" b="b"/>
              <a:pathLst>
                <a:path w="1169" h="2466" extrusionOk="0">
                  <a:moveTo>
                    <a:pt x="1116" y="1"/>
                  </a:moveTo>
                  <a:cubicBezTo>
                    <a:pt x="1077" y="1"/>
                    <a:pt x="1023" y="31"/>
                    <a:pt x="1005" y="74"/>
                  </a:cubicBezTo>
                  <a:cubicBezTo>
                    <a:pt x="683" y="858"/>
                    <a:pt x="365" y="1638"/>
                    <a:pt x="18" y="2410"/>
                  </a:cubicBezTo>
                  <a:cubicBezTo>
                    <a:pt x="1" y="2450"/>
                    <a:pt x="13" y="2465"/>
                    <a:pt x="36" y="2465"/>
                  </a:cubicBezTo>
                  <a:cubicBezTo>
                    <a:pt x="65" y="2465"/>
                    <a:pt x="110" y="2440"/>
                    <a:pt x="126" y="2410"/>
                  </a:cubicBezTo>
                  <a:cubicBezTo>
                    <a:pt x="523" y="1659"/>
                    <a:pt x="820" y="862"/>
                    <a:pt x="1146" y="78"/>
                  </a:cubicBezTo>
                  <a:cubicBezTo>
                    <a:pt x="1169" y="23"/>
                    <a:pt x="1148" y="1"/>
                    <a:pt x="11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42"/>
            <p:cNvSpPr/>
            <p:nvPr/>
          </p:nvSpPr>
          <p:spPr>
            <a:xfrm>
              <a:off x="4346525" y="1480475"/>
              <a:ext cx="17225" cy="45725"/>
            </a:xfrm>
            <a:custGeom>
              <a:avLst/>
              <a:gdLst/>
              <a:ahLst/>
              <a:cxnLst/>
              <a:rect l="l" t="t" r="r" b="b"/>
              <a:pathLst>
                <a:path w="689" h="1829" extrusionOk="0">
                  <a:moveTo>
                    <a:pt x="650" y="1"/>
                  </a:moveTo>
                  <a:cubicBezTo>
                    <a:pt x="607" y="1"/>
                    <a:pt x="534" y="49"/>
                    <a:pt x="523" y="94"/>
                  </a:cubicBezTo>
                  <a:cubicBezTo>
                    <a:pt x="363" y="660"/>
                    <a:pt x="197" y="1224"/>
                    <a:pt x="12" y="1782"/>
                  </a:cubicBezTo>
                  <a:cubicBezTo>
                    <a:pt x="0" y="1816"/>
                    <a:pt x="11" y="1829"/>
                    <a:pt x="31" y="1829"/>
                  </a:cubicBezTo>
                  <a:cubicBezTo>
                    <a:pt x="68" y="1829"/>
                    <a:pt x="136" y="1785"/>
                    <a:pt x="152" y="1745"/>
                  </a:cubicBezTo>
                  <a:cubicBezTo>
                    <a:pt x="350" y="1188"/>
                    <a:pt x="519" y="626"/>
                    <a:pt x="676" y="56"/>
                  </a:cubicBezTo>
                  <a:cubicBezTo>
                    <a:pt x="688" y="16"/>
                    <a:pt x="674" y="1"/>
                    <a:pt x="6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42"/>
            <p:cNvSpPr/>
            <p:nvPr/>
          </p:nvSpPr>
          <p:spPr>
            <a:xfrm>
              <a:off x="4338500" y="1170725"/>
              <a:ext cx="70575" cy="196275"/>
            </a:xfrm>
            <a:custGeom>
              <a:avLst/>
              <a:gdLst/>
              <a:ahLst/>
              <a:cxnLst/>
              <a:rect l="l" t="t" r="r" b="b"/>
              <a:pathLst>
                <a:path w="2823" h="7851" extrusionOk="0">
                  <a:moveTo>
                    <a:pt x="2788" y="0"/>
                  </a:moveTo>
                  <a:cubicBezTo>
                    <a:pt x="2749" y="0"/>
                    <a:pt x="2679" y="46"/>
                    <a:pt x="2666" y="88"/>
                  </a:cubicBezTo>
                  <a:cubicBezTo>
                    <a:pt x="1877" y="2660"/>
                    <a:pt x="1109" y="5328"/>
                    <a:pt x="19" y="7793"/>
                  </a:cubicBezTo>
                  <a:cubicBezTo>
                    <a:pt x="0" y="7835"/>
                    <a:pt x="15" y="7851"/>
                    <a:pt x="40" y="7851"/>
                  </a:cubicBezTo>
                  <a:cubicBezTo>
                    <a:pt x="71" y="7851"/>
                    <a:pt x="118" y="7825"/>
                    <a:pt x="135" y="7793"/>
                  </a:cubicBezTo>
                  <a:cubicBezTo>
                    <a:pt x="1374" y="5414"/>
                    <a:pt x="2042" y="2607"/>
                    <a:pt x="2810" y="51"/>
                  </a:cubicBezTo>
                  <a:cubicBezTo>
                    <a:pt x="2822" y="14"/>
                    <a:pt x="2810" y="0"/>
                    <a:pt x="27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42"/>
            <p:cNvSpPr/>
            <p:nvPr/>
          </p:nvSpPr>
          <p:spPr>
            <a:xfrm>
              <a:off x="4332650" y="1172425"/>
              <a:ext cx="57725" cy="155050"/>
            </a:xfrm>
            <a:custGeom>
              <a:avLst/>
              <a:gdLst/>
              <a:ahLst/>
              <a:cxnLst/>
              <a:rect l="l" t="t" r="r" b="b"/>
              <a:pathLst>
                <a:path w="2309" h="6202" extrusionOk="0">
                  <a:moveTo>
                    <a:pt x="2274" y="0"/>
                  </a:moveTo>
                  <a:cubicBezTo>
                    <a:pt x="2234" y="0"/>
                    <a:pt x="2165" y="44"/>
                    <a:pt x="2153" y="86"/>
                  </a:cubicBezTo>
                  <a:cubicBezTo>
                    <a:pt x="1471" y="2118"/>
                    <a:pt x="884" y="4166"/>
                    <a:pt x="22" y="6135"/>
                  </a:cubicBezTo>
                  <a:cubicBezTo>
                    <a:pt x="0" y="6183"/>
                    <a:pt x="16" y="6201"/>
                    <a:pt x="44" y="6201"/>
                  </a:cubicBezTo>
                  <a:cubicBezTo>
                    <a:pt x="78" y="6201"/>
                    <a:pt x="131" y="6172"/>
                    <a:pt x="150" y="6135"/>
                  </a:cubicBezTo>
                  <a:cubicBezTo>
                    <a:pt x="1078" y="4191"/>
                    <a:pt x="1619" y="2089"/>
                    <a:pt x="2296" y="50"/>
                  </a:cubicBezTo>
                  <a:cubicBezTo>
                    <a:pt x="2308" y="14"/>
                    <a:pt x="2296" y="0"/>
                    <a:pt x="22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42"/>
            <p:cNvSpPr/>
            <p:nvPr/>
          </p:nvSpPr>
          <p:spPr>
            <a:xfrm>
              <a:off x="4299200" y="1168200"/>
              <a:ext cx="65375" cy="168475"/>
            </a:xfrm>
            <a:custGeom>
              <a:avLst/>
              <a:gdLst/>
              <a:ahLst/>
              <a:cxnLst/>
              <a:rect l="l" t="t" r="r" b="b"/>
              <a:pathLst>
                <a:path w="2615" h="6739" extrusionOk="0">
                  <a:moveTo>
                    <a:pt x="2578" y="1"/>
                  </a:moveTo>
                  <a:cubicBezTo>
                    <a:pt x="2536" y="1"/>
                    <a:pt x="2463" y="49"/>
                    <a:pt x="2450" y="95"/>
                  </a:cubicBezTo>
                  <a:cubicBezTo>
                    <a:pt x="1764" y="2353"/>
                    <a:pt x="893" y="4504"/>
                    <a:pt x="13" y="6692"/>
                  </a:cubicBezTo>
                  <a:cubicBezTo>
                    <a:pt x="1" y="6725"/>
                    <a:pt x="12" y="6738"/>
                    <a:pt x="31" y="6738"/>
                  </a:cubicBezTo>
                  <a:cubicBezTo>
                    <a:pt x="54" y="6738"/>
                    <a:pt x="89" y="6718"/>
                    <a:pt x="101" y="6692"/>
                  </a:cubicBezTo>
                  <a:cubicBezTo>
                    <a:pt x="1195" y="4608"/>
                    <a:pt x="1921" y="2300"/>
                    <a:pt x="2603" y="53"/>
                  </a:cubicBezTo>
                  <a:cubicBezTo>
                    <a:pt x="2614" y="15"/>
                    <a:pt x="2601" y="1"/>
                    <a:pt x="25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42"/>
            <p:cNvSpPr/>
            <p:nvPr/>
          </p:nvSpPr>
          <p:spPr>
            <a:xfrm>
              <a:off x="4289375" y="1153450"/>
              <a:ext cx="53425" cy="166350"/>
            </a:xfrm>
            <a:custGeom>
              <a:avLst/>
              <a:gdLst/>
              <a:ahLst/>
              <a:cxnLst/>
              <a:rect l="l" t="t" r="r" b="b"/>
              <a:pathLst>
                <a:path w="2137" h="6654" extrusionOk="0">
                  <a:moveTo>
                    <a:pt x="2095" y="1"/>
                  </a:moveTo>
                  <a:cubicBezTo>
                    <a:pt x="2049" y="1"/>
                    <a:pt x="1972" y="52"/>
                    <a:pt x="1959" y="102"/>
                  </a:cubicBezTo>
                  <a:cubicBezTo>
                    <a:pt x="1406" y="2311"/>
                    <a:pt x="700" y="4445"/>
                    <a:pt x="10" y="6614"/>
                  </a:cubicBezTo>
                  <a:cubicBezTo>
                    <a:pt x="0" y="6642"/>
                    <a:pt x="11" y="6653"/>
                    <a:pt x="28" y="6653"/>
                  </a:cubicBezTo>
                  <a:cubicBezTo>
                    <a:pt x="55" y="6653"/>
                    <a:pt x="99" y="6626"/>
                    <a:pt x="109" y="6601"/>
                  </a:cubicBezTo>
                  <a:cubicBezTo>
                    <a:pt x="1005" y="4508"/>
                    <a:pt x="1580" y="2261"/>
                    <a:pt x="2125" y="60"/>
                  </a:cubicBezTo>
                  <a:cubicBezTo>
                    <a:pt x="2136" y="17"/>
                    <a:pt x="2121" y="1"/>
                    <a:pt x="20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42"/>
            <p:cNvSpPr/>
            <p:nvPr/>
          </p:nvSpPr>
          <p:spPr>
            <a:xfrm>
              <a:off x="4266700" y="1151800"/>
              <a:ext cx="60850" cy="180750"/>
            </a:xfrm>
            <a:custGeom>
              <a:avLst/>
              <a:gdLst/>
              <a:ahLst/>
              <a:cxnLst/>
              <a:rect l="l" t="t" r="r" b="b"/>
              <a:pathLst>
                <a:path w="2434" h="7230" extrusionOk="0">
                  <a:moveTo>
                    <a:pt x="2390" y="0"/>
                  </a:moveTo>
                  <a:cubicBezTo>
                    <a:pt x="2343" y="0"/>
                    <a:pt x="2263" y="52"/>
                    <a:pt x="2247" y="102"/>
                  </a:cubicBezTo>
                  <a:cubicBezTo>
                    <a:pt x="1520" y="2447"/>
                    <a:pt x="892" y="4854"/>
                    <a:pt x="21" y="7154"/>
                  </a:cubicBezTo>
                  <a:cubicBezTo>
                    <a:pt x="1" y="7208"/>
                    <a:pt x="21" y="7229"/>
                    <a:pt x="53" y="7229"/>
                  </a:cubicBezTo>
                  <a:cubicBezTo>
                    <a:pt x="92" y="7229"/>
                    <a:pt x="148" y="7197"/>
                    <a:pt x="166" y="7154"/>
                  </a:cubicBezTo>
                  <a:cubicBezTo>
                    <a:pt x="1132" y="4892"/>
                    <a:pt x="1694" y="2411"/>
                    <a:pt x="2420" y="61"/>
                  </a:cubicBezTo>
                  <a:cubicBezTo>
                    <a:pt x="2434" y="17"/>
                    <a:pt x="2417" y="0"/>
                    <a:pt x="23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42"/>
            <p:cNvSpPr/>
            <p:nvPr/>
          </p:nvSpPr>
          <p:spPr>
            <a:xfrm>
              <a:off x="4238500" y="1158375"/>
              <a:ext cx="66200" cy="187100"/>
            </a:xfrm>
            <a:custGeom>
              <a:avLst/>
              <a:gdLst/>
              <a:ahLst/>
              <a:cxnLst/>
              <a:rect l="l" t="t" r="r" b="b"/>
              <a:pathLst>
                <a:path w="2648" h="7484" extrusionOk="0">
                  <a:moveTo>
                    <a:pt x="2607" y="1"/>
                  </a:moveTo>
                  <a:cubicBezTo>
                    <a:pt x="2561" y="1"/>
                    <a:pt x="2483" y="52"/>
                    <a:pt x="2470" y="99"/>
                  </a:cubicBezTo>
                  <a:cubicBezTo>
                    <a:pt x="1719" y="2585"/>
                    <a:pt x="1004" y="5037"/>
                    <a:pt x="13" y="7444"/>
                  </a:cubicBezTo>
                  <a:cubicBezTo>
                    <a:pt x="1" y="7473"/>
                    <a:pt x="10" y="7484"/>
                    <a:pt x="27" y="7484"/>
                  </a:cubicBezTo>
                  <a:cubicBezTo>
                    <a:pt x="48" y="7484"/>
                    <a:pt x="81" y="7466"/>
                    <a:pt x="92" y="7444"/>
                  </a:cubicBezTo>
                  <a:cubicBezTo>
                    <a:pt x="1323" y="5149"/>
                    <a:pt x="1888" y="2535"/>
                    <a:pt x="2636" y="58"/>
                  </a:cubicBezTo>
                  <a:cubicBezTo>
                    <a:pt x="2647" y="16"/>
                    <a:pt x="2632" y="1"/>
                    <a:pt x="26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42"/>
            <p:cNvSpPr/>
            <p:nvPr/>
          </p:nvSpPr>
          <p:spPr>
            <a:xfrm>
              <a:off x="4230150" y="1151750"/>
              <a:ext cx="56000" cy="166400"/>
            </a:xfrm>
            <a:custGeom>
              <a:avLst/>
              <a:gdLst/>
              <a:ahLst/>
              <a:cxnLst/>
              <a:rect l="l" t="t" r="r" b="b"/>
              <a:pathLst>
                <a:path w="2240" h="6656" extrusionOk="0">
                  <a:moveTo>
                    <a:pt x="2196" y="1"/>
                  </a:moveTo>
                  <a:cubicBezTo>
                    <a:pt x="2148" y="1"/>
                    <a:pt x="2066" y="54"/>
                    <a:pt x="2053" y="104"/>
                  </a:cubicBezTo>
                  <a:cubicBezTo>
                    <a:pt x="1405" y="2297"/>
                    <a:pt x="753" y="4460"/>
                    <a:pt x="10" y="6619"/>
                  </a:cubicBezTo>
                  <a:cubicBezTo>
                    <a:pt x="0" y="6646"/>
                    <a:pt x="10" y="6656"/>
                    <a:pt x="28" y="6656"/>
                  </a:cubicBezTo>
                  <a:cubicBezTo>
                    <a:pt x="56" y="6656"/>
                    <a:pt x="102" y="6630"/>
                    <a:pt x="113" y="6607"/>
                  </a:cubicBezTo>
                  <a:cubicBezTo>
                    <a:pt x="1087" y="4538"/>
                    <a:pt x="1582" y="2247"/>
                    <a:pt x="2226" y="63"/>
                  </a:cubicBezTo>
                  <a:cubicBezTo>
                    <a:pt x="2240" y="18"/>
                    <a:pt x="2224" y="1"/>
                    <a:pt x="219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42"/>
            <p:cNvSpPr/>
            <p:nvPr/>
          </p:nvSpPr>
          <p:spPr>
            <a:xfrm>
              <a:off x="4208025" y="1145600"/>
              <a:ext cx="57975" cy="188175"/>
            </a:xfrm>
            <a:custGeom>
              <a:avLst/>
              <a:gdLst/>
              <a:ahLst/>
              <a:cxnLst/>
              <a:rect l="l" t="t" r="r" b="b"/>
              <a:pathLst>
                <a:path w="2319" h="7527" extrusionOk="0">
                  <a:moveTo>
                    <a:pt x="2281" y="0"/>
                  </a:moveTo>
                  <a:cubicBezTo>
                    <a:pt x="2242" y="0"/>
                    <a:pt x="2184" y="44"/>
                    <a:pt x="2178" y="86"/>
                  </a:cubicBezTo>
                  <a:cubicBezTo>
                    <a:pt x="1790" y="2670"/>
                    <a:pt x="931" y="5032"/>
                    <a:pt x="15" y="7469"/>
                  </a:cubicBezTo>
                  <a:cubicBezTo>
                    <a:pt x="0" y="7511"/>
                    <a:pt x="15" y="7527"/>
                    <a:pt x="39" y="7527"/>
                  </a:cubicBezTo>
                  <a:cubicBezTo>
                    <a:pt x="69" y="7527"/>
                    <a:pt x="113" y="7501"/>
                    <a:pt x="127" y="7469"/>
                  </a:cubicBezTo>
                  <a:cubicBezTo>
                    <a:pt x="1221" y="5136"/>
                    <a:pt x="1968" y="2600"/>
                    <a:pt x="2315" y="52"/>
                  </a:cubicBezTo>
                  <a:cubicBezTo>
                    <a:pt x="2319" y="15"/>
                    <a:pt x="2303" y="0"/>
                    <a:pt x="228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42"/>
            <p:cNvSpPr/>
            <p:nvPr/>
          </p:nvSpPr>
          <p:spPr>
            <a:xfrm>
              <a:off x="4132925" y="1109925"/>
              <a:ext cx="77400" cy="233225"/>
            </a:xfrm>
            <a:custGeom>
              <a:avLst/>
              <a:gdLst/>
              <a:ahLst/>
              <a:cxnLst/>
              <a:rect l="l" t="t" r="r" b="b"/>
              <a:pathLst>
                <a:path w="3096" h="9329" extrusionOk="0">
                  <a:moveTo>
                    <a:pt x="3059" y="0"/>
                  </a:moveTo>
                  <a:cubicBezTo>
                    <a:pt x="3019" y="0"/>
                    <a:pt x="2950" y="46"/>
                    <a:pt x="2936" y="88"/>
                  </a:cubicBezTo>
                  <a:cubicBezTo>
                    <a:pt x="2020" y="3181"/>
                    <a:pt x="1041" y="6236"/>
                    <a:pt x="9" y="9296"/>
                  </a:cubicBezTo>
                  <a:cubicBezTo>
                    <a:pt x="1" y="9320"/>
                    <a:pt x="11" y="9329"/>
                    <a:pt x="27" y="9329"/>
                  </a:cubicBezTo>
                  <a:cubicBezTo>
                    <a:pt x="52" y="9329"/>
                    <a:pt x="92" y="9306"/>
                    <a:pt x="99" y="9283"/>
                  </a:cubicBezTo>
                  <a:cubicBezTo>
                    <a:pt x="1376" y="6315"/>
                    <a:pt x="2180" y="3144"/>
                    <a:pt x="3085" y="51"/>
                  </a:cubicBezTo>
                  <a:cubicBezTo>
                    <a:pt x="3095" y="14"/>
                    <a:pt x="3082" y="0"/>
                    <a:pt x="30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42"/>
            <p:cNvSpPr/>
            <p:nvPr/>
          </p:nvSpPr>
          <p:spPr>
            <a:xfrm>
              <a:off x="4161325" y="1108200"/>
              <a:ext cx="65950" cy="230175"/>
            </a:xfrm>
            <a:custGeom>
              <a:avLst/>
              <a:gdLst/>
              <a:ahLst/>
              <a:cxnLst/>
              <a:rect l="l" t="t" r="r" b="b"/>
              <a:pathLst>
                <a:path w="2638" h="9207" extrusionOk="0">
                  <a:moveTo>
                    <a:pt x="2598" y="0"/>
                  </a:moveTo>
                  <a:cubicBezTo>
                    <a:pt x="2556" y="0"/>
                    <a:pt x="2489" y="47"/>
                    <a:pt x="2481" y="92"/>
                  </a:cubicBezTo>
                  <a:cubicBezTo>
                    <a:pt x="1903" y="3221"/>
                    <a:pt x="825" y="6116"/>
                    <a:pt x="8" y="9171"/>
                  </a:cubicBezTo>
                  <a:cubicBezTo>
                    <a:pt x="1" y="9197"/>
                    <a:pt x="9" y="9207"/>
                    <a:pt x="23" y="9207"/>
                  </a:cubicBezTo>
                  <a:cubicBezTo>
                    <a:pt x="49" y="9207"/>
                    <a:pt x="97" y="9173"/>
                    <a:pt x="107" y="9146"/>
                  </a:cubicBezTo>
                  <a:cubicBezTo>
                    <a:pt x="1189" y="6169"/>
                    <a:pt x="2060" y="3172"/>
                    <a:pt x="2630" y="54"/>
                  </a:cubicBezTo>
                  <a:cubicBezTo>
                    <a:pt x="2637" y="15"/>
                    <a:pt x="2622" y="0"/>
                    <a:pt x="25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42"/>
            <p:cNvSpPr/>
            <p:nvPr/>
          </p:nvSpPr>
          <p:spPr>
            <a:xfrm>
              <a:off x="4171000" y="1135050"/>
              <a:ext cx="70025" cy="209025"/>
            </a:xfrm>
            <a:custGeom>
              <a:avLst/>
              <a:gdLst/>
              <a:ahLst/>
              <a:cxnLst/>
              <a:rect l="l" t="t" r="r" b="b"/>
              <a:pathLst>
                <a:path w="2801" h="8361" extrusionOk="0">
                  <a:moveTo>
                    <a:pt x="2763" y="1"/>
                  </a:moveTo>
                  <a:cubicBezTo>
                    <a:pt x="2724" y="1"/>
                    <a:pt x="2660" y="45"/>
                    <a:pt x="2652" y="87"/>
                  </a:cubicBezTo>
                  <a:cubicBezTo>
                    <a:pt x="1970" y="2915"/>
                    <a:pt x="1087" y="5607"/>
                    <a:pt x="13" y="8312"/>
                  </a:cubicBezTo>
                  <a:cubicBezTo>
                    <a:pt x="0" y="8347"/>
                    <a:pt x="13" y="8360"/>
                    <a:pt x="33" y="8360"/>
                  </a:cubicBezTo>
                  <a:cubicBezTo>
                    <a:pt x="58" y="8360"/>
                    <a:pt x="95" y="8339"/>
                    <a:pt x="108" y="8312"/>
                  </a:cubicBezTo>
                  <a:cubicBezTo>
                    <a:pt x="1404" y="5726"/>
                    <a:pt x="2128" y="2853"/>
                    <a:pt x="2792" y="53"/>
                  </a:cubicBezTo>
                  <a:cubicBezTo>
                    <a:pt x="2801" y="16"/>
                    <a:pt x="2786" y="1"/>
                    <a:pt x="27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42"/>
            <p:cNvSpPr/>
            <p:nvPr/>
          </p:nvSpPr>
          <p:spPr>
            <a:xfrm>
              <a:off x="4263650" y="1344275"/>
              <a:ext cx="15575" cy="34625"/>
            </a:xfrm>
            <a:custGeom>
              <a:avLst/>
              <a:gdLst/>
              <a:ahLst/>
              <a:cxnLst/>
              <a:rect l="l" t="t" r="r" b="b"/>
              <a:pathLst>
                <a:path w="623" h="1385" extrusionOk="0">
                  <a:moveTo>
                    <a:pt x="585" y="0"/>
                  </a:moveTo>
                  <a:cubicBezTo>
                    <a:pt x="544" y="0"/>
                    <a:pt x="476" y="47"/>
                    <a:pt x="465" y="91"/>
                  </a:cubicBezTo>
                  <a:cubicBezTo>
                    <a:pt x="408" y="339"/>
                    <a:pt x="329" y="578"/>
                    <a:pt x="230" y="814"/>
                  </a:cubicBezTo>
                  <a:cubicBezTo>
                    <a:pt x="156" y="987"/>
                    <a:pt x="40" y="1161"/>
                    <a:pt x="7" y="1351"/>
                  </a:cubicBezTo>
                  <a:cubicBezTo>
                    <a:pt x="1" y="1376"/>
                    <a:pt x="9" y="1385"/>
                    <a:pt x="24" y="1385"/>
                  </a:cubicBezTo>
                  <a:cubicBezTo>
                    <a:pt x="45" y="1385"/>
                    <a:pt x="77" y="1366"/>
                    <a:pt x="90" y="1351"/>
                  </a:cubicBezTo>
                  <a:cubicBezTo>
                    <a:pt x="366" y="1008"/>
                    <a:pt x="519" y="479"/>
                    <a:pt x="614" y="54"/>
                  </a:cubicBezTo>
                  <a:cubicBezTo>
                    <a:pt x="623" y="15"/>
                    <a:pt x="608" y="0"/>
                    <a:pt x="5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42"/>
            <p:cNvSpPr/>
            <p:nvPr/>
          </p:nvSpPr>
          <p:spPr>
            <a:xfrm>
              <a:off x="4267375" y="1345100"/>
              <a:ext cx="24900" cy="56775"/>
            </a:xfrm>
            <a:custGeom>
              <a:avLst/>
              <a:gdLst/>
              <a:ahLst/>
              <a:cxnLst/>
              <a:rect l="l" t="t" r="r" b="b"/>
              <a:pathLst>
                <a:path w="996" h="2271" extrusionOk="0">
                  <a:moveTo>
                    <a:pt x="945" y="0"/>
                  </a:moveTo>
                  <a:cubicBezTo>
                    <a:pt x="909" y="0"/>
                    <a:pt x="858" y="30"/>
                    <a:pt x="844" y="70"/>
                  </a:cubicBezTo>
                  <a:cubicBezTo>
                    <a:pt x="577" y="785"/>
                    <a:pt x="175" y="1482"/>
                    <a:pt x="7" y="2226"/>
                  </a:cubicBezTo>
                  <a:cubicBezTo>
                    <a:pt x="1" y="2259"/>
                    <a:pt x="13" y="2271"/>
                    <a:pt x="31" y="2271"/>
                  </a:cubicBezTo>
                  <a:cubicBezTo>
                    <a:pt x="61" y="2271"/>
                    <a:pt x="108" y="2239"/>
                    <a:pt x="118" y="2214"/>
                  </a:cubicBezTo>
                  <a:cubicBezTo>
                    <a:pt x="419" y="1511"/>
                    <a:pt x="709" y="789"/>
                    <a:pt x="977" y="70"/>
                  </a:cubicBezTo>
                  <a:cubicBezTo>
                    <a:pt x="996" y="20"/>
                    <a:pt x="975" y="0"/>
                    <a:pt x="9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42"/>
            <p:cNvSpPr/>
            <p:nvPr/>
          </p:nvSpPr>
          <p:spPr>
            <a:xfrm>
              <a:off x="4278575" y="1331350"/>
              <a:ext cx="50350" cy="105450"/>
            </a:xfrm>
            <a:custGeom>
              <a:avLst/>
              <a:gdLst/>
              <a:ahLst/>
              <a:cxnLst/>
              <a:rect l="l" t="t" r="r" b="b"/>
              <a:pathLst>
                <a:path w="2014" h="4218" extrusionOk="0">
                  <a:moveTo>
                    <a:pt x="1963" y="1"/>
                  </a:moveTo>
                  <a:cubicBezTo>
                    <a:pt x="1926" y="1"/>
                    <a:pt x="1872" y="29"/>
                    <a:pt x="1854" y="67"/>
                  </a:cubicBezTo>
                  <a:cubicBezTo>
                    <a:pt x="1239" y="1426"/>
                    <a:pt x="558" y="2772"/>
                    <a:pt x="17" y="4159"/>
                  </a:cubicBezTo>
                  <a:cubicBezTo>
                    <a:pt x="1" y="4201"/>
                    <a:pt x="15" y="4217"/>
                    <a:pt x="38" y="4217"/>
                  </a:cubicBezTo>
                  <a:cubicBezTo>
                    <a:pt x="68" y="4217"/>
                    <a:pt x="112" y="4191"/>
                    <a:pt x="129" y="4159"/>
                  </a:cubicBezTo>
                  <a:cubicBezTo>
                    <a:pt x="810" y="2834"/>
                    <a:pt x="1379" y="1434"/>
                    <a:pt x="1991" y="71"/>
                  </a:cubicBezTo>
                  <a:cubicBezTo>
                    <a:pt x="2013" y="21"/>
                    <a:pt x="1994" y="1"/>
                    <a:pt x="19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42"/>
            <p:cNvSpPr/>
            <p:nvPr/>
          </p:nvSpPr>
          <p:spPr>
            <a:xfrm>
              <a:off x="4302575" y="1343475"/>
              <a:ext cx="38575" cy="79200"/>
            </a:xfrm>
            <a:custGeom>
              <a:avLst/>
              <a:gdLst/>
              <a:ahLst/>
              <a:cxnLst/>
              <a:rect l="l" t="t" r="r" b="b"/>
              <a:pathLst>
                <a:path w="1543" h="3168" extrusionOk="0">
                  <a:moveTo>
                    <a:pt x="1491" y="0"/>
                  </a:moveTo>
                  <a:cubicBezTo>
                    <a:pt x="1453" y="0"/>
                    <a:pt x="1398" y="30"/>
                    <a:pt x="1378" y="70"/>
                  </a:cubicBezTo>
                  <a:cubicBezTo>
                    <a:pt x="923" y="1069"/>
                    <a:pt x="279" y="2068"/>
                    <a:pt x="6" y="3133"/>
                  </a:cubicBezTo>
                  <a:cubicBezTo>
                    <a:pt x="0" y="3158"/>
                    <a:pt x="9" y="3167"/>
                    <a:pt x="24" y="3167"/>
                  </a:cubicBezTo>
                  <a:cubicBezTo>
                    <a:pt x="48" y="3167"/>
                    <a:pt x="87" y="3142"/>
                    <a:pt x="97" y="3121"/>
                  </a:cubicBezTo>
                  <a:cubicBezTo>
                    <a:pt x="606" y="2130"/>
                    <a:pt x="1056" y="1086"/>
                    <a:pt x="1517" y="74"/>
                  </a:cubicBezTo>
                  <a:cubicBezTo>
                    <a:pt x="1542" y="21"/>
                    <a:pt x="1523" y="0"/>
                    <a:pt x="14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42"/>
            <p:cNvSpPr/>
            <p:nvPr/>
          </p:nvSpPr>
          <p:spPr>
            <a:xfrm>
              <a:off x="4310250" y="1404425"/>
              <a:ext cx="20200" cy="34625"/>
            </a:xfrm>
            <a:custGeom>
              <a:avLst/>
              <a:gdLst/>
              <a:ahLst/>
              <a:cxnLst/>
              <a:rect l="l" t="t" r="r" b="b"/>
              <a:pathLst>
                <a:path w="808" h="1385" extrusionOk="0">
                  <a:moveTo>
                    <a:pt x="761" y="1"/>
                  </a:moveTo>
                  <a:cubicBezTo>
                    <a:pt x="725" y="1"/>
                    <a:pt x="673" y="29"/>
                    <a:pt x="657" y="68"/>
                  </a:cubicBezTo>
                  <a:cubicBezTo>
                    <a:pt x="459" y="497"/>
                    <a:pt x="249" y="918"/>
                    <a:pt x="21" y="1331"/>
                  </a:cubicBezTo>
                  <a:cubicBezTo>
                    <a:pt x="1" y="1369"/>
                    <a:pt x="17" y="1384"/>
                    <a:pt x="42" y="1384"/>
                  </a:cubicBezTo>
                  <a:cubicBezTo>
                    <a:pt x="66" y="1384"/>
                    <a:pt x="98" y="1370"/>
                    <a:pt x="112" y="1348"/>
                  </a:cubicBezTo>
                  <a:cubicBezTo>
                    <a:pt x="381" y="947"/>
                    <a:pt x="583" y="506"/>
                    <a:pt x="785" y="68"/>
                  </a:cubicBezTo>
                  <a:cubicBezTo>
                    <a:pt x="808" y="20"/>
                    <a:pt x="790" y="1"/>
                    <a:pt x="76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42"/>
            <p:cNvSpPr/>
            <p:nvPr/>
          </p:nvSpPr>
          <p:spPr>
            <a:xfrm>
              <a:off x="3878625" y="1101525"/>
              <a:ext cx="49575" cy="191050"/>
            </a:xfrm>
            <a:custGeom>
              <a:avLst/>
              <a:gdLst/>
              <a:ahLst/>
              <a:cxnLst/>
              <a:rect l="l" t="t" r="r" b="b"/>
              <a:pathLst>
                <a:path w="1983" h="7642" extrusionOk="0">
                  <a:moveTo>
                    <a:pt x="1940" y="1"/>
                  </a:moveTo>
                  <a:cubicBezTo>
                    <a:pt x="1895" y="1"/>
                    <a:pt x="1820" y="52"/>
                    <a:pt x="1807" y="102"/>
                  </a:cubicBezTo>
                  <a:cubicBezTo>
                    <a:pt x="1192" y="2567"/>
                    <a:pt x="461" y="5094"/>
                    <a:pt x="7" y="7593"/>
                  </a:cubicBezTo>
                  <a:cubicBezTo>
                    <a:pt x="1" y="7628"/>
                    <a:pt x="14" y="7641"/>
                    <a:pt x="33" y="7641"/>
                  </a:cubicBezTo>
                  <a:cubicBezTo>
                    <a:pt x="69" y="7641"/>
                    <a:pt x="128" y="7597"/>
                    <a:pt x="139" y="7559"/>
                  </a:cubicBezTo>
                  <a:cubicBezTo>
                    <a:pt x="861" y="5082"/>
                    <a:pt x="1357" y="2563"/>
                    <a:pt x="1972" y="61"/>
                  </a:cubicBezTo>
                  <a:cubicBezTo>
                    <a:pt x="1982" y="18"/>
                    <a:pt x="1966" y="1"/>
                    <a:pt x="19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42"/>
            <p:cNvSpPr/>
            <p:nvPr/>
          </p:nvSpPr>
          <p:spPr>
            <a:xfrm>
              <a:off x="3899975" y="1073175"/>
              <a:ext cx="54875" cy="216750"/>
            </a:xfrm>
            <a:custGeom>
              <a:avLst/>
              <a:gdLst/>
              <a:ahLst/>
              <a:cxnLst/>
              <a:rect l="l" t="t" r="r" b="b"/>
              <a:pathLst>
                <a:path w="2195" h="8670" extrusionOk="0">
                  <a:moveTo>
                    <a:pt x="2152" y="1"/>
                  </a:moveTo>
                  <a:cubicBezTo>
                    <a:pt x="2107" y="1"/>
                    <a:pt x="2037" y="49"/>
                    <a:pt x="2027" y="96"/>
                  </a:cubicBezTo>
                  <a:cubicBezTo>
                    <a:pt x="1449" y="2966"/>
                    <a:pt x="598" y="5770"/>
                    <a:pt x="7" y="8628"/>
                  </a:cubicBezTo>
                  <a:cubicBezTo>
                    <a:pt x="0" y="8658"/>
                    <a:pt x="10" y="8669"/>
                    <a:pt x="27" y="8669"/>
                  </a:cubicBezTo>
                  <a:cubicBezTo>
                    <a:pt x="58" y="8669"/>
                    <a:pt x="111" y="8630"/>
                    <a:pt x="119" y="8598"/>
                  </a:cubicBezTo>
                  <a:cubicBezTo>
                    <a:pt x="961" y="5779"/>
                    <a:pt x="1613" y="2945"/>
                    <a:pt x="2187" y="60"/>
                  </a:cubicBezTo>
                  <a:cubicBezTo>
                    <a:pt x="2195" y="17"/>
                    <a:pt x="2177" y="1"/>
                    <a:pt x="21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42"/>
            <p:cNvSpPr/>
            <p:nvPr/>
          </p:nvSpPr>
          <p:spPr>
            <a:xfrm>
              <a:off x="3926700" y="1083675"/>
              <a:ext cx="45375" cy="156700"/>
            </a:xfrm>
            <a:custGeom>
              <a:avLst/>
              <a:gdLst/>
              <a:ahLst/>
              <a:cxnLst/>
              <a:rect l="l" t="t" r="r" b="b"/>
              <a:pathLst>
                <a:path w="1815" h="6268" extrusionOk="0">
                  <a:moveTo>
                    <a:pt x="1771" y="0"/>
                  </a:moveTo>
                  <a:cubicBezTo>
                    <a:pt x="1725" y="0"/>
                    <a:pt x="1649" y="52"/>
                    <a:pt x="1638" y="101"/>
                  </a:cubicBezTo>
                  <a:cubicBezTo>
                    <a:pt x="1114" y="2150"/>
                    <a:pt x="548" y="4185"/>
                    <a:pt x="8" y="6226"/>
                  </a:cubicBezTo>
                  <a:cubicBezTo>
                    <a:pt x="1" y="6256"/>
                    <a:pt x="11" y="6268"/>
                    <a:pt x="28" y="6268"/>
                  </a:cubicBezTo>
                  <a:cubicBezTo>
                    <a:pt x="59" y="6268"/>
                    <a:pt x="112" y="6230"/>
                    <a:pt x="119" y="6201"/>
                  </a:cubicBezTo>
                  <a:cubicBezTo>
                    <a:pt x="805" y="4194"/>
                    <a:pt x="1284" y="2113"/>
                    <a:pt x="1804" y="61"/>
                  </a:cubicBezTo>
                  <a:cubicBezTo>
                    <a:pt x="1814" y="17"/>
                    <a:pt x="1798" y="0"/>
                    <a:pt x="17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42"/>
            <p:cNvSpPr/>
            <p:nvPr/>
          </p:nvSpPr>
          <p:spPr>
            <a:xfrm>
              <a:off x="3924075" y="1072325"/>
              <a:ext cx="66575" cy="234750"/>
            </a:xfrm>
            <a:custGeom>
              <a:avLst/>
              <a:gdLst/>
              <a:ahLst/>
              <a:cxnLst/>
              <a:rect l="l" t="t" r="r" b="b"/>
              <a:pathLst>
                <a:path w="2663" h="9390" extrusionOk="0">
                  <a:moveTo>
                    <a:pt x="2621" y="0"/>
                  </a:moveTo>
                  <a:cubicBezTo>
                    <a:pt x="2575" y="0"/>
                    <a:pt x="2500" y="52"/>
                    <a:pt x="2487" y="102"/>
                  </a:cubicBezTo>
                  <a:cubicBezTo>
                    <a:pt x="1756" y="3211"/>
                    <a:pt x="777" y="6246"/>
                    <a:pt x="9" y="9342"/>
                  </a:cubicBezTo>
                  <a:cubicBezTo>
                    <a:pt x="0" y="9376"/>
                    <a:pt x="12" y="9389"/>
                    <a:pt x="32" y="9389"/>
                  </a:cubicBezTo>
                  <a:cubicBezTo>
                    <a:pt x="67" y="9389"/>
                    <a:pt x="127" y="9348"/>
                    <a:pt x="138" y="9314"/>
                  </a:cubicBezTo>
                  <a:cubicBezTo>
                    <a:pt x="1063" y="6258"/>
                    <a:pt x="1926" y="3166"/>
                    <a:pt x="2652" y="60"/>
                  </a:cubicBezTo>
                  <a:cubicBezTo>
                    <a:pt x="2663" y="17"/>
                    <a:pt x="2646" y="0"/>
                    <a:pt x="26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42"/>
            <p:cNvSpPr/>
            <p:nvPr/>
          </p:nvSpPr>
          <p:spPr>
            <a:xfrm>
              <a:off x="3947750" y="1127550"/>
              <a:ext cx="55000" cy="164000"/>
            </a:xfrm>
            <a:custGeom>
              <a:avLst/>
              <a:gdLst/>
              <a:ahLst/>
              <a:cxnLst/>
              <a:rect l="l" t="t" r="r" b="b"/>
              <a:pathLst>
                <a:path w="2200" h="6560" extrusionOk="0">
                  <a:moveTo>
                    <a:pt x="2160" y="1"/>
                  </a:moveTo>
                  <a:cubicBezTo>
                    <a:pt x="2117" y="1"/>
                    <a:pt x="2045" y="50"/>
                    <a:pt x="2031" y="97"/>
                  </a:cubicBezTo>
                  <a:cubicBezTo>
                    <a:pt x="1482" y="2290"/>
                    <a:pt x="607" y="4355"/>
                    <a:pt x="9" y="6518"/>
                  </a:cubicBezTo>
                  <a:cubicBezTo>
                    <a:pt x="1" y="6548"/>
                    <a:pt x="13" y="6559"/>
                    <a:pt x="31" y="6559"/>
                  </a:cubicBezTo>
                  <a:cubicBezTo>
                    <a:pt x="61" y="6559"/>
                    <a:pt x="109" y="6530"/>
                    <a:pt x="120" y="6502"/>
                  </a:cubicBezTo>
                  <a:cubicBezTo>
                    <a:pt x="920" y="4375"/>
                    <a:pt x="1639" y="2270"/>
                    <a:pt x="2189" y="56"/>
                  </a:cubicBezTo>
                  <a:cubicBezTo>
                    <a:pt x="2199" y="16"/>
                    <a:pt x="2184" y="1"/>
                    <a:pt x="21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42"/>
            <p:cNvSpPr/>
            <p:nvPr/>
          </p:nvSpPr>
          <p:spPr>
            <a:xfrm>
              <a:off x="3968275" y="1110525"/>
              <a:ext cx="55625" cy="205975"/>
            </a:xfrm>
            <a:custGeom>
              <a:avLst/>
              <a:gdLst/>
              <a:ahLst/>
              <a:cxnLst/>
              <a:rect l="l" t="t" r="r" b="b"/>
              <a:pathLst>
                <a:path w="2225" h="8239" extrusionOk="0">
                  <a:moveTo>
                    <a:pt x="2184" y="0"/>
                  </a:moveTo>
                  <a:cubicBezTo>
                    <a:pt x="2140" y="0"/>
                    <a:pt x="2066" y="50"/>
                    <a:pt x="2053" y="98"/>
                  </a:cubicBezTo>
                  <a:cubicBezTo>
                    <a:pt x="1396" y="2802"/>
                    <a:pt x="525" y="5469"/>
                    <a:pt x="5" y="8203"/>
                  </a:cubicBezTo>
                  <a:cubicBezTo>
                    <a:pt x="1" y="8229"/>
                    <a:pt x="10" y="8238"/>
                    <a:pt x="25" y="8238"/>
                  </a:cubicBezTo>
                  <a:cubicBezTo>
                    <a:pt x="53" y="8238"/>
                    <a:pt x="100" y="8204"/>
                    <a:pt x="108" y="8178"/>
                  </a:cubicBezTo>
                  <a:cubicBezTo>
                    <a:pt x="839" y="5482"/>
                    <a:pt x="1557" y="2773"/>
                    <a:pt x="2214" y="56"/>
                  </a:cubicBezTo>
                  <a:cubicBezTo>
                    <a:pt x="2224" y="16"/>
                    <a:pt x="2209" y="0"/>
                    <a:pt x="21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42"/>
            <p:cNvSpPr/>
            <p:nvPr/>
          </p:nvSpPr>
          <p:spPr>
            <a:xfrm>
              <a:off x="3983450" y="1134925"/>
              <a:ext cx="43475" cy="190775"/>
            </a:xfrm>
            <a:custGeom>
              <a:avLst/>
              <a:gdLst/>
              <a:ahLst/>
              <a:cxnLst/>
              <a:rect l="l" t="t" r="r" b="b"/>
              <a:pathLst>
                <a:path w="1739" h="7631" extrusionOk="0">
                  <a:moveTo>
                    <a:pt x="1699" y="0"/>
                  </a:moveTo>
                  <a:cubicBezTo>
                    <a:pt x="1657" y="0"/>
                    <a:pt x="1590" y="47"/>
                    <a:pt x="1582" y="92"/>
                  </a:cubicBezTo>
                  <a:cubicBezTo>
                    <a:pt x="1095" y="2590"/>
                    <a:pt x="351" y="5067"/>
                    <a:pt x="5" y="7585"/>
                  </a:cubicBezTo>
                  <a:cubicBezTo>
                    <a:pt x="0" y="7618"/>
                    <a:pt x="13" y="7630"/>
                    <a:pt x="32" y="7630"/>
                  </a:cubicBezTo>
                  <a:cubicBezTo>
                    <a:pt x="67" y="7630"/>
                    <a:pt x="121" y="7590"/>
                    <a:pt x="129" y="7553"/>
                  </a:cubicBezTo>
                  <a:cubicBezTo>
                    <a:pt x="645" y="5051"/>
                    <a:pt x="1243" y="2565"/>
                    <a:pt x="1731" y="54"/>
                  </a:cubicBezTo>
                  <a:cubicBezTo>
                    <a:pt x="1738" y="15"/>
                    <a:pt x="1723" y="0"/>
                    <a:pt x="16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42"/>
            <p:cNvSpPr/>
            <p:nvPr/>
          </p:nvSpPr>
          <p:spPr>
            <a:xfrm>
              <a:off x="3984350" y="1138225"/>
              <a:ext cx="60475" cy="223800"/>
            </a:xfrm>
            <a:custGeom>
              <a:avLst/>
              <a:gdLst/>
              <a:ahLst/>
              <a:cxnLst/>
              <a:rect l="l" t="t" r="r" b="b"/>
              <a:pathLst>
                <a:path w="2419" h="8952" extrusionOk="0">
                  <a:moveTo>
                    <a:pt x="2380" y="1"/>
                  </a:moveTo>
                  <a:cubicBezTo>
                    <a:pt x="2338" y="1"/>
                    <a:pt x="2271" y="47"/>
                    <a:pt x="2261" y="92"/>
                  </a:cubicBezTo>
                  <a:cubicBezTo>
                    <a:pt x="1567" y="3044"/>
                    <a:pt x="683" y="5955"/>
                    <a:pt x="6" y="8911"/>
                  </a:cubicBezTo>
                  <a:cubicBezTo>
                    <a:pt x="0" y="8940"/>
                    <a:pt x="11" y="8951"/>
                    <a:pt x="28" y="8951"/>
                  </a:cubicBezTo>
                  <a:cubicBezTo>
                    <a:pt x="59" y="8951"/>
                    <a:pt x="111" y="8914"/>
                    <a:pt x="121" y="8882"/>
                  </a:cubicBezTo>
                  <a:cubicBezTo>
                    <a:pt x="939" y="5959"/>
                    <a:pt x="1716" y="3011"/>
                    <a:pt x="2409" y="55"/>
                  </a:cubicBezTo>
                  <a:cubicBezTo>
                    <a:pt x="2418" y="16"/>
                    <a:pt x="2403" y="1"/>
                    <a:pt x="23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42"/>
            <p:cNvSpPr/>
            <p:nvPr/>
          </p:nvSpPr>
          <p:spPr>
            <a:xfrm>
              <a:off x="4001000" y="1158425"/>
              <a:ext cx="62525" cy="225325"/>
            </a:xfrm>
            <a:custGeom>
              <a:avLst/>
              <a:gdLst/>
              <a:ahLst/>
              <a:cxnLst/>
              <a:rect l="l" t="t" r="r" b="b"/>
              <a:pathLst>
                <a:path w="2501" h="9013" extrusionOk="0">
                  <a:moveTo>
                    <a:pt x="2462" y="0"/>
                  </a:moveTo>
                  <a:cubicBezTo>
                    <a:pt x="2419" y="0"/>
                    <a:pt x="2348" y="48"/>
                    <a:pt x="2338" y="93"/>
                  </a:cubicBezTo>
                  <a:cubicBezTo>
                    <a:pt x="1908" y="1856"/>
                    <a:pt x="1416" y="3602"/>
                    <a:pt x="917" y="5345"/>
                  </a:cubicBezTo>
                  <a:cubicBezTo>
                    <a:pt x="591" y="6489"/>
                    <a:pt x="0" y="7773"/>
                    <a:pt x="0" y="8970"/>
                  </a:cubicBezTo>
                  <a:cubicBezTo>
                    <a:pt x="0" y="9000"/>
                    <a:pt x="13" y="9012"/>
                    <a:pt x="32" y="9012"/>
                  </a:cubicBezTo>
                  <a:cubicBezTo>
                    <a:pt x="77" y="9012"/>
                    <a:pt x="154" y="8943"/>
                    <a:pt x="158" y="8896"/>
                  </a:cubicBezTo>
                  <a:cubicBezTo>
                    <a:pt x="265" y="7484"/>
                    <a:pt x="888" y="6010"/>
                    <a:pt x="1273" y="4652"/>
                  </a:cubicBezTo>
                  <a:cubicBezTo>
                    <a:pt x="1706" y="3128"/>
                    <a:pt x="2123" y="1596"/>
                    <a:pt x="2491" y="56"/>
                  </a:cubicBezTo>
                  <a:cubicBezTo>
                    <a:pt x="2501" y="16"/>
                    <a:pt x="2486" y="0"/>
                    <a:pt x="24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42"/>
            <p:cNvSpPr/>
            <p:nvPr/>
          </p:nvSpPr>
          <p:spPr>
            <a:xfrm>
              <a:off x="4027975" y="1134875"/>
              <a:ext cx="71275" cy="249175"/>
            </a:xfrm>
            <a:custGeom>
              <a:avLst/>
              <a:gdLst/>
              <a:ahLst/>
              <a:cxnLst/>
              <a:rect l="l" t="t" r="r" b="b"/>
              <a:pathLst>
                <a:path w="2851" h="9967" extrusionOk="0">
                  <a:moveTo>
                    <a:pt x="2812" y="1"/>
                  </a:moveTo>
                  <a:cubicBezTo>
                    <a:pt x="2770" y="1"/>
                    <a:pt x="2698" y="50"/>
                    <a:pt x="2687" y="98"/>
                  </a:cubicBezTo>
                  <a:cubicBezTo>
                    <a:pt x="1886" y="3397"/>
                    <a:pt x="788" y="6621"/>
                    <a:pt x="7" y="9925"/>
                  </a:cubicBezTo>
                  <a:cubicBezTo>
                    <a:pt x="0" y="9955"/>
                    <a:pt x="11" y="9967"/>
                    <a:pt x="29" y="9967"/>
                  </a:cubicBezTo>
                  <a:cubicBezTo>
                    <a:pt x="62" y="9967"/>
                    <a:pt x="120" y="9926"/>
                    <a:pt x="131" y="9891"/>
                  </a:cubicBezTo>
                  <a:cubicBezTo>
                    <a:pt x="1105" y="6642"/>
                    <a:pt x="2047" y="3360"/>
                    <a:pt x="2840" y="56"/>
                  </a:cubicBezTo>
                  <a:cubicBezTo>
                    <a:pt x="2850" y="16"/>
                    <a:pt x="2836" y="1"/>
                    <a:pt x="28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42"/>
            <p:cNvSpPr/>
            <p:nvPr/>
          </p:nvSpPr>
          <p:spPr>
            <a:xfrm>
              <a:off x="4035475" y="1147025"/>
              <a:ext cx="80050" cy="292875"/>
            </a:xfrm>
            <a:custGeom>
              <a:avLst/>
              <a:gdLst/>
              <a:ahLst/>
              <a:cxnLst/>
              <a:rect l="l" t="t" r="r" b="b"/>
              <a:pathLst>
                <a:path w="3202" h="11715" extrusionOk="0">
                  <a:moveTo>
                    <a:pt x="3160" y="0"/>
                  </a:moveTo>
                  <a:cubicBezTo>
                    <a:pt x="3115" y="0"/>
                    <a:pt x="3043" y="50"/>
                    <a:pt x="3035" y="94"/>
                  </a:cubicBezTo>
                  <a:cubicBezTo>
                    <a:pt x="2206" y="4018"/>
                    <a:pt x="1116" y="7829"/>
                    <a:pt x="9" y="11677"/>
                  </a:cubicBezTo>
                  <a:cubicBezTo>
                    <a:pt x="0" y="11704"/>
                    <a:pt x="8" y="11714"/>
                    <a:pt x="24" y="11714"/>
                  </a:cubicBezTo>
                  <a:cubicBezTo>
                    <a:pt x="52" y="11714"/>
                    <a:pt x="106" y="11678"/>
                    <a:pt x="117" y="11648"/>
                  </a:cubicBezTo>
                  <a:cubicBezTo>
                    <a:pt x="1454" y="7886"/>
                    <a:pt x="2366" y="3959"/>
                    <a:pt x="3193" y="58"/>
                  </a:cubicBezTo>
                  <a:cubicBezTo>
                    <a:pt x="3202" y="16"/>
                    <a:pt x="3185" y="0"/>
                    <a:pt x="31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42"/>
            <p:cNvSpPr/>
            <p:nvPr/>
          </p:nvSpPr>
          <p:spPr>
            <a:xfrm>
              <a:off x="4057275" y="1142975"/>
              <a:ext cx="84200" cy="292875"/>
            </a:xfrm>
            <a:custGeom>
              <a:avLst/>
              <a:gdLst/>
              <a:ahLst/>
              <a:cxnLst/>
              <a:rect l="l" t="t" r="r" b="b"/>
              <a:pathLst>
                <a:path w="3368" h="11715" extrusionOk="0">
                  <a:moveTo>
                    <a:pt x="3327" y="1"/>
                  </a:moveTo>
                  <a:cubicBezTo>
                    <a:pt x="3284" y="1"/>
                    <a:pt x="3210" y="51"/>
                    <a:pt x="3200" y="96"/>
                  </a:cubicBezTo>
                  <a:cubicBezTo>
                    <a:pt x="2246" y="3997"/>
                    <a:pt x="1131" y="7821"/>
                    <a:pt x="8" y="11673"/>
                  </a:cubicBezTo>
                  <a:cubicBezTo>
                    <a:pt x="1" y="11703"/>
                    <a:pt x="11" y="11714"/>
                    <a:pt x="28" y="11714"/>
                  </a:cubicBezTo>
                  <a:cubicBezTo>
                    <a:pt x="60" y="11714"/>
                    <a:pt x="113" y="11678"/>
                    <a:pt x="124" y="11648"/>
                  </a:cubicBezTo>
                  <a:cubicBezTo>
                    <a:pt x="1450" y="7850"/>
                    <a:pt x="2407" y="3961"/>
                    <a:pt x="3357" y="58"/>
                  </a:cubicBezTo>
                  <a:cubicBezTo>
                    <a:pt x="3367" y="17"/>
                    <a:pt x="3352" y="1"/>
                    <a:pt x="33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42"/>
            <p:cNvSpPr/>
            <p:nvPr/>
          </p:nvSpPr>
          <p:spPr>
            <a:xfrm>
              <a:off x="4057350" y="1141500"/>
              <a:ext cx="107550" cy="328400"/>
            </a:xfrm>
            <a:custGeom>
              <a:avLst/>
              <a:gdLst/>
              <a:ahLst/>
              <a:cxnLst/>
              <a:rect l="l" t="t" r="r" b="b"/>
              <a:pathLst>
                <a:path w="4302" h="13136" extrusionOk="0">
                  <a:moveTo>
                    <a:pt x="4264" y="1"/>
                  </a:moveTo>
                  <a:cubicBezTo>
                    <a:pt x="4223" y="1"/>
                    <a:pt x="4153" y="46"/>
                    <a:pt x="4142" y="88"/>
                  </a:cubicBezTo>
                  <a:cubicBezTo>
                    <a:pt x="2986" y="4507"/>
                    <a:pt x="1207" y="8706"/>
                    <a:pt x="10" y="13095"/>
                  </a:cubicBezTo>
                  <a:cubicBezTo>
                    <a:pt x="1" y="13125"/>
                    <a:pt x="10" y="13136"/>
                    <a:pt x="27" y="13136"/>
                  </a:cubicBezTo>
                  <a:cubicBezTo>
                    <a:pt x="57" y="13136"/>
                    <a:pt x="110" y="13099"/>
                    <a:pt x="121" y="13070"/>
                  </a:cubicBezTo>
                  <a:cubicBezTo>
                    <a:pt x="1521" y="8719"/>
                    <a:pt x="3139" y="4486"/>
                    <a:pt x="4291" y="52"/>
                  </a:cubicBezTo>
                  <a:cubicBezTo>
                    <a:pt x="4301" y="15"/>
                    <a:pt x="4287" y="1"/>
                    <a:pt x="42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42"/>
            <p:cNvSpPr/>
            <p:nvPr/>
          </p:nvSpPr>
          <p:spPr>
            <a:xfrm>
              <a:off x="4045375" y="1354900"/>
              <a:ext cx="71300" cy="173075"/>
            </a:xfrm>
            <a:custGeom>
              <a:avLst/>
              <a:gdLst/>
              <a:ahLst/>
              <a:cxnLst/>
              <a:rect l="l" t="t" r="r" b="b"/>
              <a:pathLst>
                <a:path w="2852" h="6923" extrusionOk="0">
                  <a:moveTo>
                    <a:pt x="2824" y="0"/>
                  </a:moveTo>
                  <a:cubicBezTo>
                    <a:pt x="2789" y="0"/>
                    <a:pt x="2730" y="47"/>
                    <a:pt x="2722" y="67"/>
                  </a:cubicBezTo>
                  <a:cubicBezTo>
                    <a:pt x="1648" y="2239"/>
                    <a:pt x="777" y="4576"/>
                    <a:pt x="13" y="6872"/>
                  </a:cubicBezTo>
                  <a:cubicBezTo>
                    <a:pt x="0" y="6909"/>
                    <a:pt x="16" y="6923"/>
                    <a:pt x="41" y="6923"/>
                  </a:cubicBezTo>
                  <a:cubicBezTo>
                    <a:pt x="80" y="6923"/>
                    <a:pt x="143" y="6888"/>
                    <a:pt x="158" y="6851"/>
                  </a:cubicBezTo>
                  <a:cubicBezTo>
                    <a:pt x="592" y="5687"/>
                    <a:pt x="1013" y="4530"/>
                    <a:pt x="1491" y="3379"/>
                  </a:cubicBezTo>
                  <a:cubicBezTo>
                    <a:pt x="1722" y="2829"/>
                    <a:pt x="1929" y="2268"/>
                    <a:pt x="2148" y="1714"/>
                  </a:cubicBezTo>
                  <a:cubicBezTo>
                    <a:pt x="2263" y="1409"/>
                    <a:pt x="2746" y="655"/>
                    <a:pt x="2726" y="357"/>
                  </a:cubicBezTo>
                  <a:lnTo>
                    <a:pt x="2726" y="357"/>
                  </a:lnTo>
                  <a:cubicBezTo>
                    <a:pt x="2728" y="375"/>
                    <a:pt x="2737" y="382"/>
                    <a:pt x="2749" y="382"/>
                  </a:cubicBezTo>
                  <a:cubicBezTo>
                    <a:pt x="2780" y="382"/>
                    <a:pt x="2833" y="334"/>
                    <a:pt x="2833" y="302"/>
                  </a:cubicBezTo>
                  <a:cubicBezTo>
                    <a:pt x="2837" y="215"/>
                    <a:pt x="2846" y="124"/>
                    <a:pt x="2850" y="38"/>
                  </a:cubicBezTo>
                  <a:cubicBezTo>
                    <a:pt x="2851" y="10"/>
                    <a:pt x="2840" y="0"/>
                    <a:pt x="28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42"/>
            <p:cNvSpPr/>
            <p:nvPr/>
          </p:nvSpPr>
          <p:spPr>
            <a:xfrm>
              <a:off x="4069275" y="1342625"/>
              <a:ext cx="66475" cy="161500"/>
            </a:xfrm>
            <a:custGeom>
              <a:avLst/>
              <a:gdLst/>
              <a:ahLst/>
              <a:cxnLst/>
              <a:rect l="l" t="t" r="r" b="b"/>
              <a:pathLst>
                <a:path w="2659" h="6460" extrusionOk="0">
                  <a:moveTo>
                    <a:pt x="2608" y="1"/>
                  </a:moveTo>
                  <a:cubicBezTo>
                    <a:pt x="2572" y="1"/>
                    <a:pt x="2521" y="30"/>
                    <a:pt x="2506" y="70"/>
                  </a:cubicBezTo>
                  <a:cubicBezTo>
                    <a:pt x="1717" y="2205"/>
                    <a:pt x="783" y="4278"/>
                    <a:pt x="11" y="6416"/>
                  </a:cubicBezTo>
                  <a:cubicBezTo>
                    <a:pt x="0" y="6447"/>
                    <a:pt x="13" y="6459"/>
                    <a:pt x="33" y="6459"/>
                  </a:cubicBezTo>
                  <a:cubicBezTo>
                    <a:pt x="66" y="6459"/>
                    <a:pt x="117" y="6431"/>
                    <a:pt x="127" y="6400"/>
                  </a:cubicBezTo>
                  <a:cubicBezTo>
                    <a:pt x="998" y="4307"/>
                    <a:pt x="1856" y="2201"/>
                    <a:pt x="2637" y="74"/>
                  </a:cubicBezTo>
                  <a:cubicBezTo>
                    <a:pt x="2658" y="22"/>
                    <a:pt x="2638" y="1"/>
                    <a:pt x="26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42"/>
            <p:cNvSpPr/>
            <p:nvPr/>
          </p:nvSpPr>
          <p:spPr>
            <a:xfrm>
              <a:off x="4074350" y="1439250"/>
              <a:ext cx="39525" cy="99550"/>
            </a:xfrm>
            <a:custGeom>
              <a:avLst/>
              <a:gdLst/>
              <a:ahLst/>
              <a:cxnLst/>
              <a:rect l="l" t="t" r="r" b="b"/>
              <a:pathLst>
                <a:path w="1581" h="3982" extrusionOk="0">
                  <a:moveTo>
                    <a:pt x="1546" y="1"/>
                  </a:moveTo>
                  <a:cubicBezTo>
                    <a:pt x="1506" y="1"/>
                    <a:pt x="1432" y="46"/>
                    <a:pt x="1419" y="87"/>
                  </a:cubicBezTo>
                  <a:cubicBezTo>
                    <a:pt x="965" y="1379"/>
                    <a:pt x="456" y="2650"/>
                    <a:pt x="10" y="3944"/>
                  </a:cubicBezTo>
                  <a:cubicBezTo>
                    <a:pt x="1" y="3971"/>
                    <a:pt x="12" y="3981"/>
                    <a:pt x="30" y="3981"/>
                  </a:cubicBezTo>
                  <a:cubicBezTo>
                    <a:pt x="59" y="3981"/>
                    <a:pt x="104" y="3956"/>
                    <a:pt x="113" y="3931"/>
                  </a:cubicBezTo>
                  <a:cubicBezTo>
                    <a:pt x="651" y="2659"/>
                    <a:pt x="1108" y="1354"/>
                    <a:pt x="1567" y="49"/>
                  </a:cubicBezTo>
                  <a:cubicBezTo>
                    <a:pt x="1580" y="14"/>
                    <a:pt x="1568" y="1"/>
                    <a:pt x="15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42"/>
            <p:cNvSpPr/>
            <p:nvPr/>
          </p:nvSpPr>
          <p:spPr>
            <a:xfrm>
              <a:off x="4135050" y="1344325"/>
              <a:ext cx="14325" cy="43725"/>
            </a:xfrm>
            <a:custGeom>
              <a:avLst/>
              <a:gdLst/>
              <a:ahLst/>
              <a:cxnLst/>
              <a:rect l="l" t="t" r="r" b="b"/>
              <a:pathLst>
                <a:path w="573" h="1749" extrusionOk="0">
                  <a:moveTo>
                    <a:pt x="536" y="1"/>
                  </a:moveTo>
                  <a:cubicBezTo>
                    <a:pt x="496" y="1"/>
                    <a:pt x="430" y="47"/>
                    <a:pt x="420" y="89"/>
                  </a:cubicBezTo>
                  <a:cubicBezTo>
                    <a:pt x="296" y="631"/>
                    <a:pt x="176" y="1176"/>
                    <a:pt x="10" y="1708"/>
                  </a:cubicBezTo>
                  <a:cubicBezTo>
                    <a:pt x="1" y="1738"/>
                    <a:pt x="12" y="1749"/>
                    <a:pt x="31" y="1749"/>
                  </a:cubicBezTo>
                  <a:cubicBezTo>
                    <a:pt x="62" y="1749"/>
                    <a:pt x="112" y="1719"/>
                    <a:pt x="122" y="1691"/>
                  </a:cubicBezTo>
                  <a:cubicBezTo>
                    <a:pt x="340" y="1167"/>
                    <a:pt x="435" y="606"/>
                    <a:pt x="563" y="52"/>
                  </a:cubicBezTo>
                  <a:cubicBezTo>
                    <a:pt x="572" y="15"/>
                    <a:pt x="558" y="1"/>
                    <a:pt x="5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42"/>
            <p:cNvSpPr/>
            <p:nvPr/>
          </p:nvSpPr>
          <p:spPr>
            <a:xfrm>
              <a:off x="4326875" y="1604825"/>
              <a:ext cx="12200" cy="35500"/>
            </a:xfrm>
            <a:custGeom>
              <a:avLst/>
              <a:gdLst/>
              <a:ahLst/>
              <a:cxnLst/>
              <a:rect l="l" t="t" r="r" b="b"/>
              <a:pathLst>
                <a:path w="488" h="1420" extrusionOk="0">
                  <a:moveTo>
                    <a:pt x="452" y="0"/>
                  </a:moveTo>
                  <a:cubicBezTo>
                    <a:pt x="413" y="0"/>
                    <a:pt x="351" y="43"/>
                    <a:pt x="343" y="82"/>
                  </a:cubicBezTo>
                  <a:cubicBezTo>
                    <a:pt x="290" y="322"/>
                    <a:pt x="228" y="557"/>
                    <a:pt x="158" y="793"/>
                  </a:cubicBezTo>
                  <a:cubicBezTo>
                    <a:pt x="99" y="987"/>
                    <a:pt x="5" y="1189"/>
                    <a:pt x="0" y="1391"/>
                  </a:cubicBezTo>
                  <a:cubicBezTo>
                    <a:pt x="0" y="1412"/>
                    <a:pt x="9" y="1419"/>
                    <a:pt x="21" y="1419"/>
                  </a:cubicBezTo>
                  <a:cubicBezTo>
                    <a:pt x="49" y="1419"/>
                    <a:pt x="95" y="1381"/>
                    <a:pt x="104" y="1367"/>
                  </a:cubicBezTo>
                  <a:cubicBezTo>
                    <a:pt x="314" y="987"/>
                    <a:pt x="393" y="471"/>
                    <a:pt x="480" y="50"/>
                  </a:cubicBezTo>
                  <a:cubicBezTo>
                    <a:pt x="487" y="14"/>
                    <a:pt x="473" y="0"/>
                    <a:pt x="4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42"/>
            <p:cNvSpPr/>
            <p:nvPr/>
          </p:nvSpPr>
          <p:spPr>
            <a:xfrm>
              <a:off x="4339575" y="1616250"/>
              <a:ext cx="8225" cy="33925"/>
            </a:xfrm>
            <a:custGeom>
              <a:avLst/>
              <a:gdLst/>
              <a:ahLst/>
              <a:cxnLst/>
              <a:rect l="l" t="t" r="r" b="b"/>
              <a:pathLst>
                <a:path w="329" h="1357" extrusionOk="0">
                  <a:moveTo>
                    <a:pt x="306" y="0"/>
                  </a:moveTo>
                  <a:cubicBezTo>
                    <a:pt x="270" y="0"/>
                    <a:pt x="201" y="55"/>
                    <a:pt x="195" y="96"/>
                  </a:cubicBezTo>
                  <a:cubicBezTo>
                    <a:pt x="157" y="505"/>
                    <a:pt x="67" y="906"/>
                    <a:pt x="5" y="1310"/>
                  </a:cubicBezTo>
                  <a:cubicBezTo>
                    <a:pt x="0" y="1343"/>
                    <a:pt x="14" y="1356"/>
                    <a:pt x="34" y="1356"/>
                  </a:cubicBezTo>
                  <a:cubicBezTo>
                    <a:pt x="68" y="1356"/>
                    <a:pt x="121" y="1318"/>
                    <a:pt x="129" y="1281"/>
                  </a:cubicBezTo>
                  <a:cubicBezTo>
                    <a:pt x="199" y="864"/>
                    <a:pt x="290" y="456"/>
                    <a:pt x="327" y="30"/>
                  </a:cubicBezTo>
                  <a:cubicBezTo>
                    <a:pt x="329" y="9"/>
                    <a:pt x="320" y="0"/>
                    <a:pt x="3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42"/>
            <p:cNvSpPr/>
            <p:nvPr/>
          </p:nvSpPr>
          <p:spPr>
            <a:xfrm>
              <a:off x="4345550" y="1632350"/>
              <a:ext cx="7875" cy="31325"/>
            </a:xfrm>
            <a:custGeom>
              <a:avLst/>
              <a:gdLst/>
              <a:ahLst/>
              <a:cxnLst/>
              <a:rect l="l" t="t" r="r" b="b"/>
              <a:pathLst>
                <a:path w="315" h="1253" extrusionOk="0">
                  <a:moveTo>
                    <a:pt x="220" y="1"/>
                  </a:moveTo>
                  <a:cubicBezTo>
                    <a:pt x="179" y="1"/>
                    <a:pt x="114" y="57"/>
                    <a:pt x="116" y="100"/>
                  </a:cubicBezTo>
                  <a:cubicBezTo>
                    <a:pt x="133" y="283"/>
                    <a:pt x="137" y="464"/>
                    <a:pt x="125" y="645"/>
                  </a:cubicBezTo>
                  <a:cubicBezTo>
                    <a:pt x="112" y="847"/>
                    <a:pt x="46" y="1021"/>
                    <a:pt x="5" y="1215"/>
                  </a:cubicBezTo>
                  <a:cubicBezTo>
                    <a:pt x="0" y="1243"/>
                    <a:pt x="11" y="1252"/>
                    <a:pt x="26" y="1252"/>
                  </a:cubicBezTo>
                  <a:cubicBezTo>
                    <a:pt x="48" y="1252"/>
                    <a:pt x="80" y="1233"/>
                    <a:pt x="92" y="1219"/>
                  </a:cubicBezTo>
                  <a:cubicBezTo>
                    <a:pt x="315" y="897"/>
                    <a:pt x="282" y="406"/>
                    <a:pt x="253" y="35"/>
                  </a:cubicBezTo>
                  <a:cubicBezTo>
                    <a:pt x="251" y="10"/>
                    <a:pt x="237" y="1"/>
                    <a:pt x="22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42"/>
            <p:cNvSpPr/>
            <p:nvPr/>
          </p:nvSpPr>
          <p:spPr>
            <a:xfrm>
              <a:off x="4352775" y="1634775"/>
              <a:ext cx="10625" cy="48025"/>
            </a:xfrm>
            <a:custGeom>
              <a:avLst/>
              <a:gdLst/>
              <a:ahLst/>
              <a:cxnLst/>
              <a:rect l="l" t="t" r="r" b="b"/>
              <a:pathLst>
                <a:path w="425" h="1921" extrusionOk="0">
                  <a:moveTo>
                    <a:pt x="386" y="1"/>
                  </a:moveTo>
                  <a:cubicBezTo>
                    <a:pt x="347" y="1"/>
                    <a:pt x="286" y="44"/>
                    <a:pt x="277" y="86"/>
                  </a:cubicBezTo>
                  <a:cubicBezTo>
                    <a:pt x="187" y="668"/>
                    <a:pt x="1" y="1312"/>
                    <a:pt x="22" y="1903"/>
                  </a:cubicBezTo>
                  <a:cubicBezTo>
                    <a:pt x="23" y="1916"/>
                    <a:pt x="28" y="1921"/>
                    <a:pt x="36" y="1921"/>
                  </a:cubicBezTo>
                  <a:cubicBezTo>
                    <a:pt x="55" y="1921"/>
                    <a:pt x="86" y="1890"/>
                    <a:pt x="92" y="1878"/>
                  </a:cubicBezTo>
                  <a:cubicBezTo>
                    <a:pt x="286" y="1304"/>
                    <a:pt x="327" y="651"/>
                    <a:pt x="418" y="53"/>
                  </a:cubicBezTo>
                  <a:cubicBezTo>
                    <a:pt x="424" y="15"/>
                    <a:pt x="409" y="1"/>
                    <a:pt x="3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42"/>
            <p:cNvSpPr/>
            <p:nvPr/>
          </p:nvSpPr>
          <p:spPr>
            <a:xfrm>
              <a:off x="4363500" y="1644650"/>
              <a:ext cx="11150" cy="45775"/>
            </a:xfrm>
            <a:custGeom>
              <a:avLst/>
              <a:gdLst/>
              <a:ahLst/>
              <a:cxnLst/>
              <a:rect l="l" t="t" r="r" b="b"/>
              <a:pathLst>
                <a:path w="446" h="1831" extrusionOk="0">
                  <a:moveTo>
                    <a:pt x="411" y="0"/>
                  </a:moveTo>
                  <a:cubicBezTo>
                    <a:pt x="376" y="0"/>
                    <a:pt x="319" y="40"/>
                    <a:pt x="311" y="79"/>
                  </a:cubicBezTo>
                  <a:cubicBezTo>
                    <a:pt x="216" y="645"/>
                    <a:pt x="43" y="1235"/>
                    <a:pt x="2" y="1805"/>
                  </a:cubicBezTo>
                  <a:cubicBezTo>
                    <a:pt x="0" y="1824"/>
                    <a:pt x="9" y="1831"/>
                    <a:pt x="21" y="1831"/>
                  </a:cubicBezTo>
                  <a:cubicBezTo>
                    <a:pt x="45" y="1831"/>
                    <a:pt x="87" y="1801"/>
                    <a:pt x="92" y="1784"/>
                  </a:cubicBezTo>
                  <a:cubicBezTo>
                    <a:pt x="294" y="1243"/>
                    <a:pt x="344" y="612"/>
                    <a:pt x="439" y="46"/>
                  </a:cubicBezTo>
                  <a:cubicBezTo>
                    <a:pt x="445" y="13"/>
                    <a:pt x="432" y="0"/>
                    <a:pt x="4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42"/>
            <p:cNvSpPr/>
            <p:nvPr/>
          </p:nvSpPr>
          <p:spPr>
            <a:xfrm>
              <a:off x="4374175" y="1663200"/>
              <a:ext cx="9450" cy="39375"/>
            </a:xfrm>
            <a:custGeom>
              <a:avLst/>
              <a:gdLst/>
              <a:ahLst/>
              <a:cxnLst/>
              <a:rect l="l" t="t" r="r" b="b"/>
              <a:pathLst>
                <a:path w="378" h="1575" extrusionOk="0">
                  <a:moveTo>
                    <a:pt x="340" y="1"/>
                  </a:moveTo>
                  <a:cubicBezTo>
                    <a:pt x="302" y="1"/>
                    <a:pt x="243" y="43"/>
                    <a:pt x="235" y="84"/>
                  </a:cubicBezTo>
                  <a:cubicBezTo>
                    <a:pt x="170" y="564"/>
                    <a:pt x="8" y="1067"/>
                    <a:pt x="0" y="1551"/>
                  </a:cubicBezTo>
                  <a:cubicBezTo>
                    <a:pt x="0" y="1568"/>
                    <a:pt x="7" y="1575"/>
                    <a:pt x="16" y="1575"/>
                  </a:cubicBezTo>
                  <a:cubicBezTo>
                    <a:pt x="40" y="1575"/>
                    <a:pt x="85" y="1532"/>
                    <a:pt x="90" y="1517"/>
                  </a:cubicBezTo>
                  <a:cubicBezTo>
                    <a:pt x="256" y="1059"/>
                    <a:pt x="305" y="530"/>
                    <a:pt x="372" y="51"/>
                  </a:cubicBezTo>
                  <a:cubicBezTo>
                    <a:pt x="378" y="15"/>
                    <a:pt x="362" y="1"/>
                    <a:pt x="3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42"/>
            <p:cNvSpPr/>
            <p:nvPr/>
          </p:nvSpPr>
          <p:spPr>
            <a:xfrm>
              <a:off x="4388800" y="1664675"/>
              <a:ext cx="12075" cy="58275"/>
            </a:xfrm>
            <a:custGeom>
              <a:avLst/>
              <a:gdLst/>
              <a:ahLst/>
              <a:cxnLst/>
              <a:rect l="l" t="t" r="r" b="b"/>
              <a:pathLst>
                <a:path w="483" h="2331" extrusionOk="0">
                  <a:moveTo>
                    <a:pt x="453" y="1"/>
                  </a:moveTo>
                  <a:cubicBezTo>
                    <a:pt x="409" y="1"/>
                    <a:pt x="329" y="63"/>
                    <a:pt x="323" y="112"/>
                  </a:cubicBezTo>
                  <a:cubicBezTo>
                    <a:pt x="257" y="806"/>
                    <a:pt x="1" y="1607"/>
                    <a:pt x="92" y="2304"/>
                  </a:cubicBezTo>
                  <a:cubicBezTo>
                    <a:pt x="94" y="2323"/>
                    <a:pt x="103" y="2330"/>
                    <a:pt x="115" y="2330"/>
                  </a:cubicBezTo>
                  <a:cubicBezTo>
                    <a:pt x="143" y="2330"/>
                    <a:pt x="185" y="2291"/>
                    <a:pt x="191" y="2268"/>
                  </a:cubicBezTo>
                  <a:cubicBezTo>
                    <a:pt x="348" y="1549"/>
                    <a:pt x="410" y="773"/>
                    <a:pt x="480" y="38"/>
                  </a:cubicBezTo>
                  <a:cubicBezTo>
                    <a:pt x="483" y="11"/>
                    <a:pt x="471" y="1"/>
                    <a:pt x="4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42"/>
            <p:cNvSpPr/>
            <p:nvPr/>
          </p:nvSpPr>
          <p:spPr>
            <a:xfrm>
              <a:off x="4402425" y="1672875"/>
              <a:ext cx="15375" cy="70300"/>
            </a:xfrm>
            <a:custGeom>
              <a:avLst/>
              <a:gdLst/>
              <a:ahLst/>
              <a:cxnLst/>
              <a:rect l="l" t="t" r="r" b="b"/>
              <a:pathLst>
                <a:path w="615" h="2812" extrusionOk="0">
                  <a:moveTo>
                    <a:pt x="576" y="0"/>
                  </a:moveTo>
                  <a:cubicBezTo>
                    <a:pt x="537" y="0"/>
                    <a:pt x="476" y="44"/>
                    <a:pt x="467" y="86"/>
                  </a:cubicBezTo>
                  <a:cubicBezTo>
                    <a:pt x="307" y="970"/>
                    <a:pt x="55" y="1890"/>
                    <a:pt x="1" y="2786"/>
                  </a:cubicBezTo>
                  <a:cubicBezTo>
                    <a:pt x="1" y="2804"/>
                    <a:pt x="8" y="2811"/>
                    <a:pt x="19" y="2811"/>
                  </a:cubicBezTo>
                  <a:cubicBezTo>
                    <a:pt x="45" y="2811"/>
                    <a:pt x="90" y="2771"/>
                    <a:pt x="96" y="2753"/>
                  </a:cubicBezTo>
                  <a:cubicBezTo>
                    <a:pt x="360" y="1886"/>
                    <a:pt x="452" y="941"/>
                    <a:pt x="608" y="53"/>
                  </a:cubicBezTo>
                  <a:cubicBezTo>
                    <a:pt x="614" y="15"/>
                    <a:pt x="599" y="0"/>
                    <a:pt x="57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42"/>
            <p:cNvSpPr/>
            <p:nvPr/>
          </p:nvSpPr>
          <p:spPr>
            <a:xfrm>
              <a:off x="4414700" y="1690800"/>
              <a:ext cx="10275" cy="56350"/>
            </a:xfrm>
            <a:custGeom>
              <a:avLst/>
              <a:gdLst/>
              <a:ahLst/>
              <a:cxnLst/>
              <a:rect l="l" t="t" r="r" b="b"/>
              <a:pathLst>
                <a:path w="411" h="2254" extrusionOk="0">
                  <a:moveTo>
                    <a:pt x="374" y="1"/>
                  </a:moveTo>
                  <a:cubicBezTo>
                    <a:pt x="336" y="1"/>
                    <a:pt x="278" y="43"/>
                    <a:pt x="270" y="83"/>
                  </a:cubicBezTo>
                  <a:cubicBezTo>
                    <a:pt x="175" y="798"/>
                    <a:pt x="60" y="1512"/>
                    <a:pt x="1" y="2230"/>
                  </a:cubicBezTo>
                  <a:cubicBezTo>
                    <a:pt x="0" y="2247"/>
                    <a:pt x="7" y="2253"/>
                    <a:pt x="18" y="2253"/>
                  </a:cubicBezTo>
                  <a:cubicBezTo>
                    <a:pt x="43" y="2253"/>
                    <a:pt x="87" y="2220"/>
                    <a:pt x="92" y="2197"/>
                  </a:cubicBezTo>
                  <a:cubicBezTo>
                    <a:pt x="224" y="1487"/>
                    <a:pt x="307" y="764"/>
                    <a:pt x="407" y="50"/>
                  </a:cubicBezTo>
                  <a:cubicBezTo>
                    <a:pt x="411" y="14"/>
                    <a:pt x="396" y="1"/>
                    <a:pt x="3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42"/>
            <p:cNvSpPr/>
            <p:nvPr/>
          </p:nvSpPr>
          <p:spPr>
            <a:xfrm>
              <a:off x="4426575" y="1714250"/>
              <a:ext cx="11450" cy="51775"/>
            </a:xfrm>
            <a:custGeom>
              <a:avLst/>
              <a:gdLst/>
              <a:ahLst/>
              <a:cxnLst/>
              <a:rect l="l" t="t" r="r" b="b"/>
              <a:pathLst>
                <a:path w="458" h="2071" extrusionOk="0">
                  <a:moveTo>
                    <a:pt x="419" y="1"/>
                  </a:moveTo>
                  <a:cubicBezTo>
                    <a:pt x="379" y="1"/>
                    <a:pt x="319" y="44"/>
                    <a:pt x="311" y="86"/>
                  </a:cubicBezTo>
                  <a:cubicBezTo>
                    <a:pt x="216" y="739"/>
                    <a:pt x="117" y="1383"/>
                    <a:pt x="6" y="2031"/>
                  </a:cubicBezTo>
                  <a:cubicBezTo>
                    <a:pt x="0" y="2060"/>
                    <a:pt x="10" y="2070"/>
                    <a:pt x="25" y="2070"/>
                  </a:cubicBezTo>
                  <a:cubicBezTo>
                    <a:pt x="54" y="2070"/>
                    <a:pt x="104" y="2032"/>
                    <a:pt x="113" y="2002"/>
                  </a:cubicBezTo>
                  <a:cubicBezTo>
                    <a:pt x="303" y="1375"/>
                    <a:pt x="357" y="702"/>
                    <a:pt x="452" y="54"/>
                  </a:cubicBezTo>
                  <a:cubicBezTo>
                    <a:pt x="458" y="16"/>
                    <a:pt x="442" y="1"/>
                    <a:pt x="41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42"/>
            <p:cNvSpPr/>
            <p:nvPr/>
          </p:nvSpPr>
          <p:spPr>
            <a:xfrm>
              <a:off x="4367000" y="1542325"/>
              <a:ext cx="7650" cy="39175"/>
            </a:xfrm>
            <a:custGeom>
              <a:avLst/>
              <a:gdLst/>
              <a:ahLst/>
              <a:cxnLst/>
              <a:rect l="l" t="t" r="r" b="b"/>
              <a:pathLst>
                <a:path w="306" h="1567" extrusionOk="0">
                  <a:moveTo>
                    <a:pt x="279" y="1"/>
                  </a:moveTo>
                  <a:cubicBezTo>
                    <a:pt x="241" y="1"/>
                    <a:pt x="170" y="57"/>
                    <a:pt x="167" y="101"/>
                  </a:cubicBezTo>
                  <a:cubicBezTo>
                    <a:pt x="130" y="584"/>
                    <a:pt x="43" y="1063"/>
                    <a:pt x="2" y="1546"/>
                  </a:cubicBezTo>
                  <a:cubicBezTo>
                    <a:pt x="1" y="1561"/>
                    <a:pt x="6" y="1566"/>
                    <a:pt x="15" y="1566"/>
                  </a:cubicBezTo>
                  <a:cubicBezTo>
                    <a:pt x="36" y="1566"/>
                    <a:pt x="74" y="1535"/>
                    <a:pt x="80" y="1517"/>
                  </a:cubicBezTo>
                  <a:cubicBezTo>
                    <a:pt x="221" y="1039"/>
                    <a:pt x="270" y="530"/>
                    <a:pt x="303" y="35"/>
                  </a:cubicBezTo>
                  <a:cubicBezTo>
                    <a:pt x="306" y="11"/>
                    <a:pt x="295" y="1"/>
                    <a:pt x="2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42"/>
            <p:cNvSpPr/>
            <p:nvPr/>
          </p:nvSpPr>
          <p:spPr>
            <a:xfrm>
              <a:off x="4383600" y="1570550"/>
              <a:ext cx="10850" cy="32400"/>
            </a:xfrm>
            <a:custGeom>
              <a:avLst/>
              <a:gdLst/>
              <a:ahLst/>
              <a:cxnLst/>
              <a:rect l="l" t="t" r="r" b="b"/>
              <a:pathLst>
                <a:path w="434" h="1296" extrusionOk="0">
                  <a:moveTo>
                    <a:pt x="398" y="1"/>
                  </a:moveTo>
                  <a:cubicBezTo>
                    <a:pt x="356" y="1"/>
                    <a:pt x="286" y="50"/>
                    <a:pt x="275" y="95"/>
                  </a:cubicBezTo>
                  <a:cubicBezTo>
                    <a:pt x="172" y="483"/>
                    <a:pt x="48" y="867"/>
                    <a:pt x="3" y="1268"/>
                  </a:cubicBezTo>
                  <a:cubicBezTo>
                    <a:pt x="0" y="1288"/>
                    <a:pt x="8" y="1295"/>
                    <a:pt x="20" y="1295"/>
                  </a:cubicBezTo>
                  <a:cubicBezTo>
                    <a:pt x="50" y="1295"/>
                    <a:pt x="104" y="1253"/>
                    <a:pt x="110" y="1230"/>
                  </a:cubicBezTo>
                  <a:cubicBezTo>
                    <a:pt x="205" y="834"/>
                    <a:pt x="325" y="451"/>
                    <a:pt x="424" y="54"/>
                  </a:cubicBezTo>
                  <a:cubicBezTo>
                    <a:pt x="434" y="16"/>
                    <a:pt x="420" y="1"/>
                    <a:pt x="39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42"/>
            <p:cNvSpPr/>
            <p:nvPr/>
          </p:nvSpPr>
          <p:spPr>
            <a:xfrm>
              <a:off x="4472275" y="1644525"/>
              <a:ext cx="19625" cy="39175"/>
            </a:xfrm>
            <a:custGeom>
              <a:avLst/>
              <a:gdLst/>
              <a:ahLst/>
              <a:cxnLst/>
              <a:rect l="l" t="t" r="r" b="b"/>
              <a:pathLst>
                <a:path w="785" h="1567" extrusionOk="0">
                  <a:moveTo>
                    <a:pt x="738" y="0"/>
                  </a:moveTo>
                  <a:cubicBezTo>
                    <a:pt x="702" y="0"/>
                    <a:pt x="649" y="29"/>
                    <a:pt x="631" y="68"/>
                  </a:cubicBezTo>
                  <a:cubicBezTo>
                    <a:pt x="408" y="551"/>
                    <a:pt x="172" y="1034"/>
                    <a:pt x="6" y="1538"/>
                  </a:cubicBezTo>
                  <a:cubicBezTo>
                    <a:pt x="0" y="1559"/>
                    <a:pt x="8" y="1567"/>
                    <a:pt x="21" y="1567"/>
                  </a:cubicBezTo>
                  <a:cubicBezTo>
                    <a:pt x="42" y="1567"/>
                    <a:pt x="77" y="1545"/>
                    <a:pt x="85" y="1530"/>
                  </a:cubicBezTo>
                  <a:cubicBezTo>
                    <a:pt x="316" y="1046"/>
                    <a:pt x="535" y="555"/>
                    <a:pt x="762" y="68"/>
                  </a:cubicBezTo>
                  <a:cubicBezTo>
                    <a:pt x="785" y="20"/>
                    <a:pt x="767" y="0"/>
                    <a:pt x="73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42"/>
            <p:cNvSpPr/>
            <p:nvPr/>
          </p:nvSpPr>
          <p:spPr>
            <a:xfrm>
              <a:off x="4485125" y="1609550"/>
              <a:ext cx="36050" cy="77500"/>
            </a:xfrm>
            <a:custGeom>
              <a:avLst/>
              <a:gdLst/>
              <a:ahLst/>
              <a:cxnLst/>
              <a:rect l="l" t="t" r="r" b="b"/>
              <a:pathLst>
                <a:path w="1442" h="3100" extrusionOk="0">
                  <a:moveTo>
                    <a:pt x="1391" y="1"/>
                  </a:moveTo>
                  <a:cubicBezTo>
                    <a:pt x="1354" y="1"/>
                    <a:pt x="1301" y="30"/>
                    <a:pt x="1285" y="71"/>
                  </a:cubicBezTo>
                  <a:cubicBezTo>
                    <a:pt x="864" y="1058"/>
                    <a:pt x="319" y="2041"/>
                    <a:pt x="8" y="3068"/>
                  </a:cubicBezTo>
                  <a:cubicBezTo>
                    <a:pt x="1" y="3091"/>
                    <a:pt x="8" y="3100"/>
                    <a:pt x="21" y="3100"/>
                  </a:cubicBezTo>
                  <a:cubicBezTo>
                    <a:pt x="44" y="3100"/>
                    <a:pt x="84" y="3075"/>
                    <a:pt x="92" y="3057"/>
                  </a:cubicBezTo>
                  <a:cubicBezTo>
                    <a:pt x="607" y="2111"/>
                    <a:pt x="999" y="1066"/>
                    <a:pt x="1421" y="71"/>
                  </a:cubicBezTo>
                  <a:cubicBezTo>
                    <a:pt x="1441" y="21"/>
                    <a:pt x="1421" y="1"/>
                    <a:pt x="13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42"/>
            <p:cNvSpPr/>
            <p:nvPr/>
          </p:nvSpPr>
          <p:spPr>
            <a:xfrm>
              <a:off x="4500725" y="1583600"/>
              <a:ext cx="57750" cy="136250"/>
            </a:xfrm>
            <a:custGeom>
              <a:avLst/>
              <a:gdLst/>
              <a:ahLst/>
              <a:cxnLst/>
              <a:rect l="l" t="t" r="r" b="b"/>
              <a:pathLst>
                <a:path w="2310" h="5450" extrusionOk="0">
                  <a:moveTo>
                    <a:pt x="2273" y="1"/>
                  </a:moveTo>
                  <a:cubicBezTo>
                    <a:pt x="2233" y="1"/>
                    <a:pt x="2159" y="47"/>
                    <a:pt x="2143" y="89"/>
                  </a:cubicBezTo>
                  <a:cubicBezTo>
                    <a:pt x="1499" y="1873"/>
                    <a:pt x="859" y="3689"/>
                    <a:pt x="21" y="5391"/>
                  </a:cubicBezTo>
                  <a:cubicBezTo>
                    <a:pt x="0" y="5433"/>
                    <a:pt x="15" y="5449"/>
                    <a:pt x="39" y="5449"/>
                  </a:cubicBezTo>
                  <a:cubicBezTo>
                    <a:pt x="69" y="5449"/>
                    <a:pt x="116" y="5424"/>
                    <a:pt x="132" y="5395"/>
                  </a:cubicBezTo>
                  <a:cubicBezTo>
                    <a:pt x="1086" y="3764"/>
                    <a:pt x="1656" y="1827"/>
                    <a:pt x="2296" y="52"/>
                  </a:cubicBezTo>
                  <a:cubicBezTo>
                    <a:pt x="2309" y="15"/>
                    <a:pt x="2296" y="1"/>
                    <a:pt x="22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42"/>
            <p:cNvSpPr/>
            <p:nvPr/>
          </p:nvSpPr>
          <p:spPr>
            <a:xfrm>
              <a:off x="4528750" y="1576300"/>
              <a:ext cx="50700" cy="149100"/>
            </a:xfrm>
            <a:custGeom>
              <a:avLst/>
              <a:gdLst/>
              <a:ahLst/>
              <a:cxnLst/>
              <a:rect l="l" t="t" r="r" b="b"/>
              <a:pathLst>
                <a:path w="2028" h="5964" extrusionOk="0">
                  <a:moveTo>
                    <a:pt x="1990" y="0"/>
                  </a:moveTo>
                  <a:cubicBezTo>
                    <a:pt x="1949" y="0"/>
                    <a:pt x="1879" y="46"/>
                    <a:pt x="1869" y="88"/>
                  </a:cubicBezTo>
                  <a:cubicBezTo>
                    <a:pt x="1307" y="2054"/>
                    <a:pt x="547" y="3961"/>
                    <a:pt x="7" y="5927"/>
                  </a:cubicBezTo>
                  <a:cubicBezTo>
                    <a:pt x="0" y="5953"/>
                    <a:pt x="11" y="5963"/>
                    <a:pt x="28" y="5963"/>
                  </a:cubicBezTo>
                  <a:cubicBezTo>
                    <a:pt x="55" y="5963"/>
                    <a:pt x="98" y="5937"/>
                    <a:pt x="106" y="5914"/>
                  </a:cubicBezTo>
                  <a:cubicBezTo>
                    <a:pt x="857" y="4011"/>
                    <a:pt x="1459" y="2020"/>
                    <a:pt x="2017" y="51"/>
                  </a:cubicBezTo>
                  <a:cubicBezTo>
                    <a:pt x="2028" y="14"/>
                    <a:pt x="2013" y="0"/>
                    <a:pt x="19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42"/>
            <p:cNvSpPr/>
            <p:nvPr/>
          </p:nvSpPr>
          <p:spPr>
            <a:xfrm>
              <a:off x="4552325" y="1599975"/>
              <a:ext cx="35125" cy="94550"/>
            </a:xfrm>
            <a:custGeom>
              <a:avLst/>
              <a:gdLst/>
              <a:ahLst/>
              <a:cxnLst/>
              <a:rect l="l" t="t" r="r" b="b"/>
              <a:pathLst>
                <a:path w="1405" h="3782" extrusionOk="0">
                  <a:moveTo>
                    <a:pt x="1370" y="0"/>
                  </a:moveTo>
                  <a:cubicBezTo>
                    <a:pt x="1332" y="0"/>
                    <a:pt x="1265" y="43"/>
                    <a:pt x="1252" y="82"/>
                  </a:cubicBezTo>
                  <a:cubicBezTo>
                    <a:pt x="863" y="1309"/>
                    <a:pt x="455" y="2523"/>
                    <a:pt x="13" y="3733"/>
                  </a:cubicBezTo>
                  <a:cubicBezTo>
                    <a:pt x="0" y="3768"/>
                    <a:pt x="13" y="3781"/>
                    <a:pt x="32" y="3781"/>
                  </a:cubicBezTo>
                  <a:cubicBezTo>
                    <a:pt x="57" y="3781"/>
                    <a:pt x="93" y="3760"/>
                    <a:pt x="104" y="3733"/>
                  </a:cubicBezTo>
                  <a:cubicBezTo>
                    <a:pt x="619" y="2539"/>
                    <a:pt x="1004" y="1288"/>
                    <a:pt x="1392" y="50"/>
                  </a:cubicBezTo>
                  <a:cubicBezTo>
                    <a:pt x="1404" y="14"/>
                    <a:pt x="1392" y="0"/>
                    <a:pt x="13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42"/>
            <p:cNvSpPr/>
            <p:nvPr/>
          </p:nvSpPr>
          <p:spPr>
            <a:xfrm>
              <a:off x="4496250" y="1611200"/>
              <a:ext cx="40200" cy="84900"/>
            </a:xfrm>
            <a:custGeom>
              <a:avLst/>
              <a:gdLst/>
              <a:ahLst/>
              <a:cxnLst/>
              <a:rect l="l" t="t" r="r" b="b"/>
              <a:pathLst>
                <a:path w="1608" h="3396" extrusionOk="0">
                  <a:moveTo>
                    <a:pt x="1559" y="1"/>
                  </a:moveTo>
                  <a:cubicBezTo>
                    <a:pt x="1523" y="1"/>
                    <a:pt x="1471" y="30"/>
                    <a:pt x="1455" y="71"/>
                  </a:cubicBezTo>
                  <a:cubicBezTo>
                    <a:pt x="1021" y="1182"/>
                    <a:pt x="455" y="2238"/>
                    <a:pt x="13" y="3345"/>
                  </a:cubicBezTo>
                  <a:cubicBezTo>
                    <a:pt x="1" y="3382"/>
                    <a:pt x="13" y="3396"/>
                    <a:pt x="33" y="3396"/>
                  </a:cubicBezTo>
                  <a:cubicBezTo>
                    <a:pt x="58" y="3396"/>
                    <a:pt x="95" y="3375"/>
                    <a:pt x="109" y="3349"/>
                  </a:cubicBezTo>
                  <a:cubicBezTo>
                    <a:pt x="678" y="2301"/>
                    <a:pt x="1158" y="1182"/>
                    <a:pt x="1587" y="71"/>
                  </a:cubicBezTo>
                  <a:cubicBezTo>
                    <a:pt x="1608" y="21"/>
                    <a:pt x="1589" y="1"/>
                    <a:pt x="15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42"/>
            <p:cNvSpPr/>
            <p:nvPr/>
          </p:nvSpPr>
          <p:spPr>
            <a:xfrm>
              <a:off x="4474275" y="1762450"/>
              <a:ext cx="12575" cy="21275"/>
            </a:xfrm>
            <a:custGeom>
              <a:avLst/>
              <a:gdLst/>
              <a:ahLst/>
              <a:cxnLst/>
              <a:rect l="l" t="t" r="r" b="b"/>
              <a:pathLst>
                <a:path w="503" h="851" extrusionOk="0">
                  <a:moveTo>
                    <a:pt x="461" y="1"/>
                  </a:moveTo>
                  <a:cubicBezTo>
                    <a:pt x="430" y="1"/>
                    <a:pt x="382" y="24"/>
                    <a:pt x="364" y="53"/>
                  </a:cubicBezTo>
                  <a:cubicBezTo>
                    <a:pt x="240" y="268"/>
                    <a:pt x="1" y="566"/>
                    <a:pt x="17" y="826"/>
                  </a:cubicBezTo>
                  <a:cubicBezTo>
                    <a:pt x="19" y="844"/>
                    <a:pt x="27" y="851"/>
                    <a:pt x="38" y="851"/>
                  </a:cubicBezTo>
                  <a:cubicBezTo>
                    <a:pt x="62" y="851"/>
                    <a:pt x="100" y="820"/>
                    <a:pt x="109" y="805"/>
                  </a:cubicBezTo>
                  <a:cubicBezTo>
                    <a:pt x="179" y="681"/>
                    <a:pt x="216" y="545"/>
                    <a:pt x="278" y="417"/>
                  </a:cubicBezTo>
                  <a:cubicBezTo>
                    <a:pt x="339" y="297"/>
                    <a:pt x="410" y="177"/>
                    <a:pt x="480" y="58"/>
                  </a:cubicBezTo>
                  <a:cubicBezTo>
                    <a:pt x="503" y="17"/>
                    <a:pt x="488" y="1"/>
                    <a:pt x="46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42"/>
            <p:cNvSpPr/>
            <p:nvPr/>
          </p:nvSpPr>
          <p:spPr>
            <a:xfrm>
              <a:off x="4494300" y="1769050"/>
              <a:ext cx="7550" cy="16050"/>
            </a:xfrm>
            <a:custGeom>
              <a:avLst/>
              <a:gdLst/>
              <a:ahLst/>
              <a:cxnLst/>
              <a:rect l="l" t="t" r="r" b="b"/>
              <a:pathLst>
                <a:path w="302" h="642" extrusionOk="0">
                  <a:moveTo>
                    <a:pt x="262" y="1"/>
                  </a:moveTo>
                  <a:cubicBezTo>
                    <a:pt x="235" y="1"/>
                    <a:pt x="198" y="21"/>
                    <a:pt x="187" y="50"/>
                  </a:cubicBezTo>
                  <a:cubicBezTo>
                    <a:pt x="116" y="235"/>
                    <a:pt x="42" y="421"/>
                    <a:pt x="5" y="612"/>
                  </a:cubicBezTo>
                  <a:cubicBezTo>
                    <a:pt x="0" y="634"/>
                    <a:pt x="8" y="642"/>
                    <a:pt x="20" y="642"/>
                  </a:cubicBezTo>
                  <a:cubicBezTo>
                    <a:pt x="40" y="642"/>
                    <a:pt x="72" y="621"/>
                    <a:pt x="80" y="603"/>
                  </a:cubicBezTo>
                  <a:cubicBezTo>
                    <a:pt x="158" y="425"/>
                    <a:pt x="215" y="235"/>
                    <a:pt x="286" y="54"/>
                  </a:cubicBezTo>
                  <a:cubicBezTo>
                    <a:pt x="301" y="16"/>
                    <a:pt x="286"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42"/>
            <p:cNvSpPr/>
            <p:nvPr/>
          </p:nvSpPr>
          <p:spPr>
            <a:xfrm>
              <a:off x="4508650" y="1774525"/>
              <a:ext cx="4050" cy="13000"/>
            </a:xfrm>
            <a:custGeom>
              <a:avLst/>
              <a:gdLst/>
              <a:ahLst/>
              <a:cxnLst/>
              <a:rect l="l" t="t" r="r" b="b"/>
              <a:pathLst>
                <a:path w="162" h="520" extrusionOk="0">
                  <a:moveTo>
                    <a:pt x="121" y="0"/>
                  </a:moveTo>
                  <a:cubicBezTo>
                    <a:pt x="85" y="0"/>
                    <a:pt x="23" y="50"/>
                    <a:pt x="26" y="90"/>
                  </a:cubicBezTo>
                  <a:cubicBezTo>
                    <a:pt x="26" y="219"/>
                    <a:pt x="1" y="384"/>
                    <a:pt x="51" y="508"/>
                  </a:cubicBezTo>
                  <a:cubicBezTo>
                    <a:pt x="55" y="516"/>
                    <a:pt x="60" y="519"/>
                    <a:pt x="67" y="519"/>
                  </a:cubicBezTo>
                  <a:cubicBezTo>
                    <a:pt x="87" y="519"/>
                    <a:pt x="114" y="488"/>
                    <a:pt x="121" y="475"/>
                  </a:cubicBezTo>
                  <a:cubicBezTo>
                    <a:pt x="162" y="330"/>
                    <a:pt x="146" y="178"/>
                    <a:pt x="146" y="29"/>
                  </a:cubicBezTo>
                  <a:cubicBezTo>
                    <a:pt x="146" y="9"/>
                    <a:pt x="135" y="0"/>
                    <a:pt x="1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42"/>
            <p:cNvSpPr/>
            <p:nvPr/>
          </p:nvSpPr>
          <p:spPr>
            <a:xfrm>
              <a:off x="4515000" y="1781825"/>
              <a:ext cx="5825" cy="10050"/>
            </a:xfrm>
            <a:custGeom>
              <a:avLst/>
              <a:gdLst/>
              <a:ahLst/>
              <a:cxnLst/>
              <a:rect l="l" t="t" r="r" b="b"/>
              <a:pathLst>
                <a:path w="233" h="402" extrusionOk="0">
                  <a:moveTo>
                    <a:pt x="200" y="0"/>
                  </a:moveTo>
                  <a:cubicBezTo>
                    <a:pt x="164" y="0"/>
                    <a:pt x="103" y="36"/>
                    <a:pt x="90" y="76"/>
                  </a:cubicBezTo>
                  <a:cubicBezTo>
                    <a:pt x="61" y="170"/>
                    <a:pt x="31" y="269"/>
                    <a:pt x="7" y="364"/>
                  </a:cubicBezTo>
                  <a:cubicBezTo>
                    <a:pt x="1" y="391"/>
                    <a:pt x="11" y="401"/>
                    <a:pt x="27" y="401"/>
                  </a:cubicBezTo>
                  <a:cubicBezTo>
                    <a:pt x="54" y="401"/>
                    <a:pt x="94" y="375"/>
                    <a:pt x="102" y="352"/>
                  </a:cubicBezTo>
                  <a:cubicBezTo>
                    <a:pt x="143" y="249"/>
                    <a:pt x="185" y="145"/>
                    <a:pt x="222" y="42"/>
                  </a:cubicBezTo>
                  <a:cubicBezTo>
                    <a:pt x="232" y="12"/>
                    <a:pt x="220" y="0"/>
                    <a:pt x="2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42"/>
            <p:cNvSpPr/>
            <p:nvPr/>
          </p:nvSpPr>
          <p:spPr>
            <a:xfrm>
              <a:off x="4577175" y="1781700"/>
              <a:ext cx="16175" cy="21750"/>
            </a:xfrm>
            <a:custGeom>
              <a:avLst/>
              <a:gdLst/>
              <a:ahLst/>
              <a:cxnLst/>
              <a:rect l="l" t="t" r="r" b="b"/>
              <a:pathLst>
                <a:path w="647" h="870" extrusionOk="0">
                  <a:moveTo>
                    <a:pt x="586" y="1"/>
                  </a:moveTo>
                  <a:cubicBezTo>
                    <a:pt x="559" y="1"/>
                    <a:pt x="526" y="16"/>
                    <a:pt x="505" y="47"/>
                  </a:cubicBezTo>
                  <a:cubicBezTo>
                    <a:pt x="336" y="283"/>
                    <a:pt x="126" y="539"/>
                    <a:pt x="18" y="811"/>
                  </a:cubicBezTo>
                  <a:cubicBezTo>
                    <a:pt x="1" y="851"/>
                    <a:pt x="20" y="870"/>
                    <a:pt x="47" y="870"/>
                  </a:cubicBezTo>
                  <a:cubicBezTo>
                    <a:pt x="65" y="870"/>
                    <a:pt x="86" y="861"/>
                    <a:pt x="101" y="844"/>
                  </a:cubicBezTo>
                  <a:cubicBezTo>
                    <a:pt x="299" y="617"/>
                    <a:pt x="435" y="333"/>
                    <a:pt x="608" y="85"/>
                  </a:cubicBezTo>
                  <a:cubicBezTo>
                    <a:pt x="647" y="30"/>
                    <a:pt x="623" y="1"/>
                    <a:pt x="5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42"/>
            <p:cNvSpPr/>
            <p:nvPr/>
          </p:nvSpPr>
          <p:spPr>
            <a:xfrm>
              <a:off x="4591325" y="1792350"/>
              <a:ext cx="6275" cy="16175"/>
            </a:xfrm>
            <a:custGeom>
              <a:avLst/>
              <a:gdLst/>
              <a:ahLst/>
              <a:cxnLst/>
              <a:rect l="l" t="t" r="r" b="b"/>
              <a:pathLst>
                <a:path w="251" h="647" extrusionOk="0">
                  <a:moveTo>
                    <a:pt x="218" y="1"/>
                  </a:moveTo>
                  <a:cubicBezTo>
                    <a:pt x="184" y="1"/>
                    <a:pt x="130" y="39"/>
                    <a:pt x="125" y="76"/>
                  </a:cubicBezTo>
                  <a:cubicBezTo>
                    <a:pt x="96" y="241"/>
                    <a:pt x="1" y="476"/>
                    <a:pt x="55" y="637"/>
                  </a:cubicBezTo>
                  <a:cubicBezTo>
                    <a:pt x="58" y="644"/>
                    <a:pt x="63" y="647"/>
                    <a:pt x="69" y="647"/>
                  </a:cubicBezTo>
                  <a:cubicBezTo>
                    <a:pt x="86" y="647"/>
                    <a:pt x="111" y="622"/>
                    <a:pt x="117" y="612"/>
                  </a:cubicBezTo>
                  <a:cubicBezTo>
                    <a:pt x="208" y="448"/>
                    <a:pt x="216" y="233"/>
                    <a:pt x="245" y="46"/>
                  </a:cubicBezTo>
                  <a:cubicBezTo>
                    <a:pt x="251" y="13"/>
                    <a:pt x="238" y="1"/>
                    <a:pt x="2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42"/>
            <p:cNvSpPr/>
            <p:nvPr/>
          </p:nvSpPr>
          <p:spPr>
            <a:xfrm>
              <a:off x="4604475" y="1790675"/>
              <a:ext cx="7025" cy="19900"/>
            </a:xfrm>
            <a:custGeom>
              <a:avLst/>
              <a:gdLst/>
              <a:ahLst/>
              <a:cxnLst/>
              <a:rect l="l" t="t" r="r" b="b"/>
              <a:pathLst>
                <a:path w="281" h="796" extrusionOk="0">
                  <a:moveTo>
                    <a:pt x="245" y="0"/>
                  </a:moveTo>
                  <a:cubicBezTo>
                    <a:pt x="209" y="0"/>
                    <a:pt x="152" y="41"/>
                    <a:pt x="144" y="81"/>
                  </a:cubicBezTo>
                  <a:cubicBezTo>
                    <a:pt x="111" y="287"/>
                    <a:pt x="0" y="559"/>
                    <a:pt x="33" y="770"/>
                  </a:cubicBezTo>
                  <a:cubicBezTo>
                    <a:pt x="35" y="789"/>
                    <a:pt x="44" y="796"/>
                    <a:pt x="56" y="796"/>
                  </a:cubicBezTo>
                  <a:cubicBezTo>
                    <a:pt x="80" y="796"/>
                    <a:pt x="115" y="765"/>
                    <a:pt x="124" y="746"/>
                  </a:cubicBezTo>
                  <a:cubicBezTo>
                    <a:pt x="218" y="539"/>
                    <a:pt x="243" y="271"/>
                    <a:pt x="276" y="48"/>
                  </a:cubicBezTo>
                  <a:cubicBezTo>
                    <a:pt x="281" y="13"/>
                    <a:pt x="266" y="0"/>
                    <a:pt x="2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42"/>
            <p:cNvSpPr/>
            <p:nvPr/>
          </p:nvSpPr>
          <p:spPr>
            <a:xfrm>
              <a:off x="4617350" y="1794750"/>
              <a:ext cx="4575" cy="16425"/>
            </a:xfrm>
            <a:custGeom>
              <a:avLst/>
              <a:gdLst/>
              <a:ahLst/>
              <a:cxnLst/>
              <a:rect l="l" t="t" r="r" b="b"/>
              <a:pathLst>
                <a:path w="183" h="657" extrusionOk="0">
                  <a:moveTo>
                    <a:pt x="155" y="1"/>
                  </a:moveTo>
                  <a:cubicBezTo>
                    <a:pt x="117" y="1"/>
                    <a:pt x="55" y="52"/>
                    <a:pt x="55" y="95"/>
                  </a:cubicBezTo>
                  <a:cubicBezTo>
                    <a:pt x="50" y="272"/>
                    <a:pt x="0" y="467"/>
                    <a:pt x="46" y="640"/>
                  </a:cubicBezTo>
                  <a:cubicBezTo>
                    <a:pt x="49" y="652"/>
                    <a:pt x="56" y="656"/>
                    <a:pt x="64" y="656"/>
                  </a:cubicBezTo>
                  <a:cubicBezTo>
                    <a:pt x="87" y="656"/>
                    <a:pt x="121" y="619"/>
                    <a:pt x="124" y="603"/>
                  </a:cubicBezTo>
                  <a:cubicBezTo>
                    <a:pt x="170" y="421"/>
                    <a:pt x="179" y="219"/>
                    <a:pt x="183" y="34"/>
                  </a:cubicBezTo>
                  <a:cubicBezTo>
                    <a:pt x="183" y="10"/>
                    <a:pt x="171" y="1"/>
                    <a:pt x="1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42"/>
            <p:cNvSpPr/>
            <p:nvPr/>
          </p:nvSpPr>
          <p:spPr>
            <a:xfrm>
              <a:off x="4627625" y="1791525"/>
              <a:ext cx="9925" cy="24275"/>
            </a:xfrm>
            <a:custGeom>
              <a:avLst/>
              <a:gdLst/>
              <a:ahLst/>
              <a:cxnLst/>
              <a:rect l="l" t="t" r="r" b="b"/>
              <a:pathLst>
                <a:path w="397" h="971" extrusionOk="0">
                  <a:moveTo>
                    <a:pt x="363" y="0"/>
                  </a:moveTo>
                  <a:cubicBezTo>
                    <a:pt x="328" y="0"/>
                    <a:pt x="269" y="39"/>
                    <a:pt x="258" y="75"/>
                  </a:cubicBezTo>
                  <a:cubicBezTo>
                    <a:pt x="180" y="361"/>
                    <a:pt x="90" y="641"/>
                    <a:pt x="10" y="922"/>
                  </a:cubicBezTo>
                  <a:cubicBezTo>
                    <a:pt x="1" y="957"/>
                    <a:pt x="14" y="970"/>
                    <a:pt x="36" y="970"/>
                  </a:cubicBezTo>
                  <a:cubicBezTo>
                    <a:pt x="69" y="970"/>
                    <a:pt x="122" y="938"/>
                    <a:pt x="134" y="910"/>
                  </a:cubicBezTo>
                  <a:cubicBezTo>
                    <a:pt x="250" y="633"/>
                    <a:pt x="308" y="332"/>
                    <a:pt x="387" y="47"/>
                  </a:cubicBezTo>
                  <a:cubicBezTo>
                    <a:pt x="396" y="13"/>
                    <a:pt x="384" y="0"/>
                    <a:pt x="3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42"/>
            <p:cNvSpPr/>
            <p:nvPr/>
          </p:nvSpPr>
          <p:spPr>
            <a:xfrm>
              <a:off x="4637100" y="1793000"/>
              <a:ext cx="10150" cy="22500"/>
            </a:xfrm>
            <a:custGeom>
              <a:avLst/>
              <a:gdLst/>
              <a:ahLst/>
              <a:cxnLst/>
              <a:rect l="l" t="t" r="r" b="b"/>
              <a:pathLst>
                <a:path w="406" h="900" extrusionOk="0">
                  <a:moveTo>
                    <a:pt x="369" y="0"/>
                  </a:moveTo>
                  <a:cubicBezTo>
                    <a:pt x="331" y="0"/>
                    <a:pt x="271" y="43"/>
                    <a:pt x="264" y="83"/>
                  </a:cubicBezTo>
                  <a:cubicBezTo>
                    <a:pt x="226" y="363"/>
                    <a:pt x="144" y="595"/>
                    <a:pt x="20" y="847"/>
                  </a:cubicBezTo>
                  <a:cubicBezTo>
                    <a:pt x="0" y="886"/>
                    <a:pt x="14" y="900"/>
                    <a:pt x="38" y="900"/>
                  </a:cubicBezTo>
                  <a:cubicBezTo>
                    <a:pt x="64" y="900"/>
                    <a:pt x="102" y="882"/>
                    <a:pt x="119" y="863"/>
                  </a:cubicBezTo>
                  <a:cubicBezTo>
                    <a:pt x="305" y="640"/>
                    <a:pt x="363" y="331"/>
                    <a:pt x="399" y="50"/>
                  </a:cubicBezTo>
                  <a:cubicBezTo>
                    <a:pt x="406" y="14"/>
                    <a:pt x="391" y="0"/>
                    <a:pt x="3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42"/>
            <p:cNvSpPr/>
            <p:nvPr/>
          </p:nvSpPr>
          <p:spPr>
            <a:xfrm>
              <a:off x="4630775" y="1672000"/>
              <a:ext cx="3450" cy="1975"/>
            </a:xfrm>
            <a:custGeom>
              <a:avLst/>
              <a:gdLst/>
              <a:ahLst/>
              <a:cxnLst/>
              <a:rect l="l" t="t" r="r" b="b"/>
              <a:pathLst>
                <a:path w="138" h="79" extrusionOk="0">
                  <a:moveTo>
                    <a:pt x="88" y="1"/>
                  </a:moveTo>
                  <a:cubicBezTo>
                    <a:pt x="50" y="1"/>
                    <a:pt x="0" y="79"/>
                    <a:pt x="50" y="79"/>
                  </a:cubicBezTo>
                  <a:cubicBezTo>
                    <a:pt x="83" y="79"/>
                    <a:pt x="137" y="1"/>
                    <a:pt x="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42"/>
            <p:cNvSpPr/>
            <p:nvPr/>
          </p:nvSpPr>
          <p:spPr>
            <a:xfrm>
              <a:off x="4604925" y="1666175"/>
              <a:ext cx="30100" cy="59300"/>
            </a:xfrm>
            <a:custGeom>
              <a:avLst/>
              <a:gdLst/>
              <a:ahLst/>
              <a:cxnLst/>
              <a:rect l="l" t="t" r="r" b="b"/>
              <a:pathLst>
                <a:path w="1204" h="2372" extrusionOk="0">
                  <a:moveTo>
                    <a:pt x="906" y="1"/>
                  </a:moveTo>
                  <a:cubicBezTo>
                    <a:pt x="864" y="1"/>
                    <a:pt x="816" y="67"/>
                    <a:pt x="804" y="94"/>
                  </a:cubicBezTo>
                  <a:cubicBezTo>
                    <a:pt x="539" y="824"/>
                    <a:pt x="180" y="1575"/>
                    <a:pt x="7" y="2332"/>
                  </a:cubicBezTo>
                  <a:cubicBezTo>
                    <a:pt x="0" y="2361"/>
                    <a:pt x="12" y="2372"/>
                    <a:pt x="29" y="2372"/>
                  </a:cubicBezTo>
                  <a:cubicBezTo>
                    <a:pt x="58" y="2372"/>
                    <a:pt x="103" y="2342"/>
                    <a:pt x="114" y="2319"/>
                  </a:cubicBezTo>
                  <a:cubicBezTo>
                    <a:pt x="424" y="1656"/>
                    <a:pt x="656" y="925"/>
                    <a:pt x="890" y="221"/>
                  </a:cubicBezTo>
                  <a:lnTo>
                    <a:pt x="890" y="221"/>
                  </a:lnTo>
                  <a:cubicBezTo>
                    <a:pt x="936" y="264"/>
                    <a:pt x="986" y="300"/>
                    <a:pt x="1042" y="329"/>
                  </a:cubicBezTo>
                  <a:cubicBezTo>
                    <a:pt x="1051" y="335"/>
                    <a:pt x="1061" y="338"/>
                    <a:pt x="1071" y="338"/>
                  </a:cubicBezTo>
                  <a:cubicBezTo>
                    <a:pt x="1130" y="338"/>
                    <a:pt x="1204" y="248"/>
                    <a:pt x="1158" y="213"/>
                  </a:cubicBezTo>
                  <a:cubicBezTo>
                    <a:pt x="1072" y="163"/>
                    <a:pt x="993" y="98"/>
                    <a:pt x="935" y="15"/>
                  </a:cubicBezTo>
                  <a:cubicBezTo>
                    <a:pt x="926" y="5"/>
                    <a:pt x="916" y="1"/>
                    <a:pt x="9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42"/>
            <p:cNvSpPr/>
            <p:nvPr/>
          </p:nvSpPr>
          <p:spPr>
            <a:xfrm>
              <a:off x="4623650" y="1693250"/>
              <a:ext cx="10850" cy="24850"/>
            </a:xfrm>
            <a:custGeom>
              <a:avLst/>
              <a:gdLst/>
              <a:ahLst/>
              <a:cxnLst/>
              <a:rect l="l" t="t" r="r" b="b"/>
              <a:pathLst>
                <a:path w="434" h="994" extrusionOk="0">
                  <a:moveTo>
                    <a:pt x="402" y="0"/>
                  </a:moveTo>
                  <a:cubicBezTo>
                    <a:pt x="364" y="0"/>
                    <a:pt x="295" y="44"/>
                    <a:pt x="281" y="84"/>
                  </a:cubicBezTo>
                  <a:cubicBezTo>
                    <a:pt x="186" y="374"/>
                    <a:pt x="87" y="662"/>
                    <a:pt x="9" y="955"/>
                  </a:cubicBezTo>
                  <a:cubicBezTo>
                    <a:pt x="1" y="983"/>
                    <a:pt x="12" y="993"/>
                    <a:pt x="29" y="993"/>
                  </a:cubicBezTo>
                  <a:cubicBezTo>
                    <a:pt x="56" y="993"/>
                    <a:pt x="98" y="968"/>
                    <a:pt x="108" y="943"/>
                  </a:cubicBezTo>
                  <a:cubicBezTo>
                    <a:pt x="224" y="650"/>
                    <a:pt x="323" y="349"/>
                    <a:pt x="422" y="46"/>
                  </a:cubicBezTo>
                  <a:cubicBezTo>
                    <a:pt x="434" y="13"/>
                    <a:pt x="422" y="0"/>
                    <a:pt x="4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42"/>
            <p:cNvSpPr/>
            <p:nvPr/>
          </p:nvSpPr>
          <p:spPr>
            <a:xfrm>
              <a:off x="4634375" y="1704625"/>
              <a:ext cx="11500" cy="20575"/>
            </a:xfrm>
            <a:custGeom>
              <a:avLst/>
              <a:gdLst/>
              <a:ahLst/>
              <a:cxnLst/>
              <a:rect l="l" t="t" r="r" b="b"/>
              <a:pathLst>
                <a:path w="460" h="823" extrusionOk="0">
                  <a:moveTo>
                    <a:pt x="413" y="1"/>
                  </a:moveTo>
                  <a:cubicBezTo>
                    <a:pt x="379" y="1"/>
                    <a:pt x="331" y="27"/>
                    <a:pt x="315" y="62"/>
                  </a:cubicBezTo>
                  <a:cubicBezTo>
                    <a:pt x="216" y="302"/>
                    <a:pt x="104" y="538"/>
                    <a:pt x="13" y="777"/>
                  </a:cubicBezTo>
                  <a:cubicBezTo>
                    <a:pt x="1" y="810"/>
                    <a:pt x="13" y="822"/>
                    <a:pt x="32" y="822"/>
                  </a:cubicBezTo>
                  <a:cubicBezTo>
                    <a:pt x="50" y="822"/>
                    <a:pt x="75" y="810"/>
                    <a:pt x="87" y="794"/>
                  </a:cubicBezTo>
                  <a:cubicBezTo>
                    <a:pt x="245" y="575"/>
                    <a:pt x="335" y="310"/>
                    <a:pt x="439" y="67"/>
                  </a:cubicBezTo>
                  <a:cubicBezTo>
                    <a:pt x="460" y="19"/>
                    <a:pt x="441" y="1"/>
                    <a:pt x="4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42"/>
            <p:cNvSpPr/>
            <p:nvPr/>
          </p:nvSpPr>
          <p:spPr>
            <a:xfrm>
              <a:off x="4648125" y="1540525"/>
              <a:ext cx="11725" cy="22625"/>
            </a:xfrm>
            <a:custGeom>
              <a:avLst/>
              <a:gdLst/>
              <a:ahLst/>
              <a:cxnLst/>
              <a:rect l="l" t="t" r="r" b="b"/>
              <a:pathLst>
                <a:path w="469" h="905" extrusionOk="0">
                  <a:moveTo>
                    <a:pt x="417" y="0"/>
                  </a:moveTo>
                  <a:cubicBezTo>
                    <a:pt x="379" y="0"/>
                    <a:pt x="326" y="31"/>
                    <a:pt x="310" y="74"/>
                  </a:cubicBezTo>
                  <a:cubicBezTo>
                    <a:pt x="252" y="231"/>
                    <a:pt x="181" y="379"/>
                    <a:pt x="116" y="532"/>
                  </a:cubicBezTo>
                  <a:cubicBezTo>
                    <a:pt x="70" y="644"/>
                    <a:pt x="0" y="755"/>
                    <a:pt x="4" y="879"/>
                  </a:cubicBezTo>
                  <a:cubicBezTo>
                    <a:pt x="5" y="898"/>
                    <a:pt x="14" y="904"/>
                    <a:pt x="26" y="904"/>
                  </a:cubicBezTo>
                  <a:cubicBezTo>
                    <a:pt x="48" y="904"/>
                    <a:pt x="80" y="880"/>
                    <a:pt x="91" y="867"/>
                  </a:cubicBezTo>
                  <a:cubicBezTo>
                    <a:pt x="261" y="652"/>
                    <a:pt x="351" y="330"/>
                    <a:pt x="450" y="74"/>
                  </a:cubicBezTo>
                  <a:cubicBezTo>
                    <a:pt x="469" y="21"/>
                    <a:pt x="448" y="0"/>
                    <a:pt x="4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42"/>
            <p:cNvSpPr/>
            <p:nvPr/>
          </p:nvSpPr>
          <p:spPr>
            <a:xfrm>
              <a:off x="4660125" y="1538200"/>
              <a:ext cx="13525" cy="29875"/>
            </a:xfrm>
            <a:custGeom>
              <a:avLst/>
              <a:gdLst/>
              <a:ahLst/>
              <a:cxnLst/>
              <a:rect l="l" t="t" r="r" b="b"/>
              <a:pathLst>
                <a:path w="541" h="1195" extrusionOk="0">
                  <a:moveTo>
                    <a:pt x="506" y="0"/>
                  </a:moveTo>
                  <a:cubicBezTo>
                    <a:pt x="465" y="0"/>
                    <a:pt x="391" y="46"/>
                    <a:pt x="375" y="89"/>
                  </a:cubicBezTo>
                  <a:cubicBezTo>
                    <a:pt x="309" y="270"/>
                    <a:pt x="255" y="456"/>
                    <a:pt x="193" y="638"/>
                  </a:cubicBezTo>
                  <a:cubicBezTo>
                    <a:pt x="135" y="811"/>
                    <a:pt x="53" y="977"/>
                    <a:pt x="8" y="1154"/>
                  </a:cubicBezTo>
                  <a:cubicBezTo>
                    <a:pt x="1" y="1184"/>
                    <a:pt x="13" y="1194"/>
                    <a:pt x="31" y="1194"/>
                  </a:cubicBezTo>
                  <a:cubicBezTo>
                    <a:pt x="55" y="1194"/>
                    <a:pt x="91" y="1175"/>
                    <a:pt x="103" y="1158"/>
                  </a:cubicBezTo>
                  <a:cubicBezTo>
                    <a:pt x="326" y="844"/>
                    <a:pt x="400" y="411"/>
                    <a:pt x="528" y="51"/>
                  </a:cubicBezTo>
                  <a:cubicBezTo>
                    <a:pt x="541" y="14"/>
                    <a:pt x="528" y="0"/>
                    <a:pt x="5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42"/>
            <p:cNvSpPr/>
            <p:nvPr/>
          </p:nvSpPr>
          <p:spPr>
            <a:xfrm>
              <a:off x="4602475" y="1403550"/>
              <a:ext cx="6650" cy="29875"/>
            </a:xfrm>
            <a:custGeom>
              <a:avLst/>
              <a:gdLst/>
              <a:ahLst/>
              <a:cxnLst/>
              <a:rect l="l" t="t" r="r" b="b"/>
              <a:pathLst>
                <a:path w="266" h="1195" extrusionOk="0">
                  <a:moveTo>
                    <a:pt x="203" y="1"/>
                  </a:moveTo>
                  <a:cubicBezTo>
                    <a:pt x="162" y="1"/>
                    <a:pt x="91" y="59"/>
                    <a:pt x="88" y="103"/>
                  </a:cubicBezTo>
                  <a:cubicBezTo>
                    <a:pt x="88" y="297"/>
                    <a:pt x="75" y="491"/>
                    <a:pt x="63" y="684"/>
                  </a:cubicBezTo>
                  <a:cubicBezTo>
                    <a:pt x="50" y="842"/>
                    <a:pt x="1" y="1019"/>
                    <a:pt x="46" y="1176"/>
                  </a:cubicBezTo>
                  <a:cubicBezTo>
                    <a:pt x="50" y="1190"/>
                    <a:pt x="58" y="1195"/>
                    <a:pt x="68" y="1195"/>
                  </a:cubicBezTo>
                  <a:cubicBezTo>
                    <a:pt x="95" y="1195"/>
                    <a:pt x="136" y="1158"/>
                    <a:pt x="141" y="1143"/>
                  </a:cubicBezTo>
                  <a:cubicBezTo>
                    <a:pt x="265" y="817"/>
                    <a:pt x="233" y="379"/>
                    <a:pt x="233" y="36"/>
                  </a:cubicBezTo>
                  <a:cubicBezTo>
                    <a:pt x="233" y="11"/>
                    <a:pt x="220" y="1"/>
                    <a:pt x="2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42"/>
            <p:cNvSpPr/>
            <p:nvPr/>
          </p:nvSpPr>
          <p:spPr>
            <a:xfrm>
              <a:off x="4614700" y="1414050"/>
              <a:ext cx="7625" cy="30000"/>
            </a:xfrm>
            <a:custGeom>
              <a:avLst/>
              <a:gdLst/>
              <a:ahLst/>
              <a:cxnLst/>
              <a:rect l="l" t="t" r="r" b="b"/>
              <a:pathLst>
                <a:path w="305" h="1200" extrusionOk="0">
                  <a:moveTo>
                    <a:pt x="266" y="1"/>
                  </a:moveTo>
                  <a:cubicBezTo>
                    <a:pt x="225" y="1"/>
                    <a:pt x="160" y="47"/>
                    <a:pt x="152" y="91"/>
                  </a:cubicBezTo>
                  <a:cubicBezTo>
                    <a:pt x="90" y="447"/>
                    <a:pt x="49" y="809"/>
                    <a:pt x="3" y="1169"/>
                  </a:cubicBezTo>
                  <a:cubicBezTo>
                    <a:pt x="1" y="1191"/>
                    <a:pt x="10" y="1199"/>
                    <a:pt x="23" y="1199"/>
                  </a:cubicBezTo>
                  <a:cubicBezTo>
                    <a:pt x="54" y="1199"/>
                    <a:pt x="110" y="1156"/>
                    <a:pt x="119" y="1128"/>
                  </a:cubicBezTo>
                  <a:cubicBezTo>
                    <a:pt x="197" y="773"/>
                    <a:pt x="235" y="413"/>
                    <a:pt x="297" y="54"/>
                  </a:cubicBezTo>
                  <a:cubicBezTo>
                    <a:pt x="304" y="16"/>
                    <a:pt x="289" y="1"/>
                    <a:pt x="2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42"/>
            <p:cNvSpPr/>
            <p:nvPr/>
          </p:nvSpPr>
          <p:spPr>
            <a:xfrm>
              <a:off x="4759800" y="1677800"/>
              <a:ext cx="11525" cy="31575"/>
            </a:xfrm>
            <a:custGeom>
              <a:avLst/>
              <a:gdLst/>
              <a:ahLst/>
              <a:cxnLst/>
              <a:rect l="l" t="t" r="r" b="b"/>
              <a:pathLst>
                <a:path w="461" h="1263" extrusionOk="0">
                  <a:moveTo>
                    <a:pt x="433" y="0"/>
                  </a:moveTo>
                  <a:cubicBezTo>
                    <a:pt x="394" y="0"/>
                    <a:pt x="322" y="58"/>
                    <a:pt x="322" y="100"/>
                  </a:cubicBezTo>
                  <a:cubicBezTo>
                    <a:pt x="307" y="342"/>
                    <a:pt x="211" y="557"/>
                    <a:pt x="133" y="784"/>
                  </a:cubicBezTo>
                  <a:cubicBezTo>
                    <a:pt x="80" y="925"/>
                    <a:pt x="0" y="1095"/>
                    <a:pt x="42" y="1243"/>
                  </a:cubicBezTo>
                  <a:cubicBezTo>
                    <a:pt x="46" y="1257"/>
                    <a:pt x="55" y="1263"/>
                    <a:pt x="66" y="1263"/>
                  </a:cubicBezTo>
                  <a:cubicBezTo>
                    <a:pt x="96" y="1263"/>
                    <a:pt x="140" y="1221"/>
                    <a:pt x="149" y="1206"/>
                  </a:cubicBezTo>
                  <a:cubicBezTo>
                    <a:pt x="228" y="1020"/>
                    <a:pt x="265" y="809"/>
                    <a:pt x="331" y="615"/>
                  </a:cubicBezTo>
                  <a:cubicBezTo>
                    <a:pt x="402" y="426"/>
                    <a:pt x="455" y="239"/>
                    <a:pt x="459" y="33"/>
                  </a:cubicBezTo>
                  <a:cubicBezTo>
                    <a:pt x="460" y="10"/>
                    <a:pt x="449" y="0"/>
                    <a:pt x="4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42"/>
            <p:cNvSpPr/>
            <p:nvPr/>
          </p:nvSpPr>
          <p:spPr>
            <a:xfrm>
              <a:off x="4770875" y="1693975"/>
              <a:ext cx="8600" cy="25550"/>
            </a:xfrm>
            <a:custGeom>
              <a:avLst/>
              <a:gdLst/>
              <a:ahLst/>
              <a:cxnLst/>
              <a:rect l="l" t="t" r="r" b="b"/>
              <a:pathLst>
                <a:path w="344" h="1022" extrusionOk="0">
                  <a:moveTo>
                    <a:pt x="315" y="1"/>
                  </a:moveTo>
                  <a:cubicBezTo>
                    <a:pt x="274" y="1"/>
                    <a:pt x="201" y="58"/>
                    <a:pt x="201" y="105"/>
                  </a:cubicBezTo>
                  <a:cubicBezTo>
                    <a:pt x="198" y="219"/>
                    <a:pt x="0" y="1022"/>
                    <a:pt x="179" y="1022"/>
                  </a:cubicBezTo>
                  <a:cubicBezTo>
                    <a:pt x="181" y="1022"/>
                    <a:pt x="183" y="1022"/>
                    <a:pt x="186" y="1021"/>
                  </a:cubicBezTo>
                  <a:cubicBezTo>
                    <a:pt x="214" y="1017"/>
                    <a:pt x="239" y="997"/>
                    <a:pt x="247" y="968"/>
                  </a:cubicBezTo>
                  <a:cubicBezTo>
                    <a:pt x="264" y="914"/>
                    <a:pt x="251" y="877"/>
                    <a:pt x="251" y="819"/>
                  </a:cubicBezTo>
                  <a:cubicBezTo>
                    <a:pt x="243" y="716"/>
                    <a:pt x="264" y="608"/>
                    <a:pt x="276" y="505"/>
                  </a:cubicBezTo>
                  <a:cubicBezTo>
                    <a:pt x="297" y="352"/>
                    <a:pt x="338" y="191"/>
                    <a:pt x="342" y="34"/>
                  </a:cubicBezTo>
                  <a:cubicBezTo>
                    <a:pt x="343" y="10"/>
                    <a:pt x="332" y="1"/>
                    <a:pt x="3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42"/>
            <p:cNvSpPr/>
            <p:nvPr/>
          </p:nvSpPr>
          <p:spPr>
            <a:xfrm>
              <a:off x="4783750" y="1695475"/>
              <a:ext cx="8125" cy="27325"/>
            </a:xfrm>
            <a:custGeom>
              <a:avLst/>
              <a:gdLst/>
              <a:ahLst/>
              <a:cxnLst/>
              <a:rect l="l" t="t" r="r" b="b"/>
              <a:pathLst>
                <a:path w="325" h="1093" extrusionOk="0">
                  <a:moveTo>
                    <a:pt x="283" y="0"/>
                  </a:moveTo>
                  <a:cubicBezTo>
                    <a:pt x="240" y="0"/>
                    <a:pt x="174" y="47"/>
                    <a:pt x="166" y="94"/>
                  </a:cubicBezTo>
                  <a:cubicBezTo>
                    <a:pt x="124" y="416"/>
                    <a:pt x="1" y="725"/>
                    <a:pt x="5" y="1053"/>
                  </a:cubicBezTo>
                  <a:cubicBezTo>
                    <a:pt x="5" y="1082"/>
                    <a:pt x="18" y="1092"/>
                    <a:pt x="37" y="1092"/>
                  </a:cubicBezTo>
                  <a:cubicBezTo>
                    <a:pt x="72" y="1092"/>
                    <a:pt x="124" y="1057"/>
                    <a:pt x="137" y="1036"/>
                  </a:cubicBezTo>
                  <a:cubicBezTo>
                    <a:pt x="157" y="1003"/>
                    <a:pt x="170" y="986"/>
                    <a:pt x="182" y="953"/>
                  </a:cubicBezTo>
                  <a:cubicBezTo>
                    <a:pt x="195" y="927"/>
                    <a:pt x="185" y="908"/>
                    <a:pt x="164" y="908"/>
                  </a:cubicBezTo>
                  <a:cubicBezTo>
                    <a:pt x="163" y="908"/>
                    <a:pt x="163" y="908"/>
                    <a:pt x="163" y="908"/>
                  </a:cubicBezTo>
                  <a:lnTo>
                    <a:pt x="163" y="908"/>
                  </a:lnTo>
                  <a:cubicBezTo>
                    <a:pt x="192" y="619"/>
                    <a:pt x="280" y="344"/>
                    <a:pt x="319" y="57"/>
                  </a:cubicBezTo>
                  <a:cubicBezTo>
                    <a:pt x="325" y="16"/>
                    <a:pt x="308" y="0"/>
                    <a:pt x="2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42"/>
            <p:cNvSpPr/>
            <p:nvPr/>
          </p:nvSpPr>
          <p:spPr>
            <a:xfrm>
              <a:off x="4794275" y="1700400"/>
              <a:ext cx="13850" cy="54900"/>
            </a:xfrm>
            <a:custGeom>
              <a:avLst/>
              <a:gdLst/>
              <a:ahLst/>
              <a:cxnLst/>
              <a:rect l="l" t="t" r="r" b="b"/>
              <a:pathLst>
                <a:path w="554" h="2196" extrusionOk="0">
                  <a:moveTo>
                    <a:pt x="515" y="0"/>
                  </a:moveTo>
                  <a:cubicBezTo>
                    <a:pt x="474" y="0"/>
                    <a:pt x="408" y="47"/>
                    <a:pt x="397" y="91"/>
                  </a:cubicBezTo>
                  <a:cubicBezTo>
                    <a:pt x="265" y="764"/>
                    <a:pt x="1" y="1483"/>
                    <a:pt x="5" y="2172"/>
                  </a:cubicBezTo>
                  <a:cubicBezTo>
                    <a:pt x="5" y="2189"/>
                    <a:pt x="12" y="2195"/>
                    <a:pt x="22" y="2195"/>
                  </a:cubicBezTo>
                  <a:cubicBezTo>
                    <a:pt x="46" y="2195"/>
                    <a:pt x="90" y="2156"/>
                    <a:pt x="96" y="2139"/>
                  </a:cubicBezTo>
                  <a:cubicBezTo>
                    <a:pt x="286" y="1462"/>
                    <a:pt x="410" y="744"/>
                    <a:pt x="546" y="54"/>
                  </a:cubicBezTo>
                  <a:cubicBezTo>
                    <a:pt x="553" y="15"/>
                    <a:pt x="538" y="0"/>
                    <a:pt x="5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42"/>
            <p:cNvSpPr/>
            <p:nvPr/>
          </p:nvSpPr>
          <p:spPr>
            <a:xfrm>
              <a:off x="4808725" y="1701525"/>
              <a:ext cx="21575" cy="49275"/>
            </a:xfrm>
            <a:custGeom>
              <a:avLst/>
              <a:gdLst/>
              <a:ahLst/>
              <a:cxnLst/>
              <a:rect l="l" t="t" r="r" b="b"/>
              <a:pathLst>
                <a:path w="863" h="1971" extrusionOk="0">
                  <a:moveTo>
                    <a:pt x="760" y="0"/>
                  </a:moveTo>
                  <a:cubicBezTo>
                    <a:pt x="494" y="0"/>
                    <a:pt x="361" y="465"/>
                    <a:pt x="303" y="657"/>
                  </a:cubicBezTo>
                  <a:cubicBezTo>
                    <a:pt x="215" y="929"/>
                    <a:pt x="158" y="1211"/>
                    <a:pt x="108" y="1487"/>
                  </a:cubicBezTo>
                  <a:cubicBezTo>
                    <a:pt x="88" y="1603"/>
                    <a:pt x="0" y="1855"/>
                    <a:pt x="71" y="1958"/>
                  </a:cubicBezTo>
                  <a:cubicBezTo>
                    <a:pt x="76" y="1967"/>
                    <a:pt x="84" y="1971"/>
                    <a:pt x="92" y="1971"/>
                  </a:cubicBezTo>
                  <a:cubicBezTo>
                    <a:pt x="122" y="1971"/>
                    <a:pt x="164" y="1925"/>
                    <a:pt x="170" y="1908"/>
                  </a:cubicBezTo>
                  <a:cubicBezTo>
                    <a:pt x="294" y="1706"/>
                    <a:pt x="278" y="1351"/>
                    <a:pt x="327" y="1116"/>
                  </a:cubicBezTo>
                  <a:cubicBezTo>
                    <a:pt x="364" y="948"/>
                    <a:pt x="493" y="116"/>
                    <a:pt x="735" y="116"/>
                  </a:cubicBezTo>
                  <a:cubicBezTo>
                    <a:pt x="738" y="116"/>
                    <a:pt x="741" y="117"/>
                    <a:pt x="744" y="117"/>
                  </a:cubicBezTo>
                  <a:cubicBezTo>
                    <a:pt x="744" y="117"/>
                    <a:pt x="745" y="117"/>
                    <a:pt x="746" y="117"/>
                  </a:cubicBezTo>
                  <a:cubicBezTo>
                    <a:pt x="788" y="117"/>
                    <a:pt x="862" y="17"/>
                    <a:pt x="806" y="5"/>
                  </a:cubicBezTo>
                  <a:cubicBezTo>
                    <a:pt x="790" y="2"/>
                    <a:pt x="775" y="0"/>
                    <a:pt x="7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42"/>
            <p:cNvSpPr/>
            <p:nvPr/>
          </p:nvSpPr>
          <p:spPr>
            <a:xfrm>
              <a:off x="4827425" y="1695525"/>
              <a:ext cx="16350" cy="61525"/>
            </a:xfrm>
            <a:custGeom>
              <a:avLst/>
              <a:gdLst/>
              <a:ahLst/>
              <a:cxnLst/>
              <a:rect l="l" t="t" r="r" b="b"/>
              <a:pathLst>
                <a:path w="654" h="2461" extrusionOk="0">
                  <a:moveTo>
                    <a:pt x="617" y="1"/>
                  </a:moveTo>
                  <a:cubicBezTo>
                    <a:pt x="576" y="1"/>
                    <a:pt x="510" y="47"/>
                    <a:pt x="500" y="92"/>
                  </a:cubicBezTo>
                  <a:cubicBezTo>
                    <a:pt x="339" y="864"/>
                    <a:pt x="112" y="1640"/>
                    <a:pt x="5" y="2421"/>
                  </a:cubicBezTo>
                  <a:cubicBezTo>
                    <a:pt x="0" y="2450"/>
                    <a:pt x="9" y="2460"/>
                    <a:pt x="24" y="2460"/>
                  </a:cubicBezTo>
                  <a:cubicBezTo>
                    <a:pt x="50" y="2460"/>
                    <a:pt x="95" y="2423"/>
                    <a:pt x="104" y="2396"/>
                  </a:cubicBezTo>
                  <a:cubicBezTo>
                    <a:pt x="367" y="1649"/>
                    <a:pt x="483" y="832"/>
                    <a:pt x="645" y="55"/>
                  </a:cubicBezTo>
                  <a:cubicBezTo>
                    <a:pt x="654" y="16"/>
                    <a:pt x="639" y="1"/>
                    <a:pt x="6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42"/>
            <p:cNvSpPr/>
            <p:nvPr/>
          </p:nvSpPr>
          <p:spPr>
            <a:xfrm>
              <a:off x="4833575" y="1702200"/>
              <a:ext cx="23975" cy="67875"/>
            </a:xfrm>
            <a:custGeom>
              <a:avLst/>
              <a:gdLst/>
              <a:ahLst/>
              <a:cxnLst/>
              <a:rect l="l" t="t" r="r" b="b"/>
              <a:pathLst>
                <a:path w="959" h="2715" extrusionOk="0">
                  <a:moveTo>
                    <a:pt x="924" y="1"/>
                  </a:moveTo>
                  <a:cubicBezTo>
                    <a:pt x="886" y="1"/>
                    <a:pt x="822" y="42"/>
                    <a:pt x="811" y="81"/>
                  </a:cubicBezTo>
                  <a:cubicBezTo>
                    <a:pt x="547" y="952"/>
                    <a:pt x="312" y="1815"/>
                    <a:pt x="10" y="2674"/>
                  </a:cubicBezTo>
                  <a:cubicBezTo>
                    <a:pt x="1" y="2704"/>
                    <a:pt x="12" y="2715"/>
                    <a:pt x="29" y="2715"/>
                  </a:cubicBezTo>
                  <a:cubicBezTo>
                    <a:pt x="59" y="2715"/>
                    <a:pt x="107" y="2685"/>
                    <a:pt x="117" y="2661"/>
                  </a:cubicBezTo>
                  <a:cubicBezTo>
                    <a:pt x="523" y="1844"/>
                    <a:pt x="687" y="915"/>
                    <a:pt x="948" y="48"/>
                  </a:cubicBezTo>
                  <a:cubicBezTo>
                    <a:pt x="958" y="14"/>
                    <a:pt x="945" y="1"/>
                    <a:pt x="92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42"/>
            <p:cNvSpPr/>
            <p:nvPr/>
          </p:nvSpPr>
          <p:spPr>
            <a:xfrm>
              <a:off x="4840075" y="1698800"/>
              <a:ext cx="27250" cy="84300"/>
            </a:xfrm>
            <a:custGeom>
              <a:avLst/>
              <a:gdLst/>
              <a:ahLst/>
              <a:cxnLst/>
              <a:rect l="l" t="t" r="r" b="b"/>
              <a:pathLst>
                <a:path w="1090" h="3372" extrusionOk="0">
                  <a:moveTo>
                    <a:pt x="1053" y="1"/>
                  </a:moveTo>
                  <a:cubicBezTo>
                    <a:pt x="1012" y="1"/>
                    <a:pt x="946" y="47"/>
                    <a:pt x="935" y="89"/>
                  </a:cubicBezTo>
                  <a:cubicBezTo>
                    <a:pt x="675" y="1187"/>
                    <a:pt x="349" y="2252"/>
                    <a:pt x="10" y="3331"/>
                  </a:cubicBezTo>
                  <a:cubicBezTo>
                    <a:pt x="0" y="3361"/>
                    <a:pt x="12" y="3372"/>
                    <a:pt x="30" y="3372"/>
                  </a:cubicBezTo>
                  <a:cubicBezTo>
                    <a:pt x="60" y="3372"/>
                    <a:pt x="109" y="3343"/>
                    <a:pt x="122" y="3318"/>
                  </a:cubicBezTo>
                  <a:cubicBezTo>
                    <a:pt x="555" y="2273"/>
                    <a:pt x="820" y="1150"/>
                    <a:pt x="1080" y="52"/>
                  </a:cubicBezTo>
                  <a:cubicBezTo>
                    <a:pt x="1089" y="15"/>
                    <a:pt x="1075" y="1"/>
                    <a:pt x="10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42"/>
            <p:cNvSpPr/>
            <p:nvPr/>
          </p:nvSpPr>
          <p:spPr>
            <a:xfrm>
              <a:off x="4854300" y="1707725"/>
              <a:ext cx="26800" cy="98425"/>
            </a:xfrm>
            <a:custGeom>
              <a:avLst/>
              <a:gdLst/>
              <a:ahLst/>
              <a:cxnLst/>
              <a:rect l="l" t="t" r="r" b="b"/>
              <a:pathLst>
                <a:path w="1072" h="3937" extrusionOk="0">
                  <a:moveTo>
                    <a:pt x="1033" y="0"/>
                  </a:moveTo>
                  <a:cubicBezTo>
                    <a:pt x="992" y="0"/>
                    <a:pt x="926" y="47"/>
                    <a:pt x="915" y="92"/>
                  </a:cubicBezTo>
                  <a:cubicBezTo>
                    <a:pt x="668" y="1350"/>
                    <a:pt x="378" y="2651"/>
                    <a:pt x="11" y="3886"/>
                  </a:cubicBezTo>
                  <a:cubicBezTo>
                    <a:pt x="0" y="3923"/>
                    <a:pt x="13" y="3936"/>
                    <a:pt x="34" y="3936"/>
                  </a:cubicBezTo>
                  <a:cubicBezTo>
                    <a:pt x="71" y="3936"/>
                    <a:pt x="132" y="3898"/>
                    <a:pt x="147" y="3869"/>
                  </a:cubicBezTo>
                  <a:cubicBezTo>
                    <a:pt x="321" y="3490"/>
                    <a:pt x="363" y="2974"/>
                    <a:pt x="466" y="2573"/>
                  </a:cubicBezTo>
                  <a:cubicBezTo>
                    <a:pt x="680" y="1735"/>
                    <a:pt x="899" y="900"/>
                    <a:pt x="1064" y="54"/>
                  </a:cubicBezTo>
                  <a:cubicBezTo>
                    <a:pt x="1072" y="15"/>
                    <a:pt x="1056" y="0"/>
                    <a:pt x="10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42"/>
            <p:cNvSpPr/>
            <p:nvPr/>
          </p:nvSpPr>
          <p:spPr>
            <a:xfrm>
              <a:off x="4866000" y="1725575"/>
              <a:ext cx="26475" cy="79375"/>
            </a:xfrm>
            <a:custGeom>
              <a:avLst/>
              <a:gdLst/>
              <a:ahLst/>
              <a:cxnLst/>
              <a:rect l="l" t="t" r="r" b="b"/>
              <a:pathLst>
                <a:path w="1059" h="3175" extrusionOk="0">
                  <a:moveTo>
                    <a:pt x="1020" y="1"/>
                  </a:moveTo>
                  <a:cubicBezTo>
                    <a:pt x="979" y="1"/>
                    <a:pt x="912" y="46"/>
                    <a:pt x="901" y="87"/>
                  </a:cubicBezTo>
                  <a:cubicBezTo>
                    <a:pt x="670" y="1137"/>
                    <a:pt x="352" y="2123"/>
                    <a:pt x="9" y="3135"/>
                  </a:cubicBezTo>
                  <a:cubicBezTo>
                    <a:pt x="0" y="3164"/>
                    <a:pt x="11" y="3175"/>
                    <a:pt x="29" y="3175"/>
                  </a:cubicBezTo>
                  <a:cubicBezTo>
                    <a:pt x="59" y="3175"/>
                    <a:pt x="108" y="3145"/>
                    <a:pt x="121" y="3123"/>
                  </a:cubicBezTo>
                  <a:cubicBezTo>
                    <a:pt x="596" y="2172"/>
                    <a:pt x="823" y="1082"/>
                    <a:pt x="1050" y="55"/>
                  </a:cubicBezTo>
                  <a:cubicBezTo>
                    <a:pt x="1059" y="16"/>
                    <a:pt x="1044" y="1"/>
                    <a:pt x="102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42"/>
            <p:cNvSpPr/>
            <p:nvPr/>
          </p:nvSpPr>
          <p:spPr>
            <a:xfrm>
              <a:off x="4887050" y="1721450"/>
              <a:ext cx="18400" cy="74700"/>
            </a:xfrm>
            <a:custGeom>
              <a:avLst/>
              <a:gdLst/>
              <a:ahLst/>
              <a:cxnLst/>
              <a:rect l="l" t="t" r="r" b="b"/>
              <a:pathLst>
                <a:path w="736" h="2988" extrusionOk="0">
                  <a:moveTo>
                    <a:pt x="696" y="0"/>
                  </a:moveTo>
                  <a:cubicBezTo>
                    <a:pt x="654" y="0"/>
                    <a:pt x="588" y="47"/>
                    <a:pt x="580" y="92"/>
                  </a:cubicBezTo>
                  <a:cubicBezTo>
                    <a:pt x="406" y="1054"/>
                    <a:pt x="261" y="2003"/>
                    <a:pt x="10" y="2945"/>
                  </a:cubicBezTo>
                  <a:cubicBezTo>
                    <a:pt x="0" y="2976"/>
                    <a:pt x="12" y="2988"/>
                    <a:pt x="31" y="2988"/>
                  </a:cubicBezTo>
                  <a:cubicBezTo>
                    <a:pt x="62" y="2988"/>
                    <a:pt x="113" y="2956"/>
                    <a:pt x="126" y="2928"/>
                  </a:cubicBezTo>
                  <a:cubicBezTo>
                    <a:pt x="509" y="2040"/>
                    <a:pt x="559" y="1000"/>
                    <a:pt x="728" y="54"/>
                  </a:cubicBezTo>
                  <a:cubicBezTo>
                    <a:pt x="736" y="15"/>
                    <a:pt x="720" y="0"/>
                    <a:pt x="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42"/>
            <p:cNvSpPr/>
            <p:nvPr/>
          </p:nvSpPr>
          <p:spPr>
            <a:xfrm>
              <a:off x="4904975" y="1739150"/>
              <a:ext cx="10300" cy="43275"/>
            </a:xfrm>
            <a:custGeom>
              <a:avLst/>
              <a:gdLst/>
              <a:ahLst/>
              <a:cxnLst/>
              <a:rect l="l" t="t" r="r" b="b"/>
              <a:pathLst>
                <a:path w="412" h="1731" extrusionOk="0">
                  <a:moveTo>
                    <a:pt x="381" y="1"/>
                  </a:moveTo>
                  <a:cubicBezTo>
                    <a:pt x="337" y="1"/>
                    <a:pt x="253" y="66"/>
                    <a:pt x="247" y="118"/>
                  </a:cubicBezTo>
                  <a:cubicBezTo>
                    <a:pt x="181" y="647"/>
                    <a:pt x="74" y="1171"/>
                    <a:pt x="3" y="1700"/>
                  </a:cubicBezTo>
                  <a:cubicBezTo>
                    <a:pt x="1" y="1722"/>
                    <a:pt x="10" y="1730"/>
                    <a:pt x="25" y="1730"/>
                  </a:cubicBezTo>
                  <a:cubicBezTo>
                    <a:pt x="59" y="1730"/>
                    <a:pt x="122" y="1683"/>
                    <a:pt x="127" y="1654"/>
                  </a:cubicBezTo>
                  <a:cubicBezTo>
                    <a:pt x="259" y="1126"/>
                    <a:pt x="342" y="581"/>
                    <a:pt x="408" y="40"/>
                  </a:cubicBezTo>
                  <a:cubicBezTo>
                    <a:pt x="411" y="12"/>
                    <a:pt x="400" y="1"/>
                    <a:pt x="3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42"/>
            <p:cNvSpPr/>
            <p:nvPr/>
          </p:nvSpPr>
          <p:spPr>
            <a:xfrm>
              <a:off x="4915450" y="1746700"/>
              <a:ext cx="10150" cy="44025"/>
            </a:xfrm>
            <a:custGeom>
              <a:avLst/>
              <a:gdLst/>
              <a:ahLst/>
              <a:cxnLst/>
              <a:rect l="l" t="t" r="r" b="b"/>
              <a:pathLst>
                <a:path w="406" h="1761" extrusionOk="0">
                  <a:moveTo>
                    <a:pt x="369" y="1"/>
                  </a:moveTo>
                  <a:cubicBezTo>
                    <a:pt x="330" y="1"/>
                    <a:pt x="267" y="47"/>
                    <a:pt x="261" y="89"/>
                  </a:cubicBezTo>
                  <a:cubicBezTo>
                    <a:pt x="162" y="630"/>
                    <a:pt x="17" y="1192"/>
                    <a:pt x="1" y="1741"/>
                  </a:cubicBezTo>
                  <a:cubicBezTo>
                    <a:pt x="0" y="1755"/>
                    <a:pt x="6" y="1761"/>
                    <a:pt x="14" y="1761"/>
                  </a:cubicBezTo>
                  <a:cubicBezTo>
                    <a:pt x="34" y="1761"/>
                    <a:pt x="70" y="1730"/>
                    <a:pt x="76" y="1716"/>
                  </a:cubicBezTo>
                  <a:cubicBezTo>
                    <a:pt x="236" y="1179"/>
                    <a:pt x="303" y="605"/>
                    <a:pt x="398" y="52"/>
                  </a:cubicBezTo>
                  <a:cubicBezTo>
                    <a:pt x="405" y="15"/>
                    <a:pt x="391" y="1"/>
                    <a:pt x="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42"/>
            <p:cNvSpPr/>
            <p:nvPr/>
          </p:nvSpPr>
          <p:spPr>
            <a:xfrm>
              <a:off x="4925150" y="1754700"/>
              <a:ext cx="12025" cy="39700"/>
            </a:xfrm>
            <a:custGeom>
              <a:avLst/>
              <a:gdLst/>
              <a:ahLst/>
              <a:cxnLst/>
              <a:rect l="l" t="t" r="r" b="b"/>
              <a:pathLst>
                <a:path w="481" h="1588" extrusionOk="0">
                  <a:moveTo>
                    <a:pt x="442" y="0"/>
                  </a:moveTo>
                  <a:cubicBezTo>
                    <a:pt x="400" y="0"/>
                    <a:pt x="330" y="48"/>
                    <a:pt x="319" y="96"/>
                  </a:cubicBezTo>
                  <a:cubicBezTo>
                    <a:pt x="245" y="405"/>
                    <a:pt x="179" y="719"/>
                    <a:pt x="130" y="1037"/>
                  </a:cubicBezTo>
                  <a:cubicBezTo>
                    <a:pt x="117" y="1128"/>
                    <a:pt x="0" y="1587"/>
                    <a:pt x="171" y="1587"/>
                  </a:cubicBezTo>
                  <a:cubicBezTo>
                    <a:pt x="176" y="1587"/>
                    <a:pt x="182" y="1587"/>
                    <a:pt x="187" y="1586"/>
                  </a:cubicBezTo>
                  <a:cubicBezTo>
                    <a:pt x="224" y="1582"/>
                    <a:pt x="262" y="1533"/>
                    <a:pt x="254" y="1499"/>
                  </a:cubicBezTo>
                  <a:cubicBezTo>
                    <a:pt x="204" y="1293"/>
                    <a:pt x="282" y="1003"/>
                    <a:pt x="319" y="793"/>
                  </a:cubicBezTo>
                  <a:cubicBezTo>
                    <a:pt x="365" y="546"/>
                    <a:pt x="414" y="298"/>
                    <a:pt x="472" y="54"/>
                  </a:cubicBezTo>
                  <a:cubicBezTo>
                    <a:pt x="481" y="15"/>
                    <a:pt x="465" y="0"/>
                    <a:pt x="4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42"/>
            <p:cNvSpPr/>
            <p:nvPr/>
          </p:nvSpPr>
          <p:spPr>
            <a:xfrm>
              <a:off x="4941525" y="1777775"/>
              <a:ext cx="7200" cy="37600"/>
            </a:xfrm>
            <a:custGeom>
              <a:avLst/>
              <a:gdLst/>
              <a:ahLst/>
              <a:cxnLst/>
              <a:rect l="l" t="t" r="r" b="b"/>
              <a:pathLst>
                <a:path w="288" h="1504" extrusionOk="0">
                  <a:moveTo>
                    <a:pt x="95" y="0"/>
                  </a:moveTo>
                  <a:cubicBezTo>
                    <a:pt x="57" y="0"/>
                    <a:pt x="0" y="51"/>
                    <a:pt x="3" y="89"/>
                  </a:cubicBezTo>
                  <a:cubicBezTo>
                    <a:pt x="69" y="551"/>
                    <a:pt x="94" y="1031"/>
                    <a:pt x="184" y="1488"/>
                  </a:cubicBezTo>
                  <a:cubicBezTo>
                    <a:pt x="186" y="1499"/>
                    <a:pt x="192" y="1503"/>
                    <a:pt x="200" y="1503"/>
                  </a:cubicBezTo>
                  <a:cubicBezTo>
                    <a:pt x="226" y="1503"/>
                    <a:pt x="272" y="1457"/>
                    <a:pt x="275" y="1435"/>
                  </a:cubicBezTo>
                  <a:cubicBezTo>
                    <a:pt x="287" y="968"/>
                    <a:pt x="193" y="490"/>
                    <a:pt x="127" y="31"/>
                  </a:cubicBezTo>
                  <a:cubicBezTo>
                    <a:pt x="123" y="9"/>
                    <a:pt x="111"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42"/>
            <p:cNvSpPr/>
            <p:nvPr/>
          </p:nvSpPr>
          <p:spPr>
            <a:xfrm>
              <a:off x="4476700" y="2002925"/>
              <a:ext cx="41775" cy="161325"/>
            </a:xfrm>
            <a:custGeom>
              <a:avLst/>
              <a:gdLst/>
              <a:ahLst/>
              <a:cxnLst/>
              <a:rect l="l" t="t" r="r" b="b"/>
              <a:pathLst>
                <a:path w="1671" h="6453" extrusionOk="0">
                  <a:moveTo>
                    <a:pt x="1631" y="1"/>
                  </a:moveTo>
                  <a:cubicBezTo>
                    <a:pt x="1591" y="1"/>
                    <a:pt x="1526" y="47"/>
                    <a:pt x="1519" y="92"/>
                  </a:cubicBezTo>
                  <a:cubicBezTo>
                    <a:pt x="1325" y="1182"/>
                    <a:pt x="1147" y="2276"/>
                    <a:pt x="915" y="3358"/>
                  </a:cubicBezTo>
                  <a:cubicBezTo>
                    <a:pt x="713" y="4288"/>
                    <a:pt x="593" y="5609"/>
                    <a:pt x="27" y="6389"/>
                  </a:cubicBezTo>
                  <a:cubicBezTo>
                    <a:pt x="1" y="6427"/>
                    <a:pt x="20" y="6453"/>
                    <a:pt x="48" y="6453"/>
                  </a:cubicBezTo>
                  <a:cubicBezTo>
                    <a:pt x="63" y="6453"/>
                    <a:pt x="80" y="6446"/>
                    <a:pt x="94" y="6430"/>
                  </a:cubicBezTo>
                  <a:cubicBezTo>
                    <a:pt x="511" y="5943"/>
                    <a:pt x="635" y="5060"/>
                    <a:pt x="791" y="4473"/>
                  </a:cubicBezTo>
                  <a:cubicBezTo>
                    <a:pt x="1180" y="3024"/>
                    <a:pt x="1407" y="1533"/>
                    <a:pt x="1662" y="55"/>
                  </a:cubicBezTo>
                  <a:cubicBezTo>
                    <a:pt x="1670" y="16"/>
                    <a:pt x="1655" y="1"/>
                    <a:pt x="16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42"/>
            <p:cNvSpPr/>
            <p:nvPr/>
          </p:nvSpPr>
          <p:spPr>
            <a:xfrm>
              <a:off x="4490700" y="1985125"/>
              <a:ext cx="44000" cy="174000"/>
            </a:xfrm>
            <a:custGeom>
              <a:avLst/>
              <a:gdLst/>
              <a:ahLst/>
              <a:cxnLst/>
              <a:rect l="l" t="t" r="r" b="b"/>
              <a:pathLst>
                <a:path w="1760" h="6960" extrusionOk="0">
                  <a:moveTo>
                    <a:pt x="1728" y="0"/>
                  </a:moveTo>
                  <a:cubicBezTo>
                    <a:pt x="1687" y="0"/>
                    <a:pt x="1612" y="50"/>
                    <a:pt x="1607" y="90"/>
                  </a:cubicBezTo>
                  <a:cubicBezTo>
                    <a:pt x="1318" y="2365"/>
                    <a:pt x="864" y="4747"/>
                    <a:pt x="21" y="6887"/>
                  </a:cubicBezTo>
                  <a:cubicBezTo>
                    <a:pt x="1" y="6939"/>
                    <a:pt x="20" y="6960"/>
                    <a:pt x="50" y="6960"/>
                  </a:cubicBezTo>
                  <a:cubicBezTo>
                    <a:pt x="87" y="6960"/>
                    <a:pt x="139" y="6929"/>
                    <a:pt x="157" y="6887"/>
                  </a:cubicBezTo>
                  <a:cubicBezTo>
                    <a:pt x="1053" y="4756"/>
                    <a:pt x="1470" y="2319"/>
                    <a:pt x="1756" y="36"/>
                  </a:cubicBezTo>
                  <a:cubicBezTo>
                    <a:pt x="1759" y="11"/>
                    <a:pt x="1747" y="0"/>
                    <a:pt x="17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42"/>
            <p:cNvSpPr/>
            <p:nvPr/>
          </p:nvSpPr>
          <p:spPr>
            <a:xfrm>
              <a:off x="4508800" y="1978550"/>
              <a:ext cx="38925" cy="190100"/>
            </a:xfrm>
            <a:custGeom>
              <a:avLst/>
              <a:gdLst/>
              <a:ahLst/>
              <a:cxnLst/>
              <a:rect l="l" t="t" r="r" b="b"/>
              <a:pathLst>
                <a:path w="1557" h="7604" extrusionOk="0">
                  <a:moveTo>
                    <a:pt x="1525" y="0"/>
                  </a:moveTo>
                  <a:cubicBezTo>
                    <a:pt x="1480" y="0"/>
                    <a:pt x="1401" y="64"/>
                    <a:pt x="1394" y="114"/>
                  </a:cubicBezTo>
                  <a:cubicBezTo>
                    <a:pt x="1275" y="1480"/>
                    <a:pt x="1114" y="2843"/>
                    <a:pt x="849" y="4189"/>
                  </a:cubicBezTo>
                  <a:cubicBezTo>
                    <a:pt x="672" y="5096"/>
                    <a:pt x="0" y="6560"/>
                    <a:pt x="200" y="7460"/>
                  </a:cubicBezTo>
                  <a:lnTo>
                    <a:pt x="200" y="7460"/>
                  </a:lnTo>
                  <a:cubicBezTo>
                    <a:pt x="197" y="7447"/>
                    <a:pt x="190" y="7442"/>
                    <a:pt x="180" y="7442"/>
                  </a:cubicBezTo>
                  <a:cubicBezTo>
                    <a:pt x="147" y="7442"/>
                    <a:pt x="89" y="7499"/>
                    <a:pt x="86" y="7521"/>
                  </a:cubicBezTo>
                  <a:cubicBezTo>
                    <a:pt x="81" y="7533"/>
                    <a:pt x="81" y="7546"/>
                    <a:pt x="77" y="7554"/>
                  </a:cubicBezTo>
                  <a:cubicBezTo>
                    <a:pt x="71" y="7590"/>
                    <a:pt x="86" y="7604"/>
                    <a:pt x="107" y="7604"/>
                  </a:cubicBezTo>
                  <a:cubicBezTo>
                    <a:pt x="144" y="7604"/>
                    <a:pt x="202" y="7562"/>
                    <a:pt x="210" y="7525"/>
                  </a:cubicBezTo>
                  <a:cubicBezTo>
                    <a:pt x="755" y="5015"/>
                    <a:pt x="1333" y="2607"/>
                    <a:pt x="1556" y="39"/>
                  </a:cubicBezTo>
                  <a:cubicBezTo>
                    <a:pt x="1557" y="11"/>
                    <a:pt x="1544" y="0"/>
                    <a:pt x="15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42"/>
            <p:cNvSpPr/>
            <p:nvPr/>
          </p:nvSpPr>
          <p:spPr>
            <a:xfrm>
              <a:off x="4526275" y="1982625"/>
              <a:ext cx="32725" cy="185800"/>
            </a:xfrm>
            <a:custGeom>
              <a:avLst/>
              <a:gdLst/>
              <a:ahLst/>
              <a:cxnLst/>
              <a:rect l="l" t="t" r="r" b="b"/>
              <a:pathLst>
                <a:path w="1309" h="7432" extrusionOk="0">
                  <a:moveTo>
                    <a:pt x="1280" y="1"/>
                  </a:moveTo>
                  <a:cubicBezTo>
                    <a:pt x="1237" y="1"/>
                    <a:pt x="1157" y="65"/>
                    <a:pt x="1154" y="111"/>
                  </a:cubicBezTo>
                  <a:cubicBezTo>
                    <a:pt x="914" y="2573"/>
                    <a:pt x="485" y="4971"/>
                    <a:pt x="6" y="7391"/>
                  </a:cubicBezTo>
                  <a:cubicBezTo>
                    <a:pt x="1" y="7420"/>
                    <a:pt x="11" y="7431"/>
                    <a:pt x="28" y="7431"/>
                  </a:cubicBezTo>
                  <a:cubicBezTo>
                    <a:pt x="59" y="7431"/>
                    <a:pt x="110" y="7394"/>
                    <a:pt x="117" y="7362"/>
                  </a:cubicBezTo>
                  <a:cubicBezTo>
                    <a:pt x="758" y="4976"/>
                    <a:pt x="1072" y="2494"/>
                    <a:pt x="1307" y="37"/>
                  </a:cubicBezTo>
                  <a:cubicBezTo>
                    <a:pt x="1309" y="11"/>
                    <a:pt x="1298" y="1"/>
                    <a:pt x="12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42"/>
            <p:cNvSpPr/>
            <p:nvPr/>
          </p:nvSpPr>
          <p:spPr>
            <a:xfrm>
              <a:off x="4537275" y="1986725"/>
              <a:ext cx="35575" cy="193275"/>
            </a:xfrm>
            <a:custGeom>
              <a:avLst/>
              <a:gdLst/>
              <a:ahLst/>
              <a:cxnLst/>
              <a:rect l="l" t="t" r="r" b="b"/>
              <a:pathLst>
                <a:path w="1423" h="7731" extrusionOk="0">
                  <a:moveTo>
                    <a:pt x="1392" y="1"/>
                  </a:moveTo>
                  <a:cubicBezTo>
                    <a:pt x="1349" y="1"/>
                    <a:pt x="1269" y="62"/>
                    <a:pt x="1263" y="109"/>
                  </a:cubicBezTo>
                  <a:cubicBezTo>
                    <a:pt x="994" y="2668"/>
                    <a:pt x="545" y="5171"/>
                    <a:pt x="7" y="7681"/>
                  </a:cubicBezTo>
                  <a:cubicBezTo>
                    <a:pt x="0" y="7717"/>
                    <a:pt x="14" y="7730"/>
                    <a:pt x="35" y="7730"/>
                  </a:cubicBezTo>
                  <a:cubicBezTo>
                    <a:pt x="72" y="7730"/>
                    <a:pt x="132" y="7688"/>
                    <a:pt x="140" y="7648"/>
                  </a:cubicBezTo>
                  <a:cubicBezTo>
                    <a:pt x="775" y="5154"/>
                    <a:pt x="1147" y="2594"/>
                    <a:pt x="1420" y="38"/>
                  </a:cubicBezTo>
                  <a:cubicBezTo>
                    <a:pt x="1422" y="12"/>
                    <a:pt x="1410" y="1"/>
                    <a:pt x="139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42"/>
            <p:cNvSpPr/>
            <p:nvPr/>
          </p:nvSpPr>
          <p:spPr>
            <a:xfrm>
              <a:off x="4556725" y="1960825"/>
              <a:ext cx="34550" cy="201475"/>
            </a:xfrm>
            <a:custGeom>
              <a:avLst/>
              <a:gdLst/>
              <a:ahLst/>
              <a:cxnLst/>
              <a:rect l="l" t="t" r="r" b="b"/>
              <a:pathLst>
                <a:path w="1382" h="8059" extrusionOk="0">
                  <a:moveTo>
                    <a:pt x="1353" y="0"/>
                  </a:moveTo>
                  <a:cubicBezTo>
                    <a:pt x="1312" y="0"/>
                    <a:pt x="1240" y="61"/>
                    <a:pt x="1236" y="108"/>
                  </a:cubicBezTo>
                  <a:cubicBezTo>
                    <a:pt x="1150" y="2796"/>
                    <a:pt x="460" y="5368"/>
                    <a:pt x="6" y="8007"/>
                  </a:cubicBezTo>
                  <a:cubicBezTo>
                    <a:pt x="0" y="8044"/>
                    <a:pt x="15" y="8058"/>
                    <a:pt x="37" y="8058"/>
                  </a:cubicBezTo>
                  <a:cubicBezTo>
                    <a:pt x="76" y="8058"/>
                    <a:pt x="138" y="8012"/>
                    <a:pt x="146" y="7970"/>
                  </a:cubicBezTo>
                  <a:cubicBezTo>
                    <a:pt x="704" y="5352"/>
                    <a:pt x="1310" y="2721"/>
                    <a:pt x="1381" y="38"/>
                  </a:cubicBezTo>
                  <a:cubicBezTo>
                    <a:pt x="1382" y="11"/>
                    <a:pt x="1370" y="0"/>
                    <a:pt x="13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42"/>
            <p:cNvSpPr/>
            <p:nvPr/>
          </p:nvSpPr>
          <p:spPr>
            <a:xfrm>
              <a:off x="4578925" y="1934750"/>
              <a:ext cx="30450" cy="161550"/>
            </a:xfrm>
            <a:custGeom>
              <a:avLst/>
              <a:gdLst/>
              <a:ahLst/>
              <a:cxnLst/>
              <a:rect l="l" t="t" r="r" b="b"/>
              <a:pathLst>
                <a:path w="1218" h="6462" extrusionOk="0">
                  <a:moveTo>
                    <a:pt x="1175" y="0"/>
                  </a:moveTo>
                  <a:cubicBezTo>
                    <a:pt x="1132" y="0"/>
                    <a:pt x="1067" y="47"/>
                    <a:pt x="1059" y="94"/>
                  </a:cubicBezTo>
                  <a:cubicBezTo>
                    <a:pt x="729" y="2204"/>
                    <a:pt x="435" y="4326"/>
                    <a:pt x="6" y="6420"/>
                  </a:cubicBezTo>
                  <a:cubicBezTo>
                    <a:pt x="0" y="6450"/>
                    <a:pt x="11" y="6462"/>
                    <a:pt x="28" y="6462"/>
                  </a:cubicBezTo>
                  <a:cubicBezTo>
                    <a:pt x="60" y="6462"/>
                    <a:pt x="113" y="6421"/>
                    <a:pt x="121" y="6387"/>
                  </a:cubicBezTo>
                  <a:cubicBezTo>
                    <a:pt x="700" y="4347"/>
                    <a:pt x="889" y="2150"/>
                    <a:pt x="1211" y="57"/>
                  </a:cubicBezTo>
                  <a:cubicBezTo>
                    <a:pt x="1217" y="16"/>
                    <a:pt x="1200" y="0"/>
                    <a:pt x="11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42"/>
            <p:cNvSpPr/>
            <p:nvPr/>
          </p:nvSpPr>
          <p:spPr>
            <a:xfrm>
              <a:off x="4600175" y="1923350"/>
              <a:ext cx="26250" cy="153225"/>
            </a:xfrm>
            <a:custGeom>
              <a:avLst/>
              <a:gdLst/>
              <a:ahLst/>
              <a:cxnLst/>
              <a:rect l="l" t="t" r="r" b="b"/>
              <a:pathLst>
                <a:path w="1050" h="6129" extrusionOk="0">
                  <a:moveTo>
                    <a:pt x="1020" y="0"/>
                  </a:moveTo>
                  <a:cubicBezTo>
                    <a:pt x="975" y="0"/>
                    <a:pt x="892" y="67"/>
                    <a:pt x="886" y="117"/>
                  </a:cubicBezTo>
                  <a:cubicBezTo>
                    <a:pt x="687" y="2111"/>
                    <a:pt x="489" y="4142"/>
                    <a:pt x="7" y="6091"/>
                  </a:cubicBezTo>
                  <a:cubicBezTo>
                    <a:pt x="0" y="6119"/>
                    <a:pt x="11" y="6128"/>
                    <a:pt x="27" y="6128"/>
                  </a:cubicBezTo>
                  <a:cubicBezTo>
                    <a:pt x="54" y="6128"/>
                    <a:pt x="95" y="6104"/>
                    <a:pt x="106" y="6083"/>
                  </a:cubicBezTo>
                  <a:cubicBezTo>
                    <a:pt x="845" y="4279"/>
                    <a:pt x="861" y="1966"/>
                    <a:pt x="1047" y="39"/>
                  </a:cubicBezTo>
                  <a:cubicBezTo>
                    <a:pt x="1049" y="11"/>
                    <a:pt x="1038" y="0"/>
                    <a:pt x="10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42"/>
            <p:cNvSpPr/>
            <p:nvPr/>
          </p:nvSpPr>
          <p:spPr>
            <a:xfrm>
              <a:off x="4618900" y="1920950"/>
              <a:ext cx="27025" cy="149200"/>
            </a:xfrm>
            <a:custGeom>
              <a:avLst/>
              <a:gdLst/>
              <a:ahLst/>
              <a:cxnLst/>
              <a:rect l="l" t="t" r="r" b="b"/>
              <a:pathLst>
                <a:path w="1081" h="5968" extrusionOk="0">
                  <a:moveTo>
                    <a:pt x="1050" y="0"/>
                  </a:moveTo>
                  <a:cubicBezTo>
                    <a:pt x="1005" y="0"/>
                    <a:pt x="923" y="64"/>
                    <a:pt x="917" y="114"/>
                  </a:cubicBezTo>
                  <a:cubicBezTo>
                    <a:pt x="682" y="2071"/>
                    <a:pt x="327" y="3990"/>
                    <a:pt x="5" y="5932"/>
                  </a:cubicBezTo>
                  <a:cubicBezTo>
                    <a:pt x="1" y="5957"/>
                    <a:pt x="10" y="5967"/>
                    <a:pt x="25" y="5967"/>
                  </a:cubicBezTo>
                  <a:cubicBezTo>
                    <a:pt x="53" y="5967"/>
                    <a:pt x="100" y="5932"/>
                    <a:pt x="108" y="5902"/>
                  </a:cubicBezTo>
                  <a:cubicBezTo>
                    <a:pt x="599" y="3986"/>
                    <a:pt x="843" y="2001"/>
                    <a:pt x="1078" y="39"/>
                  </a:cubicBezTo>
                  <a:cubicBezTo>
                    <a:pt x="1081" y="11"/>
                    <a:pt x="1068" y="0"/>
                    <a:pt x="10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42"/>
            <p:cNvSpPr/>
            <p:nvPr/>
          </p:nvSpPr>
          <p:spPr>
            <a:xfrm>
              <a:off x="4635325" y="1904650"/>
              <a:ext cx="27625" cy="174275"/>
            </a:xfrm>
            <a:custGeom>
              <a:avLst/>
              <a:gdLst/>
              <a:ahLst/>
              <a:cxnLst/>
              <a:rect l="l" t="t" r="r" b="b"/>
              <a:pathLst>
                <a:path w="1105" h="6971" extrusionOk="0">
                  <a:moveTo>
                    <a:pt x="1075" y="1"/>
                  </a:moveTo>
                  <a:cubicBezTo>
                    <a:pt x="1029" y="1"/>
                    <a:pt x="944" y="67"/>
                    <a:pt x="937" y="118"/>
                  </a:cubicBezTo>
                  <a:cubicBezTo>
                    <a:pt x="735" y="2413"/>
                    <a:pt x="322" y="4659"/>
                    <a:pt x="5" y="6938"/>
                  </a:cubicBezTo>
                  <a:cubicBezTo>
                    <a:pt x="0" y="6962"/>
                    <a:pt x="9" y="6971"/>
                    <a:pt x="22" y="6971"/>
                  </a:cubicBezTo>
                  <a:cubicBezTo>
                    <a:pt x="46" y="6971"/>
                    <a:pt x="86" y="6941"/>
                    <a:pt x="91" y="6914"/>
                  </a:cubicBezTo>
                  <a:cubicBezTo>
                    <a:pt x="653" y="4676"/>
                    <a:pt x="901" y="2334"/>
                    <a:pt x="1103" y="38"/>
                  </a:cubicBezTo>
                  <a:cubicBezTo>
                    <a:pt x="1105" y="11"/>
                    <a:pt x="1093" y="1"/>
                    <a:pt x="107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42"/>
            <p:cNvSpPr/>
            <p:nvPr/>
          </p:nvSpPr>
          <p:spPr>
            <a:xfrm>
              <a:off x="4647150" y="1899100"/>
              <a:ext cx="26225" cy="190650"/>
            </a:xfrm>
            <a:custGeom>
              <a:avLst/>
              <a:gdLst/>
              <a:ahLst/>
              <a:cxnLst/>
              <a:rect l="l" t="t" r="r" b="b"/>
              <a:pathLst>
                <a:path w="1049" h="7626" extrusionOk="0">
                  <a:moveTo>
                    <a:pt x="1018" y="1"/>
                  </a:moveTo>
                  <a:cubicBezTo>
                    <a:pt x="974" y="1"/>
                    <a:pt x="897" y="63"/>
                    <a:pt x="894" y="112"/>
                  </a:cubicBezTo>
                  <a:cubicBezTo>
                    <a:pt x="725" y="2627"/>
                    <a:pt x="424" y="5100"/>
                    <a:pt x="6" y="7586"/>
                  </a:cubicBezTo>
                  <a:cubicBezTo>
                    <a:pt x="0" y="7615"/>
                    <a:pt x="11" y="7626"/>
                    <a:pt x="28" y="7626"/>
                  </a:cubicBezTo>
                  <a:cubicBezTo>
                    <a:pt x="59" y="7626"/>
                    <a:pt x="110" y="7589"/>
                    <a:pt x="117" y="7557"/>
                  </a:cubicBezTo>
                  <a:cubicBezTo>
                    <a:pt x="696" y="5100"/>
                    <a:pt x="881" y="2549"/>
                    <a:pt x="1047" y="37"/>
                  </a:cubicBezTo>
                  <a:cubicBezTo>
                    <a:pt x="1048" y="11"/>
                    <a:pt x="1036" y="1"/>
                    <a:pt x="10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42"/>
            <p:cNvSpPr/>
            <p:nvPr/>
          </p:nvSpPr>
          <p:spPr>
            <a:xfrm>
              <a:off x="4661825" y="1871350"/>
              <a:ext cx="38475" cy="216725"/>
            </a:xfrm>
            <a:custGeom>
              <a:avLst/>
              <a:gdLst/>
              <a:ahLst/>
              <a:cxnLst/>
              <a:rect l="l" t="t" r="r" b="b"/>
              <a:pathLst>
                <a:path w="1539" h="8669" extrusionOk="0">
                  <a:moveTo>
                    <a:pt x="1505" y="1"/>
                  </a:moveTo>
                  <a:cubicBezTo>
                    <a:pt x="1458" y="1"/>
                    <a:pt x="1375" y="67"/>
                    <a:pt x="1373" y="120"/>
                  </a:cubicBezTo>
                  <a:cubicBezTo>
                    <a:pt x="1203" y="3030"/>
                    <a:pt x="410" y="5768"/>
                    <a:pt x="5" y="8629"/>
                  </a:cubicBezTo>
                  <a:cubicBezTo>
                    <a:pt x="1" y="8657"/>
                    <a:pt x="12" y="8668"/>
                    <a:pt x="28" y="8668"/>
                  </a:cubicBezTo>
                  <a:cubicBezTo>
                    <a:pt x="57" y="8668"/>
                    <a:pt x="105" y="8632"/>
                    <a:pt x="113" y="8600"/>
                  </a:cubicBezTo>
                  <a:cubicBezTo>
                    <a:pt x="761" y="5764"/>
                    <a:pt x="1373" y="2956"/>
                    <a:pt x="1537" y="42"/>
                  </a:cubicBezTo>
                  <a:cubicBezTo>
                    <a:pt x="1538" y="12"/>
                    <a:pt x="1525" y="1"/>
                    <a:pt x="15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42"/>
            <p:cNvSpPr/>
            <p:nvPr/>
          </p:nvSpPr>
          <p:spPr>
            <a:xfrm>
              <a:off x="4693275" y="1868900"/>
              <a:ext cx="25750" cy="139025"/>
            </a:xfrm>
            <a:custGeom>
              <a:avLst/>
              <a:gdLst/>
              <a:ahLst/>
              <a:cxnLst/>
              <a:rect l="l" t="t" r="r" b="b"/>
              <a:pathLst>
                <a:path w="1030" h="5561" extrusionOk="0">
                  <a:moveTo>
                    <a:pt x="986" y="1"/>
                  </a:moveTo>
                  <a:cubicBezTo>
                    <a:pt x="941" y="1"/>
                    <a:pt x="869" y="52"/>
                    <a:pt x="862" y="102"/>
                  </a:cubicBezTo>
                  <a:cubicBezTo>
                    <a:pt x="568" y="1906"/>
                    <a:pt x="222" y="3715"/>
                    <a:pt x="3" y="5531"/>
                  </a:cubicBezTo>
                  <a:cubicBezTo>
                    <a:pt x="0" y="5552"/>
                    <a:pt x="10" y="5560"/>
                    <a:pt x="24" y="5560"/>
                  </a:cubicBezTo>
                  <a:cubicBezTo>
                    <a:pt x="58" y="5560"/>
                    <a:pt x="121" y="5515"/>
                    <a:pt x="126" y="5487"/>
                  </a:cubicBezTo>
                  <a:cubicBezTo>
                    <a:pt x="494" y="3694"/>
                    <a:pt x="734" y="1870"/>
                    <a:pt x="1022" y="61"/>
                  </a:cubicBezTo>
                  <a:cubicBezTo>
                    <a:pt x="1030" y="18"/>
                    <a:pt x="1012" y="1"/>
                    <a:pt x="9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42"/>
            <p:cNvSpPr/>
            <p:nvPr/>
          </p:nvSpPr>
          <p:spPr>
            <a:xfrm>
              <a:off x="4712300" y="1849475"/>
              <a:ext cx="33475" cy="195400"/>
            </a:xfrm>
            <a:custGeom>
              <a:avLst/>
              <a:gdLst/>
              <a:ahLst/>
              <a:cxnLst/>
              <a:rect l="l" t="t" r="r" b="b"/>
              <a:pathLst>
                <a:path w="1339" h="7816" extrusionOk="0">
                  <a:moveTo>
                    <a:pt x="1294" y="1"/>
                  </a:moveTo>
                  <a:cubicBezTo>
                    <a:pt x="1249" y="1"/>
                    <a:pt x="1178" y="52"/>
                    <a:pt x="1170" y="99"/>
                  </a:cubicBezTo>
                  <a:cubicBezTo>
                    <a:pt x="749" y="2651"/>
                    <a:pt x="530" y="5252"/>
                    <a:pt x="6" y="7783"/>
                  </a:cubicBezTo>
                  <a:cubicBezTo>
                    <a:pt x="1" y="7807"/>
                    <a:pt x="11" y="7816"/>
                    <a:pt x="25" y="7816"/>
                  </a:cubicBezTo>
                  <a:cubicBezTo>
                    <a:pt x="49" y="7816"/>
                    <a:pt x="85" y="7793"/>
                    <a:pt x="92" y="7770"/>
                  </a:cubicBezTo>
                  <a:cubicBezTo>
                    <a:pt x="964" y="5441"/>
                    <a:pt x="930" y="2506"/>
                    <a:pt x="1331" y="61"/>
                  </a:cubicBezTo>
                  <a:cubicBezTo>
                    <a:pt x="1338" y="18"/>
                    <a:pt x="1320" y="1"/>
                    <a:pt x="129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42"/>
            <p:cNvSpPr/>
            <p:nvPr/>
          </p:nvSpPr>
          <p:spPr>
            <a:xfrm>
              <a:off x="4725075" y="1837350"/>
              <a:ext cx="45750" cy="249125"/>
            </a:xfrm>
            <a:custGeom>
              <a:avLst/>
              <a:gdLst/>
              <a:ahLst/>
              <a:cxnLst/>
              <a:rect l="l" t="t" r="r" b="b"/>
              <a:pathLst>
                <a:path w="1830" h="9965" extrusionOk="0">
                  <a:moveTo>
                    <a:pt x="1786" y="1"/>
                  </a:moveTo>
                  <a:cubicBezTo>
                    <a:pt x="1742" y="1"/>
                    <a:pt x="1676" y="49"/>
                    <a:pt x="1671" y="96"/>
                  </a:cubicBezTo>
                  <a:cubicBezTo>
                    <a:pt x="1204" y="3391"/>
                    <a:pt x="547" y="6645"/>
                    <a:pt x="7" y="9924"/>
                  </a:cubicBezTo>
                  <a:cubicBezTo>
                    <a:pt x="1" y="9953"/>
                    <a:pt x="11" y="9964"/>
                    <a:pt x="27" y="9964"/>
                  </a:cubicBezTo>
                  <a:cubicBezTo>
                    <a:pt x="56" y="9964"/>
                    <a:pt x="106" y="9927"/>
                    <a:pt x="114" y="9895"/>
                  </a:cubicBezTo>
                  <a:cubicBezTo>
                    <a:pt x="849" y="6654"/>
                    <a:pt x="1365" y="3350"/>
                    <a:pt x="1823" y="60"/>
                  </a:cubicBezTo>
                  <a:cubicBezTo>
                    <a:pt x="1830" y="17"/>
                    <a:pt x="1812" y="1"/>
                    <a:pt x="1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42"/>
            <p:cNvSpPr/>
            <p:nvPr/>
          </p:nvSpPr>
          <p:spPr>
            <a:xfrm>
              <a:off x="4744725" y="1836525"/>
              <a:ext cx="44800" cy="262750"/>
            </a:xfrm>
            <a:custGeom>
              <a:avLst/>
              <a:gdLst/>
              <a:ahLst/>
              <a:cxnLst/>
              <a:rect l="l" t="t" r="r" b="b"/>
              <a:pathLst>
                <a:path w="1792" h="10510" extrusionOk="0">
                  <a:moveTo>
                    <a:pt x="1761" y="1"/>
                  </a:moveTo>
                  <a:cubicBezTo>
                    <a:pt x="1716" y="1"/>
                    <a:pt x="1631" y="67"/>
                    <a:pt x="1628" y="118"/>
                  </a:cubicBezTo>
                  <a:cubicBezTo>
                    <a:pt x="1260" y="3615"/>
                    <a:pt x="687" y="7029"/>
                    <a:pt x="5" y="10473"/>
                  </a:cubicBezTo>
                  <a:cubicBezTo>
                    <a:pt x="0" y="10500"/>
                    <a:pt x="10" y="10510"/>
                    <a:pt x="25" y="10510"/>
                  </a:cubicBezTo>
                  <a:cubicBezTo>
                    <a:pt x="51" y="10510"/>
                    <a:pt x="92" y="10478"/>
                    <a:pt x="100" y="10452"/>
                  </a:cubicBezTo>
                  <a:cubicBezTo>
                    <a:pt x="1045" y="7070"/>
                    <a:pt x="1430" y="3523"/>
                    <a:pt x="1788" y="38"/>
                  </a:cubicBezTo>
                  <a:cubicBezTo>
                    <a:pt x="1791" y="11"/>
                    <a:pt x="1779" y="1"/>
                    <a:pt x="176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42"/>
            <p:cNvSpPr/>
            <p:nvPr/>
          </p:nvSpPr>
          <p:spPr>
            <a:xfrm>
              <a:off x="4759275" y="1895025"/>
              <a:ext cx="38275" cy="214850"/>
            </a:xfrm>
            <a:custGeom>
              <a:avLst/>
              <a:gdLst/>
              <a:ahLst/>
              <a:cxnLst/>
              <a:rect l="l" t="t" r="r" b="b"/>
              <a:pathLst>
                <a:path w="1531" h="8594" extrusionOk="0">
                  <a:moveTo>
                    <a:pt x="1490" y="1"/>
                  </a:moveTo>
                  <a:cubicBezTo>
                    <a:pt x="1447" y="1"/>
                    <a:pt x="1381" y="49"/>
                    <a:pt x="1376" y="93"/>
                  </a:cubicBezTo>
                  <a:cubicBezTo>
                    <a:pt x="951" y="2922"/>
                    <a:pt x="439" y="5734"/>
                    <a:pt x="5" y="8558"/>
                  </a:cubicBezTo>
                  <a:cubicBezTo>
                    <a:pt x="1" y="8584"/>
                    <a:pt x="11" y="8593"/>
                    <a:pt x="27" y="8593"/>
                  </a:cubicBezTo>
                  <a:cubicBezTo>
                    <a:pt x="55" y="8593"/>
                    <a:pt x="99" y="8563"/>
                    <a:pt x="105" y="8533"/>
                  </a:cubicBezTo>
                  <a:cubicBezTo>
                    <a:pt x="695" y="5730"/>
                    <a:pt x="1099" y="2885"/>
                    <a:pt x="1525" y="57"/>
                  </a:cubicBezTo>
                  <a:cubicBezTo>
                    <a:pt x="1531" y="16"/>
                    <a:pt x="1514" y="1"/>
                    <a:pt x="1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42"/>
            <p:cNvSpPr/>
            <p:nvPr/>
          </p:nvSpPr>
          <p:spPr>
            <a:xfrm>
              <a:off x="4778800" y="1907150"/>
              <a:ext cx="34150" cy="199375"/>
            </a:xfrm>
            <a:custGeom>
              <a:avLst/>
              <a:gdLst/>
              <a:ahLst/>
              <a:cxnLst/>
              <a:rect l="l" t="t" r="r" b="b"/>
              <a:pathLst>
                <a:path w="1366" h="7975" extrusionOk="0">
                  <a:moveTo>
                    <a:pt x="1336" y="1"/>
                  </a:moveTo>
                  <a:cubicBezTo>
                    <a:pt x="1293" y="1"/>
                    <a:pt x="1212" y="64"/>
                    <a:pt x="1206" y="117"/>
                  </a:cubicBezTo>
                  <a:cubicBezTo>
                    <a:pt x="967" y="2763"/>
                    <a:pt x="479" y="5331"/>
                    <a:pt x="4" y="7940"/>
                  </a:cubicBezTo>
                  <a:cubicBezTo>
                    <a:pt x="0" y="7965"/>
                    <a:pt x="9" y="7975"/>
                    <a:pt x="23" y="7975"/>
                  </a:cubicBezTo>
                  <a:cubicBezTo>
                    <a:pt x="49" y="7975"/>
                    <a:pt x="92" y="7943"/>
                    <a:pt x="99" y="7916"/>
                  </a:cubicBezTo>
                  <a:cubicBezTo>
                    <a:pt x="814" y="5364"/>
                    <a:pt x="1128" y="2676"/>
                    <a:pt x="1363" y="38"/>
                  </a:cubicBezTo>
                  <a:cubicBezTo>
                    <a:pt x="1365" y="11"/>
                    <a:pt x="1354" y="1"/>
                    <a:pt x="13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42"/>
            <p:cNvSpPr/>
            <p:nvPr/>
          </p:nvSpPr>
          <p:spPr>
            <a:xfrm>
              <a:off x="4791925" y="1945275"/>
              <a:ext cx="34875" cy="192000"/>
            </a:xfrm>
            <a:custGeom>
              <a:avLst/>
              <a:gdLst/>
              <a:ahLst/>
              <a:cxnLst/>
              <a:rect l="l" t="t" r="r" b="b"/>
              <a:pathLst>
                <a:path w="1395" h="7680" extrusionOk="0">
                  <a:moveTo>
                    <a:pt x="1353" y="0"/>
                  </a:moveTo>
                  <a:cubicBezTo>
                    <a:pt x="1310" y="0"/>
                    <a:pt x="1242" y="47"/>
                    <a:pt x="1234" y="94"/>
                  </a:cubicBezTo>
                  <a:cubicBezTo>
                    <a:pt x="846" y="2613"/>
                    <a:pt x="350" y="5123"/>
                    <a:pt x="4" y="7646"/>
                  </a:cubicBezTo>
                  <a:cubicBezTo>
                    <a:pt x="1" y="7670"/>
                    <a:pt x="10" y="7680"/>
                    <a:pt x="23" y="7680"/>
                  </a:cubicBezTo>
                  <a:cubicBezTo>
                    <a:pt x="46" y="7680"/>
                    <a:pt x="81" y="7652"/>
                    <a:pt x="87" y="7625"/>
                  </a:cubicBezTo>
                  <a:cubicBezTo>
                    <a:pt x="636" y="5132"/>
                    <a:pt x="995" y="2584"/>
                    <a:pt x="1387" y="57"/>
                  </a:cubicBezTo>
                  <a:cubicBezTo>
                    <a:pt x="1395" y="16"/>
                    <a:pt x="1378" y="0"/>
                    <a:pt x="13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42"/>
            <p:cNvSpPr/>
            <p:nvPr/>
          </p:nvSpPr>
          <p:spPr>
            <a:xfrm>
              <a:off x="4810950" y="1925000"/>
              <a:ext cx="32125" cy="174525"/>
            </a:xfrm>
            <a:custGeom>
              <a:avLst/>
              <a:gdLst/>
              <a:ahLst/>
              <a:cxnLst/>
              <a:rect l="l" t="t" r="r" b="b"/>
              <a:pathLst>
                <a:path w="1285" h="6981" extrusionOk="0">
                  <a:moveTo>
                    <a:pt x="1242" y="0"/>
                  </a:moveTo>
                  <a:cubicBezTo>
                    <a:pt x="1197" y="0"/>
                    <a:pt x="1130" y="49"/>
                    <a:pt x="1121" y="96"/>
                  </a:cubicBezTo>
                  <a:cubicBezTo>
                    <a:pt x="767" y="2380"/>
                    <a:pt x="374" y="4659"/>
                    <a:pt x="7" y="6938"/>
                  </a:cubicBezTo>
                  <a:cubicBezTo>
                    <a:pt x="1" y="6969"/>
                    <a:pt x="13" y="6981"/>
                    <a:pt x="31" y="6981"/>
                  </a:cubicBezTo>
                  <a:cubicBezTo>
                    <a:pt x="63" y="6981"/>
                    <a:pt x="114" y="6944"/>
                    <a:pt x="123" y="6909"/>
                  </a:cubicBezTo>
                  <a:cubicBezTo>
                    <a:pt x="589" y="4642"/>
                    <a:pt x="923" y="2346"/>
                    <a:pt x="1279" y="59"/>
                  </a:cubicBezTo>
                  <a:cubicBezTo>
                    <a:pt x="1285" y="16"/>
                    <a:pt x="1267" y="0"/>
                    <a:pt x="12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42"/>
            <p:cNvSpPr/>
            <p:nvPr/>
          </p:nvSpPr>
          <p:spPr>
            <a:xfrm>
              <a:off x="4837775" y="1845450"/>
              <a:ext cx="36125" cy="206225"/>
            </a:xfrm>
            <a:custGeom>
              <a:avLst/>
              <a:gdLst/>
              <a:ahLst/>
              <a:cxnLst/>
              <a:rect l="l" t="t" r="r" b="b"/>
              <a:pathLst>
                <a:path w="1445" h="8249" extrusionOk="0">
                  <a:moveTo>
                    <a:pt x="1401" y="0"/>
                  </a:moveTo>
                  <a:cubicBezTo>
                    <a:pt x="1356" y="0"/>
                    <a:pt x="1287" y="51"/>
                    <a:pt x="1279" y="98"/>
                  </a:cubicBezTo>
                  <a:cubicBezTo>
                    <a:pt x="904" y="2808"/>
                    <a:pt x="247" y="5491"/>
                    <a:pt x="3" y="8220"/>
                  </a:cubicBezTo>
                  <a:cubicBezTo>
                    <a:pt x="0" y="8240"/>
                    <a:pt x="9" y="8248"/>
                    <a:pt x="23" y="8248"/>
                  </a:cubicBezTo>
                  <a:cubicBezTo>
                    <a:pt x="55" y="8248"/>
                    <a:pt x="113" y="8207"/>
                    <a:pt x="119" y="8175"/>
                  </a:cubicBezTo>
                  <a:cubicBezTo>
                    <a:pt x="561" y="5474"/>
                    <a:pt x="1068" y="2774"/>
                    <a:pt x="1440" y="58"/>
                  </a:cubicBezTo>
                  <a:cubicBezTo>
                    <a:pt x="1444" y="16"/>
                    <a:pt x="1426" y="0"/>
                    <a:pt x="14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42"/>
            <p:cNvSpPr/>
            <p:nvPr/>
          </p:nvSpPr>
          <p:spPr>
            <a:xfrm>
              <a:off x="4863900" y="1846975"/>
              <a:ext cx="31125" cy="220575"/>
            </a:xfrm>
            <a:custGeom>
              <a:avLst/>
              <a:gdLst/>
              <a:ahLst/>
              <a:cxnLst/>
              <a:rect l="l" t="t" r="r" b="b"/>
              <a:pathLst>
                <a:path w="1245" h="8823" extrusionOk="0">
                  <a:moveTo>
                    <a:pt x="1212" y="1"/>
                  </a:moveTo>
                  <a:cubicBezTo>
                    <a:pt x="1165" y="1"/>
                    <a:pt x="1079" y="68"/>
                    <a:pt x="1076" y="121"/>
                  </a:cubicBezTo>
                  <a:cubicBezTo>
                    <a:pt x="882" y="2994"/>
                    <a:pt x="642" y="5951"/>
                    <a:pt x="11" y="8767"/>
                  </a:cubicBezTo>
                  <a:cubicBezTo>
                    <a:pt x="1" y="8807"/>
                    <a:pt x="15" y="8822"/>
                    <a:pt x="39" y="8822"/>
                  </a:cubicBezTo>
                  <a:cubicBezTo>
                    <a:pt x="82" y="8822"/>
                    <a:pt x="153" y="8773"/>
                    <a:pt x="164" y="8725"/>
                  </a:cubicBezTo>
                  <a:cubicBezTo>
                    <a:pt x="870" y="5943"/>
                    <a:pt x="1056" y="2899"/>
                    <a:pt x="1242" y="41"/>
                  </a:cubicBezTo>
                  <a:cubicBezTo>
                    <a:pt x="1244" y="12"/>
                    <a:pt x="1231" y="1"/>
                    <a:pt x="12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42"/>
            <p:cNvSpPr/>
            <p:nvPr/>
          </p:nvSpPr>
          <p:spPr>
            <a:xfrm>
              <a:off x="4875175" y="1902275"/>
              <a:ext cx="34350" cy="230300"/>
            </a:xfrm>
            <a:custGeom>
              <a:avLst/>
              <a:gdLst/>
              <a:ahLst/>
              <a:cxnLst/>
              <a:rect l="l" t="t" r="r" b="b"/>
              <a:pathLst>
                <a:path w="1374" h="9212" extrusionOk="0">
                  <a:moveTo>
                    <a:pt x="1342" y="0"/>
                  </a:moveTo>
                  <a:cubicBezTo>
                    <a:pt x="1297" y="0"/>
                    <a:pt x="1218" y="64"/>
                    <a:pt x="1212" y="114"/>
                  </a:cubicBezTo>
                  <a:cubicBezTo>
                    <a:pt x="952" y="3169"/>
                    <a:pt x="667" y="6178"/>
                    <a:pt x="6" y="9176"/>
                  </a:cubicBezTo>
                  <a:cubicBezTo>
                    <a:pt x="0" y="9202"/>
                    <a:pt x="10" y="9212"/>
                    <a:pt x="25" y="9212"/>
                  </a:cubicBezTo>
                  <a:cubicBezTo>
                    <a:pt x="53" y="9212"/>
                    <a:pt x="101" y="9178"/>
                    <a:pt x="109" y="9151"/>
                  </a:cubicBezTo>
                  <a:cubicBezTo>
                    <a:pt x="948" y="6191"/>
                    <a:pt x="1113" y="3086"/>
                    <a:pt x="1373" y="39"/>
                  </a:cubicBezTo>
                  <a:cubicBezTo>
                    <a:pt x="1374" y="11"/>
                    <a:pt x="1361" y="0"/>
                    <a:pt x="13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42"/>
            <p:cNvSpPr/>
            <p:nvPr/>
          </p:nvSpPr>
          <p:spPr>
            <a:xfrm>
              <a:off x="4880775" y="1972025"/>
              <a:ext cx="36100" cy="187500"/>
            </a:xfrm>
            <a:custGeom>
              <a:avLst/>
              <a:gdLst/>
              <a:ahLst/>
              <a:cxnLst/>
              <a:rect l="l" t="t" r="r" b="b"/>
              <a:pathLst>
                <a:path w="1444" h="7500" extrusionOk="0">
                  <a:moveTo>
                    <a:pt x="1402" y="1"/>
                  </a:moveTo>
                  <a:cubicBezTo>
                    <a:pt x="1358" y="1"/>
                    <a:pt x="1289" y="51"/>
                    <a:pt x="1280" y="98"/>
                  </a:cubicBezTo>
                  <a:cubicBezTo>
                    <a:pt x="918" y="2563"/>
                    <a:pt x="434" y="5004"/>
                    <a:pt x="5" y="7456"/>
                  </a:cubicBezTo>
                  <a:cubicBezTo>
                    <a:pt x="0" y="7487"/>
                    <a:pt x="13" y="7499"/>
                    <a:pt x="31" y="7499"/>
                  </a:cubicBezTo>
                  <a:cubicBezTo>
                    <a:pt x="62" y="7499"/>
                    <a:pt x="111" y="7463"/>
                    <a:pt x="116" y="7431"/>
                  </a:cubicBezTo>
                  <a:cubicBezTo>
                    <a:pt x="649" y="4991"/>
                    <a:pt x="1070" y="2526"/>
                    <a:pt x="1438" y="57"/>
                  </a:cubicBezTo>
                  <a:cubicBezTo>
                    <a:pt x="1444" y="16"/>
                    <a:pt x="1427" y="1"/>
                    <a:pt x="14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42"/>
            <p:cNvSpPr/>
            <p:nvPr/>
          </p:nvSpPr>
          <p:spPr>
            <a:xfrm>
              <a:off x="4900500" y="2003775"/>
              <a:ext cx="26000" cy="153050"/>
            </a:xfrm>
            <a:custGeom>
              <a:avLst/>
              <a:gdLst/>
              <a:ahLst/>
              <a:cxnLst/>
              <a:rect l="l" t="t" r="r" b="b"/>
              <a:pathLst>
                <a:path w="1040" h="6122" extrusionOk="0">
                  <a:moveTo>
                    <a:pt x="1010" y="0"/>
                  </a:moveTo>
                  <a:cubicBezTo>
                    <a:pt x="968" y="0"/>
                    <a:pt x="890" y="61"/>
                    <a:pt x="884" y="108"/>
                  </a:cubicBezTo>
                  <a:cubicBezTo>
                    <a:pt x="657" y="2118"/>
                    <a:pt x="373" y="4100"/>
                    <a:pt x="5" y="6087"/>
                  </a:cubicBezTo>
                  <a:cubicBezTo>
                    <a:pt x="0" y="6112"/>
                    <a:pt x="10" y="6122"/>
                    <a:pt x="24" y="6122"/>
                  </a:cubicBezTo>
                  <a:cubicBezTo>
                    <a:pt x="50" y="6122"/>
                    <a:pt x="92" y="6092"/>
                    <a:pt x="100" y="6066"/>
                  </a:cubicBezTo>
                  <a:cubicBezTo>
                    <a:pt x="603" y="4092"/>
                    <a:pt x="806" y="2053"/>
                    <a:pt x="1037" y="37"/>
                  </a:cubicBezTo>
                  <a:cubicBezTo>
                    <a:pt x="1039" y="11"/>
                    <a:pt x="1028" y="0"/>
                    <a:pt x="10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42"/>
            <p:cNvSpPr/>
            <p:nvPr/>
          </p:nvSpPr>
          <p:spPr>
            <a:xfrm>
              <a:off x="4927650" y="2022200"/>
              <a:ext cx="17725" cy="99325"/>
            </a:xfrm>
            <a:custGeom>
              <a:avLst/>
              <a:gdLst/>
              <a:ahLst/>
              <a:cxnLst/>
              <a:rect l="l" t="t" r="r" b="b"/>
              <a:pathLst>
                <a:path w="709" h="3973" extrusionOk="0">
                  <a:moveTo>
                    <a:pt x="663" y="0"/>
                  </a:moveTo>
                  <a:cubicBezTo>
                    <a:pt x="617" y="0"/>
                    <a:pt x="545" y="52"/>
                    <a:pt x="537" y="102"/>
                  </a:cubicBezTo>
                  <a:cubicBezTo>
                    <a:pt x="377" y="1381"/>
                    <a:pt x="194" y="2654"/>
                    <a:pt x="5" y="3925"/>
                  </a:cubicBezTo>
                  <a:cubicBezTo>
                    <a:pt x="0" y="3960"/>
                    <a:pt x="14" y="3973"/>
                    <a:pt x="35" y="3973"/>
                  </a:cubicBezTo>
                  <a:cubicBezTo>
                    <a:pt x="70" y="3973"/>
                    <a:pt x="125" y="3933"/>
                    <a:pt x="133" y="3896"/>
                  </a:cubicBezTo>
                  <a:cubicBezTo>
                    <a:pt x="389" y="2629"/>
                    <a:pt x="537" y="1341"/>
                    <a:pt x="703" y="60"/>
                  </a:cubicBezTo>
                  <a:cubicBezTo>
                    <a:pt x="708" y="17"/>
                    <a:pt x="690" y="0"/>
                    <a:pt x="6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42"/>
            <p:cNvSpPr/>
            <p:nvPr/>
          </p:nvSpPr>
          <p:spPr>
            <a:xfrm>
              <a:off x="4568700" y="2106850"/>
              <a:ext cx="11350" cy="57425"/>
            </a:xfrm>
            <a:custGeom>
              <a:avLst/>
              <a:gdLst/>
              <a:ahLst/>
              <a:cxnLst/>
              <a:rect l="l" t="t" r="r" b="b"/>
              <a:pathLst>
                <a:path w="454" h="2297" extrusionOk="0">
                  <a:moveTo>
                    <a:pt x="416" y="1"/>
                  </a:moveTo>
                  <a:cubicBezTo>
                    <a:pt x="376" y="1"/>
                    <a:pt x="312" y="46"/>
                    <a:pt x="303" y="89"/>
                  </a:cubicBezTo>
                  <a:cubicBezTo>
                    <a:pt x="175" y="795"/>
                    <a:pt x="6" y="1547"/>
                    <a:pt x="2" y="2269"/>
                  </a:cubicBezTo>
                  <a:cubicBezTo>
                    <a:pt x="1" y="2289"/>
                    <a:pt x="9" y="2297"/>
                    <a:pt x="20" y="2297"/>
                  </a:cubicBezTo>
                  <a:cubicBezTo>
                    <a:pt x="47" y="2297"/>
                    <a:pt x="96" y="2255"/>
                    <a:pt x="101" y="2232"/>
                  </a:cubicBezTo>
                  <a:cubicBezTo>
                    <a:pt x="275" y="1522"/>
                    <a:pt x="320" y="775"/>
                    <a:pt x="448" y="52"/>
                  </a:cubicBezTo>
                  <a:cubicBezTo>
                    <a:pt x="454" y="15"/>
                    <a:pt x="439" y="1"/>
                    <a:pt x="4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42"/>
            <p:cNvSpPr/>
            <p:nvPr/>
          </p:nvSpPr>
          <p:spPr>
            <a:xfrm>
              <a:off x="4582500" y="2099450"/>
              <a:ext cx="15425" cy="59000"/>
            </a:xfrm>
            <a:custGeom>
              <a:avLst/>
              <a:gdLst/>
              <a:ahLst/>
              <a:cxnLst/>
              <a:rect l="l" t="t" r="r" b="b"/>
              <a:pathLst>
                <a:path w="617" h="2360" extrusionOk="0">
                  <a:moveTo>
                    <a:pt x="576" y="1"/>
                  </a:moveTo>
                  <a:cubicBezTo>
                    <a:pt x="534" y="1"/>
                    <a:pt x="471" y="47"/>
                    <a:pt x="466" y="92"/>
                  </a:cubicBezTo>
                  <a:cubicBezTo>
                    <a:pt x="363" y="848"/>
                    <a:pt x="102" y="1578"/>
                    <a:pt x="3" y="2325"/>
                  </a:cubicBezTo>
                  <a:cubicBezTo>
                    <a:pt x="0" y="2350"/>
                    <a:pt x="10" y="2359"/>
                    <a:pt x="24" y="2359"/>
                  </a:cubicBezTo>
                  <a:cubicBezTo>
                    <a:pt x="48" y="2359"/>
                    <a:pt x="84" y="2334"/>
                    <a:pt x="94" y="2314"/>
                  </a:cubicBezTo>
                  <a:cubicBezTo>
                    <a:pt x="408" y="1628"/>
                    <a:pt x="515" y="798"/>
                    <a:pt x="610" y="55"/>
                  </a:cubicBezTo>
                  <a:cubicBezTo>
                    <a:pt x="616" y="16"/>
                    <a:pt x="600" y="1"/>
                    <a:pt x="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42"/>
            <p:cNvSpPr/>
            <p:nvPr/>
          </p:nvSpPr>
          <p:spPr>
            <a:xfrm>
              <a:off x="4595900" y="2087275"/>
              <a:ext cx="10875" cy="68625"/>
            </a:xfrm>
            <a:custGeom>
              <a:avLst/>
              <a:gdLst/>
              <a:ahLst/>
              <a:cxnLst/>
              <a:rect l="l" t="t" r="r" b="b"/>
              <a:pathLst>
                <a:path w="435" h="2745" extrusionOk="0">
                  <a:moveTo>
                    <a:pt x="405" y="1"/>
                  </a:moveTo>
                  <a:cubicBezTo>
                    <a:pt x="362" y="1"/>
                    <a:pt x="287" y="62"/>
                    <a:pt x="285" y="112"/>
                  </a:cubicBezTo>
                  <a:cubicBezTo>
                    <a:pt x="248" y="975"/>
                    <a:pt x="0" y="1863"/>
                    <a:pt x="29" y="2722"/>
                  </a:cubicBezTo>
                  <a:cubicBezTo>
                    <a:pt x="29" y="2738"/>
                    <a:pt x="35" y="2744"/>
                    <a:pt x="44" y="2744"/>
                  </a:cubicBezTo>
                  <a:cubicBezTo>
                    <a:pt x="65" y="2744"/>
                    <a:pt x="100" y="2710"/>
                    <a:pt x="103" y="2693"/>
                  </a:cubicBezTo>
                  <a:cubicBezTo>
                    <a:pt x="359" y="1871"/>
                    <a:pt x="397" y="893"/>
                    <a:pt x="433" y="38"/>
                  </a:cubicBezTo>
                  <a:cubicBezTo>
                    <a:pt x="434" y="11"/>
                    <a:pt x="422" y="1"/>
                    <a:pt x="4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42"/>
            <p:cNvSpPr/>
            <p:nvPr/>
          </p:nvSpPr>
          <p:spPr>
            <a:xfrm>
              <a:off x="4613925" y="2080925"/>
              <a:ext cx="8225" cy="63250"/>
            </a:xfrm>
            <a:custGeom>
              <a:avLst/>
              <a:gdLst/>
              <a:ahLst/>
              <a:cxnLst/>
              <a:rect l="l" t="t" r="r" b="b"/>
              <a:pathLst>
                <a:path w="329" h="2530" extrusionOk="0">
                  <a:moveTo>
                    <a:pt x="300" y="0"/>
                  </a:moveTo>
                  <a:cubicBezTo>
                    <a:pt x="259" y="0"/>
                    <a:pt x="186" y="60"/>
                    <a:pt x="183" y="106"/>
                  </a:cubicBezTo>
                  <a:cubicBezTo>
                    <a:pt x="146" y="903"/>
                    <a:pt x="34" y="1700"/>
                    <a:pt x="2" y="2501"/>
                  </a:cubicBezTo>
                  <a:cubicBezTo>
                    <a:pt x="0" y="2522"/>
                    <a:pt x="9" y="2530"/>
                    <a:pt x="23" y="2530"/>
                  </a:cubicBezTo>
                  <a:cubicBezTo>
                    <a:pt x="55" y="2530"/>
                    <a:pt x="111" y="2485"/>
                    <a:pt x="117" y="2456"/>
                  </a:cubicBezTo>
                  <a:cubicBezTo>
                    <a:pt x="266" y="1667"/>
                    <a:pt x="295" y="837"/>
                    <a:pt x="328" y="36"/>
                  </a:cubicBezTo>
                  <a:cubicBezTo>
                    <a:pt x="329" y="11"/>
                    <a:pt x="317" y="0"/>
                    <a:pt x="3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42"/>
            <p:cNvSpPr/>
            <p:nvPr/>
          </p:nvSpPr>
          <p:spPr>
            <a:xfrm>
              <a:off x="4638825" y="2088150"/>
              <a:ext cx="6875" cy="45175"/>
            </a:xfrm>
            <a:custGeom>
              <a:avLst/>
              <a:gdLst/>
              <a:ahLst/>
              <a:cxnLst/>
              <a:rect l="l" t="t" r="r" b="b"/>
              <a:pathLst>
                <a:path w="275" h="1807" extrusionOk="0">
                  <a:moveTo>
                    <a:pt x="245" y="1"/>
                  </a:moveTo>
                  <a:cubicBezTo>
                    <a:pt x="204" y="1"/>
                    <a:pt x="131" y="60"/>
                    <a:pt x="128" y="106"/>
                  </a:cubicBezTo>
                  <a:cubicBezTo>
                    <a:pt x="96" y="656"/>
                    <a:pt x="0" y="1234"/>
                    <a:pt x="25" y="1783"/>
                  </a:cubicBezTo>
                  <a:cubicBezTo>
                    <a:pt x="26" y="1800"/>
                    <a:pt x="34" y="1806"/>
                    <a:pt x="45" y="1806"/>
                  </a:cubicBezTo>
                  <a:cubicBezTo>
                    <a:pt x="69" y="1806"/>
                    <a:pt x="109" y="1770"/>
                    <a:pt x="112" y="1750"/>
                  </a:cubicBezTo>
                  <a:cubicBezTo>
                    <a:pt x="252" y="1205"/>
                    <a:pt x="240" y="597"/>
                    <a:pt x="273" y="36"/>
                  </a:cubicBezTo>
                  <a:cubicBezTo>
                    <a:pt x="274" y="11"/>
                    <a:pt x="262" y="1"/>
                    <a:pt x="2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42"/>
            <p:cNvSpPr/>
            <p:nvPr/>
          </p:nvSpPr>
          <p:spPr>
            <a:xfrm>
              <a:off x="4651525" y="2104250"/>
              <a:ext cx="4050" cy="20500"/>
            </a:xfrm>
            <a:custGeom>
              <a:avLst/>
              <a:gdLst/>
              <a:ahLst/>
              <a:cxnLst/>
              <a:rect l="l" t="t" r="r" b="b"/>
              <a:pathLst>
                <a:path w="162" h="820" extrusionOk="0">
                  <a:moveTo>
                    <a:pt x="127" y="1"/>
                  </a:moveTo>
                  <a:cubicBezTo>
                    <a:pt x="80" y="1"/>
                    <a:pt x="1" y="63"/>
                    <a:pt x="1" y="115"/>
                  </a:cubicBezTo>
                  <a:cubicBezTo>
                    <a:pt x="5" y="342"/>
                    <a:pt x="13" y="565"/>
                    <a:pt x="21" y="788"/>
                  </a:cubicBezTo>
                  <a:cubicBezTo>
                    <a:pt x="22" y="810"/>
                    <a:pt x="33" y="819"/>
                    <a:pt x="47" y="819"/>
                  </a:cubicBezTo>
                  <a:cubicBezTo>
                    <a:pt x="82" y="819"/>
                    <a:pt x="141" y="765"/>
                    <a:pt x="141" y="730"/>
                  </a:cubicBezTo>
                  <a:cubicBezTo>
                    <a:pt x="153" y="498"/>
                    <a:pt x="157" y="271"/>
                    <a:pt x="161" y="41"/>
                  </a:cubicBezTo>
                  <a:cubicBezTo>
                    <a:pt x="161" y="12"/>
                    <a:pt x="147" y="1"/>
                    <a:pt x="1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42"/>
            <p:cNvSpPr/>
            <p:nvPr/>
          </p:nvSpPr>
          <p:spPr>
            <a:xfrm>
              <a:off x="4665000" y="2021550"/>
              <a:ext cx="22225" cy="114400"/>
            </a:xfrm>
            <a:custGeom>
              <a:avLst/>
              <a:gdLst/>
              <a:ahLst/>
              <a:cxnLst/>
              <a:rect l="l" t="t" r="r" b="b"/>
              <a:pathLst>
                <a:path w="889" h="4576" extrusionOk="0">
                  <a:moveTo>
                    <a:pt x="859" y="0"/>
                  </a:moveTo>
                  <a:cubicBezTo>
                    <a:pt x="816" y="0"/>
                    <a:pt x="735" y="65"/>
                    <a:pt x="729" y="115"/>
                  </a:cubicBezTo>
                  <a:cubicBezTo>
                    <a:pt x="564" y="1614"/>
                    <a:pt x="337" y="3063"/>
                    <a:pt x="7" y="4534"/>
                  </a:cubicBezTo>
                  <a:cubicBezTo>
                    <a:pt x="0" y="4564"/>
                    <a:pt x="12" y="4575"/>
                    <a:pt x="29" y="4575"/>
                  </a:cubicBezTo>
                  <a:cubicBezTo>
                    <a:pt x="57" y="4575"/>
                    <a:pt x="100" y="4546"/>
                    <a:pt x="110" y="4521"/>
                  </a:cubicBezTo>
                  <a:cubicBezTo>
                    <a:pt x="642" y="3105"/>
                    <a:pt x="725" y="1531"/>
                    <a:pt x="886" y="37"/>
                  </a:cubicBezTo>
                  <a:cubicBezTo>
                    <a:pt x="888" y="11"/>
                    <a:pt x="877" y="0"/>
                    <a:pt x="8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42"/>
            <p:cNvSpPr/>
            <p:nvPr/>
          </p:nvSpPr>
          <p:spPr>
            <a:xfrm>
              <a:off x="4680625" y="2010900"/>
              <a:ext cx="21350" cy="130575"/>
            </a:xfrm>
            <a:custGeom>
              <a:avLst/>
              <a:gdLst/>
              <a:ahLst/>
              <a:cxnLst/>
              <a:rect l="l" t="t" r="r" b="b"/>
              <a:pathLst>
                <a:path w="854" h="5223" extrusionOk="0">
                  <a:moveTo>
                    <a:pt x="821" y="1"/>
                  </a:moveTo>
                  <a:cubicBezTo>
                    <a:pt x="774" y="1"/>
                    <a:pt x="688" y="67"/>
                    <a:pt x="682" y="120"/>
                  </a:cubicBezTo>
                  <a:cubicBezTo>
                    <a:pt x="521" y="1825"/>
                    <a:pt x="269" y="3498"/>
                    <a:pt x="5" y="5187"/>
                  </a:cubicBezTo>
                  <a:cubicBezTo>
                    <a:pt x="1" y="5213"/>
                    <a:pt x="9" y="5222"/>
                    <a:pt x="23" y="5222"/>
                  </a:cubicBezTo>
                  <a:cubicBezTo>
                    <a:pt x="49" y="5222"/>
                    <a:pt x="92" y="5188"/>
                    <a:pt x="100" y="5162"/>
                  </a:cubicBezTo>
                  <a:cubicBezTo>
                    <a:pt x="628" y="3535"/>
                    <a:pt x="690" y="1730"/>
                    <a:pt x="851" y="42"/>
                  </a:cubicBezTo>
                  <a:cubicBezTo>
                    <a:pt x="854" y="12"/>
                    <a:pt x="841" y="1"/>
                    <a:pt x="8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42"/>
            <p:cNvSpPr/>
            <p:nvPr/>
          </p:nvSpPr>
          <p:spPr>
            <a:xfrm>
              <a:off x="4693100" y="2065400"/>
              <a:ext cx="17650" cy="92850"/>
            </a:xfrm>
            <a:custGeom>
              <a:avLst/>
              <a:gdLst/>
              <a:ahLst/>
              <a:cxnLst/>
              <a:rect l="l" t="t" r="r" b="b"/>
              <a:pathLst>
                <a:path w="706" h="3714" extrusionOk="0">
                  <a:moveTo>
                    <a:pt x="665" y="0"/>
                  </a:moveTo>
                  <a:cubicBezTo>
                    <a:pt x="623" y="0"/>
                    <a:pt x="558" y="47"/>
                    <a:pt x="551" y="91"/>
                  </a:cubicBezTo>
                  <a:cubicBezTo>
                    <a:pt x="360" y="1284"/>
                    <a:pt x="129" y="2494"/>
                    <a:pt x="2" y="3696"/>
                  </a:cubicBezTo>
                  <a:cubicBezTo>
                    <a:pt x="1" y="3709"/>
                    <a:pt x="6" y="3714"/>
                    <a:pt x="13" y="3714"/>
                  </a:cubicBezTo>
                  <a:cubicBezTo>
                    <a:pt x="34" y="3714"/>
                    <a:pt x="73" y="3682"/>
                    <a:pt x="76" y="3667"/>
                  </a:cubicBezTo>
                  <a:cubicBezTo>
                    <a:pt x="431" y="2507"/>
                    <a:pt x="509" y="1252"/>
                    <a:pt x="699" y="55"/>
                  </a:cubicBezTo>
                  <a:cubicBezTo>
                    <a:pt x="705" y="15"/>
                    <a:pt x="689" y="0"/>
                    <a:pt x="6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42"/>
            <p:cNvSpPr/>
            <p:nvPr/>
          </p:nvSpPr>
          <p:spPr>
            <a:xfrm>
              <a:off x="4704325" y="2079150"/>
              <a:ext cx="18600" cy="96275"/>
            </a:xfrm>
            <a:custGeom>
              <a:avLst/>
              <a:gdLst/>
              <a:ahLst/>
              <a:cxnLst/>
              <a:rect l="l" t="t" r="r" b="b"/>
              <a:pathLst>
                <a:path w="744" h="3851" extrusionOk="0">
                  <a:moveTo>
                    <a:pt x="701" y="0"/>
                  </a:moveTo>
                  <a:cubicBezTo>
                    <a:pt x="659" y="0"/>
                    <a:pt x="594" y="47"/>
                    <a:pt x="589" y="94"/>
                  </a:cubicBezTo>
                  <a:cubicBezTo>
                    <a:pt x="424" y="1342"/>
                    <a:pt x="147" y="2581"/>
                    <a:pt x="3" y="3827"/>
                  </a:cubicBezTo>
                  <a:cubicBezTo>
                    <a:pt x="0" y="3844"/>
                    <a:pt x="6" y="3851"/>
                    <a:pt x="16" y="3851"/>
                  </a:cubicBezTo>
                  <a:cubicBezTo>
                    <a:pt x="39" y="3851"/>
                    <a:pt x="83" y="3816"/>
                    <a:pt x="89" y="3798"/>
                  </a:cubicBezTo>
                  <a:cubicBezTo>
                    <a:pt x="441" y="2588"/>
                    <a:pt x="576" y="1300"/>
                    <a:pt x="738" y="58"/>
                  </a:cubicBezTo>
                  <a:cubicBezTo>
                    <a:pt x="744" y="16"/>
                    <a:pt x="726" y="0"/>
                    <a:pt x="7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42"/>
            <p:cNvSpPr/>
            <p:nvPr/>
          </p:nvSpPr>
          <p:spPr>
            <a:xfrm>
              <a:off x="4725125" y="2105100"/>
              <a:ext cx="13750" cy="90850"/>
            </a:xfrm>
            <a:custGeom>
              <a:avLst/>
              <a:gdLst/>
              <a:ahLst/>
              <a:cxnLst/>
              <a:rect l="l" t="t" r="r" b="b"/>
              <a:pathLst>
                <a:path w="550" h="3634" extrusionOk="0">
                  <a:moveTo>
                    <a:pt x="495" y="0"/>
                  </a:moveTo>
                  <a:cubicBezTo>
                    <a:pt x="450" y="0"/>
                    <a:pt x="370" y="64"/>
                    <a:pt x="368" y="114"/>
                  </a:cubicBezTo>
                  <a:cubicBezTo>
                    <a:pt x="331" y="1286"/>
                    <a:pt x="228" y="2442"/>
                    <a:pt x="5" y="3595"/>
                  </a:cubicBezTo>
                  <a:cubicBezTo>
                    <a:pt x="0" y="3623"/>
                    <a:pt x="11" y="3633"/>
                    <a:pt x="28" y="3633"/>
                  </a:cubicBezTo>
                  <a:cubicBezTo>
                    <a:pt x="55" y="3633"/>
                    <a:pt x="96" y="3605"/>
                    <a:pt x="104" y="3582"/>
                  </a:cubicBezTo>
                  <a:cubicBezTo>
                    <a:pt x="550" y="2541"/>
                    <a:pt x="488" y="1146"/>
                    <a:pt x="525" y="39"/>
                  </a:cubicBezTo>
                  <a:cubicBezTo>
                    <a:pt x="526" y="11"/>
                    <a:pt x="513" y="0"/>
                    <a:pt x="4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42"/>
            <p:cNvSpPr/>
            <p:nvPr/>
          </p:nvSpPr>
          <p:spPr>
            <a:xfrm>
              <a:off x="4741175" y="2117600"/>
              <a:ext cx="14650" cy="89000"/>
            </a:xfrm>
            <a:custGeom>
              <a:avLst/>
              <a:gdLst/>
              <a:ahLst/>
              <a:cxnLst/>
              <a:rect l="l" t="t" r="r" b="b"/>
              <a:pathLst>
                <a:path w="586" h="3560" extrusionOk="0">
                  <a:moveTo>
                    <a:pt x="561" y="0"/>
                  </a:moveTo>
                  <a:cubicBezTo>
                    <a:pt x="524" y="0"/>
                    <a:pt x="459" y="52"/>
                    <a:pt x="453" y="92"/>
                  </a:cubicBezTo>
                  <a:cubicBezTo>
                    <a:pt x="354" y="1241"/>
                    <a:pt x="192" y="2380"/>
                    <a:pt x="7" y="3516"/>
                  </a:cubicBezTo>
                  <a:cubicBezTo>
                    <a:pt x="1" y="3548"/>
                    <a:pt x="14" y="3560"/>
                    <a:pt x="33" y="3560"/>
                  </a:cubicBezTo>
                  <a:cubicBezTo>
                    <a:pt x="65" y="3560"/>
                    <a:pt x="117" y="3523"/>
                    <a:pt x="122" y="3486"/>
                  </a:cubicBezTo>
                  <a:cubicBezTo>
                    <a:pt x="324" y="2343"/>
                    <a:pt x="482" y="1191"/>
                    <a:pt x="585" y="31"/>
                  </a:cubicBezTo>
                  <a:cubicBezTo>
                    <a:pt x="586" y="9"/>
                    <a:pt x="576" y="0"/>
                    <a:pt x="5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42"/>
            <p:cNvSpPr/>
            <p:nvPr/>
          </p:nvSpPr>
          <p:spPr>
            <a:xfrm>
              <a:off x="4754775" y="2108350"/>
              <a:ext cx="17325" cy="117050"/>
            </a:xfrm>
            <a:custGeom>
              <a:avLst/>
              <a:gdLst/>
              <a:ahLst/>
              <a:cxnLst/>
              <a:rect l="l" t="t" r="r" b="b"/>
              <a:pathLst>
                <a:path w="693" h="4682" extrusionOk="0">
                  <a:moveTo>
                    <a:pt x="636" y="0"/>
                  </a:moveTo>
                  <a:cubicBezTo>
                    <a:pt x="592" y="0"/>
                    <a:pt x="515" y="62"/>
                    <a:pt x="515" y="111"/>
                  </a:cubicBezTo>
                  <a:cubicBezTo>
                    <a:pt x="532" y="1656"/>
                    <a:pt x="350" y="3130"/>
                    <a:pt x="8" y="4633"/>
                  </a:cubicBezTo>
                  <a:cubicBezTo>
                    <a:pt x="1" y="4669"/>
                    <a:pt x="13" y="4682"/>
                    <a:pt x="32" y="4682"/>
                  </a:cubicBezTo>
                  <a:cubicBezTo>
                    <a:pt x="67" y="4682"/>
                    <a:pt x="125" y="4639"/>
                    <a:pt x="136" y="4604"/>
                  </a:cubicBezTo>
                  <a:cubicBezTo>
                    <a:pt x="603" y="3138"/>
                    <a:pt x="693" y="1565"/>
                    <a:pt x="668" y="37"/>
                  </a:cubicBezTo>
                  <a:cubicBezTo>
                    <a:pt x="668" y="11"/>
                    <a:pt x="655" y="0"/>
                    <a:pt x="6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42"/>
            <p:cNvSpPr/>
            <p:nvPr/>
          </p:nvSpPr>
          <p:spPr>
            <a:xfrm>
              <a:off x="4773575" y="2124525"/>
              <a:ext cx="15775" cy="107150"/>
            </a:xfrm>
            <a:custGeom>
              <a:avLst/>
              <a:gdLst/>
              <a:ahLst/>
              <a:cxnLst/>
              <a:rect l="l" t="t" r="r" b="b"/>
              <a:pathLst>
                <a:path w="631" h="4286" extrusionOk="0">
                  <a:moveTo>
                    <a:pt x="600" y="0"/>
                  </a:moveTo>
                  <a:cubicBezTo>
                    <a:pt x="555" y="0"/>
                    <a:pt x="477" y="67"/>
                    <a:pt x="474" y="117"/>
                  </a:cubicBezTo>
                  <a:cubicBezTo>
                    <a:pt x="461" y="1438"/>
                    <a:pt x="449" y="2986"/>
                    <a:pt x="11" y="4246"/>
                  </a:cubicBezTo>
                  <a:cubicBezTo>
                    <a:pt x="1" y="4275"/>
                    <a:pt x="10" y="4285"/>
                    <a:pt x="26" y="4285"/>
                  </a:cubicBezTo>
                  <a:cubicBezTo>
                    <a:pt x="55" y="4285"/>
                    <a:pt x="106" y="4255"/>
                    <a:pt x="118" y="4234"/>
                  </a:cubicBezTo>
                  <a:cubicBezTo>
                    <a:pt x="375" y="3746"/>
                    <a:pt x="387" y="3131"/>
                    <a:pt x="457" y="2590"/>
                  </a:cubicBezTo>
                  <a:cubicBezTo>
                    <a:pt x="564" y="1744"/>
                    <a:pt x="627" y="893"/>
                    <a:pt x="631" y="38"/>
                  </a:cubicBezTo>
                  <a:cubicBezTo>
                    <a:pt x="631" y="11"/>
                    <a:pt x="618" y="0"/>
                    <a:pt x="6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42"/>
            <p:cNvSpPr/>
            <p:nvPr/>
          </p:nvSpPr>
          <p:spPr>
            <a:xfrm>
              <a:off x="4795825" y="2097800"/>
              <a:ext cx="28600" cy="132900"/>
            </a:xfrm>
            <a:custGeom>
              <a:avLst/>
              <a:gdLst/>
              <a:ahLst/>
              <a:cxnLst/>
              <a:rect l="l" t="t" r="r" b="b"/>
              <a:pathLst>
                <a:path w="1144" h="5316" extrusionOk="0">
                  <a:moveTo>
                    <a:pt x="1102" y="0"/>
                  </a:moveTo>
                  <a:cubicBezTo>
                    <a:pt x="1059" y="0"/>
                    <a:pt x="991" y="49"/>
                    <a:pt x="983" y="96"/>
                  </a:cubicBezTo>
                  <a:cubicBezTo>
                    <a:pt x="657" y="1818"/>
                    <a:pt x="249" y="3544"/>
                    <a:pt x="5" y="5278"/>
                  </a:cubicBezTo>
                  <a:cubicBezTo>
                    <a:pt x="0" y="5305"/>
                    <a:pt x="10" y="5315"/>
                    <a:pt x="26" y="5315"/>
                  </a:cubicBezTo>
                  <a:cubicBezTo>
                    <a:pt x="52" y="5315"/>
                    <a:pt x="95" y="5284"/>
                    <a:pt x="100" y="5257"/>
                  </a:cubicBezTo>
                  <a:cubicBezTo>
                    <a:pt x="550" y="3552"/>
                    <a:pt x="810" y="1789"/>
                    <a:pt x="1136" y="59"/>
                  </a:cubicBezTo>
                  <a:cubicBezTo>
                    <a:pt x="1143" y="16"/>
                    <a:pt x="1127" y="0"/>
                    <a:pt x="11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42"/>
            <p:cNvSpPr/>
            <p:nvPr/>
          </p:nvSpPr>
          <p:spPr>
            <a:xfrm>
              <a:off x="4786400" y="2126300"/>
              <a:ext cx="20025" cy="113050"/>
            </a:xfrm>
            <a:custGeom>
              <a:avLst/>
              <a:gdLst/>
              <a:ahLst/>
              <a:cxnLst/>
              <a:rect l="l" t="t" r="r" b="b"/>
              <a:pathLst>
                <a:path w="801" h="4522" extrusionOk="0">
                  <a:moveTo>
                    <a:pt x="761" y="1"/>
                  </a:moveTo>
                  <a:cubicBezTo>
                    <a:pt x="720" y="1"/>
                    <a:pt x="656" y="47"/>
                    <a:pt x="651" y="91"/>
                  </a:cubicBezTo>
                  <a:cubicBezTo>
                    <a:pt x="423" y="1558"/>
                    <a:pt x="159" y="3027"/>
                    <a:pt x="2" y="4506"/>
                  </a:cubicBezTo>
                  <a:cubicBezTo>
                    <a:pt x="0" y="4517"/>
                    <a:pt x="6" y="4522"/>
                    <a:pt x="14" y="4522"/>
                  </a:cubicBezTo>
                  <a:cubicBezTo>
                    <a:pt x="34" y="4522"/>
                    <a:pt x="73" y="4494"/>
                    <a:pt x="76" y="4476"/>
                  </a:cubicBezTo>
                  <a:cubicBezTo>
                    <a:pt x="373" y="3014"/>
                    <a:pt x="563" y="1528"/>
                    <a:pt x="794" y="54"/>
                  </a:cubicBezTo>
                  <a:cubicBezTo>
                    <a:pt x="800" y="16"/>
                    <a:pt x="784" y="1"/>
                    <a:pt x="76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42"/>
            <p:cNvSpPr/>
            <p:nvPr/>
          </p:nvSpPr>
          <p:spPr>
            <a:xfrm>
              <a:off x="4802800" y="2063075"/>
              <a:ext cx="37600" cy="155600"/>
            </a:xfrm>
            <a:custGeom>
              <a:avLst/>
              <a:gdLst/>
              <a:ahLst/>
              <a:cxnLst/>
              <a:rect l="l" t="t" r="r" b="b"/>
              <a:pathLst>
                <a:path w="1504" h="6224" extrusionOk="0">
                  <a:moveTo>
                    <a:pt x="1465" y="0"/>
                  </a:moveTo>
                  <a:cubicBezTo>
                    <a:pt x="1426" y="0"/>
                    <a:pt x="1366" y="43"/>
                    <a:pt x="1361" y="85"/>
                  </a:cubicBezTo>
                  <a:cubicBezTo>
                    <a:pt x="1051" y="2154"/>
                    <a:pt x="688" y="4202"/>
                    <a:pt x="11" y="6184"/>
                  </a:cubicBezTo>
                  <a:cubicBezTo>
                    <a:pt x="1" y="6212"/>
                    <a:pt x="12" y="6223"/>
                    <a:pt x="30" y="6223"/>
                  </a:cubicBezTo>
                  <a:cubicBezTo>
                    <a:pt x="59" y="6223"/>
                    <a:pt x="106" y="6196"/>
                    <a:pt x="119" y="6172"/>
                  </a:cubicBezTo>
                  <a:cubicBezTo>
                    <a:pt x="944" y="4276"/>
                    <a:pt x="1200" y="2084"/>
                    <a:pt x="1497" y="52"/>
                  </a:cubicBezTo>
                  <a:cubicBezTo>
                    <a:pt x="1503" y="15"/>
                    <a:pt x="1488" y="0"/>
                    <a:pt x="14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42"/>
            <p:cNvSpPr/>
            <p:nvPr/>
          </p:nvSpPr>
          <p:spPr>
            <a:xfrm>
              <a:off x="4816300" y="2046675"/>
              <a:ext cx="34850" cy="172200"/>
            </a:xfrm>
            <a:custGeom>
              <a:avLst/>
              <a:gdLst/>
              <a:ahLst/>
              <a:cxnLst/>
              <a:rect l="l" t="t" r="r" b="b"/>
              <a:pathLst>
                <a:path w="1394" h="6888" extrusionOk="0">
                  <a:moveTo>
                    <a:pt x="1362" y="0"/>
                  </a:moveTo>
                  <a:cubicBezTo>
                    <a:pt x="1317" y="0"/>
                    <a:pt x="1236" y="64"/>
                    <a:pt x="1229" y="114"/>
                  </a:cubicBezTo>
                  <a:cubicBezTo>
                    <a:pt x="974" y="2340"/>
                    <a:pt x="763" y="4713"/>
                    <a:pt x="12" y="6843"/>
                  </a:cubicBezTo>
                  <a:cubicBezTo>
                    <a:pt x="1" y="6875"/>
                    <a:pt x="13" y="6887"/>
                    <a:pt x="34" y="6887"/>
                  </a:cubicBezTo>
                  <a:cubicBezTo>
                    <a:pt x="67" y="6887"/>
                    <a:pt x="123" y="6856"/>
                    <a:pt x="135" y="6828"/>
                  </a:cubicBezTo>
                  <a:cubicBezTo>
                    <a:pt x="1015" y="4751"/>
                    <a:pt x="1134" y="2260"/>
                    <a:pt x="1391" y="40"/>
                  </a:cubicBezTo>
                  <a:cubicBezTo>
                    <a:pt x="1393" y="12"/>
                    <a:pt x="1381" y="0"/>
                    <a:pt x="13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42"/>
            <p:cNvSpPr/>
            <p:nvPr/>
          </p:nvSpPr>
          <p:spPr>
            <a:xfrm>
              <a:off x="4827975" y="2054875"/>
              <a:ext cx="30375" cy="176050"/>
            </a:xfrm>
            <a:custGeom>
              <a:avLst/>
              <a:gdLst/>
              <a:ahLst/>
              <a:cxnLst/>
              <a:rect l="l" t="t" r="r" b="b"/>
              <a:pathLst>
                <a:path w="1215" h="7042" extrusionOk="0">
                  <a:moveTo>
                    <a:pt x="1185" y="0"/>
                  </a:moveTo>
                  <a:cubicBezTo>
                    <a:pt x="1142" y="0"/>
                    <a:pt x="1063" y="62"/>
                    <a:pt x="1060" y="112"/>
                  </a:cubicBezTo>
                  <a:cubicBezTo>
                    <a:pt x="866" y="2453"/>
                    <a:pt x="503" y="4707"/>
                    <a:pt x="7" y="6999"/>
                  </a:cubicBezTo>
                  <a:cubicBezTo>
                    <a:pt x="0" y="7030"/>
                    <a:pt x="11" y="7041"/>
                    <a:pt x="28" y="7041"/>
                  </a:cubicBezTo>
                  <a:cubicBezTo>
                    <a:pt x="60" y="7041"/>
                    <a:pt x="115" y="7002"/>
                    <a:pt x="122" y="6970"/>
                  </a:cubicBezTo>
                  <a:cubicBezTo>
                    <a:pt x="800" y="4712"/>
                    <a:pt x="1027" y="2374"/>
                    <a:pt x="1212" y="38"/>
                  </a:cubicBezTo>
                  <a:cubicBezTo>
                    <a:pt x="1215" y="11"/>
                    <a:pt x="1203" y="0"/>
                    <a:pt x="11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42"/>
            <p:cNvSpPr/>
            <p:nvPr/>
          </p:nvSpPr>
          <p:spPr>
            <a:xfrm>
              <a:off x="4848650" y="2078325"/>
              <a:ext cx="17875" cy="123900"/>
            </a:xfrm>
            <a:custGeom>
              <a:avLst/>
              <a:gdLst/>
              <a:ahLst/>
              <a:cxnLst/>
              <a:rect l="l" t="t" r="r" b="b"/>
              <a:pathLst>
                <a:path w="715" h="4956" extrusionOk="0">
                  <a:moveTo>
                    <a:pt x="685" y="0"/>
                  </a:moveTo>
                  <a:cubicBezTo>
                    <a:pt x="641" y="0"/>
                    <a:pt x="558" y="65"/>
                    <a:pt x="555" y="115"/>
                  </a:cubicBezTo>
                  <a:cubicBezTo>
                    <a:pt x="406" y="1722"/>
                    <a:pt x="143" y="3332"/>
                    <a:pt x="2" y="4933"/>
                  </a:cubicBezTo>
                  <a:cubicBezTo>
                    <a:pt x="1" y="4950"/>
                    <a:pt x="7" y="4956"/>
                    <a:pt x="18" y="4956"/>
                  </a:cubicBezTo>
                  <a:cubicBezTo>
                    <a:pt x="42" y="4956"/>
                    <a:pt x="87" y="4921"/>
                    <a:pt x="93" y="4901"/>
                  </a:cubicBezTo>
                  <a:cubicBezTo>
                    <a:pt x="469" y="3294"/>
                    <a:pt x="564" y="1676"/>
                    <a:pt x="712" y="37"/>
                  </a:cubicBezTo>
                  <a:cubicBezTo>
                    <a:pt x="715" y="11"/>
                    <a:pt x="703" y="0"/>
                    <a:pt x="6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42"/>
            <p:cNvSpPr/>
            <p:nvPr/>
          </p:nvSpPr>
          <p:spPr>
            <a:xfrm>
              <a:off x="4858775" y="2144725"/>
              <a:ext cx="12675" cy="57850"/>
            </a:xfrm>
            <a:custGeom>
              <a:avLst/>
              <a:gdLst/>
              <a:ahLst/>
              <a:cxnLst/>
              <a:rect l="l" t="t" r="r" b="b"/>
              <a:pathLst>
                <a:path w="507" h="2314" extrusionOk="0">
                  <a:moveTo>
                    <a:pt x="463" y="0"/>
                  </a:moveTo>
                  <a:cubicBezTo>
                    <a:pt x="417" y="0"/>
                    <a:pt x="348" y="52"/>
                    <a:pt x="340" y="102"/>
                  </a:cubicBezTo>
                  <a:cubicBezTo>
                    <a:pt x="241" y="829"/>
                    <a:pt x="121" y="1547"/>
                    <a:pt x="5" y="2269"/>
                  </a:cubicBezTo>
                  <a:cubicBezTo>
                    <a:pt x="1" y="2302"/>
                    <a:pt x="13" y="2314"/>
                    <a:pt x="30" y="2314"/>
                  </a:cubicBezTo>
                  <a:cubicBezTo>
                    <a:pt x="63" y="2314"/>
                    <a:pt x="115" y="2273"/>
                    <a:pt x="125" y="2241"/>
                  </a:cubicBezTo>
                  <a:cubicBezTo>
                    <a:pt x="323" y="1530"/>
                    <a:pt x="406" y="791"/>
                    <a:pt x="501" y="61"/>
                  </a:cubicBezTo>
                  <a:cubicBezTo>
                    <a:pt x="507" y="17"/>
                    <a:pt x="489" y="0"/>
                    <a:pt x="4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42"/>
            <p:cNvSpPr/>
            <p:nvPr/>
          </p:nvSpPr>
          <p:spPr>
            <a:xfrm>
              <a:off x="4854100" y="1842275"/>
              <a:ext cx="28600" cy="194650"/>
            </a:xfrm>
            <a:custGeom>
              <a:avLst/>
              <a:gdLst/>
              <a:ahLst/>
              <a:cxnLst/>
              <a:rect l="l" t="t" r="r" b="b"/>
              <a:pathLst>
                <a:path w="1144" h="7786" extrusionOk="0">
                  <a:moveTo>
                    <a:pt x="1112" y="1"/>
                  </a:moveTo>
                  <a:cubicBezTo>
                    <a:pt x="1067" y="1"/>
                    <a:pt x="988" y="65"/>
                    <a:pt x="985" y="114"/>
                  </a:cubicBezTo>
                  <a:cubicBezTo>
                    <a:pt x="861" y="2699"/>
                    <a:pt x="432" y="5201"/>
                    <a:pt x="7" y="7745"/>
                  </a:cubicBezTo>
                  <a:cubicBezTo>
                    <a:pt x="1" y="7774"/>
                    <a:pt x="11" y="7785"/>
                    <a:pt x="26" y="7785"/>
                  </a:cubicBezTo>
                  <a:cubicBezTo>
                    <a:pt x="55" y="7785"/>
                    <a:pt x="102" y="7749"/>
                    <a:pt x="110" y="7720"/>
                  </a:cubicBezTo>
                  <a:cubicBezTo>
                    <a:pt x="758" y="5226"/>
                    <a:pt x="1030" y="2608"/>
                    <a:pt x="1142" y="40"/>
                  </a:cubicBezTo>
                  <a:cubicBezTo>
                    <a:pt x="1144" y="12"/>
                    <a:pt x="1131" y="1"/>
                    <a:pt x="11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42"/>
            <p:cNvSpPr/>
            <p:nvPr/>
          </p:nvSpPr>
          <p:spPr>
            <a:xfrm>
              <a:off x="4993425" y="2325875"/>
              <a:ext cx="9475" cy="19375"/>
            </a:xfrm>
            <a:custGeom>
              <a:avLst/>
              <a:gdLst/>
              <a:ahLst/>
              <a:cxnLst/>
              <a:rect l="l" t="t" r="r" b="b"/>
              <a:pathLst>
                <a:path w="379" h="775" extrusionOk="0">
                  <a:moveTo>
                    <a:pt x="342" y="1"/>
                  </a:moveTo>
                  <a:cubicBezTo>
                    <a:pt x="302" y="1"/>
                    <a:pt x="231" y="45"/>
                    <a:pt x="218" y="90"/>
                  </a:cubicBezTo>
                  <a:cubicBezTo>
                    <a:pt x="157" y="308"/>
                    <a:pt x="65" y="515"/>
                    <a:pt x="8" y="734"/>
                  </a:cubicBezTo>
                  <a:cubicBezTo>
                    <a:pt x="1" y="763"/>
                    <a:pt x="11" y="774"/>
                    <a:pt x="28" y="774"/>
                  </a:cubicBezTo>
                  <a:cubicBezTo>
                    <a:pt x="59" y="774"/>
                    <a:pt x="113" y="737"/>
                    <a:pt x="124" y="705"/>
                  </a:cubicBezTo>
                  <a:cubicBezTo>
                    <a:pt x="198" y="487"/>
                    <a:pt x="297" y="276"/>
                    <a:pt x="367" y="53"/>
                  </a:cubicBezTo>
                  <a:cubicBezTo>
                    <a:pt x="379" y="15"/>
                    <a:pt x="365" y="1"/>
                    <a:pt x="3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42"/>
            <p:cNvSpPr/>
            <p:nvPr/>
          </p:nvSpPr>
          <p:spPr>
            <a:xfrm>
              <a:off x="5005275" y="2320275"/>
              <a:ext cx="9675" cy="28950"/>
            </a:xfrm>
            <a:custGeom>
              <a:avLst/>
              <a:gdLst/>
              <a:ahLst/>
              <a:cxnLst/>
              <a:rect l="l" t="t" r="r" b="b"/>
              <a:pathLst>
                <a:path w="387" h="1158" extrusionOk="0">
                  <a:moveTo>
                    <a:pt x="352" y="0"/>
                  </a:moveTo>
                  <a:cubicBezTo>
                    <a:pt x="313" y="0"/>
                    <a:pt x="246" y="44"/>
                    <a:pt x="236" y="86"/>
                  </a:cubicBezTo>
                  <a:cubicBezTo>
                    <a:pt x="182" y="281"/>
                    <a:pt x="133" y="479"/>
                    <a:pt x="91" y="677"/>
                  </a:cubicBezTo>
                  <a:cubicBezTo>
                    <a:pt x="62" y="826"/>
                    <a:pt x="1" y="991"/>
                    <a:pt x="29" y="1140"/>
                  </a:cubicBezTo>
                  <a:cubicBezTo>
                    <a:pt x="33" y="1153"/>
                    <a:pt x="40" y="1158"/>
                    <a:pt x="49" y="1158"/>
                  </a:cubicBezTo>
                  <a:cubicBezTo>
                    <a:pt x="74" y="1158"/>
                    <a:pt x="115" y="1119"/>
                    <a:pt x="125" y="1107"/>
                  </a:cubicBezTo>
                  <a:cubicBezTo>
                    <a:pt x="199" y="953"/>
                    <a:pt x="211" y="772"/>
                    <a:pt x="244" y="607"/>
                  </a:cubicBezTo>
                  <a:cubicBezTo>
                    <a:pt x="285" y="417"/>
                    <a:pt x="327" y="235"/>
                    <a:pt x="376" y="50"/>
                  </a:cubicBezTo>
                  <a:cubicBezTo>
                    <a:pt x="387" y="14"/>
                    <a:pt x="374" y="0"/>
                    <a:pt x="3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42"/>
            <p:cNvSpPr/>
            <p:nvPr/>
          </p:nvSpPr>
          <p:spPr>
            <a:xfrm>
              <a:off x="5035525" y="2311200"/>
              <a:ext cx="6150" cy="20825"/>
            </a:xfrm>
            <a:custGeom>
              <a:avLst/>
              <a:gdLst/>
              <a:ahLst/>
              <a:cxnLst/>
              <a:rect l="l" t="t" r="r" b="b"/>
              <a:pathLst>
                <a:path w="246" h="833" extrusionOk="0">
                  <a:moveTo>
                    <a:pt x="204" y="0"/>
                  </a:moveTo>
                  <a:cubicBezTo>
                    <a:pt x="162" y="0"/>
                    <a:pt x="99" y="46"/>
                    <a:pt x="91" y="91"/>
                  </a:cubicBezTo>
                  <a:cubicBezTo>
                    <a:pt x="66" y="314"/>
                    <a:pt x="1" y="603"/>
                    <a:pt x="58" y="817"/>
                  </a:cubicBezTo>
                  <a:cubicBezTo>
                    <a:pt x="61" y="828"/>
                    <a:pt x="68" y="832"/>
                    <a:pt x="77" y="832"/>
                  </a:cubicBezTo>
                  <a:cubicBezTo>
                    <a:pt x="100" y="832"/>
                    <a:pt x="135" y="801"/>
                    <a:pt x="140" y="788"/>
                  </a:cubicBezTo>
                  <a:cubicBezTo>
                    <a:pt x="232" y="561"/>
                    <a:pt x="211" y="297"/>
                    <a:pt x="239" y="58"/>
                  </a:cubicBezTo>
                  <a:cubicBezTo>
                    <a:pt x="246" y="16"/>
                    <a:pt x="229" y="0"/>
                    <a:pt x="2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42"/>
            <p:cNvSpPr/>
            <p:nvPr/>
          </p:nvSpPr>
          <p:spPr>
            <a:xfrm>
              <a:off x="5058325" y="2297450"/>
              <a:ext cx="5125" cy="16625"/>
            </a:xfrm>
            <a:custGeom>
              <a:avLst/>
              <a:gdLst/>
              <a:ahLst/>
              <a:cxnLst/>
              <a:rect l="l" t="t" r="r" b="b"/>
              <a:pathLst>
                <a:path w="205" h="665" extrusionOk="0">
                  <a:moveTo>
                    <a:pt x="175" y="0"/>
                  </a:moveTo>
                  <a:cubicBezTo>
                    <a:pt x="133" y="0"/>
                    <a:pt x="59" y="61"/>
                    <a:pt x="59" y="107"/>
                  </a:cubicBezTo>
                  <a:cubicBezTo>
                    <a:pt x="55" y="281"/>
                    <a:pt x="0" y="484"/>
                    <a:pt x="63" y="652"/>
                  </a:cubicBezTo>
                  <a:cubicBezTo>
                    <a:pt x="66" y="661"/>
                    <a:pt x="71" y="665"/>
                    <a:pt x="77" y="665"/>
                  </a:cubicBezTo>
                  <a:cubicBezTo>
                    <a:pt x="98" y="665"/>
                    <a:pt x="131" y="629"/>
                    <a:pt x="137" y="616"/>
                  </a:cubicBezTo>
                  <a:cubicBezTo>
                    <a:pt x="191" y="434"/>
                    <a:pt x="199" y="227"/>
                    <a:pt x="203" y="38"/>
                  </a:cubicBezTo>
                  <a:cubicBezTo>
                    <a:pt x="205" y="11"/>
                    <a:pt x="193" y="0"/>
                    <a:pt x="1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42"/>
            <p:cNvSpPr/>
            <p:nvPr/>
          </p:nvSpPr>
          <p:spPr>
            <a:xfrm>
              <a:off x="5074550" y="2285225"/>
              <a:ext cx="6875" cy="22825"/>
            </a:xfrm>
            <a:custGeom>
              <a:avLst/>
              <a:gdLst/>
              <a:ahLst/>
              <a:cxnLst/>
              <a:rect l="l" t="t" r="r" b="b"/>
              <a:pathLst>
                <a:path w="275" h="913" extrusionOk="0">
                  <a:moveTo>
                    <a:pt x="242" y="0"/>
                  </a:moveTo>
                  <a:cubicBezTo>
                    <a:pt x="197" y="0"/>
                    <a:pt x="119" y="63"/>
                    <a:pt x="119" y="110"/>
                  </a:cubicBezTo>
                  <a:cubicBezTo>
                    <a:pt x="111" y="362"/>
                    <a:pt x="0" y="638"/>
                    <a:pt x="37" y="882"/>
                  </a:cubicBezTo>
                  <a:cubicBezTo>
                    <a:pt x="41" y="904"/>
                    <a:pt x="54" y="912"/>
                    <a:pt x="68" y="912"/>
                  </a:cubicBezTo>
                  <a:cubicBezTo>
                    <a:pt x="99" y="912"/>
                    <a:pt x="140" y="878"/>
                    <a:pt x="149" y="853"/>
                  </a:cubicBezTo>
                  <a:cubicBezTo>
                    <a:pt x="243" y="613"/>
                    <a:pt x="264" y="295"/>
                    <a:pt x="273" y="40"/>
                  </a:cubicBezTo>
                  <a:cubicBezTo>
                    <a:pt x="274" y="11"/>
                    <a:pt x="261" y="0"/>
                    <a:pt x="2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42"/>
            <p:cNvSpPr/>
            <p:nvPr/>
          </p:nvSpPr>
          <p:spPr>
            <a:xfrm>
              <a:off x="5091275" y="2273900"/>
              <a:ext cx="7175" cy="21600"/>
            </a:xfrm>
            <a:custGeom>
              <a:avLst/>
              <a:gdLst/>
              <a:ahLst/>
              <a:cxnLst/>
              <a:rect l="l" t="t" r="r" b="b"/>
              <a:pathLst>
                <a:path w="287" h="864" extrusionOk="0">
                  <a:moveTo>
                    <a:pt x="251" y="1"/>
                  </a:moveTo>
                  <a:cubicBezTo>
                    <a:pt x="208" y="1"/>
                    <a:pt x="137" y="59"/>
                    <a:pt x="132" y="108"/>
                  </a:cubicBezTo>
                  <a:cubicBezTo>
                    <a:pt x="107" y="323"/>
                    <a:pt x="0" y="641"/>
                    <a:pt x="70" y="847"/>
                  </a:cubicBezTo>
                  <a:cubicBezTo>
                    <a:pt x="73" y="859"/>
                    <a:pt x="80" y="863"/>
                    <a:pt x="89" y="863"/>
                  </a:cubicBezTo>
                  <a:cubicBezTo>
                    <a:pt x="111" y="863"/>
                    <a:pt x="143" y="834"/>
                    <a:pt x="149" y="819"/>
                  </a:cubicBezTo>
                  <a:cubicBezTo>
                    <a:pt x="252" y="596"/>
                    <a:pt x="252" y="298"/>
                    <a:pt x="281" y="55"/>
                  </a:cubicBezTo>
                  <a:cubicBezTo>
                    <a:pt x="286" y="16"/>
                    <a:pt x="272" y="1"/>
                    <a:pt x="2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42"/>
            <p:cNvSpPr/>
            <p:nvPr/>
          </p:nvSpPr>
          <p:spPr>
            <a:xfrm>
              <a:off x="5135900" y="2225600"/>
              <a:ext cx="15075" cy="43950"/>
            </a:xfrm>
            <a:custGeom>
              <a:avLst/>
              <a:gdLst/>
              <a:ahLst/>
              <a:cxnLst/>
              <a:rect l="l" t="t" r="r" b="b"/>
              <a:pathLst>
                <a:path w="603" h="1758" extrusionOk="0">
                  <a:moveTo>
                    <a:pt x="573" y="1"/>
                  </a:moveTo>
                  <a:cubicBezTo>
                    <a:pt x="541" y="1"/>
                    <a:pt x="484" y="38"/>
                    <a:pt x="474" y="75"/>
                  </a:cubicBezTo>
                  <a:cubicBezTo>
                    <a:pt x="312" y="608"/>
                    <a:pt x="64" y="1182"/>
                    <a:pt x="3" y="1735"/>
                  </a:cubicBezTo>
                  <a:cubicBezTo>
                    <a:pt x="0" y="1752"/>
                    <a:pt x="7" y="1758"/>
                    <a:pt x="17" y="1758"/>
                  </a:cubicBezTo>
                  <a:cubicBezTo>
                    <a:pt x="39" y="1758"/>
                    <a:pt x="80" y="1728"/>
                    <a:pt x="85" y="1714"/>
                  </a:cubicBezTo>
                  <a:cubicBezTo>
                    <a:pt x="321" y="1198"/>
                    <a:pt x="432" y="587"/>
                    <a:pt x="594" y="42"/>
                  </a:cubicBezTo>
                  <a:cubicBezTo>
                    <a:pt x="602" y="12"/>
                    <a:pt x="592" y="1"/>
                    <a:pt x="5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42"/>
            <p:cNvSpPr/>
            <p:nvPr/>
          </p:nvSpPr>
          <p:spPr>
            <a:xfrm>
              <a:off x="5147625" y="2202725"/>
              <a:ext cx="16300" cy="67800"/>
            </a:xfrm>
            <a:custGeom>
              <a:avLst/>
              <a:gdLst/>
              <a:ahLst/>
              <a:cxnLst/>
              <a:rect l="l" t="t" r="r" b="b"/>
              <a:pathLst>
                <a:path w="652" h="2712" extrusionOk="0">
                  <a:moveTo>
                    <a:pt x="628" y="1"/>
                  </a:moveTo>
                  <a:cubicBezTo>
                    <a:pt x="592" y="1"/>
                    <a:pt x="522" y="57"/>
                    <a:pt x="516" y="98"/>
                  </a:cubicBezTo>
                  <a:cubicBezTo>
                    <a:pt x="405" y="990"/>
                    <a:pt x="310" y="1824"/>
                    <a:pt x="9" y="2675"/>
                  </a:cubicBezTo>
                  <a:cubicBezTo>
                    <a:pt x="0" y="2702"/>
                    <a:pt x="11" y="2712"/>
                    <a:pt x="29" y="2712"/>
                  </a:cubicBezTo>
                  <a:cubicBezTo>
                    <a:pt x="53" y="2712"/>
                    <a:pt x="92" y="2692"/>
                    <a:pt x="104" y="2675"/>
                  </a:cubicBezTo>
                  <a:cubicBezTo>
                    <a:pt x="599" y="1977"/>
                    <a:pt x="554" y="854"/>
                    <a:pt x="649" y="32"/>
                  </a:cubicBezTo>
                  <a:cubicBezTo>
                    <a:pt x="651" y="9"/>
                    <a:pt x="642" y="1"/>
                    <a:pt x="6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42"/>
            <p:cNvSpPr/>
            <p:nvPr/>
          </p:nvSpPr>
          <p:spPr>
            <a:xfrm>
              <a:off x="5159125" y="2228500"/>
              <a:ext cx="10200" cy="26550"/>
            </a:xfrm>
            <a:custGeom>
              <a:avLst/>
              <a:gdLst/>
              <a:ahLst/>
              <a:cxnLst/>
              <a:rect l="l" t="t" r="r" b="b"/>
              <a:pathLst>
                <a:path w="408" h="1062" extrusionOk="0">
                  <a:moveTo>
                    <a:pt x="366" y="1"/>
                  </a:moveTo>
                  <a:cubicBezTo>
                    <a:pt x="324" y="1"/>
                    <a:pt x="253" y="44"/>
                    <a:pt x="242" y="91"/>
                  </a:cubicBezTo>
                  <a:cubicBezTo>
                    <a:pt x="160" y="401"/>
                    <a:pt x="94" y="715"/>
                    <a:pt x="6" y="1024"/>
                  </a:cubicBezTo>
                  <a:cubicBezTo>
                    <a:pt x="1" y="1051"/>
                    <a:pt x="10" y="1061"/>
                    <a:pt x="26" y="1061"/>
                  </a:cubicBezTo>
                  <a:cubicBezTo>
                    <a:pt x="53" y="1061"/>
                    <a:pt x="98" y="1029"/>
                    <a:pt x="106" y="999"/>
                  </a:cubicBezTo>
                  <a:cubicBezTo>
                    <a:pt x="210" y="685"/>
                    <a:pt x="292" y="368"/>
                    <a:pt x="395" y="54"/>
                  </a:cubicBezTo>
                  <a:cubicBezTo>
                    <a:pt x="407" y="16"/>
                    <a:pt x="392" y="1"/>
                    <a:pt x="3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42"/>
            <p:cNvSpPr/>
            <p:nvPr/>
          </p:nvSpPr>
          <p:spPr>
            <a:xfrm>
              <a:off x="4773625" y="2271400"/>
              <a:ext cx="10250" cy="39075"/>
            </a:xfrm>
            <a:custGeom>
              <a:avLst/>
              <a:gdLst/>
              <a:ahLst/>
              <a:cxnLst/>
              <a:rect l="l" t="t" r="r" b="b"/>
              <a:pathLst>
                <a:path w="410" h="1563" extrusionOk="0">
                  <a:moveTo>
                    <a:pt x="369" y="0"/>
                  </a:moveTo>
                  <a:cubicBezTo>
                    <a:pt x="326" y="0"/>
                    <a:pt x="257" y="49"/>
                    <a:pt x="249" y="97"/>
                  </a:cubicBezTo>
                  <a:cubicBezTo>
                    <a:pt x="154" y="568"/>
                    <a:pt x="72" y="1042"/>
                    <a:pt x="5" y="1517"/>
                  </a:cubicBezTo>
                  <a:cubicBezTo>
                    <a:pt x="1" y="1550"/>
                    <a:pt x="13" y="1562"/>
                    <a:pt x="32" y="1562"/>
                  </a:cubicBezTo>
                  <a:cubicBezTo>
                    <a:pt x="65" y="1562"/>
                    <a:pt x="117" y="1523"/>
                    <a:pt x="125" y="1488"/>
                  </a:cubicBezTo>
                  <a:cubicBezTo>
                    <a:pt x="240" y="1018"/>
                    <a:pt x="306" y="535"/>
                    <a:pt x="402" y="55"/>
                  </a:cubicBezTo>
                  <a:cubicBezTo>
                    <a:pt x="409" y="16"/>
                    <a:pt x="393" y="0"/>
                    <a:pt x="3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42"/>
            <p:cNvSpPr/>
            <p:nvPr/>
          </p:nvSpPr>
          <p:spPr>
            <a:xfrm>
              <a:off x="4781000" y="2279725"/>
              <a:ext cx="13625" cy="22800"/>
            </a:xfrm>
            <a:custGeom>
              <a:avLst/>
              <a:gdLst/>
              <a:ahLst/>
              <a:cxnLst/>
              <a:rect l="l" t="t" r="r" b="b"/>
              <a:pathLst>
                <a:path w="545" h="912" extrusionOk="0">
                  <a:moveTo>
                    <a:pt x="338" y="1"/>
                  </a:moveTo>
                  <a:cubicBezTo>
                    <a:pt x="327" y="1"/>
                    <a:pt x="316" y="2"/>
                    <a:pt x="305" y="4"/>
                  </a:cubicBezTo>
                  <a:cubicBezTo>
                    <a:pt x="198" y="29"/>
                    <a:pt x="90" y="140"/>
                    <a:pt x="65" y="247"/>
                  </a:cubicBezTo>
                  <a:cubicBezTo>
                    <a:pt x="12" y="462"/>
                    <a:pt x="1" y="912"/>
                    <a:pt x="284" y="912"/>
                  </a:cubicBezTo>
                  <a:cubicBezTo>
                    <a:pt x="306" y="912"/>
                    <a:pt x="329" y="909"/>
                    <a:pt x="354" y="904"/>
                  </a:cubicBezTo>
                  <a:cubicBezTo>
                    <a:pt x="425" y="887"/>
                    <a:pt x="490" y="821"/>
                    <a:pt x="507" y="751"/>
                  </a:cubicBezTo>
                  <a:cubicBezTo>
                    <a:pt x="545" y="627"/>
                    <a:pt x="515" y="598"/>
                    <a:pt x="465" y="490"/>
                  </a:cubicBezTo>
                  <a:cubicBezTo>
                    <a:pt x="416" y="375"/>
                    <a:pt x="421" y="267"/>
                    <a:pt x="449" y="148"/>
                  </a:cubicBezTo>
                  <a:cubicBezTo>
                    <a:pt x="471" y="56"/>
                    <a:pt x="419"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42"/>
            <p:cNvSpPr/>
            <p:nvPr/>
          </p:nvSpPr>
          <p:spPr>
            <a:xfrm>
              <a:off x="1554375" y="813925"/>
              <a:ext cx="157425" cy="263750"/>
            </a:xfrm>
            <a:custGeom>
              <a:avLst/>
              <a:gdLst/>
              <a:ahLst/>
              <a:cxnLst/>
              <a:rect l="l" t="t" r="r" b="b"/>
              <a:pathLst>
                <a:path w="6297" h="10550" extrusionOk="0">
                  <a:moveTo>
                    <a:pt x="3607" y="0"/>
                  </a:moveTo>
                  <a:cubicBezTo>
                    <a:pt x="2420" y="0"/>
                    <a:pt x="958" y="737"/>
                    <a:pt x="79" y="1180"/>
                  </a:cubicBezTo>
                  <a:cubicBezTo>
                    <a:pt x="29" y="1201"/>
                    <a:pt x="1" y="1296"/>
                    <a:pt x="49" y="1296"/>
                  </a:cubicBezTo>
                  <a:cubicBezTo>
                    <a:pt x="57" y="1296"/>
                    <a:pt x="67" y="1294"/>
                    <a:pt x="79" y="1288"/>
                  </a:cubicBezTo>
                  <a:cubicBezTo>
                    <a:pt x="1111" y="789"/>
                    <a:pt x="2276" y="202"/>
                    <a:pt x="3444" y="169"/>
                  </a:cubicBezTo>
                  <a:cubicBezTo>
                    <a:pt x="3471" y="168"/>
                    <a:pt x="3499" y="168"/>
                    <a:pt x="3525" y="168"/>
                  </a:cubicBezTo>
                  <a:cubicBezTo>
                    <a:pt x="5691" y="168"/>
                    <a:pt x="5400" y="2797"/>
                    <a:pt x="5025" y="4282"/>
                  </a:cubicBezTo>
                  <a:cubicBezTo>
                    <a:pt x="4484" y="6412"/>
                    <a:pt x="3238" y="8315"/>
                    <a:pt x="3027" y="10533"/>
                  </a:cubicBezTo>
                  <a:cubicBezTo>
                    <a:pt x="3026" y="10545"/>
                    <a:pt x="3031" y="10550"/>
                    <a:pt x="3039" y="10550"/>
                  </a:cubicBezTo>
                  <a:cubicBezTo>
                    <a:pt x="3058" y="10550"/>
                    <a:pt x="3094" y="10522"/>
                    <a:pt x="3097" y="10504"/>
                  </a:cubicBezTo>
                  <a:cubicBezTo>
                    <a:pt x="3675" y="7865"/>
                    <a:pt x="6297" y="4025"/>
                    <a:pt x="5339" y="1210"/>
                  </a:cubicBezTo>
                  <a:cubicBezTo>
                    <a:pt x="5032" y="310"/>
                    <a:pt x="4377" y="0"/>
                    <a:pt x="36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42"/>
            <p:cNvSpPr/>
            <p:nvPr/>
          </p:nvSpPr>
          <p:spPr>
            <a:xfrm>
              <a:off x="1921300" y="1475475"/>
              <a:ext cx="147450" cy="433900"/>
            </a:xfrm>
            <a:custGeom>
              <a:avLst/>
              <a:gdLst/>
              <a:ahLst/>
              <a:cxnLst/>
              <a:rect l="l" t="t" r="r" b="b"/>
              <a:pathLst>
                <a:path w="5898" h="17356" extrusionOk="0">
                  <a:moveTo>
                    <a:pt x="168" y="1"/>
                  </a:moveTo>
                  <a:cubicBezTo>
                    <a:pt x="97" y="1"/>
                    <a:pt x="1" y="127"/>
                    <a:pt x="76" y="157"/>
                  </a:cubicBezTo>
                  <a:cubicBezTo>
                    <a:pt x="3957" y="1862"/>
                    <a:pt x="5873" y="4195"/>
                    <a:pt x="5175" y="8551"/>
                  </a:cubicBezTo>
                  <a:cubicBezTo>
                    <a:pt x="4750" y="11194"/>
                    <a:pt x="4226" y="14922"/>
                    <a:pt x="5638" y="17334"/>
                  </a:cubicBezTo>
                  <a:cubicBezTo>
                    <a:pt x="5648" y="17349"/>
                    <a:pt x="5662" y="17356"/>
                    <a:pt x="5678" y="17356"/>
                  </a:cubicBezTo>
                  <a:cubicBezTo>
                    <a:pt x="5735" y="17356"/>
                    <a:pt x="5812" y="17275"/>
                    <a:pt x="5787" y="17226"/>
                  </a:cubicBezTo>
                  <a:cubicBezTo>
                    <a:pt x="4899" y="15484"/>
                    <a:pt x="4940" y="12908"/>
                    <a:pt x="5019" y="11004"/>
                  </a:cubicBezTo>
                  <a:cubicBezTo>
                    <a:pt x="5101" y="9055"/>
                    <a:pt x="5898" y="7122"/>
                    <a:pt x="5501" y="5157"/>
                  </a:cubicBezTo>
                  <a:cubicBezTo>
                    <a:pt x="4956" y="2478"/>
                    <a:pt x="2537" y="978"/>
                    <a:pt x="188" y="4"/>
                  </a:cubicBezTo>
                  <a:cubicBezTo>
                    <a:pt x="182" y="2"/>
                    <a:pt x="175" y="1"/>
                    <a:pt x="1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42"/>
            <p:cNvSpPr/>
            <p:nvPr/>
          </p:nvSpPr>
          <p:spPr>
            <a:xfrm>
              <a:off x="2199100" y="2141050"/>
              <a:ext cx="102375" cy="365025"/>
            </a:xfrm>
            <a:custGeom>
              <a:avLst/>
              <a:gdLst/>
              <a:ahLst/>
              <a:cxnLst/>
              <a:rect l="l" t="t" r="r" b="b"/>
              <a:pathLst>
                <a:path w="4095" h="14601" extrusionOk="0">
                  <a:moveTo>
                    <a:pt x="1254" y="0"/>
                  </a:moveTo>
                  <a:cubicBezTo>
                    <a:pt x="1212" y="0"/>
                    <a:pt x="1150" y="55"/>
                    <a:pt x="1152" y="96"/>
                  </a:cubicBezTo>
                  <a:cubicBezTo>
                    <a:pt x="1698" y="5105"/>
                    <a:pt x="1" y="10501"/>
                    <a:pt x="3961" y="14588"/>
                  </a:cubicBezTo>
                  <a:cubicBezTo>
                    <a:pt x="3968" y="14597"/>
                    <a:pt x="3977" y="14600"/>
                    <a:pt x="3987" y="14600"/>
                  </a:cubicBezTo>
                  <a:cubicBezTo>
                    <a:pt x="4033" y="14600"/>
                    <a:pt x="4094" y="14526"/>
                    <a:pt x="4064" y="14485"/>
                  </a:cubicBezTo>
                  <a:cubicBezTo>
                    <a:pt x="2391" y="12343"/>
                    <a:pt x="1512" y="10001"/>
                    <a:pt x="1293" y="7289"/>
                  </a:cubicBezTo>
                  <a:cubicBezTo>
                    <a:pt x="1099" y="4861"/>
                    <a:pt x="1607" y="2458"/>
                    <a:pt x="1289" y="34"/>
                  </a:cubicBezTo>
                  <a:cubicBezTo>
                    <a:pt x="1285" y="10"/>
                    <a:pt x="1272" y="0"/>
                    <a:pt x="12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42"/>
            <p:cNvSpPr/>
            <p:nvPr/>
          </p:nvSpPr>
          <p:spPr>
            <a:xfrm>
              <a:off x="2607100" y="1636250"/>
              <a:ext cx="172375" cy="480775"/>
            </a:xfrm>
            <a:custGeom>
              <a:avLst/>
              <a:gdLst/>
              <a:ahLst/>
              <a:cxnLst/>
              <a:rect l="l" t="t" r="r" b="b"/>
              <a:pathLst>
                <a:path w="6895" h="19231" extrusionOk="0">
                  <a:moveTo>
                    <a:pt x="1813" y="1"/>
                  </a:moveTo>
                  <a:cubicBezTo>
                    <a:pt x="1744" y="1"/>
                    <a:pt x="1651" y="123"/>
                    <a:pt x="1724" y="146"/>
                  </a:cubicBezTo>
                  <a:cubicBezTo>
                    <a:pt x="3351" y="655"/>
                    <a:pt x="5086" y="1336"/>
                    <a:pt x="5841" y="2991"/>
                  </a:cubicBezTo>
                  <a:cubicBezTo>
                    <a:pt x="6873" y="5250"/>
                    <a:pt x="6361" y="8033"/>
                    <a:pt x="5177" y="10077"/>
                  </a:cubicBezTo>
                  <a:cubicBezTo>
                    <a:pt x="3508" y="12955"/>
                    <a:pt x="754" y="15870"/>
                    <a:pt x="11" y="19173"/>
                  </a:cubicBezTo>
                  <a:cubicBezTo>
                    <a:pt x="1" y="19215"/>
                    <a:pt x="16" y="19231"/>
                    <a:pt x="40" y="19231"/>
                  </a:cubicBezTo>
                  <a:cubicBezTo>
                    <a:pt x="82" y="19231"/>
                    <a:pt x="153" y="19181"/>
                    <a:pt x="164" y="19136"/>
                  </a:cubicBezTo>
                  <a:cubicBezTo>
                    <a:pt x="1303" y="14694"/>
                    <a:pt x="6060" y="11481"/>
                    <a:pt x="6523" y="6881"/>
                  </a:cubicBezTo>
                  <a:cubicBezTo>
                    <a:pt x="6894" y="3178"/>
                    <a:pt x="5251" y="1034"/>
                    <a:pt x="1827" y="3"/>
                  </a:cubicBezTo>
                  <a:cubicBezTo>
                    <a:pt x="1823" y="1"/>
                    <a:pt x="1818" y="1"/>
                    <a:pt x="18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42"/>
            <p:cNvSpPr/>
            <p:nvPr/>
          </p:nvSpPr>
          <p:spPr>
            <a:xfrm>
              <a:off x="2224800" y="948400"/>
              <a:ext cx="407500" cy="357425"/>
            </a:xfrm>
            <a:custGeom>
              <a:avLst/>
              <a:gdLst/>
              <a:ahLst/>
              <a:cxnLst/>
              <a:rect l="l" t="t" r="r" b="b"/>
              <a:pathLst>
                <a:path w="16300" h="14297" extrusionOk="0">
                  <a:moveTo>
                    <a:pt x="16270" y="0"/>
                  </a:moveTo>
                  <a:cubicBezTo>
                    <a:pt x="16227" y="0"/>
                    <a:pt x="16152" y="62"/>
                    <a:pt x="16149" y="108"/>
                  </a:cubicBezTo>
                  <a:cubicBezTo>
                    <a:pt x="15497" y="7148"/>
                    <a:pt x="6516" y="5381"/>
                    <a:pt x="2202" y="8853"/>
                  </a:cubicBezTo>
                  <a:cubicBezTo>
                    <a:pt x="1" y="10625"/>
                    <a:pt x="839" y="13127"/>
                    <a:pt x="3320" y="14291"/>
                  </a:cubicBezTo>
                  <a:cubicBezTo>
                    <a:pt x="3327" y="14295"/>
                    <a:pt x="3334" y="14296"/>
                    <a:pt x="3341" y="14296"/>
                  </a:cubicBezTo>
                  <a:cubicBezTo>
                    <a:pt x="3405" y="14296"/>
                    <a:pt x="3491" y="14180"/>
                    <a:pt x="3424" y="14147"/>
                  </a:cubicBezTo>
                  <a:cubicBezTo>
                    <a:pt x="2636" y="13758"/>
                    <a:pt x="1319" y="12706"/>
                    <a:pt x="1157" y="11756"/>
                  </a:cubicBezTo>
                  <a:cubicBezTo>
                    <a:pt x="967" y="10641"/>
                    <a:pt x="1855" y="9229"/>
                    <a:pt x="2735" y="8626"/>
                  </a:cubicBezTo>
                  <a:cubicBezTo>
                    <a:pt x="3375" y="8188"/>
                    <a:pt x="4076" y="7866"/>
                    <a:pt x="4799" y="7602"/>
                  </a:cubicBezTo>
                  <a:cubicBezTo>
                    <a:pt x="7008" y="6789"/>
                    <a:pt x="9271" y="6256"/>
                    <a:pt x="11533" y="5645"/>
                  </a:cubicBezTo>
                  <a:cubicBezTo>
                    <a:pt x="14465" y="4856"/>
                    <a:pt x="16133" y="3060"/>
                    <a:pt x="16298" y="37"/>
                  </a:cubicBezTo>
                  <a:cubicBezTo>
                    <a:pt x="16299" y="11"/>
                    <a:pt x="16287" y="0"/>
                    <a:pt x="162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42"/>
            <p:cNvSpPr/>
            <p:nvPr/>
          </p:nvSpPr>
          <p:spPr>
            <a:xfrm>
              <a:off x="2791725" y="1219675"/>
              <a:ext cx="129125" cy="319475"/>
            </a:xfrm>
            <a:custGeom>
              <a:avLst/>
              <a:gdLst/>
              <a:ahLst/>
              <a:cxnLst/>
              <a:rect l="l" t="t" r="r" b="b"/>
              <a:pathLst>
                <a:path w="5165" h="12779" extrusionOk="0">
                  <a:moveTo>
                    <a:pt x="5125" y="1"/>
                  </a:moveTo>
                  <a:cubicBezTo>
                    <a:pt x="5097" y="1"/>
                    <a:pt x="5057" y="25"/>
                    <a:pt x="5046" y="58"/>
                  </a:cubicBezTo>
                  <a:cubicBezTo>
                    <a:pt x="3782" y="3357"/>
                    <a:pt x="1" y="9295"/>
                    <a:pt x="2841" y="12767"/>
                  </a:cubicBezTo>
                  <a:cubicBezTo>
                    <a:pt x="2847" y="12775"/>
                    <a:pt x="2856" y="12779"/>
                    <a:pt x="2865" y="12779"/>
                  </a:cubicBezTo>
                  <a:cubicBezTo>
                    <a:pt x="2908" y="12779"/>
                    <a:pt x="2969" y="12702"/>
                    <a:pt x="2945" y="12664"/>
                  </a:cubicBezTo>
                  <a:cubicBezTo>
                    <a:pt x="467" y="8775"/>
                    <a:pt x="3803" y="3709"/>
                    <a:pt x="5150" y="58"/>
                  </a:cubicBezTo>
                  <a:cubicBezTo>
                    <a:pt x="5165" y="17"/>
                    <a:pt x="5149" y="1"/>
                    <a:pt x="51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42"/>
            <p:cNvSpPr/>
            <p:nvPr/>
          </p:nvSpPr>
          <p:spPr>
            <a:xfrm>
              <a:off x="3148675" y="1654175"/>
              <a:ext cx="133525" cy="558375"/>
            </a:xfrm>
            <a:custGeom>
              <a:avLst/>
              <a:gdLst/>
              <a:ahLst/>
              <a:cxnLst/>
              <a:rect l="l" t="t" r="r" b="b"/>
              <a:pathLst>
                <a:path w="5341" h="22335" extrusionOk="0">
                  <a:moveTo>
                    <a:pt x="133" y="0"/>
                  </a:moveTo>
                  <a:cubicBezTo>
                    <a:pt x="77" y="0"/>
                    <a:pt x="1" y="91"/>
                    <a:pt x="42" y="132"/>
                  </a:cubicBezTo>
                  <a:cubicBezTo>
                    <a:pt x="3510" y="3802"/>
                    <a:pt x="1544" y="10173"/>
                    <a:pt x="1780" y="14753"/>
                  </a:cubicBezTo>
                  <a:cubicBezTo>
                    <a:pt x="1908" y="17192"/>
                    <a:pt x="2255" y="21627"/>
                    <a:pt x="5178" y="22333"/>
                  </a:cubicBezTo>
                  <a:cubicBezTo>
                    <a:pt x="5181" y="22334"/>
                    <a:pt x="5184" y="22334"/>
                    <a:pt x="5187" y="22334"/>
                  </a:cubicBezTo>
                  <a:cubicBezTo>
                    <a:pt x="5250" y="22334"/>
                    <a:pt x="5340" y="22221"/>
                    <a:pt x="5273" y="22202"/>
                  </a:cubicBezTo>
                  <a:cubicBezTo>
                    <a:pt x="1359" y="21041"/>
                    <a:pt x="1842" y="13981"/>
                    <a:pt x="1986" y="10900"/>
                  </a:cubicBezTo>
                  <a:cubicBezTo>
                    <a:pt x="2160" y="7217"/>
                    <a:pt x="2928" y="2894"/>
                    <a:pt x="162" y="12"/>
                  </a:cubicBezTo>
                  <a:cubicBezTo>
                    <a:pt x="154" y="4"/>
                    <a:pt x="144" y="0"/>
                    <a:pt x="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42"/>
            <p:cNvSpPr/>
            <p:nvPr/>
          </p:nvSpPr>
          <p:spPr>
            <a:xfrm>
              <a:off x="3585350" y="1901300"/>
              <a:ext cx="209900" cy="246400"/>
            </a:xfrm>
            <a:custGeom>
              <a:avLst/>
              <a:gdLst/>
              <a:ahLst/>
              <a:cxnLst/>
              <a:rect l="l" t="t" r="r" b="b"/>
              <a:pathLst>
                <a:path w="8396" h="9856" extrusionOk="0">
                  <a:moveTo>
                    <a:pt x="8359" y="1"/>
                  </a:moveTo>
                  <a:cubicBezTo>
                    <a:pt x="8333" y="1"/>
                    <a:pt x="8295" y="22"/>
                    <a:pt x="8281" y="49"/>
                  </a:cubicBezTo>
                  <a:cubicBezTo>
                    <a:pt x="7873" y="921"/>
                    <a:pt x="7563" y="1804"/>
                    <a:pt x="7241" y="2708"/>
                  </a:cubicBezTo>
                  <a:cubicBezTo>
                    <a:pt x="6387" y="5115"/>
                    <a:pt x="6032" y="6552"/>
                    <a:pt x="3484" y="7654"/>
                  </a:cubicBezTo>
                  <a:cubicBezTo>
                    <a:pt x="2122" y="8245"/>
                    <a:pt x="1114" y="8658"/>
                    <a:pt x="53" y="9748"/>
                  </a:cubicBezTo>
                  <a:cubicBezTo>
                    <a:pt x="1" y="9803"/>
                    <a:pt x="21" y="9856"/>
                    <a:pt x="64" y="9856"/>
                  </a:cubicBezTo>
                  <a:cubicBezTo>
                    <a:pt x="82" y="9856"/>
                    <a:pt x="105" y="9846"/>
                    <a:pt x="127" y="9822"/>
                  </a:cubicBezTo>
                  <a:cubicBezTo>
                    <a:pt x="1366" y="8567"/>
                    <a:pt x="2555" y="8315"/>
                    <a:pt x="4095" y="7601"/>
                  </a:cubicBezTo>
                  <a:cubicBezTo>
                    <a:pt x="4797" y="7279"/>
                    <a:pt x="5400" y="6949"/>
                    <a:pt x="5878" y="6312"/>
                  </a:cubicBezTo>
                  <a:cubicBezTo>
                    <a:pt x="7147" y="4624"/>
                    <a:pt x="7621" y="1961"/>
                    <a:pt x="8381" y="54"/>
                  </a:cubicBezTo>
                  <a:cubicBezTo>
                    <a:pt x="8396" y="16"/>
                    <a:pt x="8382" y="1"/>
                    <a:pt x="83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42"/>
            <p:cNvSpPr/>
            <p:nvPr/>
          </p:nvSpPr>
          <p:spPr>
            <a:xfrm>
              <a:off x="3762425" y="1384850"/>
              <a:ext cx="271675" cy="297150"/>
            </a:xfrm>
            <a:custGeom>
              <a:avLst/>
              <a:gdLst/>
              <a:ahLst/>
              <a:cxnLst/>
              <a:rect l="l" t="t" r="r" b="b"/>
              <a:pathLst>
                <a:path w="10867" h="11886" extrusionOk="0">
                  <a:moveTo>
                    <a:pt x="6042" y="193"/>
                  </a:moveTo>
                  <a:cubicBezTo>
                    <a:pt x="5514" y="388"/>
                    <a:pt x="5039" y="854"/>
                    <a:pt x="4620" y="1443"/>
                  </a:cubicBezTo>
                  <a:lnTo>
                    <a:pt x="4620" y="1443"/>
                  </a:lnTo>
                  <a:cubicBezTo>
                    <a:pt x="5006" y="977"/>
                    <a:pt x="5499" y="464"/>
                    <a:pt x="6042" y="193"/>
                  </a:cubicBezTo>
                  <a:close/>
                  <a:moveTo>
                    <a:pt x="4620" y="1443"/>
                  </a:moveTo>
                  <a:lnTo>
                    <a:pt x="4620" y="1443"/>
                  </a:lnTo>
                  <a:cubicBezTo>
                    <a:pt x="4494" y="1595"/>
                    <a:pt x="4380" y="1742"/>
                    <a:pt x="4279" y="1874"/>
                  </a:cubicBezTo>
                  <a:cubicBezTo>
                    <a:pt x="3775" y="2535"/>
                    <a:pt x="3375" y="3262"/>
                    <a:pt x="3056" y="4026"/>
                  </a:cubicBezTo>
                  <a:cubicBezTo>
                    <a:pt x="2734" y="4807"/>
                    <a:pt x="2591" y="5678"/>
                    <a:pt x="2223" y="6429"/>
                  </a:cubicBezTo>
                  <a:cubicBezTo>
                    <a:pt x="1715" y="7482"/>
                    <a:pt x="827" y="8344"/>
                    <a:pt x="47" y="9187"/>
                  </a:cubicBezTo>
                  <a:cubicBezTo>
                    <a:pt x="0" y="9239"/>
                    <a:pt x="19" y="9287"/>
                    <a:pt x="59" y="9287"/>
                  </a:cubicBezTo>
                  <a:cubicBezTo>
                    <a:pt x="76" y="9287"/>
                    <a:pt x="96" y="9278"/>
                    <a:pt x="117" y="9257"/>
                  </a:cubicBezTo>
                  <a:cubicBezTo>
                    <a:pt x="1108" y="8192"/>
                    <a:pt x="2058" y="7180"/>
                    <a:pt x="2607" y="5813"/>
                  </a:cubicBezTo>
                  <a:cubicBezTo>
                    <a:pt x="2910" y="5059"/>
                    <a:pt x="3597" y="2883"/>
                    <a:pt x="4620" y="1443"/>
                  </a:cubicBezTo>
                  <a:close/>
                  <a:moveTo>
                    <a:pt x="6796" y="0"/>
                  </a:moveTo>
                  <a:cubicBezTo>
                    <a:pt x="6783" y="0"/>
                    <a:pt x="6770" y="0"/>
                    <a:pt x="6757" y="0"/>
                  </a:cubicBezTo>
                  <a:cubicBezTo>
                    <a:pt x="6512" y="6"/>
                    <a:pt x="6272" y="78"/>
                    <a:pt x="6042" y="193"/>
                  </a:cubicBezTo>
                  <a:lnTo>
                    <a:pt x="6042" y="193"/>
                  </a:lnTo>
                  <a:cubicBezTo>
                    <a:pt x="6215" y="129"/>
                    <a:pt x="6395" y="95"/>
                    <a:pt x="6580" y="95"/>
                  </a:cubicBezTo>
                  <a:cubicBezTo>
                    <a:pt x="6812" y="95"/>
                    <a:pt x="7052" y="149"/>
                    <a:pt x="7302" y="268"/>
                  </a:cubicBezTo>
                  <a:cubicBezTo>
                    <a:pt x="8590" y="887"/>
                    <a:pt x="8672" y="4178"/>
                    <a:pt x="9019" y="5434"/>
                  </a:cubicBezTo>
                  <a:cubicBezTo>
                    <a:pt x="9606" y="7576"/>
                    <a:pt x="10336" y="9653"/>
                    <a:pt x="10721" y="11850"/>
                  </a:cubicBezTo>
                  <a:cubicBezTo>
                    <a:pt x="10724" y="11876"/>
                    <a:pt x="10738" y="11886"/>
                    <a:pt x="10757" y="11886"/>
                  </a:cubicBezTo>
                  <a:cubicBezTo>
                    <a:pt x="10800" y="11886"/>
                    <a:pt x="10867" y="11828"/>
                    <a:pt x="10860" y="11784"/>
                  </a:cubicBezTo>
                  <a:cubicBezTo>
                    <a:pt x="10464" y="9200"/>
                    <a:pt x="9490" y="6789"/>
                    <a:pt x="8883" y="4253"/>
                  </a:cubicBezTo>
                  <a:cubicBezTo>
                    <a:pt x="8604" y="3075"/>
                    <a:pt x="8716" y="0"/>
                    <a:pt x="67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42"/>
            <p:cNvSpPr/>
            <p:nvPr/>
          </p:nvSpPr>
          <p:spPr>
            <a:xfrm>
              <a:off x="4260075" y="1493625"/>
              <a:ext cx="71300" cy="271025"/>
            </a:xfrm>
            <a:custGeom>
              <a:avLst/>
              <a:gdLst/>
              <a:ahLst/>
              <a:cxnLst/>
              <a:rect l="l" t="t" r="r" b="b"/>
              <a:pathLst>
                <a:path w="2852" h="10841" extrusionOk="0">
                  <a:moveTo>
                    <a:pt x="131" y="1"/>
                  </a:moveTo>
                  <a:cubicBezTo>
                    <a:pt x="75" y="1"/>
                    <a:pt x="0" y="90"/>
                    <a:pt x="42" y="125"/>
                  </a:cubicBezTo>
                  <a:cubicBezTo>
                    <a:pt x="1542" y="1479"/>
                    <a:pt x="1054" y="4662"/>
                    <a:pt x="1124" y="6459"/>
                  </a:cubicBezTo>
                  <a:cubicBezTo>
                    <a:pt x="1191" y="8090"/>
                    <a:pt x="1475" y="9675"/>
                    <a:pt x="2706" y="10831"/>
                  </a:cubicBezTo>
                  <a:cubicBezTo>
                    <a:pt x="2713" y="10838"/>
                    <a:pt x="2722" y="10841"/>
                    <a:pt x="2732" y="10841"/>
                  </a:cubicBezTo>
                  <a:cubicBezTo>
                    <a:pt x="2782" y="10841"/>
                    <a:pt x="2851" y="10762"/>
                    <a:pt x="2813" y="10720"/>
                  </a:cubicBezTo>
                  <a:cubicBezTo>
                    <a:pt x="980" y="8681"/>
                    <a:pt x="1418" y="6129"/>
                    <a:pt x="1231" y="3614"/>
                  </a:cubicBezTo>
                  <a:cubicBezTo>
                    <a:pt x="1145" y="2442"/>
                    <a:pt x="1120" y="818"/>
                    <a:pt x="158" y="10"/>
                  </a:cubicBezTo>
                  <a:cubicBezTo>
                    <a:pt x="150" y="4"/>
                    <a:pt x="141" y="1"/>
                    <a:pt x="1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42"/>
            <p:cNvSpPr/>
            <p:nvPr/>
          </p:nvSpPr>
          <p:spPr>
            <a:xfrm>
              <a:off x="4379525" y="1977250"/>
              <a:ext cx="143075" cy="289650"/>
            </a:xfrm>
            <a:custGeom>
              <a:avLst/>
              <a:gdLst/>
              <a:ahLst/>
              <a:cxnLst/>
              <a:rect l="l" t="t" r="r" b="b"/>
              <a:pathLst>
                <a:path w="5723" h="11586" extrusionOk="0">
                  <a:moveTo>
                    <a:pt x="3077" y="0"/>
                  </a:moveTo>
                  <a:cubicBezTo>
                    <a:pt x="3044" y="0"/>
                    <a:pt x="2998" y="26"/>
                    <a:pt x="2982" y="63"/>
                  </a:cubicBezTo>
                  <a:cubicBezTo>
                    <a:pt x="1925" y="2701"/>
                    <a:pt x="0" y="5550"/>
                    <a:pt x="756" y="8564"/>
                  </a:cubicBezTo>
                  <a:cubicBezTo>
                    <a:pt x="1191" y="10296"/>
                    <a:pt x="2632" y="11585"/>
                    <a:pt x="4271" y="11585"/>
                  </a:cubicBezTo>
                  <a:cubicBezTo>
                    <a:pt x="4718" y="11585"/>
                    <a:pt x="5180" y="11489"/>
                    <a:pt x="5641" y="11280"/>
                  </a:cubicBezTo>
                  <a:cubicBezTo>
                    <a:pt x="5690" y="11255"/>
                    <a:pt x="5722" y="11166"/>
                    <a:pt x="5668" y="11166"/>
                  </a:cubicBezTo>
                  <a:cubicBezTo>
                    <a:pt x="5660" y="11166"/>
                    <a:pt x="5650" y="11168"/>
                    <a:pt x="5637" y="11173"/>
                  </a:cubicBezTo>
                  <a:cubicBezTo>
                    <a:pt x="5204" y="11333"/>
                    <a:pt x="4781" y="11410"/>
                    <a:pt x="4373" y="11410"/>
                  </a:cubicBezTo>
                  <a:cubicBezTo>
                    <a:pt x="3383" y="11410"/>
                    <a:pt x="2488" y="10958"/>
                    <a:pt x="1793" y="10154"/>
                  </a:cubicBezTo>
                  <a:cubicBezTo>
                    <a:pt x="715" y="8911"/>
                    <a:pt x="781" y="7445"/>
                    <a:pt x="987" y="5900"/>
                  </a:cubicBezTo>
                  <a:cubicBezTo>
                    <a:pt x="1276" y="3774"/>
                    <a:pt x="2321" y="2036"/>
                    <a:pt x="3106" y="63"/>
                  </a:cubicBezTo>
                  <a:cubicBezTo>
                    <a:pt x="3122" y="18"/>
                    <a:pt x="3105" y="0"/>
                    <a:pt x="30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42"/>
            <p:cNvSpPr/>
            <p:nvPr/>
          </p:nvSpPr>
          <p:spPr>
            <a:xfrm>
              <a:off x="4947775" y="1839250"/>
              <a:ext cx="85675" cy="360275"/>
            </a:xfrm>
            <a:custGeom>
              <a:avLst/>
              <a:gdLst/>
              <a:ahLst/>
              <a:cxnLst/>
              <a:rect l="l" t="t" r="r" b="b"/>
              <a:pathLst>
                <a:path w="3427" h="14411" extrusionOk="0">
                  <a:moveTo>
                    <a:pt x="3378" y="0"/>
                  </a:moveTo>
                  <a:cubicBezTo>
                    <a:pt x="3365" y="0"/>
                    <a:pt x="3350" y="5"/>
                    <a:pt x="3332" y="16"/>
                  </a:cubicBezTo>
                  <a:cubicBezTo>
                    <a:pt x="1830" y="1003"/>
                    <a:pt x="1417" y="2168"/>
                    <a:pt x="1648" y="4001"/>
                  </a:cubicBezTo>
                  <a:cubicBezTo>
                    <a:pt x="1846" y="5603"/>
                    <a:pt x="2589" y="7064"/>
                    <a:pt x="2652" y="8699"/>
                  </a:cubicBezTo>
                  <a:cubicBezTo>
                    <a:pt x="2713" y="10318"/>
                    <a:pt x="2214" y="12956"/>
                    <a:pt x="1285" y="14323"/>
                  </a:cubicBezTo>
                  <a:cubicBezTo>
                    <a:pt x="1246" y="14381"/>
                    <a:pt x="1271" y="14411"/>
                    <a:pt x="1309" y="14411"/>
                  </a:cubicBezTo>
                  <a:cubicBezTo>
                    <a:pt x="1336" y="14411"/>
                    <a:pt x="1370" y="14395"/>
                    <a:pt x="1392" y="14365"/>
                  </a:cubicBezTo>
                  <a:cubicBezTo>
                    <a:pt x="2354" y="13010"/>
                    <a:pt x="2713" y="10950"/>
                    <a:pt x="2800" y="9319"/>
                  </a:cubicBezTo>
                  <a:cubicBezTo>
                    <a:pt x="2970" y="6243"/>
                    <a:pt x="1" y="2332"/>
                    <a:pt x="3370" y="116"/>
                  </a:cubicBezTo>
                  <a:cubicBezTo>
                    <a:pt x="3426" y="79"/>
                    <a:pt x="3427" y="0"/>
                    <a:pt x="33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42"/>
            <p:cNvSpPr/>
            <p:nvPr/>
          </p:nvSpPr>
          <p:spPr>
            <a:xfrm>
              <a:off x="4690325" y="1145150"/>
              <a:ext cx="184250" cy="429575"/>
            </a:xfrm>
            <a:custGeom>
              <a:avLst/>
              <a:gdLst/>
              <a:ahLst/>
              <a:cxnLst/>
              <a:rect l="l" t="t" r="r" b="b"/>
              <a:pathLst>
                <a:path w="7370" h="17183" extrusionOk="0">
                  <a:moveTo>
                    <a:pt x="7319" y="0"/>
                  </a:moveTo>
                  <a:cubicBezTo>
                    <a:pt x="7296" y="0"/>
                    <a:pt x="7265" y="13"/>
                    <a:pt x="7244" y="38"/>
                  </a:cubicBezTo>
                  <a:cubicBezTo>
                    <a:pt x="5575" y="2107"/>
                    <a:pt x="1169" y="3448"/>
                    <a:pt x="534" y="6289"/>
                  </a:cubicBezTo>
                  <a:cubicBezTo>
                    <a:pt x="233" y="7656"/>
                    <a:pt x="1124" y="9084"/>
                    <a:pt x="1632" y="10298"/>
                  </a:cubicBezTo>
                  <a:cubicBezTo>
                    <a:pt x="2556" y="12507"/>
                    <a:pt x="3106" y="14745"/>
                    <a:pt x="2878" y="17152"/>
                  </a:cubicBezTo>
                  <a:cubicBezTo>
                    <a:pt x="2876" y="17174"/>
                    <a:pt x="2885" y="17183"/>
                    <a:pt x="2900" y="17183"/>
                  </a:cubicBezTo>
                  <a:cubicBezTo>
                    <a:pt x="2935" y="17183"/>
                    <a:pt x="3001" y="17131"/>
                    <a:pt x="3007" y="17090"/>
                  </a:cubicBezTo>
                  <a:cubicBezTo>
                    <a:pt x="3151" y="15658"/>
                    <a:pt x="3069" y="14279"/>
                    <a:pt x="2722" y="12878"/>
                  </a:cubicBezTo>
                  <a:cubicBezTo>
                    <a:pt x="2293" y="11144"/>
                    <a:pt x="1243" y="9592"/>
                    <a:pt x="856" y="7866"/>
                  </a:cubicBezTo>
                  <a:cubicBezTo>
                    <a:pt x="1" y="4030"/>
                    <a:pt x="5430" y="2572"/>
                    <a:pt x="7334" y="70"/>
                  </a:cubicBezTo>
                  <a:cubicBezTo>
                    <a:pt x="7370" y="23"/>
                    <a:pt x="7351" y="0"/>
                    <a:pt x="73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42"/>
            <p:cNvSpPr/>
            <p:nvPr/>
          </p:nvSpPr>
          <p:spPr>
            <a:xfrm>
              <a:off x="4835075" y="757500"/>
              <a:ext cx="110325" cy="265400"/>
            </a:xfrm>
            <a:custGeom>
              <a:avLst/>
              <a:gdLst/>
              <a:ahLst/>
              <a:cxnLst/>
              <a:rect l="l" t="t" r="r" b="b"/>
              <a:pathLst>
                <a:path w="4413" h="10616" extrusionOk="0">
                  <a:moveTo>
                    <a:pt x="4375" y="1"/>
                  </a:moveTo>
                  <a:cubicBezTo>
                    <a:pt x="4366" y="1"/>
                    <a:pt x="4356" y="5"/>
                    <a:pt x="4343" y="14"/>
                  </a:cubicBezTo>
                  <a:cubicBezTo>
                    <a:pt x="3514" y="647"/>
                    <a:pt x="1891" y="1584"/>
                    <a:pt x="1746" y="2748"/>
                  </a:cubicBezTo>
                  <a:cubicBezTo>
                    <a:pt x="1614" y="3772"/>
                    <a:pt x="2337" y="4725"/>
                    <a:pt x="2176" y="5824"/>
                  </a:cubicBezTo>
                  <a:cubicBezTo>
                    <a:pt x="1911" y="7629"/>
                    <a:pt x="834" y="8991"/>
                    <a:pt x="21" y="10564"/>
                  </a:cubicBezTo>
                  <a:cubicBezTo>
                    <a:pt x="0" y="10601"/>
                    <a:pt x="13" y="10616"/>
                    <a:pt x="36" y="10616"/>
                  </a:cubicBezTo>
                  <a:cubicBezTo>
                    <a:pt x="64" y="10616"/>
                    <a:pt x="108" y="10594"/>
                    <a:pt x="124" y="10564"/>
                  </a:cubicBezTo>
                  <a:cubicBezTo>
                    <a:pt x="958" y="8986"/>
                    <a:pt x="2180" y="7579"/>
                    <a:pt x="2333" y="5746"/>
                  </a:cubicBezTo>
                  <a:cubicBezTo>
                    <a:pt x="2386" y="5089"/>
                    <a:pt x="2209" y="4470"/>
                    <a:pt x="2188" y="3846"/>
                  </a:cubicBezTo>
                  <a:cubicBezTo>
                    <a:pt x="2118" y="1658"/>
                    <a:pt x="3093" y="1253"/>
                    <a:pt x="4381" y="77"/>
                  </a:cubicBezTo>
                  <a:cubicBezTo>
                    <a:pt x="4412" y="45"/>
                    <a:pt x="4405" y="1"/>
                    <a:pt x="437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42"/>
            <p:cNvSpPr/>
            <p:nvPr/>
          </p:nvSpPr>
          <p:spPr>
            <a:xfrm>
              <a:off x="4289075" y="544675"/>
              <a:ext cx="349250" cy="25800"/>
            </a:xfrm>
            <a:custGeom>
              <a:avLst/>
              <a:gdLst/>
              <a:ahLst/>
              <a:cxnLst/>
              <a:rect l="l" t="t" r="r" b="b"/>
              <a:pathLst>
                <a:path w="13970" h="1032" extrusionOk="0">
                  <a:moveTo>
                    <a:pt x="141" y="0"/>
                  </a:moveTo>
                  <a:cubicBezTo>
                    <a:pt x="83" y="0"/>
                    <a:pt x="0" y="105"/>
                    <a:pt x="64" y="121"/>
                  </a:cubicBezTo>
                  <a:cubicBezTo>
                    <a:pt x="967" y="360"/>
                    <a:pt x="1963" y="425"/>
                    <a:pt x="2970" y="425"/>
                  </a:cubicBezTo>
                  <a:cubicBezTo>
                    <a:pt x="4080" y="425"/>
                    <a:pt x="5204" y="346"/>
                    <a:pt x="6232" y="336"/>
                  </a:cubicBezTo>
                  <a:cubicBezTo>
                    <a:pt x="6528" y="333"/>
                    <a:pt x="6822" y="331"/>
                    <a:pt x="7114" y="331"/>
                  </a:cubicBezTo>
                  <a:cubicBezTo>
                    <a:pt x="9389" y="331"/>
                    <a:pt x="11582" y="441"/>
                    <a:pt x="13821" y="1030"/>
                  </a:cubicBezTo>
                  <a:cubicBezTo>
                    <a:pt x="13825" y="1031"/>
                    <a:pt x="13828" y="1031"/>
                    <a:pt x="13832" y="1031"/>
                  </a:cubicBezTo>
                  <a:cubicBezTo>
                    <a:pt x="13887" y="1031"/>
                    <a:pt x="13969" y="933"/>
                    <a:pt x="13908" y="910"/>
                  </a:cubicBezTo>
                  <a:cubicBezTo>
                    <a:pt x="12016" y="220"/>
                    <a:pt x="10003" y="128"/>
                    <a:pt x="8003" y="128"/>
                  </a:cubicBezTo>
                  <a:cubicBezTo>
                    <a:pt x="7908" y="128"/>
                    <a:pt x="7814" y="129"/>
                    <a:pt x="7719" y="129"/>
                  </a:cubicBezTo>
                  <a:cubicBezTo>
                    <a:pt x="6281" y="137"/>
                    <a:pt x="4700" y="278"/>
                    <a:pt x="3158" y="278"/>
                  </a:cubicBezTo>
                  <a:cubicBezTo>
                    <a:pt x="2119" y="278"/>
                    <a:pt x="1097" y="214"/>
                    <a:pt x="150" y="1"/>
                  </a:cubicBezTo>
                  <a:cubicBezTo>
                    <a:pt x="147" y="1"/>
                    <a:pt x="144" y="0"/>
                    <a:pt x="1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42"/>
            <p:cNvSpPr/>
            <p:nvPr/>
          </p:nvSpPr>
          <p:spPr>
            <a:xfrm>
              <a:off x="3473925" y="484350"/>
              <a:ext cx="306125" cy="73250"/>
            </a:xfrm>
            <a:custGeom>
              <a:avLst/>
              <a:gdLst/>
              <a:ahLst/>
              <a:cxnLst/>
              <a:rect l="l" t="t" r="r" b="b"/>
              <a:pathLst>
                <a:path w="12245" h="2930" extrusionOk="0">
                  <a:moveTo>
                    <a:pt x="12177" y="0"/>
                  </a:moveTo>
                  <a:cubicBezTo>
                    <a:pt x="12171" y="0"/>
                    <a:pt x="12165" y="1"/>
                    <a:pt x="12157" y="3"/>
                  </a:cubicBezTo>
                  <a:cubicBezTo>
                    <a:pt x="10104" y="527"/>
                    <a:pt x="7957" y="684"/>
                    <a:pt x="5926" y="1299"/>
                  </a:cubicBezTo>
                  <a:cubicBezTo>
                    <a:pt x="5026" y="1572"/>
                    <a:pt x="4176" y="2014"/>
                    <a:pt x="3255" y="2212"/>
                  </a:cubicBezTo>
                  <a:cubicBezTo>
                    <a:pt x="2230" y="2435"/>
                    <a:pt x="1174" y="2357"/>
                    <a:pt x="153" y="2591"/>
                  </a:cubicBezTo>
                  <a:cubicBezTo>
                    <a:pt x="109" y="2604"/>
                    <a:pt x="1" y="2715"/>
                    <a:pt x="79" y="2744"/>
                  </a:cubicBezTo>
                  <a:cubicBezTo>
                    <a:pt x="233" y="2807"/>
                    <a:pt x="389" y="2868"/>
                    <a:pt x="542" y="2926"/>
                  </a:cubicBezTo>
                  <a:cubicBezTo>
                    <a:pt x="547" y="2929"/>
                    <a:pt x="553" y="2930"/>
                    <a:pt x="559" y="2930"/>
                  </a:cubicBezTo>
                  <a:cubicBezTo>
                    <a:pt x="616" y="2930"/>
                    <a:pt x="692" y="2828"/>
                    <a:pt x="633" y="2799"/>
                  </a:cubicBezTo>
                  <a:lnTo>
                    <a:pt x="633" y="2799"/>
                  </a:lnTo>
                  <a:cubicBezTo>
                    <a:pt x="675" y="2818"/>
                    <a:pt x="741" y="2827"/>
                    <a:pt x="824" y="2827"/>
                  </a:cubicBezTo>
                  <a:cubicBezTo>
                    <a:pt x="1336" y="2827"/>
                    <a:pt x="2509" y="2507"/>
                    <a:pt x="2870" y="2447"/>
                  </a:cubicBezTo>
                  <a:cubicBezTo>
                    <a:pt x="3944" y="2269"/>
                    <a:pt x="4836" y="1799"/>
                    <a:pt x="5881" y="1486"/>
                  </a:cubicBezTo>
                  <a:cubicBezTo>
                    <a:pt x="7924" y="866"/>
                    <a:pt x="10080" y="762"/>
                    <a:pt x="12124" y="143"/>
                  </a:cubicBezTo>
                  <a:cubicBezTo>
                    <a:pt x="12177" y="125"/>
                    <a:pt x="12244" y="0"/>
                    <a:pt x="121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42"/>
            <p:cNvSpPr/>
            <p:nvPr/>
          </p:nvSpPr>
          <p:spPr>
            <a:xfrm>
              <a:off x="2771425" y="774400"/>
              <a:ext cx="178875" cy="125450"/>
            </a:xfrm>
            <a:custGeom>
              <a:avLst/>
              <a:gdLst/>
              <a:ahLst/>
              <a:cxnLst/>
              <a:rect l="l" t="t" r="r" b="b"/>
              <a:pathLst>
                <a:path w="7155" h="5018" extrusionOk="0">
                  <a:moveTo>
                    <a:pt x="4056" y="0"/>
                  </a:moveTo>
                  <a:cubicBezTo>
                    <a:pt x="2105" y="0"/>
                    <a:pt x="718" y="1676"/>
                    <a:pt x="16" y="3464"/>
                  </a:cubicBezTo>
                  <a:cubicBezTo>
                    <a:pt x="1" y="3503"/>
                    <a:pt x="16" y="3518"/>
                    <a:pt x="40" y="3518"/>
                  </a:cubicBezTo>
                  <a:cubicBezTo>
                    <a:pt x="68" y="3518"/>
                    <a:pt x="109" y="3495"/>
                    <a:pt x="123" y="3464"/>
                  </a:cubicBezTo>
                  <a:cubicBezTo>
                    <a:pt x="515" y="2469"/>
                    <a:pt x="986" y="1514"/>
                    <a:pt x="1882" y="878"/>
                  </a:cubicBezTo>
                  <a:cubicBezTo>
                    <a:pt x="2466" y="463"/>
                    <a:pt x="3372" y="110"/>
                    <a:pt x="4209" y="110"/>
                  </a:cubicBezTo>
                  <a:cubicBezTo>
                    <a:pt x="4738" y="110"/>
                    <a:pt x="5239" y="251"/>
                    <a:pt x="5615" y="606"/>
                  </a:cubicBezTo>
                  <a:cubicBezTo>
                    <a:pt x="6696" y="1630"/>
                    <a:pt x="5594" y="3835"/>
                    <a:pt x="5194" y="4971"/>
                  </a:cubicBezTo>
                  <a:cubicBezTo>
                    <a:pt x="5182" y="5005"/>
                    <a:pt x="5196" y="5018"/>
                    <a:pt x="5218" y="5018"/>
                  </a:cubicBezTo>
                  <a:cubicBezTo>
                    <a:pt x="5253" y="5018"/>
                    <a:pt x="5309" y="4987"/>
                    <a:pt x="5322" y="4954"/>
                  </a:cubicBezTo>
                  <a:cubicBezTo>
                    <a:pt x="5821" y="3608"/>
                    <a:pt x="7155" y="705"/>
                    <a:pt x="5020" y="131"/>
                  </a:cubicBezTo>
                  <a:cubicBezTo>
                    <a:pt x="4685" y="42"/>
                    <a:pt x="4364" y="0"/>
                    <a:pt x="40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42"/>
            <p:cNvSpPr/>
            <p:nvPr/>
          </p:nvSpPr>
          <p:spPr>
            <a:xfrm>
              <a:off x="1783325" y="448825"/>
              <a:ext cx="581750" cy="77725"/>
            </a:xfrm>
            <a:custGeom>
              <a:avLst/>
              <a:gdLst/>
              <a:ahLst/>
              <a:cxnLst/>
              <a:rect l="l" t="t" r="r" b="b"/>
              <a:pathLst>
                <a:path w="23270" h="3109" extrusionOk="0">
                  <a:moveTo>
                    <a:pt x="23206" y="1"/>
                  </a:moveTo>
                  <a:cubicBezTo>
                    <a:pt x="23201" y="1"/>
                    <a:pt x="23196" y="2"/>
                    <a:pt x="23189" y="3"/>
                  </a:cubicBezTo>
                  <a:cubicBezTo>
                    <a:pt x="19617" y="969"/>
                    <a:pt x="15959" y="1267"/>
                    <a:pt x="12420" y="2312"/>
                  </a:cubicBezTo>
                  <a:cubicBezTo>
                    <a:pt x="11062" y="2712"/>
                    <a:pt x="9714" y="2832"/>
                    <a:pt x="8346" y="2832"/>
                  </a:cubicBezTo>
                  <a:cubicBezTo>
                    <a:pt x="7640" y="2832"/>
                    <a:pt x="6928" y="2800"/>
                    <a:pt x="6206" y="2758"/>
                  </a:cubicBezTo>
                  <a:cubicBezTo>
                    <a:pt x="5273" y="2703"/>
                    <a:pt x="4340" y="2625"/>
                    <a:pt x="3407" y="2568"/>
                  </a:cubicBezTo>
                  <a:cubicBezTo>
                    <a:pt x="2889" y="2535"/>
                    <a:pt x="1941" y="2335"/>
                    <a:pt x="1201" y="2335"/>
                  </a:cubicBezTo>
                  <a:cubicBezTo>
                    <a:pt x="908" y="2335"/>
                    <a:pt x="647" y="2366"/>
                    <a:pt x="459" y="2452"/>
                  </a:cubicBezTo>
                  <a:cubicBezTo>
                    <a:pt x="492" y="2433"/>
                    <a:pt x="532" y="2345"/>
                    <a:pt x="489" y="2345"/>
                  </a:cubicBezTo>
                  <a:cubicBezTo>
                    <a:pt x="485" y="2345"/>
                    <a:pt x="479" y="2346"/>
                    <a:pt x="471" y="2349"/>
                  </a:cubicBezTo>
                  <a:cubicBezTo>
                    <a:pt x="367" y="2386"/>
                    <a:pt x="260" y="2423"/>
                    <a:pt x="153" y="2461"/>
                  </a:cubicBezTo>
                  <a:cubicBezTo>
                    <a:pt x="112" y="2477"/>
                    <a:pt x="1" y="2604"/>
                    <a:pt x="100" y="2604"/>
                  </a:cubicBezTo>
                  <a:cubicBezTo>
                    <a:pt x="2612" y="2679"/>
                    <a:pt x="5279" y="3108"/>
                    <a:pt x="7874" y="3108"/>
                  </a:cubicBezTo>
                  <a:cubicBezTo>
                    <a:pt x="9152" y="3108"/>
                    <a:pt x="10412" y="3004"/>
                    <a:pt x="11628" y="2703"/>
                  </a:cubicBezTo>
                  <a:cubicBezTo>
                    <a:pt x="13762" y="2179"/>
                    <a:pt x="15736" y="1684"/>
                    <a:pt x="17928" y="1375"/>
                  </a:cubicBezTo>
                  <a:cubicBezTo>
                    <a:pt x="19712" y="1118"/>
                    <a:pt x="21446" y="677"/>
                    <a:pt x="23159" y="127"/>
                  </a:cubicBezTo>
                  <a:cubicBezTo>
                    <a:pt x="23205" y="112"/>
                    <a:pt x="23269" y="1"/>
                    <a:pt x="232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42"/>
            <p:cNvSpPr/>
            <p:nvPr/>
          </p:nvSpPr>
          <p:spPr>
            <a:xfrm>
              <a:off x="3657425" y="1895300"/>
              <a:ext cx="46225" cy="68600"/>
            </a:xfrm>
            <a:custGeom>
              <a:avLst/>
              <a:gdLst/>
              <a:ahLst/>
              <a:cxnLst/>
              <a:rect l="l" t="t" r="r" b="b"/>
              <a:pathLst>
                <a:path w="1849" h="2744" extrusionOk="0">
                  <a:moveTo>
                    <a:pt x="1786" y="1"/>
                  </a:moveTo>
                  <a:cubicBezTo>
                    <a:pt x="1757" y="1"/>
                    <a:pt x="1720" y="16"/>
                    <a:pt x="1695" y="46"/>
                  </a:cubicBezTo>
                  <a:cubicBezTo>
                    <a:pt x="1356" y="446"/>
                    <a:pt x="1109" y="929"/>
                    <a:pt x="815" y="1363"/>
                  </a:cubicBezTo>
                  <a:cubicBezTo>
                    <a:pt x="527" y="1788"/>
                    <a:pt x="209" y="2217"/>
                    <a:pt x="15" y="2692"/>
                  </a:cubicBezTo>
                  <a:cubicBezTo>
                    <a:pt x="0" y="2729"/>
                    <a:pt x="15" y="2744"/>
                    <a:pt x="37" y="2744"/>
                  </a:cubicBezTo>
                  <a:cubicBezTo>
                    <a:pt x="58" y="2744"/>
                    <a:pt x="87" y="2729"/>
                    <a:pt x="102" y="2708"/>
                  </a:cubicBezTo>
                  <a:cubicBezTo>
                    <a:pt x="683" y="1849"/>
                    <a:pt x="1171" y="904"/>
                    <a:pt x="1806" y="82"/>
                  </a:cubicBezTo>
                  <a:cubicBezTo>
                    <a:pt x="1849" y="28"/>
                    <a:pt x="1825" y="1"/>
                    <a:pt x="1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42"/>
            <p:cNvSpPr/>
            <p:nvPr/>
          </p:nvSpPr>
          <p:spPr>
            <a:xfrm>
              <a:off x="3658125" y="1867750"/>
              <a:ext cx="65975" cy="120425"/>
            </a:xfrm>
            <a:custGeom>
              <a:avLst/>
              <a:gdLst/>
              <a:ahLst/>
              <a:cxnLst/>
              <a:rect l="l" t="t" r="r" b="b"/>
              <a:pathLst>
                <a:path w="2639" h="4817" extrusionOk="0">
                  <a:moveTo>
                    <a:pt x="2604" y="0"/>
                  </a:moveTo>
                  <a:cubicBezTo>
                    <a:pt x="2575" y="0"/>
                    <a:pt x="2532" y="23"/>
                    <a:pt x="2517" y="45"/>
                  </a:cubicBezTo>
                  <a:cubicBezTo>
                    <a:pt x="2489" y="90"/>
                    <a:pt x="2464" y="136"/>
                    <a:pt x="2435" y="182"/>
                  </a:cubicBezTo>
                  <a:cubicBezTo>
                    <a:pt x="2413" y="215"/>
                    <a:pt x="2430" y="238"/>
                    <a:pt x="2454" y="238"/>
                  </a:cubicBezTo>
                  <a:cubicBezTo>
                    <a:pt x="2466" y="238"/>
                    <a:pt x="2480" y="233"/>
                    <a:pt x="2492" y="219"/>
                  </a:cubicBezTo>
                  <a:lnTo>
                    <a:pt x="2492" y="219"/>
                  </a:lnTo>
                  <a:cubicBezTo>
                    <a:pt x="2018" y="748"/>
                    <a:pt x="1778" y="1747"/>
                    <a:pt x="1444" y="2382"/>
                  </a:cubicBezTo>
                  <a:cubicBezTo>
                    <a:pt x="1010" y="3195"/>
                    <a:pt x="515" y="3972"/>
                    <a:pt x="28" y="4752"/>
                  </a:cubicBezTo>
                  <a:cubicBezTo>
                    <a:pt x="0" y="4796"/>
                    <a:pt x="15" y="4816"/>
                    <a:pt x="41" y="4816"/>
                  </a:cubicBezTo>
                  <a:cubicBezTo>
                    <a:pt x="62" y="4816"/>
                    <a:pt x="88" y="4804"/>
                    <a:pt x="106" y="4781"/>
                  </a:cubicBezTo>
                  <a:cubicBezTo>
                    <a:pt x="688" y="4041"/>
                    <a:pt x="1155" y="3216"/>
                    <a:pt x="1589" y="2382"/>
                  </a:cubicBezTo>
                  <a:cubicBezTo>
                    <a:pt x="1968" y="1655"/>
                    <a:pt x="2447" y="850"/>
                    <a:pt x="2629" y="45"/>
                  </a:cubicBezTo>
                  <a:cubicBezTo>
                    <a:pt x="2638" y="12"/>
                    <a:pt x="2624" y="0"/>
                    <a:pt x="26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42"/>
            <p:cNvSpPr/>
            <p:nvPr/>
          </p:nvSpPr>
          <p:spPr>
            <a:xfrm>
              <a:off x="3658075" y="1886475"/>
              <a:ext cx="72650" cy="127750"/>
            </a:xfrm>
            <a:custGeom>
              <a:avLst/>
              <a:gdLst/>
              <a:ahLst/>
              <a:cxnLst/>
              <a:rect l="l" t="t" r="r" b="b"/>
              <a:pathLst>
                <a:path w="2906" h="5110" extrusionOk="0">
                  <a:moveTo>
                    <a:pt x="2863" y="0"/>
                  </a:moveTo>
                  <a:cubicBezTo>
                    <a:pt x="2830" y="0"/>
                    <a:pt x="2783" y="25"/>
                    <a:pt x="2767" y="60"/>
                  </a:cubicBezTo>
                  <a:cubicBezTo>
                    <a:pt x="1970" y="1790"/>
                    <a:pt x="835" y="3338"/>
                    <a:pt x="17" y="5056"/>
                  </a:cubicBezTo>
                  <a:cubicBezTo>
                    <a:pt x="1" y="5094"/>
                    <a:pt x="18" y="5109"/>
                    <a:pt x="43" y="5109"/>
                  </a:cubicBezTo>
                  <a:cubicBezTo>
                    <a:pt x="67" y="5109"/>
                    <a:pt x="98" y="5095"/>
                    <a:pt x="112" y="5072"/>
                  </a:cubicBezTo>
                  <a:cubicBezTo>
                    <a:pt x="1111" y="3458"/>
                    <a:pt x="2102" y="1794"/>
                    <a:pt x="2887" y="60"/>
                  </a:cubicBezTo>
                  <a:cubicBezTo>
                    <a:pt x="2906" y="17"/>
                    <a:pt x="2889" y="0"/>
                    <a:pt x="28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42"/>
            <p:cNvSpPr/>
            <p:nvPr/>
          </p:nvSpPr>
          <p:spPr>
            <a:xfrm>
              <a:off x="3658400" y="1942225"/>
              <a:ext cx="58175" cy="96250"/>
            </a:xfrm>
            <a:custGeom>
              <a:avLst/>
              <a:gdLst/>
              <a:ahLst/>
              <a:cxnLst/>
              <a:rect l="l" t="t" r="r" b="b"/>
              <a:pathLst>
                <a:path w="2327" h="3850" extrusionOk="0">
                  <a:moveTo>
                    <a:pt x="2275" y="1"/>
                  </a:moveTo>
                  <a:cubicBezTo>
                    <a:pt x="2237" y="1"/>
                    <a:pt x="2180" y="29"/>
                    <a:pt x="2160" y="67"/>
                  </a:cubicBezTo>
                  <a:cubicBezTo>
                    <a:pt x="1792" y="770"/>
                    <a:pt x="1388" y="1447"/>
                    <a:pt x="974" y="2124"/>
                  </a:cubicBezTo>
                  <a:cubicBezTo>
                    <a:pt x="801" y="2417"/>
                    <a:pt x="5" y="3403"/>
                    <a:pt x="132" y="3701"/>
                  </a:cubicBezTo>
                  <a:lnTo>
                    <a:pt x="132" y="3701"/>
                  </a:lnTo>
                  <a:cubicBezTo>
                    <a:pt x="128" y="3691"/>
                    <a:pt x="120" y="3688"/>
                    <a:pt x="112" y="3688"/>
                  </a:cubicBezTo>
                  <a:cubicBezTo>
                    <a:pt x="95" y="3688"/>
                    <a:pt x="75" y="3701"/>
                    <a:pt x="67" y="3709"/>
                  </a:cubicBezTo>
                  <a:cubicBezTo>
                    <a:pt x="58" y="3722"/>
                    <a:pt x="50" y="3730"/>
                    <a:pt x="42" y="3738"/>
                  </a:cubicBezTo>
                  <a:cubicBezTo>
                    <a:pt x="11" y="3772"/>
                    <a:pt x="0" y="3850"/>
                    <a:pt x="42" y="3850"/>
                  </a:cubicBezTo>
                  <a:cubicBezTo>
                    <a:pt x="52" y="3850"/>
                    <a:pt x="64" y="3846"/>
                    <a:pt x="79" y="3837"/>
                  </a:cubicBezTo>
                  <a:cubicBezTo>
                    <a:pt x="107" y="3821"/>
                    <a:pt x="124" y="3787"/>
                    <a:pt x="153" y="3768"/>
                  </a:cubicBezTo>
                  <a:cubicBezTo>
                    <a:pt x="281" y="3673"/>
                    <a:pt x="471" y="3206"/>
                    <a:pt x="553" y="3065"/>
                  </a:cubicBezTo>
                  <a:cubicBezTo>
                    <a:pt x="707" y="2801"/>
                    <a:pt x="863" y="2541"/>
                    <a:pt x="1020" y="2281"/>
                  </a:cubicBezTo>
                  <a:cubicBezTo>
                    <a:pt x="1462" y="1554"/>
                    <a:pt x="1904" y="828"/>
                    <a:pt x="2300" y="71"/>
                  </a:cubicBezTo>
                  <a:cubicBezTo>
                    <a:pt x="2327" y="21"/>
                    <a:pt x="2307" y="1"/>
                    <a:pt x="227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42"/>
            <p:cNvSpPr/>
            <p:nvPr/>
          </p:nvSpPr>
          <p:spPr>
            <a:xfrm>
              <a:off x="4107325" y="1534750"/>
              <a:ext cx="15375" cy="29625"/>
            </a:xfrm>
            <a:custGeom>
              <a:avLst/>
              <a:gdLst/>
              <a:ahLst/>
              <a:cxnLst/>
              <a:rect l="l" t="t" r="r" b="b"/>
              <a:pathLst>
                <a:path w="615" h="1185" extrusionOk="0">
                  <a:moveTo>
                    <a:pt x="580" y="0"/>
                  </a:moveTo>
                  <a:cubicBezTo>
                    <a:pt x="546" y="0"/>
                    <a:pt x="492" y="31"/>
                    <a:pt x="479" y="61"/>
                  </a:cubicBezTo>
                  <a:cubicBezTo>
                    <a:pt x="401" y="272"/>
                    <a:pt x="298" y="470"/>
                    <a:pt x="199" y="669"/>
                  </a:cubicBezTo>
                  <a:cubicBezTo>
                    <a:pt x="120" y="821"/>
                    <a:pt x="4" y="986"/>
                    <a:pt x="0" y="1159"/>
                  </a:cubicBezTo>
                  <a:cubicBezTo>
                    <a:pt x="0" y="1178"/>
                    <a:pt x="9" y="1184"/>
                    <a:pt x="20" y="1184"/>
                  </a:cubicBezTo>
                  <a:cubicBezTo>
                    <a:pt x="43" y="1184"/>
                    <a:pt x="79" y="1158"/>
                    <a:pt x="87" y="1147"/>
                  </a:cubicBezTo>
                  <a:cubicBezTo>
                    <a:pt x="211" y="986"/>
                    <a:pt x="285" y="780"/>
                    <a:pt x="376" y="598"/>
                  </a:cubicBezTo>
                  <a:cubicBezTo>
                    <a:pt x="463" y="421"/>
                    <a:pt x="542" y="235"/>
                    <a:pt x="603" y="44"/>
                  </a:cubicBezTo>
                  <a:cubicBezTo>
                    <a:pt x="614" y="13"/>
                    <a:pt x="601" y="0"/>
                    <a:pt x="5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42"/>
            <p:cNvSpPr/>
            <p:nvPr/>
          </p:nvSpPr>
          <p:spPr>
            <a:xfrm>
              <a:off x="4116775" y="1544975"/>
              <a:ext cx="10350" cy="17525"/>
            </a:xfrm>
            <a:custGeom>
              <a:avLst/>
              <a:gdLst/>
              <a:ahLst/>
              <a:cxnLst/>
              <a:rect l="l" t="t" r="r" b="b"/>
              <a:pathLst>
                <a:path w="414" h="701" extrusionOk="0">
                  <a:moveTo>
                    <a:pt x="365" y="0"/>
                  </a:moveTo>
                  <a:cubicBezTo>
                    <a:pt x="330" y="0"/>
                    <a:pt x="282" y="27"/>
                    <a:pt x="267" y="65"/>
                  </a:cubicBezTo>
                  <a:cubicBezTo>
                    <a:pt x="192" y="264"/>
                    <a:pt x="97" y="453"/>
                    <a:pt x="15" y="651"/>
                  </a:cubicBezTo>
                  <a:cubicBezTo>
                    <a:pt x="0" y="687"/>
                    <a:pt x="11" y="700"/>
                    <a:pt x="31" y="700"/>
                  </a:cubicBezTo>
                  <a:cubicBezTo>
                    <a:pt x="56" y="700"/>
                    <a:pt x="96" y="677"/>
                    <a:pt x="110" y="651"/>
                  </a:cubicBezTo>
                  <a:cubicBezTo>
                    <a:pt x="217" y="462"/>
                    <a:pt x="312" y="272"/>
                    <a:pt x="394" y="69"/>
                  </a:cubicBezTo>
                  <a:cubicBezTo>
                    <a:pt x="414" y="20"/>
                    <a:pt x="394" y="0"/>
                    <a:pt x="3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42"/>
            <p:cNvSpPr/>
            <p:nvPr/>
          </p:nvSpPr>
          <p:spPr>
            <a:xfrm>
              <a:off x="4611125" y="300100"/>
              <a:ext cx="137150" cy="53050"/>
            </a:xfrm>
            <a:custGeom>
              <a:avLst/>
              <a:gdLst/>
              <a:ahLst/>
              <a:cxnLst/>
              <a:rect l="l" t="t" r="r" b="b"/>
              <a:pathLst>
                <a:path w="5486" h="2122" extrusionOk="0">
                  <a:moveTo>
                    <a:pt x="2492" y="0"/>
                  </a:moveTo>
                  <a:cubicBezTo>
                    <a:pt x="2143" y="0"/>
                    <a:pt x="1773" y="143"/>
                    <a:pt x="1472" y="296"/>
                  </a:cubicBezTo>
                  <a:cubicBezTo>
                    <a:pt x="720" y="671"/>
                    <a:pt x="510" y="1369"/>
                    <a:pt x="31" y="2026"/>
                  </a:cubicBezTo>
                  <a:cubicBezTo>
                    <a:pt x="0" y="2068"/>
                    <a:pt x="18" y="2089"/>
                    <a:pt x="47" y="2089"/>
                  </a:cubicBezTo>
                  <a:cubicBezTo>
                    <a:pt x="69" y="2089"/>
                    <a:pt x="98" y="2078"/>
                    <a:pt x="118" y="2055"/>
                  </a:cubicBezTo>
                  <a:cubicBezTo>
                    <a:pt x="708" y="1328"/>
                    <a:pt x="1013" y="469"/>
                    <a:pt x="2025" y="229"/>
                  </a:cubicBezTo>
                  <a:cubicBezTo>
                    <a:pt x="2081" y="214"/>
                    <a:pt x="2368" y="166"/>
                    <a:pt x="2576" y="166"/>
                  </a:cubicBezTo>
                  <a:cubicBezTo>
                    <a:pt x="2706" y="166"/>
                    <a:pt x="2805" y="185"/>
                    <a:pt x="2797" y="242"/>
                  </a:cubicBezTo>
                  <a:cubicBezTo>
                    <a:pt x="2789" y="309"/>
                    <a:pt x="2583" y="324"/>
                    <a:pt x="2541" y="412"/>
                  </a:cubicBezTo>
                  <a:cubicBezTo>
                    <a:pt x="2211" y="1077"/>
                    <a:pt x="1872" y="1687"/>
                    <a:pt x="2785" y="2079"/>
                  </a:cubicBezTo>
                  <a:cubicBezTo>
                    <a:pt x="2794" y="2083"/>
                    <a:pt x="2803" y="2085"/>
                    <a:pt x="2812" y="2085"/>
                  </a:cubicBezTo>
                  <a:cubicBezTo>
                    <a:pt x="2869" y="2085"/>
                    <a:pt x="2923" y="2015"/>
                    <a:pt x="2938" y="1968"/>
                  </a:cubicBezTo>
                  <a:cubicBezTo>
                    <a:pt x="3237" y="1063"/>
                    <a:pt x="3748" y="543"/>
                    <a:pt x="4724" y="543"/>
                  </a:cubicBezTo>
                  <a:cubicBezTo>
                    <a:pt x="4731" y="543"/>
                    <a:pt x="4739" y="543"/>
                    <a:pt x="4746" y="543"/>
                  </a:cubicBezTo>
                  <a:cubicBezTo>
                    <a:pt x="4959" y="543"/>
                    <a:pt x="5052" y="532"/>
                    <a:pt x="5067" y="532"/>
                  </a:cubicBezTo>
                  <a:cubicBezTo>
                    <a:pt x="5085" y="532"/>
                    <a:pt x="4987" y="549"/>
                    <a:pt x="4849" y="626"/>
                  </a:cubicBezTo>
                  <a:cubicBezTo>
                    <a:pt x="4647" y="742"/>
                    <a:pt x="4552" y="725"/>
                    <a:pt x="4416" y="936"/>
                  </a:cubicBezTo>
                  <a:cubicBezTo>
                    <a:pt x="4081" y="1468"/>
                    <a:pt x="4432" y="2083"/>
                    <a:pt x="5002" y="2121"/>
                  </a:cubicBezTo>
                  <a:cubicBezTo>
                    <a:pt x="5003" y="2121"/>
                    <a:pt x="5004" y="2121"/>
                    <a:pt x="5005" y="2121"/>
                  </a:cubicBezTo>
                  <a:cubicBezTo>
                    <a:pt x="5075" y="2121"/>
                    <a:pt x="5178" y="1972"/>
                    <a:pt x="5076" y="1960"/>
                  </a:cubicBezTo>
                  <a:cubicBezTo>
                    <a:pt x="4560" y="1216"/>
                    <a:pt x="4531" y="812"/>
                    <a:pt x="4998" y="754"/>
                  </a:cubicBezTo>
                  <a:cubicBezTo>
                    <a:pt x="5105" y="738"/>
                    <a:pt x="5209" y="709"/>
                    <a:pt x="5312" y="663"/>
                  </a:cubicBezTo>
                  <a:cubicBezTo>
                    <a:pt x="5349" y="650"/>
                    <a:pt x="5486" y="527"/>
                    <a:pt x="5390" y="498"/>
                  </a:cubicBezTo>
                  <a:cubicBezTo>
                    <a:pt x="5120" y="405"/>
                    <a:pt x="4850" y="349"/>
                    <a:pt x="4585" y="349"/>
                  </a:cubicBezTo>
                  <a:cubicBezTo>
                    <a:pt x="4259" y="349"/>
                    <a:pt x="3940" y="435"/>
                    <a:pt x="3639" y="646"/>
                  </a:cubicBezTo>
                  <a:cubicBezTo>
                    <a:pt x="3429" y="795"/>
                    <a:pt x="3252" y="1002"/>
                    <a:pt x="3107" y="1216"/>
                  </a:cubicBezTo>
                  <a:cubicBezTo>
                    <a:pt x="3020" y="1357"/>
                    <a:pt x="2959" y="1609"/>
                    <a:pt x="2859" y="1721"/>
                  </a:cubicBezTo>
                  <a:cubicBezTo>
                    <a:pt x="2856" y="1729"/>
                    <a:pt x="2851" y="1737"/>
                    <a:pt x="2851" y="1741"/>
                  </a:cubicBezTo>
                  <a:cubicBezTo>
                    <a:pt x="2128" y="1725"/>
                    <a:pt x="2187" y="1270"/>
                    <a:pt x="3024" y="374"/>
                  </a:cubicBezTo>
                  <a:cubicBezTo>
                    <a:pt x="3070" y="366"/>
                    <a:pt x="3173" y="263"/>
                    <a:pt x="3119" y="213"/>
                  </a:cubicBezTo>
                  <a:cubicBezTo>
                    <a:pt x="2935" y="60"/>
                    <a:pt x="2718" y="0"/>
                    <a:pt x="24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42"/>
            <p:cNvSpPr/>
            <p:nvPr/>
          </p:nvSpPr>
          <p:spPr>
            <a:xfrm>
              <a:off x="2540125" y="1273600"/>
              <a:ext cx="137050" cy="52950"/>
            </a:xfrm>
            <a:custGeom>
              <a:avLst/>
              <a:gdLst/>
              <a:ahLst/>
              <a:cxnLst/>
              <a:rect l="l" t="t" r="r" b="b"/>
              <a:pathLst>
                <a:path w="5482" h="2118" extrusionOk="0">
                  <a:moveTo>
                    <a:pt x="2489" y="1"/>
                  </a:moveTo>
                  <a:cubicBezTo>
                    <a:pt x="2140" y="1"/>
                    <a:pt x="1770" y="142"/>
                    <a:pt x="1472" y="292"/>
                  </a:cubicBezTo>
                  <a:cubicBezTo>
                    <a:pt x="716" y="672"/>
                    <a:pt x="506" y="1370"/>
                    <a:pt x="31" y="2023"/>
                  </a:cubicBezTo>
                  <a:cubicBezTo>
                    <a:pt x="0" y="2068"/>
                    <a:pt x="19" y="2090"/>
                    <a:pt x="48" y="2090"/>
                  </a:cubicBezTo>
                  <a:cubicBezTo>
                    <a:pt x="69" y="2090"/>
                    <a:pt x="96" y="2078"/>
                    <a:pt x="113" y="2055"/>
                  </a:cubicBezTo>
                  <a:cubicBezTo>
                    <a:pt x="708" y="1329"/>
                    <a:pt x="1009" y="470"/>
                    <a:pt x="2025" y="226"/>
                  </a:cubicBezTo>
                  <a:cubicBezTo>
                    <a:pt x="2082" y="213"/>
                    <a:pt x="2373" y="164"/>
                    <a:pt x="2581" y="164"/>
                  </a:cubicBezTo>
                  <a:cubicBezTo>
                    <a:pt x="2709" y="164"/>
                    <a:pt x="2805" y="182"/>
                    <a:pt x="2797" y="239"/>
                  </a:cubicBezTo>
                  <a:cubicBezTo>
                    <a:pt x="2789" y="308"/>
                    <a:pt x="2579" y="325"/>
                    <a:pt x="2537" y="412"/>
                  </a:cubicBezTo>
                  <a:cubicBezTo>
                    <a:pt x="2211" y="1076"/>
                    <a:pt x="1872" y="1684"/>
                    <a:pt x="2785" y="2076"/>
                  </a:cubicBezTo>
                  <a:cubicBezTo>
                    <a:pt x="2794" y="2080"/>
                    <a:pt x="2803" y="2082"/>
                    <a:pt x="2812" y="2082"/>
                  </a:cubicBezTo>
                  <a:cubicBezTo>
                    <a:pt x="2868" y="2082"/>
                    <a:pt x="2919" y="2011"/>
                    <a:pt x="2934" y="1968"/>
                  </a:cubicBezTo>
                  <a:cubicBezTo>
                    <a:pt x="3234" y="1055"/>
                    <a:pt x="3751" y="540"/>
                    <a:pt x="4731" y="540"/>
                  </a:cubicBezTo>
                  <a:cubicBezTo>
                    <a:pt x="4735" y="540"/>
                    <a:pt x="4738" y="540"/>
                    <a:pt x="4742" y="540"/>
                  </a:cubicBezTo>
                  <a:cubicBezTo>
                    <a:pt x="4757" y="540"/>
                    <a:pt x="4772" y="540"/>
                    <a:pt x="4786" y="540"/>
                  </a:cubicBezTo>
                  <a:cubicBezTo>
                    <a:pt x="4970" y="540"/>
                    <a:pt x="5052" y="530"/>
                    <a:pt x="5066" y="530"/>
                  </a:cubicBezTo>
                  <a:cubicBezTo>
                    <a:pt x="5084" y="530"/>
                    <a:pt x="4987" y="547"/>
                    <a:pt x="4849" y="626"/>
                  </a:cubicBezTo>
                  <a:cubicBezTo>
                    <a:pt x="4643" y="742"/>
                    <a:pt x="4548" y="721"/>
                    <a:pt x="4412" y="937"/>
                  </a:cubicBezTo>
                  <a:cubicBezTo>
                    <a:pt x="4077" y="1469"/>
                    <a:pt x="4432" y="2080"/>
                    <a:pt x="4998" y="2117"/>
                  </a:cubicBezTo>
                  <a:cubicBezTo>
                    <a:pt x="5000" y="2117"/>
                    <a:pt x="5002" y="2117"/>
                    <a:pt x="5004" y="2117"/>
                  </a:cubicBezTo>
                  <a:cubicBezTo>
                    <a:pt x="5074" y="2117"/>
                    <a:pt x="5172" y="1973"/>
                    <a:pt x="5076" y="1960"/>
                  </a:cubicBezTo>
                  <a:cubicBezTo>
                    <a:pt x="4561" y="1213"/>
                    <a:pt x="4531" y="813"/>
                    <a:pt x="4994" y="754"/>
                  </a:cubicBezTo>
                  <a:cubicBezTo>
                    <a:pt x="5101" y="738"/>
                    <a:pt x="5209" y="705"/>
                    <a:pt x="5308" y="664"/>
                  </a:cubicBezTo>
                  <a:cubicBezTo>
                    <a:pt x="5349" y="651"/>
                    <a:pt x="5481" y="527"/>
                    <a:pt x="5390" y="495"/>
                  </a:cubicBezTo>
                  <a:cubicBezTo>
                    <a:pt x="5117" y="404"/>
                    <a:pt x="4845" y="347"/>
                    <a:pt x="4579" y="347"/>
                  </a:cubicBezTo>
                  <a:cubicBezTo>
                    <a:pt x="4253" y="347"/>
                    <a:pt x="3937" y="432"/>
                    <a:pt x="3639" y="643"/>
                  </a:cubicBezTo>
                  <a:cubicBezTo>
                    <a:pt x="3425" y="796"/>
                    <a:pt x="3248" y="998"/>
                    <a:pt x="3107" y="1217"/>
                  </a:cubicBezTo>
                  <a:cubicBezTo>
                    <a:pt x="3016" y="1354"/>
                    <a:pt x="2955" y="1605"/>
                    <a:pt x="2855" y="1716"/>
                  </a:cubicBezTo>
                  <a:cubicBezTo>
                    <a:pt x="2855" y="1725"/>
                    <a:pt x="2851" y="1733"/>
                    <a:pt x="2847" y="1741"/>
                  </a:cubicBezTo>
                  <a:cubicBezTo>
                    <a:pt x="2124" y="1725"/>
                    <a:pt x="2183" y="1267"/>
                    <a:pt x="3020" y="371"/>
                  </a:cubicBezTo>
                  <a:cubicBezTo>
                    <a:pt x="3070" y="367"/>
                    <a:pt x="3174" y="259"/>
                    <a:pt x="3115" y="214"/>
                  </a:cubicBezTo>
                  <a:cubicBezTo>
                    <a:pt x="2932" y="60"/>
                    <a:pt x="2715" y="1"/>
                    <a:pt x="24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42"/>
            <p:cNvSpPr/>
            <p:nvPr/>
          </p:nvSpPr>
          <p:spPr>
            <a:xfrm>
              <a:off x="2914875" y="2507450"/>
              <a:ext cx="137100" cy="53050"/>
            </a:xfrm>
            <a:custGeom>
              <a:avLst/>
              <a:gdLst/>
              <a:ahLst/>
              <a:cxnLst/>
              <a:rect l="l" t="t" r="r" b="b"/>
              <a:pathLst>
                <a:path w="5484" h="2122" extrusionOk="0">
                  <a:moveTo>
                    <a:pt x="2489" y="0"/>
                  </a:moveTo>
                  <a:cubicBezTo>
                    <a:pt x="2140" y="0"/>
                    <a:pt x="1771" y="142"/>
                    <a:pt x="1470" y="292"/>
                  </a:cubicBezTo>
                  <a:cubicBezTo>
                    <a:pt x="719" y="672"/>
                    <a:pt x="508" y="1369"/>
                    <a:pt x="33" y="2026"/>
                  </a:cubicBezTo>
                  <a:cubicBezTo>
                    <a:pt x="1" y="2069"/>
                    <a:pt x="17" y="2090"/>
                    <a:pt x="46" y="2090"/>
                  </a:cubicBezTo>
                  <a:cubicBezTo>
                    <a:pt x="68" y="2090"/>
                    <a:pt x="96" y="2078"/>
                    <a:pt x="116" y="2055"/>
                  </a:cubicBezTo>
                  <a:cubicBezTo>
                    <a:pt x="706" y="1329"/>
                    <a:pt x="1011" y="469"/>
                    <a:pt x="2027" y="226"/>
                  </a:cubicBezTo>
                  <a:cubicBezTo>
                    <a:pt x="2081" y="213"/>
                    <a:pt x="2366" y="165"/>
                    <a:pt x="2575" y="165"/>
                  </a:cubicBezTo>
                  <a:cubicBezTo>
                    <a:pt x="2706" y="165"/>
                    <a:pt x="2806" y="184"/>
                    <a:pt x="2800" y="243"/>
                  </a:cubicBezTo>
                  <a:cubicBezTo>
                    <a:pt x="2787" y="309"/>
                    <a:pt x="2581" y="325"/>
                    <a:pt x="2540" y="412"/>
                  </a:cubicBezTo>
                  <a:cubicBezTo>
                    <a:pt x="2214" y="1077"/>
                    <a:pt x="1875" y="1687"/>
                    <a:pt x="2787" y="2080"/>
                  </a:cubicBezTo>
                  <a:cubicBezTo>
                    <a:pt x="2795" y="2083"/>
                    <a:pt x="2803" y="2084"/>
                    <a:pt x="2811" y="2084"/>
                  </a:cubicBezTo>
                  <a:cubicBezTo>
                    <a:pt x="2866" y="2084"/>
                    <a:pt x="2921" y="2016"/>
                    <a:pt x="2936" y="1969"/>
                  </a:cubicBezTo>
                  <a:cubicBezTo>
                    <a:pt x="3236" y="1056"/>
                    <a:pt x="3753" y="540"/>
                    <a:pt x="4733" y="540"/>
                  </a:cubicBezTo>
                  <a:cubicBezTo>
                    <a:pt x="4737" y="540"/>
                    <a:pt x="4741" y="540"/>
                    <a:pt x="4744" y="540"/>
                  </a:cubicBezTo>
                  <a:cubicBezTo>
                    <a:pt x="4761" y="540"/>
                    <a:pt x="4776" y="540"/>
                    <a:pt x="4791" y="540"/>
                  </a:cubicBezTo>
                  <a:cubicBezTo>
                    <a:pt x="4966" y="540"/>
                    <a:pt x="5047" y="531"/>
                    <a:pt x="5064" y="531"/>
                  </a:cubicBezTo>
                  <a:cubicBezTo>
                    <a:pt x="5087" y="531"/>
                    <a:pt x="4990" y="548"/>
                    <a:pt x="4851" y="626"/>
                  </a:cubicBezTo>
                  <a:cubicBezTo>
                    <a:pt x="4645" y="742"/>
                    <a:pt x="4550" y="721"/>
                    <a:pt x="4414" y="936"/>
                  </a:cubicBezTo>
                  <a:cubicBezTo>
                    <a:pt x="4080" y="1468"/>
                    <a:pt x="4435" y="2080"/>
                    <a:pt x="5000" y="2121"/>
                  </a:cubicBezTo>
                  <a:cubicBezTo>
                    <a:pt x="5001" y="2121"/>
                    <a:pt x="5002" y="2121"/>
                    <a:pt x="5003" y="2121"/>
                  </a:cubicBezTo>
                  <a:cubicBezTo>
                    <a:pt x="5073" y="2121"/>
                    <a:pt x="5177" y="1973"/>
                    <a:pt x="5079" y="1960"/>
                  </a:cubicBezTo>
                  <a:cubicBezTo>
                    <a:pt x="4559" y="1213"/>
                    <a:pt x="4534" y="812"/>
                    <a:pt x="4996" y="755"/>
                  </a:cubicBezTo>
                  <a:cubicBezTo>
                    <a:pt x="5104" y="738"/>
                    <a:pt x="5207" y="709"/>
                    <a:pt x="5310" y="664"/>
                  </a:cubicBezTo>
                  <a:cubicBezTo>
                    <a:pt x="5352" y="651"/>
                    <a:pt x="5484" y="527"/>
                    <a:pt x="5393" y="494"/>
                  </a:cubicBezTo>
                  <a:cubicBezTo>
                    <a:pt x="5121" y="404"/>
                    <a:pt x="4851" y="348"/>
                    <a:pt x="4586" y="348"/>
                  </a:cubicBezTo>
                  <a:cubicBezTo>
                    <a:pt x="4259" y="348"/>
                    <a:pt x="3941" y="433"/>
                    <a:pt x="3642" y="643"/>
                  </a:cubicBezTo>
                  <a:cubicBezTo>
                    <a:pt x="3427" y="796"/>
                    <a:pt x="3250" y="1003"/>
                    <a:pt x="3109" y="1217"/>
                  </a:cubicBezTo>
                  <a:cubicBezTo>
                    <a:pt x="3018" y="1357"/>
                    <a:pt x="2957" y="1605"/>
                    <a:pt x="2858" y="1721"/>
                  </a:cubicBezTo>
                  <a:cubicBezTo>
                    <a:pt x="2854" y="1729"/>
                    <a:pt x="2854" y="1733"/>
                    <a:pt x="2850" y="1741"/>
                  </a:cubicBezTo>
                  <a:cubicBezTo>
                    <a:pt x="2126" y="1725"/>
                    <a:pt x="2185" y="1266"/>
                    <a:pt x="3023" y="370"/>
                  </a:cubicBezTo>
                  <a:cubicBezTo>
                    <a:pt x="3068" y="366"/>
                    <a:pt x="3176" y="259"/>
                    <a:pt x="3117" y="214"/>
                  </a:cubicBezTo>
                  <a:cubicBezTo>
                    <a:pt x="2932" y="60"/>
                    <a:pt x="2715" y="0"/>
                    <a:pt x="24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42"/>
            <p:cNvSpPr/>
            <p:nvPr/>
          </p:nvSpPr>
          <p:spPr>
            <a:xfrm>
              <a:off x="1435200" y="399900"/>
              <a:ext cx="137150" cy="53050"/>
            </a:xfrm>
            <a:custGeom>
              <a:avLst/>
              <a:gdLst/>
              <a:ahLst/>
              <a:cxnLst/>
              <a:rect l="l" t="t" r="r" b="b"/>
              <a:pathLst>
                <a:path w="5486" h="2122" extrusionOk="0">
                  <a:moveTo>
                    <a:pt x="2491" y="1"/>
                  </a:moveTo>
                  <a:cubicBezTo>
                    <a:pt x="2142" y="1"/>
                    <a:pt x="1773" y="142"/>
                    <a:pt x="1472" y="292"/>
                  </a:cubicBezTo>
                  <a:cubicBezTo>
                    <a:pt x="721" y="672"/>
                    <a:pt x="510" y="1370"/>
                    <a:pt x="32" y="2026"/>
                  </a:cubicBezTo>
                  <a:cubicBezTo>
                    <a:pt x="1" y="2069"/>
                    <a:pt x="19" y="2090"/>
                    <a:pt x="48" y="2090"/>
                  </a:cubicBezTo>
                  <a:cubicBezTo>
                    <a:pt x="70" y="2090"/>
                    <a:pt x="98" y="2078"/>
                    <a:pt x="118" y="2055"/>
                  </a:cubicBezTo>
                  <a:cubicBezTo>
                    <a:pt x="708" y="1329"/>
                    <a:pt x="1014" y="470"/>
                    <a:pt x="2025" y="226"/>
                  </a:cubicBezTo>
                  <a:cubicBezTo>
                    <a:pt x="2082" y="214"/>
                    <a:pt x="2374" y="164"/>
                    <a:pt x="2583" y="164"/>
                  </a:cubicBezTo>
                  <a:cubicBezTo>
                    <a:pt x="2710" y="164"/>
                    <a:pt x="2805" y="183"/>
                    <a:pt x="2797" y="239"/>
                  </a:cubicBezTo>
                  <a:cubicBezTo>
                    <a:pt x="2789" y="309"/>
                    <a:pt x="2583" y="325"/>
                    <a:pt x="2538" y="412"/>
                  </a:cubicBezTo>
                  <a:cubicBezTo>
                    <a:pt x="2212" y="1077"/>
                    <a:pt x="1873" y="1688"/>
                    <a:pt x="2785" y="2080"/>
                  </a:cubicBezTo>
                  <a:cubicBezTo>
                    <a:pt x="2793" y="2083"/>
                    <a:pt x="2802" y="2084"/>
                    <a:pt x="2810" y="2084"/>
                  </a:cubicBezTo>
                  <a:cubicBezTo>
                    <a:pt x="2868" y="2084"/>
                    <a:pt x="2923" y="2013"/>
                    <a:pt x="2938" y="1969"/>
                  </a:cubicBezTo>
                  <a:cubicBezTo>
                    <a:pt x="3238" y="1056"/>
                    <a:pt x="3752" y="540"/>
                    <a:pt x="4735" y="540"/>
                  </a:cubicBezTo>
                  <a:cubicBezTo>
                    <a:pt x="4739" y="540"/>
                    <a:pt x="4743" y="540"/>
                    <a:pt x="4747" y="540"/>
                  </a:cubicBezTo>
                  <a:cubicBezTo>
                    <a:pt x="4763" y="540"/>
                    <a:pt x="4779" y="540"/>
                    <a:pt x="4794" y="540"/>
                  </a:cubicBezTo>
                  <a:cubicBezTo>
                    <a:pt x="4967" y="540"/>
                    <a:pt x="5048" y="532"/>
                    <a:pt x="5065" y="532"/>
                  </a:cubicBezTo>
                  <a:cubicBezTo>
                    <a:pt x="5089" y="532"/>
                    <a:pt x="4991" y="548"/>
                    <a:pt x="4850" y="627"/>
                  </a:cubicBezTo>
                  <a:cubicBezTo>
                    <a:pt x="4647" y="742"/>
                    <a:pt x="4548" y="721"/>
                    <a:pt x="4417" y="936"/>
                  </a:cubicBezTo>
                  <a:cubicBezTo>
                    <a:pt x="4078" y="1470"/>
                    <a:pt x="4432" y="2080"/>
                    <a:pt x="5002" y="2122"/>
                  </a:cubicBezTo>
                  <a:cubicBezTo>
                    <a:pt x="5003" y="2122"/>
                    <a:pt x="5004" y="2122"/>
                    <a:pt x="5005" y="2122"/>
                  </a:cubicBezTo>
                  <a:cubicBezTo>
                    <a:pt x="5075" y="2122"/>
                    <a:pt x="5179" y="1973"/>
                    <a:pt x="5077" y="1960"/>
                  </a:cubicBezTo>
                  <a:cubicBezTo>
                    <a:pt x="4561" y="1213"/>
                    <a:pt x="4531" y="813"/>
                    <a:pt x="4998" y="755"/>
                  </a:cubicBezTo>
                  <a:cubicBezTo>
                    <a:pt x="5106" y="738"/>
                    <a:pt x="5209" y="706"/>
                    <a:pt x="5312" y="664"/>
                  </a:cubicBezTo>
                  <a:cubicBezTo>
                    <a:pt x="5349" y="652"/>
                    <a:pt x="5486" y="528"/>
                    <a:pt x="5391" y="494"/>
                  </a:cubicBezTo>
                  <a:cubicBezTo>
                    <a:pt x="5121" y="404"/>
                    <a:pt x="4851" y="348"/>
                    <a:pt x="4585" y="348"/>
                  </a:cubicBezTo>
                  <a:cubicBezTo>
                    <a:pt x="4258" y="348"/>
                    <a:pt x="3939" y="433"/>
                    <a:pt x="3640" y="643"/>
                  </a:cubicBezTo>
                  <a:cubicBezTo>
                    <a:pt x="3430" y="796"/>
                    <a:pt x="3252" y="1003"/>
                    <a:pt x="3107" y="1217"/>
                  </a:cubicBezTo>
                  <a:cubicBezTo>
                    <a:pt x="3020" y="1358"/>
                    <a:pt x="2959" y="1605"/>
                    <a:pt x="2860" y="1721"/>
                  </a:cubicBezTo>
                  <a:cubicBezTo>
                    <a:pt x="2856" y="1725"/>
                    <a:pt x="2852" y="1733"/>
                    <a:pt x="2852" y="1742"/>
                  </a:cubicBezTo>
                  <a:cubicBezTo>
                    <a:pt x="2128" y="1725"/>
                    <a:pt x="2187" y="1266"/>
                    <a:pt x="3025" y="371"/>
                  </a:cubicBezTo>
                  <a:cubicBezTo>
                    <a:pt x="3070" y="367"/>
                    <a:pt x="3174" y="260"/>
                    <a:pt x="3119" y="214"/>
                  </a:cubicBezTo>
                  <a:cubicBezTo>
                    <a:pt x="2934" y="60"/>
                    <a:pt x="2717" y="1"/>
                    <a:pt x="24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42"/>
            <p:cNvSpPr/>
            <p:nvPr/>
          </p:nvSpPr>
          <p:spPr>
            <a:xfrm>
              <a:off x="3959050" y="2113850"/>
              <a:ext cx="136675" cy="69475"/>
            </a:xfrm>
            <a:custGeom>
              <a:avLst/>
              <a:gdLst/>
              <a:ahLst/>
              <a:cxnLst/>
              <a:rect l="l" t="t" r="r" b="b"/>
              <a:pathLst>
                <a:path w="5467" h="2779" extrusionOk="0">
                  <a:moveTo>
                    <a:pt x="4590" y="213"/>
                  </a:moveTo>
                  <a:cubicBezTo>
                    <a:pt x="4590" y="213"/>
                    <a:pt x="4590" y="213"/>
                    <a:pt x="4590" y="213"/>
                  </a:cubicBezTo>
                  <a:cubicBezTo>
                    <a:pt x="4590" y="213"/>
                    <a:pt x="4590" y="213"/>
                    <a:pt x="4590" y="213"/>
                  </a:cubicBezTo>
                  <a:close/>
                  <a:moveTo>
                    <a:pt x="4148" y="569"/>
                  </a:moveTo>
                  <a:cubicBezTo>
                    <a:pt x="4147" y="570"/>
                    <a:pt x="4147" y="570"/>
                    <a:pt x="4146" y="571"/>
                  </a:cubicBezTo>
                  <a:lnTo>
                    <a:pt x="4146" y="571"/>
                  </a:lnTo>
                  <a:cubicBezTo>
                    <a:pt x="4147" y="570"/>
                    <a:pt x="4147" y="570"/>
                    <a:pt x="4148" y="569"/>
                  </a:cubicBezTo>
                  <a:close/>
                  <a:moveTo>
                    <a:pt x="2328" y="1"/>
                  </a:moveTo>
                  <a:cubicBezTo>
                    <a:pt x="1715" y="1"/>
                    <a:pt x="1202" y="329"/>
                    <a:pt x="754" y="821"/>
                  </a:cubicBezTo>
                  <a:cubicBezTo>
                    <a:pt x="523" y="1077"/>
                    <a:pt x="353" y="1332"/>
                    <a:pt x="241" y="1654"/>
                  </a:cubicBezTo>
                  <a:cubicBezTo>
                    <a:pt x="180" y="1837"/>
                    <a:pt x="163" y="2534"/>
                    <a:pt x="43" y="2691"/>
                  </a:cubicBezTo>
                  <a:cubicBezTo>
                    <a:pt x="1" y="2750"/>
                    <a:pt x="24" y="2778"/>
                    <a:pt x="64" y="2778"/>
                  </a:cubicBezTo>
                  <a:cubicBezTo>
                    <a:pt x="94" y="2778"/>
                    <a:pt x="133" y="2763"/>
                    <a:pt x="159" y="2732"/>
                  </a:cubicBezTo>
                  <a:cubicBezTo>
                    <a:pt x="237" y="2633"/>
                    <a:pt x="217" y="2601"/>
                    <a:pt x="258" y="2460"/>
                  </a:cubicBezTo>
                  <a:cubicBezTo>
                    <a:pt x="333" y="2199"/>
                    <a:pt x="320" y="1919"/>
                    <a:pt x="411" y="1659"/>
                  </a:cubicBezTo>
                  <a:cubicBezTo>
                    <a:pt x="697" y="841"/>
                    <a:pt x="1659" y="228"/>
                    <a:pt x="2511" y="68"/>
                  </a:cubicBezTo>
                  <a:lnTo>
                    <a:pt x="2511" y="68"/>
                  </a:lnTo>
                  <a:cubicBezTo>
                    <a:pt x="2199" y="129"/>
                    <a:pt x="1951" y="270"/>
                    <a:pt x="1765" y="544"/>
                  </a:cubicBezTo>
                  <a:cubicBezTo>
                    <a:pt x="1245" y="1304"/>
                    <a:pt x="1596" y="2443"/>
                    <a:pt x="2438" y="2769"/>
                  </a:cubicBezTo>
                  <a:cubicBezTo>
                    <a:pt x="2448" y="2773"/>
                    <a:pt x="2457" y="2775"/>
                    <a:pt x="2466" y="2775"/>
                  </a:cubicBezTo>
                  <a:cubicBezTo>
                    <a:pt x="2531" y="2775"/>
                    <a:pt x="2591" y="2691"/>
                    <a:pt x="2595" y="2633"/>
                  </a:cubicBezTo>
                  <a:cubicBezTo>
                    <a:pt x="2665" y="1890"/>
                    <a:pt x="2669" y="1208"/>
                    <a:pt x="3421" y="680"/>
                  </a:cubicBezTo>
                  <a:cubicBezTo>
                    <a:pt x="3539" y="596"/>
                    <a:pt x="4437" y="242"/>
                    <a:pt x="4573" y="213"/>
                  </a:cubicBezTo>
                  <a:lnTo>
                    <a:pt x="4573" y="213"/>
                  </a:lnTo>
                  <a:cubicBezTo>
                    <a:pt x="4491" y="260"/>
                    <a:pt x="4152" y="571"/>
                    <a:pt x="4146" y="571"/>
                  </a:cubicBezTo>
                  <a:cubicBezTo>
                    <a:pt x="4146" y="571"/>
                    <a:pt x="4146" y="571"/>
                    <a:pt x="4146" y="571"/>
                  </a:cubicBezTo>
                  <a:lnTo>
                    <a:pt x="4146" y="571"/>
                  </a:lnTo>
                  <a:cubicBezTo>
                    <a:pt x="4027" y="714"/>
                    <a:pt x="3945" y="871"/>
                    <a:pt x="3883" y="1048"/>
                  </a:cubicBezTo>
                  <a:cubicBezTo>
                    <a:pt x="3584" y="1926"/>
                    <a:pt x="4236" y="2747"/>
                    <a:pt x="5101" y="2747"/>
                  </a:cubicBezTo>
                  <a:cubicBezTo>
                    <a:pt x="5168" y="2747"/>
                    <a:pt x="5236" y="2743"/>
                    <a:pt x="5304" y="2732"/>
                  </a:cubicBezTo>
                  <a:cubicBezTo>
                    <a:pt x="5369" y="2720"/>
                    <a:pt x="5466" y="2559"/>
                    <a:pt x="5369" y="2559"/>
                  </a:cubicBezTo>
                  <a:cubicBezTo>
                    <a:pt x="5368" y="2559"/>
                    <a:pt x="5367" y="2559"/>
                    <a:pt x="5366" y="2559"/>
                  </a:cubicBezTo>
                  <a:cubicBezTo>
                    <a:pt x="5346" y="2560"/>
                    <a:pt x="5326" y="2561"/>
                    <a:pt x="5306" y="2561"/>
                  </a:cubicBezTo>
                  <a:cubicBezTo>
                    <a:pt x="4156" y="2561"/>
                    <a:pt x="3197" y="933"/>
                    <a:pt x="4870" y="263"/>
                  </a:cubicBezTo>
                  <a:cubicBezTo>
                    <a:pt x="4916" y="247"/>
                    <a:pt x="5019" y="118"/>
                    <a:pt x="4937" y="90"/>
                  </a:cubicBezTo>
                  <a:cubicBezTo>
                    <a:pt x="4831" y="54"/>
                    <a:pt x="4720" y="38"/>
                    <a:pt x="4607" y="38"/>
                  </a:cubicBezTo>
                  <a:cubicBezTo>
                    <a:pt x="3907" y="38"/>
                    <a:pt x="3093" y="645"/>
                    <a:pt x="2723" y="1139"/>
                  </a:cubicBezTo>
                  <a:cubicBezTo>
                    <a:pt x="2587" y="1316"/>
                    <a:pt x="2467" y="1494"/>
                    <a:pt x="2418" y="1717"/>
                  </a:cubicBezTo>
                  <a:cubicBezTo>
                    <a:pt x="2381" y="1873"/>
                    <a:pt x="2480" y="2427"/>
                    <a:pt x="2414" y="2477"/>
                  </a:cubicBezTo>
                  <a:cubicBezTo>
                    <a:pt x="2395" y="2491"/>
                    <a:pt x="2375" y="2498"/>
                    <a:pt x="2353" y="2498"/>
                  </a:cubicBezTo>
                  <a:cubicBezTo>
                    <a:pt x="2154" y="2498"/>
                    <a:pt x="1851" y="1933"/>
                    <a:pt x="1806" y="1799"/>
                  </a:cubicBezTo>
                  <a:cubicBezTo>
                    <a:pt x="1593" y="1170"/>
                    <a:pt x="1764" y="238"/>
                    <a:pt x="2675" y="238"/>
                  </a:cubicBezTo>
                  <a:cubicBezTo>
                    <a:pt x="2678" y="238"/>
                    <a:pt x="2682" y="238"/>
                    <a:pt x="2686" y="238"/>
                  </a:cubicBezTo>
                  <a:cubicBezTo>
                    <a:pt x="2748" y="238"/>
                    <a:pt x="2888" y="86"/>
                    <a:pt x="2793" y="61"/>
                  </a:cubicBezTo>
                  <a:cubicBezTo>
                    <a:pt x="2632" y="20"/>
                    <a:pt x="2477" y="1"/>
                    <a:pt x="23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42"/>
            <p:cNvSpPr/>
            <p:nvPr/>
          </p:nvSpPr>
          <p:spPr>
            <a:xfrm>
              <a:off x="1685975" y="2186825"/>
              <a:ext cx="136725" cy="69525"/>
            </a:xfrm>
            <a:custGeom>
              <a:avLst/>
              <a:gdLst/>
              <a:ahLst/>
              <a:cxnLst/>
              <a:rect l="l" t="t" r="r" b="b"/>
              <a:pathLst>
                <a:path w="5469" h="2781" extrusionOk="0">
                  <a:moveTo>
                    <a:pt x="4589" y="218"/>
                  </a:moveTo>
                  <a:cubicBezTo>
                    <a:pt x="4588" y="218"/>
                    <a:pt x="4588" y="218"/>
                    <a:pt x="4588" y="218"/>
                  </a:cubicBezTo>
                  <a:cubicBezTo>
                    <a:pt x="4588" y="218"/>
                    <a:pt x="4588" y="218"/>
                    <a:pt x="4589" y="218"/>
                  </a:cubicBezTo>
                  <a:close/>
                  <a:moveTo>
                    <a:pt x="2328" y="1"/>
                  </a:moveTo>
                  <a:cubicBezTo>
                    <a:pt x="1716" y="1"/>
                    <a:pt x="1200" y="330"/>
                    <a:pt x="752" y="825"/>
                  </a:cubicBezTo>
                  <a:cubicBezTo>
                    <a:pt x="525" y="1077"/>
                    <a:pt x="356" y="1333"/>
                    <a:pt x="244" y="1659"/>
                  </a:cubicBezTo>
                  <a:cubicBezTo>
                    <a:pt x="179" y="1841"/>
                    <a:pt x="162" y="2539"/>
                    <a:pt x="46" y="2691"/>
                  </a:cubicBezTo>
                  <a:cubicBezTo>
                    <a:pt x="1" y="2751"/>
                    <a:pt x="25" y="2780"/>
                    <a:pt x="66" y="2780"/>
                  </a:cubicBezTo>
                  <a:cubicBezTo>
                    <a:pt x="95" y="2780"/>
                    <a:pt x="133" y="2764"/>
                    <a:pt x="158" y="2733"/>
                  </a:cubicBezTo>
                  <a:cubicBezTo>
                    <a:pt x="240" y="2638"/>
                    <a:pt x="219" y="2600"/>
                    <a:pt x="261" y="2460"/>
                  </a:cubicBezTo>
                  <a:cubicBezTo>
                    <a:pt x="335" y="2204"/>
                    <a:pt x="318" y="1923"/>
                    <a:pt x="414" y="1659"/>
                  </a:cubicBezTo>
                  <a:cubicBezTo>
                    <a:pt x="702" y="838"/>
                    <a:pt x="1675" y="217"/>
                    <a:pt x="2536" y="64"/>
                  </a:cubicBezTo>
                  <a:lnTo>
                    <a:pt x="2536" y="64"/>
                  </a:lnTo>
                  <a:cubicBezTo>
                    <a:pt x="2213" y="123"/>
                    <a:pt x="1958" y="267"/>
                    <a:pt x="1764" y="544"/>
                  </a:cubicBezTo>
                  <a:cubicBezTo>
                    <a:pt x="1248" y="1304"/>
                    <a:pt x="1599" y="2447"/>
                    <a:pt x="2441" y="2770"/>
                  </a:cubicBezTo>
                  <a:cubicBezTo>
                    <a:pt x="2450" y="2773"/>
                    <a:pt x="2459" y="2775"/>
                    <a:pt x="2468" y="2775"/>
                  </a:cubicBezTo>
                  <a:cubicBezTo>
                    <a:pt x="2533" y="2775"/>
                    <a:pt x="2594" y="2691"/>
                    <a:pt x="2598" y="2634"/>
                  </a:cubicBezTo>
                  <a:cubicBezTo>
                    <a:pt x="2668" y="1891"/>
                    <a:pt x="2672" y="1209"/>
                    <a:pt x="3419" y="681"/>
                  </a:cubicBezTo>
                  <a:cubicBezTo>
                    <a:pt x="3541" y="597"/>
                    <a:pt x="4435" y="244"/>
                    <a:pt x="4571" y="217"/>
                  </a:cubicBezTo>
                  <a:lnTo>
                    <a:pt x="4571" y="217"/>
                  </a:lnTo>
                  <a:cubicBezTo>
                    <a:pt x="4490" y="264"/>
                    <a:pt x="4157" y="571"/>
                    <a:pt x="4146" y="571"/>
                  </a:cubicBezTo>
                  <a:cubicBezTo>
                    <a:pt x="4145" y="571"/>
                    <a:pt x="4145" y="570"/>
                    <a:pt x="4146" y="569"/>
                  </a:cubicBezTo>
                  <a:lnTo>
                    <a:pt x="4146" y="569"/>
                  </a:lnTo>
                  <a:cubicBezTo>
                    <a:pt x="4031" y="713"/>
                    <a:pt x="3944" y="871"/>
                    <a:pt x="3886" y="1048"/>
                  </a:cubicBezTo>
                  <a:cubicBezTo>
                    <a:pt x="3583" y="1927"/>
                    <a:pt x="4239" y="2748"/>
                    <a:pt x="5105" y="2748"/>
                  </a:cubicBezTo>
                  <a:cubicBezTo>
                    <a:pt x="5171" y="2748"/>
                    <a:pt x="5239" y="2743"/>
                    <a:pt x="5307" y="2733"/>
                  </a:cubicBezTo>
                  <a:cubicBezTo>
                    <a:pt x="5368" y="2724"/>
                    <a:pt x="5469" y="2559"/>
                    <a:pt x="5372" y="2559"/>
                  </a:cubicBezTo>
                  <a:cubicBezTo>
                    <a:pt x="5371" y="2559"/>
                    <a:pt x="5370" y="2559"/>
                    <a:pt x="5368" y="2559"/>
                  </a:cubicBezTo>
                  <a:cubicBezTo>
                    <a:pt x="5348" y="2560"/>
                    <a:pt x="5329" y="2561"/>
                    <a:pt x="5309" y="2561"/>
                  </a:cubicBezTo>
                  <a:cubicBezTo>
                    <a:pt x="4158" y="2561"/>
                    <a:pt x="3200" y="934"/>
                    <a:pt x="4873" y="263"/>
                  </a:cubicBezTo>
                  <a:cubicBezTo>
                    <a:pt x="4918" y="247"/>
                    <a:pt x="5021" y="119"/>
                    <a:pt x="4939" y="90"/>
                  </a:cubicBezTo>
                  <a:cubicBezTo>
                    <a:pt x="4834" y="55"/>
                    <a:pt x="4723" y="39"/>
                    <a:pt x="4609" y="39"/>
                  </a:cubicBezTo>
                  <a:cubicBezTo>
                    <a:pt x="3910" y="39"/>
                    <a:pt x="3095" y="645"/>
                    <a:pt x="2721" y="1138"/>
                  </a:cubicBezTo>
                  <a:cubicBezTo>
                    <a:pt x="2590" y="1317"/>
                    <a:pt x="2470" y="1494"/>
                    <a:pt x="2416" y="1717"/>
                  </a:cubicBezTo>
                  <a:cubicBezTo>
                    <a:pt x="2379" y="1874"/>
                    <a:pt x="2483" y="2427"/>
                    <a:pt x="2416" y="2476"/>
                  </a:cubicBezTo>
                  <a:cubicBezTo>
                    <a:pt x="2398" y="2491"/>
                    <a:pt x="2377" y="2497"/>
                    <a:pt x="2355" y="2497"/>
                  </a:cubicBezTo>
                  <a:cubicBezTo>
                    <a:pt x="2157" y="2497"/>
                    <a:pt x="1853" y="1937"/>
                    <a:pt x="1809" y="1799"/>
                  </a:cubicBezTo>
                  <a:cubicBezTo>
                    <a:pt x="1595" y="1169"/>
                    <a:pt x="1767" y="239"/>
                    <a:pt x="2683" y="239"/>
                  </a:cubicBezTo>
                  <a:cubicBezTo>
                    <a:pt x="2685" y="239"/>
                    <a:pt x="2687" y="239"/>
                    <a:pt x="2689" y="239"/>
                  </a:cubicBezTo>
                  <a:cubicBezTo>
                    <a:pt x="2746" y="239"/>
                    <a:pt x="2891" y="86"/>
                    <a:pt x="2792" y="61"/>
                  </a:cubicBezTo>
                  <a:cubicBezTo>
                    <a:pt x="2631" y="20"/>
                    <a:pt x="2477" y="1"/>
                    <a:pt x="23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42"/>
            <p:cNvSpPr/>
            <p:nvPr/>
          </p:nvSpPr>
          <p:spPr>
            <a:xfrm>
              <a:off x="1423200" y="1438375"/>
              <a:ext cx="116000" cy="183125"/>
            </a:xfrm>
            <a:custGeom>
              <a:avLst/>
              <a:gdLst/>
              <a:ahLst/>
              <a:cxnLst/>
              <a:rect l="l" t="t" r="r" b="b"/>
              <a:pathLst>
                <a:path w="4640" h="7325" extrusionOk="0">
                  <a:moveTo>
                    <a:pt x="4573" y="1"/>
                  </a:moveTo>
                  <a:cubicBezTo>
                    <a:pt x="4545" y="1"/>
                    <a:pt x="4512" y="17"/>
                    <a:pt x="4491" y="51"/>
                  </a:cubicBezTo>
                  <a:cubicBezTo>
                    <a:pt x="2964" y="2426"/>
                    <a:pt x="1320" y="4762"/>
                    <a:pt x="20" y="7274"/>
                  </a:cubicBezTo>
                  <a:cubicBezTo>
                    <a:pt x="1" y="7309"/>
                    <a:pt x="18" y="7325"/>
                    <a:pt x="42" y="7325"/>
                  </a:cubicBezTo>
                  <a:cubicBezTo>
                    <a:pt x="65" y="7325"/>
                    <a:pt x="94" y="7311"/>
                    <a:pt x="106" y="7289"/>
                  </a:cubicBezTo>
                  <a:cubicBezTo>
                    <a:pt x="1593" y="4878"/>
                    <a:pt x="3075" y="2479"/>
                    <a:pt x="4603" y="93"/>
                  </a:cubicBezTo>
                  <a:cubicBezTo>
                    <a:pt x="4639" y="33"/>
                    <a:pt x="4612" y="1"/>
                    <a:pt x="45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42"/>
            <p:cNvSpPr/>
            <p:nvPr/>
          </p:nvSpPr>
          <p:spPr>
            <a:xfrm>
              <a:off x="2817700" y="2020050"/>
              <a:ext cx="111225" cy="168550"/>
            </a:xfrm>
            <a:custGeom>
              <a:avLst/>
              <a:gdLst/>
              <a:ahLst/>
              <a:cxnLst/>
              <a:rect l="l" t="t" r="r" b="b"/>
              <a:pathLst>
                <a:path w="4449" h="6742" extrusionOk="0">
                  <a:moveTo>
                    <a:pt x="4382" y="1"/>
                  </a:moveTo>
                  <a:cubicBezTo>
                    <a:pt x="4353" y="1"/>
                    <a:pt x="4318" y="17"/>
                    <a:pt x="4296" y="51"/>
                  </a:cubicBezTo>
                  <a:cubicBezTo>
                    <a:pt x="2814" y="2207"/>
                    <a:pt x="1129" y="4308"/>
                    <a:pt x="18" y="6691"/>
                  </a:cubicBezTo>
                  <a:cubicBezTo>
                    <a:pt x="0" y="6727"/>
                    <a:pt x="12" y="6741"/>
                    <a:pt x="32" y="6741"/>
                  </a:cubicBezTo>
                  <a:cubicBezTo>
                    <a:pt x="59" y="6741"/>
                    <a:pt x="101" y="6718"/>
                    <a:pt x="117" y="6691"/>
                  </a:cubicBezTo>
                  <a:cubicBezTo>
                    <a:pt x="1410" y="4391"/>
                    <a:pt x="2917" y="2265"/>
                    <a:pt x="4408" y="93"/>
                  </a:cubicBezTo>
                  <a:cubicBezTo>
                    <a:pt x="4448" y="33"/>
                    <a:pt x="4422" y="1"/>
                    <a:pt x="43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42"/>
            <p:cNvSpPr/>
            <p:nvPr/>
          </p:nvSpPr>
          <p:spPr>
            <a:xfrm>
              <a:off x="2903200" y="2098150"/>
              <a:ext cx="18000" cy="24600"/>
            </a:xfrm>
            <a:custGeom>
              <a:avLst/>
              <a:gdLst/>
              <a:ahLst/>
              <a:cxnLst/>
              <a:rect l="l" t="t" r="r" b="b"/>
              <a:pathLst>
                <a:path w="720" h="984" extrusionOk="0">
                  <a:moveTo>
                    <a:pt x="665" y="0"/>
                  </a:moveTo>
                  <a:cubicBezTo>
                    <a:pt x="641" y="0"/>
                    <a:pt x="610" y="15"/>
                    <a:pt x="592" y="45"/>
                  </a:cubicBezTo>
                  <a:cubicBezTo>
                    <a:pt x="472" y="210"/>
                    <a:pt x="360" y="380"/>
                    <a:pt x="249" y="548"/>
                  </a:cubicBezTo>
                  <a:cubicBezTo>
                    <a:pt x="162" y="677"/>
                    <a:pt x="51" y="801"/>
                    <a:pt x="9" y="949"/>
                  </a:cubicBezTo>
                  <a:cubicBezTo>
                    <a:pt x="1" y="975"/>
                    <a:pt x="11" y="983"/>
                    <a:pt x="27" y="983"/>
                  </a:cubicBezTo>
                  <a:cubicBezTo>
                    <a:pt x="44" y="983"/>
                    <a:pt x="68" y="972"/>
                    <a:pt x="79" y="961"/>
                  </a:cubicBezTo>
                  <a:cubicBezTo>
                    <a:pt x="203" y="850"/>
                    <a:pt x="285" y="693"/>
                    <a:pt x="377" y="553"/>
                  </a:cubicBezTo>
                  <a:cubicBezTo>
                    <a:pt x="480" y="396"/>
                    <a:pt x="587" y="239"/>
                    <a:pt x="686" y="82"/>
                  </a:cubicBezTo>
                  <a:cubicBezTo>
                    <a:pt x="719" y="28"/>
                    <a:pt x="698" y="0"/>
                    <a:pt x="6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42"/>
            <p:cNvSpPr/>
            <p:nvPr/>
          </p:nvSpPr>
          <p:spPr>
            <a:xfrm>
              <a:off x="4107225" y="248675"/>
              <a:ext cx="67250" cy="88075"/>
            </a:xfrm>
            <a:custGeom>
              <a:avLst/>
              <a:gdLst/>
              <a:ahLst/>
              <a:cxnLst/>
              <a:rect l="l" t="t" r="r" b="b"/>
              <a:pathLst>
                <a:path w="2690" h="3523" extrusionOk="0">
                  <a:moveTo>
                    <a:pt x="2650" y="1"/>
                  </a:moveTo>
                  <a:cubicBezTo>
                    <a:pt x="2620" y="1"/>
                    <a:pt x="2572" y="25"/>
                    <a:pt x="2556" y="57"/>
                  </a:cubicBezTo>
                  <a:cubicBezTo>
                    <a:pt x="1887" y="1325"/>
                    <a:pt x="868" y="2303"/>
                    <a:pt x="33" y="3447"/>
                  </a:cubicBezTo>
                  <a:cubicBezTo>
                    <a:pt x="1" y="3493"/>
                    <a:pt x="23" y="3523"/>
                    <a:pt x="57" y="3523"/>
                  </a:cubicBezTo>
                  <a:cubicBezTo>
                    <a:pt x="74" y="3523"/>
                    <a:pt x="94" y="3515"/>
                    <a:pt x="111" y="3496"/>
                  </a:cubicBezTo>
                  <a:cubicBezTo>
                    <a:pt x="1070" y="2465"/>
                    <a:pt x="2019" y="1316"/>
                    <a:pt x="2667" y="57"/>
                  </a:cubicBezTo>
                  <a:cubicBezTo>
                    <a:pt x="2689" y="16"/>
                    <a:pt x="2675" y="1"/>
                    <a:pt x="26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42"/>
            <p:cNvSpPr/>
            <p:nvPr/>
          </p:nvSpPr>
          <p:spPr>
            <a:xfrm>
              <a:off x="1999575" y="279800"/>
              <a:ext cx="21900" cy="12850"/>
            </a:xfrm>
            <a:custGeom>
              <a:avLst/>
              <a:gdLst/>
              <a:ahLst/>
              <a:cxnLst/>
              <a:rect l="l" t="t" r="r" b="b"/>
              <a:pathLst>
                <a:path w="876" h="514" extrusionOk="0">
                  <a:moveTo>
                    <a:pt x="562" y="1"/>
                  </a:moveTo>
                  <a:cubicBezTo>
                    <a:pt x="331" y="1"/>
                    <a:pt x="1" y="513"/>
                    <a:pt x="314" y="513"/>
                  </a:cubicBezTo>
                  <a:cubicBezTo>
                    <a:pt x="546" y="513"/>
                    <a:pt x="876" y="1"/>
                    <a:pt x="5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42"/>
            <p:cNvSpPr/>
            <p:nvPr/>
          </p:nvSpPr>
          <p:spPr>
            <a:xfrm>
              <a:off x="2011250" y="349700"/>
              <a:ext cx="19850" cy="11700"/>
            </a:xfrm>
            <a:custGeom>
              <a:avLst/>
              <a:gdLst/>
              <a:ahLst/>
              <a:cxnLst/>
              <a:rect l="l" t="t" r="r" b="b"/>
              <a:pathLst>
                <a:path w="794" h="468" extrusionOk="0">
                  <a:moveTo>
                    <a:pt x="508" y="0"/>
                  </a:moveTo>
                  <a:cubicBezTo>
                    <a:pt x="302" y="0"/>
                    <a:pt x="1" y="467"/>
                    <a:pt x="285" y="467"/>
                  </a:cubicBezTo>
                  <a:cubicBezTo>
                    <a:pt x="496" y="467"/>
                    <a:pt x="793" y="0"/>
                    <a:pt x="5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42"/>
            <p:cNvSpPr/>
            <p:nvPr/>
          </p:nvSpPr>
          <p:spPr>
            <a:xfrm>
              <a:off x="2053250" y="332250"/>
              <a:ext cx="15925" cy="9325"/>
            </a:xfrm>
            <a:custGeom>
              <a:avLst/>
              <a:gdLst/>
              <a:ahLst/>
              <a:cxnLst/>
              <a:rect l="l" t="t" r="r" b="b"/>
              <a:pathLst>
                <a:path w="637" h="373" extrusionOk="0">
                  <a:moveTo>
                    <a:pt x="409" y="1"/>
                  </a:moveTo>
                  <a:cubicBezTo>
                    <a:pt x="240" y="1"/>
                    <a:pt x="0" y="372"/>
                    <a:pt x="228" y="372"/>
                  </a:cubicBezTo>
                  <a:cubicBezTo>
                    <a:pt x="397" y="372"/>
                    <a:pt x="636" y="1"/>
                    <a:pt x="4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42"/>
            <p:cNvSpPr/>
            <p:nvPr/>
          </p:nvSpPr>
          <p:spPr>
            <a:xfrm>
              <a:off x="2158225" y="296525"/>
              <a:ext cx="19225" cy="11400"/>
            </a:xfrm>
            <a:custGeom>
              <a:avLst/>
              <a:gdLst/>
              <a:ahLst/>
              <a:cxnLst/>
              <a:rect l="l" t="t" r="r" b="b"/>
              <a:pathLst>
                <a:path w="769" h="456" extrusionOk="0">
                  <a:moveTo>
                    <a:pt x="492" y="1"/>
                  </a:moveTo>
                  <a:cubicBezTo>
                    <a:pt x="290" y="1"/>
                    <a:pt x="1" y="456"/>
                    <a:pt x="277" y="456"/>
                  </a:cubicBezTo>
                  <a:cubicBezTo>
                    <a:pt x="480" y="456"/>
                    <a:pt x="769" y="1"/>
                    <a:pt x="49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42"/>
            <p:cNvSpPr/>
            <p:nvPr/>
          </p:nvSpPr>
          <p:spPr>
            <a:xfrm>
              <a:off x="3766775" y="294675"/>
              <a:ext cx="7375" cy="4350"/>
            </a:xfrm>
            <a:custGeom>
              <a:avLst/>
              <a:gdLst/>
              <a:ahLst/>
              <a:cxnLst/>
              <a:rect l="l" t="t" r="r" b="b"/>
              <a:pathLst>
                <a:path w="295" h="174" extrusionOk="0">
                  <a:moveTo>
                    <a:pt x="187" y="0"/>
                  </a:moveTo>
                  <a:cubicBezTo>
                    <a:pt x="113" y="0"/>
                    <a:pt x="1" y="174"/>
                    <a:pt x="104" y="174"/>
                  </a:cubicBezTo>
                  <a:cubicBezTo>
                    <a:pt x="182" y="174"/>
                    <a:pt x="294" y="0"/>
                    <a:pt x="1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42"/>
            <p:cNvSpPr/>
            <p:nvPr/>
          </p:nvSpPr>
          <p:spPr>
            <a:xfrm>
              <a:off x="3779975" y="360375"/>
              <a:ext cx="13375" cy="11400"/>
            </a:xfrm>
            <a:custGeom>
              <a:avLst/>
              <a:gdLst/>
              <a:ahLst/>
              <a:cxnLst/>
              <a:rect l="l" t="t" r="r" b="b"/>
              <a:pathLst>
                <a:path w="535" h="456" extrusionOk="0">
                  <a:moveTo>
                    <a:pt x="386" y="0"/>
                  </a:moveTo>
                  <a:cubicBezTo>
                    <a:pt x="270" y="0"/>
                    <a:pt x="90" y="169"/>
                    <a:pt x="63" y="230"/>
                  </a:cubicBezTo>
                  <a:cubicBezTo>
                    <a:pt x="1" y="366"/>
                    <a:pt x="72" y="455"/>
                    <a:pt x="173" y="455"/>
                  </a:cubicBezTo>
                  <a:cubicBezTo>
                    <a:pt x="219" y="455"/>
                    <a:pt x="271" y="437"/>
                    <a:pt x="319" y="395"/>
                  </a:cubicBezTo>
                  <a:cubicBezTo>
                    <a:pt x="348" y="375"/>
                    <a:pt x="373" y="354"/>
                    <a:pt x="402" y="333"/>
                  </a:cubicBezTo>
                  <a:cubicBezTo>
                    <a:pt x="452" y="305"/>
                    <a:pt x="534" y="202"/>
                    <a:pt x="501" y="139"/>
                  </a:cubicBezTo>
                  <a:cubicBezTo>
                    <a:pt x="485" y="114"/>
                    <a:pt x="481" y="102"/>
                    <a:pt x="477" y="82"/>
                  </a:cubicBezTo>
                  <a:cubicBezTo>
                    <a:pt x="462" y="23"/>
                    <a:pt x="428" y="0"/>
                    <a:pt x="3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42"/>
            <p:cNvSpPr/>
            <p:nvPr/>
          </p:nvSpPr>
          <p:spPr>
            <a:xfrm>
              <a:off x="3796700" y="404000"/>
              <a:ext cx="16750" cy="9825"/>
            </a:xfrm>
            <a:custGeom>
              <a:avLst/>
              <a:gdLst/>
              <a:ahLst/>
              <a:cxnLst/>
              <a:rect l="l" t="t" r="r" b="b"/>
              <a:pathLst>
                <a:path w="670" h="393" extrusionOk="0">
                  <a:moveTo>
                    <a:pt x="431" y="0"/>
                  </a:moveTo>
                  <a:cubicBezTo>
                    <a:pt x="254" y="0"/>
                    <a:pt x="1" y="393"/>
                    <a:pt x="241" y="393"/>
                  </a:cubicBezTo>
                  <a:cubicBezTo>
                    <a:pt x="418" y="393"/>
                    <a:pt x="670" y="0"/>
                    <a:pt x="4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42"/>
            <p:cNvSpPr/>
            <p:nvPr/>
          </p:nvSpPr>
          <p:spPr>
            <a:xfrm>
              <a:off x="3726100" y="370250"/>
              <a:ext cx="17650" cy="17525"/>
            </a:xfrm>
            <a:custGeom>
              <a:avLst/>
              <a:gdLst/>
              <a:ahLst/>
              <a:cxnLst/>
              <a:rect l="l" t="t" r="r" b="b"/>
              <a:pathLst>
                <a:path w="706" h="701" extrusionOk="0">
                  <a:moveTo>
                    <a:pt x="560" y="0"/>
                  </a:moveTo>
                  <a:cubicBezTo>
                    <a:pt x="512" y="0"/>
                    <a:pt x="456" y="22"/>
                    <a:pt x="406" y="70"/>
                  </a:cubicBezTo>
                  <a:cubicBezTo>
                    <a:pt x="315" y="161"/>
                    <a:pt x="257" y="277"/>
                    <a:pt x="166" y="367"/>
                  </a:cubicBezTo>
                  <a:cubicBezTo>
                    <a:pt x="96" y="438"/>
                    <a:pt x="1" y="599"/>
                    <a:pt x="113" y="678"/>
                  </a:cubicBezTo>
                  <a:cubicBezTo>
                    <a:pt x="135" y="694"/>
                    <a:pt x="160" y="701"/>
                    <a:pt x="186" y="701"/>
                  </a:cubicBezTo>
                  <a:cubicBezTo>
                    <a:pt x="283" y="701"/>
                    <a:pt x="393" y="602"/>
                    <a:pt x="439" y="537"/>
                  </a:cubicBezTo>
                  <a:cubicBezTo>
                    <a:pt x="513" y="434"/>
                    <a:pt x="546" y="310"/>
                    <a:pt x="616" y="207"/>
                  </a:cubicBezTo>
                  <a:cubicBezTo>
                    <a:pt x="706" y="79"/>
                    <a:pt x="650" y="0"/>
                    <a:pt x="5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42"/>
            <p:cNvSpPr/>
            <p:nvPr/>
          </p:nvSpPr>
          <p:spPr>
            <a:xfrm>
              <a:off x="3820775" y="324000"/>
              <a:ext cx="16625" cy="9850"/>
            </a:xfrm>
            <a:custGeom>
              <a:avLst/>
              <a:gdLst/>
              <a:ahLst/>
              <a:cxnLst/>
              <a:rect l="l" t="t" r="r" b="b"/>
              <a:pathLst>
                <a:path w="665" h="394" extrusionOk="0">
                  <a:moveTo>
                    <a:pt x="425" y="1"/>
                  </a:moveTo>
                  <a:cubicBezTo>
                    <a:pt x="252" y="1"/>
                    <a:pt x="0" y="393"/>
                    <a:pt x="240" y="393"/>
                  </a:cubicBezTo>
                  <a:cubicBezTo>
                    <a:pt x="417" y="393"/>
                    <a:pt x="665" y="1"/>
                    <a:pt x="4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42"/>
            <p:cNvSpPr/>
            <p:nvPr/>
          </p:nvSpPr>
          <p:spPr>
            <a:xfrm>
              <a:off x="3854525" y="238125"/>
              <a:ext cx="18500" cy="10875"/>
            </a:xfrm>
            <a:custGeom>
              <a:avLst/>
              <a:gdLst/>
              <a:ahLst/>
              <a:cxnLst/>
              <a:rect l="l" t="t" r="r" b="b"/>
              <a:pathLst>
                <a:path w="740" h="435" extrusionOk="0">
                  <a:moveTo>
                    <a:pt x="475" y="0"/>
                  </a:moveTo>
                  <a:cubicBezTo>
                    <a:pt x="277" y="0"/>
                    <a:pt x="1" y="434"/>
                    <a:pt x="264" y="434"/>
                  </a:cubicBezTo>
                  <a:cubicBezTo>
                    <a:pt x="463" y="434"/>
                    <a:pt x="740" y="0"/>
                    <a:pt x="4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42"/>
            <p:cNvSpPr/>
            <p:nvPr/>
          </p:nvSpPr>
          <p:spPr>
            <a:xfrm>
              <a:off x="3892475" y="347775"/>
              <a:ext cx="12250" cy="13125"/>
            </a:xfrm>
            <a:custGeom>
              <a:avLst/>
              <a:gdLst/>
              <a:ahLst/>
              <a:cxnLst/>
              <a:rect l="l" t="t" r="r" b="b"/>
              <a:pathLst>
                <a:path w="490" h="525" extrusionOk="0">
                  <a:moveTo>
                    <a:pt x="350" y="1"/>
                  </a:moveTo>
                  <a:cubicBezTo>
                    <a:pt x="232" y="1"/>
                    <a:pt x="53" y="194"/>
                    <a:pt x="35" y="272"/>
                  </a:cubicBezTo>
                  <a:cubicBezTo>
                    <a:pt x="23" y="321"/>
                    <a:pt x="19" y="371"/>
                    <a:pt x="10" y="420"/>
                  </a:cubicBezTo>
                  <a:cubicBezTo>
                    <a:pt x="1" y="494"/>
                    <a:pt x="45" y="525"/>
                    <a:pt x="110" y="525"/>
                  </a:cubicBezTo>
                  <a:cubicBezTo>
                    <a:pt x="251" y="525"/>
                    <a:pt x="490" y="374"/>
                    <a:pt x="465" y="201"/>
                  </a:cubicBezTo>
                  <a:cubicBezTo>
                    <a:pt x="461" y="161"/>
                    <a:pt x="456" y="119"/>
                    <a:pt x="440" y="77"/>
                  </a:cubicBezTo>
                  <a:cubicBezTo>
                    <a:pt x="422" y="22"/>
                    <a:pt x="390" y="1"/>
                    <a:pt x="3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42"/>
            <p:cNvSpPr/>
            <p:nvPr/>
          </p:nvSpPr>
          <p:spPr>
            <a:xfrm>
              <a:off x="4878500" y="455950"/>
              <a:ext cx="16950" cy="14250"/>
            </a:xfrm>
            <a:custGeom>
              <a:avLst/>
              <a:gdLst/>
              <a:ahLst/>
              <a:cxnLst/>
              <a:rect l="l" t="t" r="r" b="b"/>
              <a:pathLst>
                <a:path w="678" h="570" extrusionOk="0">
                  <a:moveTo>
                    <a:pt x="486" y="0"/>
                  </a:moveTo>
                  <a:cubicBezTo>
                    <a:pt x="395" y="0"/>
                    <a:pt x="291" y="70"/>
                    <a:pt x="241" y="123"/>
                  </a:cubicBezTo>
                  <a:cubicBezTo>
                    <a:pt x="216" y="152"/>
                    <a:pt x="191" y="177"/>
                    <a:pt x="166" y="206"/>
                  </a:cubicBezTo>
                  <a:cubicBezTo>
                    <a:pt x="100" y="284"/>
                    <a:pt x="1" y="412"/>
                    <a:pt x="71" y="516"/>
                  </a:cubicBezTo>
                  <a:cubicBezTo>
                    <a:pt x="97" y="555"/>
                    <a:pt x="137" y="570"/>
                    <a:pt x="181" y="570"/>
                  </a:cubicBezTo>
                  <a:cubicBezTo>
                    <a:pt x="243" y="570"/>
                    <a:pt x="312" y="539"/>
                    <a:pt x="356" y="503"/>
                  </a:cubicBezTo>
                  <a:cubicBezTo>
                    <a:pt x="401" y="461"/>
                    <a:pt x="451" y="421"/>
                    <a:pt x="496" y="379"/>
                  </a:cubicBezTo>
                  <a:cubicBezTo>
                    <a:pt x="571" y="305"/>
                    <a:pt x="678" y="135"/>
                    <a:pt x="584" y="40"/>
                  </a:cubicBezTo>
                  <a:cubicBezTo>
                    <a:pt x="556" y="12"/>
                    <a:pt x="522" y="0"/>
                    <a:pt x="4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42"/>
            <p:cNvSpPr/>
            <p:nvPr/>
          </p:nvSpPr>
          <p:spPr>
            <a:xfrm>
              <a:off x="4877900" y="344450"/>
              <a:ext cx="19650" cy="11550"/>
            </a:xfrm>
            <a:custGeom>
              <a:avLst/>
              <a:gdLst/>
              <a:ahLst/>
              <a:cxnLst/>
              <a:rect l="l" t="t" r="r" b="b"/>
              <a:pathLst>
                <a:path w="786" h="462" extrusionOk="0">
                  <a:moveTo>
                    <a:pt x="504" y="0"/>
                  </a:moveTo>
                  <a:cubicBezTo>
                    <a:pt x="297" y="0"/>
                    <a:pt x="0" y="462"/>
                    <a:pt x="281" y="462"/>
                  </a:cubicBezTo>
                  <a:cubicBezTo>
                    <a:pt x="492" y="462"/>
                    <a:pt x="785" y="0"/>
                    <a:pt x="5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42"/>
            <p:cNvSpPr/>
            <p:nvPr/>
          </p:nvSpPr>
          <p:spPr>
            <a:xfrm>
              <a:off x="4982750" y="315625"/>
              <a:ext cx="17900" cy="10550"/>
            </a:xfrm>
            <a:custGeom>
              <a:avLst/>
              <a:gdLst/>
              <a:ahLst/>
              <a:cxnLst/>
              <a:rect l="l" t="t" r="r" b="b"/>
              <a:pathLst>
                <a:path w="716" h="422" extrusionOk="0">
                  <a:moveTo>
                    <a:pt x="460" y="1"/>
                  </a:moveTo>
                  <a:cubicBezTo>
                    <a:pt x="269" y="1"/>
                    <a:pt x="1" y="422"/>
                    <a:pt x="258" y="422"/>
                  </a:cubicBezTo>
                  <a:cubicBezTo>
                    <a:pt x="447" y="422"/>
                    <a:pt x="715" y="1"/>
                    <a:pt x="4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42"/>
            <p:cNvSpPr/>
            <p:nvPr/>
          </p:nvSpPr>
          <p:spPr>
            <a:xfrm>
              <a:off x="5008300" y="398300"/>
              <a:ext cx="18925" cy="19050"/>
            </a:xfrm>
            <a:custGeom>
              <a:avLst/>
              <a:gdLst/>
              <a:ahLst/>
              <a:cxnLst/>
              <a:rect l="l" t="t" r="r" b="b"/>
              <a:pathLst>
                <a:path w="757" h="762" extrusionOk="0">
                  <a:moveTo>
                    <a:pt x="390" y="1"/>
                  </a:moveTo>
                  <a:cubicBezTo>
                    <a:pt x="237" y="1"/>
                    <a:pt x="0" y="265"/>
                    <a:pt x="123" y="385"/>
                  </a:cubicBezTo>
                  <a:cubicBezTo>
                    <a:pt x="259" y="513"/>
                    <a:pt x="341" y="699"/>
                    <a:pt x="532" y="757"/>
                  </a:cubicBezTo>
                  <a:cubicBezTo>
                    <a:pt x="542" y="760"/>
                    <a:pt x="553" y="762"/>
                    <a:pt x="564" y="762"/>
                  </a:cubicBezTo>
                  <a:cubicBezTo>
                    <a:pt x="659" y="762"/>
                    <a:pt x="757" y="639"/>
                    <a:pt x="738" y="551"/>
                  </a:cubicBezTo>
                  <a:cubicBezTo>
                    <a:pt x="693" y="364"/>
                    <a:pt x="589" y="187"/>
                    <a:pt x="470" y="38"/>
                  </a:cubicBezTo>
                  <a:cubicBezTo>
                    <a:pt x="450" y="12"/>
                    <a:pt x="422" y="1"/>
                    <a:pt x="3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42"/>
            <p:cNvSpPr/>
            <p:nvPr/>
          </p:nvSpPr>
          <p:spPr>
            <a:xfrm>
              <a:off x="4987550" y="475850"/>
              <a:ext cx="28275" cy="16025"/>
            </a:xfrm>
            <a:custGeom>
              <a:avLst/>
              <a:gdLst/>
              <a:ahLst/>
              <a:cxnLst/>
              <a:rect l="l" t="t" r="r" b="b"/>
              <a:pathLst>
                <a:path w="1131" h="641" extrusionOk="0">
                  <a:moveTo>
                    <a:pt x="1005" y="0"/>
                  </a:moveTo>
                  <a:cubicBezTo>
                    <a:pt x="975" y="0"/>
                    <a:pt x="942" y="9"/>
                    <a:pt x="912" y="25"/>
                  </a:cubicBezTo>
                  <a:cubicBezTo>
                    <a:pt x="647" y="157"/>
                    <a:pt x="371" y="256"/>
                    <a:pt x="136" y="433"/>
                  </a:cubicBezTo>
                  <a:cubicBezTo>
                    <a:pt x="78" y="479"/>
                    <a:pt x="1" y="640"/>
                    <a:pt x="108" y="640"/>
                  </a:cubicBezTo>
                  <a:cubicBezTo>
                    <a:pt x="117" y="640"/>
                    <a:pt x="128" y="639"/>
                    <a:pt x="140" y="636"/>
                  </a:cubicBezTo>
                  <a:cubicBezTo>
                    <a:pt x="404" y="578"/>
                    <a:pt x="668" y="496"/>
                    <a:pt x="916" y="380"/>
                  </a:cubicBezTo>
                  <a:cubicBezTo>
                    <a:pt x="1007" y="339"/>
                    <a:pt x="1131" y="215"/>
                    <a:pt x="1118" y="103"/>
                  </a:cubicBezTo>
                  <a:cubicBezTo>
                    <a:pt x="1110" y="31"/>
                    <a:pt x="1062" y="0"/>
                    <a:pt x="1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42"/>
            <p:cNvSpPr/>
            <p:nvPr/>
          </p:nvSpPr>
          <p:spPr>
            <a:xfrm>
              <a:off x="4972850" y="488750"/>
              <a:ext cx="450" cy="225"/>
            </a:xfrm>
            <a:custGeom>
              <a:avLst/>
              <a:gdLst/>
              <a:ahLst/>
              <a:cxnLst/>
              <a:rect l="l" t="t" r="r" b="b"/>
              <a:pathLst>
                <a:path w="18" h="9" extrusionOk="0">
                  <a:moveTo>
                    <a:pt x="9" y="1"/>
                  </a:moveTo>
                  <a:lnTo>
                    <a:pt x="9" y="1"/>
                  </a:lnTo>
                  <a:cubicBezTo>
                    <a:pt x="6" y="1"/>
                    <a:pt x="1" y="8"/>
                    <a:pt x="6" y="8"/>
                  </a:cubicBezTo>
                  <a:cubicBezTo>
                    <a:pt x="9" y="8"/>
                    <a:pt x="17" y="1"/>
                    <a:pt x="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42"/>
            <p:cNvSpPr/>
            <p:nvPr/>
          </p:nvSpPr>
          <p:spPr>
            <a:xfrm>
              <a:off x="4939975" y="409625"/>
              <a:ext cx="14950" cy="12825"/>
            </a:xfrm>
            <a:custGeom>
              <a:avLst/>
              <a:gdLst/>
              <a:ahLst/>
              <a:cxnLst/>
              <a:rect l="l" t="t" r="r" b="b"/>
              <a:pathLst>
                <a:path w="598" h="513" extrusionOk="0">
                  <a:moveTo>
                    <a:pt x="418" y="0"/>
                  </a:moveTo>
                  <a:cubicBezTo>
                    <a:pt x="232" y="0"/>
                    <a:pt x="87" y="182"/>
                    <a:pt x="36" y="345"/>
                  </a:cubicBezTo>
                  <a:cubicBezTo>
                    <a:pt x="1" y="461"/>
                    <a:pt x="74" y="513"/>
                    <a:pt x="159" y="513"/>
                  </a:cubicBezTo>
                  <a:cubicBezTo>
                    <a:pt x="193" y="513"/>
                    <a:pt x="228" y="505"/>
                    <a:pt x="259" y="490"/>
                  </a:cubicBezTo>
                  <a:cubicBezTo>
                    <a:pt x="352" y="447"/>
                    <a:pt x="446" y="354"/>
                    <a:pt x="475" y="250"/>
                  </a:cubicBezTo>
                  <a:lnTo>
                    <a:pt x="475" y="250"/>
                  </a:lnTo>
                  <a:cubicBezTo>
                    <a:pt x="551" y="153"/>
                    <a:pt x="597" y="19"/>
                    <a:pt x="453" y="2"/>
                  </a:cubicBezTo>
                  <a:cubicBezTo>
                    <a:pt x="442" y="1"/>
                    <a:pt x="430" y="0"/>
                    <a:pt x="4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49" name="Google Shape;1949;p42"/>
          <p:cNvSpPr/>
          <p:nvPr/>
        </p:nvSpPr>
        <p:spPr>
          <a:xfrm>
            <a:off x="6258051" y="-248675"/>
            <a:ext cx="49512" cy="45719"/>
          </a:xfrm>
          <a:custGeom>
            <a:avLst/>
            <a:gdLst/>
            <a:ahLst/>
            <a:cxnLst/>
            <a:rect l="l" t="t" r="r" b="b"/>
            <a:pathLst>
              <a:path w="28454" h="28428" extrusionOk="0">
                <a:moveTo>
                  <a:pt x="17675" y="1870"/>
                </a:moveTo>
                <a:lnTo>
                  <a:pt x="17799" y="2043"/>
                </a:lnTo>
                <a:lnTo>
                  <a:pt x="17675" y="2043"/>
                </a:lnTo>
                <a:cubicBezTo>
                  <a:pt x="17675" y="1988"/>
                  <a:pt x="17681" y="1943"/>
                  <a:pt x="17675" y="1870"/>
                </a:cubicBezTo>
                <a:close/>
                <a:moveTo>
                  <a:pt x="18704" y="1691"/>
                </a:moveTo>
                <a:cubicBezTo>
                  <a:pt x="19008" y="1691"/>
                  <a:pt x="19310" y="1891"/>
                  <a:pt x="19632" y="2043"/>
                </a:cubicBezTo>
                <a:lnTo>
                  <a:pt x="18076" y="2043"/>
                </a:lnTo>
                <a:cubicBezTo>
                  <a:pt x="18291" y="1783"/>
                  <a:pt x="18498" y="1691"/>
                  <a:pt x="18704" y="1691"/>
                </a:cubicBezTo>
                <a:close/>
                <a:moveTo>
                  <a:pt x="20848" y="1933"/>
                </a:moveTo>
                <a:lnTo>
                  <a:pt x="20817" y="2043"/>
                </a:lnTo>
                <a:lnTo>
                  <a:pt x="20648" y="2043"/>
                </a:lnTo>
                <a:cubicBezTo>
                  <a:pt x="20713" y="2005"/>
                  <a:pt x="20776" y="1992"/>
                  <a:pt x="20848" y="1933"/>
                </a:cubicBezTo>
                <a:close/>
                <a:moveTo>
                  <a:pt x="21374" y="1961"/>
                </a:moveTo>
                <a:cubicBezTo>
                  <a:pt x="21464" y="1961"/>
                  <a:pt x="21548" y="1986"/>
                  <a:pt x="21621" y="2043"/>
                </a:cubicBezTo>
                <a:lnTo>
                  <a:pt x="21056" y="2043"/>
                </a:lnTo>
                <a:cubicBezTo>
                  <a:pt x="21166" y="1992"/>
                  <a:pt x="21274" y="1961"/>
                  <a:pt x="21374" y="1961"/>
                </a:cubicBezTo>
                <a:close/>
                <a:moveTo>
                  <a:pt x="16887" y="0"/>
                </a:moveTo>
                <a:cubicBezTo>
                  <a:pt x="15437" y="0"/>
                  <a:pt x="13987" y="229"/>
                  <a:pt x="12470" y="962"/>
                </a:cubicBezTo>
                <a:cubicBezTo>
                  <a:pt x="12474" y="841"/>
                  <a:pt x="12446" y="772"/>
                  <a:pt x="12537" y="724"/>
                </a:cubicBezTo>
                <a:lnTo>
                  <a:pt x="12537" y="724"/>
                </a:lnTo>
                <a:cubicBezTo>
                  <a:pt x="12306" y="782"/>
                  <a:pt x="12080" y="802"/>
                  <a:pt x="11858" y="802"/>
                </a:cubicBezTo>
                <a:cubicBezTo>
                  <a:pt x="11361" y="802"/>
                  <a:pt x="10881" y="701"/>
                  <a:pt x="10401" y="701"/>
                </a:cubicBezTo>
                <a:cubicBezTo>
                  <a:pt x="10179" y="701"/>
                  <a:pt x="9957" y="723"/>
                  <a:pt x="9733" y="786"/>
                </a:cubicBezTo>
                <a:lnTo>
                  <a:pt x="9737" y="665"/>
                </a:lnTo>
                <a:lnTo>
                  <a:pt x="9737" y="665"/>
                </a:lnTo>
                <a:cubicBezTo>
                  <a:pt x="8851" y="1061"/>
                  <a:pt x="7937" y="1130"/>
                  <a:pt x="7021" y="1130"/>
                </a:cubicBezTo>
                <a:cubicBezTo>
                  <a:pt x="6750" y="1130"/>
                  <a:pt x="6479" y="1124"/>
                  <a:pt x="6209" y="1119"/>
                </a:cubicBezTo>
                <a:cubicBezTo>
                  <a:pt x="5986" y="1114"/>
                  <a:pt x="5763" y="1111"/>
                  <a:pt x="5541" y="1111"/>
                </a:cubicBezTo>
                <a:cubicBezTo>
                  <a:pt x="5174" y="1111"/>
                  <a:pt x="4809" y="1121"/>
                  <a:pt x="4450" y="1160"/>
                </a:cubicBezTo>
                <a:cubicBezTo>
                  <a:pt x="3951" y="1223"/>
                  <a:pt x="3063" y="1357"/>
                  <a:pt x="2574" y="1638"/>
                </a:cubicBezTo>
                <a:cubicBezTo>
                  <a:pt x="1982" y="1624"/>
                  <a:pt x="1373" y="1610"/>
                  <a:pt x="679" y="1597"/>
                </a:cubicBezTo>
                <a:lnTo>
                  <a:pt x="679" y="1597"/>
                </a:lnTo>
                <a:cubicBezTo>
                  <a:pt x="669" y="2830"/>
                  <a:pt x="693" y="4351"/>
                  <a:pt x="753" y="5494"/>
                </a:cubicBezTo>
                <a:cubicBezTo>
                  <a:pt x="815" y="6669"/>
                  <a:pt x="908" y="7858"/>
                  <a:pt x="1036" y="9015"/>
                </a:cubicBezTo>
                <a:lnTo>
                  <a:pt x="791" y="9008"/>
                </a:lnTo>
                <a:lnTo>
                  <a:pt x="791" y="9008"/>
                </a:lnTo>
                <a:cubicBezTo>
                  <a:pt x="1314" y="11291"/>
                  <a:pt x="1" y="13495"/>
                  <a:pt x="396" y="15771"/>
                </a:cubicBezTo>
                <a:cubicBezTo>
                  <a:pt x="1" y="17403"/>
                  <a:pt x="836" y="19098"/>
                  <a:pt x="1127" y="20774"/>
                </a:cubicBezTo>
                <a:lnTo>
                  <a:pt x="1127" y="22590"/>
                </a:lnTo>
                <a:cubicBezTo>
                  <a:pt x="1103" y="22707"/>
                  <a:pt x="1098" y="22829"/>
                  <a:pt x="1061" y="22944"/>
                </a:cubicBezTo>
                <a:cubicBezTo>
                  <a:pt x="825" y="23227"/>
                  <a:pt x="732" y="23529"/>
                  <a:pt x="728" y="23841"/>
                </a:cubicBezTo>
                <a:cubicBezTo>
                  <a:pt x="724" y="24174"/>
                  <a:pt x="812" y="24558"/>
                  <a:pt x="926" y="24863"/>
                </a:cubicBezTo>
                <a:cubicBezTo>
                  <a:pt x="988" y="25033"/>
                  <a:pt x="1057" y="25178"/>
                  <a:pt x="1127" y="25314"/>
                </a:cubicBezTo>
                <a:lnTo>
                  <a:pt x="1127" y="26713"/>
                </a:lnTo>
                <a:lnTo>
                  <a:pt x="2270" y="26713"/>
                </a:lnTo>
                <a:cubicBezTo>
                  <a:pt x="3267" y="27373"/>
                  <a:pt x="4272" y="27626"/>
                  <a:pt x="5282" y="27626"/>
                </a:cubicBezTo>
                <a:cubicBezTo>
                  <a:pt x="6568" y="27626"/>
                  <a:pt x="7863" y="27216"/>
                  <a:pt x="9161" y="26713"/>
                </a:cubicBezTo>
                <a:lnTo>
                  <a:pt x="20104" y="26713"/>
                </a:lnTo>
                <a:cubicBezTo>
                  <a:pt x="20658" y="27016"/>
                  <a:pt x="21223" y="27370"/>
                  <a:pt x="21790" y="27370"/>
                </a:cubicBezTo>
                <a:cubicBezTo>
                  <a:pt x="21871" y="27370"/>
                  <a:pt x="21952" y="27362"/>
                  <a:pt x="22033" y="27347"/>
                </a:cubicBezTo>
                <a:lnTo>
                  <a:pt x="21985" y="27039"/>
                </a:lnTo>
                <a:lnTo>
                  <a:pt x="21985" y="27039"/>
                </a:lnTo>
                <a:cubicBezTo>
                  <a:pt x="22073" y="27211"/>
                  <a:pt x="22166" y="27276"/>
                  <a:pt x="22259" y="27276"/>
                </a:cubicBezTo>
                <a:cubicBezTo>
                  <a:pt x="22496" y="27276"/>
                  <a:pt x="22740" y="26855"/>
                  <a:pt x="22952" y="26713"/>
                </a:cubicBezTo>
                <a:lnTo>
                  <a:pt x="23156" y="26713"/>
                </a:lnTo>
                <a:cubicBezTo>
                  <a:pt x="23225" y="26765"/>
                  <a:pt x="23291" y="26869"/>
                  <a:pt x="23347" y="27118"/>
                </a:cubicBezTo>
                <a:lnTo>
                  <a:pt x="23294" y="27180"/>
                </a:lnTo>
                <a:cubicBezTo>
                  <a:pt x="23328" y="27275"/>
                  <a:pt x="23363" y="27315"/>
                  <a:pt x="23400" y="27315"/>
                </a:cubicBezTo>
                <a:cubicBezTo>
                  <a:pt x="23500" y="27315"/>
                  <a:pt x="23607" y="27006"/>
                  <a:pt x="23707" y="26713"/>
                </a:cubicBezTo>
                <a:lnTo>
                  <a:pt x="24770" y="26713"/>
                </a:lnTo>
                <a:cubicBezTo>
                  <a:pt x="24791" y="26715"/>
                  <a:pt x="24812" y="26717"/>
                  <a:pt x="24833" y="26717"/>
                </a:cubicBezTo>
                <a:cubicBezTo>
                  <a:pt x="24849" y="26717"/>
                  <a:pt x="24865" y="26716"/>
                  <a:pt x="24881" y="26713"/>
                </a:cubicBezTo>
                <a:lnTo>
                  <a:pt x="25180" y="26713"/>
                </a:lnTo>
                <a:cubicBezTo>
                  <a:pt x="25266" y="26775"/>
                  <a:pt x="25328" y="26948"/>
                  <a:pt x="25335" y="27402"/>
                </a:cubicBezTo>
                <a:cubicBezTo>
                  <a:pt x="25169" y="27402"/>
                  <a:pt x="25595" y="28019"/>
                  <a:pt x="25221" y="28355"/>
                </a:cubicBezTo>
                <a:cubicBezTo>
                  <a:pt x="25251" y="28401"/>
                  <a:pt x="25313" y="28427"/>
                  <a:pt x="25385" y="28427"/>
                </a:cubicBezTo>
                <a:cubicBezTo>
                  <a:pt x="25571" y="28427"/>
                  <a:pt x="25828" y="28250"/>
                  <a:pt x="25792" y="27763"/>
                </a:cubicBezTo>
                <a:cubicBezTo>
                  <a:pt x="25834" y="27126"/>
                  <a:pt x="25976" y="26564"/>
                  <a:pt x="25792" y="26058"/>
                </a:cubicBezTo>
                <a:lnTo>
                  <a:pt x="25792" y="12449"/>
                </a:lnTo>
                <a:cubicBezTo>
                  <a:pt x="25917" y="13002"/>
                  <a:pt x="26039" y="13557"/>
                  <a:pt x="26132" y="14125"/>
                </a:cubicBezTo>
                <a:cubicBezTo>
                  <a:pt x="26083" y="14094"/>
                  <a:pt x="25955" y="14083"/>
                  <a:pt x="25904" y="14049"/>
                </a:cubicBezTo>
                <a:lnTo>
                  <a:pt x="25904" y="14049"/>
                </a:lnTo>
                <a:cubicBezTo>
                  <a:pt x="26056" y="14150"/>
                  <a:pt x="26336" y="14261"/>
                  <a:pt x="26299" y="14371"/>
                </a:cubicBezTo>
                <a:cubicBezTo>
                  <a:pt x="26281" y="14376"/>
                  <a:pt x="26263" y="14379"/>
                  <a:pt x="26245" y="14379"/>
                </a:cubicBezTo>
                <a:cubicBezTo>
                  <a:pt x="26166" y="14379"/>
                  <a:pt x="26089" y="14333"/>
                  <a:pt x="26053" y="14302"/>
                </a:cubicBezTo>
                <a:lnTo>
                  <a:pt x="26053" y="14302"/>
                </a:lnTo>
                <a:cubicBezTo>
                  <a:pt x="25328" y="14739"/>
                  <a:pt x="26510" y="15584"/>
                  <a:pt x="25952" y="15858"/>
                </a:cubicBezTo>
                <a:cubicBezTo>
                  <a:pt x="26006" y="15943"/>
                  <a:pt x="26171" y="15995"/>
                  <a:pt x="26344" y="15995"/>
                </a:cubicBezTo>
                <a:cubicBezTo>
                  <a:pt x="26418" y="15995"/>
                  <a:pt x="26493" y="15986"/>
                  <a:pt x="26562" y="15965"/>
                </a:cubicBezTo>
                <a:cubicBezTo>
                  <a:pt x="26745" y="17583"/>
                  <a:pt x="26884" y="19312"/>
                  <a:pt x="27452" y="20958"/>
                </a:cubicBezTo>
                <a:cubicBezTo>
                  <a:pt x="27378" y="21016"/>
                  <a:pt x="27253" y="21040"/>
                  <a:pt x="27092" y="21040"/>
                </a:cubicBezTo>
                <a:cubicBezTo>
                  <a:pt x="27034" y="21040"/>
                  <a:pt x="26971" y="21037"/>
                  <a:pt x="26905" y="21031"/>
                </a:cubicBezTo>
                <a:lnTo>
                  <a:pt x="26905" y="21031"/>
                </a:lnTo>
                <a:cubicBezTo>
                  <a:pt x="28079" y="22437"/>
                  <a:pt x="27612" y="23913"/>
                  <a:pt x="27421" y="25355"/>
                </a:cubicBezTo>
                <a:cubicBezTo>
                  <a:pt x="27459" y="25362"/>
                  <a:pt x="27493" y="25365"/>
                  <a:pt x="27523" y="25365"/>
                </a:cubicBezTo>
                <a:cubicBezTo>
                  <a:pt x="27673" y="25365"/>
                  <a:pt x="27743" y="25296"/>
                  <a:pt x="27866" y="25296"/>
                </a:cubicBezTo>
                <a:cubicBezTo>
                  <a:pt x="27920" y="25296"/>
                  <a:pt x="27984" y="25310"/>
                  <a:pt x="28069" y="25348"/>
                </a:cubicBezTo>
                <a:cubicBezTo>
                  <a:pt x="28453" y="24887"/>
                  <a:pt x="27313" y="24503"/>
                  <a:pt x="27875" y="24080"/>
                </a:cubicBezTo>
                <a:lnTo>
                  <a:pt x="27875" y="24080"/>
                </a:lnTo>
                <a:lnTo>
                  <a:pt x="28173" y="24135"/>
                </a:lnTo>
                <a:cubicBezTo>
                  <a:pt x="28364" y="23830"/>
                  <a:pt x="27421" y="24073"/>
                  <a:pt x="27806" y="23758"/>
                </a:cubicBezTo>
                <a:cubicBezTo>
                  <a:pt x="27882" y="23719"/>
                  <a:pt x="27946" y="23706"/>
                  <a:pt x="28000" y="23706"/>
                </a:cubicBezTo>
                <a:cubicBezTo>
                  <a:pt x="28094" y="23706"/>
                  <a:pt x="28155" y="23743"/>
                  <a:pt x="28186" y="23743"/>
                </a:cubicBezTo>
                <a:cubicBezTo>
                  <a:pt x="28196" y="23743"/>
                  <a:pt x="28203" y="23739"/>
                  <a:pt x="28207" y="23729"/>
                </a:cubicBezTo>
                <a:cubicBezTo>
                  <a:pt x="28087" y="23078"/>
                  <a:pt x="28353" y="22403"/>
                  <a:pt x="27629" y="21789"/>
                </a:cubicBezTo>
                <a:cubicBezTo>
                  <a:pt x="28277" y="21641"/>
                  <a:pt x="27653" y="21093"/>
                  <a:pt x="28270" y="20854"/>
                </a:cubicBezTo>
                <a:cubicBezTo>
                  <a:pt x="28013" y="20684"/>
                  <a:pt x="28079" y="20518"/>
                  <a:pt x="27653" y="20452"/>
                </a:cubicBezTo>
                <a:cubicBezTo>
                  <a:pt x="27993" y="18179"/>
                  <a:pt x="27369" y="15858"/>
                  <a:pt x="27414" y="13530"/>
                </a:cubicBezTo>
                <a:cubicBezTo>
                  <a:pt x="26167" y="12438"/>
                  <a:pt x="27657" y="11136"/>
                  <a:pt x="27238" y="9842"/>
                </a:cubicBezTo>
                <a:cubicBezTo>
                  <a:pt x="27260" y="9837"/>
                  <a:pt x="27283" y="9835"/>
                  <a:pt x="27304" y="9835"/>
                </a:cubicBezTo>
                <a:cubicBezTo>
                  <a:pt x="27326" y="9835"/>
                  <a:pt x="27347" y="9837"/>
                  <a:pt x="27366" y="9842"/>
                </a:cubicBezTo>
                <a:cubicBezTo>
                  <a:pt x="27057" y="9420"/>
                  <a:pt x="26912" y="8807"/>
                  <a:pt x="27064" y="8304"/>
                </a:cubicBezTo>
                <a:lnTo>
                  <a:pt x="26537" y="7878"/>
                </a:lnTo>
                <a:cubicBezTo>
                  <a:pt x="26881" y="6915"/>
                  <a:pt x="27040" y="5945"/>
                  <a:pt x="27110" y="4975"/>
                </a:cubicBezTo>
                <a:cubicBezTo>
                  <a:pt x="27182" y="3672"/>
                  <a:pt x="27161" y="2096"/>
                  <a:pt x="27154" y="685"/>
                </a:cubicBezTo>
                <a:lnTo>
                  <a:pt x="24656" y="671"/>
                </a:lnTo>
                <a:cubicBezTo>
                  <a:pt x="23852" y="650"/>
                  <a:pt x="22864" y="609"/>
                  <a:pt x="22432" y="526"/>
                </a:cubicBezTo>
                <a:cubicBezTo>
                  <a:pt x="20494" y="353"/>
                  <a:pt x="18690" y="0"/>
                  <a:pt x="168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42"/>
          <p:cNvSpPr/>
          <p:nvPr/>
        </p:nvSpPr>
        <p:spPr>
          <a:xfrm>
            <a:off x="7714626" y="-7400"/>
            <a:ext cx="49512" cy="45719"/>
          </a:xfrm>
          <a:custGeom>
            <a:avLst/>
            <a:gdLst/>
            <a:ahLst/>
            <a:cxnLst/>
            <a:rect l="l" t="t" r="r" b="b"/>
            <a:pathLst>
              <a:path w="28454" h="28428" extrusionOk="0">
                <a:moveTo>
                  <a:pt x="17675" y="1870"/>
                </a:moveTo>
                <a:lnTo>
                  <a:pt x="17799" y="2043"/>
                </a:lnTo>
                <a:lnTo>
                  <a:pt x="17675" y="2043"/>
                </a:lnTo>
                <a:cubicBezTo>
                  <a:pt x="17675" y="1988"/>
                  <a:pt x="17681" y="1943"/>
                  <a:pt x="17675" y="1870"/>
                </a:cubicBezTo>
                <a:close/>
                <a:moveTo>
                  <a:pt x="18704" y="1691"/>
                </a:moveTo>
                <a:cubicBezTo>
                  <a:pt x="19008" y="1691"/>
                  <a:pt x="19310" y="1891"/>
                  <a:pt x="19632" y="2043"/>
                </a:cubicBezTo>
                <a:lnTo>
                  <a:pt x="18076" y="2043"/>
                </a:lnTo>
                <a:cubicBezTo>
                  <a:pt x="18291" y="1783"/>
                  <a:pt x="18498" y="1691"/>
                  <a:pt x="18704" y="1691"/>
                </a:cubicBezTo>
                <a:close/>
                <a:moveTo>
                  <a:pt x="20848" y="1933"/>
                </a:moveTo>
                <a:lnTo>
                  <a:pt x="20817" y="2043"/>
                </a:lnTo>
                <a:lnTo>
                  <a:pt x="20648" y="2043"/>
                </a:lnTo>
                <a:cubicBezTo>
                  <a:pt x="20713" y="2005"/>
                  <a:pt x="20776" y="1992"/>
                  <a:pt x="20848" y="1933"/>
                </a:cubicBezTo>
                <a:close/>
                <a:moveTo>
                  <a:pt x="21374" y="1961"/>
                </a:moveTo>
                <a:cubicBezTo>
                  <a:pt x="21464" y="1961"/>
                  <a:pt x="21548" y="1986"/>
                  <a:pt x="21621" y="2043"/>
                </a:cubicBezTo>
                <a:lnTo>
                  <a:pt x="21056" y="2043"/>
                </a:lnTo>
                <a:cubicBezTo>
                  <a:pt x="21166" y="1992"/>
                  <a:pt x="21274" y="1961"/>
                  <a:pt x="21374" y="1961"/>
                </a:cubicBezTo>
                <a:close/>
                <a:moveTo>
                  <a:pt x="16887" y="0"/>
                </a:moveTo>
                <a:cubicBezTo>
                  <a:pt x="15437" y="0"/>
                  <a:pt x="13987" y="229"/>
                  <a:pt x="12470" y="962"/>
                </a:cubicBezTo>
                <a:cubicBezTo>
                  <a:pt x="12474" y="841"/>
                  <a:pt x="12446" y="772"/>
                  <a:pt x="12537" y="724"/>
                </a:cubicBezTo>
                <a:lnTo>
                  <a:pt x="12537" y="724"/>
                </a:lnTo>
                <a:cubicBezTo>
                  <a:pt x="12306" y="782"/>
                  <a:pt x="12080" y="802"/>
                  <a:pt x="11858" y="802"/>
                </a:cubicBezTo>
                <a:cubicBezTo>
                  <a:pt x="11361" y="802"/>
                  <a:pt x="10881" y="701"/>
                  <a:pt x="10401" y="701"/>
                </a:cubicBezTo>
                <a:cubicBezTo>
                  <a:pt x="10179" y="701"/>
                  <a:pt x="9957" y="723"/>
                  <a:pt x="9733" y="786"/>
                </a:cubicBezTo>
                <a:lnTo>
                  <a:pt x="9737" y="665"/>
                </a:lnTo>
                <a:lnTo>
                  <a:pt x="9737" y="665"/>
                </a:lnTo>
                <a:cubicBezTo>
                  <a:pt x="8851" y="1061"/>
                  <a:pt x="7937" y="1130"/>
                  <a:pt x="7021" y="1130"/>
                </a:cubicBezTo>
                <a:cubicBezTo>
                  <a:pt x="6750" y="1130"/>
                  <a:pt x="6479" y="1124"/>
                  <a:pt x="6209" y="1119"/>
                </a:cubicBezTo>
                <a:cubicBezTo>
                  <a:pt x="5986" y="1114"/>
                  <a:pt x="5763" y="1111"/>
                  <a:pt x="5541" y="1111"/>
                </a:cubicBezTo>
                <a:cubicBezTo>
                  <a:pt x="5174" y="1111"/>
                  <a:pt x="4809" y="1121"/>
                  <a:pt x="4450" y="1160"/>
                </a:cubicBezTo>
                <a:cubicBezTo>
                  <a:pt x="3951" y="1223"/>
                  <a:pt x="3063" y="1357"/>
                  <a:pt x="2574" y="1638"/>
                </a:cubicBezTo>
                <a:cubicBezTo>
                  <a:pt x="1982" y="1624"/>
                  <a:pt x="1373" y="1610"/>
                  <a:pt x="679" y="1597"/>
                </a:cubicBezTo>
                <a:lnTo>
                  <a:pt x="679" y="1597"/>
                </a:lnTo>
                <a:cubicBezTo>
                  <a:pt x="669" y="2830"/>
                  <a:pt x="693" y="4351"/>
                  <a:pt x="753" y="5494"/>
                </a:cubicBezTo>
                <a:cubicBezTo>
                  <a:pt x="815" y="6669"/>
                  <a:pt x="908" y="7858"/>
                  <a:pt x="1036" y="9015"/>
                </a:cubicBezTo>
                <a:lnTo>
                  <a:pt x="791" y="9008"/>
                </a:lnTo>
                <a:lnTo>
                  <a:pt x="791" y="9008"/>
                </a:lnTo>
                <a:cubicBezTo>
                  <a:pt x="1314" y="11291"/>
                  <a:pt x="1" y="13495"/>
                  <a:pt x="396" y="15771"/>
                </a:cubicBezTo>
                <a:cubicBezTo>
                  <a:pt x="1" y="17403"/>
                  <a:pt x="836" y="19098"/>
                  <a:pt x="1127" y="20774"/>
                </a:cubicBezTo>
                <a:lnTo>
                  <a:pt x="1127" y="22590"/>
                </a:lnTo>
                <a:cubicBezTo>
                  <a:pt x="1103" y="22707"/>
                  <a:pt x="1098" y="22829"/>
                  <a:pt x="1061" y="22944"/>
                </a:cubicBezTo>
                <a:cubicBezTo>
                  <a:pt x="825" y="23227"/>
                  <a:pt x="732" y="23529"/>
                  <a:pt x="728" y="23841"/>
                </a:cubicBezTo>
                <a:cubicBezTo>
                  <a:pt x="724" y="24174"/>
                  <a:pt x="812" y="24558"/>
                  <a:pt x="926" y="24863"/>
                </a:cubicBezTo>
                <a:cubicBezTo>
                  <a:pt x="988" y="25033"/>
                  <a:pt x="1057" y="25178"/>
                  <a:pt x="1127" y="25314"/>
                </a:cubicBezTo>
                <a:lnTo>
                  <a:pt x="1127" y="26713"/>
                </a:lnTo>
                <a:lnTo>
                  <a:pt x="2270" y="26713"/>
                </a:lnTo>
                <a:cubicBezTo>
                  <a:pt x="3267" y="27373"/>
                  <a:pt x="4272" y="27626"/>
                  <a:pt x="5282" y="27626"/>
                </a:cubicBezTo>
                <a:cubicBezTo>
                  <a:pt x="6568" y="27626"/>
                  <a:pt x="7863" y="27216"/>
                  <a:pt x="9161" y="26713"/>
                </a:cubicBezTo>
                <a:lnTo>
                  <a:pt x="20104" y="26713"/>
                </a:lnTo>
                <a:cubicBezTo>
                  <a:pt x="20658" y="27016"/>
                  <a:pt x="21223" y="27370"/>
                  <a:pt x="21790" y="27370"/>
                </a:cubicBezTo>
                <a:cubicBezTo>
                  <a:pt x="21871" y="27370"/>
                  <a:pt x="21952" y="27362"/>
                  <a:pt x="22033" y="27347"/>
                </a:cubicBezTo>
                <a:lnTo>
                  <a:pt x="21985" y="27039"/>
                </a:lnTo>
                <a:lnTo>
                  <a:pt x="21985" y="27039"/>
                </a:lnTo>
                <a:cubicBezTo>
                  <a:pt x="22073" y="27211"/>
                  <a:pt x="22166" y="27276"/>
                  <a:pt x="22259" y="27276"/>
                </a:cubicBezTo>
                <a:cubicBezTo>
                  <a:pt x="22496" y="27276"/>
                  <a:pt x="22740" y="26855"/>
                  <a:pt x="22952" y="26713"/>
                </a:cubicBezTo>
                <a:lnTo>
                  <a:pt x="23156" y="26713"/>
                </a:lnTo>
                <a:cubicBezTo>
                  <a:pt x="23225" y="26765"/>
                  <a:pt x="23291" y="26869"/>
                  <a:pt x="23347" y="27118"/>
                </a:cubicBezTo>
                <a:lnTo>
                  <a:pt x="23294" y="27180"/>
                </a:lnTo>
                <a:cubicBezTo>
                  <a:pt x="23328" y="27275"/>
                  <a:pt x="23363" y="27315"/>
                  <a:pt x="23400" y="27315"/>
                </a:cubicBezTo>
                <a:cubicBezTo>
                  <a:pt x="23500" y="27315"/>
                  <a:pt x="23607" y="27006"/>
                  <a:pt x="23707" y="26713"/>
                </a:cubicBezTo>
                <a:lnTo>
                  <a:pt x="24770" y="26713"/>
                </a:lnTo>
                <a:cubicBezTo>
                  <a:pt x="24791" y="26715"/>
                  <a:pt x="24812" y="26717"/>
                  <a:pt x="24833" y="26717"/>
                </a:cubicBezTo>
                <a:cubicBezTo>
                  <a:pt x="24849" y="26717"/>
                  <a:pt x="24865" y="26716"/>
                  <a:pt x="24881" y="26713"/>
                </a:cubicBezTo>
                <a:lnTo>
                  <a:pt x="25180" y="26713"/>
                </a:lnTo>
                <a:cubicBezTo>
                  <a:pt x="25266" y="26775"/>
                  <a:pt x="25328" y="26948"/>
                  <a:pt x="25335" y="27402"/>
                </a:cubicBezTo>
                <a:cubicBezTo>
                  <a:pt x="25169" y="27402"/>
                  <a:pt x="25595" y="28019"/>
                  <a:pt x="25221" y="28355"/>
                </a:cubicBezTo>
                <a:cubicBezTo>
                  <a:pt x="25251" y="28401"/>
                  <a:pt x="25313" y="28427"/>
                  <a:pt x="25385" y="28427"/>
                </a:cubicBezTo>
                <a:cubicBezTo>
                  <a:pt x="25571" y="28427"/>
                  <a:pt x="25828" y="28250"/>
                  <a:pt x="25792" y="27763"/>
                </a:cubicBezTo>
                <a:cubicBezTo>
                  <a:pt x="25834" y="27126"/>
                  <a:pt x="25976" y="26564"/>
                  <a:pt x="25792" y="26058"/>
                </a:cubicBezTo>
                <a:lnTo>
                  <a:pt x="25792" y="12449"/>
                </a:lnTo>
                <a:cubicBezTo>
                  <a:pt x="25917" y="13002"/>
                  <a:pt x="26039" y="13557"/>
                  <a:pt x="26132" y="14125"/>
                </a:cubicBezTo>
                <a:cubicBezTo>
                  <a:pt x="26083" y="14094"/>
                  <a:pt x="25955" y="14083"/>
                  <a:pt x="25904" y="14049"/>
                </a:cubicBezTo>
                <a:lnTo>
                  <a:pt x="25904" y="14049"/>
                </a:lnTo>
                <a:cubicBezTo>
                  <a:pt x="26056" y="14150"/>
                  <a:pt x="26336" y="14261"/>
                  <a:pt x="26299" y="14371"/>
                </a:cubicBezTo>
                <a:cubicBezTo>
                  <a:pt x="26281" y="14376"/>
                  <a:pt x="26263" y="14379"/>
                  <a:pt x="26245" y="14379"/>
                </a:cubicBezTo>
                <a:cubicBezTo>
                  <a:pt x="26166" y="14379"/>
                  <a:pt x="26089" y="14333"/>
                  <a:pt x="26053" y="14302"/>
                </a:cubicBezTo>
                <a:lnTo>
                  <a:pt x="26053" y="14302"/>
                </a:lnTo>
                <a:cubicBezTo>
                  <a:pt x="25328" y="14739"/>
                  <a:pt x="26510" y="15584"/>
                  <a:pt x="25952" y="15858"/>
                </a:cubicBezTo>
                <a:cubicBezTo>
                  <a:pt x="26006" y="15943"/>
                  <a:pt x="26171" y="15995"/>
                  <a:pt x="26344" y="15995"/>
                </a:cubicBezTo>
                <a:cubicBezTo>
                  <a:pt x="26418" y="15995"/>
                  <a:pt x="26493" y="15986"/>
                  <a:pt x="26562" y="15965"/>
                </a:cubicBezTo>
                <a:cubicBezTo>
                  <a:pt x="26745" y="17583"/>
                  <a:pt x="26884" y="19312"/>
                  <a:pt x="27452" y="20958"/>
                </a:cubicBezTo>
                <a:cubicBezTo>
                  <a:pt x="27378" y="21016"/>
                  <a:pt x="27253" y="21040"/>
                  <a:pt x="27092" y="21040"/>
                </a:cubicBezTo>
                <a:cubicBezTo>
                  <a:pt x="27034" y="21040"/>
                  <a:pt x="26971" y="21037"/>
                  <a:pt x="26905" y="21031"/>
                </a:cubicBezTo>
                <a:lnTo>
                  <a:pt x="26905" y="21031"/>
                </a:lnTo>
                <a:cubicBezTo>
                  <a:pt x="28079" y="22437"/>
                  <a:pt x="27612" y="23913"/>
                  <a:pt x="27421" y="25355"/>
                </a:cubicBezTo>
                <a:cubicBezTo>
                  <a:pt x="27459" y="25362"/>
                  <a:pt x="27493" y="25365"/>
                  <a:pt x="27523" y="25365"/>
                </a:cubicBezTo>
                <a:cubicBezTo>
                  <a:pt x="27673" y="25365"/>
                  <a:pt x="27743" y="25296"/>
                  <a:pt x="27866" y="25296"/>
                </a:cubicBezTo>
                <a:cubicBezTo>
                  <a:pt x="27920" y="25296"/>
                  <a:pt x="27984" y="25310"/>
                  <a:pt x="28069" y="25348"/>
                </a:cubicBezTo>
                <a:cubicBezTo>
                  <a:pt x="28453" y="24887"/>
                  <a:pt x="27313" y="24503"/>
                  <a:pt x="27875" y="24080"/>
                </a:cubicBezTo>
                <a:lnTo>
                  <a:pt x="27875" y="24080"/>
                </a:lnTo>
                <a:lnTo>
                  <a:pt x="28173" y="24135"/>
                </a:lnTo>
                <a:cubicBezTo>
                  <a:pt x="28364" y="23830"/>
                  <a:pt x="27421" y="24073"/>
                  <a:pt x="27806" y="23758"/>
                </a:cubicBezTo>
                <a:cubicBezTo>
                  <a:pt x="27882" y="23719"/>
                  <a:pt x="27946" y="23706"/>
                  <a:pt x="28000" y="23706"/>
                </a:cubicBezTo>
                <a:cubicBezTo>
                  <a:pt x="28094" y="23706"/>
                  <a:pt x="28155" y="23743"/>
                  <a:pt x="28186" y="23743"/>
                </a:cubicBezTo>
                <a:cubicBezTo>
                  <a:pt x="28196" y="23743"/>
                  <a:pt x="28203" y="23739"/>
                  <a:pt x="28207" y="23729"/>
                </a:cubicBezTo>
                <a:cubicBezTo>
                  <a:pt x="28087" y="23078"/>
                  <a:pt x="28353" y="22403"/>
                  <a:pt x="27629" y="21789"/>
                </a:cubicBezTo>
                <a:cubicBezTo>
                  <a:pt x="28277" y="21641"/>
                  <a:pt x="27653" y="21093"/>
                  <a:pt x="28270" y="20854"/>
                </a:cubicBezTo>
                <a:cubicBezTo>
                  <a:pt x="28013" y="20684"/>
                  <a:pt x="28079" y="20518"/>
                  <a:pt x="27653" y="20452"/>
                </a:cubicBezTo>
                <a:cubicBezTo>
                  <a:pt x="27993" y="18179"/>
                  <a:pt x="27369" y="15858"/>
                  <a:pt x="27414" y="13530"/>
                </a:cubicBezTo>
                <a:cubicBezTo>
                  <a:pt x="26167" y="12438"/>
                  <a:pt x="27657" y="11136"/>
                  <a:pt x="27238" y="9842"/>
                </a:cubicBezTo>
                <a:cubicBezTo>
                  <a:pt x="27260" y="9837"/>
                  <a:pt x="27283" y="9835"/>
                  <a:pt x="27304" y="9835"/>
                </a:cubicBezTo>
                <a:cubicBezTo>
                  <a:pt x="27326" y="9835"/>
                  <a:pt x="27347" y="9837"/>
                  <a:pt x="27366" y="9842"/>
                </a:cubicBezTo>
                <a:cubicBezTo>
                  <a:pt x="27057" y="9420"/>
                  <a:pt x="26912" y="8807"/>
                  <a:pt x="27064" y="8304"/>
                </a:cubicBezTo>
                <a:lnTo>
                  <a:pt x="26537" y="7878"/>
                </a:lnTo>
                <a:cubicBezTo>
                  <a:pt x="26881" y="6915"/>
                  <a:pt x="27040" y="5945"/>
                  <a:pt x="27110" y="4975"/>
                </a:cubicBezTo>
                <a:cubicBezTo>
                  <a:pt x="27182" y="3672"/>
                  <a:pt x="27161" y="2096"/>
                  <a:pt x="27154" y="685"/>
                </a:cubicBezTo>
                <a:lnTo>
                  <a:pt x="24656" y="671"/>
                </a:lnTo>
                <a:cubicBezTo>
                  <a:pt x="23852" y="650"/>
                  <a:pt x="22864" y="609"/>
                  <a:pt x="22432" y="526"/>
                </a:cubicBezTo>
                <a:cubicBezTo>
                  <a:pt x="20494" y="353"/>
                  <a:pt x="18690" y="0"/>
                  <a:pt x="168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42"/>
          <p:cNvSpPr/>
          <p:nvPr/>
        </p:nvSpPr>
        <p:spPr>
          <a:xfrm>
            <a:off x="7969114" y="-431763"/>
            <a:ext cx="49512" cy="45719"/>
          </a:xfrm>
          <a:custGeom>
            <a:avLst/>
            <a:gdLst/>
            <a:ahLst/>
            <a:cxnLst/>
            <a:rect l="l" t="t" r="r" b="b"/>
            <a:pathLst>
              <a:path w="28454" h="28428" extrusionOk="0">
                <a:moveTo>
                  <a:pt x="17675" y="1870"/>
                </a:moveTo>
                <a:lnTo>
                  <a:pt x="17799" y="2043"/>
                </a:lnTo>
                <a:lnTo>
                  <a:pt x="17675" y="2043"/>
                </a:lnTo>
                <a:cubicBezTo>
                  <a:pt x="17675" y="1988"/>
                  <a:pt x="17681" y="1943"/>
                  <a:pt x="17675" y="1870"/>
                </a:cubicBezTo>
                <a:close/>
                <a:moveTo>
                  <a:pt x="18704" y="1691"/>
                </a:moveTo>
                <a:cubicBezTo>
                  <a:pt x="19008" y="1691"/>
                  <a:pt x="19310" y="1891"/>
                  <a:pt x="19632" y="2043"/>
                </a:cubicBezTo>
                <a:lnTo>
                  <a:pt x="18076" y="2043"/>
                </a:lnTo>
                <a:cubicBezTo>
                  <a:pt x="18291" y="1783"/>
                  <a:pt x="18498" y="1691"/>
                  <a:pt x="18704" y="1691"/>
                </a:cubicBezTo>
                <a:close/>
                <a:moveTo>
                  <a:pt x="20848" y="1933"/>
                </a:moveTo>
                <a:lnTo>
                  <a:pt x="20817" y="2043"/>
                </a:lnTo>
                <a:lnTo>
                  <a:pt x="20648" y="2043"/>
                </a:lnTo>
                <a:cubicBezTo>
                  <a:pt x="20713" y="2005"/>
                  <a:pt x="20776" y="1992"/>
                  <a:pt x="20848" y="1933"/>
                </a:cubicBezTo>
                <a:close/>
                <a:moveTo>
                  <a:pt x="21374" y="1961"/>
                </a:moveTo>
                <a:cubicBezTo>
                  <a:pt x="21464" y="1961"/>
                  <a:pt x="21548" y="1986"/>
                  <a:pt x="21621" y="2043"/>
                </a:cubicBezTo>
                <a:lnTo>
                  <a:pt x="21056" y="2043"/>
                </a:lnTo>
                <a:cubicBezTo>
                  <a:pt x="21166" y="1992"/>
                  <a:pt x="21274" y="1961"/>
                  <a:pt x="21374" y="1961"/>
                </a:cubicBezTo>
                <a:close/>
                <a:moveTo>
                  <a:pt x="16887" y="0"/>
                </a:moveTo>
                <a:cubicBezTo>
                  <a:pt x="15437" y="0"/>
                  <a:pt x="13987" y="229"/>
                  <a:pt x="12470" y="962"/>
                </a:cubicBezTo>
                <a:cubicBezTo>
                  <a:pt x="12474" y="841"/>
                  <a:pt x="12446" y="772"/>
                  <a:pt x="12537" y="724"/>
                </a:cubicBezTo>
                <a:lnTo>
                  <a:pt x="12537" y="724"/>
                </a:lnTo>
                <a:cubicBezTo>
                  <a:pt x="12306" y="782"/>
                  <a:pt x="12080" y="802"/>
                  <a:pt x="11858" y="802"/>
                </a:cubicBezTo>
                <a:cubicBezTo>
                  <a:pt x="11361" y="802"/>
                  <a:pt x="10881" y="701"/>
                  <a:pt x="10401" y="701"/>
                </a:cubicBezTo>
                <a:cubicBezTo>
                  <a:pt x="10179" y="701"/>
                  <a:pt x="9957" y="723"/>
                  <a:pt x="9733" y="786"/>
                </a:cubicBezTo>
                <a:lnTo>
                  <a:pt x="9737" y="665"/>
                </a:lnTo>
                <a:lnTo>
                  <a:pt x="9737" y="665"/>
                </a:lnTo>
                <a:cubicBezTo>
                  <a:pt x="8851" y="1061"/>
                  <a:pt x="7937" y="1130"/>
                  <a:pt x="7021" y="1130"/>
                </a:cubicBezTo>
                <a:cubicBezTo>
                  <a:pt x="6750" y="1130"/>
                  <a:pt x="6479" y="1124"/>
                  <a:pt x="6209" y="1119"/>
                </a:cubicBezTo>
                <a:cubicBezTo>
                  <a:pt x="5986" y="1114"/>
                  <a:pt x="5763" y="1111"/>
                  <a:pt x="5541" y="1111"/>
                </a:cubicBezTo>
                <a:cubicBezTo>
                  <a:pt x="5174" y="1111"/>
                  <a:pt x="4809" y="1121"/>
                  <a:pt x="4450" y="1160"/>
                </a:cubicBezTo>
                <a:cubicBezTo>
                  <a:pt x="3951" y="1223"/>
                  <a:pt x="3063" y="1357"/>
                  <a:pt x="2574" y="1638"/>
                </a:cubicBezTo>
                <a:cubicBezTo>
                  <a:pt x="1982" y="1624"/>
                  <a:pt x="1373" y="1610"/>
                  <a:pt x="679" y="1597"/>
                </a:cubicBezTo>
                <a:lnTo>
                  <a:pt x="679" y="1597"/>
                </a:lnTo>
                <a:cubicBezTo>
                  <a:pt x="669" y="2830"/>
                  <a:pt x="693" y="4351"/>
                  <a:pt x="753" y="5494"/>
                </a:cubicBezTo>
                <a:cubicBezTo>
                  <a:pt x="815" y="6669"/>
                  <a:pt x="908" y="7858"/>
                  <a:pt x="1036" y="9015"/>
                </a:cubicBezTo>
                <a:lnTo>
                  <a:pt x="791" y="9008"/>
                </a:lnTo>
                <a:lnTo>
                  <a:pt x="791" y="9008"/>
                </a:lnTo>
                <a:cubicBezTo>
                  <a:pt x="1314" y="11291"/>
                  <a:pt x="1" y="13495"/>
                  <a:pt x="396" y="15771"/>
                </a:cubicBezTo>
                <a:cubicBezTo>
                  <a:pt x="1" y="17403"/>
                  <a:pt x="836" y="19098"/>
                  <a:pt x="1127" y="20774"/>
                </a:cubicBezTo>
                <a:lnTo>
                  <a:pt x="1127" y="22590"/>
                </a:lnTo>
                <a:cubicBezTo>
                  <a:pt x="1103" y="22707"/>
                  <a:pt x="1098" y="22829"/>
                  <a:pt x="1061" y="22944"/>
                </a:cubicBezTo>
                <a:cubicBezTo>
                  <a:pt x="825" y="23227"/>
                  <a:pt x="732" y="23529"/>
                  <a:pt x="728" y="23841"/>
                </a:cubicBezTo>
                <a:cubicBezTo>
                  <a:pt x="724" y="24174"/>
                  <a:pt x="812" y="24558"/>
                  <a:pt x="926" y="24863"/>
                </a:cubicBezTo>
                <a:cubicBezTo>
                  <a:pt x="988" y="25033"/>
                  <a:pt x="1057" y="25178"/>
                  <a:pt x="1127" y="25314"/>
                </a:cubicBezTo>
                <a:lnTo>
                  <a:pt x="1127" y="26713"/>
                </a:lnTo>
                <a:lnTo>
                  <a:pt x="2270" y="26713"/>
                </a:lnTo>
                <a:cubicBezTo>
                  <a:pt x="3267" y="27373"/>
                  <a:pt x="4272" y="27626"/>
                  <a:pt x="5282" y="27626"/>
                </a:cubicBezTo>
                <a:cubicBezTo>
                  <a:pt x="6568" y="27626"/>
                  <a:pt x="7863" y="27216"/>
                  <a:pt x="9161" y="26713"/>
                </a:cubicBezTo>
                <a:lnTo>
                  <a:pt x="20104" y="26713"/>
                </a:lnTo>
                <a:cubicBezTo>
                  <a:pt x="20658" y="27016"/>
                  <a:pt x="21223" y="27370"/>
                  <a:pt x="21790" y="27370"/>
                </a:cubicBezTo>
                <a:cubicBezTo>
                  <a:pt x="21871" y="27370"/>
                  <a:pt x="21952" y="27362"/>
                  <a:pt x="22033" y="27347"/>
                </a:cubicBezTo>
                <a:lnTo>
                  <a:pt x="21985" y="27039"/>
                </a:lnTo>
                <a:lnTo>
                  <a:pt x="21985" y="27039"/>
                </a:lnTo>
                <a:cubicBezTo>
                  <a:pt x="22073" y="27211"/>
                  <a:pt x="22166" y="27276"/>
                  <a:pt x="22259" y="27276"/>
                </a:cubicBezTo>
                <a:cubicBezTo>
                  <a:pt x="22496" y="27276"/>
                  <a:pt x="22740" y="26855"/>
                  <a:pt x="22952" y="26713"/>
                </a:cubicBezTo>
                <a:lnTo>
                  <a:pt x="23156" y="26713"/>
                </a:lnTo>
                <a:cubicBezTo>
                  <a:pt x="23225" y="26765"/>
                  <a:pt x="23291" y="26869"/>
                  <a:pt x="23347" y="27118"/>
                </a:cubicBezTo>
                <a:lnTo>
                  <a:pt x="23294" y="27180"/>
                </a:lnTo>
                <a:cubicBezTo>
                  <a:pt x="23328" y="27275"/>
                  <a:pt x="23363" y="27315"/>
                  <a:pt x="23400" y="27315"/>
                </a:cubicBezTo>
                <a:cubicBezTo>
                  <a:pt x="23500" y="27315"/>
                  <a:pt x="23607" y="27006"/>
                  <a:pt x="23707" y="26713"/>
                </a:cubicBezTo>
                <a:lnTo>
                  <a:pt x="24770" y="26713"/>
                </a:lnTo>
                <a:cubicBezTo>
                  <a:pt x="24791" y="26715"/>
                  <a:pt x="24812" y="26717"/>
                  <a:pt x="24833" y="26717"/>
                </a:cubicBezTo>
                <a:cubicBezTo>
                  <a:pt x="24849" y="26717"/>
                  <a:pt x="24865" y="26716"/>
                  <a:pt x="24881" y="26713"/>
                </a:cubicBezTo>
                <a:lnTo>
                  <a:pt x="25180" y="26713"/>
                </a:lnTo>
                <a:cubicBezTo>
                  <a:pt x="25266" y="26775"/>
                  <a:pt x="25328" y="26948"/>
                  <a:pt x="25335" y="27402"/>
                </a:cubicBezTo>
                <a:cubicBezTo>
                  <a:pt x="25169" y="27402"/>
                  <a:pt x="25595" y="28019"/>
                  <a:pt x="25221" y="28355"/>
                </a:cubicBezTo>
                <a:cubicBezTo>
                  <a:pt x="25251" y="28401"/>
                  <a:pt x="25313" y="28427"/>
                  <a:pt x="25385" y="28427"/>
                </a:cubicBezTo>
                <a:cubicBezTo>
                  <a:pt x="25571" y="28427"/>
                  <a:pt x="25828" y="28250"/>
                  <a:pt x="25792" y="27763"/>
                </a:cubicBezTo>
                <a:cubicBezTo>
                  <a:pt x="25834" y="27126"/>
                  <a:pt x="25976" y="26564"/>
                  <a:pt x="25792" y="26058"/>
                </a:cubicBezTo>
                <a:lnTo>
                  <a:pt x="25792" y="12449"/>
                </a:lnTo>
                <a:cubicBezTo>
                  <a:pt x="25917" y="13002"/>
                  <a:pt x="26039" y="13557"/>
                  <a:pt x="26132" y="14125"/>
                </a:cubicBezTo>
                <a:cubicBezTo>
                  <a:pt x="26083" y="14094"/>
                  <a:pt x="25955" y="14083"/>
                  <a:pt x="25904" y="14049"/>
                </a:cubicBezTo>
                <a:lnTo>
                  <a:pt x="25904" y="14049"/>
                </a:lnTo>
                <a:cubicBezTo>
                  <a:pt x="26056" y="14150"/>
                  <a:pt x="26336" y="14261"/>
                  <a:pt x="26299" y="14371"/>
                </a:cubicBezTo>
                <a:cubicBezTo>
                  <a:pt x="26281" y="14376"/>
                  <a:pt x="26263" y="14379"/>
                  <a:pt x="26245" y="14379"/>
                </a:cubicBezTo>
                <a:cubicBezTo>
                  <a:pt x="26166" y="14379"/>
                  <a:pt x="26089" y="14333"/>
                  <a:pt x="26053" y="14302"/>
                </a:cubicBezTo>
                <a:lnTo>
                  <a:pt x="26053" y="14302"/>
                </a:lnTo>
                <a:cubicBezTo>
                  <a:pt x="25328" y="14739"/>
                  <a:pt x="26510" y="15584"/>
                  <a:pt x="25952" y="15858"/>
                </a:cubicBezTo>
                <a:cubicBezTo>
                  <a:pt x="26006" y="15943"/>
                  <a:pt x="26171" y="15995"/>
                  <a:pt x="26344" y="15995"/>
                </a:cubicBezTo>
                <a:cubicBezTo>
                  <a:pt x="26418" y="15995"/>
                  <a:pt x="26493" y="15986"/>
                  <a:pt x="26562" y="15965"/>
                </a:cubicBezTo>
                <a:cubicBezTo>
                  <a:pt x="26745" y="17583"/>
                  <a:pt x="26884" y="19312"/>
                  <a:pt x="27452" y="20958"/>
                </a:cubicBezTo>
                <a:cubicBezTo>
                  <a:pt x="27378" y="21016"/>
                  <a:pt x="27253" y="21040"/>
                  <a:pt x="27092" y="21040"/>
                </a:cubicBezTo>
                <a:cubicBezTo>
                  <a:pt x="27034" y="21040"/>
                  <a:pt x="26971" y="21037"/>
                  <a:pt x="26905" y="21031"/>
                </a:cubicBezTo>
                <a:lnTo>
                  <a:pt x="26905" y="21031"/>
                </a:lnTo>
                <a:cubicBezTo>
                  <a:pt x="28079" y="22437"/>
                  <a:pt x="27612" y="23913"/>
                  <a:pt x="27421" y="25355"/>
                </a:cubicBezTo>
                <a:cubicBezTo>
                  <a:pt x="27459" y="25362"/>
                  <a:pt x="27493" y="25365"/>
                  <a:pt x="27523" y="25365"/>
                </a:cubicBezTo>
                <a:cubicBezTo>
                  <a:pt x="27673" y="25365"/>
                  <a:pt x="27743" y="25296"/>
                  <a:pt x="27866" y="25296"/>
                </a:cubicBezTo>
                <a:cubicBezTo>
                  <a:pt x="27920" y="25296"/>
                  <a:pt x="27984" y="25310"/>
                  <a:pt x="28069" y="25348"/>
                </a:cubicBezTo>
                <a:cubicBezTo>
                  <a:pt x="28453" y="24887"/>
                  <a:pt x="27313" y="24503"/>
                  <a:pt x="27875" y="24080"/>
                </a:cubicBezTo>
                <a:lnTo>
                  <a:pt x="27875" y="24080"/>
                </a:lnTo>
                <a:lnTo>
                  <a:pt x="28173" y="24135"/>
                </a:lnTo>
                <a:cubicBezTo>
                  <a:pt x="28364" y="23830"/>
                  <a:pt x="27421" y="24073"/>
                  <a:pt x="27806" y="23758"/>
                </a:cubicBezTo>
                <a:cubicBezTo>
                  <a:pt x="27882" y="23719"/>
                  <a:pt x="27946" y="23706"/>
                  <a:pt x="28000" y="23706"/>
                </a:cubicBezTo>
                <a:cubicBezTo>
                  <a:pt x="28094" y="23706"/>
                  <a:pt x="28155" y="23743"/>
                  <a:pt x="28186" y="23743"/>
                </a:cubicBezTo>
                <a:cubicBezTo>
                  <a:pt x="28196" y="23743"/>
                  <a:pt x="28203" y="23739"/>
                  <a:pt x="28207" y="23729"/>
                </a:cubicBezTo>
                <a:cubicBezTo>
                  <a:pt x="28087" y="23078"/>
                  <a:pt x="28353" y="22403"/>
                  <a:pt x="27629" y="21789"/>
                </a:cubicBezTo>
                <a:cubicBezTo>
                  <a:pt x="28277" y="21641"/>
                  <a:pt x="27653" y="21093"/>
                  <a:pt x="28270" y="20854"/>
                </a:cubicBezTo>
                <a:cubicBezTo>
                  <a:pt x="28013" y="20684"/>
                  <a:pt x="28079" y="20518"/>
                  <a:pt x="27653" y="20452"/>
                </a:cubicBezTo>
                <a:cubicBezTo>
                  <a:pt x="27993" y="18179"/>
                  <a:pt x="27369" y="15858"/>
                  <a:pt x="27414" y="13530"/>
                </a:cubicBezTo>
                <a:cubicBezTo>
                  <a:pt x="26167" y="12438"/>
                  <a:pt x="27657" y="11136"/>
                  <a:pt x="27238" y="9842"/>
                </a:cubicBezTo>
                <a:cubicBezTo>
                  <a:pt x="27260" y="9837"/>
                  <a:pt x="27283" y="9835"/>
                  <a:pt x="27304" y="9835"/>
                </a:cubicBezTo>
                <a:cubicBezTo>
                  <a:pt x="27326" y="9835"/>
                  <a:pt x="27347" y="9837"/>
                  <a:pt x="27366" y="9842"/>
                </a:cubicBezTo>
                <a:cubicBezTo>
                  <a:pt x="27057" y="9420"/>
                  <a:pt x="26912" y="8807"/>
                  <a:pt x="27064" y="8304"/>
                </a:cubicBezTo>
                <a:lnTo>
                  <a:pt x="26537" y="7878"/>
                </a:lnTo>
                <a:cubicBezTo>
                  <a:pt x="26881" y="6915"/>
                  <a:pt x="27040" y="5945"/>
                  <a:pt x="27110" y="4975"/>
                </a:cubicBezTo>
                <a:cubicBezTo>
                  <a:pt x="27182" y="3672"/>
                  <a:pt x="27161" y="2096"/>
                  <a:pt x="27154" y="685"/>
                </a:cubicBezTo>
                <a:lnTo>
                  <a:pt x="24656" y="671"/>
                </a:lnTo>
                <a:cubicBezTo>
                  <a:pt x="23852" y="650"/>
                  <a:pt x="22864" y="609"/>
                  <a:pt x="22432" y="526"/>
                </a:cubicBezTo>
                <a:cubicBezTo>
                  <a:pt x="20494" y="353"/>
                  <a:pt x="18690" y="0"/>
                  <a:pt x="16887" y="0"/>
                </a:cubicBezTo>
                <a:close/>
              </a:path>
            </a:pathLst>
          </a:custGeom>
          <a:solidFill>
            <a:srgbClr val="D9D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42"/>
          <p:cNvSpPr/>
          <p:nvPr/>
        </p:nvSpPr>
        <p:spPr>
          <a:xfrm>
            <a:off x="6591851" y="796612"/>
            <a:ext cx="49512" cy="45719"/>
          </a:xfrm>
          <a:custGeom>
            <a:avLst/>
            <a:gdLst/>
            <a:ahLst/>
            <a:cxnLst/>
            <a:rect l="l" t="t" r="r" b="b"/>
            <a:pathLst>
              <a:path w="28454" h="28428" extrusionOk="0">
                <a:moveTo>
                  <a:pt x="17675" y="1870"/>
                </a:moveTo>
                <a:lnTo>
                  <a:pt x="17799" y="2043"/>
                </a:lnTo>
                <a:lnTo>
                  <a:pt x="17675" y="2043"/>
                </a:lnTo>
                <a:cubicBezTo>
                  <a:pt x="17675" y="1988"/>
                  <a:pt x="17681" y="1943"/>
                  <a:pt x="17675" y="1870"/>
                </a:cubicBezTo>
                <a:close/>
                <a:moveTo>
                  <a:pt x="18704" y="1691"/>
                </a:moveTo>
                <a:cubicBezTo>
                  <a:pt x="19008" y="1691"/>
                  <a:pt x="19310" y="1891"/>
                  <a:pt x="19632" y="2043"/>
                </a:cubicBezTo>
                <a:lnTo>
                  <a:pt x="18076" y="2043"/>
                </a:lnTo>
                <a:cubicBezTo>
                  <a:pt x="18291" y="1783"/>
                  <a:pt x="18498" y="1691"/>
                  <a:pt x="18704" y="1691"/>
                </a:cubicBezTo>
                <a:close/>
                <a:moveTo>
                  <a:pt x="20848" y="1933"/>
                </a:moveTo>
                <a:lnTo>
                  <a:pt x="20817" y="2043"/>
                </a:lnTo>
                <a:lnTo>
                  <a:pt x="20648" y="2043"/>
                </a:lnTo>
                <a:cubicBezTo>
                  <a:pt x="20713" y="2005"/>
                  <a:pt x="20776" y="1992"/>
                  <a:pt x="20848" y="1933"/>
                </a:cubicBezTo>
                <a:close/>
                <a:moveTo>
                  <a:pt x="21374" y="1961"/>
                </a:moveTo>
                <a:cubicBezTo>
                  <a:pt x="21464" y="1961"/>
                  <a:pt x="21548" y="1986"/>
                  <a:pt x="21621" y="2043"/>
                </a:cubicBezTo>
                <a:lnTo>
                  <a:pt x="21056" y="2043"/>
                </a:lnTo>
                <a:cubicBezTo>
                  <a:pt x="21166" y="1992"/>
                  <a:pt x="21274" y="1961"/>
                  <a:pt x="21374" y="1961"/>
                </a:cubicBezTo>
                <a:close/>
                <a:moveTo>
                  <a:pt x="16887" y="0"/>
                </a:moveTo>
                <a:cubicBezTo>
                  <a:pt x="15437" y="0"/>
                  <a:pt x="13987" y="229"/>
                  <a:pt x="12470" y="962"/>
                </a:cubicBezTo>
                <a:cubicBezTo>
                  <a:pt x="12474" y="841"/>
                  <a:pt x="12446" y="772"/>
                  <a:pt x="12537" y="724"/>
                </a:cubicBezTo>
                <a:lnTo>
                  <a:pt x="12537" y="724"/>
                </a:lnTo>
                <a:cubicBezTo>
                  <a:pt x="12306" y="782"/>
                  <a:pt x="12080" y="802"/>
                  <a:pt x="11858" y="802"/>
                </a:cubicBezTo>
                <a:cubicBezTo>
                  <a:pt x="11361" y="802"/>
                  <a:pt x="10881" y="701"/>
                  <a:pt x="10401" y="701"/>
                </a:cubicBezTo>
                <a:cubicBezTo>
                  <a:pt x="10179" y="701"/>
                  <a:pt x="9957" y="723"/>
                  <a:pt x="9733" y="786"/>
                </a:cubicBezTo>
                <a:lnTo>
                  <a:pt x="9737" y="665"/>
                </a:lnTo>
                <a:lnTo>
                  <a:pt x="9737" y="665"/>
                </a:lnTo>
                <a:cubicBezTo>
                  <a:pt x="8851" y="1061"/>
                  <a:pt x="7937" y="1130"/>
                  <a:pt x="7021" y="1130"/>
                </a:cubicBezTo>
                <a:cubicBezTo>
                  <a:pt x="6750" y="1130"/>
                  <a:pt x="6479" y="1124"/>
                  <a:pt x="6209" y="1119"/>
                </a:cubicBezTo>
                <a:cubicBezTo>
                  <a:pt x="5986" y="1114"/>
                  <a:pt x="5763" y="1111"/>
                  <a:pt x="5541" y="1111"/>
                </a:cubicBezTo>
                <a:cubicBezTo>
                  <a:pt x="5174" y="1111"/>
                  <a:pt x="4809" y="1121"/>
                  <a:pt x="4450" y="1160"/>
                </a:cubicBezTo>
                <a:cubicBezTo>
                  <a:pt x="3951" y="1223"/>
                  <a:pt x="3063" y="1357"/>
                  <a:pt x="2574" y="1638"/>
                </a:cubicBezTo>
                <a:cubicBezTo>
                  <a:pt x="1982" y="1624"/>
                  <a:pt x="1373" y="1610"/>
                  <a:pt x="679" y="1597"/>
                </a:cubicBezTo>
                <a:lnTo>
                  <a:pt x="679" y="1597"/>
                </a:lnTo>
                <a:cubicBezTo>
                  <a:pt x="669" y="2830"/>
                  <a:pt x="693" y="4351"/>
                  <a:pt x="753" y="5494"/>
                </a:cubicBezTo>
                <a:cubicBezTo>
                  <a:pt x="815" y="6669"/>
                  <a:pt x="908" y="7858"/>
                  <a:pt x="1036" y="9015"/>
                </a:cubicBezTo>
                <a:lnTo>
                  <a:pt x="791" y="9008"/>
                </a:lnTo>
                <a:lnTo>
                  <a:pt x="791" y="9008"/>
                </a:lnTo>
                <a:cubicBezTo>
                  <a:pt x="1314" y="11291"/>
                  <a:pt x="1" y="13495"/>
                  <a:pt x="396" y="15771"/>
                </a:cubicBezTo>
                <a:cubicBezTo>
                  <a:pt x="1" y="17403"/>
                  <a:pt x="836" y="19098"/>
                  <a:pt x="1127" y="20774"/>
                </a:cubicBezTo>
                <a:lnTo>
                  <a:pt x="1127" y="22590"/>
                </a:lnTo>
                <a:cubicBezTo>
                  <a:pt x="1103" y="22707"/>
                  <a:pt x="1098" y="22829"/>
                  <a:pt x="1061" y="22944"/>
                </a:cubicBezTo>
                <a:cubicBezTo>
                  <a:pt x="825" y="23227"/>
                  <a:pt x="732" y="23529"/>
                  <a:pt x="728" y="23841"/>
                </a:cubicBezTo>
                <a:cubicBezTo>
                  <a:pt x="724" y="24174"/>
                  <a:pt x="812" y="24558"/>
                  <a:pt x="926" y="24863"/>
                </a:cubicBezTo>
                <a:cubicBezTo>
                  <a:pt x="988" y="25033"/>
                  <a:pt x="1057" y="25178"/>
                  <a:pt x="1127" y="25314"/>
                </a:cubicBezTo>
                <a:lnTo>
                  <a:pt x="1127" y="26713"/>
                </a:lnTo>
                <a:lnTo>
                  <a:pt x="2270" y="26713"/>
                </a:lnTo>
                <a:cubicBezTo>
                  <a:pt x="3267" y="27373"/>
                  <a:pt x="4272" y="27626"/>
                  <a:pt x="5282" y="27626"/>
                </a:cubicBezTo>
                <a:cubicBezTo>
                  <a:pt x="6568" y="27626"/>
                  <a:pt x="7863" y="27216"/>
                  <a:pt x="9161" y="26713"/>
                </a:cubicBezTo>
                <a:lnTo>
                  <a:pt x="20104" y="26713"/>
                </a:lnTo>
                <a:cubicBezTo>
                  <a:pt x="20658" y="27016"/>
                  <a:pt x="21223" y="27370"/>
                  <a:pt x="21790" y="27370"/>
                </a:cubicBezTo>
                <a:cubicBezTo>
                  <a:pt x="21871" y="27370"/>
                  <a:pt x="21952" y="27362"/>
                  <a:pt x="22033" y="27347"/>
                </a:cubicBezTo>
                <a:lnTo>
                  <a:pt x="21985" y="27039"/>
                </a:lnTo>
                <a:lnTo>
                  <a:pt x="21985" y="27039"/>
                </a:lnTo>
                <a:cubicBezTo>
                  <a:pt x="22073" y="27211"/>
                  <a:pt x="22166" y="27276"/>
                  <a:pt x="22259" y="27276"/>
                </a:cubicBezTo>
                <a:cubicBezTo>
                  <a:pt x="22496" y="27276"/>
                  <a:pt x="22740" y="26855"/>
                  <a:pt x="22952" y="26713"/>
                </a:cubicBezTo>
                <a:lnTo>
                  <a:pt x="23156" y="26713"/>
                </a:lnTo>
                <a:cubicBezTo>
                  <a:pt x="23225" y="26765"/>
                  <a:pt x="23291" y="26869"/>
                  <a:pt x="23347" y="27118"/>
                </a:cubicBezTo>
                <a:lnTo>
                  <a:pt x="23294" y="27180"/>
                </a:lnTo>
                <a:cubicBezTo>
                  <a:pt x="23328" y="27275"/>
                  <a:pt x="23363" y="27315"/>
                  <a:pt x="23400" y="27315"/>
                </a:cubicBezTo>
                <a:cubicBezTo>
                  <a:pt x="23500" y="27315"/>
                  <a:pt x="23607" y="27006"/>
                  <a:pt x="23707" y="26713"/>
                </a:cubicBezTo>
                <a:lnTo>
                  <a:pt x="24770" y="26713"/>
                </a:lnTo>
                <a:cubicBezTo>
                  <a:pt x="24791" y="26715"/>
                  <a:pt x="24812" y="26717"/>
                  <a:pt x="24833" y="26717"/>
                </a:cubicBezTo>
                <a:cubicBezTo>
                  <a:pt x="24849" y="26717"/>
                  <a:pt x="24865" y="26716"/>
                  <a:pt x="24881" y="26713"/>
                </a:cubicBezTo>
                <a:lnTo>
                  <a:pt x="25180" y="26713"/>
                </a:lnTo>
                <a:cubicBezTo>
                  <a:pt x="25266" y="26775"/>
                  <a:pt x="25328" y="26948"/>
                  <a:pt x="25335" y="27402"/>
                </a:cubicBezTo>
                <a:cubicBezTo>
                  <a:pt x="25169" y="27402"/>
                  <a:pt x="25595" y="28019"/>
                  <a:pt x="25221" y="28355"/>
                </a:cubicBezTo>
                <a:cubicBezTo>
                  <a:pt x="25251" y="28401"/>
                  <a:pt x="25313" y="28427"/>
                  <a:pt x="25385" y="28427"/>
                </a:cubicBezTo>
                <a:cubicBezTo>
                  <a:pt x="25571" y="28427"/>
                  <a:pt x="25828" y="28250"/>
                  <a:pt x="25792" y="27763"/>
                </a:cubicBezTo>
                <a:cubicBezTo>
                  <a:pt x="25834" y="27126"/>
                  <a:pt x="25976" y="26564"/>
                  <a:pt x="25792" y="26058"/>
                </a:cubicBezTo>
                <a:lnTo>
                  <a:pt x="25792" y="12449"/>
                </a:lnTo>
                <a:cubicBezTo>
                  <a:pt x="25917" y="13002"/>
                  <a:pt x="26039" y="13557"/>
                  <a:pt x="26132" y="14125"/>
                </a:cubicBezTo>
                <a:cubicBezTo>
                  <a:pt x="26083" y="14094"/>
                  <a:pt x="25955" y="14083"/>
                  <a:pt x="25904" y="14049"/>
                </a:cubicBezTo>
                <a:lnTo>
                  <a:pt x="25904" y="14049"/>
                </a:lnTo>
                <a:cubicBezTo>
                  <a:pt x="26056" y="14150"/>
                  <a:pt x="26336" y="14261"/>
                  <a:pt x="26299" y="14371"/>
                </a:cubicBezTo>
                <a:cubicBezTo>
                  <a:pt x="26281" y="14376"/>
                  <a:pt x="26263" y="14379"/>
                  <a:pt x="26245" y="14379"/>
                </a:cubicBezTo>
                <a:cubicBezTo>
                  <a:pt x="26166" y="14379"/>
                  <a:pt x="26089" y="14333"/>
                  <a:pt x="26053" y="14302"/>
                </a:cubicBezTo>
                <a:lnTo>
                  <a:pt x="26053" y="14302"/>
                </a:lnTo>
                <a:cubicBezTo>
                  <a:pt x="25328" y="14739"/>
                  <a:pt x="26510" y="15584"/>
                  <a:pt x="25952" y="15858"/>
                </a:cubicBezTo>
                <a:cubicBezTo>
                  <a:pt x="26006" y="15943"/>
                  <a:pt x="26171" y="15995"/>
                  <a:pt x="26344" y="15995"/>
                </a:cubicBezTo>
                <a:cubicBezTo>
                  <a:pt x="26418" y="15995"/>
                  <a:pt x="26493" y="15986"/>
                  <a:pt x="26562" y="15965"/>
                </a:cubicBezTo>
                <a:cubicBezTo>
                  <a:pt x="26745" y="17583"/>
                  <a:pt x="26884" y="19312"/>
                  <a:pt x="27452" y="20958"/>
                </a:cubicBezTo>
                <a:cubicBezTo>
                  <a:pt x="27378" y="21016"/>
                  <a:pt x="27253" y="21040"/>
                  <a:pt x="27092" y="21040"/>
                </a:cubicBezTo>
                <a:cubicBezTo>
                  <a:pt x="27034" y="21040"/>
                  <a:pt x="26971" y="21037"/>
                  <a:pt x="26905" y="21031"/>
                </a:cubicBezTo>
                <a:lnTo>
                  <a:pt x="26905" y="21031"/>
                </a:lnTo>
                <a:cubicBezTo>
                  <a:pt x="28079" y="22437"/>
                  <a:pt x="27612" y="23913"/>
                  <a:pt x="27421" y="25355"/>
                </a:cubicBezTo>
                <a:cubicBezTo>
                  <a:pt x="27459" y="25362"/>
                  <a:pt x="27493" y="25365"/>
                  <a:pt x="27523" y="25365"/>
                </a:cubicBezTo>
                <a:cubicBezTo>
                  <a:pt x="27673" y="25365"/>
                  <a:pt x="27743" y="25296"/>
                  <a:pt x="27866" y="25296"/>
                </a:cubicBezTo>
                <a:cubicBezTo>
                  <a:pt x="27920" y="25296"/>
                  <a:pt x="27984" y="25310"/>
                  <a:pt x="28069" y="25348"/>
                </a:cubicBezTo>
                <a:cubicBezTo>
                  <a:pt x="28453" y="24887"/>
                  <a:pt x="27313" y="24503"/>
                  <a:pt x="27875" y="24080"/>
                </a:cubicBezTo>
                <a:lnTo>
                  <a:pt x="27875" y="24080"/>
                </a:lnTo>
                <a:lnTo>
                  <a:pt x="28173" y="24135"/>
                </a:lnTo>
                <a:cubicBezTo>
                  <a:pt x="28364" y="23830"/>
                  <a:pt x="27421" y="24073"/>
                  <a:pt x="27806" y="23758"/>
                </a:cubicBezTo>
                <a:cubicBezTo>
                  <a:pt x="27882" y="23719"/>
                  <a:pt x="27946" y="23706"/>
                  <a:pt x="28000" y="23706"/>
                </a:cubicBezTo>
                <a:cubicBezTo>
                  <a:pt x="28094" y="23706"/>
                  <a:pt x="28155" y="23743"/>
                  <a:pt x="28186" y="23743"/>
                </a:cubicBezTo>
                <a:cubicBezTo>
                  <a:pt x="28196" y="23743"/>
                  <a:pt x="28203" y="23739"/>
                  <a:pt x="28207" y="23729"/>
                </a:cubicBezTo>
                <a:cubicBezTo>
                  <a:pt x="28087" y="23078"/>
                  <a:pt x="28353" y="22403"/>
                  <a:pt x="27629" y="21789"/>
                </a:cubicBezTo>
                <a:cubicBezTo>
                  <a:pt x="28277" y="21641"/>
                  <a:pt x="27653" y="21093"/>
                  <a:pt x="28270" y="20854"/>
                </a:cubicBezTo>
                <a:cubicBezTo>
                  <a:pt x="28013" y="20684"/>
                  <a:pt x="28079" y="20518"/>
                  <a:pt x="27653" y="20452"/>
                </a:cubicBezTo>
                <a:cubicBezTo>
                  <a:pt x="27993" y="18179"/>
                  <a:pt x="27369" y="15858"/>
                  <a:pt x="27414" y="13530"/>
                </a:cubicBezTo>
                <a:cubicBezTo>
                  <a:pt x="26167" y="12438"/>
                  <a:pt x="27657" y="11136"/>
                  <a:pt x="27238" y="9842"/>
                </a:cubicBezTo>
                <a:cubicBezTo>
                  <a:pt x="27260" y="9837"/>
                  <a:pt x="27283" y="9835"/>
                  <a:pt x="27304" y="9835"/>
                </a:cubicBezTo>
                <a:cubicBezTo>
                  <a:pt x="27326" y="9835"/>
                  <a:pt x="27347" y="9837"/>
                  <a:pt x="27366" y="9842"/>
                </a:cubicBezTo>
                <a:cubicBezTo>
                  <a:pt x="27057" y="9420"/>
                  <a:pt x="26912" y="8807"/>
                  <a:pt x="27064" y="8304"/>
                </a:cubicBezTo>
                <a:lnTo>
                  <a:pt x="26537" y="7878"/>
                </a:lnTo>
                <a:cubicBezTo>
                  <a:pt x="26881" y="6915"/>
                  <a:pt x="27040" y="5945"/>
                  <a:pt x="27110" y="4975"/>
                </a:cubicBezTo>
                <a:cubicBezTo>
                  <a:pt x="27182" y="3672"/>
                  <a:pt x="27161" y="2096"/>
                  <a:pt x="27154" y="685"/>
                </a:cubicBezTo>
                <a:lnTo>
                  <a:pt x="24656" y="671"/>
                </a:lnTo>
                <a:cubicBezTo>
                  <a:pt x="23852" y="650"/>
                  <a:pt x="22864" y="609"/>
                  <a:pt x="22432" y="526"/>
                </a:cubicBezTo>
                <a:cubicBezTo>
                  <a:pt x="20494" y="353"/>
                  <a:pt x="18690" y="0"/>
                  <a:pt x="168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42"/>
          <p:cNvSpPr/>
          <p:nvPr/>
        </p:nvSpPr>
        <p:spPr>
          <a:xfrm>
            <a:off x="8437289" y="470657"/>
            <a:ext cx="49512" cy="45719"/>
          </a:xfrm>
          <a:custGeom>
            <a:avLst/>
            <a:gdLst/>
            <a:ahLst/>
            <a:cxnLst/>
            <a:rect l="l" t="t" r="r" b="b"/>
            <a:pathLst>
              <a:path w="28454" h="28428" extrusionOk="0">
                <a:moveTo>
                  <a:pt x="17675" y="1870"/>
                </a:moveTo>
                <a:lnTo>
                  <a:pt x="17799" y="2043"/>
                </a:lnTo>
                <a:lnTo>
                  <a:pt x="17675" y="2043"/>
                </a:lnTo>
                <a:cubicBezTo>
                  <a:pt x="17675" y="1988"/>
                  <a:pt x="17681" y="1943"/>
                  <a:pt x="17675" y="1870"/>
                </a:cubicBezTo>
                <a:close/>
                <a:moveTo>
                  <a:pt x="18704" y="1691"/>
                </a:moveTo>
                <a:cubicBezTo>
                  <a:pt x="19008" y="1691"/>
                  <a:pt x="19310" y="1891"/>
                  <a:pt x="19632" y="2043"/>
                </a:cubicBezTo>
                <a:lnTo>
                  <a:pt x="18076" y="2043"/>
                </a:lnTo>
                <a:cubicBezTo>
                  <a:pt x="18291" y="1783"/>
                  <a:pt x="18498" y="1691"/>
                  <a:pt x="18704" y="1691"/>
                </a:cubicBezTo>
                <a:close/>
                <a:moveTo>
                  <a:pt x="20848" y="1933"/>
                </a:moveTo>
                <a:lnTo>
                  <a:pt x="20817" y="2043"/>
                </a:lnTo>
                <a:lnTo>
                  <a:pt x="20648" y="2043"/>
                </a:lnTo>
                <a:cubicBezTo>
                  <a:pt x="20713" y="2005"/>
                  <a:pt x="20776" y="1992"/>
                  <a:pt x="20848" y="1933"/>
                </a:cubicBezTo>
                <a:close/>
                <a:moveTo>
                  <a:pt x="21374" y="1961"/>
                </a:moveTo>
                <a:cubicBezTo>
                  <a:pt x="21464" y="1961"/>
                  <a:pt x="21548" y="1986"/>
                  <a:pt x="21621" y="2043"/>
                </a:cubicBezTo>
                <a:lnTo>
                  <a:pt x="21056" y="2043"/>
                </a:lnTo>
                <a:cubicBezTo>
                  <a:pt x="21166" y="1992"/>
                  <a:pt x="21274" y="1961"/>
                  <a:pt x="21374" y="1961"/>
                </a:cubicBezTo>
                <a:close/>
                <a:moveTo>
                  <a:pt x="16887" y="0"/>
                </a:moveTo>
                <a:cubicBezTo>
                  <a:pt x="15437" y="0"/>
                  <a:pt x="13987" y="229"/>
                  <a:pt x="12470" y="962"/>
                </a:cubicBezTo>
                <a:cubicBezTo>
                  <a:pt x="12474" y="841"/>
                  <a:pt x="12446" y="772"/>
                  <a:pt x="12537" y="724"/>
                </a:cubicBezTo>
                <a:lnTo>
                  <a:pt x="12537" y="724"/>
                </a:lnTo>
                <a:cubicBezTo>
                  <a:pt x="12306" y="782"/>
                  <a:pt x="12080" y="802"/>
                  <a:pt x="11858" y="802"/>
                </a:cubicBezTo>
                <a:cubicBezTo>
                  <a:pt x="11361" y="802"/>
                  <a:pt x="10881" y="701"/>
                  <a:pt x="10401" y="701"/>
                </a:cubicBezTo>
                <a:cubicBezTo>
                  <a:pt x="10179" y="701"/>
                  <a:pt x="9957" y="723"/>
                  <a:pt x="9733" y="786"/>
                </a:cubicBezTo>
                <a:lnTo>
                  <a:pt x="9737" y="665"/>
                </a:lnTo>
                <a:lnTo>
                  <a:pt x="9737" y="665"/>
                </a:lnTo>
                <a:cubicBezTo>
                  <a:pt x="8851" y="1061"/>
                  <a:pt x="7937" y="1130"/>
                  <a:pt x="7021" y="1130"/>
                </a:cubicBezTo>
                <a:cubicBezTo>
                  <a:pt x="6750" y="1130"/>
                  <a:pt x="6479" y="1124"/>
                  <a:pt x="6209" y="1119"/>
                </a:cubicBezTo>
                <a:cubicBezTo>
                  <a:pt x="5986" y="1114"/>
                  <a:pt x="5763" y="1111"/>
                  <a:pt x="5541" y="1111"/>
                </a:cubicBezTo>
                <a:cubicBezTo>
                  <a:pt x="5174" y="1111"/>
                  <a:pt x="4809" y="1121"/>
                  <a:pt x="4450" y="1160"/>
                </a:cubicBezTo>
                <a:cubicBezTo>
                  <a:pt x="3951" y="1223"/>
                  <a:pt x="3063" y="1357"/>
                  <a:pt x="2574" y="1638"/>
                </a:cubicBezTo>
                <a:cubicBezTo>
                  <a:pt x="1982" y="1624"/>
                  <a:pt x="1373" y="1610"/>
                  <a:pt x="679" y="1597"/>
                </a:cubicBezTo>
                <a:lnTo>
                  <a:pt x="679" y="1597"/>
                </a:lnTo>
                <a:cubicBezTo>
                  <a:pt x="669" y="2830"/>
                  <a:pt x="693" y="4351"/>
                  <a:pt x="753" y="5494"/>
                </a:cubicBezTo>
                <a:cubicBezTo>
                  <a:pt x="815" y="6669"/>
                  <a:pt x="908" y="7858"/>
                  <a:pt x="1036" y="9015"/>
                </a:cubicBezTo>
                <a:lnTo>
                  <a:pt x="791" y="9008"/>
                </a:lnTo>
                <a:lnTo>
                  <a:pt x="791" y="9008"/>
                </a:lnTo>
                <a:cubicBezTo>
                  <a:pt x="1314" y="11291"/>
                  <a:pt x="1" y="13495"/>
                  <a:pt x="396" y="15771"/>
                </a:cubicBezTo>
                <a:cubicBezTo>
                  <a:pt x="1" y="17403"/>
                  <a:pt x="836" y="19098"/>
                  <a:pt x="1127" y="20774"/>
                </a:cubicBezTo>
                <a:lnTo>
                  <a:pt x="1127" y="22590"/>
                </a:lnTo>
                <a:cubicBezTo>
                  <a:pt x="1103" y="22707"/>
                  <a:pt x="1098" y="22829"/>
                  <a:pt x="1061" y="22944"/>
                </a:cubicBezTo>
                <a:cubicBezTo>
                  <a:pt x="825" y="23227"/>
                  <a:pt x="732" y="23529"/>
                  <a:pt x="728" y="23841"/>
                </a:cubicBezTo>
                <a:cubicBezTo>
                  <a:pt x="724" y="24174"/>
                  <a:pt x="812" y="24558"/>
                  <a:pt x="926" y="24863"/>
                </a:cubicBezTo>
                <a:cubicBezTo>
                  <a:pt x="988" y="25033"/>
                  <a:pt x="1057" y="25178"/>
                  <a:pt x="1127" y="25314"/>
                </a:cubicBezTo>
                <a:lnTo>
                  <a:pt x="1127" y="26713"/>
                </a:lnTo>
                <a:lnTo>
                  <a:pt x="2270" y="26713"/>
                </a:lnTo>
                <a:cubicBezTo>
                  <a:pt x="3267" y="27373"/>
                  <a:pt x="4272" y="27626"/>
                  <a:pt x="5282" y="27626"/>
                </a:cubicBezTo>
                <a:cubicBezTo>
                  <a:pt x="6568" y="27626"/>
                  <a:pt x="7863" y="27216"/>
                  <a:pt x="9161" y="26713"/>
                </a:cubicBezTo>
                <a:lnTo>
                  <a:pt x="20104" y="26713"/>
                </a:lnTo>
                <a:cubicBezTo>
                  <a:pt x="20658" y="27016"/>
                  <a:pt x="21223" y="27370"/>
                  <a:pt x="21790" y="27370"/>
                </a:cubicBezTo>
                <a:cubicBezTo>
                  <a:pt x="21871" y="27370"/>
                  <a:pt x="21952" y="27362"/>
                  <a:pt x="22033" y="27347"/>
                </a:cubicBezTo>
                <a:lnTo>
                  <a:pt x="21985" y="27039"/>
                </a:lnTo>
                <a:lnTo>
                  <a:pt x="21985" y="27039"/>
                </a:lnTo>
                <a:cubicBezTo>
                  <a:pt x="22073" y="27211"/>
                  <a:pt x="22166" y="27276"/>
                  <a:pt x="22259" y="27276"/>
                </a:cubicBezTo>
                <a:cubicBezTo>
                  <a:pt x="22496" y="27276"/>
                  <a:pt x="22740" y="26855"/>
                  <a:pt x="22952" y="26713"/>
                </a:cubicBezTo>
                <a:lnTo>
                  <a:pt x="23156" y="26713"/>
                </a:lnTo>
                <a:cubicBezTo>
                  <a:pt x="23225" y="26765"/>
                  <a:pt x="23291" y="26869"/>
                  <a:pt x="23347" y="27118"/>
                </a:cubicBezTo>
                <a:lnTo>
                  <a:pt x="23294" y="27180"/>
                </a:lnTo>
                <a:cubicBezTo>
                  <a:pt x="23328" y="27275"/>
                  <a:pt x="23363" y="27315"/>
                  <a:pt x="23400" y="27315"/>
                </a:cubicBezTo>
                <a:cubicBezTo>
                  <a:pt x="23500" y="27315"/>
                  <a:pt x="23607" y="27006"/>
                  <a:pt x="23707" y="26713"/>
                </a:cubicBezTo>
                <a:lnTo>
                  <a:pt x="24770" y="26713"/>
                </a:lnTo>
                <a:cubicBezTo>
                  <a:pt x="24791" y="26715"/>
                  <a:pt x="24812" y="26717"/>
                  <a:pt x="24833" y="26717"/>
                </a:cubicBezTo>
                <a:cubicBezTo>
                  <a:pt x="24849" y="26717"/>
                  <a:pt x="24865" y="26716"/>
                  <a:pt x="24881" y="26713"/>
                </a:cubicBezTo>
                <a:lnTo>
                  <a:pt x="25180" y="26713"/>
                </a:lnTo>
                <a:cubicBezTo>
                  <a:pt x="25266" y="26775"/>
                  <a:pt x="25328" y="26948"/>
                  <a:pt x="25335" y="27402"/>
                </a:cubicBezTo>
                <a:cubicBezTo>
                  <a:pt x="25169" y="27402"/>
                  <a:pt x="25595" y="28019"/>
                  <a:pt x="25221" y="28355"/>
                </a:cubicBezTo>
                <a:cubicBezTo>
                  <a:pt x="25251" y="28401"/>
                  <a:pt x="25313" y="28427"/>
                  <a:pt x="25385" y="28427"/>
                </a:cubicBezTo>
                <a:cubicBezTo>
                  <a:pt x="25571" y="28427"/>
                  <a:pt x="25828" y="28250"/>
                  <a:pt x="25792" y="27763"/>
                </a:cubicBezTo>
                <a:cubicBezTo>
                  <a:pt x="25834" y="27126"/>
                  <a:pt x="25976" y="26564"/>
                  <a:pt x="25792" y="26058"/>
                </a:cubicBezTo>
                <a:lnTo>
                  <a:pt x="25792" y="12449"/>
                </a:lnTo>
                <a:cubicBezTo>
                  <a:pt x="25917" y="13002"/>
                  <a:pt x="26039" y="13557"/>
                  <a:pt x="26132" y="14125"/>
                </a:cubicBezTo>
                <a:cubicBezTo>
                  <a:pt x="26083" y="14094"/>
                  <a:pt x="25955" y="14083"/>
                  <a:pt x="25904" y="14049"/>
                </a:cubicBezTo>
                <a:lnTo>
                  <a:pt x="25904" y="14049"/>
                </a:lnTo>
                <a:cubicBezTo>
                  <a:pt x="26056" y="14150"/>
                  <a:pt x="26336" y="14261"/>
                  <a:pt x="26299" y="14371"/>
                </a:cubicBezTo>
                <a:cubicBezTo>
                  <a:pt x="26281" y="14376"/>
                  <a:pt x="26263" y="14379"/>
                  <a:pt x="26245" y="14379"/>
                </a:cubicBezTo>
                <a:cubicBezTo>
                  <a:pt x="26166" y="14379"/>
                  <a:pt x="26089" y="14333"/>
                  <a:pt x="26053" y="14302"/>
                </a:cubicBezTo>
                <a:lnTo>
                  <a:pt x="26053" y="14302"/>
                </a:lnTo>
                <a:cubicBezTo>
                  <a:pt x="25328" y="14739"/>
                  <a:pt x="26510" y="15584"/>
                  <a:pt x="25952" y="15858"/>
                </a:cubicBezTo>
                <a:cubicBezTo>
                  <a:pt x="26006" y="15943"/>
                  <a:pt x="26171" y="15995"/>
                  <a:pt x="26344" y="15995"/>
                </a:cubicBezTo>
                <a:cubicBezTo>
                  <a:pt x="26418" y="15995"/>
                  <a:pt x="26493" y="15986"/>
                  <a:pt x="26562" y="15965"/>
                </a:cubicBezTo>
                <a:cubicBezTo>
                  <a:pt x="26745" y="17583"/>
                  <a:pt x="26884" y="19312"/>
                  <a:pt x="27452" y="20958"/>
                </a:cubicBezTo>
                <a:cubicBezTo>
                  <a:pt x="27378" y="21016"/>
                  <a:pt x="27253" y="21040"/>
                  <a:pt x="27092" y="21040"/>
                </a:cubicBezTo>
                <a:cubicBezTo>
                  <a:pt x="27034" y="21040"/>
                  <a:pt x="26971" y="21037"/>
                  <a:pt x="26905" y="21031"/>
                </a:cubicBezTo>
                <a:lnTo>
                  <a:pt x="26905" y="21031"/>
                </a:lnTo>
                <a:cubicBezTo>
                  <a:pt x="28079" y="22437"/>
                  <a:pt x="27612" y="23913"/>
                  <a:pt x="27421" y="25355"/>
                </a:cubicBezTo>
                <a:cubicBezTo>
                  <a:pt x="27459" y="25362"/>
                  <a:pt x="27493" y="25365"/>
                  <a:pt x="27523" y="25365"/>
                </a:cubicBezTo>
                <a:cubicBezTo>
                  <a:pt x="27673" y="25365"/>
                  <a:pt x="27743" y="25296"/>
                  <a:pt x="27866" y="25296"/>
                </a:cubicBezTo>
                <a:cubicBezTo>
                  <a:pt x="27920" y="25296"/>
                  <a:pt x="27984" y="25310"/>
                  <a:pt x="28069" y="25348"/>
                </a:cubicBezTo>
                <a:cubicBezTo>
                  <a:pt x="28453" y="24887"/>
                  <a:pt x="27313" y="24503"/>
                  <a:pt x="27875" y="24080"/>
                </a:cubicBezTo>
                <a:lnTo>
                  <a:pt x="27875" y="24080"/>
                </a:lnTo>
                <a:lnTo>
                  <a:pt x="28173" y="24135"/>
                </a:lnTo>
                <a:cubicBezTo>
                  <a:pt x="28364" y="23830"/>
                  <a:pt x="27421" y="24073"/>
                  <a:pt x="27806" y="23758"/>
                </a:cubicBezTo>
                <a:cubicBezTo>
                  <a:pt x="27882" y="23719"/>
                  <a:pt x="27946" y="23706"/>
                  <a:pt x="28000" y="23706"/>
                </a:cubicBezTo>
                <a:cubicBezTo>
                  <a:pt x="28094" y="23706"/>
                  <a:pt x="28155" y="23743"/>
                  <a:pt x="28186" y="23743"/>
                </a:cubicBezTo>
                <a:cubicBezTo>
                  <a:pt x="28196" y="23743"/>
                  <a:pt x="28203" y="23739"/>
                  <a:pt x="28207" y="23729"/>
                </a:cubicBezTo>
                <a:cubicBezTo>
                  <a:pt x="28087" y="23078"/>
                  <a:pt x="28353" y="22403"/>
                  <a:pt x="27629" y="21789"/>
                </a:cubicBezTo>
                <a:cubicBezTo>
                  <a:pt x="28277" y="21641"/>
                  <a:pt x="27653" y="21093"/>
                  <a:pt x="28270" y="20854"/>
                </a:cubicBezTo>
                <a:cubicBezTo>
                  <a:pt x="28013" y="20684"/>
                  <a:pt x="28079" y="20518"/>
                  <a:pt x="27653" y="20452"/>
                </a:cubicBezTo>
                <a:cubicBezTo>
                  <a:pt x="27993" y="18179"/>
                  <a:pt x="27369" y="15858"/>
                  <a:pt x="27414" y="13530"/>
                </a:cubicBezTo>
                <a:cubicBezTo>
                  <a:pt x="26167" y="12438"/>
                  <a:pt x="27657" y="11136"/>
                  <a:pt x="27238" y="9842"/>
                </a:cubicBezTo>
                <a:cubicBezTo>
                  <a:pt x="27260" y="9837"/>
                  <a:pt x="27283" y="9835"/>
                  <a:pt x="27304" y="9835"/>
                </a:cubicBezTo>
                <a:cubicBezTo>
                  <a:pt x="27326" y="9835"/>
                  <a:pt x="27347" y="9837"/>
                  <a:pt x="27366" y="9842"/>
                </a:cubicBezTo>
                <a:cubicBezTo>
                  <a:pt x="27057" y="9420"/>
                  <a:pt x="26912" y="8807"/>
                  <a:pt x="27064" y="8304"/>
                </a:cubicBezTo>
                <a:lnTo>
                  <a:pt x="26537" y="7878"/>
                </a:lnTo>
                <a:cubicBezTo>
                  <a:pt x="26881" y="6915"/>
                  <a:pt x="27040" y="5945"/>
                  <a:pt x="27110" y="4975"/>
                </a:cubicBezTo>
                <a:cubicBezTo>
                  <a:pt x="27182" y="3672"/>
                  <a:pt x="27161" y="2096"/>
                  <a:pt x="27154" y="685"/>
                </a:cubicBezTo>
                <a:lnTo>
                  <a:pt x="24656" y="671"/>
                </a:lnTo>
                <a:cubicBezTo>
                  <a:pt x="23852" y="650"/>
                  <a:pt x="22864" y="609"/>
                  <a:pt x="22432" y="526"/>
                </a:cubicBezTo>
                <a:cubicBezTo>
                  <a:pt x="20494" y="353"/>
                  <a:pt x="18690" y="0"/>
                  <a:pt x="168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42"/>
          <p:cNvSpPr/>
          <p:nvPr/>
        </p:nvSpPr>
        <p:spPr>
          <a:xfrm>
            <a:off x="7337290" y="141552"/>
            <a:ext cx="49512" cy="45719"/>
          </a:xfrm>
          <a:custGeom>
            <a:avLst/>
            <a:gdLst/>
            <a:ahLst/>
            <a:cxnLst/>
            <a:rect l="l" t="t" r="r" b="b"/>
            <a:pathLst>
              <a:path w="28454" h="28428" extrusionOk="0">
                <a:moveTo>
                  <a:pt x="17675" y="1870"/>
                </a:moveTo>
                <a:lnTo>
                  <a:pt x="17799" y="2043"/>
                </a:lnTo>
                <a:lnTo>
                  <a:pt x="17675" y="2043"/>
                </a:lnTo>
                <a:cubicBezTo>
                  <a:pt x="17675" y="1988"/>
                  <a:pt x="17681" y="1943"/>
                  <a:pt x="17675" y="1870"/>
                </a:cubicBezTo>
                <a:close/>
                <a:moveTo>
                  <a:pt x="18704" y="1691"/>
                </a:moveTo>
                <a:cubicBezTo>
                  <a:pt x="19008" y="1691"/>
                  <a:pt x="19310" y="1891"/>
                  <a:pt x="19632" y="2043"/>
                </a:cubicBezTo>
                <a:lnTo>
                  <a:pt x="18076" y="2043"/>
                </a:lnTo>
                <a:cubicBezTo>
                  <a:pt x="18291" y="1783"/>
                  <a:pt x="18498" y="1691"/>
                  <a:pt x="18704" y="1691"/>
                </a:cubicBezTo>
                <a:close/>
                <a:moveTo>
                  <a:pt x="20848" y="1933"/>
                </a:moveTo>
                <a:lnTo>
                  <a:pt x="20817" y="2043"/>
                </a:lnTo>
                <a:lnTo>
                  <a:pt x="20648" y="2043"/>
                </a:lnTo>
                <a:cubicBezTo>
                  <a:pt x="20713" y="2005"/>
                  <a:pt x="20776" y="1992"/>
                  <a:pt x="20848" y="1933"/>
                </a:cubicBezTo>
                <a:close/>
                <a:moveTo>
                  <a:pt x="21374" y="1961"/>
                </a:moveTo>
                <a:cubicBezTo>
                  <a:pt x="21464" y="1961"/>
                  <a:pt x="21548" y="1986"/>
                  <a:pt x="21621" y="2043"/>
                </a:cubicBezTo>
                <a:lnTo>
                  <a:pt x="21056" y="2043"/>
                </a:lnTo>
                <a:cubicBezTo>
                  <a:pt x="21166" y="1992"/>
                  <a:pt x="21274" y="1961"/>
                  <a:pt x="21374" y="1961"/>
                </a:cubicBezTo>
                <a:close/>
                <a:moveTo>
                  <a:pt x="16887" y="0"/>
                </a:moveTo>
                <a:cubicBezTo>
                  <a:pt x="15437" y="0"/>
                  <a:pt x="13987" y="229"/>
                  <a:pt x="12470" y="962"/>
                </a:cubicBezTo>
                <a:cubicBezTo>
                  <a:pt x="12474" y="841"/>
                  <a:pt x="12446" y="772"/>
                  <a:pt x="12537" y="724"/>
                </a:cubicBezTo>
                <a:lnTo>
                  <a:pt x="12537" y="724"/>
                </a:lnTo>
                <a:cubicBezTo>
                  <a:pt x="12306" y="782"/>
                  <a:pt x="12080" y="802"/>
                  <a:pt x="11858" y="802"/>
                </a:cubicBezTo>
                <a:cubicBezTo>
                  <a:pt x="11361" y="802"/>
                  <a:pt x="10881" y="701"/>
                  <a:pt x="10401" y="701"/>
                </a:cubicBezTo>
                <a:cubicBezTo>
                  <a:pt x="10179" y="701"/>
                  <a:pt x="9957" y="723"/>
                  <a:pt x="9733" y="786"/>
                </a:cubicBezTo>
                <a:lnTo>
                  <a:pt x="9737" y="665"/>
                </a:lnTo>
                <a:lnTo>
                  <a:pt x="9737" y="665"/>
                </a:lnTo>
                <a:cubicBezTo>
                  <a:pt x="8851" y="1061"/>
                  <a:pt x="7937" y="1130"/>
                  <a:pt x="7021" y="1130"/>
                </a:cubicBezTo>
                <a:cubicBezTo>
                  <a:pt x="6750" y="1130"/>
                  <a:pt x="6479" y="1124"/>
                  <a:pt x="6209" y="1119"/>
                </a:cubicBezTo>
                <a:cubicBezTo>
                  <a:pt x="5986" y="1114"/>
                  <a:pt x="5763" y="1111"/>
                  <a:pt x="5541" y="1111"/>
                </a:cubicBezTo>
                <a:cubicBezTo>
                  <a:pt x="5174" y="1111"/>
                  <a:pt x="4809" y="1121"/>
                  <a:pt x="4450" y="1160"/>
                </a:cubicBezTo>
                <a:cubicBezTo>
                  <a:pt x="3951" y="1223"/>
                  <a:pt x="3063" y="1357"/>
                  <a:pt x="2574" y="1638"/>
                </a:cubicBezTo>
                <a:cubicBezTo>
                  <a:pt x="1982" y="1624"/>
                  <a:pt x="1373" y="1610"/>
                  <a:pt x="679" y="1597"/>
                </a:cubicBezTo>
                <a:lnTo>
                  <a:pt x="679" y="1597"/>
                </a:lnTo>
                <a:cubicBezTo>
                  <a:pt x="669" y="2830"/>
                  <a:pt x="693" y="4351"/>
                  <a:pt x="753" y="5494"/>
                </a:cubicBezTo>
                <a:cubicBezTo>
                  <a:pt x="815" y="6669"/>
                  <a:pt x="908" y="7858"/>
                  <a:pt x="1036" y="9015"/>
                </a:cubicBezTo>
                <a:lnTo>
                  <a:pt x="791" y="9008"/>
                </a:lnTo>
                <a:lnTo>
                  <a:pt x="791" y="9008"/>
                </a:lnTo>
                <a:cubicBezTo>
                  <a:pt x="1314" y="11291"/>
                  <a:pt x="1" y="13495"/>
                  <a:pt x="396" y="15771"/>
                </a:cubicBezTo>
                <a:cubicBezTo>
                  <a:pt x="1" y="17403"/>
                  <a:pt x="836" y="19098"/>
                  <a:pt x="1127" y="20774"/>
                </a:cubicBezTo>
                <a:lnTo>
                  <a:pt x="1127" y="22590"/>
                </a:lnTo>
                <a:cubicBezTo>
                  <a:pt x="1103" y="22707"/>
                  <a:pt x="1098" y="22829"/>
                  <a:pt x="1061" y="22944"/>
                </a:cubicBezTo>
                <a:cubicBezTo>
                  <a:pt x="825" y="23227"/>
                  <a:pt x="732" y="23529"/>
                  <a:pt x="728" y="23841"/>
                </a:cubicBezTo>
                <a:cubicBezTo>
                  <a:pt x="724" y="24174"/>
                  <a:pt x="812" y="24558"/>
                  <a:pt x="926" y="24863"/>
                </a:cubicBezTo>
                <a:cubicBezTo>
                  <a:pt x="988" y="25033"/>
                  <a:pt x="1057" y="25178"/>
                  <a:pt x="1127" y="25314"/>
                </a:cubicBezTo>
                <a:lnTo>
                  <a:pt x="1127" y="26713"/>
                </a:lnTo>
                <a:lnTo>
                  <a:pt x="2270" y="26713"/>
                </a:lnTo>
                <a:cubicBezTo>
                  <a:pt x="3267" y="27373"/>
                  <a:pt x="4272" y="27626"/>
                  <a:pt x="5282" y="27626"/>
                </a:cubicBezTo>
                <a:cubicBezTo>
                  <a:pt x="6568" y="27626"/>
                  <a:pt x="7863" y="27216"/>
                  <a:pt x="9161" y="26713"/>
                </a:cubicBezTo>
                <a:lnTo>
                  <a:pt x="20104" y="26713"/>
                </a:lnTo>
                <a:cubicBezTo>
                  <a:pt x="20658" y="27016"/>
                  <a:pt x="21223" y="27370"/>
                  <a:pt x="21790" y="27370"/>
                </a:cubicBezTo>
                <a:cubicBezTo>
                  <a:pt x="21871" y="27370"/>
                  <a:pt x="21952" y="27362"/>
                  <a:pt x="22033" y="27347"/>
                </a:cubicBezTo>
                <a:lnTo>
                  <a:pt x="21985" y="27039"/>
                </a:lnTo>
                <a:lnTo>
                  <a:pt x="21985" y="27039"/>
                </a:lnTo>
                <a:cubicBezTo>
                  <a:pt x="22073" y="27211"/>
                  <a:pt x="22166" y="27276"/>
                  <a:pt x="22259" y="27276"/>
                </a:cubicBezTo>
                <a:cubicBezTo>
                  <a:pt x="22496" y="27276"/>
                  <a:pt x="22740" y="26855"/>
                  <a:pt x="22952" y="26713"/>
                </a:cubicBezTo>
                <a:lnTo>
                  <a:pt x="23156" y="26713"/>
                </a:lnTo>
                <a:cubicBezTo>
                  <a:pt x="23225" y="26765"/>
                  <a:pt x="23291" y="26869"/>
                  <a:pt x="23347" y="27118"/>
                </a:cubicBezTo>
                <a:lnTo>
                  <a:pt x="23294" y="27180"/>
                </a:lnTo>
                <a:cubicBezTo>
                  <a:pt x="23328" y="27275"/>
                  <a:pt x="23363" y="27315"/>
                  <a:pt x="23400" y="27315"/>
                </a:cubicBezTo>
                <a:cubicBezTo>
                  <a:pt x="23500" y="27315"/>
                  <a:pt x="23607" y="27006"/>
                  <a:pt x="23707" y="26713"/>
                </a:cubicBezTo>
                <a:lnTo>
                  <a:pt x="24770" y="26713"/>
                </a:lnTo>
                <a:cubicBezTo>
                  <a:pt x="24791" y="26715"/>
                  <a:pt x="24812" y="26717"/>
                  <a:pt x="24833" y="26717"/>
                </a:cubicBezTo>
                <a:cubicBezTo>
                  <a:pt x="24849" y="26717"/>
                  <a:pt x="24865" y="26716"/>
                  <a:pt x="24881" y="26713"/>
                </a:cubicBezTo>
                <a:lnTo>
                  <a:pt x="25180" y="26713"/>
                </a:lnTo>
                <a:cubicBezTo>
                  <a:pt x="25266" y="26775"/>
                  <a:pt x="25328" y="26948"/>
                  <a:pt x="25335" y="27402"/>
                </a:cubicBezTo>
                <a:cubicBezTo>
                  <a:pt x="25169" y="27402"/>
                  <a:pt x="25595" y="28019"/>
                  <a:pt x="25221" y="28355"/>
                </a:cubicBezTo>
                <a:cubicBezTo>
                  <a:pt x="25251" y="28401"/>
                  <a:pt x="25313" y="28427"/>
                  <a:pt x="25385" y="28427"/>
                </a:cubicBezTo>
                <a:cubicBezTo>
                  <a:pt x="25571" y="28427"/>
                  <a:pt x="25828" y="28250"/>
                  <a:pt x="25792" y="27763"/>
                </a:cubicBezTo>
                <a:cubicBezTo>
                  <a:pt x="25834" y="27126"/>
                  <a:pt x="25976" y="26564"/>
                  <a:pt x="25792" y="26058"/>
                </a:cubicBezTo>
                <a:lnTo>
                  <a:pt x="25792" y="12449"/>
                </a:lnTo>
                <a:cubicBezTo>
                  <a:pt x="25917" y="13002"/>
                  <a:pt x="26039" y="13557"/>
                  <a:pt x="26132" y="14125"/>
                </a:cubicBezTo>
                <a:cubicBezTo>
                  <a:pt x="26083" y="14094"/>
                  <a:pt x="25955" y="14083"/>
                  <a:pt x="25904" y="14049"/>
                </a:cubicBezTo>
                <a:lnTo>
                  <a:pt x="25904" y="14049"/>
                </a:lnTo>
                <a:cubicBezTo>
                  <a:pt x="26056" y="14150"/>
                  <a:pt x="26336" y="14261"/>
                  <a:pt x="26299" y="14371"/>
                </a:cubicBezTo>
                <a:cubicBezTo>
                  <a:pt x="26281" y="14376"/>
                  <a:pt x="26263" y="14379"/>
                  <a:pt x="26245" y="14379"/>
                </a:cubicBezTo>
                <a:cubicBezTo>
                  <a:pt x="26166" y="14379"/>
                  <a:pt x="26089" y="14333"/>
                  <a:pt x="26053" y="14302"/>
                </a:cubicBezTo>
                <a:lnTo>
                  <a:pt x="26053" y="14302"/>
                </a:lnTo>
                <a:cubicBezTo>
                  <a:pt x="25328" y="14739"/>
                  <a:pt x="26510" y="15584"/>
                  <a:pt x="25952" y="15858"/>
                </a:cubicBezTo>
                <a:cubicBezTo>
                  <a:pt x="26006" y="15943"/>
                  <a:pt x="26171" y="15995"/>
                  <a:pt x="26344" y="15995"/>
                </a:cubicBezTo>
                <a:cubicBezTo>
                  <a:pt x="26418" y="15995"/>
                  <a:pt x="26493" y="15986"/>
                  <a:pt x="26562" y="15965"/>
                </a:cubicBezTo>
                <a:cubicBezTo>
                  <a:pt x="26745" y="17583"/>
                  <a:pt x="26884" y="19312"/>
                  <a:pt x="27452" y="20958"/>
                </a:cubicBezTo>
                <a:cubicBezTo>
                  <a:pt x="27378" y="21016"/>
                  <a:pt x="27253" y="21040"/>
                  <a:pt x="27092" y="21040"/>
                </a:cubicBezTo>
                <a:cubicBezTo>
                  <a:pt x="27034" y="21040"/>
                  <a:pt x="26971" y="21037"/>
                  <a:pt x="26905" y="21031"/>
                </a:cubicBezTo>
                <a:lnTo>
                  <a:pt x="26905" y="21031"/>
                </a:lnTo>
                <a:cubicBezTo>
                  <a:pt x="28079" y="22437"/>
                  <a:pt x="27612" y="23913"/>
                  <a:pt x="27421" y="25355"/>
                </a:cubicBezTo>
                <a:cubicBezTo>
                  <a:pt x="27459" y="25362"/>
                  <a:pt x="27493" y="25365"/>
                  <a:pt x="27523" y="25365"/>
                </a:cubicBezTo>
                <a:cubicBezTo>
                  <a:pt x="27673" y="25365"/>
                  <a:pt x="27743" y="25296"/>
                  <a:pt x="27866" y="25296"/>
                </a:cubicBezTo>
                <a:cubicBezTo>
                  <a:pt x="27920" y="25296"/>
                  <a:pt x="27984" y="25310"/>
                  <a:pt x="28069" y="25348"/>
                </a:cubicBezTo>
                <a:cubicBezTo>
                  <a:pt x="28453" y="24887"/>
                  <a:pt x="27313" y="24503"/>
                  <a:pt x="27875" y="24080"/>
                </a:cubicBezTo>
                <a:lnTo>
                  <a:pt x="27875" y="24080"/>
                </a:lnTo>
                <a:lnTo>
                  <a:pt x="28173" y="24135"/>
                </a:lnTo>
                <a:cubicBezTo>
                  <a:pt x="28364" y="23830"/>
                  <a:pt x="27421" y="24073"/>
                  <a:pt x="27806" y="23758"/>
                </a:cubicBezTo>
                <a:cubicBezTo>
                  <a:pt x="27882" y="23719"/>
                  <a:pt x="27946" y="23706"/>
                  <a:pt x="28000" y="23706"/>
                </a:cubicBezTo>
                <a:cubicBezTo>
                  <a:pt x="28094" y="23706"/>
                  <a:pt x="28155" y="23743"/>
                  <a:pt x="28186" y="23743"/>
                </a:cubicBezTo>
                <a:cubicBezTo>
                  <a:pt x="28196" y="23743"/>
                  <a:pt x="28203" y="23739"/>
                  <a:pt x="28207" y="23729"/>
                </a:cubicBezTo>
                <a:cubicBezTo>
                  <a:pt x="28087" y="23078"/>
                  <a:pt x="28353" y="22403"/>
                  <a:pt x="27629" y="21789"/>
                </a:cubicBezTo>
                <a:cubicBezTo>
                  <a:pt x="28277" y="21641"/>
                  <a:pt x="27653" y="21093"/>
                  <a:pt x="28270" y="20854"/>
                </a:cubicBezTo>
                <a:cubicBezTo>
                  <a:pt x="28013" y="20684"/>
                  <a:pt x="28079" y="20518"/>
                  <a:pt x="27653" y="20452"/>
                </a:cubicBezTo>
                <a:cubicBezTo>
                  <a:pt x="27993" y="18179"/>
                  <a:pt x="27369" y="15858"/>
                  <a:pt x="27414" y="13530"/>
                </a:cubicBezTo>
                <a:cubicBezTo>
                  <a:pt x="26167" y="12438"/>
                  <a:pt x="27657" y="11136"/>
                  <a:pt x="27238" y="9842"/>
                </a:cubicBezTo>
                <a:cubicBezTo>
                  <a:pt x="27260" y="9837"/>
                  <a:pt x="27283" y="9835"/>
                  <a:pt x="27304" y="9835"/>
                </a:cubicBezTo>
                <a:cubicBezTo>
                  <a:pt x="27326" y="9835"/>
                  <a:pt x="27347" y="9837"/>
                  <a:pt x="27366" y="9842"/>
                </a:cubicBezTo>
                <a:cubicBezTo>
                  <a:pt x="27057" y="9420"/>
                  <a:pt x="26912" y="8807"/>
                  <a:pt x="27064" y="8304"/>
                </a:cubicBezTo>
                <a:lnTo>
                  <a:pt x="26537" y="7878"/>
                </a:lnTo>
                <a:cubicBezTo>
                  <a:pt x="26881" y="6915"/>
                  <a:pt x="27040" y="5945"/>
                  <a:pt x="27110" y="4975"/>
                </a:cubicBezTo>
                <a:cubicBezTo>
                  <a:pt x="27182" y="3672"/>
                  <a:pt x="27161" y="2096"/>
                  <a:pt x="27154" y="685"/>
                </a:cubicBezTo>
                <a:lnTo>
                  <a:pt x="24656" y="671"/>
                </a:lnTo>
                <a:cubicBezTo>
                  <a:pt x="23852" y="650"/>
                  <a:pt x="22864" y="609"/>
                  <a:pt x="22432" y="526"/>
                </a:cubicBezTo>
                <a:cubicBezTo>
                  <a:pt x="20494" y="353"/>
                  <a:pt x="18690" y="0"/>
                  <a:pt x="168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42"/>
          <p:cNvSpPr/>
          <p:nvPr/>
        </p:nvSpPr>
        <p:spPr>
          <a:xfrm>
            <a:off x="7881526" y="-210750"/>
            <a:ext cx="49512" cy="45719"/>
          </a:xfrm>
          <a:custGeom>
            <a:avLst/>
            <a:gdLst/>
            <a:ahLst/>
            <a:cxnLst/>
            <a:rect l="l" t="t" r="r" b="b"/>
            <a:pathLst>
              <a:path w="28454" h="28428" extrusionOk="0">
                <a:moveTo>
                  <a:pt x="17675" y="1870"/>
                </a:moveTo>
                <a:lnTo>
                  <a:pt x="17799" y="2043"/>
                </a:lnTo>
                <a:lnTo>
                  <a:pt x="17675" y="2043"/>
                </a:lnTo>
                <a:cubicBezTo>
                  <a:pt x="17675" y="1988"/>
                  <a:pt x="17681" y="1943"/>
                  <a:pt x="17675" y="1870"/>
                </a:cubicBezTo>
                <a:close/>
                <a:moveTo>
                  <a:pt x="18704" y="1691"/>
                </a:moveTo>
                <a:cubicBezTo>
                  <a:pt x="19008" y="1691"/>
                  <a:pt x="19310" y="1891"/>
                  <a:pt x="19632" y="2043"/>
                </a:cubicBezTo>
                <a:lnTo>
                  <a:pt x="18076" y="2043"/>
                </a:lnTo>
                <a:cubicBezTo>
                  <a:pt x="18291" y="1783"/>
                  <a:pt x="18498" y="1691"/>
                  <a:pt x="18704" y="1691"/>
                </a:cubicBezTo>
                <a:close/>
                <a:moveTo>
                  <a:pt x="20848" y="1933"/>
                </a:moveTo>
                <a:lnTo>
                  <a:pt x="20817" y="2043"/>
                </a:lnTo>
                <a:lnTo>
                  <a:pt x="20648" y="2043"/>
                </a:lnTo>
                <a:cubicBezTo>
                  <a:pt x="20713" y="2005"/>
                  <a:pt x="20776" y="1992"/>
                  <a:pt x="20848" y="1933"/>
                </a:cubicBezTo>
                <a:close/>
                <a:moveTo>
                  <a:pt x="21374" y="1961"/>
                </a:moveTo>
                <a:cubicBezTo>
                  <a:pt x="21464" y="1961"/>
                  <a:pt x="21548" y="1986"/>
                  <a:pt x="21621" y="2043"/>
                </a:cubicBezTo>
                <a:lnTo>
                  <a:pt x="21056" y="2043"/>
                </a:lnTo>
                <a:cubicBezTo>
                  <a:pt x="21166" y="1992"/>
                  <a:pt x="21274" y="1961"/>
                  <a:pt x="21374" y="1961"/>
                </a:cubicBezTo>
                <a:close/>
                <a:moveTo>
                  <a:pt x="16887" y="0"/>
                </a:moveTo>
                <a:cubicBezTo>
                  <a:pt x="15437" y="0"/>
                  <a:pt x="13987" y="229"/>
                  <a:pt x="12470" y="962"/>
                </a:cubicBezTo>
                <a:cubicBezTo>
                  <a:pt x="12474" y="841"/>
                  <a:pt x="12446" y="772"/>
                  <a:pt x="12537" y="724"/>
                </a:cubicBezTo>
                <a:lnTo>
                  <a:pt x="12537" y="724"/>
                </a:lnTo>
                <a:cubicBezTo>
                  <a:pt x="12306" y="782"/>
                  <a:pt x="12080" y="802"/>
                  <a:pt x="11858" y="802"/>
                </a:cubicBezTo>
                <a:cubicBezTo>
                  <a:pt x="11361" y="802"/>
                  <a:pt x="10881" y="701"/>
                  <a:pt x="10401" y="701"/>
                </a:cubicBezTo>
                <a:cubicBezTo>
                  <a:pt x="10179" y="701"/>
                  <a:pt x="9957" y="723"/>
                  <a:pt x="9733" y="786"/>
                </a:cubicBezTo>
                <a:lnTo>
                  <a:pt x="9737" y="665"/>
                </a:lnTo>
                <a:lnTo>
                  <a:pt x="9737" y="665"/>
                </a:lnTo>
                <a:cubicBezTo>
                  <a:pt x="8851" y="1061"/>
                  <a:pt x="7937" y="1130"/>
                  <a:pt x="7021" y="1130"/>
                </a:cubicBezTo>
                <a:cubicBezTo>
                  <a:pt x="6750" y="1130"/>
                  <a:pt x="6479" y="1124"/>
                  <a:pt x="6209" y="1119"/>
                </a:cubicBezTo>
                <a:cubicBezTo>
                  <a:pt x="5986" y="1114"/>
                  <a:pt x="5763" y="1111"/>
                  <a:pt x="5541" y="1111"/>
                </a:cubicBezTo>
                <a:cubicBezTo>
                  <a:pt x="5174" y="1111"/>
                  <a:pt x="4809" y="1121"/>
                  <a:pt x="4450" y="1160"/>
                </a:cubicBezTo>
                <a:cubicBezTo>
                  <a:pt x="3951" y="1223"/>
                  <a:pt x="3063" y="1357"/>
                  <a:pt x="2574" y="1638"/>
                </a:cubicBezTo>
                <a:cubicBezTo>
                  <a:pt x="1982" y="1624"/>
                  <a:pt x="1373" y="1610"/>
                  <a:pt x="679" y="1597"/>
                </a:cubicBezTo>
                <a:lnTo>
                  <a:pt x="679" y="1597"/>
                </a:lnTo>
                <a:cubicBezTo>
                  <a:pt x="669" y="2830"/>
                  <a:pt x="693" y="4351"/>
                  <a:pt x="753" y="5494"/>
                </a:cubicBezTo>
                <a:cubicBezTo>
                  <a:pt x="815" y="6669"/>
                  <a:pt x="908" y="7858"/>
                  <a:pt x="1036" y="9015"/>
                </a:cubicBezTo>
                <a:lnTo>
                  <a:pt x="791" y="9008"/>
                </a:lnTo>
                <a:lnTo>
                  <a:pt x="791" y="9008"/>
                </a:lnTo>
                <a:cubicBezTo>
                  <a:pt x="1314" y="11291"/>
                  <a:pt x="1" y="13495"/>
                  <a:pt x="396" y="15771"/>
                </a:cubicBezTo>
                <a:cubicBezTo>
                  <a:pt x="1" y="17403"/>
                  <a:pt x="836" y="19098"/>
                  <a:pt x="1127" y="20774"/>
                </a:cubicBezTo>
                <a:lnTo>
                  <a:pt x="1127" y="22590"/>
                </a:lnTo>
                <a:cubicBezTo>
                  <a:pt x="1103" y="22707"/>
                  <a:pt x="1098" y="22829"/>
                  <a:pt x="1061" y="22944"/>
                </a:cubicBezTo>
                <a:cubicBezTo>
                  <a:pt x="825" y="23227"/>
                  <a:pt x="732" y="23529"/>
                  <a:pt x="728" y="23841"/>
                </a:cubicBezTo>
                <a:cubicBezTo>
                  <a:pt x="724" y="24174"/>
                  <a:pt x="812" y="24558"/>
                  <a:pt x="926" y="24863"/>
                </a:cubicBezTo>
                <a:cubicBezTo>
                  <a:pt x="988" y="25033"/>
                  <a:pt x="1057" y="25178"/>
                  <a:pt x="1127" y="25314"/>
                </a:cubicBezTo>
                <a:lnTo>
                  <a:pt x="1127" y="26713"/>
                </a:lnTo>
                <a:lnTo>
                  <a:pt x="2270" y="26713"/>
                </a:lnTo>
                <a:cubicBezTo>
                  <a:pt x="3267" y="27373"/>
                  <a:pt x="4272" y="27626"/>
                  <a:pt x="5282" y="27626"/>
                </a:cubicBezTo>
                <a:cubicBezTo>
                  <a:pt x="6568" y="27626"/>
                  <a:pt x="7863" y="27216"/>
                  <a:pt x="9161" y="26713"/>
                </a:cubicBezTo>
                <a:lnTo>
                  <a:pt x="20104" y="26713"/>
                </a:lnTo>
                <a:cubicBezTo>
                  <a:pt x="20658" y="27016"/>
                  <a:pt x="21223" y="27370"/>
                  <a:pt x="21790" y="27370"/>
                </a:cubicBezTo>
                <a:cubicBezTo>
                  <a:pt x="21871" y="27370"/>
                  <a:pt x="21952" y="27362"/>
                  <a:pt x="22033" y="27347"/>
                </a:cubicBezTo>
                <a:lnTo>
                  <a:pt x="21985" y="27039"/>
                </a:lnTo>
                <a:lnTo>
                  <a:pt x="21985" y="27039"/>
                </a:lnTo>
                <a:cubicBezTo>
                  <a:pt x="22073" y="27211"/>
                  <a:pt x="22166" y="27276"/>
                  <a:pt x="22259" y="27276"/>
                </a:cubicBezTo>
                <a:cubicBezTo>
                  <a:pt x="22496" y="27276"/>
                  <a:pt x="22740" y="26855"/>
                  <a:pt x="22952" y="26713"/>
                </a:cubicBezTo>
                <a:lnTo>
                  <a:pt x="23156" y="26713"/>
                </a:lnTo>
                <a:cubicBezTo>
                  <a:pt x="23225" y="26765"/>
                  <a:pt x="23291" y="26869"/>
                  <a:pt x="23347" y="27118"/>
                </a:cubicBezTo>
                <a:lnTo>
                  <a:pt x="23294" y="27180"/>
                </a:lnTo>
                <a:cubicBezTo>
                  <a:pt x="23328" y="27275"/>
                  <a:pt x="23363" y="27315"/>
                  <a:pt x="23400" y="27315"/>
                </a:cubicBezTo>
                <a:cubicBezTo>
                  <a:pt x="23500" y="27315"/>
                  <a:pt x="23607" y="27006"/>
                  <a:pt x="23707" y="26713"/>
                </a:cubicBezTo>
                <a:lnTo>
                  <a:pt x="24770" y="26713"/>
                </a:lnTo>
                <a:cubicBezTo>
                  <a:pt x="24791" y="26715"/>
                  <a:pt x="24812" y="26717"/>
                  <a:pt x="24833" y="26717"/>
                </a:cubicBezTo>
                <a:cubicBezTo>
                  <a:pt x="24849" y="26717"/>
                  <a:pt x="24865" y="26716"/>
                  <a:pt x="24881" y="26713"/>
                </a:cubicBezTo>
                <a:lnTo>
                  <a:pt x="25180" y="26713"/>
                </a:lnTo>
                <a:cubicBezTo>
                  <a:pt x="25266" y="26775"/>
                  <a:pt x="25328" y="26948"/>
                  <a:pt x="25335" y="27402"/>
                </a:cubicBezTo>
                <a:cubicBezTo>
                  <a:pt x="25169" y="27402"/>
                  <a:pt x="25595" y="28019"/>
                  <a:pt x="25221" y="28355"/>
                </a:cubicBezTo>
                <a:cubicBezTo>
                  <a:pt x="25251" y="28401"/>
                  <a:pt x="25313" y="28427"/>
                  <a:pt x="25385" y="28427"/>
                </a:cubicBezTo>
                <a:cubicBezTo>
                  <a:pt x="25571" y="28427"/>
                  <a:pt x="25828" y="28250"/>
                  <a:pt x="25792" y="27763"/>
                </a:cubicBezTo>
                <a:cubicBezTo>
                  <a:pt x="25834" y="27126"/>
                  <a:pt x="25976" y="26564"/>
                  <a:pt x="25792" y="26058"/>
                </a:cubicBezTo>
                <a:lnTo>
                  <a:pt x="25792" y="12449"/>
                </a:lnTo>
                <a:cubicBezTo>
                  <a:pt x="25917" y="13002"/>
                  <a:pt x="26039" y="13557"/>
                  <a:pt x="26132" y="14125"/>
                </a:cubicBezTo>
                <a:cubicBezTo>
                  <a:pt x="26083" y="14094"/>
                  <a:pt x="25955" y="14083"/>
                  <a:pt x="25904" y="14049"/>
                </a:cubicBezTo>
                <a:lnTo>
                  <a:pt x="25904" y="14049"/>
                </a:lnTo>
                <a:cubicBezTo>
                  <a:pt x="26056" y="14150"/>
                  <a:pt x="26336" y="14261"/>
                  <a:pt x="26299" y="14371"/>
                </a:cubicBezTo>
                <a:cubicBezTo>
                  <a:pt x="26281" y="14376"/>
                  <a:pt x="26263" y="14379"/>
                  <a:pt x="26245" y="14379"/>
                </a:cubicBezTo>
                <a:cubicBezTo>
                  <a:pt x="26166" y="14379"/>
                  <a:pt x="26089" y="14333"/>
                  <a:pt x="26053" y="14302"/>
                </a:cubicBezTo>
                <a:lnTo>
                  <a:pt x="26053" y="14302"/>
                </a:lnTo>
                <a:cubicBezTo>
                  <a:pt x="25328" y="14739"/>
                  <a:pt x="26510" y="15584"/>
                  <a:pt x="25952" y="15858"/>
                </a:cubicBezTo>
                <a:cubicBezTo>
                  <a:pt x="26006" y="15943"/>
                  <a:pt x="26171" y="15995"/>
                  <a:pt x="26344" y="15995"/>
                </a:cubicBezTo>
                <a:cubicBezTo>
                  <a:pt x="26418" y="15995"/>
                  <a:pt x="26493" y="15986"/>
                  <a:pt x="26562" y="15965"/>
                </a:cubicBezTo>
                <a:cubicBezTo>
                  <a:pt x="26745" y="17583"/>
                  <a:pt x="26884" y="19312"/>
                  <a:pt x="27452" y="20958"/>
                </a:cubicBezTo>
                <a:cubicBezTo>
                  <a:pt x="27378" y="21016"/>
                  <a:pt x="27253" y="21040"/>
                  <a:pt x="27092" y="21040"/>
                </a:cubicBezTo>
                <a:cubicBezTo>
                  <a:pt x="27034" y="21040"/>
                  <a:pt x="26971" y="21037"/>
                  <a:pt x="26905" y="21031"/>
                </a:cubicBezTo>
                <a:lnTo>
                  <a:pt x="26905" y="21031"/>
                </a:lnTo>
                <a:cubicBezTo>
                  <a:pt x="28079" y="22437"/>
                  <a:pt x="27612" y="23913"/>
                  <a:pt x="27421" y="25355"/>
                </a:cubicBezTo>
                <a:cubicBezTo>
                  <a:pt x="27459" y="25362"/>
                  <a:pt x="27493" y="25365"/>
                  <a:pt x="27523" y="25365"/>
                </a:cubicBezTo>
                <a:cubicBezTo>
                  <a:pt x="27673" y="25365"/>
                  <a:pt x="27743" y="25296"/>
                  <a:pt x="27866" y="25296"/>
                </a:cubicBezTo>
                <a:cubicBezTo>
                  <a:pt x="27920" y="25296"/>
                  <a:pt x="27984" y="25310"/>
                  <a:pt x="28069" y="25348"/>
                </a:cubicBezTo>
                <a:cubicBezTo>
                  <a:pt x="28453" y="24887"/>
                  <a:pt x="27313" y="24503"/>
                  <a:pt x="27875" y="24080"/>
                </a:cubicBezTo>
                <a:lnTo>
                  <a:pt x="27875" y="24080"/>
                </a:lnTo>
                <a:lnTo>
                  <a:pt x="28173" y="24135"/>
                </a:lnTo>
                <a:cubicBezTo>
                  <a:pt x="28364" y="23830"/>
                  <a:pt x="27421" y="24073"/>
                  <a:pt x="27806" y="23758"/>
                </a:cubicBezTo>
                <a:cubicBezTo>
                  <a:pt x="27882" y="23719"/>
                  <a:pt x="27946" y="23706"/>
                  <a:pt x="28000" y="23706"/>
                </a:cubicBezTo>
                <a:cubicBezTo>
                  <a:pt x="28094" y="23706"/>
                  <a:pt x="28155" y="23743"/>
                  <a:pt x="28186" y="23743"/>
                </a:cubicBezTo>
                <a:cubicBezTo>
                  <a:pt x="28196" y="23743"/>
                  <a:pt x="28203" y="23739"/>
                  <a:pt x="28207" y="23729"/>
                </a:cubicBezTo>
                <a:cubicBezTo>
                  <a:pt x="28087" y="23078"/>
                  <a:pt x="28353" y="22403"/>
                  <a:pt x="27629" y="21789"/>
                </a:cubicBezTo>
                <a:cubicBezTo>
                  <a:pt x="28277" y="21641"/>
                  <a:pt x="27653" y="21093"/>
                  <a:pt x="28270" y="20854"/>
                </a:cubicBezTo>
                <a:cubicBezTo>
                  <a:pt x="28013" y="20684"/>
                  <a:pt x="28079" y="20518"/>
                  <a:pt x="27653" y="20452"/>
                </a:cubicBezTo>
                <a:cubicBezTo>
                  <a:pt x="27993" y="18179"/>
                  <a:pt x="27369" y="15858"/>
                  <a:pt x="27414" y="13530"/>
                </a:cubicBezTo>
                <a:cubicBezTo>
                  <a:pt x="26167" y="12438"/>
                  <a:pt x="27657" y="11136"/>
                  <a:pt x="27238" y="9842"/>
                </a:cubicBezTo>
                <a:cubicBezTo>
                  <a:pt x="27260" y="9837"/>
                  <a:pt x="27283" y="9835"/>
                  <a:pt x="27304" y="9835"/>
                </a:cubicBezTo>
                <a:cubicBezTo>
                  <a:pt x="27326" y="9835"/>
                  <a:pt x="27347" y="9837"/>
                  <a:pt x="27366" y="9842"/>
                </a:cubicBezTo>
                <a:cubicBezTo>
                  <a:pt x="27057" y="9420"/>
                  <a:pt x="26912" y="8807"/>
                  <a:pt x="27064" y="8304"/>
                </a:cubicBezTo>
                <a:lnTo>
                  <a:pt x="26537" y="7878"/>
                </a:lnTo>
                <a:cubicBezTo>
                  <a:pt x="26881" y="6915"/>
                  <a:pt x="27040" y="5945"/>
                  <a:pt x="27110" y="4975"/>
                </a:cubicBezTo>
                <a:cubicBezTo>
                  <a:pt x="27182" y="3672"/>
                  <a:pt x="27161" y="2096"/>
                  <a:pt x="27154" y="685"/>
                </a:cubicBezTo>
                <a:lnTo>
                  <a:pt x="24656" y="671"/>
                </a:lnTo>
                <a:cubicBezTo>
                  <a:pt x="23852" y="650"/>
                  <a:pt x="22864" y="609"/>
                  <a:pt x="22432" y="526"/>
                </a:cubicBezTo>
                <a:cubicBezTo>
                  <a:pt x="20494" y="353"/>
                  <a:pt x="18690" y="0"/>
                  <a:pt x="168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42"/>
          <p:cNvSpPr/>
          <p:nvPr/>
        </p:nvSpPr>
        <p:spPr>
          <a:xfrm>
            <a:off x="6538726" y="99387"/>
            <a:ext cx="49512" cy="45719"/>
          </a:xfrm>
          <a:custGeom>
            <a:avLst/>
            <a:gdLst/>
            <a:ahLst/>
            <a:cxnLst/>
            <a:rect l="l" t="t" r="r" b="b"/>
            <a:pathLst>
              <a:path w="28454" h="28428" extrusionOk="0">
                <a:moveTo>
                  <a:pt x="17675" y="1870"/>
                </a:moveTo>
                <a:lnTo>
                  <a:pt x="17799" y="2043"/>
                </a:lnTo>
                <a:lnTo>
                  <a:pt x="17675" y="2043"/>
                </a:lnTo>
                <a:cubicBezTo>
                  <a:pt x="17675" y="1988"/>
                  <a:pt x="17681" y="1943"/>
                  <a:pt x="17675" y="1870"/>
                </a:cubicBezTo>
                <a:close/>
                <a:moveTo>
                  <a:pt x="18704" y="1691"/>
                </a:moveTo>
                <a:cubicBezTo>
                  <a:pt x="19008" y="1691"/>
                  <a:pt x="19310" y="1891"/>
                  <a:pt x="19632" y="2043"/>
                </a:cubicBezTo>
                <a:lnTo>
                  <a:pt x="18076" y="2043"/>
                </a:lnTo>
                <a:cubicBezTo>
                  <a:pt x="18291" y="1783"/>
                  <a:pt x="18498" y="1691"/>
                  <a:pt x="18704" y="1691"/>
                </a:cubicBezTo>
                <a:close/>
                <a:moveTo>
                  <a:pt x="20848" y="1933"/>
                </a:moveTo>
                <a:lnTo>
                  <a:pt x="20817" y="2043"/>
                </a:lnTo>
                <a:lnTo>
                  <a:pt x="20648" y="2043"/>
                </a:lnTo>
                <a:cubicBezTo>
                  <a:pt x="20713" y="2005"/>
                  <a:pt x="20776" y="1992"/>
                  <a:pt x="20848" y="1933"/>
                </a:cubicBezTo>
                <a:close/>
                <a:moveTo>
                  <a:pt x="21374" y="1961"/>
                </a:moveTo>
                <a:cubicBezTo>
                  <a:pt x="21464" y="1961"/>
                  <a:pt x="21548" y="1986"/>
                  <a:pt x="21621" y="2043"/>
                </a:cubicBezTo>
                <a:lnTo>
                  <a:pt x="21056" y="2043"/>
                </a:lnTo>
                <a:cubicBezTo>
                  <a:pt x="21166" y="1992"/>
                  <a:pt x="21274" y="1961"/>
                  <a:pt x="21374" y="1961"/>
                </a:cubicBezTo>
                <a:close/>
                <a:moveTo>
                  <a:pt x="16887" y="0"/>
                </a:moveTo>
                <a:cubicBezTo>
                  <a:pt x="15437" y="0"/>
                  <a:pt x="13987" y="229"/>
                  <a:pt x="12470" y="962"/>
                </a:cubicBezTo>
                <a:cubicBezTo>
                  <a:pt x="12474" y="841"/>
                  <a:pt x="12446" y="772"/>
                  <a:pt x="12537" y="724"/>
                </a:cubicBezTo>
                <a:lnTo>
                  <a:pt x="12537" y="724"/>
                </a:lnTo>
                <a:cubicBezTo>
                  <a:pt x="12306" y="782"/>
                  <a:pt x="12080" y="802"/>
                  <a:pt x="11858" y="802"/>
                </a:cubicBezTo>
                <a:cubicBezTo>
                  <a:pt x="11361" y="802"/>
                  <a:pt x="10881" y="701"/>
                  <a:pt x="10401" y="701"/>
                </a:cubicBezTo>
                <a:cubicBezTo>
                  <a:pt x="10179" y="701"/>
                  <a:pt x="9957" y="723"/>
                  <a:pt x="9733" y="786"/>
                </a:cubicBezTo>
                <a:lnTo>
                  <a:pt x="9737" y="665"/>
                </a:lnTo>
                <a:lnTo>
                  <a:pt x="9737" y="665"/>
                </a:lnTo>
                <a:cubicBezTo>
                  <a:pt x="8851" y="1061"/>
                  <a:pt x="7937" y="1130"/>
                  <a:pt x="7021" y="1130"/>
                </a:cubicBezTo>
                <a:cubicBezTo>
                  <a:pt x="6750" y="1130"/>
                  <a:pt x="6479" y="1124"/>
                  <a:pt x="6209" y="1119"/>
                </a:cubicBezTo>
                <a:cubicBezTo>
                  <a:pt x="5986" y="1114"/>
                  <a:pt x="5763" y="1111"/>
                  <a:pt x="5541" y="1111"/>
                </a:cubicBezTo>
                <a:cubicBezTo>
                  <a:pt x="5174" y="1111"/>
                  <a:pt x="4809" y="1121"/>
                  <a:pt x="4450" y="1160"/>
                </a:cubicBezTo>
                <a:cubicBezTo>
                  <a:pt x="3951" y="1223"/>
                  <a:pt x="3063" y="1357"/>
                  <a:pt x="2574" y="1638"/>
                </a:cubicBezTo>
                <a:cubicBezTo>
                  <a:pt x="1982" y="1624"/>
                  <a:pt x="1373" y="1610"/>
                  <a:pt x="679" y="1597"/>
                </a:cubicBezTo>
                <a:lnTo>
                  <a:pt x="679" y="1597"/>
                </a:lnTo>
                <a:cubicBezTo>
                  <a:pt x="669" y="2830"/>
                  <a:pt x="693" y="4351"/>
                  <a:pt x="753" y="5494"/>
                </a:cubicBezTo>
                <a:cubicBezTo>
                  <a:pt x="815" y="6669"/>
                  <a:pt x="908" y="7858"/>
                  <a:pt x="1036" y="9015"/>
                </a:cubicBezTo>
                <a:lnTo>
                  <a:pt x="791" y="9008"/>
                </a:lnTo>
                <a:lnTo>
                  <a:pt x="791" y="9008"/>
                </a:lnTo>
                <a:cubicBezTo>
                  <a:pt x="1314" y="11291"/>
                  <a:pt x="1" y="13495"/>
                  <a:pt x="396" y="15771"/>
                </a:cubicBezTo>
                <a:cubicBezTo>
                  <a:pt x="1" y="17403"/>
                  <a:pt x="836" y="19098"/>
                  <a:pt x="1127" y="20774"/>
                </a:cubicBezTo>
                <a:lnTo>
                  <a:pt x="1127" y="22590"/>
                </a:lnTo>
                <a:cubicBezTo>
                  <a:pt x="1103" y="22707"/>
                  <a:pt x="1098" y="22829"/>
                  <a:pt x="1061" y="22944"/>
                </a:cubicBezTo>
                <a:cubicBezTo>
                  <a:pt x="825" y="23227"/>
                  <a:pt x="732" y="23529"/>
                  <a:pt x="728" y="23841"/>
                </a:cubicBezTo>
                <a:cubicBezTo>
                  <a:pt x="724" y="24174"/>
                  <a:pt x="812" y="24558"/>
                  <a:pt x="926" y="24863"/>
                </a:cubicBezTo>
                <a:cubicBezTo>
                  <a:pt x="988" y="25033"/>
                  <a:pt x="1057" y="25178"/>
                  <a:pt x="1127" y="25314"/>
                </a:cubicBezTo>
                <a:lnTo>
                  <a:pt x="1127" y="26713"/>
                </a:lnTo>
                <a:lnTo>
                  <a:pt x="2270" y="26713"/>
                </a:lnTo>
                <a:cubicBezTo>
                  <a:pt x="3267" y="27373"/>
                  <a:pt x="4272" y="27626"/>
                  <a:pt x="5282" y="27626"/>
                </a:cubicBezTo>
                <a:cubicBezTo>
                  <a:pt x="6568" y="27626"/>
                  <a:pt x="7863" y="27216"/>
                  <a:pt x="9161" y="26713"/>
                </a:cubicBezTo>
                <a:lnTo>
                  <a:pt x="20104" y="26713"/>
                </a:lnTo>
                <a:cubicBezTo>
                  <a:pt x="20658" y="27016"/>
                  <a:pt x="21223" y="27370"/>
                  <a:pt x="21790" y="27370"/>
                </a:cubicBezTo>
                <a:cubicBezTo>
                  <a:pt x="21871" y="27370"/>
                  <a:pt x="21952" y="27362"/>
                  <a:pt x="22033" y="27347"/>
                </a:cubicBezTo>
                <a:lnTo>
                  <a:pt x="21985" y="27039"/>
                </a:lnTo>
                <a:lnTo>
                  <a:pt x="21985" y="27039"/>
                </a:lnTo>
                <a:cubicBezTo>
                  <a:pt x="22073" y="27211"/>
                  <a:pt x="22166" y="27276"/>
                  <a:pt x="22259" y="27276"/>
                </a:cubicBezTo>
                <a:cubicBezTo>
                  <a:pt x="22496" y="27276"/>
                  <a:pt x="22740" y="26855"/>
                  <a:pt x="22952" y="26713"/>
                </a:cubicBezTo>
                <a:lnTo>
                  <a:pt x="23156" y="26713"/>
                </a:lnTo>
                <a:cubicBezTo>
                  <a:pt x="23225" y="26765"/>
                  <a:pt x="23291" y="26869"/>
                  <a:pt x="23347" y="27118"/>
                </a:cubicBezTo>
                <a:lnTo>
                  <a:pt x="23294" y="27180"/>
                </a:lnTo>
                <a:cubicBezTo>
                  <a:pt x="23328" y="27275"/>
                  <a:pt x="23363" y="27315"/>
                  <a:pt x="23400" y="27315"/>
                </a:cubicBezTo>
                <a:cubicBezTo>
                  <a:pt x="23500" y="27315"/>
                  <a:pt x="23607" y="27006"/>
                  <a:pt x="23707" y="26713"/>
                </a:cubicBezTo>
                <a:lnTo>
                  <a:pt x="24770" y="26713"/>
                </a:lnTo>
                <a:cubicBezTo>
                  <a:pt x="24791" y="26715"/>
                  <a:pt x="24812" y="26717"/>
                  <a:pt x="24833" y="26717"/>
                </a:cubicBezTo>
                <a:cubicBezTo>
                  <a:pt x="24849" y="26717"/>
                  <a:pt x="24865" y="26716"/>
                  <a:pt x="24881" y="26713"/>
                </a:cubicBezTo>
                <a:lnTo>
                  <a:pt x="25180" y="26713"/>
                </a:lnTo>
                <a:cubicBezTo>
                  <a:pt x="25266" y="26775"/>
                  <a:pt x="25328" y="26948"/>
                  <a:pt x="25335" y="27402"/>
                </a:cubicBezTo>
                <a:cubicBezTo>
                  <a:pt x="25169" y="27402"/>
                  <a:pt x="25595" y="28019"/>
                  <a:pt x="25221" y="28355"/>
                </a:cubicBezTo>
                <a:cubicBezTo>
                  <a:pt x="25251" y="28401"/>
                  <a:pt x="25313" y="28427"/>
                  <a:pt x="25385" y="28427"/>
                </a:cubicBezTo>
                <a:cubicBezTo>
                  <a:pt x="25571" y="28427"/>
                  <a:pt x="25828" y="28250"/>
                  <a:pt x="25792" y="27763"/>
                </a:cubicBezTo>
                <a:cubicBezTo>
                  <a:pt x="25834" y="27126"/>
                  <a:pt x="25976" y="26564"/>
                  <a:pt x="25792" y="26058"/>
                </a:cubicBezTo>
                <a:lnTo>
                  <a:pt x="25792" y="12449"/>
                </a:lnTo>
                <a:cubicBezTo>
                  <a:pt x="25917" y="13002"/>
                  <a:pt x="26039" y="13557"/>
                  <a:pt x="26132" y="14125"/>
                </a:cubicBezTo>
                <a:cubicBezTo>
                  <a:pt x="26083" y="14094"/>
                  <a:pt x="25955" y="14083"/>
                  <a:pt x="25904" y="14049"/>
                </a:cubicBezTo>
                <a:lnTo>
                  <a:pt x="25904" y="14049"/>
                </a:lnTo>
                <a:cubicBezTo>
                  <a:pt x="26056" y="14150"/>
                  <a:pt x="26336" y="14261"/>
                  <a:pt x="26299" y="14371"/>
                </a:cubicBezTo>
                <a:cubicBezTo>
                  <a:pt x="26281" y="14376"/>
                  <a:pt x="26263" y="14379"/>
                  <a:pt x="26245" y="14379"/>
                </a:cubicBezTo>
                <a:cubicBezTo>
                  <a:pt x="26166" y="14379"/>
                  <a:pt x="26089" y="14333"/>
                  <a:pt x="26053" y="14302"/>
                </a:cubicBezTo>
                <a:lnTo>
                  <a:pt x="26053" y="14302"/>
                </a:lnTo>
                <a:cubicBezTo>
                  <a:pt x="25328" y="14739"/>
                  <a:pt x="26510" y="15584"/>
                  <a:pt x="25952" y="15858"/>
                </a:cubicBezTo>
                <a:cubicBezTo>
                  <a:pt x="26006" y="15943"/>
                  <a:pt x="26171" y="15995"/>
                  <a:pt x="26344" y="15995"/>
                </a:cubicBezTo>
                <a:cubicBezTo>
                  <a:pt x="26418" y="15995"/>
                  <a:pt x="26493" y="15986"/>
                  <a:pt x="26562" y="15965"/>
                </a:cubicBezTo>
                <a:cubicBezTo>
                  <a:pt x="26745" y="17583"/>
                  <a:pt x="26884" y="19312"/>
                  <a:pt x="27452" y="20958"/>
                </a:cubicBezTo>
                <a:cubicBezTo>
                  <a:pt x="27378" y="21016"/>
                  <a:pt x="27253" y="21040"/>
                  <a:pt x="27092" y="21040"/>
                </a:cubicBezTo>
                <a:cubicBezTo>
                  <a:pt x="27034" y="21040"/>
                  <a:pt x="26971" y="21037"/>
                  <a:pt x="26905" y="21031"/>
                </a:cubicBezTo>
                <a:lnTo>
                  <a:pt x="26905" y="21031"/>
                </a:lnTo>
                <a:cubicBezTo>
                  <a:pt x="28079" y="22437"/>
                  <a:pt x="27612" y="23913"/>
                  <a:pt x="27421" y="25355"/>
                </a:cubicBezTo>
                <a:cubicBezTo>
                  <a:pt x="27459" y="25362"/>
                  <a:pt x="27493" y="25365"/>
                  <a:pt x="27523" y="25365"/>
                </a:cubicBezTo>
                <a:cubicBezTo>
                  <a:pt x="27673" y="25365"/>
                  <a:pt x="27743" y="25296"/>
                  <a:pt x="27866" y="25296"/>
                </a:cubicBezTo>
                <a:cubicBezTo>
                  <a:pt x="27920" y="25296"/>
                  <a:pt x="27984" y="25310"/>
                  <a:pt x="28069" y="25348"/>
                </a:cubicBezTo>
                <a:cubicBezTo>
                  <a:pt x="28453" y="24887"/>
                  <a:pt x="27313" y="24503"/>
                  <a:pt x="27875" y="24080"/>
                </a:cubicBezTo>
                <a:lnTo>
                  <a:pt x="27875" y="24080"/>
                </a:lnTo>
                <a:lnTo>
                  <a:pt x="28173" y="24135"/>
                </a:lnTo>
                <a:cubicBezTo>
                  <a:pt x="28364" y="23830"/>
                  <a:pt x="27421" y="24073"/>
                  <a:pt x="27806" y="23758"/>
                </a:cubicBezTo>
                <a:cubicBezTo>
                  <a:pt x="27882" y="23719"/>
                  <a:pt x="27946" y="23706"/>
                  <a:pt x="28000" y="23706"/>
                </a:cubicBezTo>
                <a:cubicBezTo>
                  <a:pt x="28094" y="23706"/>
                  <a:pt x="28155" y="23743"/>
                  <a:pt x="28186" y="23743"/>
                </a:cubicBezTo>
                <a:cubicBezTo>
                  <a:pt x="28196" y="23743"/>
                  <a:pt x="28203" y="23739"/>
                  <a:pt x="28207" y="23729"/>
                </a:cubicBezTo>
                <a:cubicBezTo>
                  <a:pt x="28087" y="23078"/>
                  <a:pt x="28353" y="22403"/>
                  <a:pt x="27629" y="21789"/>
                </a:cubicBezTo>
                <a:cubicBezTo>
                  <a:pt x="28277" y="21641"/>
                  <a:pt x="27653" y="21093"/>
                  <a:pt x="28270" y="20854"/>
                </a:cubicBezTo>
                <a:cubicBezTo>
                  <a:pt x="28013" y="20684"/>
                  <a:pt x="28079" y="20518"/>
                  <a:pt x="27653" y="20452"/>
                </a:cubicBezTo>
                <a:cubicBezTo>
                  <a:pt x="27993" y="18179"/>
                  <a:pt x="27369" y="15858"/>
                  <a:pt x="27414" y="13530"/>
                </a:cubicBezTo>
                <a:cubicBezTo>
                  <a:pt x="26167" y="12438"/>
                  <a:pt x="27657" y="11136"/>
                  <a:pt x="27238" y="9842"/>
                </a:cubicBezTo>
                <a:cubicBezTo>
                  <a:pt x="27260" y="9837"/>
                  <a:pt x="27283" y="9835"/>
                  <a:pt x="27304" y="9835"/>
                </a:cubicBezTo>
                <a:cubicBezTo>
                  <a:pt x="27326" y="9835"/>
                  <a:pt x="27347" y="9837"/>
                  <a:pt x="27366" y="9842"/>
                </a:cubicBezTo>
                <a:cubicBezTo>
                  <a:pt x="27057" y="9420"/>
                  <a:pt x="26912" y="8807"/>
                  <a:pt x="27064" y="8304"/>
                </a:cubicBezTo>
                <a:lnTo>
                  <a:pt x="26537" y="7878"/>
                </a:lnTo>
                <a:cubicBezTo>
                  <a:pt x="26881" y="6915"/>
                  <a:pt x="27040" y="5945"/>
                  <a:pt x="27110" y="4975"/>
                </a:cubicBezTo>
                <a:cubicBezTo>
                  <a:pt x="27182" y="3672"/>
                  <a:pt x="27161" y="2096"/>
                  <a:pt x="27154" y="685"/>
                </a:cubicBezTo>
                <a:lnTo>
                  <a:pt x="24656" y="671"/>
                </a:lnTo>
                <a:cubicBezTo>
                  <a:pt x="23852" y="650"/>
                  <a:pt x="22864" y="609"/>
                  <a:pt x="22432" y="526"/>
                </a:cubicBezTo>
                <a:cubicBezTo>
                  <a:pt x="20494" y="353"/>
                  <a:pt x="18690" y="0"/>
                  <a:pt x="168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42"/>
          <p:cNvSpPr/>
          <p:nvPr/>
        </p:nvSpPr>
        <p:spPr>
          <a:xfrm>
            <a:off x="4009316" y="5214524"/>
            <a:ext cx="87588" cy="84331"/>
          </a:xfrm>
          <a:custGeom>
            <a:avLst/>
            <a:gdLst/>
            <a:ahLst/>
            <a:cxnLst/>
            <a:rect l="l" t="t" r="r" b="b"/>
            <a:pathLst>
              <a:path w="28454" h="28428" extrusionOk="0">
                <a:moveTo>
                  <a:pt x="17675" y="1870"/>
                </a:moveTo>
                <a:lnTo>
                  <a:pt x="17799" y="2043"/>
                </a:lnTo>
                <a:lnTo>
                  <a:pt x="17675" y="2043"/>
                </a:lnTo>
                <a:cubicBezTo>
                  <a:pt x="17675" y="1988"/>
                  <a:pt x="17681" y="1943"/>
                  <a:pt x="17675" y="1870"/>
                </a:cubicBezTo>
                <a:close/>
                <a:moveTo>
                  <a:pt x="18704" y="1691"/>
                </a:moveTo>
                <a:cubicBezTo>
                  <a:pt x="19008" y="1691"/>
                  <a:pt x="19310" y="1891"/>
                  <a:pt x="19632" y="2043"/>
                </a:cubicBezTo>
                <a:lnTo>
                  <a:pt x="18076" y="2043"/>
                </a:lnTo>
                <a:cubicBezTo>
                  <a:pt x="18291" y="1783"/>
                  <a:pt x="18498" y="1691"/>
                  <a:pt x="18704" y="1691"/>
                </a:cubicBezTo>
                <a:close/>
                <a:moveTo>
                  <a:pt x="20848" y="1933"/>
                </a:moveTo>
                <a:lnTo>
                  <a:pt x="20817" y="2043"/>
                </a:lnTo>
                <a:lnTo>
                  <a:pt x="20648" y="2043"/>
                </a:lnTo>
                <a:cubicBezTo>
                  <a:pt x="20713" y="2005"/>
                  <a:pt x="20776" y="1992"/>
                  <a:pt x="20848" y="1933"/>
                </a:cubicBezTo>
                <a:close/>
                <a:moveTo>
                  <a:pt x="21374" y="1961"/>
                </a:moveTo>
                <a:cubicBezTo>
                  <a:pt x="21464" y="1961"/>
                  <a:pt x="21548" y="1986"/>
                  <a:pt x="21621" y="2043"/>
                </a:cubicBezTo>
                <a:lnTo>
                  <a:pt x="21056" y="2043"/>
                </a:lnTo>
                <a:cubicBezTo>
                  <a:pt x="21166" y="1992"/>
                  <a:pt x="21274" y="1961"/>
                  <a:pt x="21374" y="1961"/>
                </a:cubicBezTo>
                <a:close/>
                <a:moveTo>
                  <a:pt x="16887" y="0"/>
                </a:moveTo>
                <a:cubicBezTo>
                  <a:pt x="15437" y="0"/>
                  <a:pt x="13987" y="229"/>
                  <a:pt x="12470" y="962"/>
                </a:cubicBezTo>
                <a:cubicBezTo>
                  <a:pt x="12474" y="841"/>
                  <a:pt x="12446" y="772"/>
                  <a:pt x="12537" y="724"/>
                </a:cubicBezTo>
                <a:lnTo>
                  <a:pt x="12537" y="724"/>
                </a:lnTo>
                <a:cubicBezTo>
                  <a:pt x="12306" y="782"/>
                  <a:pt x="12080" y="802"/>
                  <a:pt x="11858" y="802"/>
                </a:cubicBezTo>
                <a:cubicBezTo>
                  <a:pt x="11361" y="802"/>
                  <a:pt x="10881" y="701"/>
                  <a:pt x="10401" y="701"/>
                </a:cubicBezTo>
                <a:cubicBezTo>
                  <a:pt x="10179" y="701"/>
                  <a:pt x="9957" y="723"/>
                  <a:pt x="9733" y="786"/>
                </a:cubicBezTo>
                <a:lnTo>
                  <a:pt x="9737" y="665"/>
                </a:lnTo>
                <a:lnTo>
                  <a:pt x="9737" y="665"/>
                </a:lnTo>
                <a:cubicBezTo>
                  <a:pt x="8851" y="1061"/>
                  <a:pt x="7937" y="1130"/>
                  <a:pt x="7021" y="1130"/>
                </a:cubicBezTo>
                <a:cubicBezTo>
                  <a:pt x="6750" y="1130"/>
                  <a:pt x="6479" y="1124"/>
                  <a:pt x="6209" y="1119"/>
                </a:cubicBezTo>
                <a:cubicBezTo>
                  <a:pt x="5986" y="1114"/>
                  <a:pt x="5763" y="1111"/>
                  <a:pt x="5541" y="1111"/>
                </a:cubicBezTo>
                <a:cubicBezTo>
                  <a:pt x="5174" y="1111"/>
                  <a:pt x="4809" y="1121"/>
                  <a:pt x="4450" y="1160"/>
                </a:cubicBezTo>
                <a:cubicBezTo>
                  <a:pt x="3951" y="1223"/>
                  <a:pt x="3063" y="1357"/>
                  <a:pt x="2574" y="1638"/>
                </a:cubicBezTo>
                <a:cubicBezTo>
                  <a:pt x="1982" y="1624"/>
                  <a:pt x="1373" y="1610"/>
                  <a:pt x="679" y="1597"/>
                </a:cubicBezTo>
                <a:lnTo>
                  <a:pt x="679" y="1597"/>
                </a:lnTo>
                <a:cubicBezTo>
                  <a:pt x="669" y="2830"/>
                  <a:pt x="693" y="4351"/>
                  <a:pt x="753" y="5494"/>
                </a:cubicBezTo>
                <a:cubicBezTo>
                  <a:pt x="815" y="6669"/>
                  <a:pt x="908" y="7858"/>
                  <a:pt x="1036" y="9015"/>
                </a:cubicBezTo>
                <a:lnTo>
                  <a:pt x="791" y="9008"/>
                </a:lnTo>
                <a:lnTo>
                  <a:pt x="791" y="9008"/>
                </a:lnTo>
                <a:cubicBezTo>
                  <a:pt x="1314" y="11291"/>
                  <a:pt x="1" y="13495"/>
                  <a:pt x="396" y="15771"/>
                </a:cubicBezTo>
                <a:cubicBezTo>
                  <a:pt x="1" y="17403"/>
                  <a:pt x="836" y="19098"/>
                  <a:pt x="1127" y="20774"/>
                </a:cubicBezTo>
                <a:lnTo>
                  <a:pt x="1127" y="22590"/>
                </a:lnTo>
                <a:cubicBezTo>
                  <a:pt x="1103" y="22707"/>
                  <a:pt x="1098" y="22829"/>
                  <a:pt x="1061" y="22944"/>
                </a:cubicBezTo>
                <a:cubicBezTo>
                  <a:pt x="825" y="23227"/>
                  <a:pt x="732" y="23529"/>
                  <a:pt x="728" y="23841"/>
                </a:cubicBezTo>
                <a:cubicBezTo>
                  <a:pt x="724" y="24174"/>
                  <a:pt x="812" y="24558"/>
                  <a:pt x="926" y="24863"/>
                </a:cubicBezTo>
                <a:cubicBezTo>
                  <a:pt x="988" y="25033"/>
                  <a:pt x="1057" y="25178"/>
                  <a:pt x="1127" y="25314"/>
                </a:cubicBezTo>
                <a:lnTo>
                  <a:pt x="1127" y="26713"/>
                </a:lnTo>
                <a:lnTo>
                  <a:pt x="2270" y="26713"/>
                </a:lnTo>
                <a:cubicBezTo>
                  <a:pt x="3267" y="27373"/>
                  <a:pt x="4272" y="27626"/>
                  <a:pt x="5282" y="27626"/>
                </a:cubicBezTo>
                <a:cubicBezTo>
                  <a:pt x="6568" y="27626"/>
                  <a:pt x="7863" y="27216"/>
                  <a:pt x="9161" y="26713"/>
                </a:cubicBezTo>
                <a:lnTo>
                  <a:pt x="20104" y="26713"/>
                </a:lnTo>
                <a:cubicBezTo>
                  <a:pt x="20658" y="27016"/>
                  <a:pt x="21223" y="27370"/>
                  <a:pt x="21790" y="27370"/>
                </a:cubicBezTo>
                <a:cubicBezTo>
                  <a:pt x="21871" y="27370"/>
                  <a:pt x="21952" y="27362"/>
                  <a:pt x="22033" y="27347"/>
                </a:cubicBezTo>
                <a:lnTo>
                  <a:pt x="21985" y="27039"/>
                </a:lnTo>
                <a:lnTo>
                  <a:pt x="21985" y="27039"/>
                </a:lnTo>
                <a:cubicBezTo>
                  <a:pt x="22073" y="27211"/>
                  <a:pt x="22166" y="27276"/>
                  <a:pt x="22259" y="27276"/>
                </a:cubicBezTo>
                <a:cubicBezTo>
                  <a:pt x="22496" y="27276"/>
                  <a:pt x="22740" y="26855"/>
                  <a:pt x="22952" y="26713"/>
                </a:cubicBezTo>
                <a:lnTo>
                  <a:pt x="23156" y="26713"/>
                </a:lnTo>
                <a:cubicBezTo>
                  <a:pt x="23225" y="26765"/>
                  <a:pt x="23291" y="26869"/>
                  <a:pt x="23347" y="27118"/>
                </a:cubicBezTo>
                <a:lnTo>
                  <a:pt x="23294" y="27180"/>
                </a:lnTo>
                <a:cubicBezTo>
                  <a:pt x="23328" y="27275"/>
                  <a:pt x="23363" y="27315"/>
                  <a:pt x="23400" y="27315"/>
                </a:cubicBezTo>
                <a:cubicBezTo>
                  <a:pt x="23500" y="27315"/>
                  <a:pt x="23607" y="27006"/>
                  <a:pt x="23707" y="26713"/>
                </a:cubicBezTo>
                <a:lnTo>
                  <a:pt x="24770" y="26713"/>
                </a:lnTo>
                <a:cubicBezTo>
                  <a:pt x="24791" y="26715"/>
                  <a:pt x="24812" y="26717"/>
                  <a:pt x="24833" y="26717"/>
                </a:cubicBezTo>
                <a:cubicBezTo>
                  <a:pt x="24849" y="26717"/>
                  <a:pt x="24865" y="26716"/>
                  <a:pt x="24881" y="26713"/>
                </a:cubicBezTo>
                <a:lnTo>
                  <a:pt x="25180" y="26713"/>
                </a:lnTo>
                <a:cubicBezTo>
                  <a:pt x="25266" y="26775"/>
                  <a:pt x="25328" y="26948"/>
                  <a:pt x="25335" y="27402"/>
                </a:cubicBezTo>
                <a:cubicBezTo>
                  <a:pt x="25169" y="27402"/>
                  <a:pt x="25595" y="28019"/>
                  <a:pt x="25221" y="28355"/>
                </a:cubicBezTo>
                <a:cubicBezTo>
                  <a:pt x="25251" y="28401"/>
                  <a:pt x="25313" y="28427"/>
                  <a:pt x="25385" y="28427"/>
                </a:cubicBezTo>
                <a:cubicBezTo>
                  <a:pt x="25571" y="28427"/>
                  <a:pt x="25828" y="28250"/>
                  <a:pt x="25792" y="27763"/>
                </a:cubicBezTo>
                <a:cubicBezTo>
                  <a:pt x="25834" y="27126"/>
                  <a:pt x="25976" y="26564"/>
                  <a:pt x="25792" y="26058"/>
                </a:cubicBezTo>
                <a:lnTo>
                  <a:pt x="25792" y="12449"/>
                </a:lnTo>
                <a:cubicBezTo>
                  <a:pt x="25917" y="13002"/>
                  <a:pt x="26039" y="13557"/>
                  <a:pt x="26132" y="14125"/>
                </a:cubicBezTo>
                <a:cubicBezTo>
                  <a:pt x="26083" y="14094"/>
                  <a:pt x="25955" y="14083"/>
                  <a:pt x="25904" y="14049"/>
                </a:cubicBezTo>
                <a:lnTo>
                  <a:pt x="25904" y="14049"/>
                </a:lnTo>
                <a:cubicBezTo>
                  <a:pt x="26056" y="14150"/>
                  <a:pt x="26336" y="14261"/>
                  <a:pt x="26299" y="14371"/>
                </a:cubicBezTo>
                <a:cubicBezTo>
                  <a:pt x="26281" y="14376"/>
                  <a:pt x="26263" y="14379"/>
                  <a:pt x="26245" y="14379"/>
                </a:cubicBezTo>
                <a:cubicBezTo>
                  <a:pt x="26166" y="14379"/>
                  <a:pt x="26089" y="14333"/>
                  <a:pt x="26053" y="14302"/>
                </a:cubicBezTo>
                <a:lnTo>
                  <a:pt x="26053" y="14302"/>
                </a:lnTo>
                <a:cubicBezTo>
                  <a:pt x="25328" y="14739"/>
                  <a:pt x="26510" y="15584"/>
                  <a:pt x="25952" y="15858"/>
                </a:cubicBezTo>
                <a:cubicBezTo>
                  <a:pt x="26006" y="15943"/>
                  <a:pt x="26171" y="15995"/>
                  <a:pt x="26344" y="15995"/>
                </a:cubicBezTo>
                <a:cubicBezTo>
                  <a:pt x="26418" y="15995"/>
                  <a:pt x="26493" y="15986"/>
                  <a:pt x="26562" y="15965"/>
                </a:cubicBezTo>
                <a:cubicBezTo>
                  <a:pt x="26745" y="17583"/>
                  <a:pt x="26884" y="19312"/>
                  <a:pt x="27452" y="20958"/>
                </a:cubicBezTo>
                <a:cubicBezTo>
                  <a:pt x="27378" y="21016"/>
                  <a:pt x="27253" y="21040"/>
                  <a:pt x="27092" y="21040"/>
                </a:cubicBezTo>
                <a:cubicBezTo>
                  <a:pt x="27034" y="21040"/>
                  <a:pt x="26971" y="21037"/>
                  <a:pt x="26905" y="21031"/>
                </a:cubicBezTo>
                <a:lnTo>
                  <a:pt x="26905" y="21031"/>
                </a:lnTo>
                <a:cubicBezTo>
                  <a:pt x="28079" y="22437"/>
                  <a:pt x="27612" y="23913"/>
                  <a:pt x="27421" y="25355"/>
                </a:cubicBezTo>
                <a:cubicBezTo>
                  <a:pt x="27459" y="25362"/>
                  <a:pt x="27493" y="25365"/>
                  <a:pt x="27523" y="25365"/>
                </a:cubicBezTo>
                <a:cubicBezTo>
                  <a:pt x="27673" y="25365"/>
                  <a:pt x="27743" y="25296"/>
                  <a:pt x="27866" y="25296"/>
                </a:cubicBezTo>
                <a:cubicBezTo>
                  <a:pt x="27920" y="25296"/>
                  <a:pt x="27984" y="25310"/>
                  <a:pt x="28069" y="25348"/>
                </a:cubicBezTo>
                <a:cubicBezTo>
                  <a:pt x="28453" y="24887"/>
                  <a:pt x="27313" y="24503"/>
                  <a:pt x="27875" y="24080"/>
                </a:cubicBezTo>
                <a:lnTo>
                  <a:pt x="27875" y="24080"/>
                </a:lnTo>
                <a:lnTo>
                  <a:pt x="28173" y="24135"/>
                </a:lnTo>
                <a:cubicBezTo>
                  <a:pt x="28364" y="23830"/>
                  <a:pt x="27421" y="24073"/>
                  <a:pt x="27806" y="23758"/>
                </a:cubicBezTo>
                <a:cubicBezTo>
                  <a:pt x="27882" y="23719"/>
                  <a:pt x="27946" y="23706"/>
                  <a:pt x="28000" y="23706"/>
                </a:cubicBezTo>
                <a:cubicBezTo>
                  <a:pt x="28094" y="23706"/>
                  <a:pt x="28155" y="23743"/>
                  <a:pt x="28186" y="23743"/>
                </a:cubicBezTo>
                <a:cubicBezTo>
                  <a:pt x="28196" y="23743"/>
                  <a:pt x="28203" y="23739"/>
                  <a:pt x="28207" y="23729"/>
                </a:cubicBezTo>
                <a:cubicBezTo>
                  <a:pt x="28087" y="23078"/>
                  <a:pt x="28353" y="22403"/>
                  <a:pt x="27629" y="21789"/>
                </a:cubicBezTo>
                <a:cubicBezTo>
                  <a:pt x="28277" y="21641"/>
                  <a:pt x="27653" y="21093"/>
                  <a:pt x="28270" y="20854"/>
                </a:cubicBezTo>
                <a:cubicBezTo>
                  <a:pt x="28013" y="20684"/>
                  <a:pt x="28079" y="20518"/>
                  <a:pt x="27653" y="20452"/>
                </a:cubicBezTo>
                <a:cubicBezTo>
                  <a:pt x="27993" y="18179"/>
                  <a:pt x="27369" y="15858"/>
                  <a:pt x="27414" y="13530"/>
                </a:cubicBezTo>
                <a:cubicBezTo>
                  <a:pt x="26167" y="12438"/>
                  <a:pt x="27657" y="11136"/>
                  <a:pt x="27238" y="9842"/>
                </a:cubicBezTo>
                <a:cubicBezTo>
                  <a:pt x="27260" y="9837"/>
                  <a:pt x="27283" y="9835"/>
                  <a:pt x="27304" y="9835"/>
                </a:cubicBezTo>
                <a:cubicBezTo>
                  <a:pt x="27326" y="9835"/>
                  <a:pt x="27347" y="9837"/>
                  <a:pt x="27366" y="9842"/>
                </a:cubicBezTo>
                <a:cubicBezTo>
                  <a:pt x="27057" y="9420"/>
                  <a:pt x="26912" y="8807"/>
                  <a:pt x="27064" y="8304"/>
                </a:cubicBezTo>
                <a:lnTo>
                  <a:pt x="26537" y="7878"/>
                </a:lnTo>
                <a:cubicBezTo>
                  <a:pt x="26881" y="6915"/>
                  <a:pt x="27040" y="5945"/>
                  <a:pt x="27110" y="4975"/>
                </a:cubicBezTo>
                <a:cubicBezTo>
                  <a:pt x="27182" y="3672"/>
                  <a:pt x="27161" y="2096"/>
                  <a:pt x="27154" y="685"/>
                </a:cubicBezTo>
                <a:lnTo>
                  <a:pt x="24656" y="671"/>
                </a:lnTo>
                <a:cubicBezTo>
                  <a:pt x="23852" y="650"/>
                  <a:pt x="22864" y="609"/>
                  <a:pt x="22432" y="526"/>
                </a:cubicBezTo>
                <a:cubicBezTo>
                  <a:pt x="20494" y="353"/>
                  <a:pt x="18690" y="0"/>
                  <a:pt x="16887" y="0"/>
                </a:cubicBezTo>
                <a:close/>
              </a:path>
            </a:pathLst>
          </a:custGeom>
          <a:solidFill>
            <a:srgbClr val="D9D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61" name="Picture 1960"/>
          <p:cNvPicPr/>
          <p:nvPr/>
        </p:nvPicPr>
        <p:blipFill>
          <a:blip r:embed="rId4" cstate="print">
            <a:extLst>
              <a:ext uri="{28A0092B-C50C-407E-A947-70E740481C1C}">
                <a14:useLocalDpi xmlns:a14="http://schemas.microsoft.com/office/drawing/2010/main" val="0"/>
              </a:ext>
            </a:extLst>
          </a:blip>
          <a:stretch>
            <a:fillRect/>
          </a:stretch>
        </p:blipFill>
        <p:spPr>
          <a:xfrm>
            <a:off x="6256789" y="868009"/>
            <a:ext cx="2770505" cy="1627504"/>
          </a:xfrm>
          <a:prstGeom prst="rect">
            <a:avLst/>
          </a:prstGeom>
          <a:ln w="57150">
            <a:solidFill>
              <a:schemeClr val="tx1">
                <a:lumMod val="50000"/>
                <a:lumOff val="50000"/>
              </a:schemeClr>
            </a:solidFill>
          </a:ln>
        </p:spPr>
      </p:pic>
      <p:pic>
        <p:nvPicPr>
          <p:cNvPr id="1962" name="Picture 1961"/>
          <p:cNvPicPr/>
          <p:nvPr/>
        </p:nvPicPr>
        <p:blipFill>
          <a:blip r:embed="rId5" cstate="print">
            <a:extLst>
              <a:ext uri="{28A0092B-C50C-407E-A947-70E740481C1C}">
                <a14:useLocalDpi xmlns:a14="http://schemas.microsoft.com/office/drawing/2010/main" val="0"/>
              </a:ext>
            </a:extLst>
          </a:blip>
          <a:stretch>
            <a:fillRect/>
          </a:stretch>
        </p:blipFill>
        <p:spPr>
          <a:xfrm>
            <a:off x="3152013" y="857848"/>
            <a:ext cx="2911475" cy="1637665"/>
          </a:xfrm>
          <a:prstGeom prst="rect">
            <a:avLst/>
          </a:prstGeom>
          <a:ln w="57150">
            <a:solidFill>
              <a:schemeClr val="bg2">
                <a:lumMod val="40000"/>
                <a:lumOff val="60000"/>
              </a:schemeClr>
            </a:solidFill>
          </a:ln>
        </p:spPr>
      </p:pic>
      <p:pic>
        <p:nvPicPr>
          <p:cNvPr id="1963" name="Picture 1962"/>
          <p:cNvPicPr/>
          <p:nvPr/>
        </p:nvPicPr>
        <p:blipFill>
          <a:blip r:embed="rId6" cstate="print">
            <a:extLst>
              <a:ext uri="{28A0092B-C50C-407E-A947-70E740481C1C}">
                <a14:useLocalDpi xmlns:a14="http://schemas.microsoft.com/office/drawing/2010/main" val="0"/>
              </a:ext>
            </a:extLst>
          </a:blip>
          <a:stretch>
            <a:fillRect/>
          </a:stretch>
        </p:blipFill>
        <p:spPr>
          <a:xfrm>
            <a:off x="65017" y="868008"/>
            <a:ext cx="2893695" cy="1627505"/>
          </a:xfrm>
          <a:prstGeom prst="rect">
            <a:avLst/>
          </a:prstGeom>
          <a:ln w="57150">
            <a:solidFill>
              <a:schemeClr val="accent3">
                <a:lumMod val="40000"/>
                <a:lumOff val="60000"/>
              </a:schemeClr>
            </a:solidFill>
          </a:ln>
        </p:spPr>
      </p:pic>
      <p:sp>
        <p:nvSpPr>
          <p:cNvPr id="3" name="TextBox 2"/>
          <p:cNvSpPr txBox="1"/>
          <p:nvPr/>
        </p:nvSpPr>
        <p:spPr>
          <a:xfrm>
            <a:off x="7025268" y="2681150"/>
            <a:ext cx="1417376" cy="307777"/>
          </a:xfrm>
          <a:prstGeom prst="rect">
            <a:avLst/>
          </a:prstGeom>
          <a:noFill/>
        </p:spPr>
        <p:txBody>
          <a:bodyPr wrap="none" rtlCol="0">
            <a:spAutoFit/>
          </a:bodyPr>
          <a:lstStyle/>
          <a:p>
            <a:r>
              <a:rPr lang="en-GB" dirty="0">
                <a:solidFill>
                  <a:schemeClr val="tx1">
                    <a:lumMod val="25000"/>
                    <a:lumOff val="75000"/>
                  </a:schemeClr>
                </a:solidFill>
                <a:latin typeface="Sketchnote Square" panose="03080802030202000005" pitchFamily="66" charset="0"/>
              </a:rPr>
              <a:t>INTERACTIONS</a:t>
            </a:r>
          </a:p>
        </p:txBody>
      </p:sp>
      <p:sp>
        <p:nvSpPr>
          <p:cNvPr id="1965" name="TextBox 1964"/>
          <p:cNvSpPr txBox="1"/>
          <p:nvPr/>
        </p:nvSpPr>
        <p:spPr>
          <a:xfrm>
            <a:off x="1107746" y="2695165"/>
            <a:ext cx="808235" cy="307777"/>
          </a:xfrm>
          <a:prstGeom prst="rect">
            <a:avLst/>
          </a:prstGeom>
          <a:noFill/>
        </p:spPr>
        <p:txBody>
          <a:bodyPr wrap="none" rtlCol="0">
            <a:spAutoFit/>
          </a:bodyPr>
          <a:lstStyle/>
          <a:p>
            <a:r>
              <a:rPr lang="en-GB" dirty="0">
                <a:solidFill>
                  <a:schemeClr val="accent3">
                    <a:lumMod val="40000"/>
                    <a:lumOff val="60000"/>
                  </a:schemeClr>
                </a:solidFill>
                <a:latin typeface="Sketchnote Square" panose="03080802030202000005" pitchFamily="66" charset="0"/>
              </a:rPr>
              <a:t>SPACES</a:t>
            </a:r>
          </a:p>
        </p:txBody>
      </p:sp>
      <p:sp>
        <p:nvSpPr>
          <p:cNvPr id="1966" name="TextBox 1965"/>
          <p:cNvSpPr txBox="1"/>
          <p:nvPr/>
        </p:nvSpPr>
        <p:spPr>
          <a:xfrm>
            <a:off x="4009316" y="2687454"/>
            <a:ext cx="1388522" cy="307777"/>
          </a:xfrm>
          <a:prstGeom prst="rect">
            <a:avLst/>
          </a:prstGeom>
          <a:noFill/>
        </p:spPr>
        <p:txBody>
          <a:bodyPr wrap="none" rtlCol="0">
            <a:spAutoFit/>
          </a:bodyPr>
          <a:lstStyle/>
          <a:p>
            <a:r>
              <a:rPr lang="en-GB" dirty="0">
                <a:solidFill>
                  <a:schemeClr val="bg2">
                    <a:lumMod val="40000"/>
                    <a:lumOff val="60000"/>
                  </a:schemeClr>
                </a:solidFill>
                <a:latin typeface="Sketchnote Square" panose="03080802030202000005" pitchFamily="66" charset="0"/>
              </a:rPr>
              <a:t>EXPERIENCES </a:t>
            </a:r>
          </a:p>
        </p:txBody>
      </p:sp>
      <p:sp>
        <p:nvSpPr>
          <p:cNvPr id="5" name="Rectangle 4"/>
          <p:cNvSpPr/>
          <p:nvPr/>
        </p:nvSpPr>
        <p:spPr>
          <a:xfrm>
            <a:off x="2270801" y="3887862"/>
            <a:ext cx="4429504" cy="1014380"/>
          </a:xfrm>
          <a:prstGeom prst="rect">
            <a:avLst/>
          </a:prstGeom>
        </p:spPr>
        <p:txBody>
          <a:bodyPr wrap="square">
            <a:spAutoFit/>
          </a:bodyPr>
          <a:lstStyle/>
          <a:p>
            <a:pPr algn="ctr">
              <a:lnSpc>
                <a:spcPct val="107000"/>
              </a:lnSpc>
            </a:pP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Children have choice of:</a:t>
            </a:r>
          </a:p>
          <a:p>
            <a:pPr marL="342900" lvl="0" indent="-342900" algn="ctr">
              <a:lnSpc>
                <a:spcPct val="107000"/>
              </a:lnSpc>
              <a:buFont typeface="Symbol" panose="05050102010706020507" pitchFamily="18" charset="2"/>
              <a:buChar char=""/>
            </a:pP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Multiple clans and spaces</a:t>
            </a:r>
          </a:p>
          <a:p>
            <a:pPr marL="342900" lvl="0" indent="-342900" algn="ctr">
              <a:lnSpc>
                <a:spcPct val="107000"/>
              </a:lnSpc>
              <a:buFont typeface="Symbol" panose="05050102010706020507" pitchFamily="18" charset="2"/>
              <a:buChar char=""/>
            </a:pP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Social interactions across the year group</a:t>
            </a:r>
          </a:p>
          <a:p>
            <a:pPr marL="342900" lvl="0" indent="-342900" algn="ctr">
              <a:lnSpc>
                <a:spcPct val="107000"/>
              </a:lnSpc>
              <a:buFont typeface="Symbol" panose="05050102010706020507" pitchFamily="18" charset="2"/>
              <a:buChar char=""/>
            </a:pP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A wide range of resources and open-ended materials</a:t>
            </a:r>
          </a:p>
        </p:txBody>
      </p:sp>
      <p:sp>
        <p:nvSpPr>
          <p:cNvPr id="6" name="Rectangle 5"/>
          <p:cNvSpPr/>
          <p:nvPr/>
        </p:nvSpPr>
        <p:spPr>
          <a:xfrm rot="175892">
            <a:off x="7275843" y="3248913"/>
            <a:ext cx="1736374" cy="311817"/>
          </a:xfrm>
          <a:prstGeom prst="rect">
            <a:avLst/>
          </a:prstGeom>
        </p:spPr>
        <p:txBody>
          <a:bodyPr wrap="none">
            <a:spAutoFit/>
          </a:bodyPr>
          <a:lstStyle/>
          <a:p>
            <a:pPr lvl="0" algn="ctr">
              <a:lnSpc>
                <a:spcPct val="107000"/>
              </a:lnSpc>
            </a:pPr>
            <a:r>
              <a:rPr lang="en-GB" dirty="0">
                <a:solidFill>
                  <a:schemeClr val="tx1">
                    <a:lumMod val="50000"/>
                    <a:lumOff val="50000"/>
                  </a:schemeClr>
                </a:solidFill>
                <a:latin typeface="Sketchnote Square" panose="03080802030202000005" pitchFamily="66" charset="0"/>
                <a:ea typeface="Calibri" panose="020F0502020204030204" pitchFamily="34" charset="0"/>
                <a:cs typeface="Times New Roman" panose="02020603050405020304" pitchFamily="18" charset="0"/>
              </a:rPr>
              <a:t>SELF-REGULATION</a:t>
            </a:r>
          </a:p>
        </p:txBody>
      </p:sp>
      <p:sp>
        <p:nvSpPr>
          <p:cNvPr id="1967" name="Rectangle 1966"/>
          <p:cNvSpPr/>
          <p:nvPr/>
        </p:nvSpPr>
        <p:spPr>
          <a:xfrm rot="21156515">
            <a:off x="6853070" y="2936843"/>
            <a:ext cx="1505540" cy="322845"/>
          </a:xfrm>
          <a:prstGeom prst="rect">
            <a:avLst/>
          </a:prstGeom>
        </p:spPr>
        <p:txBody>
          <a:bodyPr wrap="none">
            <a:spAutoFit/>
          </a:bodyPr>
          <a:lstStyle/>
          <a:p>
            <a:pPr lvl="0" algn="ctr">
              <a:lnSpc>
                <a:spcPct val="107000"/>
              </a:lnSpc>
            </a:pPr>
            <a:r>
              <a:rPr lang="en-GB" dirty="0">
                <a:solidFill>
                  <a:schemeClr val="tx1">
                    <a:lumMod val="50000"/>
                    <a:lumOff val="50000"/>
                  </a:schemeClr>
                </a:solidFill>
                <a:latin typeface="Sketchnote Square" panose="03080802030202000005" pitchFamily="66" charset="0"/>
                <a:ea typeface="Calibri" panose="020F0502020204030204" pitchFamily="34" charset="0"/>
                <a:cs typeface="Times New Roman" panose="02020603050405020304" pitchFamily="18" charset="0"/>
              </a:rPr>
              <a:t>RELATIONSHIPS</a:t>
            </a:r>
          </a:p>
        </p:txBody>
      </p:sp>
      <p:sp>
        <p:nvSpPr>
          <p:cNvPr id="1968" name="Rectangle 1967"/>
          <p:cNvSpPr/>
          <p:nvPr/>
        </p:nvSpPr>
        <p:spPr>
          <a:xfrm rot="21156515">
            <a:off x="7133609" y="3512068"/>
            <a:ext cx="787395" cy="311817"/>
          </a:xfrm>
          <a:prstGeom prst="rect">
            <a:avLst/>
          </a:prstGeom>
        </p:spPr>
        <p:txBody>
          <a:bodyPr wrap="none">
            <a:spAutoFit/>
          </a:bodyPr>
          <a:lstStyle/>
          <a:p>
            <a:pPr lvl="0" algn="ctr">
              <a:lnSpc>
                <a:spcPct val="107000"/>
              </a:lnSpc>
            </a:pPr>
            <a:r>
              <a:rPr lang="en-GB" dirty="0">
                <a:solidFill>
                  <a:schemeClr val="tx1">
                    <a:lumMod val="50000"/>
                    <a:lumOff val="50000"/>
                  </a:schemeClr>
                </a:solidFill>
                <a:latin typeface="Sketchnote Square" panose="03080802030202000005" pitchFamily="66" charset="0"/>
                <a:ea typeface="Calibri" panose="020F0502020204030204" pitchFamily="34" charset="0"/>
                <a:cs typeface="Times New Roman" panose="02020603050405020304" pitchFamily="18" charset="0"/>
              </a:rPr>
              <a:t>CHOICE</a:t>
            </a:r>
          </a:p>
        </p:txBody>
      </p:sp>
      <p:sp>
        <p:nvSpPr>
          <p:cNvPr id="1969" name="Rectangle 1968"/>
          <p:cNvSpPr/>
          <p:nvPr/>
        </p:nvSpPr>
        <p:spPr>
          <a:xfrm rot="234920">
            <a:off x="7034344" y="3795130"/>
            <a:ext cx="1345240" cy="311817"/>
          </a:xfrm>
          <a:prstGeom prst="rect">
            <a:avLst/>
          </a:prstGeom>
        </p:spPr>
        <p:txBody>
          <a:bodyPr wrap="none">
            <a:spAutoFit/>
          </a:bodyPr>
          <a:lstStyle/>
          <a:p>
            <a:pPr lvl="0" algn="ctr">
              <a:lnSpc>
                <a:spcPct val="107000"/>
              </a:lnSpc>
            </a:pPr>
            <a:r>
              <a:rPr lang="en-GB" dirty="0">
                <a:solidFill>
                  <a:schemeClr val="tx1">
                    <a:lumMod val="50000"/>
                    <a:lumOff val="50000"/>
                  </a:schemeClr>
                </a:solidFill>
                <a:latin typeface="Sketchnote Square" panose="03080802030202000005" pitchFamily="66" charset="0"/>
                <a:ea typeface="Calibri" panose="020F0502020204030204" pitchFamily="34" charset="0"/>
                <a:cs typeface="Times New Roman" panose="02020603050405020304" pitchFamily="18" charset="0"/>
              </a:rPr>
              <a:t>NEGOTIATION</a:t>
            </a:r>
          </a:p>
        </p:txBody>
      </p:sp>
      <p:sp>
        <p:nvSpPr>
          <p:cNvPr id="7" name="Rectangle 6"/>
          <p:cNvSpPr/>
          <p:nvPr/>
        </p:nvSpPr>
        <p:spPr>
          <a:xfrm>
            <a:off x="6670449" y="4132798"/>
            <a:ext cx="2231101" cy="523220"/>
          </a:xfrm>
          <a:prstGeom prst="rect">
            <a:avLst/>
          </a:prstGeom>
        </p:spPr>
        <p:txBody>
          <a:bodyPr wrap="square">
            <a:spAutoFit/>
          </a:bodyPr>
          <a:lstStyle/>
          <a:p>
            <a:pPr algn="ctr"/>
            <a:r>
              <a:rPr lang="en-GB" dirty="0">
                <a:solidFill>
                  <a:schemeClr val="tx1">
                    <a:lumMod val="50000"/>
                    <a:lumOff val="50000"/>
                  </a:schemeClr>
                </a:solidFill>
                <a:latin typeface="Sketchnote Square" panose="03080802030202000005" pitchFamily="66" charset="0"/>
                <a:ea typeface="Calibri" panose="020F0502020204030204" pitchFamily="34" charset="0"/>
              </a:rPr>
              <a:t>responsive and intentional planning</a:t>
            </a:r>
            <a:endParaRPr lang="en-GB" dirty="0">
              <a:solidFill>
                <a:schemeClr val="tx1">
                  <a:lumMod val="50000"/>
                  <a:lumOff val="50000"/>
                </a:schemeClr>
              </a:solidFill>
              <a:latin typeface="Sketchnote Square" panose="03080802030202000005" pitchFamily="66" charset="0"/>
            </a:endParaRPr>
          </a:p>
        </p:txBody>
      </p:sp>
      <p:sp>
        <p:nvSpPr>
          <p:cNvPr id="1971" name="TextBox 1970"/>
          <p:cNvSpPr txBox="1"/>
          <p:nvPr/>
        </p:nvSpPr>
        <p:spPr>
          <a:xfrm>
            <a:off x="3385042" y="2921955"/>
            <a:ext cx="2626040" cy="307777"/>
          </a:xfrm>
          <a:prstGeom prst="rect">
            <a:avLst/>
          </a:prstGeom>
          <a:noFill/>
        </p:spPr>
        <p:txBody>
          <a:bodyPr wrap="none" rtlCol="0">
            <a:spAutoFit/>
          </a:bodyPr>
          <a:lstStyle/>
          <a:p>
            <a:r>
              <a:rPr lang="en-GB" dirty="0">
                <a:solidFill>
                  <a:schemeClr val="bg2">
                    <a:lumMod val="40000"/>
                    <a:lumOff val="60000"/>
                  </a:schemeClr>
                </a:solidFill>
                <a:latin typeface="Sketchnote Square" panose="03080802030202000005" pitchFamily="66" charset="0"/>
              </a:rPr>
              <a:t>SKILLS FOR LEARNING &amp; LIFE</a:t>
            </a:r>
          </a:p>
        </p:txBody>
      </p:sp>
      <p:sp>
        <p:nvSpPr>
          <p:cNvPr id="1972" name="TextBox 1971"/>
          <p:cNvSpPr txBox="1"/>
          <p:nvPr/>
        </p:nvSpPr>
        <p:spPr>
          <a:xfrm>
            <a:off x="2811590" y="3167457"/>
            <a:ext cx="1207382" cy="307777"/>
          </a:xfrm>
          <a:prstGeom prst="rect">
            <a:avLst/>
          </a:prstGeom>
          <a:noFill/>
        </p:spPr>
        <p:txBody>
          <a:bodyPr wrap="none" rtlCol="0">
            <a:spAutoFit/>
          </a:bodyPr>
          <a:lstStyle/>
          <a:p>
            <a:r>
              <a:rPr lang="en-GB" dirty="0">
                <a:solidFill>
                  <a:schemeClr val="bg2">
                    <a:lumMod val="40000"/>
                    <a:lumOff val="60000"/>
                  </a:schemeClr>
                </a:solidFill>
                <a:latin typeface="Sketchnote Square" panose="03080802030202000005" pitchFamily="66" charset="0"/>
              </a:rPr>
              <a:t>REASONING</a:t>
            </a:r>
          </a:p>
        </p:txBody>
      </p:sp>
      <p:sp>
        <p:nvSpPr>
          <p:cNvPr id="1973" name="TextBox 1972"/>
          <p:cNvSpPr txBox="1"/>
          <p:nvPr/>
        </p:nvSpPr>
        <p:spPr>
          <a:xfrm>
            <a:off x="5183665" y="3195240"/>
            <a:ext cx="2008150" cy="307777"/>
          </a:xfrm>
          <a:prstGeom prst="rect">
            <a:avLst/>
          </a:prstGeom>
          <a:noFill/>
        </p:spPr>
        <p:txBody>
          <a:bodyPr wrap="square" rtlCol="0">
            <a:spAutoFit/>
          </a:bodyPr>
          <a:lstStyle/>
          <a:p>
            <a:r>
              <a:rPr lang="en-GB" dirty="0">
                <a:solidFill>
                  <a:schemeClr val="bg2">
                    <a:lumMod val="40000"/>
                    <a:lumOff val="60000"/>
                  </a:schemeClr>
                </a:solidFill>
                <a:latin typeface="Sketchnote Square" panose="03080802030202000005" pitchFamily="66" charset="0"/>
              </a:rPr>
              <a:t>PROBLEM SOLVING</a:t>
            </a:r>
          </a:p>
        </p:txBody>
      </p:sp>
      <p:sp>
        <p:nvSpPr>
          <p:cNvPr id="1974" name="TextBox 1973"/>
          <p:cNvSpPr txBox="1"/>
          <p:nvPr/>
        </p:nvSpPr>
        <p:spPr>
          <a:xfrm>
            <a:off x="4096904" y="3183564"/>
            <a:ext cx="1125629" cy="307777"/>
          </a:xfrm>
          <a:prstGeom prst="rect">
            <a:avLst/>
          </a:prstGeom>
          <a:noFill/>
        </p:spPr>
        <p:txBody>
          <a:bodyPr wrap="none" rtlCol="0">
            <a:spAutoFit/>
          </a:bodyPr>
          <a:lstStyle/>
          <a:p>
            <a:r>
              <a:rPr lang="en-GB" dirty="0">
                <a:solidFill>
                  <a:schemeClr val="bg2">
                    <a:lumMod val="40000"/>
                    <a:lumOff val="60000"/>
                  </a:schemeClr>
                </a:solidFill>
                <a:latin typeface="Sketchnote Square" panose="03080802030202000005" pitchFamily="66" charset="0"/>
              </a:rPr>
              <a:t>CREATIVITY</a:t>
            </a:r>
          </a:p>
        </p:txBody>
      </p:sp>
      <p:sp>
        <p:nvSpPr>
          <p:cNvPr id="1975" name="TextBox 1974"/>
          <p:cNvSpPr txBox="1"/>
          <p:nvPr/>
        </p:nvSpPr>
        <p:spPr>
          <a:xfrm>
            <a:off x="3385042" y="3392872"/>
            <a:ext cx="1239442" cy="307777"/>
          </a:xfrm>
          <a:prstGeom prst="rect">
            <a:avLst/>
          </a:prstGeom>
          <a:noFill/>
        </p:spPr>
        <p:txBody>
          <a:bodyPr wrap="none" rtlCol="0">
            <a:spAutoFit/>
          </a:bodyPr>
          <a:lstStyle/>
          <a:p>
            <a:r>
              <a:rPr lang="en-GB" dirty="0">
                <a:solidFill>
                  <a:schemeClr val="bg2">
                    <a:lumMod val="40000"/>
                    <a:lumOff val="60000"/>
                  </a:schemeClr>
                </a:solidFill>
                <a:latin typeface="Sketchnote Square" panose="03080802030202000005" pitchFamily="66" charset="0"/>
              </a:rPr>
              <a:t>RISK TAKING</a:t>
            </a:r>
          </a:p>
        </p:txBody>
      </p:sp>
      <p:sp>
        <p:nvSpPr>
          <p:cNvPr id="1976" name="TextBox 1975"/>
          <p:cNvSpPr txBox="1"/>
          <p:nvPr/>
        </p:nvSpPr>
        <p:spPr>
          <a:xfrm>
            <a:off x="4702241" y="3408248"/>
            <a:ext cx="1324402" cy="307777"/>
          </a:xfrm>
          <a:prstGeom prst="rect">
            <a:avLst/>
          </a:prstGeom>
          <a:noFill/>
        </p:spPr>
        <p:txBody>
          <a:bodyPr wrap="none" rtlCol="0">
            <a:spAutoFit/>
          </a:bodyPr>
          <a:lstStyle/>
          <a:p>
            <a:r>
              <a:rPr lang="en-GB" dirty="0">
                <a:solidFill>
                  <a:schemeClr val="bg2">
                    <a:lumMod val="40000"/>
                    <a:lumOff val="60000"/>
                  </a:schemeClr>
                </a:solidFill>
                <a:latin typeface="Sketchnote Square" panose="03080802030202000005" pitchFamily="66" charset="0"/>
              </a:rPr>
              <a:t>OPEN-ENDED</a:t>
            </a:r>
          </a:p>
        </p:txBody>
      </p:sp>
      <p:sp>
        <p:nvSpPr>
          <p:cNvPr id="1977" name="TextBox 1976"/>
          <p:cNvSpPr txBox="1"/>
          <p:nvPr/>
        </p:nvSpPr>
        <p:spPr>
          <a:xfrm>
            <a:off x="417011" y="2988927"/>
            <a:ext cx="984565" cy="307777"/>
          </a:xfrm>
          <a:prstGeom prst="rect">
            <a:avLst/>
          </a:prstGeom>
          <a:noFill/>
        </p:spPr>
        <p:txBody>
          <a:bodyPr wrap="none" rtlCol="0">
            <a:spAutoFit/>
          </a:bodyPr>
          <a:lstStyle/>
          <a:p>
            <a:r>
              <a:rPr lang="en-GB" dirty="0">
                <a:solidFill>
                  <a:schemeClr val="accent3">
                    <a:lumMod val="40000"/>
                    <a:lumOff val="60000"/>
                  </a:schemeClr>
                </a:solidFill>
                <a:latin typeface="Sketchnote Square" panose="03080802030202000005" pitchFamily="66" charset="0"/>
              </a:rPr>
              <a:t>INDOORS</a:t>
            </a:r>
          </a:p>
        </p:txBody>
      </p:sp>
      <p:sp>
        <p:nvSpPr>
          <p:cNvPr id="1978" name="TextBox 1977"/>
          <p:cNvSpPr txBox="1"/>
          <p:nvPr/>
        </p:nvSpPr>
        <p:spPr>
          <a:xfrm>
            <a:off x="1538959" y="2975998"/>
            <a:ext cx="1135247" cy="307777"/>
          </a:xfrm>
          <a:prstGeom prst="rect">
            <a:avLst/>
          </a:prstGeom>
          <a:noFill/>
        </p:spPr>
        <p:txBody>
          <a:bodyPr wrap="none" rtlCol="0">
            <a:spAutoFit/>
          </a:bodyPr>
          <a:lstStyle/>
          <a:p>
            <a:r>
              <a:rPr lang="en-GB" dirty="0">
                <a:solidFill>
                  <a:schemeClr val="accent3">
                    <a:lumMod val="40000"/>
                    <a:lumOff val="60000"/>
                  </a:schemeClr>
                </a:solidFill>
                <a:latin typeface="Sketchnote Square" panose="03080802030202000005" pitchFamily="66" charset="0"/>
              </a:rPr>
              <a:t>OUTDOORS</a:t>
            </a:r>
          </a:p>
        </p:txBody>
      </p:sp>
      <p:sp>
        <p:nvSpPr>
          <p:cNvPr id="1979" name="TextBox 1978"/>
          <p:cNvSpPr txBox="1"/>
          <p:nvPr/>
        </p:nvSpPr>
        <p:spPr>
          <a:xfrm rot="20954017">
            <a:off x="1018515" y="3423649"/>
            <a:ext cx="1258678" cy="307777"/>
          </a:xfrm>
          <a:prstGeom prst="rect">
            <a:avLst/>
          </a:prstGeom>
          <a:noFill/>
        </p:spPr>
        <p:txBody>
          <a:bodyPr wrap="none" rtlCol="0">
            <a:spAutoFit/>
          </a:bodyPr>
          <a:lstStyle/>
          <a:p>
            <a:r>
              <a:rPr lang="en-GB" dirty="0">
                <a:solidFill>
                  <a:schemeClr val="accent3">
                    <a:lumMod val="40000"/>
                    <a:lumOff val="60000"/>
                  </a:schemeClr>
                </a:solidFill>
                <a:latin typeface="Sketchnote Square" panose="03080802030202000005" pitchFamily="66" charset="0"/>
              </a:rPr>
              <a:t>RESPONSIVE</a:t>
            </a:r>
          </a:p>
        </p:txBody>
      </p:sp>
      <p:sp>
        <p:nvSpPr>
          <p:cNvPr id="1980" name="TextBox 1979"/>
          <p:cNvSpPr txBox="1"/>
          <p:nvPr/>
        </p:nvSpPr>
        <p:spPr>
          <a:xfrm rot="556854">
            <a:off x="815899" y="3805996"/>
            <a:ext cx="1082348" cy="307777"/>
          </a:xfrm>
          <a:prstGeom prst="rect">
            <a:avLst/>
          </a:prstGeom>
          <a:noFill/>
        </p:spPr>
        <p:txBody>
          <a:bodyPr wrap="none" rtlCol="0">
            <a:spAutoFit/>
          </a:bodyPr>
          <a:lstStyle/>
          <a:p>
            <a:r>
              <a:rPr lang="en-GB" dirty="0">
                <a:solidFill>
                  <a:schemeClr val="accent3">
                    <a:lumMod val="40000"/>
                    <a:lumOff val="60000"/>
                  </a:schemeClr>
                </a:solidFill>
                <a:latin typeface="Sketchnote Square" panose="03080802030202000005" pitchFamily="66" charset="0"/>
              </a:rPr>
              <a:t>CHANGING</a:t>
            </a:r>
          </a:p>
        </p:txBody>
      </p:sp>
      <p:sp>
        <p:nvSpPr>
          <p:cNvPr id="1981" name="TextBox 1980"/>
          <p:cNvSpPr txBox="1"/>
          <p:nvPr/>
        </p:nvSpPr>
        <p:spPr>
          <a:xfrm rot="20832492">
            <a:off x="762835" y="4168176"/>
            <a:ext cx="1661032" cy="307777"/>
          </a:xfrm>
          <a:prstGeom prst="rect">
            <a:avLst/>
          </a:prstGeom>
          <a:noFill/>
        </p:spPr>
        <p:txBody>
          <a:bodyPr wrap="none" rtlCol="0">
            <a:spAutoFit/>
          </a:bodyPr>
          <a:lstStyle/>
          <a:p>
            <a:r>
              <a:rPr lang="en-GB" dirty="0">
                <a:solidFill>
                  <a:schemeClr val="accent3">
                    <a:lumMod val="40000"/>
                    <a:lumOff val="60000"/>
                  </a:schemeClr>
                </a:solidFill>
                <a:latin typeface="Sketchnote Square" panose="03080802030202000005" pitchFamily="66" charset="0"/>
              </a:rPr>
              <a:t>CHILD’S INTEREST</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00"/>
        <p:cNvGrpSpPr/>
        <p:nvPr/>
      </p:nvGrpSpPr>
      <p:grpSpPr>
        <a:xfrm>
          <a:off x="0" y="0"/>
          <a:ext cx="0" cy="0"/>
          <a:chOff x="0" y="0"/>
          <a:chExt cx="0" cy="0"/>
        </a:xfrm>
      </p:grpSpPr>
      <p:sp>
        <p:nvSpPr>
          <p:cNvPr id="701" name="Google Shape;701;p34"/>
          <p:cNvSpPr txBox="1">
            <a:spLocks noGrp="1"/>
          </p:cNvSpPr>
          <p:nvPr>
            <p:ph type="title" idx="6"/>
          </p:nvPr>
        </p:nvSpPr>
        <p:spPr>
          <a:xfrm>
            <a:off x="1739850" y="534975"/>
            <a:ext cx="5664300" cy="5310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dirty="0">
                <a:latin typeface="Showcard Gothic" panose="04020904020102020604" pitchFamily="82" charset="0"/>
              </a:rPr>
              <a:t>What do you need to do?</a:t>
            </a:r>
            <a:endParaRPr dirty="0">
              <a:latin typeface="Showcard Gothic" panose="04020904020102020604" pitchFamily="82" charset="0"/>
            </a:endParaRPr>
          </a:p>
        </p:txBody>
      </p:sp>
      <p:sp>
        <p:nvSpPr>
          <p:cNvPr id="702" name="Google Shape;702;p34"/>
          <p:cNvSpPr txBox="1">
            <a:spLocks noGrp="1"/>
          </p:cNvSpPr>
          <p:nvPr>
            <p:ph type="title"/>
          </p:nvPr>
        </p:nvSpPr>
        <p:spPr>
          <a:xfrm>
            <a:off x="900987" y="2813325"/>
            <a:ext cx="2010900" cy="4017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dirty="0">
                <a:latin typeface="Sketchnote Square" panose="03080802030202000005" pitchFamily="66" charset="0"/>
              </a:rPr>
              <a:t>COMPLETE</a:t>
            </a:r>
            <a:endParaRPr dirty="0">
              <a:latin typeface="Sketchnote Square" panose="03080802030202000005" pitchFamily="66" charset="0"/>
            </a:endParaRPr>
          </a:p>
        </p:txBody>
      </p:sp>
      <p:sp>
        <p:nvSpPr>
          <p:cNvPr id="703" name="Google Shape;703;p34"/>
          <p:cNvSpPr txBox="1">
            <a:spLocks noGrp="1"/>
          </p:cNvSpPr>
          <p:nvPr>
            <p:ph type="subTitle" idx="1"/>
          </p:nvPr>
        </p:nvSpPr>
        <p:spPr>
          <a:xfrm>
            <a:off x="901850" y="3432200"/>
            <a:ext cx="2010900" cy="9039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1300" dirty="0"/>
              <a:t>Complete the digital forms on the Welcome Letter</a:t>
            </a:r>
          </a:p>
          <a:p>
            <a:pPr marL="0" lvl="0" indent="0" algn="ctr" rtl="0">
              <a:spcBef>
                <a:spcPts val="0"/>
              </a:spcBef>
              <a:spcAft>
                <a:spcPts val="0"/>
              </a:spcAft>
              <a:buNone/>
            </a:pPr>
            <a:r>
              <a:rPr lang="en" sz="1300" dirty="0"/>
              <a:t>EE2, Medical, Photo permission</a:t>
            </a:r>
          </a:p>
          <a:p>
            <a:pPr marL="0" lvl="0" indent="0" algn="ctr" rtl="0">
              <a:spcBef>
                <a:spcPts val="0"/>
              </a:spcBef>
              <a:spcAft>
                <a:spcPts val="0"/>
              </a:spcAft>
              <a:buNone/>
            </a:pPr>
            <a:endParaRPr lang="en" sz="1300" dirty="0"/>
          </a:p>
          <a:p>
            <a:pPr marL="0" lvl="0" indent="0" algn="ctr" rtl="0">
              <a:spcBef>
                <a:spcPts val="0"/>
              </a:spcBef>
              <a:spcAft>
                <a:spcPts val="0"/>
              </a:spcAft>
              <a:buNone/>
            </a:pPr>
            <a:r>
              <a:rPr lang="en" sz="1300" dirty="0"/>
              <a:t>Provide emergency contact details (please update us if this information changes)</a:t>
            </a:r>
            <a:endParaRPr sz="1300" dirty="0"/>
          </a:p>
        </p:txBody>
      </p:sp>
      <p:sp>
        <p:nvSpPr>
          <p:cNvPr id="704" name="Google Shape;704;p34"/>
          <p:cNvSpPr txBox="1">
            <a:spLocks noGrp="1"/>
          </p:cNvSpPr>
          <p:nvPr>
            <p:ph type="title" idx="2"/>
          </p:nvPr>
        </p:nvSpPr>
        <p:spPr>
          <a:xfrm>
            <a:off x="3567000" y="2813325"/>
            <a:ext cx="2010900" cy="4017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dirty="0">
                <a:latin typeface="Sketchnote Square" panose="03080802030202000005" pitchFamily="66" charset="0"/>
              </a:rPr>
              <a:t>ORGANISE</a:t>
            </a:r>
            <a:endParaRPr dirty="0">
              <a:latin typeface="Sketchnote Square" panose="03080802030202000005" pitchFamily="66" charset="0"/>
            </a:endParaRPr>
          </a:p>
        </p:txBody>
      </p:sp>
      <p:sp>
        <p:nvSpPr>
          <p:cNvPr id="705" name="Google Shape;705;p34"/>
          <p:cNvSpPr txBox="1">
            <a:spLocks noGrp="1"/>
          </p:cNvSpPr>
          <p:nvPr>
            <p:ph type="subTitle" idx="3"/>
          </p:nvPr>
        </p:nvSpPr>
        <p:spPr>
          <a:xfrm>
            <a:off x="3566928" y="3432200"/>
            <a:ext cx="2010900" cy="9039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GB" sz="1300" dirty="0"/>
              <a:t>Label all uniform, jackets shoes, bags, </a:t>
            </a:r>
            <a:r>
              <a:rPr lang="en-GB" sz="1300" dirty="0" err="1"/>
              <a:t>waterbottles</a:t>
            </a:r>
            <a:r>
              <a:rPr lang="en-GB" sz="1300" dirty="0"/>
              <a:t> and clothing</a:t>
            </a:r>
          </a:p>
          <a:p>
            <a:pPr marL="0" lvl="0" indent="0" algn="ctr" rtl="0">
              <a:spcBef>
                <a:spcPts val="0"/>
              </a:spcBef>
              <a:spcAft>
                <a:spcPts val="0"/>
              </a:spcAft>
              <a:buNone/>
            </a:pPr>
            <a:endParaRPr sz="1300" dirty="0"/>
          </a:p>
        </p:txBody>
      </p:sp>
      <p:sp>
        <p:nvSpPr>
          <p:cNvPr id="706" name="Google Shape;706;p34"/>
          <p:cNvSpPr txBox="1">
            <a:spLocks noGrp="1"/>
          </p:cNvSpPr>
          <p:nvPr>
            <p:ph type="title" idx="4"/>
          </p:nvPr>
        </p:nvSpPr>
        <p:spPr>
          <a:xfrm>
            <a:off x="6233087" y="2813325"/>
            <a:ext cx="2010900" cy="4017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dirty="0">
                <a:latin typeface="Sketchnote Square" panose="03080802030202000005" pitchFamily="66" charset="0"/>
              </a:rPr>
              <a:t>SUPPORT</a:t>
            </a:r>
            <a:endParaRPr dirty="0">
              <a:latin typeface="Sketchnote Square" panose="03080802030202000005" pitchFamily="66" charset="0"/>
            </a:endParaRPr>
          </a:p>
        </p:txBody>
      </p:sp>
      <p:sp>
        <p:nvSpPr>
          <p:cNvPr id="707" name="Google Shape;707;p34"/>
          <p:cNvSpPr txBox="1">
            <a:spLocks noGrp="1"/>
          </p:cNvSpPr>
          <p:nvPr>
            <p:ph type="subTitle" idx="5"/>
          </p:nvPr>
        </p:nvSpPr>
        <p:spPr>
          <a:xfrm>
            <a:off x="6233087" y="3432200"/>
            <a:ext cx="2010900" cy="9039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1300" dirty="0"/>
              <a:t>Support your child with their transition</a:t>
            </a:r>
          </a:p>
          <a:p>
            <a:pPr marL="0" indent="0"/>
            <a:r>
              <a:rPr lang="en" sz="1300" dirty="0"/>
              <a:t>Read the social story </a:t>
            </a:r>
          </a:p>
          <a:p>
            <a:pPr marL="0" lvl="0" indent="0" algn="ctr" rtl="0">
              <a:spcBef>
                <a:spcPts val="0"/>
              </a:spcBef>
              <a:spcAft>
                <a:spcPts val="0"/>
              </a:spcAft>
              <a:buNone/>
            </a:pPr>
            <a:r>
              <a:rPr lang="en" sz="1300" dirty="0" smtClean="0"/>
              <a:t>Take </a:t>
            </a:r>
            <a:r>
              <a:rPr lang="en" sz="1300" dirty="0"/>
              <a:t>a walk by the </a:t>
            </a:r>
            <a:r>
              <a:rPr lang="en" sz="1300" dirty="0" smtClean="0"/>
              <a:t>school</a:t>
            </a:r>
          </a:p>
          <a:p>
            <a:pPr marL="0" lvl="0" indent="0" algn="ctr" rtl="0">
              <a:spcBef>
                <a:spcPts val="0"/>
              </a:spcBef>
              <a:spcAft>
                <a:spcPts val="0"/>
              </a:spcAft>
              <a:buNone/>
            </a:pPr>
            <a:endParaRPr lang="en" sz="1300" dirty="0"/>
          </a:p>
          <a:p>
            <a:pPr marL="0" lvl="0" indent="0" algn="ctr" rtl="0">
              <a:spcBef>
                <a:spcPts val="0"/>
              </a:spcBef>
              <a:spcAft>
                <a:spcPts val="0"/>
              </a:spcAft>
              <a:buNone/>
            </a:pPr>
            <a:r>
              <a:rPr lang="en" sz="1300" dirty="0" smtClean="0"/>
              <a:t>Practice skills- putting on jacket, own shoes, unpacking or packing a school bag.</a:t>
            </a:r>
            <a:endParaRPr lang="en" sz="1300" dirty="0"/>
          </a:p>
          <a:p>
            <a:pPr marL="0" lvl="0" indent="0" algn="ctr" rtl="0">
              <a:spcBef>
                <a:spcPts val="0"/>
              </a:spcBef>
              <a:spcAft>
                <a:spcPts val="0"/>
              </a:spcAft>
              <a:buNone/>
            </a:pPr>
            <a:endParaRPr lang="en" dirty="0"/>
          </a:p>
          <a:p>
            <a:pPr marL="0" lvl="0" indent="0" algn="ctr" rtl="0">
              <a:spcBef>
                <a:spcPts val="0"/>
              </a:spcBef>
              <a:spcAft>
                <a:spcPts val="0"/>
              </a:spcAft>
              <a:buNone/>
            </a:pPr>
            <a:endParaRPr dirty="0"/>
          </a:p>
        </p:txBody>
      </p:sp>
      <p:sp>
        <p:nvSpPr>
          <p:cNvPr id="708" name="Google Shape;708;p34"/>
          <p:cNvSpPr/>
          <p:nvPr/>
        </p:nvSpPr>
        <p:spPr>
          <a:xfrm flipH="1">
            <a:off x="1892345" y="1509176"/>
            <a:ext cx="794109" cy="658930"/>
          </a:xfrm>
          <a:custGeom>
            <a:avLst/>
            <a:gdLst/>
            <a:ahLst/>
            <a:cxnLst/>
            <a:rect l="l" t="t" r="r" b="b"/>
            <a:pathLst>
              <a:path w="110793" h="91933" extrusionOk="0">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4"/>
          <p:cNvSpPr/>
          <p:nvPr/>
        </p:nvSpPr>
        <p:spPr>
          <a:xfrm rot="-8100000" flipH="1">
            <a:off x="7187005" y="1509214"/>
            <a:ext cx="794001" cy="658840"/>
          </a:xfrm>
          <a:custGeom>
            <a:avLst/>
            <a:gdLst/>
            <a:ahLst/>
            <a:cxnLst/>
            <a:rect l="l" t="t" r="r" b="b"/>
            <a:pathLst>
              <a:path w="110793" h="91933" extrusionOk="0">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4"/>
          <p:cNvSpPr/>
          <p:nvPr/>
        </p:nvSpPr>
        <p:spPr>
          <a:xfrm rot="2452205" flipH="1">
            <a:off x="4481564" y="1475013"/>
            <a:ext cx="794105" cy="693130"/>
          </a:xfrm>
          <a:custGeom>
            <a:avLst/>
            <a:gdLst/>
            <a:ahLst/>
            <a:cxnLst/>
            <a:rect l="l" t="t" r="r" b="b"/>
            <a:pathLst>
              <a:path w="110793" h="91933" extrusionOk="0">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1" name="Google Shape;711;p34"/>
          <p:cNvGrpSpPr/>
          <p:nvPr/>
        </p:nvGrpSpPr>
        <p:grpSpPr>
          <a:xfrm>
            <a:off x="7337723" y="1583251"/>
            <a:ext cx="492563" cy="510769"/>
            <a:chOff x="6036782" y="3543666"/>
            <a:chExt cx="290649" cy="301410"/>
          </a:xfrm>
        </p:grpSpPr>
        <p:sp>
          <p:nvSpPr>
            <p:cNvPr id="712" name="Google Shape;712;p34"/>
            <p:cNvSpPr/>
            <p:nvPr/>
          </p:nvSpPr>
          <p:spPr>
            <a:xfrm>
              <a:off x="6036782" y="3543666"/>
              <a:ext cx="190898" cy="178879"/>
            </a:xfrm>
            <a:custGeom>
              <a:avLst/>
              <a:gdLst/>
              <a:ahLst/>
              <a:cxnLst/>
              <a:rect l="l" t="t" r="r" b="b"/>
              <a:pathLst>
                <a:path w="7433" h="6965" extrusionOk="0">
                  <a:moveTo>
                    <a:pt x="715" y="5980"/>
                  </a:moveTo>
                  <a:cubicBezTo>
                    <a:pt x="1061" y="6022"/>
                    <a:pt x="1410" y="6042"/>
                    <a:pt x="1758" y="6042"/>
                  </a:cubicBezTo>
                  <a:cubicBezTo>
                    <a:pt x="1980" y="6042"/>
                    <a:pt x="2202" y="6034"/>
                    <a:pt x="2423" y="6018"/>
                  </a:cubicBezTo>
                  <a:lnTo>
                    <a:pt x="2423" y="6018"/>
                  </a:lnTo>
                  <a:cubicBezTo>
                    <a:pt x="2252" y="6264"/>
                    <a:pt x="2017" y="6486"/>
                    <a:pt x="1733" y="6547"/>
                  </a:cubicBezTo>
                  <a:cubicBezTo>
                    <a:pt x="1686" y="6558"/>
                    <a:pt x="1638" y="6563"/>
                    <a:pt x="1590" y="6563"/>
                  </a:cubicBezTo>
                  <a:cubicBezTo>
                    <a:pt x="1392" y="6563"/>
                    <a:pt x="1195" y="6476"/>
                    <a:pt x="1030" y="6349"/>
                  </a:cubicBezTo>
                  <a:lnTo>
                    <a:pt x="1030" y="6349"/>
                  </a:lnTo>
                  <a:cubicBezTo>
                    <a:pt x="1265" y="6356"/>
                    <a:pt x="1497" y="6377"/>
                    <a:pt x="1730" y="6401"/>
                  </a:cubicBezTo>
                  <a:cubicBezTo>
                    <a:pt x="1731" y="6401"/>
                    <a:pt x="1732" y="6401"/>
                    <a:pt x="1733" y="6401"/>
                  </a:cubicBezTo>
                  <a:cubicBezTo>
                    <a:pt x="1757" y="6401"/>
                    <a:pt x="1763" y="6359"/>
                    <a:pt x="1737" y="6356"/>
                  </a:cubicBezTo>
                  <a:cubicBezTo>
                    <a:pt x="1480" y="6319"/>
                    <a:pt x="1224" y="6298"/>
                    <a:pt x="965" y="6298"/>
                  </a:cubicBezTo>
                  <a:cubicBezTo>
                    <a:pt x="862" y="6206"/>
                    <a:pt x="780" y="6100"/>
                    <a:pt x="715" y="5980"/>
                  </a:cubicBezTo>
                  <a:close/>
                  <a:moveTo>
                    <a:pt x="7170" y="352"/>
                  </a:moveTo>
                  <a:cubicBezTo>
                    <a:pt x="7296" y="1298"/>
                    <a:pt x="7136" y="2326"/>
                    <a:pt x="7098" y="3276"/>
                  </a:cubicBezTo>
                  <a:cubicBezTo>
                    <a:pt x="7057" y="4239"/>
                    <a:pt x="7003" y="5205"/>
                    <a:pt x="7006" y="6172"/>
                  </a:cubicBezTo>
                  <a:cubicBezTo>
                    <a:pt x="7006" y="6175"/>
                    <a:pt x="6999" y="6175"/>
                    <a:pt x="6999" y="6179"/>
                  </a:cubicBezTo>
                  <a:cubicBezTo>
                    <a:pt x="6859" y="6510"/>
                    <a:pt x="6620" y="6745"/>
                    <a:pt x="6238" y="6776"/>
                  </a:cubicBezTo>
                  <a:cubicBezTo>
                    <a:pt x="6207" y="6779"/>
                    <a:pt x="6177" y="6780"/>
                    <a:pt x="6147" y="6780"/>
                  </a:cubicBezTo>
                  <a:cubicBezTo>
                    <a:pt x="5750" y="6780"/>
                    <a:pt x="5343" y="6573"/>
                    <a:pt x="5254" y="6155"/>
                  </a:cubicBezTo>
                  <a:cubicBezTo>
                    <a:pt x="5131" y="5565"/>
                    <a:pt x="5659" y="5100"/>
                    <a:pt x="6200" y="5100"/>
                  </a:cubicBezTo>
                  <a:cubicBezTo>
                    <a:pt x="6273" y="5100"/>
                    <a:pt x="6347" y="5109"/>
                    <a:pt x="6419" y="5127"/>
                  </a:cubicBezTo>
                  <a:lnTo>
                    <a:pt x="6419" y="5137"/>
                  </a:lnTo>
                  <a:cubicBezTo>
                    <a:pt x="6419" y="5185"/>
                    <a:pt x="6452" y="5208"/>
                    <a:pt x="6487" y="5208"/>
                  </a:cubicBezTo>
                  <a:cubicBezTo>
                    <a:pt x="6517" y="5208"/>
                    <a:pt x="6548" y="5191"/>
                    <a:pt x="6559" y="5157"/>
                  </a:cubicBezTo>
                  <a:cubicBezTo>
                    <a:pt x="6583" y="5137"/>
                    <a:pt x="6586" y="5106"/>
                    <a:pt x="6572" y="5082"/>
                  </a:cubicBezTo>
                  <a:cubicBezTo>
                    <a:pt x="6678" y="4078"/>
                    <a:pt x="6733" y="3067"/>
                    <a:pt x="6736" y="2056"/>
                  </a:cubicBezTo>
                  <a:cubicBezTo>
                    <a:pt x="6736" y="2031"/>
                    <a:pt x="6715" y="2005"/>
                    <a:pt x="6687" y="2005"/>
                  </a:cubicBezTo>
                  <a:cubicBezTo>
                    <a:pt x="6685" y="2005"/>
                    <a:pt x="6683" y="2005"/>
                    <a:pt x="6682" y="2005"/>
                  </a:cubicBezTo>
                  <a:cubicBezTo>
                    <a:pt x="6668" y="1990"/>
                    <a:pt x="6650" y="1981"/>
                    <a:pt x="6631" y="1981"/>
                  </a:cubicBezTo>
                  <a:cubicBezTo>
                    <a:pt x="6621" y="1981"/>
                    <a:pt x="6610" y="1983"/>
                    <a:pt x="6600" y="1988"/>
                  </a:cubicBezTo>
                  <a:cubicBezTo>
                    <a:pt x="6093" y="2200"/>
                    <a:pt x="5591" y="2291"/>
                    <a:pt x="5093" y="2291"/>
                  </a:cubicBezTo>
                  <a:cubicBezTo>
                    <a:pt x="4364" y="2291"/>
                    <a:pt x="3641" y="2096"/>
                    <a:pt x="2918" y="1804"/>
                  </a:cubicBezTo>
                  <a:cubicBezTo>
                    <a:pt x="2903" y="1787"/>
                    <a:pt x="2880" y="1779"/>
                    <a:pt x="2858" y="1779"/>
                  </a:cubicBezTo>
                  <a:cubicBezTo>
                    <a:pt x="2822" y="1779"/>
                    <a:pt x="2786" y="1802"/>
                    <a:pt x="2788" y="1852"/>
                  </a:cubicBezTo>
                  <a:cubicBezTo>
                    <a:pt x="2836" y="3180"/>
                    <a:pt x="2693" y="4468"/>
                    <a:pt x="2553" y="5786"/>
                  </a:cubicBezTo>
                  <a:cubicBezTo>
                    <a:pt x="2529" y="5834"/>
                    <a:pt x="2501" y="5881"/>
                    <a:pt x="2474" y="5929"/>
                  </a:cubicBezTo>
                  <a:cubicBezTo>
                    <a:pt x="2214" y="5947"/>
                    <a:pt x="1954" y="5956"/>
                    <a:pt x="1694" y="5956"/>
                  </a:cubicBezTo>
                  <a:cubicBezTo>
                    <a:pt x="1357" y="5956"/>
                    <a:pt x="1020" y="5941"/>
                    <a:pt x="685" y="5912"/>
                  </a:cubicBezTo>
                  <a:cubicBezTo>
                    <a:pt x="681" y="5905"/>
                    <a:pt x="678" y="5898"/>
                    <a:pt x="674" y="5892"/>
                  </a:cubicBezTo>
                  <a:cubicBezTo>
                    <a:pt x="637" y="5799"/>
                    <a:pt x="620" y="5700"/>
                    <a:pt x="616" y="5598"/>
                  </a:cubicBezTo>
                  <a:cubicBezTo>
                    <a:pt x="965" y="5598"/>
                    <a:pt x="1313" y="5584"/>
                    <a:pt x="1661" y="5567"/>
                  </a:cubicBezTo>
                  <a:cubicBezTo>
                    <a:pt x="1699" y="5560"/>
                    <a:pt x="1699" y="5502"/>
                    <a:pt x="1661" y="5499"/>
                  </a:cubicBezTo>
                  <a:cubicBezTo>
                    <a:pt x="1313" y="5506"/>
                    <a:pt x="968" y="5516"/>
                    <a:pt x="623" y="5536"/>
                  </a:cubicBezTo>
                  <a:cubicBezTo>
                    <a:pt x="633" y="5383"/>
                    <a:pt x="688" y="5233"/>
                    <a:pt x="780" y="5106"/>
                  </a:cubicBezTo>
                  <a:cubicBezTo>
                    <a:pt x="1030" y="5111"/>
                    <a:pt x="1278" y="5114"/>
                    <a:pt x="1526" y="5114"/>
                  </a:cubicBezTo>
                  <a:cubicBezTo>
                    <a:pt x="1617" y="5114"/>
                    <a:pt x="1707" y="5114"/>
                    <a:pt x="1798" y="5113"/>
                  </a:cubicBezTo>
                  <a:cubicBezTo>
                    <a:pt x="1856" y="5113"/>
                    <a:pt x="1856" y="5028"/>
                    <a:pt x="1798" y="5028"/>
                  </a:cubicBezTo>
                  <a:cubicBezTo>
                    <a:pt x="1704" y="5027"/>
                    <a:pt x="1610" y="5026"/>
                    <a:pt x="1517" y="5026"/>
                  </a:cubicBezTo>
                  <a:cubicBezTo>
                    <a:pt x="1291" y="5026"/>
                    <a:pt x="1065" y="5029"/>
                    <a:pt x="838" y="5031"/>
                  </a:cubicBezTo>
                  <a:cubicBezTo>
                    <a:pt x="896" y="4963"/>
                    <a:pt x="961" y="4901"/>
                    <a:pt x="1033" y="4850"/>
                  </a:cubicBezTo>
                  <a:cubicBezTo>
                    <a:pt x="1115" y="4795"/>
                    <a:pt x="1204" y="4748"/>
                    <a:pt x="1296" y="4713"/>
                  </a:cubicBezTo>
                  <a:cubicBezTo>
                    <a:pt x="1696" y="4713"/>
                    <a:pt x="2095" y="4737"/>
                    <a:pt x="2491" y="4792"/>
                  </a:cubicBezTo>
                  <a:cubicBezTo>
                    <a:pt x="2493" y="4792"/>
                    <a:pt x="2495" y="4792"/>
                    <a:pt x="2496" y="4792"/>
                  </a:cubicBezTo>
                  <a:cubicBezTo>
                    <a:pt x="2526" y="4792"/>
                    <a:pt x="2534" y="4734"/>
                    <a:pt x="2498" y="4727"/>
                  </a:cubicBezTo>
                  <a:cubicBezTo>
                    <a:pt x="2198" y="4675"/>
                    <a:pt x="1892" y="4648"/>
                    <a:pt x="1589" y="4648"/>
                  </a:cubicBezTo>
                  <a:cubicBezTo>
                    <a:pt x="1571" y="4648"/>
                    <a:pt x="1553" y="4648"/>
                    <a:pt x="1535" y="4649"/>
                  </a:cubicBezTo>
                  <a:cubicBezTo>
                    <a:pt x="1679" y="4627"/>
                    <a:pt x="1825" y="4617"/>
                    <a:pt x="1971" y="4617"/>
                  </a:cubicBezTo>
                  <a:cubicBezTo>
                    <a:pt x="2028" y="4617"/>
                    <a:pt x="2086" y="4618"/>
                    <a:pt x="2143" y="4621"/>
                  </a:cubicBezTo>
                  <a:lnTo>
                    <a:pt x="2146" y="4621"/>
                  </a:lnTo>
                  <a:cubicBezTo>
                    <a:pt x="2150" y="4622"/>
                    <a:pt x="2154" y="4622"/>
                    <a:pt x="2158" y="4622"/>
                  </a:cubicBezTo>
                  <a:cubicBezTo>
                    <a:pt x="2186" y="4622"/>
                    <a:pt x="2208" y="4600"/>
                    <a:pt x="2211" y="4570"/>
                  </a:cubicBezTo>
                  <a:cubicBezTo>
                    <a:pt x="2225" y="4488"/>
                    <a:pt x="2235" y="4406"/>
                    <a:pt x="2249" y="4324"/>
                  </a:cubicBezTo>
                  <a:cubicBezTo>
                    <a:pt x="2325" y="4311"/>
                    <a:pt x="2403" y="4304"/>
                    <a:pt x="2480" y="4304"/>
                  </a:cubicBezTo>
                  <a:cubicBezTo>
                    <a:pt x="2506" y="4304"/>
                    <a:pt x="2533" y="4305"/>
                    <a:pt x="2560" y="4307"/>
                  </a:cubicBezTo>
                  <a:cubicBezTo>
                    <a:pt x="2590" y="4304"/>
                    <a:pt x="2597" y="4259"/>
                    <a:pt x="2566" y="4249"/>
                  </a:cubicBezTo>
                  <a:cubicBezTo>
                    <a:pt x="2521" y="4240"/>
                    <a:pt x="2476" y="4236"/>
                    <a:pt x="2430" y="4236"/>
                  </a:cubicBezTo>
                  <a:cubicBezTo>
                    <a:pt x="2373" y="4236"/>
                    <a:pt x="2316" y="4242"/>
                    <a:pt x="2259" y="4256"/>
                  </a:cubicBezTo>
                  <a:cubicBezTo>
                    <a:pt x="2276" y="4136"/>
                    <a:pt x="2293" y="4017"/>
                    <a:pt x="2310" y="3897"/>
                  </a:cubicBezTo>
                  <a:cubicBezTo>
                    <a:pt x="2406" y="3880"/>
                    <a:pt x="2505" y="3870"/>
                    <a:pt x="2601" y="3849"/>
                  </a:cubicBezTo>
                  <a:cubicBezTo>
                    <a:pt x="2629" y="3843"/>
                    <a:pt x="2619" y="3801"/>
                    <a:pt x="2593" y="3801"/>
                  </a:cubicBezTo>
                  <a:cubicBezTo>
                    <a:pt x="2591" y="3801"/>
                    <a:pt x="2589" y="3801"/>
                    <a:pt x="2587" y="3802"/>
                  </a:cubicBezTo>
                  <a:cubicBezTo>
                    <a:pt x="2495" y="3819"/>
                    <a:pt x="2402" y="3846"/>
                    <a:pt x="2314" y="3870"/>
                  </a:cubicBezTo>
                  <a:cubicBezTo>
                    <a:pt x="2334" y="3713"/>
                    <a:pt x="2351" y="3556"/>
                    <a:pt x="2368" y="3399"/>
                  </a:cubicBezTo>
                  <a:cubicBezTo>
                    <a:pt x="2433" y="3392"/>
                    <a:pt x="2501" y="3378"/>
                    <a:pt x="2566" y="3364"/>
                  </a:cubicBezTo>
                  <a:cubicBezTo>
                    <a:pt x="2597" y="3354"/>
                    <a:pt x="2594" y="3303"/>
                    <a:pt x="2560" y="3303"/>
                  </a:cubicBezTo>
                  <a:cubicBezTo>
                    <a:pt x="2495" y="3310"/>
                    <a:pt x="2433" y="3320"/>
                    <a:pt x="2372" y="3334"/>
                  </a:cubicBezTo>
                  <a:cubicBezTo>
                    <a:pt x="2392" y="3132"/>
                    <a:pt x="2409" y="2931"/>
                    <a:pt x="2423" y="2729"/>
                  </a:cubicBezTo>
                  <a:cubicBezTo>
                    <a:pt x="2508" y="2719"/>
                    <a:pt x="2590" y="2709"/>
                    <a:pt x="2676" y="2692"/>
                  </a:cubicBezTo>
                  <a:cubicBezTo>
                    <a:pt x="2727" y="2675"/>
                    <a:pt x="2717" y="2599"/>
                    <a:pt x="2662" y="2599"/>
                  </a:cubicBezTo>
                  <a:cubicBezTo>
                    <a:pt x="2583" y="2599"/>
                    <a:pt x="2505" y="2610"/>
                    <a:pt x="2430" y="2620"/>
                  </a:cubicBezTo>
                  <a:cubicBezTo>
                    <a:pt x="2440" y="2459"/>
                    <a:pt x="2443" y="2296"/>
                    <a:pt x="2447" y="2132"/>
                  </a:cubicBezTo>
                  <a:cubicBezTo>
                    <a:pt x="2484" y="2135"/>
                    <a:pt x="2521" y="2136"/>
                    <a:pt x="2559" y="2136"/>
                  </a:cubicBezTo>
                  <a:cubicBezTo>
                    <a:pt x="2605" y="2136"/>
                    <a:pt x="2651" y="2134"/>
                    <a:pt x="2696" y="2128"/>
                  </a:cubicBezTo>
                  <a:cubicBezTo>
                    <a:pt x="2744" y="2128"/>
                    <a:pt x="2744" y="2060"/>
                    <a:pt x="2696" y="2060"/>
                  </a:cubicBezTo>
                  <a:cubicBezTo>
                    <a:pt x="2646" y="2056"/>
                    <a:pt x="2595" y="2053"/>
                    <a:pt x="2544" y="2053"/>
                  </a:cubicBezTo>
                  <a:cubicBezTo>
                    <a:pt x="2513" y="2053"/>
                    <a:pt x="2482" y="2054"/>
                    <a:pt x="2450" y="2056"/>
                  </a:cubicBezTo>
                  <a:lnTo>
                    <a:pt x="2450" y="1759"/>
                  </a:lnTo>
                  <a:cubicBezTo>
                    <a:pt x="2450" y="1759"/>
                    <a:pt x="2454" y="1763"/>
                    <a:pt x="2454" y="1763"/>
                  </a:cubicBezTo>
                  <a:cubicBezTo>
                    <a:pt x="2468" y="1763"/>
                    <a:pt x="2481" y="1763"/>
                    <a:pt x="2495" y="1763"/>
                  </a:cubicBezTo>
                  <a:cubicBezTo>
                    <a:pt x="2590" y="1763"/>
                    <a:pt x="2682" y="1753"/>
                    <a:pt x="2775" y="1735"/>
                  </a:cubicBezTo>
                  <a:cubicBezTo>
                    <a:pt x="2812" y="1729"/>
                    <a:pt x="2799" y="1681"/>
                    <a:pt x="2768" y="1677"/>
                  </a:cubicBezTo>
                  <a:cubicBezTo>
                    <a:pt x="2728" y="1674"/>
                    <a:pt x="2688" y="1672"/>
                    <a:pt x="2648" y="1672"/>
                  </a:cubicBezTo>
                  <a:cubicBezTo>
                    <a:pt x="2581" y="1672"/>
                    <a:pt x="2514" y="1677"/>
                    <a:pt x="2450" y="1688"/>
                  </a:cubicBezTo>
                  <a:cubicBezTo>
                    <a:pt x="2447" y="1479"/>
                    <a:pt x="2437" y="1271"/>
                    <a:pt x="2423" y="1063"/>
                  </a:cubicBezTo>
                  <a:cubicBezTo>
                    <a:pt x="2665" y="1063"/>
                    <a:pt x="2908" y="1056"/>
                    <a:pt x="3147" y="1039"/>
                  </a:cubicBezTo>
                  <a:cubicBezTo>
                    <a:pt x="3212" y="1032"/>
                    <a:pt x="3215" y="936"/>
                    <a:pt x="3147" y="936"/>
                  </a:cubicBezTo>
                  <a:cubicBezTo>
                    <a:pt x="2904" y="940"/>
                    <a:pt x="2659" y="953"/>
                    <a:pt x="2416" y="981"/>
                  </a:cubicBezTo>
                  <a:cubicBezTo>
                    <a:pt x="2406" y="847"/>
                    <a:pt x="2396" y="718"/>
                    <a:pt x="2379" y="591"/>
                  </a:cubicBezTo>
                  <a:lnTo>
                    <a:pt x="2379" y="591"/>
                  </a:lnTo>
                  <a:cubicBezTo>
                    <a:pt x="2659" y="622"/>
                    <a:pt x="2939" y="636"/>
                    <a:pt x="3219" y="639"/>
                  </a:cubicBezTo>
                  <a:cubicBezTo>
                    <a:pt x="3236" y="639"/>
                    <a:pt x="3253" y="629"/>
                    <a:pt x="3260" y="612"/>
                  </a:cubicBezTo>
                  <a:cubicBezTo>
                    <a:pt x="3803" y="814"/>
                    <a:pt x="4378" y="919"/>
                    <a:pt x="4953" y="919"/>
                  </a:cubicBezTo>
                  <a:cubicBezTo>
                    <a:pt x="5716" y="919"/>
                    <a:pt x="6478" y="735"/>
                    <a:pt x="7163" y="356"/>
                  </a:cubicBezTo>
                  <a:cubicBezTo>
                    <a:pt x="7167" y="356"/>
                    <a:pt x="7167" y="352"/>
                    <a:pt x="7170" y="352"/>
                  </a:cubicBezTo>
                  <a:close/>
                  <a:moveTo>
                    <a:pt x="2296" y="1"/>
                  </a:moveTo>
                  <a:cubicBezTo>
                    <a:pt x="2250" y="1"/>
                    <a:pt x="2219" y="68"/>
                    <a:pt x="2266" y="100"/>
                  </a:cubicBezTo>
                  <a:cubicBezTo>
                    <a:pt x="2508" y="260"/>
                    <a:pt x="2761" y="400"/>
                    <a:pt x="3027" y="516"/>
                  </a:cubicBezTo>
                  <a:cubicBezTo>
                    <a:pt x="2845" y="502"/>
                    <a:pt x="2663" y="495"/>
                    <a:pt x="2479" y="495"/>
                  </a:cubicBezTo>
                  <a:cubicBezTo>
                    <a:pt x="2442" y="495"/>
                    <a:pt x="2405" y="495"/>
                    <a:pt x="2368" y="496"/>
                  </a:cubicBezTo>
                  <a:cubicBezTo>
                    <a:pt x="2355" y="390"/>
                    <a:pt x="2341" y="281"/>
                    <a:pt x="2324" y="175"/>
                  </a:cubicBezTo>
                  <a:cubicBezTo>
                    <a:pt x="2321" y="157"/>
                    <a:pt x="2305" y="149"/>
                    <a:pt x="2289" y="149"/>
                  </a:cubicBezTo>
                  <a:cubicBezTo>
                    <a:pt x="2268" y="149"/>
                    <a:pt x="2245" y="162"/>
                    <a:pt x="2245" y="185"/>
                  </a:cubicBezTo>
                  <a:cubicBezTo>
                    <a:pt x="2256" y="1640"/>
                    <a:pt x="2280" y="3037"/>
                    <a:pt x="2078" y="4481"/>
                  </a:cubicBezTo>
                  <a:cubicBezTo>
                    <a:pt x="1995" y="4466"/>
                    <a:pt x="1909" y="4459"/>
                    <a:pt x="1823" y="4459"/>
                  </a:cubicBezTo>
                  <a:cubicBezTo>
                    <a:pt x="946" y="4459"/>
                    <a:pt x="0" y="5208"/>
                    <a:pt x="579" y="6141"/>
                  </a:cubicBezTo>
                  <a:cubicBezTo>
                    <a:pt x="782" y="6470"/>
                    <a:pt x="1182" y="6752"/>
                    <a:pt x="1584" y="6752"/>
                  </a:cubicBezTo>
                  <a:cubicBezTo>
                    <a:pt x="1628" y="6752"/>
                    <a:pt x="1672" y="6749"/>
                    <a:pt x="1716" y="6742"/>
                  </a:cubicBezTo>
                  <a:cubicBezTo>
                    <a:pt x="2177" y="6667"/>
                    <a:pt x="2720" y="6179"/>
                    <a:pt x="2727" y="5694"/>
                  </a:cubicBezTo>
                  <a:cubicBezTo>
                    <a:pt x="2727" y="5670"/>
                    <a:pt x="2713" y="5649"/>
                    <a:pt x="2693" y="5642"/>
                  </a:cubicBezTo>
                  <a:cubicBezTo>
                    <a:pt x="2959" y="4433"/>
                    <a:pt x="2990" y="3170"/>
                    <a:pt x="2945" y="1937"/>
                  </a:cubicBezTo>
                  <a:lnTo>
                    <a:pt x="2945" y="1937"/>
                  </a:lnTo>
                  <a:cubicBezTo>
                    <a:pt x="3631" y="2287"/>
                    <a:pt x="4373" y="2496"/>
                    <a:pt x="5117" y="2496"/>
                  </a:cubicBezTo>
                  <a:cubicBezTo>
                    <a:pt x="5621" y="2496"/>
                    <a:pt x="6127" y="2400"/>
                    <a:pt x="6617" y="2186"/>
                  </a:cubicBezTo>
                  <a:lnTo>
                    <a:pt x="6617" y="2186"/>
                  </a:lnTo>
                  <a:cubicBezTo>
                    <a:pt x="6507" y="3112"/>
                    <a:pt x="6446" y="4054"/>
                    <a:pt x="6426" y="4987"/>
                  </a:cubicBezTo>
                  <a:cubicBezTo>
                    <a:pt x="6315" y="4933"/>
                    <a:pt x="6202" y="4908"/>
                    <a:pt x="6090" y="4908"/>
                  </a:cubicBezTo>
                  <a:cubicBezTo>
                    <a:pt x="5432" y="4908"/>
                    <a:pt x="4828" y="5755"/>
                    <a:pt x="5135" y="6401"/>
                  </a:cubicBezTo>
                  <a:cubicBezTo>
                    <a:pt x="5309" y="6773"/>
                    <a:pt x="5734" y="6965"/>
                    <a:pt x="6148" y="6965"/>
                  </a:cubicBezTo>
                  <a:cubicBezTo>
                    <a:pt x="6563" y="6965"/>
                    <a:pt x="6967" y="6773"/>
                    <a:pt x="7098" y="6377"/>
                  </a:cubicBezTo>
                  <a:cubicBezTo>
                    <a:pt x="7102" y="6370"/>
                    <a:pt x="7105" y="6363"/>
                    <a:pt x="7109" y="6353"/>
                  </a:cubicBezTo>
                  <a:cubicBezTo>
                    <a:pt x="7109" y="6339"/>
                    <a:pt x="7109" y="6325"/>
                    <a:pt x="7112" y="6312"/>
                  </a:cubicBezTo>
                  <a:cubicBezTo>
                    <a:pt x="7119" y="6281"/>
                    <a:pt x="7129" y="6247"/>
                    <a:pt x="7132" y="6213"/>
                  </a:cubicBezTo>
                  <a:cubicBezTo>
                    <a:pt x="7136" y="6199"/>
                    <a:pt x="7129" y="6182"/>
                    <a:pt x="7122" y="6172"/>
                  </a:cubicBezTo>
                  <a:cubicBezTo>
                    <a:pt x="7214" y="5072"/>
                    <a:pt x="7235" y="3966"/>
                    <a:pt x="7276" y="2866"/>
                  </a:cubicBezTo>
                  <a:cubicBezTo>
                    <a:pt x="7307" y="1992"/>
                    <a:pt x="7433" y="1066"/>
                    <a:pt x="7290" y="202"/>
                  </a:cubicBezTo>
                  <a:cubicBezTo>
                    <a:pt x="7284" y="167"/>
                    <a:pt x="7259" y="152"/>
                    <a:pt x="7233" y="152"/>
                  </a:cubicBezTo>
                  <a:cubicBezTo>
                    <a:pt x="7198" y="152"/>
                    <a:pt x="7160" y="179"/>
                    <a:pt x="7160" y="223"/>
                  </a:cubicBezTo>
                  <a:cubicBezTo>
                    <a:pt x="7147" y="217"/>
                    <a:pt x="7134" y="214"/>
                    <a:pt x="7121" y="214"/>
                  </a:cubicBezTo>
                  <a:cubicBezTo>
                    <a:pt x="7110" y="214"/>
                    <a:pt x="7099" y="216"/>
                    <a:pt x="7088" y="223"/>
                  </a:cubicBezTo>
                  <a:cubicBezTo>
                    <a:pt x="6351" y="542"/>
                    <a:pt x="5611" y="706"/>
                    <a:pt x="4878" y="706"/>
                  </a:cubicBezTo>
                  <a:cubicBezTo>
                    <a:pt x="4012" y="706"/>
                    <a:pt x="3155" y="477"/>
                    <a:pt x="2320" y="7"/>
                  </a:cubicBezTo>
                  <a:cubicBezTo>
                    <a:pt x="2312" y="3"/>
                    <a:pt x="2303" y="1"/>
                    <a:pt x="2296" y="1"/>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4"/>
            <p:cNvSpPr/>
            <p:nvPr/>
          </p:nvSpPr>
          <p:spPr>
            <a:xfrm>
              <a:off x="6181220" y="3608463"/>
              <a:ext cx="146210" cy="236613"/>
            </a:xfrm>
            <a:custGeom>
              <a:avLst/>
              <a:gdLst/>
              <a:ahLst/>
              <a:cxnLst/>
              <a:rect l="l" t="t" r="r" b="b"/>
              <a:pathLst>
                <a:path w="5693" h="9213" extrusionOk="0">
                  <a:moveTo>
                    <a:pt x="5153" y="0"/>
                  </a:moveTo>
                  <a:cubicBezTo>
                    <a:pt x="5133" y="0"/>
                    <a:pt x="5114" y="9"/>
                    <a:pt x="5098" y="29"/>
                  </a:cubicBezTo>
                  <a:cubicBezTo>
                    <a:pt x="4825" y="384"/>
                    <a:pt x="4364" y="561"/>
                    <a:pt x="3933" y="657"/>
                  </a:cubicBezTo>
                  <a:cubicBezTo>
                    <a:pt x="3824" y="681"/>
                    <a:pt x="3720" y="691"/>
                    <a:pt x="3618" y="691"/>
                  </a:cubicBezTo>
                  <a:cubicBezTo>
                    <a:pt x="3320" y="691"/>
                    <a:pt x="3043" y="612"/>
                    <a:pt x="2738" y="599"/>
                  </a:cubicBezTo>
                  <a:cubicBezTo>
                    <a:pt x="2707" y="599"/>
                    <a:pt x="2694" y="643"/>
                    <a:pt x="2721" y="660"/>
                  </a:cubicBezTo>
                  <a:cubicBezTo>
                    <a:pt x="2973" y="808"/>
                    <a:pt x="3278" y="876"/>
                    <a:pt x="3593" y="876"/>
                  </a:cubicBezTo>
                  <a:cubicBezTo>
                    <a:pt x="4145" y="876"/>
                    <a:pt x="4726" y="666"/>
                    <a:pt x="5098" y="305"/>
                  </a:cubicBezTo>
                  <a:cubicBezTo>
                    <a:pt x="5163" y="862"/>
                    <a:pt x="5183" y="1494"/>
                    <a:pt x="5491" y="1968"/>
                  </a:cubicBezTo>
                  <a:cubicBezTo>
                    <a:pt x="4953" y="2474"/>
                    <a:pt x="4378" y="2793"/>
                    <a:pt x="3691" y="2793"/>
                  </a:cubicBezTo>
                  <a:cubicBezTo>
                    <a:pt x="3505" y="2793"/>
                    <a:pt x="3311" y="2769"/>
                    <a:pt x="3107" y="2720"/>
                  </a:cubicBezTo>
                  <a:cubicBezTo>
                    <a:pt x="3102" y="2718"/>
                    <a:pt x="3097" y="2718"/>
                    <a:pt x="3092" y="2718"/>
                  </a:cubicBezTo>
                  <a:cubicBezTo>
                    <a:pt x="3063" y="2718"/>
                    <a:pt x="3036" y="2742"/>
                    <a:pt x="3038" y="2774"/>
                  </a:cubicBezTo>
                  <a:cubicBezTo>
                    <a:pt x="3018" y="2785"/>
                    <a:pt x="3008" y="2805"/>
                    <a:pt x="3004" y="2829"/>
                  </a:cubicBezTo>
                  <a:cubicBezTo>
                    <a:pt x="2820" y="4612"/>
                    <a:pt x="2748" y="6504"/>
                    <a:pt x="3008" y="8283"/>
                  </a:cubicBezTo>
                  <a:cubicBezTo>
                    <a:pt x="2688" y="8740"/>
                    <a:pt x="2196" y="9030"/>
                    <a:pt x="1704" y="9030"/>
                  </a:cubicBezTo>
                  <a:cubicBezTo>
                    <a:pt x="1403" y="9030"/>
                    <a:pt x="1101" y="8921"/>
                    <a:pt x="839" y="8676"/>
                  </a:cubicBezTo>
                  <a:lnTo>
                    <a:pt x="839" y="8676"/>
                  </a:lnTo>
                  <a:cubicBezTo>
                    <a:pt x="1026" y="8696"/>
                    <a:pt x="1214" y="8705"/>
                    <a:pt x="1401" y="8705"/>
                  </a:cubicBezTo>
                  <a:cubicBezTo>
                    <a:pt x="1506" y="8705"/>
                    <a:pt x="1610" y="8702"/>
                    <a:pt x="1713" y="8696"/>
                  </a:cubicBezTo>
                  <a:cubicBezTo>
                    <a:pt x="1741" y="8696"/>
                    <a:pt x="1741" y="8655"/>
                    <a:pt x="1713" y="8655"/>
                  </a:cubicBezTo>
                  <a:cubicBezTo>
                    <a:pt x="1652" y="8657"/>
                    <a:pt x="1590" y="8657"/>
                    <a:pt x="1529" y="8657"/>
                  </a:cubicBezTo>
                  <a:cubicBezTo>
                    <a:pt x="1282" y="8657"/>
                    <a:pt x="1034" y="8646"/>
                    <a:pt x="788" y="8625"/>
                  </a:cubicBezTo>
                  <a:cubicBezTo>
                    <a:pt x="764" y="8601"/>
                    <a:pt x="740" y="8577"/>
                    <a:pt x="716" y="8553"/>
                  </a:cubicBezTo>
                  <a:cubicBezTo>
                    <a:pt x="634" y="8457"/>
                    <a:pt x="569" y="8351"/>
                    <a:pt x="521" y="8235"/>
                  </a:cubicBezTo>
                  <a:lnTo>
                    <a:pt x="521" y="8235"/>
                  </a:lnTo>
                  <a:cubicBezTo>
                    <a:pt x="1321" y="8269"/>
                    <a:pt x="2123" y="8304"/>
                    <a:pt x="2926" y="8304"/>
                  </a:cubicBezTo>
                  <a:cubicBezTo>
                    <a:pt x="2974" y="8297"/>
                    <a:pt x="2974" y="8228"/>
                    <a:pt x="2926" y="8225"/>
                  </a:cubicBezTo>
                  <a:cubicBezTo>
                    <a:pt x="2113" y="8181"/>
                    <a:pt x="1304" y="8170"/>
                    <a:pt x="491" y="8160"/>
                  </a:cubicBezTo>
                  <a:cubicBezTo>
                    <a:pt x="463" y="8071"/>
                    <a:pt x="450" y="7979"/>
                    <a:pt x="450" y="7883"/>
                  </a:cubicBezTo>
                  <a:lnTo>
                    <a:pt x="450" y="7883"/>
                  </a:lnTo>
                  <a:cubicBezTo>
                    <a:pt x="513" y="7884"/>
                    <a:pt x="577" y="7884"/>
                    <a:pt x="640" y="7884"/>
                  </a:cubicBezTo>
                  <a:cubicBezTo>
                    <a:pt x="986" y="7884"/>
                    <a:pt x="1333" y="7876"/>
                    <a:pt x="1679" y="7853"/>
                  </a:cubicBezTo>
                  <a:cubicBezTo>
                    <a:pt x="1717" y="7853"/>
                    <a:pt x="1717" y="7798"/>
                    <a:pt x="1679" y="7798"/>
                  </a:cubicBezTo>
                  <a:cubicBezTo>
                    <a:pt x="1629" y="7798"/>
                    <a:pt x="1578" y="7797"/>
                    <a:pt x="1528" y="7797"/>
                  </a:cubicBezTo>
                  <a:cubicBezTo>
                    <a:pt x="1168" y="7797"/>
                    <a:pt x="806" y="7808"/>
                    <a:pt x="446" y="7832"/>
                  </a:cubicBezTo>
                  <a:cubicBezTo>
                    <a:pt x="457" y="7665"/>
                    <a:pt x="501" y="7501"/>
                    <a:pt x="586" y="7358"/>
                  </a:cubicBezTo>
                  <a:cubicBezTo>
                    <a:pt x="996" y="7347"/>
                    <a:pt x="1406" y="7327"/>
                    <a:pt x="1816" y="7296"/>
                  </a:cubicBezTo>
                  <a:cubicBezTo>
                    <a:pt x="1864" y="7289"/>
                    <a:pt x="1864" y="7221"/>
                    <a:pt x="1816" y="7221"/>
                  </a:cubicBezTo>
                  <a:cubicBezTo>
                    <a:pt x="1420" y="7231"/>
                    <a:pt x="1024" y="7255"/>
                    <a:pt x="627" y="7286"/>
                  </a:cubicBezTo>
                  <a:cubicBezTo>
                    <a:pt x="740" y="7115"/>
                    <a:pt x="894" y="6975"/>
                    <a:pt x="1071" y="6876"/>
                  </a:cubicBezTo>
                  <a:cubicBezTo>
                    <a:pt x="1201" y="6878"/>
                    <a:pt x="1332" y="6880"/>
                    <a:pt x="1462" y="6880"/>
                  </a:cubicBezTo>
                  <a:cubicBezTo>
                    <a:pt x="1557" y="6880"/>
                    <a:pt x="1652" y="6879"/>
                    <a:pt x="1748" y="6876"/>
                  </a:cubicBezTo>
                  <a:cubicBezTo>
                    <a:pt x="1792" y="6873"/>
                    <a:pt x="1792" y="6808"/>
                    <a:pt x="1748" y="6804"/>
                  </a:cubicBezTo>
                  <a:cubicBezTo>
                    <a:pt x="1660" y="6803"/>
                    <a:pt x="1574" y="6802"/>
                    <a:pt x="1488" y="6802"/>
                  </a:cubicBezTo>
                  <a:cubicBezTo>
                    <a:pt x="1402" y="6802"/>
                    <a:pt x="1316" y="6803"/>
                    <a:pt x="1228" y="6804"/>
                  </a:cubicBezTo>
                  <a:cubicBezTo>
                    <a:pt x="1353" y="6754"/>
                    <a:pt x="1483" y="6729"/>
                    <a:pt x="1613" y="6729"/>
                  </a:cubicBezTo>
                  <a:cubicBezTo>
                    <a:pt x="1868" y="6729"/>
                    <a:pt x="2120" y="6825"/>
                    <a:pt x="2314" y="7006"/>
                  </a:cubicBezTo>
                  <a:cubicBezTo>
                    <a:pt x="2325" y="7015"/>
                    <a:pt x="2337" y="7019"/>
                    <a:pt x="2349" y="7019"/>
                  </a:cubicBezTo>
                  <a:cubicBezTo>
                    <a:pt x="2372" y="7019"/>
                    <a:pt x="2394" y="7002"/>
                    <a:pt x="2396" y="6975"/>
                  </a:cubicBezTo>
                  <a:cubicBezTo>
                    <a:pt x="2420" y="6958"/>
                    <a:pt x="2434" y="6934"/>
                    <a:pt x="2434" y="6907"/>
                  </a:cubicBezTo>
                  <a:lnTo>
                    <a:pt x="2444" y="6729"/>
                  </a:lnTo>
                  <a:cubicBezTo>
                    <a:pt x="2457" y="6730"/>
                    <a:pt x="2469" y="6731"/>
                    <a:pt x="2482" y="6731"/>
                  </a:cubicBezTo>
                  <a:cubicBezTo>
                    <a:pt x="2544" y="6731"/>
                    <a:pt x="2605" y="6717"/>
                    <a:pt x="2659" y="6688"/>
                  </a:cubicBezTo>
                  <a:cubicBezTo>
                    <a:pt x="2680" y="6676"/>
                    <a:pt x="2672" y="6649"/>
                    <a:pt x="2654" y="6649"/>
                  </a:cubicBezTo>
                  <a:cubicBezTo>
                    <a:pt x="2652" y="6649"/>
                    <a:pt x="2649" y="6649"/>
                    <a:pt x="2646" y="6651"/>
                  </a:cubicBezTo>
                  <a:cubicBezTo>
                    <a:pt x="2589" y="6668"/>
                    <a:pt x="2530" y="6679"/>
                    <a:pt x="2470" y="6679"/>
                  </a:cubicBezTo>
                  <a:cubicBezTo>
                    <a:pt x="2462" y="6679"/>
                    <a:pt x="2453" y="6678"/>
                    <a:pt x="2444" y="6678"/>
                  </a:cubicBezTo>
                  <a:cubicBezTo>
                    <a:pt x="2451" y="6575"/>
                    <a:pt x="2454" y="6476"/>
                    <a:pt x="2461" y="6374"/>
                  </a:cubicBezTo>
                  <a:cubicBezTo>
                    <a:pt x="2468" y="6381"/>
                    <a:pt x="2475" y="6381"/>
                    <a:pt x="2482" y="6381"/>
                  </a:cubicBezTo>
                  <a:cubicBezTo>
                    <a:pt x="2550" y="6357"/>
                    <a:pt x="2622" y="6340"/>
                    <a:pt x="2690" y="6313"/>
                  </a:cubicBezTo>
                  <a:cubicBezTo>
                    <a:pt x="2722" y="6306"/>
                    <a:pt x="2712" y="6264"/>
                    <a:pt x="2683" y="6264"/>
                  </a:cubicBezTo>
                  <a:cubicBezTo>
                    <a:pt x="2681" y="6264"/>
                    <a:pt x="2679" y="6264"/>
                    <a:pt x="2676" y="6265"/>
                  </a:cubicBezTo>
                  <a:cubicBezTo>
                    <a:pt x="2608" y="6285"/>
                    <a:pt x="2536" y="6309"/>
                    <a:pt x="2468" y="6330"/>
                  </a:cubicBezTo>
                  <a:cubicBezTo>
                    <a:pt x="2466" y="6330"/>
                    <a:pt x="2465" y="6331"/>
                    <a:pt x="2465" y="6333"/>
                  </a:cubicBezTo>
                  <a:lnTo>
                    <a:pt x="2465" y="6333"/>
                  </a:lnTo>
                  <a:cubicBezTo>
                    <a:pt x="2472" y="6187"/>
                    <a:pt x="2478" y="6042"/>
                    <a:pt x="2485" y="5899"/>
                  </a:cubicBezTo>
                  <a:cubicBezTo>
                    <a:pt x="2547" y="5899"/>
                    <a:pt x="2608" y="5886"/>
                    <a:pt x="2659" y="5855"/>
                  </a:cubicBezTo>
                  <a:cubicBezTo>
                    <a:pt x="2685" y="5842"/>
                    <a:pt x="2672" y="5806"/>
                    <a:pt x="2648" y="5806"/>
                  </a:cubicBezTo>
                  <a:cubicBezTo>
                    <a:pt x="2646" y="5806"/>
                    <a:pt x="2644" y="5807"/>
                    <a:pt x="2642" y="5807"/>
                  </a:cubicBezTo>
                  <a:cubicBezTo>
                    <a:pt x="2591" y="5821"/>
                    <a:pt x="2540" y="5831"/>
                    <a:pt x="2489" y="5838"/>
                  </a:cubicBezTo>
                  <a:cubicBezTo>
                    <a:pt x="2495" y="5742"/>
                    <a:pt x="2499" y="5650"/>
                    <a:pt x="2506" y="5554"/>
                  </a:cubicBezTo>
                  <a:cubicBezTo>
                    <a:pt x="2530" y="5558"/>
                    <a:pt x="2555" y="5560"/>
                    <a:pt x="2579" y="5560"/>
                  </a:cubicBezTo>
                  <a:cubicBezTo>
                    <a:pt x="2641" y="5560"/>
                    <a:pt x="2703" y="5548"/>
                    <a:pt x="2762" y="5524"/>
                  </a:cubicBezTo>
                  <a:cubicBezTo>
                    <a:pt x="2796" y="5511"/>
                    <a:pt x="2788" y="5460"/>
                    <a:pt x="2756" y="5460"/>
                  </a:cubicBezTo>
                  <a:cubicBezTo>
                    <a:pt x="2753" y="5460"/>
                    <a:pt x="2749" y="5461"/>
                    <a:pt x="2745" y="5462"/>
                  </a:cubicBezTo>
                  <a:cubicBezTo>
                    <a:pt x="2685" y="5484"/>
                    <a:pt x="2620" y="5495"/>
                    <a:pt x="2557" y="5495"/>
                  </a:cubicBezTo>
                  <a:cubicBezTo>
                    <a:pt x="2541" y="5495"/>
                    <a:pt x="2525" y="5494"/>
                    <a:pt x="2509" y="5493"/>
                  </a:cubicBezTo>
                  <a:cubicBezTo>
                    <a:pt x="2523" y="5257"/>
                    <a:pt x="2533" y="5022"/>
                    <a:pt x="2547" y="4786"/>
                  </a:cubicBezTo>
                  <a:cubicBezTo>
                    <a:pt x="2573" y="4791"/>
                    <a:pt x="2599" y="4794"/>
                    <a:pt x="2626" y="4794"/>
                  </a:cubicBezTo>
                  <a:cubicBezTo>
                    <a:pt x="2686" y="4794"/>
                    <a:pt x="2745" y="4780"/>
                    <a:pt x="2799" y="4752"/>
                  </a:cubicBezTo>
                  <a:cubicBezTo>
                    <a:pt x="2824" y="4743"/>
                    <a:pt x="2810" y="4706"/>
                    <a:pt x="2789" y="4706"/>
                  </a:cubicBezTo>
                  <a:cubicBezTo>
                    <a:pt x="2787" y="4706"/>
                    <a:pt x="2785" y="4706"/>
                    <a:pt x="2782" y="4707"/>
                  </a:cubicBezTo>
                  <a:cubicBezTo>
                    <a:pt x="2732" y="4728"/>
                    <a:pt x="2679" y="4738"/>
                    <a:pt x="2626" y="4738"/>
                  </a:cubicBezTo>
                  <a:cubicBezTo>
                    <a:pt x="2601" y="4738"/>
                    <a:pt x="2576" y="4736"/>
                    <a:pt x="2550" y="4731"/>
                  </a:cubicBezTo>
                  <a:cubicBezTo>
                    <a:pt x="2560" y="4591"/>
                    <a:pt x="2567" y="4448"/>
                    <a:pt x="2574" y="4304"/>
                  </a:cubicBezTo>
                  <a:cubicBezTo>
                    <a:pt x="2577" y="4308"/>
                    <a:pt x="2584" y="4308"/>
                    <a:pt x="2588" y="4308"/>
                  </a:cubicBezTo>
                  <a:cubicBezTo>
                    <a:pt x="2646" y="4301"/>
                    <a:pt x="2704" y="4284"/>
                    <a:pt x="2758" y="4267"/>
                  </a:cubicBezTo>
                  <a:cubicBezTo>
                    <a:pt x="2775" y="4257"/>
                    <a:pt x="2775" y="4226"/>
                    <a:pt x="2752" y="4226"/>
                  </a:cubicBezTo>
                  <a:cubicBezTo>
                    <a:pt x="2694" y="4229"/>
                    <a:pt x="2632" y="4243"/>
                    <a:pt x="2574" y="4257"/>
                  </a:cubicBezTo>
                  <a:cubicBezTo>
                    <a:pt x="2581" y="4134"/>
                    <a:pt x="2588" y="4011"/>
                    <a:pt x="2594" y="3888"/>
                  </a:cubicBezTo>
                  <a:cubicBezTo>
                    <a:pt x="2663" y="3871"/>
                    <a:pt x="2731" y="3850"/>
                    <a:pt x="2796" y="3826"/>
                  </a:cubicBezTo>
                  <a:cubicBezTo>
                    <a:pt x="2830" y="3817"/>
                    <a:pt x="2819" y="3770"/>
                    <a:pt x="2791" y="3770"/>
                  </a:cubicBezTo>
                  <a:cubicBezTo>
                    <a:pt x="2788" y="3770"/>
                    <a:pt x="2785" y="3771"/>
                    <a:pt x="2782" y="3772"/>
                  </a:cubicBezTo>
                  <a:cubicBezTo>
                    <a:pt x="2717" y="3785"/>
                    <a:pt x="2656" y="3802"/>
                    <a:pt x="2598" y="3826"/>
                  </a:cubicBezTo>
                  <a:cubicBezTo>
                    <a:pt x="2612" y="3536"/>
                    <a:pt x="2625" y="3246"/>
                    <a:pt x="2639" y="2952"/>
                  </a:cubicBezTo>
                  <a:cubicBezTo>
                    <a:pt x="2691" y="2959"/>
                    <a:pt x="2744" y="2961"/>
                    <a:pt x="2798" y="2961"/>
                  </a:cubicBezTo>
                  <a:cubicBezTo>
                    <a:pt x="2829" y="2961"/>
                    <a:pt x="2860" y="2960"/>
                    <a:pt x="2892" y="2959"/>
                  </a:cubicBezTo>
                  <a:cubicBezTo>
                    <a:pt x="2933" y="2959"/>
                    <a:pt x="2933" y="2894"/>
                    <a:pt x="2892" y="2894"/>
                  </a:cubicBezTo>
                  <a:cubicBezTo>
                    <a:pt x="2856" y="2893"/>
                    <a:pt x="2821" y="2892"/>
                    <a:pt x="2787" y="2892"/>
                  </a:cubicBezTo>
                  <a:cubicBezTo>
                    <a:pt x="2738" y="2892"/>
                    <a:pt x="2689" y="2893"/>
                    <a:pt x="2639" y="2897"/>
                  </a:cubicBezTo>
                  <a:cubicBezTo>
                    <a:pt x="2646" y="2740"/>
                    <a:pt x="2649" y="2580"/>
                    <a:pt x="2656" y="2419"/>
                  </a:cubicBezTo>
                  <a:cubicBezTo>
                    <a:pt x="2659" y="2433"/>
                    <a:pt x="2670" y="2443"/>
                    <a:pt x="2683" y="2443"/>
                  </a:cubicBezTo>
                  <a:cubicBezTo>
                    <a:pt x="3043" y="2458"/>
                    <a:pt x="3403" y="2482"/>
                    <a:pt x="3762" y="2482"/>
                  </a:cubicBezTo>
                  <a:cubicBezTo>
                    <a:pt x="3806" y="2482"/>
                    <a:pt x="3849" y="2481"/>
                    <a:pt x="3892" y="2481"/>
                  </a:cubicBezTo>
                  <a:cubicBezTo>
                    <a:pt x="3943" y="2481"/>
                    <a:pt x="3943" y="2409"/>
                    <a:pt x="3892" y="2409"/>
                  </a:cubicBezTo>
                  <a:cubicBezTo>
                    <a:pt x="3493" y="2382"/>
                    <a:pt x="3086" y="2385"/>
                    <a:pt x="2683" y="2378"/>
                  </a:cubicBezTo>
                  <a:cubicBezTo>
                    <a:pt x="2670" y="2378"/>
                    <a:pt x="2659" y="2385"/>
                    <a:pt x="2656" y="2399"/>
                  </a:cubicBezTo>
                  <a:cubicBezTo>
                    <a:pt x="2666" y="2108"/>
                    <a:pt x="2673" y="1815"/>
                    <a:pt x="2680" y="1524"/>
                  </a:cubicBezTo>
                  <a:cubicBezTo>
                    <a:pt x="3144" y="1542"/>
                    <a:pt x="3602" y="1586"/>
                    <a:pt x="4066" y="1620"/>
                  </a:cubicBezTo>
                  <a:cubicBezTo>
                    <a:pt x="4107" y="1620"/>
                    <a:pt x="4114" y="1562"/>
                    <a:pt x="4073" y="1552"/>
                  </a:cubicBezTo>
                  <a:cubicBezTo>
                    <a:pt x="3716" y="1476"/>
                    <a:pt x="3339" y="1452"/>
                    <a:pt x="2968" y="1452"/>
                  </a:cubicBezTo>
                  <a:cubicBezTo>
                    <a:pt x="2872" y="1452"/>
                    <a:pt x="2775" y="1453"/>
                    <a:pt x="2680" y="1456"/>
                  </a:cubicBezTo>
                  <a:cubicBezTo>
                    <a:pt x="2683" y="1186"/>
                    <a:pt x="2687" y="913"/>
                    <a:pt x="2687" y="640"/>
                  </a:cubicBezTo>
                  <a:cubicBezTo>
                    <a:pt x="2687" y="616"/>
                    <a:pt x="2667" y="604"/>
                    <a:pt x="2647" y="604"/>
                  </a:cubicBezTo>
                  <a:cubicBezTo>
                    <a:pt x="2628" y="604"/>
                    <a:pt x="2608" y="616"/>
                    <a:pt x="2608" y="640"/>
                  </a:cubicBezTo>
                  <a:cubicBezTo>
                    <a:pt x="2403" y="2682"/>
                    <a:pt x="2366" y="4752"/>
                    <a:pt x="2267" y="6801"/>
                  </a:cubicBezTo>
                  <a:cubicBezTo>
                    <a:pt x="2069" y="6612"/>
                    <a:pt x="1833" y="6531"/>
                    <a:pt x="1592" y="6531"/>
                  </a:cubicBezTo>
                  <a:cubicBezTo>
                    <a:pt x="818" y="6531"/>
                    <a:pt x="1" y="7376"/>
                    <a:pt x="293" y="8215"/>
                  </a:cubicBezTo>
                  <a:cubicBezTo>
                    <a:pt x="524" y="8872"/>
                    <a:pt x="1147" y="9212"/>
                    <a:pt x="1766" y="9212"/>
                  </a:cubicBezTo>
                  <a:cubicBezTo>
                    <a:pt x="2328" y="9212"/>
                    <a:pt x="2886" y="8933"/>
                    <a:pt x="3148" y="8358"/>
                  </a:cubicBezTo>
                  <a:cubicBezTo>
                    <a:pt x="3172" y="8310"/>
                    <a:pt x="3144" y="8256"/>
                    <a:pt x="3097" y="8242"/>
                  </a:cubicBezTo>
                  <a:cubicBezTo>
                    <a:pt x="3090" y="6435"/>
                    <a:pt x="3032" y="4656"/>
                    <a:pt x="3141" y="2850"/>
                  </a:cubicBezTo>
                  <a:cubicBezTo>
                    <a:pt x="3358" y="2918"/>
                    <a:pt x="3593" y="2953"/>
                    <a:pt x="3831" y="2953"/>
                  </a:cubicBezTo>
                  <a:cubicBezTo>
                    <a:pt x="4538" y="2953"/>
                    <a:pt x="5271" y="2648"/>
                    <a:pt x="5634" y="2037"/>
                  </a:cubicBezTo>
                  <a:cubicBezTo>
                    <a:pt x="5634" y="2033"/>
                    <a:pt x="5634" y="2033"/>
                    <a:pt x="5634" y="2030"/>
                  </a:cubicBezTo>
                  <a:cubicBezTo>
                    <a:pt x="5678" y="2009"/>
                    <a:pt x="5692" y="1955"/>
                    <a:pt x="5665" y="1914"/>
                  </a:cubicBezTo>
                  <a:cubicBezTo>
                    <a:pt x="5323" y="1412"/>
                    <a:pt x="5330" y="678"/>
                    <a:pt x="5255" y="97"/>
                  </a:cubicBezTo>
                  <a:cubicBezTo>
                    <a:pt x="5250" y="49"/>
                    <a:pt x="5201" y="0"/>
                    <a:pt x="5153" y="0"/>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4"/>
            <p:cNvSpPr/>
            <p:nvPr/>
          </p:nvSpPr>
          <p:spPr>
            <a:xfrm>
              <a:off x="6100552" y="3620919"/>
              <a:ext cx="7371" cy="2388"/>
            </a:xfrm>
            <a:custGeom>
              <a:avLst/>
              <a:gdLst/>
              <a:ahLst/>
              <a:cxnLst/>
              <a:rect l="l" t="t" r="r" b="b"/>
              <a:pathLst>
                <a:path w="287" h="93" extrusionOk="0">
                  <a:moveTo>
                    <a:pt x="253" y="0"/>
                  </a:moveTo>
                  <a:cubicBezTo>
                    <a:pt x="251" y="0"/>
                    <a:pt x="249" y="1"/>
                    <a:pt x="247" y="1"/>
                  </a:cubicBezTo>
                  <a:cubicBezTo>
                    <a:pt x="193" y="12"/>
                    <a:pt x="148" y="29"/>
                    <a:pt x="96" y="29"/>
                  </a:cubicBezTo>
                  <a:cubicBezTo>
                    <a:pt x="82" y="29"/>
                    <a:pt x="68" y="28"/>
                    <a:pt x="53" y="25"/>
                  </a:cubicBezTo>
                  <a:cubicBezTo>
                    <a:pt x="50" y="25"/>
                    <a:pt x="48" y="25"/>
                    <a:pt x="46" y="25"/>
                  </a:cubicBezTo>
                  <a:cubicBezTo>
                    <a:pt x="13" y="25"/>
                    <a:pt x="0" y="73"/>
                    <a:pt x="36" y="80"/>
                  </a:cubicBezTo>
                  <a:cubicBezTo>
                    <a:pt x="66" y="87"/>
                    <a:pt x="96" y="92"/>
                    <a:pt x="127" y="92"/>
                  </a:cubicBezTo>
                  <a:cubicBezTo>
                    <a:pt x="179" y="92"/>
                    <a:pt x="229" y="78"/>
                    <a:pt x="268" y="39"/>
                  </a:cubicBezTo>
                  <a:cubicBezTo>
                    <a:pt x="286" y="27"/>
                    <a:pt x="271" y="0"/>
                    <a:pt x="253" y="0"/>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4"/>
            <p:cNvSpPr/>
            <p:nvPr/>
          </p:nvSpPr>
          <p:spPr>
            <a:xfrm>
              <a:off x="6099601" y="3579108"/>
              <a:ext cx="35211" cy="3210"/>
            </a:xfrm>
            <a:custGeom>
              <a:avLst/>
              <a:gdLst/>
              <a:ahLst/>
              <a:cxnLst/>
              <a:rect l="l" t="t" r="r" b="b"/>
              <a:pathLst>
                <a:path w="1371" h="125" extrusionOk="0">
                  <a:moveTo>
                    <a:pt x="45" y="4"/>
                  </a:moveTo>
                  <a:cubicBezTo>
                    <a:pt x="1" y="10"/>
                    <a:pt x="1" y="72"/>
                    <a:pt x="45" y="79"/>
                  </a:cubicBezTo>
                  <a:cubicBezTo>
                    <a:pt x="397" y="96"/>
                    <a:pt x="748" y="124"/>
                    <a:pt x="1100" y="124"/>
                  </a:cubicBezTo>
                  <a:cubicBezTo>
                    <a:pt x="1175" y="124"/>
                    <a:pt x="1250" y="123"/>
                    <a:pt x="1326" y="120"/>
                  </a:cubicBezTo>
                  <a:cubicBezTo>
                    <a:pt x="1370" y="113"/>
                    <a:pt x="1370" y="48"/>
                    <a:pt x="1326" y="45"/>
                  </a:cubicBezTo>
                  <a:cubicBezTo>
                    <a:pt x="902" y="0"/>
                    <a:pt x="472" y="10"/>
                    <a:pt x="45" y="4"/>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4"/>
            <p:cNvSpPr/>
            <p:nvPr/>
          </p:nvSpPr>
          <p:spPr>
            <a:xfrm>
              <a:off x="6248175" y="3694500"/>
              <a:ext cx="6549" cy="3236"/>
            </a:xfrm>
            <a:custGeom>
              <a:avLst/>
              <a:gdLst/>
              <a:ahLst/>
              <a:cxnLst/>
              <a:rect l="l" t="t" r="r" b="b"/>
              <a:pathLst>
                <a:path w="255" h="126" extrusionOk="0">
                  <a:moveTo>
                    <a:pt x="215" y="0"/>
                  </a:moveTo>
                  <a:cubicBezTo>
                    <a:pt x="212" y="0"/>
                    <a:pt x="209" y="1"/>
                    <a:pt x="206" y="2"/>
                  </a:cubicBezTo>
                  <a:cubicBezTo>
                    <a:pt x="145" y="19"/>
                    <a:pt x="83" y="43"/>
                    <a:pt x="25" y="73"/>
                  </a:cubicBezTo>
                  <a:cubicBezTo>
                    <a:pt x="0" y="86"/>
                    <a:pt x="15" y="126"/>
                    <a:pt x="40" y="126"/>
                  </a:cubicBezTo>
                  <a:cubicBezTo>
                    <a:pt x="43" y="126"/>
                    <a:pt x="46" y="126"/>
                    <a:pt x="49" y="125"/>
                  </a:cubicBezTo>
                  <a:cubicBezTo>
                    <a:pt x="110" y="104"/>
                    <a:pt x="168" y="80"/>
                    <a:pt x="227" y="53"/>
                  </a:cubicBezTo>
                  <a:cubicBezTo>
                    <a:pt x="254" y="37"/>
                    <a:pt x="240" y="0"/>
                    <a:pt x="215" y="0"/>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4"/>
            <p:cNvSpPr/>
            <p:nvPr/>
          </p:nvSpPr>
          <p:spPr>
            <a:xfrm>
              <a:off x="6249870" y="3657722"/>
              <a:ext cx="24527" cy="2979"/>
            </a:xfrm>
            <a:custGeom>
              <a:avLst/>
              <a:gdLst/>
              <a:ahLst/>
              <a:cxnLst/>
              <a:rect l="l" t="t" r="r" b="b"/>
              <a:pathLst>
                <a:path w="955" h="116" extrusionOk="0">
                  <a:moveTo>
                    <a:pt x="417" y="0"/>
                  </a:moveTo>
                  <a:cubicBezTo>
                    <a:pt x="291" y="0"/>
                    <a:pt x="165" y="9"/>
                    <a:pt x="41" y="27"/>
                  </a:cubicBezTo>
                  <a:cubicBezTo>
                    <a:pt x="1" y="30"/>
                    <a:pt x="0" y="92"/>
                    <a:pt x="38" y="92"/>
                  </a:cubicBezTo>
                  <a:cubicBezTo>
                    <a:pt x="39" y="92"/>
                    <a:pt x="40" y="92"/>
                    <a:pt x="41" y="91"/>
                  </a:cubicBezTo>
                  <a:cubicBezTo>
                    <a:pt x="146" y="83"/>
                    <a:pt x="252" y="79"/>
                    <a:pt x="357" y="79"/>
                  </a:cubicBezTo>
                  <a:cubicBezTo>
                    <a:pt x="542" y="79"/>
                    <a:pt x="726" y="91"/>
                    <a:pt x="908" y="115"/>
                  </a:cubicBezTo>
                  <a:cubicBezTo>
                    <a:pt x="910" y="116"/>
                    <a:pt x="912" y="116"/>
                    <a:pt x="914" y="116"/>
                  </a:cubicBezTo>
                  <a:cubicBezTo>
                    <a:pt x="950" y="116"/>
                    <a:pt x="954" y="54"/>
                    <a:pt x="919" y="47"/>
                  </a:cubicBezTo>
                  <a:cubicBezTo>
                    <a:pt x="753" y="16"/>
                    <a:pt x="585" y="0"/>
                    <a:pt x="417" y="0"/>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4"/>
            <p:cNvSpPr/>
            <p:nvPr/>
          </p:nvSpPr>
          <p:spPr>
            <a:xfrm>
              <a:off x="6251513" y="3632631"/>
              <a:ext cx="26530" cy="4931"/>
            </a:xfrm>
            <a:custGeom>
              <a:avLst/>
              <a:gdLst/>
              <a:ahLst/>
              <a:cxnLst/>
              <a:rect l="l" t="t" r="r" b="b"/>
              <a:pathLst>
                <a:path w="1033" h="192" extrusionOk="0">
                  <a:moveTo>
                    <a:pt x="277" y="1"/>
                  </a:moveTo>
                  <a:cubicBezTo>
                    <a:pt x="201" y="1"/>
                    <a:pt x="125" y="5"/>
                    <a:pt x="49" y="13"/>
                  </a:cubicBezTo>
                  <a:cubicBezTo>
                    <a:pt x="1" y="13"/>
                    <a:pt x="1" y="81"/>
                    <a:pt x="49" y="81"/>
                  </a:cubicBezTo>
                  <a:cubicBezTo>
                    <a:pt x="360" y="88"/>
                    <a:pt x="670" y="126"/>
                    <a:pt x="971" y="191"/>
                  </a:cubicBezTo>
                  <a:cubicBezTo>
                    <a:pt x="974" y="191"/>
                    <a:pt x="978" y="192"/>
                    <a:pt x="981" y="192"/>
                  </a:cubicBezTo>
                  <a:cubicBezTo>
                    <a:pt x="1021" y="192"/>
                    <a:pt x="1032" y="135"/>
                    <a:pt x="991" y="122"/>
                  </a:cubicBezTo>
                  <a:cubicBezTo>
                    <a:pt x="760" y="42"/>
                    <a:pt x="519" y="1"/>
                    <a:pt x="277" y="1"/>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9" name="Google Shape;719;p34"/>
          <p:cNvGrpSpPr/>
          <p:nvPr/>
        </p:nvGrpSpPr>
        <p:grpSpPr>
          <a:xfrm>
            <a:off x="2099482" y="1580780"/>
            <a:ext cx="379835" cy="505895"/>
            <a:chOff x="2272832" y="2945341"/>
            <a:chExt cx="224131" cy="298533"/>
          </a:xfrm>
        </p:grpSpPr>
        <p:sp>
          <p:nvSpPr>
            <p:cNvPr id="720" name="Google Shape;720;p34"/>
            <p:cNvSpPr/>
            <p:nvPr/>
          </p:nvSpPr>
          <p:spPr>
            <a:xfrm>
              <a:off x="2272832" y="2953483"/>
              <a:ext cx="105093" cy="283560"/>
            </a:xfrm>
            <a:custGeom>
              <a:avLst/>
              <a:gdLst/>
              <a:ahLst/>
              <a:cxnLst/>
              <a:rect l="l" t="t" r="r" b="b"/>
              <a:pathLst>
                <a:path w="4092" h="11041" extrusionOk="0">
                  <a:moveTo>
                    <a:pt x="2000" y="218"/>
                  </a:moveTo>
                  <a:cubicBezTo>
                    <a:pt x="2073" y="218"/>
                    <a:pt x="2129" y="312"/>
                    <a:pt x="2166" y="499"/>
                  </a:cubicBezTo>
                  <a:cubicBezTo>
                    <a:pt x="2193" y="529"/>
                    <a:pt x="2217" y="567"/>
                    <a:pt x="2241" y="601"/>
                  </a:cubicBezTo>
                  <a:cubicBezTo>
                    <a:pt x="2056" y="581"/>
                    <a:pt x="1872" y="570"/>
                    <a:pt x="1687" y="570"/>
                  </a:cubicBezTo>
                  <a:cubicBezTo>
                    <a:pt x="1814" y="336"/>
                    <a:pt x="1918" y="218"/>
                    <a:pt x="2000" y="218"/>
                  </a:cubicBezTo>
                  <a:close/>
                  <a:moveTo>
                    <a:pt x="1653" y="632"/>
                  </a:moveTo>
                  <a:cubicBezTo>
                    <a:pt x="1851" y="656"/>
                    <a:pt x="2049" y="669"/>
                    <a:pt x="2251" y="669"/>
                  </a:cubicBezTo>
                  <a:cubicBezTo>
                    <a:pt x="2261" y="669"/>
                    <a:pt x="2271" y="663"/>
                    <a:pt x="2275" y="656"/>
                  </a:cubicBezTo>
                  <a:cubicBezTo>
                    <a:pt x="2480" y="980"/>
                    <a:pt x="2630" y="1445"/>
                    <a:pt x="2760" y="1889"/>
                  </a:cubicBezTo>
                  <a:cubicBezTo>
                    <a:pt x="2753" y="1889"/>
                    <a:pt x="2746" y="1892"/>
                    <a:pt x="2739" y="1895"/>
                  </a:cubicBezTo>
                  <a:cubicBezTo>
                    <a:pt x="2521" y="2047"/>
                    <a:pt x="2275" y="2128"/>
                    <a:pt x="2030" y="2128"/>
                  </a:cubicBezTo>
                  <a:cubicBezTo>
                    <a:pt x="1883" y="2128"/>
                    <a:pt x="1736" y="2099"/>
                    <a:pt x="1595" y="2039"/>
                  </a:cubicBezTo>
                  <a:lnTo>
                    <a:pt x="1595" y="2039"/>
                  </a:lnTo>
                  <a:cubicBezTo>
                    <a:pt x="1776" y="2071"/>
                    <a:pt x="1956" y="2087"/>
                    <a:pt x="2138" y="2087"/>
                  </a:cubicBezTo>
                  <a:cubicBezTo>
                    <a:pt x="2187" y="2087"/>
                    <a:pt x="2236" y="2085"/>
                    <a:pt x="2285" y="2083"/>
                  </a:cubicBezTo>
                  <a:cubicBezTo>
                    <a:pt x="2319" y="2080"/>
                    <a:pt x="2319" y="2025"/>
                    <a:pt x="2285" y="2022"/>
                  </a:cubicBezTo>
                  <a:cubicBezTo>
                    <a:pt x="2008" y="2018"/>
                    <a:pt x="1732" y="1998"/>
                    <a:pt x="1459" y="1964"/>
                  </a:cubicBezTo>
                  <a:lnTo>
                    <a:pt x="1452" y="1964"/>
                  </a:lnTo>
                  <a:cubicBezTo>
                    <a:pt x="1404" y="1936"/>
                    <a:pt x="1360" y="1906"/>
                    <a:pt x="1319" y="1875"/>
                  </a:cubicBezTo>
                  <a:cubicBezTo>
                    <a:pt x="1307" y="1865"/>
                    <a:pt x="1294" y="1861"/>
                    <a:pt x="1282" y="1861"/>
                  </a:cubicBezTo>
                  <a:cubicBezTo>
                    <a:pt x="1241" y="1861"/>
                    <a:pt x="1206" y="1910"/>
                    <a:pt x="1243" y="1950"/>
                  </a:cubicBezTo>
                  <a:cubicBezTo>
                    <a:pt x="1463" y="2175"/>
                    <a:pt x="1766" y="2293"/>
                    <a:pt x="2069" y="2293"/>
                  </a:cubicBezTo>
                  <a:cubicBezTo>
                    <a:pt x="2332" y="2293"/>
                    <a:pt x="2594" y="2204"/>
                    <a:pt x="2801" y="2018"/>
                  </a:cubicBezTo>
                  <a:cubicBezTo>
                    <a:pt x="2876" y="2275"/>
                    <a:pt x="2948" y="2520"/>
                    <a:pt x="3023" y="2718"/>
                  </a:cubicBezTo>
                  <a:cubicBezTo>
                    <a:pt x="3286" y="3405"/>
                    <a:pt x="3542" y="4095"/>
                    <a:pt x="3832" y="4771"/>
                  </a:cubicBezTo>
                  <a:cubicBezTo>
                    <a:pt x="3838" y="4788"/>
                    <a:pt x="3857" y="4800"/>
                    <a:pt x="3875" y="4800"/>
                  </a:cubicBezTo>
                  <a:cubicBezTo>
                    <a:pt x="3879" y="4800"/>
                    <a:pt x="3883" y="4800"/>
                    <a:pt x="3887" y="4798"/>
                  </a:cubicBezTo>
                  <a:lnTo>
                    <a:pt x="3887" y="4798"/>
                  </a:lnTo>
                  <a:cubicBezTo>
                    <a:pt x="3887" y="4843"/>
                    <a:pt x="3887" y="4880"/>
                    <a:pt x="3883" y="4914"/>
                  </a:cubicBezTo>
                  <a:cubicBezTo>
                    <a:pt x="3754" y="4975"/>
                    <a:pt x="3614" y="5005"/>
                    <a:pt x="3475" y="5005"/>
                  </a:cubicBezTo>
                  <a:cubicBezTo>
                    <a:pt x="3324" y="5005"/>
                    <a:pt x="3173" y="4970"/>
                    <a:pt x="3036" y="4901"/>
                  </a:cubicBezTo>
                  <a:cubicBezTo>
                    <a:pt x="3024" y="4877"/>
                    <a:pt x="3001" y="4861"/>
                    <a:pt x="2974" y="4861"/>
                  </a:cubicBezTo>
                  <a:cubicBezTo>
                    <a:pt x="2963" y="4861"/>
                    <a:pt x="2952" y="4864"/>
                    <a:pt x="2941" y="4870"/>
                  </a:cubicBezTo>
                  <a:cubicBezTo>
                    <a:pt x="2937" y="4870"/>
                    <a:pt x="2934" y="4873"/>
                    <a:pt x="2931" y="4877"/>
                  </a:cubicBezTo>
                  <a:lnTo>
                    <a:pt x="2927" y="4877"/>
                  </a:lnTo>
                  <a:cubicBezTo>
                    <a:pt x="2917" y="4884"/>
                    <a:pt x="2910" y="4891"/>
                    <a:pt x="2907" y="4901"/>
                  </a:cubicBezTo>
                  <a:cubicBezTo>
                    <a:pt x="2753" y="5078"/>
                    <a:pt x="2630" y="5246"/>
                    <a:pt x="2384" y="5311"/>
                  </a:cubicBezTo>
                  <a:cubicBezTo>
                    <a:pt x="2321" y="5326"/>
                    <a:pt x="2259" y="5334"/>
                    <a:pt x="2198" y="5334"/>
                  </a:cubicBezTo>
                  <a:cubicBezTo>
                    <a:pt x="1983" y="5334"/>
                    <a:pt x="1781" y="5242"/>
                    <a:pt x="1619" y="5095"/>
                  </a:cubicBezTo>
                  <a:cubicBezTo>
                    <a:pt x="1619" y="5075"/>
                    <a:pt x="1599" y="5058"/>
                    <a:pt x="1578" y="5058"/>
                  </a:cubicBezTo>
                  <a:cubicBezTo>
                    <a:pt x="1576" y="5027"/>
                    <a:pt x="1550" y="5006"/>
                    <a:pt x="1521" y="5006"/>
                  </a:cubicBezTo>
                  <a:cubicBezTo>
                    <a:pt x="1512" y="5006"/>
                    <a:pt x="1502" y="5008"/>
                    <a:pt x="1493" y="5013"/>
                  </a:cubicBezTo>
                  <a:cubicBezTo>
                    <a:pt x="1302" y="5143"/>
                    <a:pt x="1144" y="5283"/>
                    <a:pt x="895" y="5294"/>
                  </a:cubicBezTo>
                  <a:cubicBezTo>
                    <a:pt x="888" y="5294"/>
                    <a:pt x="882" y="5294"/>
                    <a:pt x="875" y="5294"/>
                  </a:cubicBezTo>
                  <a:cubicBezTo>
                    <a:pt x="624" y="5294"/>
                    <a:pt x="406" y="5169"/>
                    <a:pt x="250" y="4979"/>
                  </a:cubicBezTo>
                  <a:cubicBezTo>
                    <a:pt x="246" y="4938"/>
                    <a:pt x="246" y="4901"/>
                    <a:pt x="243" y="4860"/>
                  </a:cubicBezTo>
                  <a:cubicBezTo>
                    <a:pt x="533" y="4064"/>
                    <a:pt x="786" y="3258"/>
                    <a:pt x="1049" y="2452"/>
                  </a:cubicBezTo>
                  <a:lnTo>
                    <a:pt x="1281" y="1735"/>
                  </a:lnTo>
                  <a:cubicBezTo>
                    <a:pt x="1501" y="1740"/>
                    <a:pt x="1721" y="1745"/>
                    <a:pt x="1941" y="1745"/>
                  </a:cubicBezTo>
                  <a:cubicBezTo>
                    <a:pt x="2033" y="1745"/>
                    <a:pt x="2125" y="1744"/>
                    <a:pt x="2217" y="1742"/>
                  </a:cubicBezTo>
                  <a:cubicBezTo>
                    <a:pt x="2261" y="1742"/>
                    <a:pt x="2261" y="1673"/>
                    <a:pt x="2217" y="1673"/>
                  </a:cubicBezTo>
                  <a:cubicBezTo>
                    <a:pt x="2121" y="1671"/>
                    <a:pt x="2026" y="1671"/>
                    <a:pt x="1932" y="1671"/>
                  </a:cubicBezTo>
                  <a:cubicBezTo>
                    <a:pt x="1721" y="1671"/>
                    <a:pt x="1510" y="1675"/>
                    <a:pt x="1298" y="1677"/>
                  </a:cubicBezTo>
                  <a:lnTo>
                    <a:pt x="1387" y="1407"/>
                  </a:lnTo>
                  <a:lnTo>
                    <a:pt x="1424" y="1291"/>
                  </a:lnTo>
                  <a:cubicBezTo>
                    <a:pt x="1701" y="1305"/>
                    <a:pt x="1974" y="1322"/>
                    <a:pt x="2251" y="1325"/>
                  </a:cubicBezTo>
                  <a:cubicBezTo>
                    <a:pt x="2292" y="1318"/>
                    <a:pt x="2292" y="1264"/>
                    <a:pt x="2251" y="1257"/>
                  </a:cubicBezTo>
                  <a:cubicBezTo>
                    <a:pt x="1985" y="1240"/>
                    <a:pt x="1715" y="1236"/>
                    <a:pt x="1445" y="1229"/>
                  </a:cubicBezTo>
                  <a:lnTo>
                    <a:pt x="1541" y="943"/>
                  </a:lnTo>
                  <a:cubicBezTo>
                    <a:pt x="1742" y="967"/>
                    <a:pt x="1944" y="1008"/>
                    <a:pt x="2148" y="1014"/>
                  </a:cubicBezTo>
                  <a:cubicBezTo>
                    <a:pt x="2186" y="1014"/>
                    <a:pt x="2193" y="960"/>
                    <a:pt x="2155" y="946"/>
                  </a:cubicBezTo>
                  <a:cubicBezTo>
                    <a:pt x="1961" y="908"/>
                    <a:pt x="1759" y="898"/>
                    <a:pt x="1558" y="878"/>
                  </a:cubicBezTo>
                  <a:lnTo>
                    <a:pt x="1612" y="710"/>
                  </a:lnTo>
                  <a:cubicBezTo>
                    <a:pt x="1626" y="683"/>
                    <a:pt x="1640" y="656"/>
                    <a:pt x="1653" y="632"/>
                  </a:cubicBezTo>
                  <a:close/>
                  <a:moveTo>
                    <a:pt x="3013" y="5020"/>
                  </a:moveTo>
                  <a:cubicBezTo>
                    <a:pt x="2954" y="5492"/>
                    <a:pt x="2907" y="5970"/>
                    <a:pt x="2866" y="6448"/>
                  </a:cubicBezTo>
                  <a:cubicBezTo>
                    <a:pt x="2503" y="6462"/>
                    <a:pt x="2138" y="6484"/>
                    <a:pt x="1769" y="6484"/>
                  </a:cubicBezTo>
                  <a:cubicBezTo>
                    <a:pt x="1703" y="6484"/>
                    <a:pt x="1637" y="6484"/>
                    <a:pt x="1571" y="6482"/>
                  </a:cubicBezTo>
                  <a:cubicBezTo>
                    <a:pt x="1585" y="6069"/>
                    <a:pt x="1599" y="5659"/>
                    <a:pt x="1616" y="5246"/>
                  </a:cubicBezTo>
                  <a:cubicBezTo>
                    <a:pt x="1796" y="5398"/>
                    <a:pt x="2045" y="5483"/>
                    <a:pt x="2286" y="5483"/>
                  </a:cubicBezTo>
                  <a:cubicBezTo>
                    <a:pt x="2596" y="5483"/>
                    <a:pt x="2892" y="5342"/>
                    <a:pt x="3009" y="5020"/>
                  </a:cubicBezTo>
                  <a:close/>
                  <a:moveTo>
                    <a:pt x="263" y="5188"/>
                  </a:moveTo>
                  <a:lnTo>
                    <a:pt x="263" y="5188"/>
                  </a:lnTo>
                  <a:cubicBezTo>
                    <a:pt x="444" y="5358"/>
                    <a:pt x="704" y="5463"/>
                    <a:pt x="951" y="5463"/>
                  </a:cubicBezTo>
                  <a:cubicBezTo>
                    <a:pt x="1170" y="5463"/>
                    <a:pt x="1378" y="5380"/>
                    <a:pt x="1513" y="5188"/>
                  </a:cubicBezTo>
                  <a:lnTo>
                    <a:pt x="1513" y="5188"/>
                  </a:lnTo>
                  <a:cubicBezTo>
                    <a:pt x="1291" y="7063"/>
                    <a:pt x="1226" y="8951"/>
                    <a:pt x="1319" y="10836"/>
                  </a:cubicBezTo>
                  <a:cubicBezTo>
                    <a:pt x="974" y="10826"/>
                    <a:pt x="629" y="10806"/>
                    <a:pt x="280" y="10778"/>
                  </a:cubicBezTo>
                  <a:cubicBezTo>
                    <a:pt x="267" y="8927"/>
                    <a:pt x="373" y="7035"/>
                    <a:pt x="263" y="5188"/>
                  </a:cubicBezTo>
                  <a:close/>
                  <a:moveTo>
                    <a:pt x="3112" y="5072"/>
                  </a:moveTo>
                  <a:cubicBezTo>
                    <a:pt x="3240" y="5132"/>
                    <a:pt x="3378" y="5163"/>
                    <a:pt x="3518" y="5163"/>
                  </a:cubicBezTo>
                  <a:cubicBezTo>
                    <a:pt x="3638" y="5163"/>
                    <a:pt x="3759" y="5140"/>
                    <a:pt x="3873" y="5092"/>
                  </a:cubicBezTo>
                  <a:lnTo>
                    <a:pt x="3873" y="5092"/>
                  </a:lnTo>
                  <a:cubicBezTo>
                    <a:pt x="3760" y="6967"/>
                    <a:pt x="3798" y="8869"/>
                    <a:pt x="3757" y="10744"/>
                  </a:cubicBezTo>
                  <a:cubicBezTo>
                    <a:pt x="3757" y="10751"/>
                    <a:pt x="3757" y="10758"/>
                    <a:pt x="3760" y="10768"/>
                  </a:cubicBezTo>
                  <a:cubicBezTo>
                    <a:pt x="3470" y="10802"/>
                    <a:pt x="3183" y="10823"/>
                    <a:pt x="2900" y="10836"/>
                  </a:cubicBezTo>
                  <a:cubicBezTo>
                    <a:pt x="2924" y="8907"/>
                    <a:pt x="2989" y="6998"/>
                    <a:pt x="3112" y="5072"/>
                  </a:cubicBezTo>
                  <a:close/>
                  <a:moveTo>
                    <a:pt x="2866" y="6530"/>
                  </a:moveTo>
                  <a:lnTo>
                    <a:pt x="2866" y="6530"/>
                  </a:lnTo>
                  <a:cubicBezTo>
                    <a:pt x="2746" y="7964"/>
                    <a:pt x="2715" y="9402"/>
                    <a:pt x="2770" y="10843"/>
                  </a:cubicBezTo>
                  <a:lnTo>
                    <a:pt x="2773" y="10843"/>
                  </a:lnTo>
                  <a:cubicBezTo>
                    <a:pt x="2550" y="10852"/>
                    <a:pt x="2326" y="10856"/>
                    <a:pt x="2102" y="10856"/>
                  </a:cubicBezTo>
                  <a:cubicBezTo>
                    <a:pt x="1879" y="10856"/>
                    <a:pt x="1655" y="10852"/>
                    <a:pt x="1431" y="10843"/>
                  </a:cubicBezTo>
                  <a:cubicBezTo>
                    <a:pt x="1435" y="10765"/>
                    <a:pt x="1435" y="10686"/>
                    <a:pt x="1438" y="10607"/>
                  </a:cubicBezTo>
                  <a:cubicBezTo>
                    <a:pt x="1567" y="10615"/>
                    <a:pt x="1696" y="10619"/>
                    <a:pt x="1826" y="10619"/>
                  </a:cubicBezTo>
                  <a:cubicBezTo>
                    <a:pt x="2050" y="10619"/>
                    <a:pt x="2274" y="10607"/>
                    <a:pt x="2497" y="10584"/>
                  </a:cubicBezTo>
                  <a:cubicBezTo>
                    <a:pt x="2537" y="10577"/>
                    <a:pt x="2544" y="10512"/>
                    <a:pt x="2500" y="10512"/>
                  </a:cubicBezTo>
                  <a:cubicBezTo>
                    <a:pt x="2499" y="10512"/>
                    <a:pt x="2498" y="10512"/>
                    <a:pt x="2497" y="10512"/>
                  </a:cubicBezTo>
                  <a:cubicBezTo>
                    <a:pt x="2212" y="10517"/>
                    <a:pt x="1928" y="10527"/>
                    <a:pt x="1643" y="10527"/>
                  </a:cubicBezTo>
                  <a:cubicBezTo>
                    <a:pt x="1576" y="10527"/>
                    <a:pt x="1509" y="10527"/>
                    <a:pt x="1442" y="10526"/>
                  </a:cubicBezTo>
                  <a:cubicBezTo>
                    <a:pt x="1448" y="10273"/>
                    <a:pt x="1455" y="10020"/>
                    <a:pt x="1465" y="9767"/>
                  </a:cubicBezTo>
                  <a:cubicBezTo>
                    <a:pt x="1617" y="9769"/>
                    <a:pt x="1769" y="9771"/>
                    <a:pt x="1921" y="9771"/>
                  </a:cubicBezTo>
                  <a:cubicBezTo>
                    <a:pt x="2032" y="9771"/>
                    <a:pt x="2143" y="9770"/>
                    <a:pt x="2254" y="9767"/>
                  </a:cubicBezTo>
                  <a:cubicBezTo>
                    <a:pt x="2295" y="9767"/>
                    <a:pt x="2295" y="9702"/>
                    <a:pt x="2254" y="9702"/>
                  </a:cubicBezTo>
                  <a:cubicBezTo>
                    <a:pt x="2167" y="9700"/>
                    <a:pt x="2079" y="9699"/>
                    <a:pt x="1991" y="9699"/>
                  </a:cubicBezTo>
                  <a:cubicBezTo>
                    <a:pt x="1816" y="9699"/>
                    <a:pt x="1641" y="9702"/>
                    <a:pt x="1465" y="9702"/>
                  </a:cubicBezTo>
                  <a:cubicBezTo>
                    <a:pt x="1469" y="9549"/>
                    <a:pt x="1476" y="9395"/>
                    <a:pt x="1479" y="9241"/>
                  </a:cubicBezTo>
                  <a:cubicBezTo>
                    <a:pt x="1537" y="9246"/>
                    <a:pt x="1594" y="9249"/>
                    <a:pt x="1652" y="9249"/>
                  </a:cubicBezTo>
                  <a:cubicBezTo>
                    <a:pt x="1798" y="9249"/>
                    <a:pt x="1942" y="9233"/>
                    <a:pt x="2087" y="9204"/>
                  </a:cubicBezTo>
                  <a:cubicBezTo>
                    <a:pt x="2110" y="9197"/>
                    <a:pt x="2108" y="9159"/>
                    <a:pt x="2083" y="9159"/>
                  </a:cubicBezTo>
                  <a:cubicBezTo>
                    <a:pt x="2082" y="9159"/>
                    <a:pt x="2081" y="9159"/>
                    <a:pt x="2080" y="9159"/>
                  </a:cubicBezTo>
                  <a:cubicBezTo>
                    <a:pt x="1879" y="9173"/>
                    <a:pt x="1681" y="9190"/>
                    <a:pt x="1483" y="9190"/>
                  </a:cubicBezTo>
                  <a:lnTo>
                    <a:pt x="1496" y="8791"/>
                  </a:lnTo>
                  <a:cubicBezTo>
                    <a:pt x="1763" y="8753"/>
                    <a:pt x="2032" y="8715"/>
                    <a:pt x="2295" y="8661"/>
                  </a:cubicBezTo>
                  <a:cubicBezTo>
                    <a:pt x="2328" y="8654"/>
                    <a:pt x="2323" y="8603"/>
                    <a:pt x="2292" y="8603"/>
                  </a:cubicBezTo>
                  <a:cubicBezTo>
                    <a:pt x="2291" y="8603"/>
                    <a:pt x="2290" y="8603"/>
                    <a:pt x="2288" y="8603"/>
                  </a:cubicBezTo>
                  <a:cubicBezTo>
                    <a:pt x="2022" y="8634"/>
                    <a:pt x="1759" y="8685"/>
                    <a:pt x="1496" y="8733"/>
                  </a:cubicBezTo>
                  <a:cubicBezTo>
                    <a:pt x="1506" y="8360"/>
                    <a:pt x="1520" y="7988"/>
                    <a:pt x="1534" y="7616"/>
                  </a:cubicBezTo>
                  <a:cubicBezTo>
                    <a:pt x="1601" y="7620"/>
                    <a:pt x="1669" y="7623"/>
                    <a:pt x="1737" y="7623"/>
                  </a:cubicBezTo>
                  <a:cubicBezTo>
                    <a:pt x="1877" y="7623"/>
                    <a:pt x="2018" y="7613"/>
                    <a:pt x="2159" y="7592"/>
                  </a:cubicBezTo>
                  <a:cubicBezTo>
                    <a:pt x="2189" y="7589"/>
                    <a:pt x="2183" y="7534"/>
                    <a:pt x="2151" y="7534"/>
                  </a:cubicBezTo>
                  <a:cubicBezTo>
                    <a:pt x="2150" y="7534"/>
                    <a:pt x="2149" y="7534"/>
                    <a:pt x="2148" y="7534"/>
                  </a:cubicBezTo>
                  <a:cubicBezTo>
                    <a:pt x="1997" y="7549"/>
                    <a:pt x="1842" y="7557"/>
                    <a:pt x="1688" y="7557"/>
                  </a:cubicBezTo>
                  <a:cubicBezTo>
                    <a:pt x="1636" y="7557"/>
                    <a:pt x="1585" y="7556"/>
                    <a:pt x="1534" y="7554"/>
                  </a:cubicBezTo>
                  <a:cubicBezTo>
                    <a:pt x="1537" y="7428"/>
                    <a:pt x="1544" y="7295"/>
                    <a:pt x="1547" y="7165"/>
                  </a:cubicBezTo>
                  <a:cubicBezTo>
                    <a:pt x="1632" y="7171"/>
                    <a:pt x="1718" y="7174"/>
                    <a:pt x="1803" y="7174"/>
                  </a:cubicBezTo>
                  <a:cubicBezTo>
                    <a:pt x="1968" y="7174"/>
                    <a:pt x="2133" y="7162"/>
                    <a:pt x="2295" y="7138"/>
                  </a:cubicBezTo>
                  <a:cubicBezTo>
                    <a:pt x="2325" y="7134"/>
                    <a:pt x="2320" y="7083"/>
                    <a:pt x="2291" y="7083"/>
                  </a:cubicBezTo>
                  <a:cubicBezTo>
                    <a:pt x="2290" y="7083"/>
                    <a:pt x="2289" y="7083"/>
                    <a:pt x="2288" y="7083"/>
                  </a:cubicBezTo>
                  <a:cubicBezTo>
                    <a:pt x="2104" y="7098"/>
                    <a:pt x="1920" y="7106"/>
                    <a:pt x="1735" y="7106"/>
                  </a:cubicBezTo>
                  <a:cubicBezTo>
                    <a:pt x="1674" y="7106"/>
                    <a:pt x="1612" y="7105"/>
                    <a:pt x="1551" y="7104"/>
                  </a:cubicBezTo>
                  <a:cubicBezTo>
                    <a:pt x="1558" y="6919"/>
                    <a:pt x="1564" y="6735"/>
                    <a:pt x="1571" y="6547"/>
                  </a:cubicBezTo>
                  <a:cubicBezTo>
                    <a:pt x="1774" y="6555"/>
                    <a:pt x="1978" y="6561"/>
                    <a:pt x="2182" y="6561"/>
                  </a:cubicBezTo>
                  <a:cubicBezTo>
                    <a:pt x="2410" y="6561"/>
                    <a:pt x="2638" y="6553"/>
                    <a:pt x="2866" y="6530"/>
                  </a:cubicBezTo>
                  <a:close/>
                  <a:moveTo>
                    <a:pt x="1937" y="0"/>
                  </a:moveTo>
                  <a:cubicBezTo>
                    <a:pt x="1936" y="0"/>
                    <a:pt x="1934" y="0"/>
                    <a:pt x="1933" y="0"/>
                  </a:cubicBezTo>
                  <a:cubicBezTo>
                    <a:pt x="1517" y="7"/>
                    <a:pt x="1394" y="963"/>
                    <a:pt x="1315" y="1199"/>
                  </a:cubicBezTo>
                  <a:cubicBezTo>
                    <a:pt x="919" y="2415"/>
                    <a:pt x="496" y="3630"/>
                    <a:pt x="144" y="4860"/>
                  </a:cubicBezTo>
                  <a:cubicBezTo>
                    <a:pt x="137" y="4880"/>
                    <a:pt x="147" y="4901"/>
                    <a:pt x="164" y="4911"/>
                  </a:cubicBezTo>
                  <a:cubicBezTo>
                    <a:pt x="163" y="4911"/>
                    <a:pt x="161" y="4911"/>
                    <a:pt x="160" y="4911"/>
                  </a:cubicBezTo>
                  <a:cubicBezTo>
                    <a:pt x="118" y="4911"/>
                    <a:pt x="90" y="4960"/>
                    <a:pt x="113" y="4996"/>
                  </a:cubicBezTo>
                  <a:cubicBezTo>
                    <a:pt x="127" y="5024"/>
                    <a:pt x="144" y="5048"/>
                    <a:pt x="164" y="5072"/>
                  </a:cubicBezTo>
                  <a:cubicBezTo>
                    <a:pt x="0" y="6950"/>
                    <a:pt x="103" y="8896"/>
                    <a:pt x="130" y="10775"/>
                  </a:cubicBezTo>
                  <a:cubicBezTo>
                    <a:pt x="130" y="10809"/>
                    <a:pt x="154" y="10840"/>
                    <a:pt x="188" y="10843"/>
                  </a:cubicBezTo>
                  <a:cubicBezTo>
                    <a:pt x="192" y="10864"/>
                    <a:pt x="205" y="10881"/>
                    <a:pt x="226" y="10888"/>
                  </a:cubicBezTo>
                  <a:cubicBezTo>
                    <a:pt x="828" y="10995"/>
                    <a:pt x="1436" y="11041"/>
                    <a:pt x="2043" y="11041"/>
                  </a:cubicBezTo>
                  <a:cubicBezTo>
                    <a:pt x="2634" y="11041"/>
                    <a:pt x="3224" y="10997"/>
                    <a:pt x="3812" y="10925"/>
                  </a:cubicBezTo>
                  <a:cubicBezTo>
                    <a:pt x="3873" y="10915"/>
                    <a:pt x="3907" y="10853"/>
                    <a:pt x="3883" y="10795"/>
                  </a:cubicBezTo>
                  <a:cubicBezTo>
                    <a:pt x="3897" y="10782"/>
                    <a:pt x="3907" y="10761"/>
                    <a:pt x="3911" y="10741"/>
                  </a:cubicBezTo>
                  <a:cubicBezTo>
                    <a:pt x="3986" y="8862"/>
                    <a:pt x="4092" y="6926"/>
                    <a:pt x="3986" y="5041"/>
                  </a:cubicBezTo>
                  <a:lnTo>
                    <a:pt x="3993" y="5037"/>
                  </a:lnTo>
                  <a:cubicBezTo>
                    <a:pt x="4047" y="5003"/>
                    <a:pt x="4037" y="4921"/>
                    <a:pt x="3979" y="4901"/>
                  </a:cubicBezTo>
                  <a:cubicBezTo>
                    <a:pt x="3976" y="4853"/>
                    <a:pt x="3972" y="4805"/>
                    <a:pt x="3969" y="4754"/>
                  </a:cubicBezTo>
                  <a:cubicBezTo>
                    <a:pt x="3969" y="4740"/>
                    <a:pt x="3959" y="4727"/>
                    <a:pt x="3945" y="4723"/>
                  </a:cubicBezTo>
                  <a:cubicBezTo>
                    <a:pt x="3552" y="3576"/>
                    <a:pt x="3084" y="2452"/>
                    <a:pt x="2644" y="1322"/>
                  </a:cubicBezTo>
                  <a:cubicBezTo>
                    <a:pt x="2552" y="1087"/>
                    <a:pt x="2297" y="0"/>
                    <a:pt x="1937" y="0"/>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4"/>
            <p:cNvSpPr/>
            <p:nvPr/>
          </p:nvSpPr>
          <p:spPr>
            <a:xfrm>
              <a:off x="2365982" y="2945341"/>
              <a:ext cx="130981" cy="298533"/>
            </a:xfrm>
            <a:custGeom>
              <a:avLst/>
              <a:gdLst/>
              <a:ahLst/>
              <a:cxnLst/>
              <a:rect l="l" t="t" r="r" b="b"/>
              <a:pathLst>
                <a:path w="5100" h="11624" extrusionOk="0">
                  <a:moveTo>
                    <a:pt x="2746" y="204"/>
                  </a:moveTo>
                  <a:cubicBezTo>
                    <a:pt x="2900" y="1690"/>
                    <a:pt x="5099" y="3223"/>
                    <a:pt x="3692" y="4665"/>
                  </a:cubicBezTo>
                  <a:cubicBezTo>
                    <a:pt x="3412" y="4957"/>
                    <a:pt x="3035" y="5103"/>
                    <a:pt x="2660" y="5103"/>
                  </a:cubicBezTo>
                  <a:cubicBezTo>
                    <a:pt x="2334" y="5103"/>
                    <a:pt x="2009" y="4993"/>
                    <a:pt x="1752" y="4774"/>
                  </a:cubicBezTo>
                  <a:lnTo>
                    <a:pt x="1752" y="4770"/>
                  </a:lnTo>
                  <a:cubicBezTo>
                    <a:pt x="2049" y="4798"/>
                    <a:pt x="2343" y="4822"/>
                    <a:pt x="2640" y="4828"/>
                  </a:cubicBezTo>
                  <a:cubicBezTo>
                    <a:pt x="2691" y="4828"/>
                    <a:pt x="2691" y="4753"/>
                    <a:pt x="2640" y="4750"/>
                  </a:cubicBezTo>
                  <a:cubicBezTo>
                    <a:pt x="2316" y="4716"/>
                    <a:pt x="1991" y="4702"/>
                    <a:pt x="1667" y="4692"/>
                  </a:cubicBezTo>
                  <a:cubicBezTo>
                    <a:pt x="1489" y="4518"/>
                    <a:pt x="1366" y="4296"/>
                    <a:pt x="1312" y="4053"/>
                  </a:cubicBezTo>
                  <a:lnTo>
                    <a:pt x="1312" y="4053"/>
                  </a:lnTo>
                  <a:cubicBezTo>
                    <a:pt x="1559" y="4093"/>
                    <a:pt x="1810" y="4112"/>
                    <a:pt x="2061" y="4112"/>
                  </a:cubicBezTo>
                  <a:cubicBezTo>
                    <a:pt x="2173" y="4112"/>
                    <a:pt x="2286" y="4108"/>
                    <a:pt x="2398" y="4101"/>
                  </a:cubicBezTo>
                  <a:cubicBezTo>
                    <a:pt x="2446" y="4098"/>
                    <a:pt x="2446" y="4026"/>
                    <a:pt x="2398" y="4026"/>
                  </a:cubicBezTo>
                  <a:cubicBezTo>
                    <a:pt x="2329" y="4028"/>
                    <a:pt x="2259" y="4029"/>
                    <a:pt x="2191" y="4029"/>
                  </a:cubicBezTo>
                  <a:cubicBezTo>
                    <a:pt x="1892" y="4029"/>
                    <a:pt x="1595" y="4011"/>
                    <a:pt x="1298" y="3975"/>
                  </a:cubicBezTo>
                  <a:cubicBezTo>
                    <a:pt x="1251" y="3734"/>
                    <a:pt x="1237" y="3487"/>
                    <a:pt x="1260" y="3242"/>
                  </a:cubicBezTo>
                  <a:lnTo>
                    <a:pt x="1260" y="3242"/>
                  </a:lnTo>
                  <a:cubicBezTo>
                    <a:pt x="1260" y="3257"/>
                    <a:pt x="1273" y="3268"/>
                    <a:pt x="1291" y="3268"/>
                  </a:cubicBezTo>
                  <a:cubicBezTo>
                    <a:pt x="1691" y="3302"/>
                    <a:pt x="2097" y="3339"/>
                    <a:pt x="2500" y="3350"/>
                  </a:cubicBezTo>
                  <a:cubicBezTo>
                    <a:pt x="2558" y="3350"/>
                    <a:pt x="2555" y="3268"/>
                    <a:pt x="2500" y="3264"/>
                  </a:cubicBezTo>
                  <a:cubicBezTo>
                    <a:pt x="2101" y="3227"/>
                    <a:pt x="1694" y="3220"/>
                    <a:pt x="1291" y="3206"/>
                  </a:cubicBezTo>
                  <a:cubicBezTo>
                    <a:pt x="1289" y="3206"/>
                    <a:pt x="1287" y="3206"/>
                    <a:pt x="1285" y="3206"/>
                  </a:cubicBezTo>
                  <a:cubicBezTo>
                    <a:pt x="1273" y="3206"/>
                    <a:pt x="1265" y="3212"/>
                    <a:pt x="1261" y="3220"/>
                  </a:cubicBezTo>
                  <a:lnTo>
                    <a:pt x="1261" y="3220"/>
                  </a:lnTo>
                  <a:cubicBezTo>
                    <a:pt x="1279" y="2979"/>
                    <a:pt x="1320" y="2737"/>
                    <a:pt x="1377" y="2499"/>
                  </a:cubicBezTo>
                  <a:cubicBezTo>
                    <a:pt x="1387" y="2458"/>
                    <a:pt x="1400" y="2414"/>
                    <a:pt x="1411" y="2373"/>
                  </a:cubicBezTo>
                  <a:cubicBezTo>
                    <a:pt x="1628" y="2398"/>
                    <a:pt x="1844" y="2409"/>
                    <a:pt x="2063" y="2409"/>
                  </a:cubicBezTo>
                  <a:cubicBezTo>
                    <a:pt x="2116" y="2409"/>
                    <a:pt x="2170" y="2408"/>
                    <a:pt x="2224" y="2407"/>
                  </a:cubicBezTo>
                  <a:cubicBezTo>
                    <a:pt x="2275" y="2407"/>
                    <a:pt x="2275" y="2329"/>
                    <a:pt x="2224" y="2329"/>
                  </a:cubicBezTo>
                  <a:cubicBezTo>
                    <a:pt x="1957" y="2325"/>
                    <a:pt x="1694" y="2322"/>
                    <a:pt x="1431" y="2305"/>
                  </a:cubicBezTo>
                  <a:cubicBezTo>
                    <a:pt x="1476" y="2151"/>
                    <a:pt x="1530" y="2004"/>
                    <a:pt x="1592" y="1857"/>
                  </a:cubicBezTo>
                  <a:cubicBezTo>
                    <a:pt x="1848" y="1888"/>
                    <a:pt x="2104" y="1926"/>
                    <a:pt x="2360" y="1929"/>
                  </a:cubicBezTo>
                  <a:cubicBezTo>
                    <a:pt x="2405" y="1929"/>
                    <a:pt x="2418" y="1854"/>
                    <a:pt x="2370" y="1847"/>
                  </a:cubicBezTo>
                  <a:cubicBezTo>
                    <a:pt x="2124" y="1803"/>
                    <a:pt x="1875" y="1792"/>
                    <a:pt x="1626" y="1775"/>
                  </a:cubicBezTo>
                  <a:cubicBezTo>
                    <a:pt x="1704" y="1605"/>
                    <a:pt x="1790" y="1441"/>
                    <a:pt x="1889" y="1284"/>
                  </a:cubicBezTo>
                  <a:cubicBezTo>
                    <a:pt x="1896" y="1287"/>
                    <a:pt x="1902" y="1290"/>
                    <a:pt x="1909" y="1290"/>
                  </a:cubicBezTo>
                  <a:cubicBezTo>
                    <a:pt x="2138" y="1309"/>
                    <a:pt x="2369" y="1336"/>
                    <a:pt x="2597" y="1336"/>
                  </a:cubicBezTo>
                  <a:cubicBezTo>
                    <a:pt x="2622" y="1336"/>
                    <a:pt x="2646" y="1335"/>
                    <a:pt x="2671" y="1335"/>
                  </a:cubicBezTo>
                  <a:cubicBezTo>
                    <a:pt x="2729" y="1335"/>
                    <a:pt x="2729" y="1249"/>
                    <a:pt x="2671" y="1249"/>
                  </a:cubicBezTo>
                  <a:cubicBezTo>
                    <a:pt x="2464" y="1229"/>
                    <a:pt x="2257" y="1221"/>
                    <a:pt x="2048" y="1221"/>
                  </a:cubicBezTo>
                  <a:cubicBezTo>
                    <a:pt x="2009" y="1221"/>
                    <a:pt x="1969" y="1222"/>
                    <a:pt x="1930" y="1222"/>
                  </a:cubicBezTo>
                  <a:cubicBezTo>
                    <a:pt x="2025" y="1068"/>
                    <a:pt x="2131" y="922"/>
                    <a:pt x="2244" y="782"/>
                  </a:cubicBezTo>
                  <a:cubicBezTo>
                    <a:pt x="2247" y="782"/>
                    <a:pt x="2251" y="788"/>
                    <a:pt x="2254" y="788"/>
                  </a:cubicBezTo>
                  <a:cubicBezTo>
                    <a:pt x="2425" y="809"/>
                    <a:pt x="2603" y="840"/>
                    <a:pt x="2777" y="850"/>
                  </a:cubicBezTo>
                  <a:cubicBezTo>
                    <a:pt x="2778" y="850"/>
                    <a:pt x="2779" y="850"/>
                    <a:pt x="2780" y="850"/>
                  </a:cubicBezTo>
                  <a:cubicBezTo>
                    <a:pt x="2822" y="850"/>
                    <a:pt x="2834" y="775"/>
                    <a:pt x="2787" y="768"/>
                  </a:cubicBezTo>
                  <a:cubicBezTo>
                    <a:pt x="2623" y="741"/>
                    <a:pt x="2459" y="730"/>
                    <a:pt x="2295" y="713"/>
                  </a:cubicBezTo>
                  <a:cubicBezTo>
                    <a:pt x="2435" y="536"/>
                    <a:pt x="2586" y="365"/>
                    <a:pt x="2746" y="204"/>
                  </a:cubicBezTo>
                  <a:close/>
                  <a:moveTo>
                    <a:pt x="3316" y="5136"/>
                  </a:moveTo>
                  <a:cubicBezTo>
                    <a:pt x="3904" y="7164"/>
                    <a:pt x="4215" y="9149"/>
                    <a:pt x="4044" y="11263"/>
                  </a:cubicBezTo>
                  <a:lnTo>
                    <a:pt x="4044" y="11259"/>
                  </a:lnTo>
                  <a:lnTo>
                    <a:pt x="4037" y="11259"/>
                  </a:lnTo>
                  <a:cubicBezTo>
                    <a:pt x="3588" y="11383"/>
                    <a:pt x="3153" y="11447"/>
                    <a:pt x="2718" y="11447"/>
                  </a:cubicBezTo>
                  <a:cubicBezTo>
                    <a:pt x="2325" y="11447"/>
                    <a:pt x="1932" y="11395"/>
                    <a:pt x="1527" y="11286"/>
                  </a:cubicBezTo>
                  <a:lnTo>
                    <a:pt x="1527" y="10938"/>
                  </a:lnTo>
                  <a:cubicBezTo>
                    <a:pt x="1943" y="10976"/>
                    <a:pt x="2364" y="11003"/>
                    <a:pt x="2780" y="11024"/>
                  </a:cubicBezTo>
                  <a:cubicBezTo>
                    <a:pt x="2821" y="11024"/>
                    <a:pt x="2821" y="10955"/>
                    <a:pt x="2780" y="10955"/>
                  </a:cubicBezTo>
                  <a:cubicBezTo>
                    <a:pt x="2364" y="10928"/>
                    <a:pt x="1943" y="10904"/>
                    <a:pt x="1527" y="10897"/>
                  </a:cubicBezTo>
                  <a:lnTo>
                    <a:pt x="1527" y="10559"/>
                  </a:lnTo>
                  <a:cubicBezTo>
                    <a:pt x="1527" y="10559"/>
                    <a:pt x="1530" y="10562"/>
                    <a:pt x="1534" y="10562"/>
                  </a:cubicBezTo>
                  <a:cubicBezTo>
                    <a:pt x="1554" y="10562"/>
                    <a:pt x="1574" y="10562"/>
                    <a:pt x="1594" y="10562"/>
                  </a:cubicBezTo>
                  <a:cubicBezTo>
                    <a:pt x="1895" y="10562"/>
                    <a:pt x="2195" y="10586"/>
                    <a:pt x="2493" y="10638"/>
                  </a:cubicBezTo>
                  <a:cubicBezTo>
                    <a:pt x="2495" y="10638"/>
                    <a:pt x="2497" y="10638"/>
                    <a:pt x="2499" y="10638"/>
                  </a:cubicBezTo>
                  <a:cubicBezTo>
                    <a:pt x="2533" y="10638"/>
                    <a:pt x="2546" y="10586"/>
                    <a:pt x="2510" y="10580"/>
                  </a:cubicBezTo>
                  <a:cubicBezTo>
                    <a:pt x="2260" y="10535"/>
                    <a:pt x="2007" y="10512"/>
                    <a:pt x="1755" y="10512"/>
                  </a:cubicBezTo>
                  <a:cubicBezTo>
                    <a:pt x="1681" y="10512"/>
                    <a:pt x="1607" y="10514"/>
                    <a:pt x="1534" y="10518"/>
                  </a:cubicBezTo>
                  <a:cubicBezTo>
                    <a:pt x="1530" y="10518"/>
                    <a:pt x="1530" y="10518"/>
                    <a:pt x="1527" y="10521"/>
                  </a:cubicBezTo>
                  <a:cubicBezTo>
                    <a:pt x="1527" y="10351"/>
                    <a:pt x="1530" y="10183"/>
                    <a:pt x="1534" y="10013"/>
                  </a:cubicBezTo>
                  <a:cubicBezTo>
                    <a:pt x="1709" y="10023"/>
                    <a:pt x="1888" y="10026"/>
                    <a:pt x="2065" y="10026"/>
                  </a:cubicBezTo>
                  <a:cubicBezTo>
                    <a:pt x="2188" y="10026"/>
                    <a:pt x="2311" y="10024"/>
                    <a:pt x="2432" y="10023"/>
                  </a:cubicBezTo>
                  <a:cubicBezTo>
                    <a:pt x="2476" y="10019"/>
                    <a:pt x="2476" y="9955"/>
                    <a:pt x="2432" y="9951"/>
                  </a:cubicBezTo>
                  <a:cubicBezTo>
                    <a:pt x="2309" y="9948"/>
                    <a:pt x="2185" y="9947"/>
                    <a:pt x="2061" y="9947"/>
                  </a:cubicBezTo>
                  <a:cubicBezTo>
                    <a:pt x="1886" y="9947"/>
                    <a:pt x="1711" y="9950"/>
                    <a:pt x="1537" y="9958"/>
                  </a:cubicBezTo>
                  <a:cubicBezTo>
                    <a:pt x="1537" y="9791"/>
                    <a:pt x="1544" y="9623"/>
                    <a:pt x="1547" y="9456"/>
                  </a:cubicBezTo>
                  <a:cubicBezTo>
                    <a:pt x="2019" y="9463"/>
                    <a:pt x="2486" y="9480"/>
                    <a:pt x="2954" y="9483"/>
                  </a:cubicBezTo>
                  <a:cubicBezTo>
                    <a:pt x="3016" y="9483"/>
                    <a:pt x="3016" y="9391"/>
                    <a:pt x="2954" y="9391"/>
                  </a:cubicBezTo>
                  <a:cubicBezTo>
                    <a:pt x="2731" y="9378"/>
                    <a:pt x="2507" y="9374"/>
                    <a:pt x="2284" y="9374"/>
                  </a:cubicBezTo>
                  <a:cubicBezTo>
                    <a:pt x="2039" y="9374"/>
                    <a:pt x="1795" y="9379"/>
                    <a:pt x="1551" y="9384"/>
                  </a:cubicBezTo>
                  <a:cubicBezTo>
                    <a:pt x="1558" y="9193"/>
                    <a:pt x="1564" y="9002"/>
                    <a:pt x="1575" y="8811"/>
                  </a:cubicBezTo>
                  <a:cubicBezTo>
                    <a:pt x="1715" y="8848"/>
                    <a:pt x="1860" y="8867"/>
                    <a:pt x="2006" y="8867"/>
                  </a:cubicBezTo>
                  <a:cubicBezTo>
                    <a:pt x="2083" y="8867"/>
                    <a:pt x="2160" y="8862"/>
                    <a:pt x="2237" y="8851"/>
                  </a:cubicBezTo>
                  <a:cubicBezTo>
                    <a:pt x="2274" y="8848"/>
                    <a:pt x="2268" y="8783"/>
                    <a:pt x="2230" y="8783"/>
                  </a:cubicBezTo>
                  <a:cubicBezTo>
                    <a:pt x="2229" y="8783"/>
                    <a:pt x="2228" y="8783"/>
                    <a:pt x="2227" y="8783"/>
                  </a:cubicBezTo>
                  <a:cubicBezTo>
                    <a:pt x="2155" y="8790"/>
                    <a:pt x="2083" y="8793"/>
                    <a:pt x="2011" y="8793"/>
                  </a:cubicBezTo>
                  <a:cubicBezTo>
                    <a:pt x="1866" y="8793"/>
                    <a:pt x="1721" y="8780"/>
                    <a:pt x="1578" y="8752"/>
                  </a:cubicBezTo>
                  <a:cubicBezTo>
                    <a:pt x="1588" y="8595"/>
                    <a:pt x="1602" y="8438"/>
                    <a:pt x="1612" y="8281"/>
                  </a:cubicBezTo>
                  <a:cubicBezTo>
                    <a:pt x="1747" y="8293"/>
                    <a:pt x="1883" y="8297"/>
                    <a:pt x="2018" y="8297"/>
                  </a:cubicBezTo>
                  <a:cubicBezTo>
                    <a:pt x="2122" y="8297"/>
                    <a:pt x="2226" y="8294"/>
                    <a:pt x="2329" y="8291"/>
                  </a:cubicBezTo>
                  <a:cubicBezTo>
                    <a:pt x="2381" y="8291"/>
                    <a:pt x="2381" y="8216"/>
                    <a:pt x="2329" y="8216"/>
                  </a:cubicBezTo>
                  <a:cubicBezTo>
                    <a:pt x="2238" y="8214"/>
                    <a:pt x="2146" y="8212"/>
                    <a:pt x="2053" y="8212"/>
                  </a:cubicBezTo>
                  <a:cubicBezTo>
                    <a:pt x="1907" y="8212"/>
                    <a:pt x="1760" y="8216"/>
                    <a:pt x="1616" y="8227"/>
                  </a:cubicBezTo>
                  <a:cubicBezTo>
                    <a:pt x="1653" y="7738"/>
                    <a:pt x="1701" y="7250"/>
                    <a:pt x="1762" y="6761"/>
                  </a:cubicBezTo>
                  <a:cubicBezTo>
                    <a:pt x="1864" y="6770"/>
                    <a:pt x="1967" y="6775"/>
                    <a:pt x="2069" y="6775"/>
                  </a:cubicBezTo>
                  <a:cubicBezTo>
                    <a:pt x="2241" y="6775"/>
                    <a:pt x="2413" y="6762"/>
                    <a:pt x="2582" y="6734"/>
                  </a:cubicBezTo>
                  <a:cubicBezTo>
                    <a:pt x="2625" y="6727"/>
                    <a:pt x="2617" y="6659"/>
                    <a:pt x="2575" y="6659"/>
                  </a:cubicBezTo>
                  <a:cubicBezTo>
                    <a:pt x="2574" y="6659"/>
                    <a:pt x="2573" y="6659"/>
                    <a:pt x="2572" y="6659"/>
                  </a:cubicBezTo>
                  <a:cubicBezTo>
                    <a:pt x="2305" y="6679"/>
                    <a:pt x="2039" y="6697"/>
                    <a:pt x="1769" y="6700"/>
                  </a:cubicBezTo>
                  <a:cubicBezTo>
                    <a:pt x="1793" y="6539"/>
                    <a:pt x="1821" y="6376"/>
                    <a:pt x="1844" y="6212"/>
                  </a:cubicBezTo>
                  <a:cubicBezTo>
                    <a:pt x="2097" y="6246"/>
                    <a:pt x="2350" y="6259"/>
                    <a:pt x="2606" y="6259"/>
                  </a:cubicBezTo>
                  <a:cubicBezTo>
                    <a:pt x="2644" y="6259"/>
                    <a:pt x="2657" y="6195"/>
                    <a:pt x="2616" y="6191"/>
                  </a:cubicBezTo>
                  <a:cubicBezTo>
                    <a:pt x="2364" y="6160"/>
                    <a:pt x="2107" y="6143"/>
                    <a:pt x="1855" y="6143"/>
                  </a:cubicBezTo>
                  <a:cubicBezTo>
                    <a:pt x="1872" y="6031"/>
                    <a:pt x="1892" y="5914"/>
                    <a:pt x="1913" y="5802"/>
                  </a:cubicBezTo>
                  <a:cubicBezTo>
                    <a:pt x="1936" y="5801"/>
                    <a:pt x="1959" y="5801"/>
                    <a:pt x="1982" y="5801"/>
                  </a:cubicBezTo>
                  <a:cubicBezTo>
                    <a:pt x="2191" y="5801"/>
                    <a:pt x="2397" y="5815"/>
                    <a:pt x="2606" y="5843"/>
                  </a:cubicBezTo>
                  <a:cubicBezTo>
                    <a:pt x="2608" y="5843"/>
                    <a:pt x="2610" y="5843"/>
                    <a:pt x="2612" y="5843"/>
                  </a:cubicBezTo>
                  <a:cubicBezTo>
                    <a:pt x="2658" y="5843"/>
                    <a:pt x="2669" y="5760"/>
                    <a:pt x="2616" y="5751"/>
                  </a:cubicBezTo>
                  <a:cubicBezTo>
                    <a:pt x="2464" y="5723"/>
                    <a:pt x="2310" y="5710"/>
                    <a:pt x="2155" y="5710"/>
                  </a:cubicBezTo>
                  <a:cubicBezTo>
                    <a:pt x="2078" y="5710"/>
                    <a:pt x="2000" y="5713"/>
                    <a:pt x="1923" y="5720"/>
                  </a:cubicBezTo>
                  <a:cubicBezTo>
                    <a:pt x="1957" y="5532"/>
                    <a:pt x="1991" y="5344"/>
                    <a:pt x="2032" y="5156"/>
                  </a:cubicBezTo>
                  <a:cubicBezTo>
                    <a:pt x="2148" y="5201"/>
                    <a:pt x="2264" y="5231"/>
                    <a:pt x="2384" y="5252"/>
                  </a:cubicBezTo>
                  <a:cubicBezTo>
                    <a:pt x="2478" y="5269"/>
                    <a:pt x="2573" y="5278"/>
                    <a:pt x="2667" y="5278"/>
                  </a:cubicBezTo>
                  <a:cubicBezTo>
                    <a:pt x="2891" y="5278"/>
                    <a:pt x="3112" y="5230"/>
                    <a:pt x="3316" y="5136"/>
                  </a:cubicBezTo>
                  <a:close/>
                  <a:moveTo>
                    <a:pt x="2839" y="1"/>
                  </a:moveTo>
                  <a:cubicBezTo>
                    <a:pt x="2831" y="1"/>
                    <a:pt x="2822" y="3"/>
                    <a:pt x="2814" y="10"/>
                  </a:cubicBezTo>
                  <a:cubicBezTo>
                    <a:pt x="1612" y="891"/>
                    <a:pt x="0" y="4326"/>
                    <a:pt x="1957" y="5132"/>
                  </a:cubicBezTo>
                  <a:cubicBezTo>
                    <a:pt x="1254" y="7076"/>
                    <a:pt x="1339" y="9272"/>
                    <a:pt x="1380" y="11307"/>
                  </a:cubicBezTo>
                  <a:cubicBezTo>
                    <a:pt x="1383" y="11349"/>
                    <a:pt x="1417" y="11377"/>
                    <a:pt x="1453" y="11377"/>
                  </a:cubicBezTo>
                  <a:cubicBezTo>
                    <a:pt x="1464" y="11377"/>
                    <a:pt x="1475" y="11374"/>
                    <a:pt x="1486" y="11368"/>
                  </a:cubicBezTo>
                  <a:cubicBezTo>
                    <a:pt x="1929" y="11535"/>
                    <a:pt x="2396" y="11623"/>
                    <a:pt x="2863" y="11623"/>
                  </a:cubicBezTo>
                  <a:cubicBezTo>
                    <a:pt x="3275" y="11623"/>
                    <a:pt x="3686" y="11555"/>
                    <a:pt x="4081" y="11413"/>
                  </a:cubicBezTo>
                  <a:cubicBezTo>
                    <a:pt x="4081" y="11413"/>
                    <a:pt x="4085" y="11413"/>
                    <a:pt x="4085" y="11409"/>
                  </a:cubicBezTo>
                  <a:cubicBezTo>
                    <a:pt x="4094" y="11412"/>
                    <a:pt x="4104" y="11414"/>
                    <a:pt x="4113" y="11414"/>
                  </a:cubicBezTo>
                  <a:cubicBezTo>
                    <a:pt x="4157" y="11414"/>
                    <a:pt x="4195" y="11382"/>
                    <a:pt x="4201" y="11334"/>
                  </a:cubicBezTo>
                  <a:cubicBezTo>
                    <a:pt x="4396" y="9237"/>
                    <a:pt x="4194" y="7062"/>
                    <a:pt x="3395" y="5098"/>
                  </a:cubicBezTo>
                  <a:cubicBezTo>
                    <a:pt x="3887" y="4832"/>
                    <a:pt x="4221" y="4350"/>
                    <a:pt x="4307" y="3800"/>
                  </a:cubicBezTo>
                  <a:cubicBezTo>
                    <a:pt x="4525" y="2380"/>
                    <a:pt x="2999" y="1502"/>
                    <a:pt x="2889" y="150"/>
                  </a:cubicBezTo>
                  <a:cubicBezTo>
                    <a:pt x="2889" y="129"/>
                    <a:pt x="2879" y="109"/>
                    <a:pt x="2862" y="95"/>
                  </a:cubicBezTo>
                  <a:lnTo>
                    <a:pt x="2872" y="85"/>
                  </a:lnTo>
                  <a:cubicBezTo>
                    <a:pt x="2903" y="54"/>
                    <a:pt x="2875" y="1"/>
                    <a:pt x="2839" y="1"/>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4"/>
            <p:cNvSpPr/>
            <p:nvPr/>
          </p:nvSpPr>
          <p:spPr>
            <a:xfrm>
              <a:off x="2311253" y="3213544"/>
              <a:ext cx="24013" cy="3185"/>
            </a:xfrm>
            <a:custGeom>
              <a:avLst/>
              <a:gdLst/>
              <a:ahLst/>
              <a:cxnLst/>
              <a:rect l="l" t="t" r="r" b="b"/>
              <a:pathLst>
                <a:path w="935" h="124" extrusionOk="0">
                  <a:moveTo>
                    <a:pt x="271" y="1"/>
                  </a:moveTo>
                  <a:cubicBezTo>
                    <a:pt x="189" y="1"/>
                    <a:pt x="108" y="3"/>
                    <a:pt x="28" y="7"/>
                  </a:cubicBezTo>
                  <a:cubicBezTo>
                    <a:pt x="4" y="7"/>
                    <a:pt x="0" y="51"/>
                    <a:pt x="28" y="51"/>
                  </a:cubicBezTo>
                  <a:cubicBezTo>
                    <a:pt x="49" y="51"/>
                    <a:pt x="71" y="50"/>
                    <a:pt x="93" y="50"/>
                  </a:cubicBezTo>
                  <a:cubicBezTo>
                    <a:pt x="362" y="50"/>
                    <a:pt x="619" y="88"/>
                    <a:pt x="888" y="123"/>
                  </a:cubicBezTo>
                  <a:cubicBezTo>
                    <a:pt x="889" y="123"/>
                    <a:pt x="890" y="123"/>
                    <a:pt x="891" y="123"/>
                  </a:cubicBezTo>
                  <a:cubicBezTo>
                    <a:pt x="920" y="123"/>
                    <a:pt x="935" y="82"/>
                    <a:pt x="902" y="72"/>
                  </a:cubicBezTo>
                  <a:cubicBezTo>
                    <a:pt x="699" y="17"/>
                    <a:pt x="484" y="1"/>
                    <a:pt x="271" y="1"/>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4"/>
            <p:cNvSpPr/>
            <p:nvPr/>
          </p:nvSpPr>
          <p:spPr>
            <a:xfrm>
              <a:off x="2311766" y="3162744"/>
              <a:ext cx="27223" cy="2671"/>
            </a:xfrm>
            <a:custGeom>
              <a:avLst/>
              <a:gdLst/>
              <a:ahLst/>
              <a:cxnLst/>
              <a:rect l="l" t="t" r="r" b="b"/>
              <a:pathLst>
                <a:path w="1060" h="104" extrusionOk="0">
                  <a:moveTo>
                    <a:pt x="1012" y="1"/>
                  </a:moveTo>
                  <a:cubicBezTo>
                    <a:pt x="691" y="1"/>
                    <a:pt x="366" y="21"/>
                    <a:pt x="45" y="35"/>
                  </a:cubicBezTo>
                  <a:cubicBezTo>
                    <a:pt x="2" y="35"/>
                    <a:pt x="1" y="103"/>
                    <a:pt x="42" y="103"/>
                  </a:cubicBezTo>
                  <a:cubicBezTo>
                    <a:pt x="43" y="103"/>
                    <a:pt x="44" y="103"/>
                    <a:pt x="45" y="103"/>
                  </a:cubicBezTo>
                  <a:cubicBezTo>
                    <a:pt x="366" y="96"/>
                    <a:pt x="691" y="93"/>
                    <a:pt x="1012" y="72"/>
                  </a:cubicBezTo>
                  <a:cubicBezTo>
                    <a:pt x="1059" y="72"/>
                    <a:pt x="1059" y="1"/>
                    <a:pt x="1012" y="1"/>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4"/>
            <p:cNvSpPr/>
            <p:nvPr/>
          </p:nvSpPr>
          <p:spPr>
            <a:xfrm>
              <a:off x="2314129" y="3103263"/>
              <a:ext cx="23371" cy="3108"/>
            </a:xfrm>
            <a:custGeom>
              <a:avLst/>
              <a:gdLst/>
              <a:ahLst/>
              <a:cxnLst/>
              <a:rect l="l" t="t" r="r" b="b"/>
              <a:pathLst>
                <a:path w="910" h="121" extrusionOk="0">
                  <a:moveTo>
                    <a:pt x="49" y="1"/>
                  </a:moveTo>
                  <a:cubicBezTo>
                    <a:pt x="1" y="1"/>
                    <a:pt x="3" y="77"/>
                    <a:pt x="56" y="86"/>
                  </a:cubicBezTo>
                  <a:cubicBezTo>
                    <a:pt x="216" y="109"/>
                    <a:pt x="378" y="121"/>
                    <a:pt x="541" y="121"/>
                  </a:cubicBezTo>
                  <a:cubicBezTo>
                    <a:pt x="644" y="121"/>
                    <a:pt x="748" y="116"/>
                    <a:pt x="851" y="107"/>
                  </a:cubicBezTo>
                  <a:cubicBezTo>
                    <a:pt x="906" y="97"/>
                    <a:pt x="909" y="18"/>
                    <a:pt x="851" y="18"/>
                  </a:cubicBezTo>
                  <a:cubicBezTo>
                    <a:pt x="771" y="20"/>
                    <a:pt x="690" y="21"/>
                    <a:pt x="609" y="21"/>
                  </a:cubicBezTo>
                  <a:cubicBezTo>
                    <a:pt x="424" y="21"/>
                    <a:pt x="239" y="15"/>
                    <a:pt x="56" y="1"/>
                  </a:cubicBezTo>
                  <a:cubicBezTo>
                    <a:pt x="53" y="1"/>
                    <a:pt x="51" y="1"/>
                    <a:pt x="49" y="1"/>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4"/>
            <p:cNvSpPr/>
            <p:nvPr/>
          </p:nvSpPr>
          <p:spPr>
            <a:xfrm>
              <a:off x="2411055" y="3136958"/>
              <a:ext cx="32129" cy="3878"/>
            </a:xfrm>
            <a:custGeom>
              <a:avLst/>
              <a:gdLst/>
              <a:ahLst/>
              <a:cxnLst/>
              <a:rect l="l" t="t" r="r" b="b"/>
              <a:pathLst>
                <a:path w="1251" h="151" extrusionOk="0">
                  <a:moveTo>
                    <a:pt x="55" y="1"/>
                  </a:moveTo>
                  <a:cubicBezTo>
                    <a:pt x="1" y="1"/>
                    <a:pt x="1" y="79"/>
                    <a:pt x="55" y="82"/>
                  </a:cubicBezTo>
                  <a:cubicBezTo>
                    <a:pt x="420" y="109"/>
                    <a:pt x="789" y="151"/>
                    <a:pt x="1154" y="151"/>
                  </a:cubicBezTo>
                  <a:cubicBezTo>
                    <a:pt x="1168" y="151"/>
                    <a:pt x="1182" y="151"/>
                    <a:pt x="1196" y="151"/>
                  </a:cubicBezTo>
                  <a:cubicBezTo>
                    <a:pt x="1251" y="151"/>
                    <a:pt x="1247" y="72"/>
                    <a:pt x="1196" y="65"/>
                  </a:cubicBezTo>
                  <a:cubicBezTo>
                    <a:pt x="817" y="21"/>
                    <a:pt x="434" y="18"/>
                    <a:pt x="55" y="1"/>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6" name="Google Shape;726;p34"/>
          <p:cNvGrpSpPr/>
          <p:nvPr/>
        </p:nvGrpSpPr>
        <p:grpSpPr>
          <a:xfrm>
            <a:off x="4593425" y="1544860"/>
            <a:ext cx="570384" cy="587541"/>
            <a:chOff x="4750988" y="2321488"/>
            <a:chExt cx="336569" cy="346714"/>
          </a:xfrm>
        </p:grpSpPr>
        <p:sp>
          <p:nvSpPr>
            <p:cNvPr id="727" name="Google Shape;727;p34"/>
            <p:cNvSpPr/>
            <p:nvPr/>
          </p:nvSpPr>
          <p:spPr>
            <a:xfrm>
              <a:off x="4822899" y="2321488"/>
              <a:ext cx="264658" cy="265917"/>
            </a:xfrm>
            <a:custGeom>
              <a:avLst/>
              <a:gdLst/>
              <a:ahLst/>
              <a:cxnLst/>
              <a:rect l="l" t="t" r="r" b="b"/>
              <a:pathLst>
                <a:path w="10305" h="10354" extrusionOk="0">
                  <a:moveTo>
                    <a:pt x="462" y="265"/>
                  </a:moveTo>
                  <a:lnTo>
                    <a:pt x="462" y="265"/>
                  </a:lnTo>
                  <a:cubicBezTo>
                    <a:pt x="1179" y="777"/>
                    <a:pt x="1807" y="1392"/>
                    <a:pt x="2395" y="2048"/>
                  </a:cubicBezTo>
                  <a:cubicBezTo>
                    <a:pt x="2371" y="2143"/>
                    <a:pt x="2350" y="2239"/>
                    <a:pt x="2326" y="2334"/>
                  </a:cubicBezTo>
                  <a:cubicBezTo>
                    <a:pt x="2322" y="2359"/>
                    <a:pt x="2342" y="2375"/>
                    <a:pt x="2361" y="2375"/>
                  </a:cubicBezTo>
                  <a:cubicBezTo>
                    <a:pt x="2373" y="2375"/>
                    <a:pt x="2386" y="2368"/>
                    <a:pt x="2391" y="2352"/>
                  </a:cubicBezTo>
                  <a:cubicBezTo>
                    <a:pt x="2412" y="2273"/>
                    <a:pt x="2439" y="2198"/>
                    <a:pt x="2460" y="2119"/>
                  </a:cubicBezTo>
                  <a:cubicBezTo>
                    <a:pt x="3481" y="3270"/>
                    <a:pt x="4386" y="4544"/>
                    <a:pt x="5445" y="5644"/>
                  </a:cubicBezTo>
                  <a:cubicBezTo>
                    <a:pt x="6230" y="6463"/>
                    <a:pt x="7046" y="7252"/>
                    <a:pt x="7856" y="8045"/>
                  </a:cubicBezTo>
                  <a:cubicBezTo>
                    <a:pt x="7746" y="8072"/>
                    <a:pt x="7634" y="8109"/>
                    <a:pt x="7528" y="8133"/>
                  </a:cubicBezTo>
                  <a:cubicBezTo>
                    <a:pt x="7489" y="8143"/>
                    <a:pt x="7502" y="8192"/>
                    <a:pt x="7535" y="8192"/>
                  </a:cubicBezTo>
                  <a:cubicBezTo>
                    <a:pt x="7537" y="8192"/>
                    <a:pt x="7539" y="8192"/>
                    <a:pt x="7541" y="8191"/>
                  </a:cubicBezTo>
                  <a:cubicBezTo>
                    <a:pt x="7671" y="8171"/>
                    <a:pt x="7815" y="8161"/>
                    <a:pt x="7951" y="8137"/>
                  </a:cubicBezTo>
                  <a:lnTo>
                    <a:pt x="8262" y="8441"/>
                  </a:lnTo>
                  <a:cubicBezTo>
                    <a:pt x="8573" y="8745"/>
                    <a:pt x="9522" y="9411"/>
                    <a:pt x="9662" y="9814"/>
                  </a:cubicBezTo>
                  <a:cubicBezTo>
                    <a:pt x="9733" y="10023"/>
                    <a:pt x="9751" y="10046"/>
                    <a:pt x="9660" y="10046"/>
                  </a:cubicBezTo>
                  <a:cubicBezTo>
                    <a:pt x="9634" y="10046"/>
                    <a:pt x="9599" y="10044"/>
                    <a:pt x="9555" y="10044"/>
                  </a:cubicBezTo>
                  <a:cubicBezTo>
                    <a:pt x="9500" y="10044"/>
                    <a:pt x="9431" y="10047"/>
                    <a:pt x="9345" y="10060"/>
                  </a:cubicBezTo>
                  <a:cubicBezTo>
                    <a:pt x="9153" y="10087"/>
                    <a:pt x="8945" y="10093"/>
                    <a:pt x="8736" y="10093"/>
                  </a:cubicBezTo>
                  <a:cubicBezTo>
                    <a:pt x="8573" y="10093"/>
                    <a:pt x="8410" y="10089"/>
                    <a:pt x="8254" y="10089"/>
                  </a:cubicBezTo>
                  <a:cubicBezTo>
                    <a:pt x="8209" y="10089"/>
                    <a:pt x="8165" y="10090"/>
                    <a:pt x="8122" y="10090"/>
                  </a:cubicBezTo>
                  <a:cubicBezTo>
                    <a:pt x="7767" y="10101"/>
                    <a:pt x="7415" y="10104"/>
                    <a:pt x="7060" y="10107"/>
                  </a:cubicBezTo>
                  <a:lnTo>
                    <a:pt x="7060" y="10094"/>
                  </a:lnTo>
                  <a:cubicBezTo>
                    <a:pt x="6988" y="9950"/>
                    <a:pt x="6951" y="9786"/>
                    <a:pt x="6954" y="9626"/>
                  </a:cubicBezTo>
                  <a:cubicBezTo>
                    <a:pt x="6957" y="9472"/>
                    <a:pt x="7009" y="9342"/>
                    <a:pt x="7039" y="9196"/>
                  </a:cubicBezTo>
                  <a:cubicBezTo>
                    <a:pt x="7042" y="9168"/>
                    <a:pt x="7019" y="9141"/>
                    <a:pt x="6995" y="9141"/>
                  </a:cubicBezTo>
                  <a:cubicBezTo>
                    <a:pt x="6986" y="9141"/>
                    <a:pt x="6976" y="9145"/>
                    <a:pt x="6968" y="9155"/>
                  </a:cubicBezTo>
                  <a:cubicBezTo>
                    <a:pt x="6759" y="9414"/>
                    <a:pt x="6817" y="9827"/>
                    <a:pt x="6957" y="10111"/>
                  </a:cubicBezTo>
                  <a:cubicBezTo>
                    <a:pt x="6113" y="10126"/>
                    <a:pt x="5268" y="10135"/>
                    <a:pt x="4424" y="10135"/>
                  </a:cubicBezTo>
                  <a:cubicBezTo>
                    <a:pt x="4298" y="10135"/>
                    <a:pt x="4173" y="10135"/>
                    <a:pt x="4048" y="10135"/>
                  </a:cubicBezTo>
                  <a:cubicBezTo>
                    <a:pt x="3300" y="10135"/>
                    <a:pt x="2552" y="10128"/>
                    <a:pt x="1804" y="10118"/>
                  </a:cubicBezTo>
                  <a:cubicBezTo>
                    <a:pt x="1800" y="10118"/>
                    <a:pt x="1797" y="10118"/>
                    <a:pt x="1793" y="10118"/>
                  </a:cubicBezTo>
                  <a:cubicBezTo>
                    <a:pt x="1646" y="10118"/>
                    <a:pt x="1362" y="10159"/>
                    <a:pt x="1122" y="10159"/>
                  </a:cubicBezTo>
                  <a:cubicBezTo>
                    <a:pt x="983" y="10159"/>
                    <a:pt x="859" y="10145"/>
                    <a:pt x="786" y="10101"/>
                  </a:cubicBezTo>
                  <a:cubicBezTo>
                    <a:pt x="462" y="9899"/>
                    <a:pt x="407" y="9544"/>
                    <a:pt x="404" y="9202"/>
                  </a:cubicBezTo>
                  <a:lnTo>
                    <a:pt x="404" y="9202"/>
                  </a:lnTo>
                  <a:cubicBezTo>
                    <a:pt x="793" y="9233"/>
                    <a:pt x="1182" y="9254"/>
                    <a:pt x="1568" y="9264"/>
                  </a:cubicBezTo>
                  <a:cubicBezTo>
                    <a:pt x="1609" y="9264"/>
                    <a:pt x="1606" y="9206"/>
                    <a:pt x="1568" y="9202"/>
                  </a:cubicBezTo>
                  <a:cubicBezTo>
                    <a:pt x="1182" y="9168"/>
                    <a:pt x="793" y="9148"/>
                    <a:pt x="407" y="9137"/>
                  </a:cubicBezTo>
                  <a:cubicBezTo>
                    <a:pt x="407" y="9004"/>
                    <a:pt x="414" y="8874"/>
                    <a:pt x="414" y="8758"/>
                  </a:cubicBezTo>
                  <a:cubicBezTo>
                    <a:pt x="414" y="8663"/>
                    <a:pt x="417" y="8571"/>
                    <a:pt x="417" y="8475"/>
                  </a:cubicBezTo>
                  <a:cubicBezTo>
                    <a:pt x="584" y="8477"/>
                    <a:pt x="749" y="8480"/>
                    <a:pt x="915" y="8480"/>
                  </a:cubicBezTo>
                  <a:cubicBezTo>
                    <a:pt x="983" y="8480"/>
                    <a:pt x="1052" y="8479"/>
                    <a:pt x="1121" y="8478"/>
                  </a:cubicBezTo>
                  <a:cubicBezTo>
                    <a:pt x="1176" y="8478"/>
                    <a:pt x="1176" y="8393"/>
                    <a:pt x="1121" y="8393"/>
                  </a:cubicBezTo>
                  <a:cubicBezTo>
                    <a:pt x="1052" y="8392"/>
                    <a:pt x="983" y="8392"/>
                    <a:pt x="915" y="8392"/>
                  </a:cubicBezTo>
                  <a:cubicBezTo>
                    <a:pt x="749" y="8392"/>
                    <a:pt x="585" y="8394"/>
                    <a:pt x="421" y="8396"/>
                  </a:cubicBezTo>
                  <a:cubicBezTo>
                    <a:pt x="421" y="8215"/>
                    <a:pt x="424" y="8034"/>
                    <a:pt x="428" y="7850"/>
                  </a:cubicBezTo>
                  <a:cubicBezTo>
                    <a:pt x="536" y="7792"/>
                    <a:pt x="657" y="7763"/>
                    <a:pt x="778" y="7763"/>
                  </a:cubicBezTo>
                  <a:cubicBezTo>
                    <a:pt x="844" y="7763"/>
                    <a:pt x="910" y="7772"/>
                    <a:pt x="974" y="7788"/>
                  </a:cubicBezTo>
                  <a:cubicBezTo>
                    <a:pt x="978" y="7790"/>
                    <a:pt x="982" y="7790"/>
                    <a:pt x="986" y="7790"/>
                  </a:cubicBezTo>
                  <a:cubicBezTo>
                    <a:pt x="1028" y="7790"/>
                    <a:pt x="1042" y="7726"/>
                    <a:pt x="995" y="7713"/>
                  </a:cubicBezTo>
                  <a:cubicBezTo>
                    <a:pt x="921" y="7687"/>
                    <a:pt x="845" y="7674"/>
                    <a:pt x="769" y="7674"/>
                  </a:cubicBezTo>
                  <a:cubicBezTo>
                    <a:pt x="650" y="7674"/>
                    <a:pt x="532" y="7706"/>
                    <a:pt x="428" y="7768"/>
                  </a:cubicBezTo>
                  <a:cubicBezTo>
                    <a:pt x="431" y="7515"/>
                    <a:pt x="434" y="7263"/>
                    <a:pt x="438" y="7013"/>
                  </a:cubicBezTo>
                  <a:cubicBezTo>
                    <a:pt x="1046" y="7013"/>
                    <a:pt x="1654" y="7030"/>
                    <a:pt x="2262" y="7054"/>
                  </a:cubicBezTo>
                  <a:cubicBezTo>
                    <a:pt x="2309" y="7054"/>
                    <a:pt x="2309" y="6983"/>
                    <a:pt x="2262" y="6979"/>
                  </a:cubicBezTo>
                  <a:cubicBezTo>
                    <a:pt x="1861" y="6954"/>
                    <a:pt x="1463" y="6944"/>
                    <a:pt x="1063" y="6944"/>
                  </a:cubicBezTo>
                  <a:cubicBezTo>
                    <a:pt x="856" y="6944"/>
                    <a:pt x="649" y="6947"/>
                    <a:pt x="441" y="6952"/>
                  </a:cubicBezTo>
                  <a:cubicBezTo>
                    <a:pt x="441" y="6767"/>
                    <a:pt x="445" y="6583"/>
                    <a:pt x="448" y="6399"/>
                  </a:cubicBezTo>
                  <a:cubicBezTo>
                    <a:pt x="824" y="6412"/>
                    <a:pt x="1196" y="6429"/>
                    <a:pt x="1568" y="6433"/>
                  </a:cubicBezTo>
                  <a:cubicBezTo>
                    <a:pt x="1620" y="6433"/>
                    <a:pt x="1620" y="6354"/>
                    <a:pt x="1568" y="6354"/>
                  </a:cubicBezTo>
                  <a:cubicBezTo>
                    <a:pt x="1196" y="6337"/>
                    <a:pt x="824" y="6330"/>
                    <a:pt x="452" y="6323"/>
                  </a:cubicBezTo>
                  <a:cubicBezTo>
                    <a:pt x="458" y="5811"/>
                    <a:pt x="465" y="5299"/>
                    <a:pt x="475" y="4787"/>
                  </a:cubicBezTo>
                  <a:cubicBezTo>
                    <a:pt x="827" y="4810"/>
                    <a:pt x="1182" y="4828"/>
                    <a:pt x="1534" y="4841"/>
                  </a:cubicBezTo>
                  <a:cubicBezTo>
                    <a:pt x="1592" y="4841"/>
                    <a:pt x="1589" y="4759"/>
                    <a:pt x="1534" y="4756"/>
                  </a:cubicBezTo>
                  <a:cubicBezTo>
                    <a:pt x="1182" y="4725"/>
                    <a:pt x="827" y="4708"/>
                    <a:pt x="475" y="4691"/>
                  </a:cubicBezTo>
                  <a:cubicBezTo>
                    <a:pt x="479" y="4520"/>
                    <a:pt x="479" y="4346"/>
                    <a:pt x="479" y="4172"/>
                  </a:cubicBezTo>
                  <a:cubicBezTo>
                    <a:pt x="518" y="4170"/>
                    <a:pt x="556" y="4169"/>
                    <a:pt x="595" y="4169"/>
                  </a:cubicBezTo>
                  <a:cubicBezTo>
                    <a:pt x="756" y="4169"/>
                    <a:pt x="916" y="4186"/>
                    <a:pt x="1073" y="4216"/>
                  </a:cubicBezTo>
                  <a:cubicBezTo>
                    <a:pt x="1118" y="4216"/>
                    <a:pt x="1131" y="4162"/>
                    <a:pt x="1097" y="4138"/>
                  </a:cubicBezTo>
                  <a:cubicBezTo>
                    <a:pt x="951" y="4101"/>
                    <a:pt x="802" y="4081"/>
                    <a:pt x="653" y="4081"/>
                  </a:cubicBezTo>
                  <a:cubicBezTo>
                    <a:pt x="596" y="4081"/>
                    <a:pt x="539" y="4084"/>
                    <a:pt x="482" y="4090"/>
                  </a:cubicBezTo>
                  <a:cubicBezTo>
                    <a:pt x="486" y="3578"/>
                    <a:pt x="489" y="3065"/>
                    <a:pt x="489" y="2553"/>
                  </a:cubicBezTo>
                  <a:cubicBezTo>
                    <a:pt x="629" y="2563"/>
                    <a:pt x="773" y="2574"/>
                    <a:pt x="913" y="2580"/>
                  </a:cubicBezTo>
                  <a:cubicBezTo>
                    <a:pt x="950" y="2580"/>
                    <a:pt x="947" y="2529"/>
                    <a:pt x="913" y="2526"/>
                  </a:cubicBezTo>
                  <a:cubicBezTo>
                    <a:pt x="773" y="2512"/>
                    <a:pt x="629" y="2502"/>
                    <a:pt x="489" y="2492"/>
                  </a:cubicBezTo>
                  <a:cubicBezTo>
                    <a:pt x="489" y="2113"/>
                    <a:pt x="486" y="1730"/>
                    <a:pt x="482" y="1351"/>
                  </a:cubicBezTo>
                  <a:lnTo>
                    <a:pt x="482" y="1351"/>
                  </a:lnTo>
                  <a:cubicBezTo>
                    <a:pt x="615" y="1361"/>
                    <a:pt x="745" y="1371"/>
                    <a:pt x="878" y="1378"/>
                  </a:cubicBezTo>
                  <a:cubicBezTo>
                    <a:pt x="880" y="1378"/>
                    <a:pt x="881" y="1378"/>
                    <a:pt x="882" y="1378"/>
                  </a:cubicBezTo>
                  <a:cubicBezTo>
                    <a:pt x="933" y="1378"/>
                    <a:pt x="932" y="1300"/>
                    <a:pt x="878" y="1293"/>
                  </a:cubicBezTo>
                  <a:cubicBezTo>
                    <a:pt x="745" y="1279"/>
                    <a:pt x="612" y="1269"/>
                    <a:pt x="479" y="1262"/>
                  </a:cubicBezTo>
                  <a:cubicBezTo>
                    <a:pt x="475" y="927"/>
                    <a:pt x="469" y="596"/>
                    <a:pt x="462" y="265"/>
                  </a:cubicBezTo>
                  <a:close/>
                  <a:moveTo>
                    <a:pt x="429" y="0"/>
                  </a:moveTo>
                  <a:cubicBezTo>
                    <a:pt x="363" y="0"/>
                    <a:pt x="317" y="77"/>
                    <a:pt x="335" y="142"/>
                  </a:cubicBezTo>
                  <a:cubicBezTo>
                    <a:pt x="335" y="149"/>
                    <a:pt x="332" y="149"/>
                    <a:pt x="332" y="156"/>
                  </a:cubicBezTo>
                  <a:cubicBezTo>
                    <a:pt x="257" y="1665"/>
                    <a:pt x="250" y="3178"/>
                    <a:pt x="240" y="4688"/>
                  </a:cubicBezTo>
                  <a:cubicBezTo>
                    <a:pt x="209" y="4705"/>
                    <a:pt x="209" y="4746"/>
                    <a:pt x="240" y="4763"/>
                  </a:cubicBezTo>
                  <a:cubicBezTo>
                    <a:pt x="236" y="5094"/>
                    <a:pt x="233" y="5425"/>
                    <a:pt x="230" y="5756"/>
                  </a:cubicBezTo>
                  <a:lnTo>
                    <a:pt x="199" y="8553"/>
                  </a:lnTo>
                  <a:cubicBezTo>
                    <a:pt x="195" y="8874"/>
                    <a:pt x="1" y="9841"/>
                    <a:pt x="281" y="10135"/>
                  </a:cubicBezTo>
                  <a:cubicBezTo>
                    <a:pt x="450" y="10313"/>
                    <a:pt x="719" y="10352"/>
                    <a:pt x="989" y="10352"/>
                  </a:cubicBezTo>
                  <a:cubicBezTo>
                    <a:pt x="1198" y="10352"/>
                    <a:pt x="1407" y="10329"/>
                    <a:pt x="1573" y="10329"/>
                  </a:cubicBezTo>
                  <a:cubicBezTo>
                    <a:pt x="1583" y="10329"/>
                    <a:pt x="1593" y="10329"/>
                    <a:pt x="1602" y="10329"/>
                  </a:cubicBezTo>
                  <a:cubicBezTo>
                    <a:pt x="2555" y="10346"/>
                    <a:pt x="3505" y="10353"/>
                    <a:pt x="4458" y="10353"/>
                  </a:cubicBezTo>
                  <a:cubicBezTo>
                    <a:pt x="6360" y="10353"/>
                    <a:pt x="8262" y="10319"/>
                    <a:pt x="10164" y="10254"/>
                  </a:cubicBezTo>
                  <a:cubicBezTo>
                    <a:pt x="10260" y="10247"/>
                    <a:pt x="10304" y="10135"/>
                    <a:pt x="10243" y="10066"/>
                  </a:cubicBezTo>
                  <a:cubicBezTo>
                    <a:pt x="9560" y="9394"/>
                    <a:pt x="8870" y="8731"/>
                    <a:pt x="8180" y="8065"/>
                  </a:cubicBezTo>
                  <a:cubicBezTo>
                    <a:pt x="8201" y="8038"/>
                    <a:pt x="8194" y="7993"/>
                    <a:pt x="8153" y="7993"/>
                  </a:cubicBezTo>
                  <a:cubicBezTo>
                    <a:pt x="8139" y="7993"/>
                    <a:pt x="8125" y="7997"/>
                    <a:pt x="8115" y="8000"/>
                  </a:cubicBezTo>
                  <a:cubicBezTo>
                    <a:pt x="6998" y="6918"/>
                    <a:pt x="5895" y="5825"/>
                    <a:pt x="4861" y="4670"/>
                  </a:cubicBezTo>
                  <a:cubicBezTo>
                    <a:pt x="3433" y="3082"/>
                    <a:pt x="2292" y="1221"/>
                    <a:pt x="486" y="19"/>
                  </a:cubicBezTo>
                  <a:cubicBezTo>
                    <a:pt x="466" y="6"/>
                    <a:pt x="447" y="0"/>
                    <a:pt x="429" y="0"/>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4"/>
            <p:cNvSpPr/>
            <p:nvPr/>
          </p:nvSpPr>
          <p:spPr>
            <a:xfrm>
              <a:off x="4865146" y="2527359"/>
              <a:ext cx="16719" cy="15050"/>
            </a:xfrm>
            <a:custGeom>
              <a:avLst/>
              <a:gdLst/>
              <a:ahLst/>
              <a:cxnLst/>
              <a:rect l="l" t="t" r="r" b="b"/>
              <a:pathLst>
                <a:path w="651" h="586" extrusionOk="0">
                  <a:moveTo>
                    <a:pt x="47" y="0"/>
                  </a:moveTo>
                  <a:cubicBezTo>
                    <a:pt x="24" y="0"/>
                    <a:pt x="1" y="19"/>
                    <a:pt x="9" y="49"/>
                  </a:cubicBezTo>
                  <a:cubicBezTo>
                    <a:pt x="84" y="302"/>
                    <a:pt x="313" y="568"/>
                    <a:pt x="589" y="585"/>
                  </a:cubicBezTo>
                  <a:cubicBezTo>
                    <a:pt x="592" y="586"/>
                    <a:pt x="594" y="586"/>
                    <a:pt x="596" y="586"/>
                  </a:cubicBezTo>
                  <a:cubicBezTo>
                    <a:pt x="651" y="586"/>
                    <a:pt x="649" y="509"/>
                    <a:pt x="603" y="490"/>
                  </a:cubicBezTo>
                  <a:cubicBezTo>
                    <a:pt x="490" y="445"/>
                    <a:pt x="381" y="408"/>
                    <a:pt x="285" y="326"/>
                  </a:cubicBezTo>
                  <a:cubicBezTo>
                    <a:pt x="193" y="247"/>
                    <a:pt x="125" y="141"/>
                    <a:pt x="87" y="29"/>
                  </a:cubicBezTo>
                  <a:cubicBezTo>
                    <a:pt x="80" y="9"/>
                    <a:pt x="64" y="0"/>
                    <a:pt x="47" y="0"/>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4"/>
            <p:cNvSpPr/>
            <p:nvPr/>
          </p:nvSpPr>
          <p:spPr>
            <a:xfrm>
              <a:off x="4889981" y="2556226"/>
              <a:ext cx="5650" cy="15949"/>
            </a:xfrm>
            <a:custGeom>
              <a:avLst/>
              <a:gdLst/>
              <a:ahLst/>
              <a:cxnLst/>
              <a:rect l="l" t="t" r="r" b="b"/>
              <a:pathLst>
                <a:path w="220" h="621" extrusionOk="0">
                  <a:moveTo>
                    <a:pt x="55" y="0"/>
                  </a:moveTo>
                  <a:cubicBezTo>
                    <a:pt x="29" y="0"/>
                    <a:pt x="1" y="24"/>
                    <a:pt x="5" y="59"/>
                  </a:cubicBezTo>
                  <a:cubicBezTo>
                    <a:pt x="18" y="155"/>
                    <a:pt x="36" y="247"/>
                    <a:pt x="49" y="342"/>
                  </a:cubicBezTo>
                  <a:cubicBezTo>
                    <a:pt x="56" y="428"/>
                    <a:pt x="76" y="513"/>
                    <a:pt x="107" y="592"/>
                  </a:cubicBezTo>
                  <a:cubicBezTo>
                    <a:pt x="117" y="612"/>
                    <a:pt x="134" y="621"/>
                    <a:pt x="152" y="621"/>
                  </a:cubicBezTo>
                  <a:cubicBezTo>
                    <a:pt x="181" y="621"/>
                    <a:pt x="211" y="596"/>
                    <a:pt x="213" y="564"/>
                  </a:cubicBezTo>
                  <a:cubicBezTo>
                    <a:pt x="220" y="479"/>
                    <a:pt x="189" y="394"/>
                    <a:pt x="169" y="308"/>
                  </a:cubicBezTo>
                  <a:cubicBezTo>
                    <a:pt x="145" y="219"/>
                    <a:pt x="124" y="127"/>
                    <a:pt x="97" y="35"/>
                  </a:cubicBezTo>
                  <a:cubicBezTo>
                    <a:pt x="90" y="11"/>
                    <a:pt x="73" y="0"/>
                    <a:pt x="55" y="0"/>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4"/>
            <p:cNvSpPr/>
            <p:nvPr/>
          </p:nvSpPr>
          <p:spPr>
            <a:xfrm>
              <a:off x="4835688" y="2401052"/>
              <a:ext cx="20289" cy="5958"/>
            </a:xfrm>
            <a:custGeom>
              <a:avLst/>
              <a:gdLst/>
              <a:ahLst/>
              <a:cxnLst/>
              <a:rect l="l" t="t" r="r" b="b"/>
              <a:pathLst>
                <a:path w="790" h="232" extrusionOk="0">
                  <a:moveTo>
                    <a:pt x="89" y="1"/>
                  </a:moveTo>
                  <a:cubicBezTo>
                    <a:pt x="41" y="1"/>
                    <a:pt x="0" y="59"/>
                    <a:pt x="46" y="97"/>
                  </a:cubicBezTo>
                  <a:cubicBezTo>
                    <a:pt x="151" y="186"/>
                    <a:pt x="282" y="232"/>
                    <a:pt x="414" y="232"/>
                  </a:cubicBezTo>
                  <a:cubicBezTo>
                    <a:pt x="526" y="232"/>
                    <a:pt x="638" y="199"/>
                    <a:pt x="736" y="131"/>
                  </a:cubicBezTo>
                  <a:cubicBezTo>
                    <a:pt x="789" y="95"/>
                    <a:pt x="754" y="14"/>
                    <a:pt x="704" y="14"/>
                  </a:cubicBezTo>
                  <a:cubicBezTo>
                    <a:pt x="693" y="14"/>
                    <a:pt x="682" y="17"/>
                    <a:pt x="671" y="25"/>
                  </a:cubicBezTo>
                  <a:cubicBezTo>
                    <a:pt x="591" y="83"/>
                    <a:pt x="498" y="113"/>
                    <a:pt x="405" y="113"/>
                  </a:cubicBezTo>
                  <a:cubicBezTo>
                    <a:pt x="306" y="113"/>
                    <a:pt x="208" y="80"/>
                    <a:pt x="128" y="15"/>
                  </a:cubicBezTo>
                  <a:cubicBezTo>
                    <a:pt x="115" y="5"/>
                    <a:pt x="102" y="1"/>
                    <a:pt x="89" y="1"/>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4"/>
            <p:cNvSpPr/>
            <p:nvPr/>
          </p:nvSpPr>
          <p:spPr>
            <a:xfrm>
              <a:off x="4868074" y="2388570"/>
              <a:ext cx="13689" cy="9913"/>
            </a:xfrm>
            <a:custGeom>
              <a:avLst/>
              <a:gdLst/>
              <a:ahLst/>
              <a:cxnLst/>
              <a:rect l="l" t="t" r="r" b="b"/>
              <a:pathLst>
                <a:path w="533" h="386" extrusionOk="0">
                  <a:moveTo>
                    <a:pt x="482" y="0"/>
                  </a:moveTo>
                  <a:cubicBezTo>
                    <a:pt x="470" y="0"/>
                    <a:pt x="458" y="6"/>
                    <a:pt x="451" y="20"/>
                  </a:cubicBezTo>
                  <a:cubicBezTo>
                    <a:pt x="369" y="177"/>
                    <a:pt x="240" y="289"/>
                    <a:pt x="59" y="300"/>
                  </a:cubicBezTo>
                  <a:cubicBezTo>
                    <a:pt x="1" y="300"/>
                    <a:pt x="1" y="385"/>
                    <a:pt x="59" y="385"/>
                  </a:cubicBezTo>
                  <a:cubicBezTo>
                    <a:pt x="264" y="382"/>
                    <a:pt x="465" y="255"/>
                    <a:pt x="523" y="54"/>
                  </a:cubicBezTo>
                  <a:cubicBezTo>
                    <a:pt x="532" y="24"/>
                    <a:pt x="506" y="0"/>
                    <a:pt x="482" y="0"/>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4"/>
            <p:cNvSpPr/>
            <p:nvPr/>
          </p:nvSpPr>
          <p:spPr>
            <a:xfrm>
              <a:off x="5001315" y="2532238"/>
              <a:ext cx="11223" cy="15538"/>
            </a:xfrm>
            <a:custGeom>
              <a:avLst/>
              <a:gdLst/>
              <a:ahLst/>
              <a:cxnLst/>
              <a:rect l="l" t="t" r="r" b="b"/>
              <a:pathLst>
                <a:path w="437" h="605" extrusionOk="0">
                  <a:moveTo>
                    <a:pt x="373" y="1"/>
                  </a:moveTo>
                  <a:cubicBezTo>
                    <a:pt x="368" y="1"/>
                    <a:pt x="364" y="1"/>
                    <a:pt x="359" y="3"/>
                  </a:cubicBezTo>
                  <a:cubicBezTo>
                    <a:pt x="127" y="61"/>
                    <a:pt x="0" y="347"/>
                    <a:pt x="24" y="569"/>
                  </a:cubicBezTo>
                  <a:cubicBezTo>
                    <a:pt x="26" y="592"/>
                    <a:pt x="45" y="604"/>
                    <a:pt x="64" y="604"/>
                  </a:cubicBezTo>
                  <a:cubicBezTo>
                    <a:pt x="82" y="604"/>
                    <a:pt x="99" y="593"/>
                    <a:pt x="99" y="569"/>
                  </a:cubicBezTo>
                  <a:cubicBezTo>
                    <a:pt x="92" y="341"/>
                    <a:pt x="222" y="207"/>
                    <a:pt x="396" y="88"/>
                  </a:cubicBezTo>
                  <a:cubicBezTo>
                    <a:pt x="437" y="60"/>
                    <a:pt x="418" y="1"/>
                    <a:pt x="373" y="1"/>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4"/>
            <p:cNvSpPr/>
            <p:nvPr/>
          </p:nvSpPr>
          <p:spPr>
            <a:xfrm>
              <a:off x="4750988" y="2444430"/>
              <a:ext cx="60200" cy="44225"/>
            </a:xfrm>
            <a:custGeom>
              <a:avLst/>
              <a:gdLst/>
              <a:ahLst/>
              <a:cxnLst/>
              <a:rect l="l" t="t" r="r" b="b"/>
              <a:pathLst>
                <a:path w="2344" h="1722" extrusionOk="0">
                  <a:moveTo>
                    <a:pt x="1056" y="0"/>
                  </a:moveTo>
                  <a:cubicBezTo>
                    <a:pt x="1050" y="0"/>
                    <a:pt x="1045" y="1"/>
                    <a:pt x="1039" y="3"/>
                  </a:cubicBezTo>
                  <a:cubicBezTo>
                    <a:pt x="485" y="174"/>
                    <a:pt x="0" y="898"/>
                    <a:pt x="297" y="1475"/>
                  </a:cubicBezTo>
                  <a:cubicBezTo>
                    <a:pt x="367" y="1610"/>
                    <a:pt x="474" y="1673"/>
                    <a:pt x="591" y="1673"/>
                  </a:cubicBezTo>
                  <a:cubicBezTo>
                    <a:pt x="674" y="1673"/>
                    <a:pt x="763" y="1641"/>
                    <a:pt x="847" y="1581"/>
                  </a:cubicBezTo>
                  <a:cubicBezTo>
                    <a:pt x="1049" y="1437"/>
                    <a:pt x="1168" y="1212"/>
                    <a:pt x="1230" y="973"/>
                  </a:cubicBezTo>
                  <a:cubicBezTo>
                    <a:pt x="1431" y="1355"/>
                    <a:pt x="1783" y="1666"/>
                    <a:pt x="2217" y="1721"/>
                  </a:cubicBezTo>
                  <a:cubicBezTo>
                    <a:pt x="2220" y="1721"/>
                    <a:pt x="2223" y="1721"/>
                    <a:pt x="2226" y="1721"/>
                  </a:cubicBezTo>
                  <a:cubicBezTo>
                    <a:pt x="2311" y="1721"/>
                    <a:pt x="2344" y="1586"/>
                    <a:pt x="2268" y="1550"/>
                  </a:cubicBezTo>
                  <a:cubicBezTo>
                    <a:pt x="1793" y="1342"/>
                    <a:pt x="1431" y="1086"/>
                    <a:pt x="1291" y="556"/>
                  </a:cubicBezTo>
                  <a:cubicBezTo>
                    <a:pt x="1278" y="507"/>
                    <a:pt x="1238" y="484"/>
                    <a:pt x="1197" y="484"/>
                  </a:cubicBezTo>
                  <a:cubicBezTo>
                    <a:pt x="1145" y="484"/>
                    <a:pt x="1092" y="520"/>
                    <a:pt x="1090" y="584"/>
                  </a:cubicBezTo>
                  <a:cubicBezTo>
                    <a:pt x="1086" y="802"/>
                    <a:pt x="1028" y="1014"/>
                    <a:pt x="919" y="1202"/>
                  </a:cubicBezTo>
                  <a:lnTo>
                    <a:pt x="789" y="1369"/>
                  </a:lnTo>
                  <a:lnTo>
                    <a:pt x="427" y="1277"/>
                  </a:lnTo>
                  <a:cubicBezTo>
                    <a:pt x="373" y="1212"/>
                    <a:pt x="410" y="1000"/>
                    <a:pt x="420" y="925"/>
                  </a:cubicBezTo>
                  <a:cubicBezTo>
                    <a:pt x="485" y="546"/>
                    <a:pt x="738" y="256"/>
                    <a:pt x="1083" y="99"/>
                  </a:cubicBezTo>
                  <a:cubicBezTo>
                    <a:pt x="1132" y="77"/>
                    <a:pt x="1107" y="0"/>
                    <a:pt x="1056" y="0"/>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4"/>
            <p:cNvSpPr/>
            <p:nvPr/>
          </p:nvSpPr>
          <p:spPr>
            <a:xfrm>
              <a:off x="4909526" y="2614628"/>
              <a:ext cx="49464" cy="53574"/>
            </a:xfrm>
            <a:custGeom>
              <a:avLst/>
              <a:gdLst/>
              <a:ahLst/>
              <a:cxnLst/>
              <a:rect l="l" t="t" r="r" b="b"/>
              <a:pathLst>
                <a:path w="1926" h="2086" extrusionOk="0">
                  <a:moveTo>
                    <a:pt x="1172" y="886"/>
                  </a:moveTo>
                  <a:cubicBezTo>
                    <a:pt x="1196" y="886"/>
                    <a:pt x="1222" y="888"/>
                    <a:pt x="1248" y="893"/>
                  </a:cubicBezTo>
                  <a:cubicBezTo>
                    <a:pt x="1266" y="888"/>
                    <a:pt x="1283" y="886"/>
                    <a:pt x="1299" y="886"/>
                  </a:cubicBezTo>
                  <a:cubicBezTo>
                    <a:pt x="1380" y="886"/>
                    <a:pt x="1425" y="947"/>
                    <a:pt x="1436" y="1070"/>
                  </a:cubicBezTo>
                  <a:cubicBezTo>
                    <a:pt x="1542" y="1156"/>
                    <a:pt x="1559" y="1241"/>
                    <a:pt x="1491" y="1333"/>
                  </a:cubicBezTo>
                  <a:lnTo>
                    <a:pt x="1491" y="1330"/>
                  </a:lnTo>
                  <a:cubicBezTo>
                    <a:pt x="1467" y="1456"/>
                    <a:pt x="1348" y="1572"/>
                    <a:pt x="1255" y="1658"/>
                  </a:cubicBezTo>
                  <a:cubicBezTo>
                    <a:pt x="1158" y="1748"/>
                    <a:pt x="1004" y="1856"/>
                    <a:pt x="864" y="1856"/>
                  </a:cubicBezTo>
                  <a:cubicBezTo>
                    <a:pt x="797" y="1856"/>
                    <a:pt x="734" y="1831"/>
                    <a:pt x="682" y="1767"/>
                  </a:cubicBezTo>
                  <a:cubicBezTo>
                    <a:pt x="668" y="1753"/>
                    <a:pt x="651" y="1743"/>
                    <a:pt x="634" y="1743"/>
                  </a:cubicBezTo>
                  <a:cubicBezTo>
                    <a:pt x="685" y="1423"/>
                    <a:pt x="799" y="886"/>
                    <a:pt x="1172" y="886"/>
                  </a:cubicBezTo>
                  <a:close/>
                  <a:moveTo>
                    <a:pt x="80" y="1"/>
                  </a:moveTo>
                  <a:cubicBezTo>
                    <a:pt x="42" y="1"/>
                    <a:pt x="1" y="34"/>
                    <a:pt x="9" y="83"/>
                  </a:cubicBezTo>
                  <a:cubicBezTo>
                    <a:pt x="94" y="674"/>
                    <a:pt x="261" y="1244"/>
                    <a:pt x="429" y="1815"/>
                  </a:cubicBezTo>
                  <a:cubicBezTo>
                    <a:pt x="444" y="1861"/>
                    <a:pt x="484" y="1888"/>
                    <a:pt x="529" y="1888"/>
                  </a:cubicBezTo>
                  <a:cubicBezTo>
                    <a:pt x="535" y="1888"/>
                    <a:pt x="540" y="1887"/>
                    <a:pt x="545" y="1887"/>
                  </a:cubicBezTo>
                  <a:cubicBezTo>
                    <a:pt x="610" y="2027"/>
                    <a:pt x="718" y="2085"/>
                    <a:pt x="845" y="2085"/>
                  </a:cubicBezTo>
                  <a:cubicBezTo>
                    <a:pt x="1280" y="2085"/>
                    <a:pt x="1925" y="1394"/>
                    <a:pt x="1716" y="947"/>
                  </a:cubicBezTo>
                  <a:cubicBezTo>
                    <a:pt x="1627" y="757"/>
                    <a:pt x="1440" y="673"/>
                    <a:pt x="1247" y="673"/>
                  </a:cubicBezTo>
                  <a:cubicBezTo>
                    <a:pt x="1159" y="673"/>
                    <a:pt x="1071" y="690"/>
                    <a:pt x="989" y="722"/>
                  </a:cubicBezTo>
                  <a:cubicBezTo>
                    <a:pt x="692" y="838"/>
                    <a:pt x="562" y="1118"/>
                    <a:pt x="490" y="1412"/>
                  </a:cubicBezTo>
                  <a:cubicBezTo>
                    <a:pt x="343" y="964"/>
                    <a:pt x="224" y="510"/>
                    <a:pt x="135" y="49"/>
                  </a:cubicBezTo>
                  <a:cubicBezTo>
                    <a:pt x="128" y="15"/>
                    <a:pt x="105" y="1"/>
                    <a:pt x="80" y="1"/>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4"/>
            <p:cNvSpPr/>
            <p:nvPr/>
          </p:nvSpPr>
          <p:spPr>
            <a:xfrm>
              <a:off x="4986137" y="2423961"/>
              <a:ext cx="43609" cy="33336"/>
            </a:xfrm>
            <a:custGeom>
              <a:avLst/>
              <a:gdLst/>
              <a:ahLst/>
              <a:cxnLst/>
              <a:rect l="l" t="t" r="r" b="b"/>
              <a:pathLst>
                <a:path w="1698" h="1298" extrusionOk="0">
                  <a:moveTo>
                    <a:pt x="759" y="1"/>
                  </a:moveTo>
                  <a:cubicBezTo>
                    <a:pt x="164" y="32"/>
                    <a:pt x="0" y="797"/>
                    <a:pt x="438" y="1145"/>
                  </a:cubicBezTo>
                  <a:cubicBezTo>
                    <a:pt x="571" y="1250"/>
                    <a:pt x="734" y="1298"/>
                    <a:pt x="896" y="1298"/>
                  </a:cubicBezTo>
                  <a:cubicBezTo>
                    <a:pt x="1289" y="1298"/>
                    <a:pt x="1686" y="1018"/>
                    <a:pt x="1698" y="588"/>
                  </a:cubicBezTo>
                  <a:cubicBezTo>
                    <a:pt x="1698" y="538"/>
                    <a:pt x="1651" y="504"/>
                    <a:pt x="1606" y="504"/>
                  </a:cubicBezTo>
                  <a:cubicBezTo>
                    <a:pt x="1579" y="504"/>
                    <a:pt x="1552" y="517"/>
                    <a:pt x="1537" y="547"/>
                  </a:cubicBezTo>
                  <a:cubicBezTo>
                    <a:pt x="1403" y="819"/>
                    <a:pt x="1208" y="1109"/>
                    <a:pt x="910" y="1109"/>
                  </a:cubicBezTo>
                  <a:cubicBezTo>
                    <a:pt x="838" y="1109"/>
                    <a:pt x="759" y="1092"/>
                    <a:pt x="673" y="1053"/>
                  </a:cubicBezTo>
                  <a:cubicBezTo>
                    <a:pt x="212" y="848"/>
                    <a:pt x="284" y="223"/>
                    <a:pt x="772" y="110"/>
                  </a:cubicBezTo>
                  <a:cubicBezTo>
                    <a:pt x="834" y="93"/>
                    <a:pt x="820" y="1"/>
                    <a:pt x="759" y="1"/>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4"/>
            <p:cNvSpPr/>
            <p:nvPr/>
          </p:nvSpPr>
          <p:spPr>
            <a:xfrm>
              <a:off x="4831939" y="2566756"/>
              <a:ext cx="21342" cy="3878"/>
            </a:xfrm>
            <a:custGeom>
              <a:avLst/>
              <a:gdLst/>
              <a:ahLst/>
              <a:cxnLst/>
              <a:rect l="l" t="t" r="r" b="b"/>
              <a:pathLst>
                <a:path w="831" h="151" extrusionOk="0">
                  <a:moveTo>
                    <a:pt x="38" y="1"/>
                  </a:moveTo>
                  <a:cubicBezTo>
                    <a:pt x="1" y="1"/>
                    <a:pt x="4" y="49"/>
                    <a:pt x="38" y="52"/>
                  </a:cubicBezTo>
                  <a:lnTo>
                    <a:pt x="192" y="66"/>
                  </a:lnTo>
                  <a:cubicBezTo>
                    <a:pt x="192" y="72"/>
                    <a:pt x="199" y="76"/>
                    <a:pt x="205" y="76"/>
                  </a:cubicBezTo>
                  <a:cubicBezTo>
                    <a:pt x="400" y="103"/>
                    <a:pt x="598" y="137"/>
                    <a:pt x="796" y="151"/>
                  </a:cubicBezTo>
                  <a:cubicBezTo>
                    <a:pt x="824" y="151"/>
                    <a:pt x="830" y="110"/>
                    <a:pt x="807" y="107"/>
                  </a:cubicBezTo>
                  <a:cubicBezTo>
                    <a:pt x="742" y="96"/>
                    <a:pt x="680" y="89"/>
                    <a:pt x="615" y="79"/>
                  </a:cubicBezTo>
                  <a:cubicBezTo>
                    <a:pt x="629" y="59"/>
                    <a:pt x="615" y="31"/>
                    <a:pt x="591" y="28"/>
                  </a:cubicBezTo>
                  <a:cubicBezTo>
                    <a:pt x="407" y="11"/>
                    <a:pt x="223" y="8"/>
                    <a:pt x="38" y="1"/>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4"/>
            <p:cNvSpPr/>
            <p:nvPr/>
          </p:nvSpPr>
          <p:spPr>
            <a:xfrm>
              <a:off x="4836331" y="2463358"/>
              <a:ext cx="25528" cy="4417"/>
            </a:xfrm>
            <a:custGeom>
              <a:avLst/>
              <a:gdLst/>
              <a:ahLst/>
              <a:cxnLst/>
              <a:rect l="l" t="t" r="r" b="b"/>
              <a:pathLst>
                <a:path w="994" h="172" extrusionOk="0">
                  <a:moveTo>
                    <a:pt x="38" y="0"/>
                  </a:moveTo>
                  <a:cubicBezTo>
                    <a:pt x="0" y="0"/>
                    <a:pt x="1" y="58"/>
                    <a:pt x="41" y="62"/>
                  </a:cubicBezTo>
                  <a:cubicBezTo>
                    <a:pt x="338" y="99"/>
                    <a:pt x="639" y="147"/>
                    <a:pt x="939" y="171"/>
                  </a:cubicBezTo>
                  <a:cubicBezTo>
                    <a:pt x="940" y="171"/>
                    <a:pt x="941" y="171"/>
                    <a:pt x="942" y="171"/>
                  </a:cubicBezTo>
                  <a:cubicBezTo>
                    <a:pt x="984" y="171"/>
                    <a:pt x="993" y="103"/>
                    <a:pt x="950" y="96"/>
                  </a:cubicBezTo>
                  <a:cubicBezTo>
                    <a:pt x="649" y="55"/>
                    <a:pt x="345" y="31"/>
                    <a:pt x="41" y="0"/>
                  </a:cubicBezTo>
                  <a:cubicBezTo>
                    <a:pt x="40" y="0"/>
                    <a:pt x="39" y="0"/>
                    <a:pt x="38" y="0"/>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4"/>
            <p:cNvSpPr/>
            <p:nvPr/>
          </p:nvSpPr>
          <p:spPr>
            <a:xfrm>
              <a:off x="4836947" y="2370361"/>
              <a:ext cx="17284" cy="3108"/>
            </a:xfrm>
            <a:custGeom>
              <a:avLst/>
              <a:gdLst/>
              <a:ahLst/>
              <a:cxnLst/>
              <a:rect l="l" t="t" r="r" b="b"/>
              <a:pathLst>
                <a:path w="673" h="121" extrusionOk="0">
                  <a:moveTo>
                    <a:pt x="49" y="0"/>
                  </a:moveTo>
                  <a:cubicBezTo>
                    <a:pt x="12" y="0"/>
                    <a:pt x="0" y="57"/>
                    <a:pt x="41" y="66"/>
                  </a:cubicBezTo>
                  <a:cubicBezTo>
                    <a:pt x="199" y="102"/>
                    <a:pt x="362" y="120"/>
                    <a:pt x="526" y="120"/>
                  </a:cubicBezTo>
                  <a:cubicBezTo>
                    <a:pt x="563" y="120"/>
                    <a:pt x="601" y="119"/>
                    <a:pt x="639" y="117"/>
                  </a:cubicBezTo>
                  <a:cubicBezTo>
                    <a:pt x="670" y="117"/>
                    <a:pt x="673" y="69"/>
                    <a:pt x="639" y="69"/>
                  </a:cubicBezTo>
                  <a:cubicBezTo>
                    <a:pt x="444" y="63"/>
                    <a:pt x="249" y="42"/>
                    <a:pt x="58" y="1"/>
                  </a:cubicBezTo>
                  <a:cubicBezTo>
                    <a:pt x="55" y="0"/>
                    <a:pt x="52" y="0"/>
                    <a:pt x="49" y="0"/>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30"/>
          <p:cNvSpPr txBox="1">
            <a:spLocks noGrp="1"/>
          </p:cNvSpPr>
          <p:nvPr>
            <p:ph type="title"/>
          </p:nvPr>
        </p:nvSpPr>
        <p:spPr>
          <a:xfrm>
            <a:off x="2171246" y="1679779"/>
            <a:ext cx="5230379" cy="2242800"/>
          </a:xfrm>
          <a:prstGeom prst="rect">
            <a:avLst/>
          </a:prstGeom>
        </p:spPr>
        <p:txBody>
          <a:bodyPr spcFirstLastPara="1" wrap="square" lIns="0" tIns="0" rIns="0" bIns="0" anchor="b" anchorCtr="0">
            <a:noAutofit/>
          </a:bodyPr>
          <a:lstStyle/>
          <a:p>
            <a:r>
              <a:rPr lang="en" sz="6300" dirty="0">
                <a:solidFill>
                  <a:schemeClr val="lt2"/>
                </a:solidFill>
              </a:rPr>
              <a:t>03</a:t>
            </a:r>
            <a:r>
              <a:rPr lang="en" sz="6600" dirty="0"/>
              <a:t>.</a:t>
            </a:r>
            <a:br>
              <a:rPr lang="en" sz="6600" dirty="0"/>
            </a:br>
            <a:r>
              <a:rPr lang="en-GB" sz="6600" dirty="0" smtClean="0"/>
              <a:t>You Asked: We Answered</a:t>
            </a:r>
            <a:endParaRPr dirty="0">
              <a:solidFill>
                <a:schemeClr val="accent1"/>
              </a:solidFill>
              <a:latin typeface="Sketchnote Square" panose="03080802030202000005" pitchFamily="66" charset="0"/>
            </a:endParaRPr>
          </a:p>
        </p:txBody>
      </p:sp>
      <p:sp>
        <p:nvSpPr>
          <p:cNvPr id="539" name="Google Shape;539;p30"/>
          <p:cNvSpPr/>
          <p:nvPr/>
        </p:nvSpPr>
        <p:spPr>
          <a:xfrm>
            <a:off x="8331075" y="3066297"/>
            <a:ext cx="97897" cy="93470"/>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0" name="Google Shape;540;p30"/>
          <p:cNvGrpSpPr/>
          <p:nvPr/>
        </p:nvGrpSpPr>
        <p:grpSpPr>
          <a:xfrm>
            <a:off x="712672" y="1800408"/>
            <a:ext cx="1435165" cy="1306440"/>
            <a:chOff x="1836997" y="1601258"/>
            <a:chExt cx="1435165" cy="1306440"/>
          </a:xfrm>
        </p:grpSpPr>
        <p:grpSp>
          <p:nvGrpSpPr>
            <p:cNvPr id="541" name="Google Shape;541;p30"/>
            <p:cNvGrpSpPr/>
            <p:nvPr/>
          </p:nvGrpSpPr>
          <p:grpSpPr>
            <a:xfrm rot="-989319">
              <a:off x="1943234" y="1755738"/>
              <a:ext cx="1222691" cy="925766"/>
              <a:chOff x="3331400" y="2458650"/>
              <a:chExt cx="761700" cy="576725"/>
            </a:xfrm>
          </p:grpSpPr>
          <p:sp>
            <p:nvSpPr>
              <p:cNvPr id="542" name="Google Shape;542;p30"/>
              <p:cNvSpPr/>
              <p:nvPr/>
            </p:nvSpPr>
            <p:spPr>
              <a:xfrm>
                <a:off x="3736625" y="2986050"/>
                <a:ext cx="19425" cy="8875"/>
              </a:xfrm>
              <a:custGeom>
                <a:avLst/>
                <a:gdLst/>
                <a:ahLst/>
                <a:cxnLst/>
                <a:rect l="l" t="t" r="r" b="b"/>
                <a:pathLst>
                  <a:path w="777" h="355" extrusionOk="0">
                    <a:moveTo>
                      <a:pt x="752" y="160"/>
                    </a:moveTo>
                    <a:cubicBezTo>
                      <a:pt x="731" y="56"/>
                      <a:pt x="610" y="1"/>
                      <a:pt x="405" y="1"/>
                    </a:cubicBezTo>
                    <a:cubicBezTo>
                      <a:pt x="170" y="5"/>
                      <a:pt x="0" y="91"/>
                      <a:pt x="42" y="192"/>
                    </a:cubicBezTo>
                    <a:cubicBezTo>
                      <a:pt x="104" y="344"/>
                      <a:pt x="253" y="341"/>
                      <a:pt x="378" y="351"/>
                    </a:cubicBezTo>
                    <a:cubicBezTo>
                      <a:pt x="624" y="354"/>
                      <a:pt x="776" y="275"/>
                      <a:pt x="752" y="16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0"/>
              <p:cNvSpPr/>
              <p:nvPr/>
            </p:nvSpPr>
            <p:spPr>
              <a:xfrm>
                <a:off x="3331400" y="2458650"/>
                <a:ext cx="761700" cy="576725"/>
              </a:xfrm>
              <a:custGeom>
                <a:avLst/>
                <a:gdLst/>
                <a:ahLst/>
                <a:cxnLst/>
                <a:rect l="l" t="t" r="r" b="b"/>
                <a:pathLst>
                  <a:path w="30468" h="23069" extrusionOk="0">
                    <a:moveTo>
                      <a:pt x="11612" y="21572"/>
                    </a:moveTo>
                    <a:cubicBezTo>
                      <a:pt x="12391" y="21770"/>
                      <a:pt x="13174" y="21967"/>
                      <a:pt x="13967" y="22123"/>
                    </a:cubicBezTo>
                    <a:cubicBezTo>
                      <a:pt x="14466" y="22224"/>
                      <a:pt x="14962" y="22331"/>
                      <a:pt x="15437" y="22510"/>
                    </a:cubicBezTo>
                    <a:cubicBezTo>
                      <a:pt x="15967" y="22715"/>
                      <a:pt x="16525" y="22788"/>
                      <a:pt x="17082" y="22854"/>
                    </a:cubicBezTo>
                    <a:cubicBezTo>
                      <a:pt x="17703" y="22926"/>
                      <a:pt x="18333" y="22961"/>
                      <a:pt x="18988" y="23068"/>
                    </a:cubicBezTo>
                    <a:cubicBezTo>
                      <a:pt x="19137" y="22791"/>
                      <a:pt x="19428" y="22670"/>
                      <a:pt x="19709" y="22539"/>
                    </a:cubicBezTo>
                    <a:cubicBezTo>
                      <a:pt x="20246" y="22289"/>
                      <a:pt x="20786" y="22043"/>
                      <a:pt x="21323" y="21794"/>
                    </a:cubicBezTo>
                    <a:cubicBezTo>
                      <a:pt x="21576" y="21676"/>
                      <a:pt x="21836" y="21568"/>
                      <a:pt x="22082" y="21440"/>
                    </a:cubicBezTo>
                    <a:cubicBezTo>
                      <a:pt x="22636" y="21143"/>
                      <a:pt x="23180" y="20837"/>
                      <a:pt x="23727" y="20532"/>
                    </a:cubicBezTo>
                    <a:cubicBezTo>
                      <a:pt x="23925" y="20422"/>
                      <a:pt x="24127" y="20311"/>
                      <a:pt x="24314" y="20186"/>
                    </a:cubicBezTo>
                    <a:cubicBezTo>
                      <a:pt x="24871" y="19805"/>
                      <a:pt x="25429" y="19424"/>
                      <a:pt x="25983" y="19032"/>
                    </a:cubicBezTo>
                    <a:cubicBezTo>
                      <a:pt x="26340" y="18783"/>
                      <a:pt x="26718" y="18571"/>
                      <a:pt x="27120" y="18394"/>
                    </a:cubicBezTo>
                    <a:cubicBezTo>
                      <a:pt x="27373" y="18284"/>
                      <a:pt x="27629" y="18162"/>
                      <a:pt x="27854" y="18007"/>
                    </a:cubicBezTo>
                    <a:cubicBezTo>
                      <a:pt x="28481" y="17570"/>
                      <a:pt x="29091" y="17113"/>
                      <a:pt x="29708" y="16665"/>
                    </a:cubicBezTo>
                    <a:cubicBezTo>
                      <a:pt x="29874" y="16544"/>
                      <a:pt x="30006" y="16395"/>
                      <a:pt x="30245" y="16374"/>
                    </a:cubicBezTo>
                    <a:cubicBezTo>
                      <a:pt x="30415" y="16361"/>
                      <a:pt x="30467" y="16149"/>
                      <a:pt x="30352" y="16014"/>
                    </a:cubicBezTo>
                    <a:cubicBezTo>
                      <a:pt x="30290" y="15934"/>
                      <a:pt x="30207" y="15869"/>
                      <a:pt x="30124" y="15806"/>
                    </a:cubicBezTo>
                    <a:cubicBezTo>
                      <a:pt x="29847" y="15592"/>
                      <a:pt x="29518" y="15474"/>
                      <a:pt x="29195" y="15342"/>
                    </a:cubicBezTo>
                    <a:cubicBezTo>
                      <a:pt x="28613" y="15106"/>
                      <a:pt x="28045" y="14839"/>
                      <a:pt x="27463" y="14601"/>
                    </a:cubicBezTo>
                    <a:cubicBezTo>
                      <a:pt x="26846" y="14348"/>
                      <a:pt x="26222" y="14119"/>
                      <a:pt x="25606" y="13876"/>
                    </a:cubicBezTo>
                    <a:cubicBezTo>
                      <a:pt x="25478" y="13825"/>
                      <a:pt x="25360" y="13748"/>
                      <a:pt x="25238" y="13679"/>
                    </a:cubicBezTo>
                    <a:cubicBezTo>
                      <a:pt x="24639" y="13326"/>
                      <a:pt x="24047" y="12968"/>
                      <a:pt x="23444" y="12615"/>
                    </a:cubicBezTo>
                    <a:cubicBezTo>
                      <a:pt x="23308" y="12539"/>
                      <a:pt x="23166" y="12449"/>
                      <a:pt x="23017" y="12421"/>
                    </a:cubicBezTo>
                    <a:cubicBezTo>
                      <a:pt x="22747" y="12376"/>
                      <a:pt x="22651" y="12203"/>
                      <a:pt x="22571" y="11981"/>
                    </a:cubicBezTo>
                    <a:cubicBezTo>
                      <a:pt x="22352" y="11392"/>
                      <a:pt x="22117" y="10810"/>
                      <a:pt x="21902" y="10221"/>
                    </a:cubicBezTo>
                    <a:cubicBezTo>
                      <a:pt x="21611" y="9424"/>
                      <a:pt x="21323" y="8620"/>
                      <a:pt x="21191" y="7782"/>
                    </a:cubicBezTo>
                    <a:cubicBezTo>
                      <a:pt x="21084" y="7078"/>
                      <a:pt x="20904" y="6392"/>
                      <a:pt x="20668" y="5717"/>
                    </a:cubicBezTo>
                    <a:cubicBezTo>
                      <a:pt x="20575" y="5447"/>
                      <a:pt x="20513" y="5162"/>
                      <a:pt x="20443" y="4886"/>
                    </a:cubicBezTo>
                    <a:cubicBezTo>
                      <a:pt x="20308" y="4358"/>
                      <a:pt x="20190" y="3829"/>
                      <a:pt x="20041" y="3309"/>
                    </a:cubicBezTo>
                    <a:cubicBezTo>
                      <a:pt x="19809" y="2495"/>
                      <a:pt x="19563" y="1684"/>
                      <a:pt x="19304" y="877"/>
                    </a:cubicBezTo>
                    <a:cubicBezTo>
                      <a:pt x="19234" y="655"/>
                      <a:pt x="19126" y="433"/>
                      <a:pt x="18998" y="239"/>
                    </a:cubicBezTo>
                    <a:cubicBezTo>
                      <a:pt x="18867" y="42"/>
                      <a:pt x="18666" y="0"/>
                      <a:pt x="18440" y="100"/>
                    </a:cubicBezTo>
                    <a:cubicBezTo>
                      <a:pt x="18285" y="173"/>
                      <a:pt x="18139" y="274"/>
                      <a:pt x="17990" y="364"/>
                    </a:cubicBezTo>
                    <a:cubicBezTo>
                      <a:pt x="17166" y="866"/>
                      <a:pt x="16534" y="1583"/>
                      <a:pt x="15853" y="2238"/>
                    </a:cubicBezTo>
                    <a:cubicBezTo>
                      <a:pt x="15453" y="2623"/>
                      <a:pt x="15045" y="2983"/>
                      <a:pt x="14567" y="3277"/>
                    </a:cubicBezTo>
                    <a:cubicBezTo>
                      <a:pt x="13974" y="3642"/>
                      <a:pt x="13413" y="4047"/>
                      <a:pt x="12921" y="4539"/>
                    </a:cubicBezTo>
                    <a:cubicBezTo>
                      <a:pt x="12138" y="5322"/>
                      <a:pt x="11258" y="5994"/>
                      <a:pt x="10347" y="6632"/>
                    </a:cubicBezTo>
                    <a:cubicBezTo>
                      <a:pt x="9623" y="7141"/>
                      <a:pt x="8909" y="7660"/>
                      <a:pt x="8223" y="8215"/>
                    </a:cubicBezTo>
                    <a:cubicBezTo>
                      <a:pt x="8078" y="8337"/>
                      <a:pt x="7925" y="8447"/>
                      <a:pt x="7797" y="8548"/>
                    </a:cubicBezTo>
                    <a:cubicBezTo>
                      <a:pt x="7710" y="8548"/>
                      <a:pt x="7658" y="8551"/>
                      <a:pt x="7603" y="8548"/>
                    </a:cubicBezTo>
                    <a:cubicBezTo>
                      <a:pt x="5392" y="8385"/>
                      <a:pt x="3178" y="8468"/>
                      <a:pt x="960" y="8465"/>
                    </a:cubicBezTo>
                    <a:cubicBezTo>
                      <a:pt x="767" y="8461"/>
                      <a:pt x="594" y="8499"/>
                      <a:pt x="413" y="8599"/>
                    </a:cubicBezTo>
                    <a:cubicBezTo>
                      <a:pt x="74" y="8790"/>
                      <a:pt x="1" y="8839"/>
                      <a:pt x="74" y="9178"/>
                    </a:cubicBezTo>
                    <a:cubicBezTo>
                      <a:pt x="140" y="9472"/>
                      <a:pt x="257" y="9757"/>
                      <a:pt x="386" y="10034"/>
                    </a:cubicBezTo>
                    <a:cubicBezTo>
                      <a:pt x="732" y="10775"/>
                      <a:pt x="1088" y="11510"/>
                      <a:pt x="1453" y="12241"/>
                    </a:cubicBezTo>
                    <a:cubicBezTo>
                      <a:pt x="1948" y="13249"/>
                      <a:pt x="2478" y="14244"/>
                      <a:pt x="3146" y="15162"/>
                    </a:cubicBezTo>
                    <a:cubicBezTo>
                      <a:pt x="3299" y="15367"/>
                      <a:pt x="3431" y="15588"/>
                      <a:pt x="3556" y="15813"/>
                    </a:cubicBezTo>
                    <a:cubicBezTo>
                      <a:pt x="4148" y="16887"/>
                      <a:pt x="4734" y="17965"/>
                      <a:pt x="5326" y="19043"/>
                    </a:cubicBezTo>
                    <a:cubicBezTo>
                      <a:pt x="5427" y="19219"/>
                      <a:pt x="5531" y="19396"/>
                      <a:pt x="5655" y="19558"/>
                    </a:cubicBezTo>
                    <a:cubicBezTo>
                      <a:pt x="5735" y="19666"/>
                      <a:pt x="5842" y="19766"/>
                      <a:pt x="5957" y="19833"/>
                    </a:cubicBezTo>
                    <a:cubicBezTo>
                      <a:pt x="6584" y="20182"/>
                      <a:pt x="7242" y="20452"/>
                      <a:pt x="7945" y="20626"/>
                    </a:cubicBezTo>
                    <a:cubicBezTo>
                      <a:pt x="9172" y="20927"/>
                      <a:pt x="10388" y="21263"/>
                      <a:pt x="11612" y="21572"/>
                    </a:cubicBezTo>
                    <a:close/>
                    <a:moveTo>
                      <a:pt x="18202" y="22473"/>
                    </a:moveTo>
                    <a:cubicBezTo>
                      <a:pt x="17522" y="22393"/>
                      <a:pt x="16843" y="22317"/>
                      <a:pt x="16164" y="22219"/>
                    </a:cubicBezTo>
                    <a:cubicBezTo>
                      <a:pt x="15960" y="22192"/>
                      <a:pt x="15762" y="22109"/>
                      <a:pt x="15565" y="22036"/>
                    </a:cubicBezTo>
                    <a:cubicBezTo>
                      <a:pt x="15118" y="21877"/>
                      <a:pt x="14660" y="21766"/>
                      <a:pt x="14196" y="21669"/>
                    </a:cubicBezTo>
                    <a:cubicBezTo>
                      <a:pt x="13354" y="21496"/>
                      <a:pt x="12519" y="21298"/>
                      <a:pt x="11684" y="21101"/>
                    </a:cubicBezTo>
                    <a:cubicBezTo>
                      <a:pt x="11206" y="20986"/>
                      <a:pt x="10731" y="20855"/>
                      <a:pt x="10260" y="20730"/>
                    </a:cubicBezTo>
                    <a:cubicBezTo>
                      <a:pt x="10177" y="20709"/>
                      <a:pt x="10097" y="20674"/>
                      <a:pt x="9965" y="20629"/>
                    </a:cubicBezTo>
                    <a:cubicBezTo>
                      <a:pt x="10312" y="19742"/>
                      <a:pt x="10627" y="18901"/>
                      <a:pt x="10971" y="18069"/>
                    </a:cubicBezTo>
                    <a:cubicBezTo>
                      <a:pt x="11134" y="17677"/>
                      <a:pt x="11351" y="17310"/>
                      <a:pt x="11542" y="16929"/>
                    </a:cubicBezTo>
                    <a:cubicBezTo>
                      <a:pt x="11805" y="16395"/>
                      <a:pt x="12055" y="15855"/>
                      <a:pt x="12325" y="15325"/>
                    </a:cubicBezTo>
                    <a:cubicBezTo>
                      <a:pt x="12717" y="14566"/>
                      <a:pt x="13122" y="13817"/>
                      <a:pt x="13524" y="13066"/>
                    </a:cubicBezTo>
                    <a:cubicBezTo>
                      <a:pt x="13691" y="12750"/>
                      <a:pt x="13857" y="12432"/>
                      <a:pt x="14023" y="12120"/>
                    </a:cubicBezTo>
                    <a:cubicBezTo>
                      <a:pt x="14054" y="12064"/>
                      <a:pt x="14099" y="12016"/>
                      <a:pt x="14130" y="11975"/>
                    </a:cubicBezTo>
                    <a:cubicBezTo>
                      <a:pt x="14175" y="11985"/>
                      <a:pt x="14199" y="11985"/>
                      <a:pt x="14206" y="11995"/>
                    </a:cubicBezTo>
                    <a:cubicBezTo>
                      <a:pt x="14529" y="12553"/>
                      <a:pt x="14871" y="13101"/>
                      <a:pt x="15069" y="13721"/>
                    </a:cubicBezTo>
                    <a:cubicBezTo>
                      <a:pt x="15236" y="14236"/>
                      <a:pt x="15468" y="14732"/>
                      <a:pt x="15661" y="15242"/>
                    </a:cubicBezTo>
                    <a:cubicBezTo>
                      <a:pt x="16011" y="16142"/>
                      <a:pt x="16396" y="17036"/>
                      <a:pt x="16697" y="17951"/>
                    </a:cubicBezTo>
                    <a:cubicBezTo>
                      <a:pt x="17009" y="18907"/>
                      <a:pt x="17391" y="19833"/>
                      <a:pt x="17793" y="20751"/>
                    </a:cubicBezTo>
                    <a:cubicBezTo>
                      <a:pt x="18001" y="21232"/>
                      <a:pt x="18181" y="21728"/>
                      <a:pt x="18371" y="22219"/>
                    </a:cubicBezTo>
                    <a:cubicBezTo>
                      <a:pt x="18396" y="22278"/>
                      <a:pt x="18396" y="22348"/>
                      <a:pt x="18410" y="22438"/>
                    </a:cubicBezTo>
                    <a:cubicBezTo>
                      <a:pt x="18330" y="22452"/>
                      <a:pt x="18264" y="22480"/>
                      <a:pt x="18202" y="22473"/>
                    </a:cubicBezTo>
                    <a:close/>
                    <a:moveTo>
                      <a:pt x="22813" y="14345"/>
                    </a:moveTo>
                    <a:cubicBezTo>
                      <a:pt x="22883" y="14524"/>
                      <a:pt x="22990" y="14628"/>
                      <a:pt x="23212" y="14577"/>
                    </a:cubicBezTo>
                    <a:cubicBezTo>
                      <a:pt x="23284" y="14559"/>
                      <a:pt x="23388" y="14573"/>
                      <a:pt x="23454" y="14611"/>
                    </a:cubicBezTo>
                    <a:cubicBezTo>
                      <a:pt x="23669" y="14743"/>
                      <a:pt x="23908" y="14781"/>
                      <a:pt x="24147" y="14843"/>
                    </a:cubicBezTo>
                    <a:cubicBezTo>
                      <a:pt x="24909" y="15041"/>
                      <a:pt x="25668" y="15252"/>
                      <a:pt x="26427" y="15460"/>
                    </a:cubicBezTo>
                    <a:cubicBezTo>
                      <a:pt x="26444" y="15463"/>
                      <a:pt x="26458" y="15474"/>
                      <a:pt x="26476" y="15477"/>
                    </a:cubicBezTo>
                    <a:cubicBezTo>
                      <a:pt x="27109" y="15619"/>
                      <a:pt x="27723" y="15810"/>
                      <a:pt x="28322" y="16063"/>
                    </a:cubicBezTo>
                    <a:cubicBezTo>
                      <a:pt x="28606" y="16184"/>
                      <a:pt x="28932" y="16208"/>
                      <a:pt x="29348" y="16302"/>
                    </a:cubicBezTo>
                    <a:cubicBezTo>
                      <a:pt x="29147" y="16465"/>
                      <a:pt x="29022" y="16579"/>
                      <a:pt x="28887" y="16676"/>
                    </a:cubicBezTo>
                    <a:cubicBezTo>
                      <a:pt x="28451" y="16995"/>
                      <a:pt x="28021" y="17313"/>
                      <a:pt x="27573" y="17615"/>
                    </a:cubicBezTo>
                    <a:cubicBezTo>
                      <a:pt x="27359" y="17757"/>
                      <a:pt x="27116" y="17861"/>
                      <a:pt x="26887" y="17983"/>
                    </a:cubicBezTo>
                    <a:cubicBezTo>
                      <a:pt x="26534" y="18173"/>
                      <a:pt x="26171" y="18343"/>
                      <a:pt x="25835" y="18557"/>
                    </a:cubicBezTo>
                    <a:cubicBezTo>
                      <a:pt x="25366" y="18852"/>
                      <a:pt x="24909" y="19171"/>
                      <a:pt x="24463" y="19496"/>
                    </a:cubicBezTo>
                    <a:cubicBezTo>
                      <a:pt x="24026" y="19815"/>
                      <a:pt x="23565" y="20089"/>
                      <a:pt x="23083" y="20342"/>
                    </a:cubicBezTo>
                    <a:cubicBezTo>
                      <a:pt x="22671" y="20560"/>
                      <a:pt x="22266" y="20799"/>
                      <a:pt x="21850" y="21021"/>
                    </a:cubicBezTo>
                    <a:cubicBezTo>
                      <a:pt x="21683" y="21114"/>
                      <a:pt x="21507" y="21194"/>
                      <a:pt x="21333" y="21274"/>
                    </a:cubicBezTo>
                    <a:cubicBezTo>
                      <a:pt x="20668" y="21579"/>
                      <a:pt x="20003" y="21883"/>
                      <a:pt x="19338" y="22185"/>
                    </a:cubicBezTo>
                    <a:cubicBezTo>
                      <a:pt x="19230" y="22237"/>
                      <a:pt x="19116" y="22275"/>
                      <a:pt x="18988" y="22323"/>
                    </a:cubicBezTo>
                    <a:cubicBezTo>
                      <a:pt x="18776" y="21949"/>
                      <a:pt x="18645" y="21565"/>
                      <a:pt x="18489" y="21191"/>
                    </a:cubicBezTo>
                    <a:cubicBezTo>
                      <a:pt x="18316" y="20768"/>
                      <a:pt x="18149" y="20342"/>
                      <a:pt x="17966" y="19919"/>
                    </a:cubicBezTo>
                    <a:cubicBezTo>
                      <a:pt x="17724" y="19358"/>
                      <a:pt x="17505" y="18789"/>
                      <a:pt x="17297" y="18215"/>
                    </a:cubicBezTo>
                    <a:cubicBezTo>
                      <a:pt x="16902" y="17113"/>
                      <a:pt x="16462" y="16028"/>
                      <a:pt x="16036" y="14937"/>
                    </a:cubicBezTo>
                    <a:cubicBezTo>
                      <a:pt x="15869" y="14507"/>
                      <a:pt x="15682" y="14088"/>
                      <a:pt x="15523" y="13662"/>
                    </a:cubicBezTo>
                    <a:cubicBezTo>
                      <a:pt x="15343" y="13180"/>
                      <a:pt x="15159" y="12709"/>
                      <a:pt x="14841" y="12293"/>
                    </a:cubicBezTo>
                    <a:cubicBezTo>
                      <a:pt x="14802" y="12245"/>
                      <a:pt x="14788" y="12178"/>
                      <a:pt x="14757" y="12106"/>
                    </a:cubicBezTo>
                    <a:cubicBezTo>
                      <a:pt x="15499" y="12099"/>
                      <a:pt x="16168" y="12317"/>
                      <a:pt x="16843" y="12466"/>
                    </a:cubicBezTo>
                    <a:cubicBezTo>
                      <a:pt x="17599" y="12629"/>
                      <a:pt x="18340" y="12837"/>
                      <a:pt x="19088" y="13027"/>
                    </a:cubicBezTo>
                    <a:cubicBezTo>
                      <a:pt x="19324" y="13086"/>
                      <a:pt x="19563" y="13142"/>
                      <a:pt x="19798" y="13211"/>
                    </a:cubicBezTo>
                    <a:cubicBezTo>
                      <a:pt x="20083" y="13294"/>
                      <a:pt x="20364" y="13398"/>
                      <a:pt x="20647" y="13485"/>
                    </a:cubicBezTo>
                    <a:cubicBezTo>
                      <a:pt x="21015" y="13596"/>
                      <a:pt x="21382" y="13707"/>
                      <a:pt x="21753" y="13814"/>
                    </a:cubicBezTo>
                    <a:cubicBezTo>
                      <a:pt x="22054" y="13900"/>
                      <a:pt x="22360" y="13984"/>
                      <a:pt x="22667" y="14070"/>
                    </a:cubicBezTo>
                    <a:cubicBezTo>
                      <a:pt x="22720" y="14167"/>
                      <a:pt x="22775" y="14254"/>
                      <a:pt x="22813" y="14345"/>
                    </a:cubicBezTo>
                    <a:close/>
                    <a:moveTo>
                      <a:pt x="18634" y="561"/>
                    </a:moveTo>
                    <a:cubicBezTo>
                      <a:pt x="18773" y="661"/>
                      <a:pt x="18797" y="814"/>
                      <a:pt x="18839" y="960"/>
                    </a:cubicBezTo>
                    <a:cubicBezTo>
                      <a:pt x="19096" y="1801"/>
                      <a:pt x="19358" y="2640"/>
                      <a:pt x="19601" y="3489"/>
                    </a:cubicBezTo>
                    <a:cubicBezTo>
                      <a:pt x="19750" y="4008"/>
                      <a:pt x="19854" y="4539"/>
                      <a:pt x="19985" y="5065"/>
                    </a:cubicBezTo>
                    <a:cubicBezTo>
                      <a:pt x="20044" y="5311"/>
                      <a:pt x="20104" y="5557"/>
                      <a:pt x="20183" y="5800"/>
                    </a:cubicBezTo>
                    <a:cubicBezTo>
                      <a:pt x="20430" y="6541"/>
                      <a:pt x="20602" y="7293"/>
                      <a:pt x="20727" y="8066"/>
                    </a:cubicBezTo>
                    <a:cubicBezTo>
                      <a:pt x="20804" y="8548"/>
                      <a:pt x="20935" y="9026"/>
                      <a:pt x="21098" y="9487"/>
                    </a:cubicBezTo>
                    <a:cubicBezTo>
                      <a:pt x="21437" y="10464"/>
                      <a:pt x="21815" y="11427"/>
                      <a:pt x="22176" y="12397"/>
                    </a:cubicBezTo>
                    <a:cubicBezTo>
                      <a:pt x="22310" y="12757"/>
                      <a:pt x="22446" y="13121"/>
                      <a:pt x="22574" y="13561"/>
                    </a:cubicBezTo>
                    <a:cubicBezTo>
                      <a:pt x="21604" y="13416"/>
                      <a:pt x="20807" y="13062"/>
                      <a:pt x="19941" y="12778"/>
                    </a:cubicBezTo>
                    <a:cubicBezTo>
                      <a:pt x="20069" y="12688"/>
                      <a:pt x="20169" y="12615"/>
                      <a:pt x="20318" y="12511"/>
                    </a:cubicBezTo>
                    <a:cubicBezTo>
                      <a:pt x="20163" y="12445"/>
                      <a:pt x="20059" y="12390"/>
                      <a:pt x="19948" y="12362"/>
                    </a:cubicBezTo>
                    <a:cubicBezTo>
                      <a:pt x="19539" y="12255"/>
                      <a:pt x="19539" y="12258"/>
                      <a:pt x="19265" y="12037"/>
                    </a:cubicBezTo>
                    <a:cubicBezTo>
                      <a:pt x="19037" y="12196"/>
                      <a:pt x="19220" y="12394"/>
                      <a:pt x="19241" y="12581"/>
                    </a:cubicBezTo>
                    <a:cubicBezTo>
                      <a:pt x="17945" y="12269"/>
                      <a:pt x="16670" y="11964"/>
                      <a:pt x="15378" y="11655"/>
                    </a:cubicBezTo>
                    <a:cubicBezTo>
                      <a:pt x="15266" y="11406"/>
                      <a:pt x="15333" y="11139"/>
                      <a:pt x="15370" y="10876"/>
                    </a:cubicBezTo>
                    <a:cubicBezTo>
                      <a:pt x="15381" y="10810"/>
                      <a:pt x="15409" y="10744"/>
                      <a:pt x="15433" y="10682"/>
                    </a:cubicBezTo>
                    <a:cubicBezTo>
                      <a:pt x="16008" y="9317"/>
                      <a:pt x="16313" y="7872"/>
                      <a:pt x="16788" y="6475"/>
                    </a:cubicBezTo>
                    <a:cubicBezTo>
                      <a:pt x="16895" y="6157"/>
                      <a:pt x="17009" y="5838"/>
                      <a:pt x="17110" y="5513"/>
                    </a:cubicBezTo>
                    <a:cubicBezTo>
                      <a:pt x="17255" y="5044"/>
                      <a:pt x="17418" y="4580"/>
                      <a:pt x="17529" y="4102"/>
                    </a:cubicBezTo>
                    <a:cubicBezTo>
                      <a:pt x="17647" y="3572"/>
                      <a:pt x="17803" y="3052"/>
                      <a:pt x="17983" y="2543"/>
                    </a:cubicBezTo>
                    <a:cubicBezTo>
                      <a:pt x="18181" y="1982"/>
                      <a:pt x="18319" y="1406"/>
                      <a:pt x="18381" y="818"/>
                    </a:cubicBezTo>
                    <a:cubicBezTo>
                      <a:pt x="18399" y="665"/>
                      <a:pt x="18451" y="557"/>
                      <a:pt x="18634" y="561"/>
                    </a:cubicBezTo>
                    <a:close/>
                    <a:moveTo>
                      <a:pt x="6730" y="10034"/>
                    </a:moveTo>
                    <a:cubicBezTo>
                      <a:pt x="7741" y="9220"/>
                      <a:pt x="8749" y="8409"/>
                      <a:pt x="9761" y="7598"/>
                    </a:cubicBezTo>
                    <a:cubicBezTo>
                      <a:pt x="9869" y="7512"/>
                      <a:pt x="9979" y="7422"/>
                      <a:pt x="10097" y="7352"/>
                    </a:cubicBezTo>
                    <a:cubicBezTo>
                      <a:pt x="10873" y="6885"/>
                      <a:pt x="11556" y="6299"/>
                      <a:pt x="12263" y="5741"/>
                    </a:cubicBezTo>
                    <a:cubicBezTo>
                      <a:pt x="12547" y="5516"/>
                      <a:pt x="12834" y="5287"/>
                      <a:pt x="13084" y="5031"/>
                    </a:cubicBezTo>
                    <a:cubicBezTo>
                      <a:pt x="13590" y="4507"/>
                      <a:pt x="14161" y="4061"/>
                      <a:pt x="14785" y="3680"/>
                    </a:cubicBezTo>
                    <a:cubicBezTo>
                      <a:pt x="15322" y="3354"/>
                      <a:pt x="15790" y="2956"/>
                      <a:pt x="16237" y="2519"/>
                    </a:cubicBezTo>
                    <a:cubicBezTo>
                      <a:pt x="16753" y="2017"/>
                      <a:pt x="17235" y="1476"/>
                      <a:pt x="17828" y="1046"/>
                    </a:cubicBezTo>
                    <a:cubicBezTo>
                      <a:pt x="17921" y="973"/>
                      <a:pt x="18028" y="915"/>
                      <a:pt x="18129" y="853"/>
                    </a:cubicBezTo>
                    <a:cubicBezTo>
                      <a:pt x="18156" y="897"/>
                      <a:pt x="18191" y="932"/>
                      <a:pt x="18184" y="949"/>
                    </a:cubicBezTo>
                    <a:cubicBezTo>
                      <a:pt x="17983" y="1472"/>
                      <a:pt x="17786" y="1992"/>
                      <a:pt x="17571" y="2508"/>
                    </a:cubicBezTo>
                    <a:cubicBezTo>
                      <a:pt x="17543" y="2578"/>
                      <a:pt x="17449" y="2620"/>
                      <a:pt x="17384" y="2674"/>
                    </a:cubicBezTo>
                    <a:cubicBezTo>
                      <a:pt x="17387" y="2799"/>
                      <a:pt x="17425" y="2935"/>
                      <a:pt x="17398" y="3056"/>
                    </a:cubicBezTo>
                    <a:cubicBezTo>
                      <a:pt x="17287" y="3534"/>
                      <a:pt x="17155" y="4005"/>
                      <a:pt x="17027" y="4480"/>
                    </a:cubicBezTo>
                    <a:cubicBezTo>
                      <a:pt x="16982" y="4643"/>
                      <a:pt x="16940" y="4809"/>
                      <a:pt x="16881" y="4965"/>
                    </a:cubicBezTo>
                    <a:cubicBezTo>
                      <a:pt x="16310" y="6458"/>
                      <a:pt x="15911" y="8000"/>
                      <a:pt x="15437" y="9517"/>
                    </a:cubicBezTo>
                    <a:cubicBezTo>
                      <a:pt x="15402" y="9632"/>
                      <a:pt x="15378" y="9750"/>
                      <a:pt x="15329" y="9857"/>
                    </a:cubicBezTo>
                    <a:cubicBezTo>
                      <a:pt x="15093" y="10384"/>
                      <a:pt x="14851" y="10910"/>
                      <a:pt x="14910" y="11510"/>
                    </a:cubicBezTo>
                    <a:cubicBezTo>
                      <a:pt x="14650" y="11593"/>
                      <a:pt x="14452" y="11521"/>
                      <a:pt x="14273" y="11430"/>
                    </a:cubicBezTo>
                    <a:cubicBezTo>
                      <a:pt x="14144" y="11364"/>
                      <a:pt x="14030" y="11333"/>
                      <a:pt x="13881" y="11337"/>
                    </a:cubicBezTo>
                    <a:cubicBezTo>
                      <a:pt x="13673" y="11337"/>
                      <a:pt x="13462" y="11299"/>
                      <a:pt x="13257" y="11254"/>
                    </a:cubicBezTo>
                    <a:cubicBezTo>
                      <a:pt x="12381" y="11060"/>
                      <a:pt x="11490" y="10977"/>
                      <a:pt x="10600" y="10886"/>
                    </a:cubicBezTo>
                    <a:cubicBezTo>
                      <a:pt x="9325" y="10761"/>
                      <a:pt x="8060" y="10585"/>
                      <a:pt x="6819" y="10259"/>
                    </a:cubicBezTo>
                    <a:cubicBezTo>
                      <a:pt x="6757" y="10242"/>
                      <a:pt x="6698" y="10208"/>
                      <a:pt x="6629" y="10173"/>
                    </a:cubicBezTo>
                    <a:cubicBezTo>
                      <a:pt x="6674" y="10110"/>
                      <a:pt x="6695" y="10062"/>
                      <a:pt x="6730" y="10034"/>
                    </a:cubicBezTo>
                    <a:close/>
                    <a:moveTo>
                      <a:pt x="4366" y="16270"/>
                    </a:moveTo>
                    <a:cubicBezTo>
                      <a:pt x="3680" y="15034"/>
                      <a:pt x="2786" y="13911"/>
                      <a:pt x="2169" y="12636"/>
                    </a:cubicBezTo>
                    <a:cubicBezTo>
                      <a:pt x="1945" y="12175"/>
                      <a:pt x="1729" y="11714"/>
                      <a:pt x="1508" y="11254"/>
                    </a:cubicBezTo>
                    <a:cubicBezTo>
                      <a:pt x="1275" y="10782"/>
                      <a:pt x="1033" y="10311"/>
                      <a:pt x="805" y="9837"/>
                    </a:cubicBezTo>
                    <a:cubicBezTo>
                      <a:pt x="742" y="9704"/>
                      <a:pt x="621" y="9584"/>
                      <a:pt x="683" y="9413"/>
                    </a:cubicBezTo>
                    <a:cubicBezTo>
                      <a:pt x="725" y="9421"/>
                      <a:pt x="767" y="9418"/>
                      <a:pt x="787" y="9434"/>
                    </a:cubicBezTo>
                    <a:cubicBezTo>
                      <a:pt x="1179" y="9784"/>
                      <a:pt x="1660" y="9923"/>
                      <a:pt x="2174" y="10003"/>
                    </a:cubicBezTo>
                    <a:cubicBezTo>
                      <a:pt x="3559" y="10221"/>
                      <a:pt x="4948" y="10432"/>
                      <a:pt x="6335" y="10657"/>
                    </a:cubicBezTo>
                    <a:cubicBezTo>
                      <a:pt x="6747" y="10723"/>
                      <a:pt x="7155" y="10835"/>
                      <a:pt x="7568" y="10907"/>
                    </a:cubicBezTo>
                    <a:cubicBezTo>
                      <a:pt x="8157" y="11014"/>
                      <a:pt x="8743" y="11126"/>
                      <a:pt x="9332" y="11205"/>
                    </a:cubicBezTo>
                    <a:cubicBezTo>
                      <a:pt x="10413" y="11347"/>
                      <a:pt x="11494" y="11462"/>
                      <a:pt x="12575" y="11593"/>
                    </a:cubicBezTo>
                    <a:cubicBezTo>
                      <a:pt x="12706" y="11610"/>
                      <a:pt x="12834" y="11659"/>
                      <a:pt x="13042" y="11718"/>
                    </a:cubicBezTo>
                    <a:cubicBezTo>
                      <a:pt x="12658" y="11946"/>
                      <a:pt x="12343" y="12123"/>
                      <a:pt x="12037" y="12317"/>
                    </a:cubicBezTo>
                    <a:cubicBezTo>
                      <a:pt x="11791" y="12477"/>
                      <a:pt x="11556" y="12656"/>
                      <a:pt x="11316" y="12823"/>
                    </a:cubicBezTo>
                    <a:cubicBezTo>
                      <a:pt x="11116" y="12962"/>
                      <a:pt x="10915" y="13097"/>
                      <a:pt x="10710" y="13229"/>
                    </a:cubicBezTo>
                    <a:cubicBezTo>
                      <a:pt x="10302" y="13492"/>
                      <a:pt x="9893" y="13752"/>
                      <a:pt x="9484" y="14012"/>
                    </a:cubicBezTo>
                    <a:cubicBezTo>
                      <a:pt x="9248" y="14161"/>
                      <a:pt x="9026" y="14337"/>
                      <a:pt x="8777" y="14455"/>
                    </a:cubicBezTo>
                    <a:cubicBezTo>
                      <a:pt x="7641" y="14989"/>
                      <a:pt x="6543" y="15599"/>
                      <a:pt x="5354" y="16024"/>
                    </a:cubicBezTo>
                    <a:cubicBezTo>
                      <a:pt x="5056" y="16128"/>
                      <a:pt x="4758" y="16226"/>
                      <a:pt x="4446" y="16329"/>
                    </a:cubicBezTo>
                    <a:cubicBezTo>
                      <a:pt x="4394" y="16291"/>
                      <a:pt x="4377" y="16285"/>
                      <a:pt x="4366" y="16270"/>
                    </a:cubicBezTo>
                    <a:close/>
                    <a:moveTo>
                      <a:pt x="6459" y="19614"/>
                    </a:moveTo>
                    <a:cubicBezTo>
                      <a:pt x="6189" y="19486"/>
                      <a:pt x="6012" y="19292"/>
                      <a:pt x="5877" y="19049"/>
                    </a:cubicBezTo>
                    <a:cubicBezTo>
                      <a:pt x="5586" y="18530"/>
                      <a:pt x="5305" y="18003"/>
                      <a:pt x="5022" y="17479"/>
                    </a:cubicBezTo>
                    <a:cubicBezTo>
                      <a:pt x="4883" y="17227"/>
                      <a:pt x="4751" y="16967"/>
                      <a:pt x="4602" y="16680"/>
                    </a:cubicBezTo>
                    <a:cubicBezTo>
                      <a:pt x="4685" y="16652"/>
                      <a:pt x="4758" y="16617"/>
                      <a:pt x="4834" y="16596"/>
                    </a:cubicBezTo>
                    <a:cubicBezTo>
                      <a:pt x="5521" y="16430"/>
                      <a:pt x="6161" y="16160"/>
                      <a:pt x="6795" y="15869"/>
                    </a:cubicBezTo>
                    <a:cubicBezTo>
                      <a:pt x="7398" y="15592"/>
                      <a:pt x="8001" y="15314"/>
                      <a:pt x="8590" y="15013"/>
                    </a:cubicBezTo>
                    <a:cubicBezTo>
                      <a:pt x="8992" y="14809"/>
                      <a:pt x="9373" y="14566"/>
                      <a:pt x="9757" y="14330"/>
                    </a:cubicBezTo>
                    <a:cubicBezTo>
                      <a:pt x="10038" y="14157"/>
                      <a:pt x="10302" y="13956"/>
                      <a:pt x="10586" y="13790"/>
                    </a:cubicBezTo>
                    <a:cubicBezTo>
                      <a:pt x="11019" y="13534"/>
                      <a:pt x="11438" y="13259"/>
                      <a:pt x="11840" y="12958"/>
                    </a:cubicBezTo>
                    <a:cubicBezTo>
                      <a:pt x="12339" y="12587"/>
                      <a:pt x="12883" y="12276"/>
                      <a:pt x="13513" y="12016"/>
                    </a:cubicBezTo>
                    <a:cubicBezTo>
                      <a:pt x="13507" y="12116"/>
                      <a:pt x="13524" y="12189"/>
                      <a:pt x="13496" y="12237"/>
                    </a:cubicBezTo>
                    <a:cubicBezTo>
                      <a:pt x="13208" y="12757"/>
                      <a:pt x="12914" y="13273"/>
                      <a:pt x="12605" y="13817"/>
                    </a:cubicBezTo>
                    <a:cubicBezTo>
                      <a:pt x="12266" y="13728"/>
                      <a:pt x="11937" y="13638"/>
                      <a:pt x="11628" y="13555"/>
                    </a:cubicBezTo>
                    <a:cubicBezTo>
                      <a:pt x="11535" y="13651"/>
                      <a:pt x="11587" y="13700"/>
                      <a:pt x="11642" y="13742"/>
                    </a:cubicBezTo>
                    <a:cubicBezTo>
                      <a:pt x="11874" y="13918"/>
                      <a:pt x="12162" y="13921"/>
                      <a:pt x="12474" y="13945"/>
                    </a:cubicBezTo>
                    <a:cubicBezTo>
                      <a:pt x="12405" y="14244"/>
                      <a:pt x="12231" y="14473"/>
                      <a:pt x="12100" y="14719"/>
                    </a:cubicBezTo>
                    <a:lnTo>
                      <a:pt x="12086" y="14719"/>
                    </a:lnTo>
                    <a:cubicBezTo>
                      <a:pt x="12090" y="14722"/>
                      <a:pt x="12093" y="14722"/>
                      <a:pt x="12096" y="14725"/>
                    </a:cubicBezTo>
                    <a:lnTo>
                      <a:pt x="12096" y="14725"/>
                    </a:lnTo>
                    <a:lnTo>
                      <a:pt x="12096" y="14725"/>
                    </a:lnTo>
                    <a:lnTo>
                      <a:pt x="12111" y="14715"/>
                    </a:lnTo>
                    <a:cubicBezTo>
                      <a:pt x="11788" y="15391"/>
                      <a:pt x="11483" y="16073"/>
                      <a:pt x="11144" y="16742"/>
                    </a:cubicBezTo>
                    <a:cubicBezTo>
                      <a:pt x="10620" y="17775"/>
                      <a:pt x="10163" y="18831"/>
                      <a:pt x="9775" y="19919"/>
                    </a:cubicBezTo>
                    <a:cubicBezTo>
                      <a:pt x="9702" y="20124"/>
                      <a:pt x="9633" y="20335"/>
                      <a:pt x="9456" y="20511"/>
                    </a:cubicBezTo>
                    <a:cubicBezTo>
                      <a:pt x="9356" y="20498"/>
                      <a:pt x="9252" y="20491"/>
                      <a:pt x="9154" y="20466"/>
                    </a:cubicBezTo>
                    <a:cubicBezTo>
                      <a:pt x="8611" y="20324"/>
                      <a:pt x="8070" y="20175"/>
                      <a:pt x="7530" y="20033"/>
                    </a:cubicBezTo>
                    <a:cubicBezTo>
                      <a:pt x="7155" y="19937"/>
                      <a:pt x="6809" y="19777"/>
                      <a:pt x="6459" y="1961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0"/>
              <p:cNvSpPr/>
              <p:nvPr/>
            </p:nvSpPr>
            <p:spPr>
              <a:xfrm>
                <a:off x="3879625" y="2854575"/>
                <a:ext cx="121900" cy="11800"/>
              </a:xfrm>
              <a:custGeom>
                <a:avLst/>
                <a:gdLst/>
                <a:ahLst/>
                <a:cxnLst/>
                <a:rect l="l" t="t" r="r" b="b"/>
                <a:pathLst>
                  <a:path w="4876" h="472" extrusionOk="0">
                    <a:moveTo>
                      <a:pt x="125" y="264"/>
                    </a:moveTo>
                    <a:cubicBezTo>
                      <a:pt x="243" y="299"/>
                      <a:pt x="364" y="323"/>
                      <a:pt x="485" y="326"/>
                    </a:cubicBezTo>
                    <a:cubicBezTo>
                      <a:pt x="1522" y="379"/>
                      <a:pt x="2558" y="430"/>
                      <a:pt x="3594" y="462"/>
                    </a:cubicBezTo>
                    <a:cubicBezTo>
                      <a:pt x="3909" y="472"/>
                      <a:pt x="4224" y="420"/>
                      <a:pt x="4536" y="385"/>
                    </a:cubicBezTo>
                    <a:cubicBezTo>
                      <a:pt x="4630" y="374"/>
                      <a:pt x="4720" y="326"/>
                      <a:pt x="4875" y="275"/>
                    </a:cubicBezTo>
                    <a:cubicBezTo>
                      <a:pt x="4484" y="153"/>
                      <a:pt x="4152" y="142"/>
                      <a:pt x="3819" y="125"/>
                    </a:cubicBezTo>
                    <a:cubicBezTo>
                      <a:pt x="3327" y="104"/>
                      <a:pt x="2838" y="77"/>
                      <a:pt x="2346" y="56"/>
                    </a:cubicBezTo>
                    <a:cubicBezTo>
                      <a:pt x="1854" y="35"/>
                      <a:pt x="1362" y="11"/>
                      <a:pt x="870" y="4"/>
                    </a:cubicBezTo>
                    <a:cubicBezTo>
                      <a:pt x="589" y="0"/>
                      <a:pt x="312" y="28"/>
                      <a:pt x="25" y="42"/>
                    </a:cubicBezTo>
                    <a:cubicBezTo>
                      <a:pt x="1" y="205"/>
                      <a:pt x="66" y="246"/>
                      <a:pt x="125" y="26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0"/>
              <p:cNvSpPr/>
              <p:nvPr/>
            </p:nvSpPr>
            <p:spPr>
              <a:xfrm>
                <a:off x="3889675" y="2892775"/>
                <a:ext cx="82750" cy="12150"/>
              </a:xfrm>
              <a:custGeom>
                <a:avLst/>
                <a:gdLst/>
                <a:ahLst/>
                <a:cxnLst/>
                <a:rect l="l" t="t" r="r" b="b"/>
                <a:pathLst>
                  <a:path w="3310" h="486" extrusionOk="0">
                    <a:moveTo>
                      <a:pt x="236" y="11"/>
                    </a:moveTo>
                    <a:cubicBezTo>
                      <a:pt x="167" y="1"/>
                      <a:pt x="98" y="15"/>
                      <a:pt x="8" y="21"/>
                    </a:cubicBezTo>
                    <a:cubicBezTo>
                      <a:pt x="0" y="188"/>
                      <a:pt x="77" y="264"/>
                      <a:pt x="174" y="298"/>
                    </a:cubicBezTo>
                    <a:cubicBezTo>
                      <a:pt x="305" y="347"/>
                      <a:pt x="444" y="389"/>
                      <a:pt x="579" y="402"/>
                    </a:cubicBezTo>
                    <a:cubicBezTo>
                      <a:pt x="1352" y="485"/>
                      <a:pt x="2124" y="482"/>
                      <a:pt x="2897" y="440"/>
                    </a:cubicBezTo>
                    <a:cubicBezTo>
                      <a:pt x="3001" y="437"/>
                      <a:pt x="3112" y="413"/>
                      <a:pt x="3198" y="364"/>
                    </a:cubicBezTo>
                    <a:cubicBezTo>
                      <a:pt x="3254" y="333"/>
                      <a:pt x="3275" y="243"/>
                      <a:pt x="3309" y="177"/>
                    </a:cubicBezTo>
                    <a:cubicBezTo>
                      <a:pt x="3247" y="146"/>
                      <a:pt x="3216" y="119"/>
                      <a:pt x="3184" y="119"/>
                    </a:cubicBezTo>
                    <a:cubicBezTo>
                      <a:pt x="2201" y="60"/>
                      <a:pt x="1214" y="146"/>
                      <a:pt x="236" y="1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0"/>
              <p:cNvSpPr/>
              <p:nvPr/>
            </p:nvSpPr>
            <p:spPr>
              <a:xfrm>
                <a:off x="3843675" y="2942675"/>
                <a:ext cx="60850" cy="12500"/>
              </a:xfrm>
              <a:custGeom>
                <a:avLst/>
                <a:gdLst/>
                <a:ahLst/>
                <a:cxnLst/>
                <a:rect l="l" t="t" r="r" b="b"/>
                <a:pathLst>
                  <a:path w="2434" h="500" extrusionOk="0">
                    <a:moveTo>
                      <a:pt x="1941" y="56"/>
                    </a:moveTo>
                    <a:cubicBezTo>
                      <a:pt x="1698" y="73"/>
                      <a:pt x="1456" y="118"/>
                      <a:pt x="1210" y="128"/>
                    </a:cubicBezTo>
                    <a:cubicBezTo>
                      <a:pt x="881" y="143"/>
                      <a:pt x="548" y="149"/>
                      <a:pt x="222" y="52"/>
                    </a:cubicBezTo>
                    <a:cubicBezTo>
                      <a:pt x="174" y="39"/>
                      <a:pt x="77" y="83"/>
                      <a:pt x="49" y="128"/>
                    </a:cubicBezTo>
                    <a:cubicBezTo>
                      <a:pt x="1" y="208"/>
                      <a:pt x="49" y="295"/>
                      <a:pt x="136" y="333"/>
                    </a:cubicBezTo>
                    <a:cubicBezTo>
                      <a:pt x="247" y="381"/>
                      <a:pt x="364" y="434"/>
                      <a:pt x="482" y="444"/>
                    </a:cubicBezTo>
                    <a:cubicBezTo>
                      <a:pt x="1040" y="496"/>
                      <a:pt x="1602" y="499"/>
                      <a:pt x="2149" y="357"/>
                    </a:cubicBezTo>
                    <a:cubicBezTo>
                      <a:pt x="2243" y="333"/>
                      <a:pt x="2322" y="260"/>
                      <a:pt x="2433" y="194"/>
                    </a:cubicBezTo>
                    <a:cubicBezTo>
                      <a:pt x="2253" y="0"/>
                      <a:pt x="2090" y="45"/>
                      <a:pt x="1941" y="5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0"/>
              <p:cNvSpPr/>
              <p:nvPr/>
            </p:nvSpPr>
            <p:spPr>
              <a:xfrm>
                <a:off x="3868025" y="2917725"/>
                <a:ext cx="62200" cy="10075"/>
              </a:xfrm>
              <a:custGeom>
                <a:avLst/>
                <a:gdLst/>
                <a:ahLst/>
                <a:cxnLst/>
                <a:rect l="l" t="t" r="r" b="b"/>
                <a:pathLst>
                  <a:path w="2488" h="403" extrusionOk="0">
                    <a:moveTo>
                      <a:pt x="2124" y="7"/>
                    </a:moveTo>
                    <a:cubicBezTo>
                      <a:pt x="1497" y="10"/>
                      <a:pt x="866" y="21"/>
                      <a:pt x="239" y="31"/>
                    </a:cubicBezTo>
                    <a:cubicBezTo>
                      <a:pt x="191" y="31"/>
                      <a:pt x="146" y="59"/>
                      <a:pt x="1" y="104"/>
                    </a:cubicBezTo>
                    <a:cubicBezTo>
                      <a:pt x="149" y="181"/>
                      <a:pt x="204" y="226"/>
                      <a:pt x="267" y="239"/>
                    </a:cubicBezTo>
                    <a:cubicBezTo>
                      <a:pt x="939" y="402"/>
                      <a:pt x="1618" y="361"/>
                      <a:pt x="2301" y="316"/>
                    </a:cubicBezTo>
                    <a:cubicBezTo>
                      <a:pt x="2366" y="312"/>
                      <a:pt x="2429" y="232"/>
                      <a:pt x="2488" y="188"/>
                    </a:cubicBezTo>
                    <a:cubicBezTo>
                      <a:pt x="2412" y="0"/>
                      <a:pt x="2259" y="7"/>
                      <a:pt x="2124" y="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0"/>
              <p:cNvSpPr/>
              <p:nvPr/>
            </p:nvSpPr>
            <p:spPr>
              <a:xfrm>
                <a:off x="3931775" y="2875550"/>
                <a:ext cx="54350" cy="10150"/>
              </a:xfrm>
              <a:custGeom>
                <a:avLst/>
                <a:gdLst/>
                <a:ahLst/>
                <a:cxnLst/>
                <a:rect l="l" t="t" r="r" b="b"/>
                <a:pathLst>
                  <a:path w="2174" h="406" extrusionOk="0">
                    <a:moveTo>
                      <a:pt x="208" y="101"/>
                    </a:moveTo>
                    <a:cubicBezTo>
                      <a:pt x="132" y="101"/>
                      <a:pt x="32" y="93"/>
                      <a:pt x="0" y="201"/>
                    </a:cubicBezTo>
                    <a:cubicBezTo>
                      <a:pt x="541" y="405"/>
                      <a:pt x="1601" y="395"/>
                      <a:pt x="2173" y="132"/>
                    </a:cubicBezTo>
                    <a:cubicBezTo>
                      <a:pt x="1525" y="0"/>
                      <a:pt x="867" y="73"/>
                      <a:pt x="208" y="10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0"/>
              <p:cNvSpPr/>
              <p:nvPr/>
            </p:nvSpPr>
            <p:spPr>
              <a:xfrm>
                <a:off x="3837525" y="2963825"/>
                <a:ext cx="24450" cy="11975"/>
              </a:xfrm>
              <a:custGeom>
                <a:avLst/>
                <a:gdLst/>
                <a:ahLst/>
                <a:cxnLst/>
                <a:rect l="l" t="t" r="r" b="b"/>
                <a:pathLst>
                  <a:path w="978" h="479" extrusionOk="0">
                    <a:moveTo>
                      <a:pt x="860" y="135"/>
                    </a:moveTo>
                    <a:cubicBezTo>
                      <a:pt x="610" y="83"/>
                      <a:pt x="357" y="48"/>
                      <a:pt x="39" y="0"/>
                    </a:cubicBezTo>
                    <a:cubicBezTo>
                      <a:pt x="28" y="90"/>
                      <a:pt x="1" y="156"/>
                      <a:pt x="15" y="211"/>
                    </a:cubicBezTo>
                    <a:cubicBezTo>
                      <a:pt x="32" y="270"/>
                      <a:pt x="77" y="346"/>
                      <a:pt x="129" y="367"/>
                    </a:cubicBezTo>
                    <a:cubicBezTo>
                      <a:pt x="375" y="474"/>
                      <a:pt x="631" y="478"/>
                      <a:pt x="881" y="388"/>
                    </a:cubicBezTo>
                    <a:cubicBezTo>
                      <a:pt x="922" y="374"/>
                      <a:pt x="978" y="304"/>
                      <a:pt x="971" y="277"/>
                    </a:cubicBezTo>
                    <a:cubicBezTo>
                      <a:pt x="957" y="221"/>
                      <a:pt x="909" y="146"/>
                      <a:pt x="860" y="13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0"/>
              <p:cNvSpPr/>
              <p:nvPr/>
            </p:nvSpPr>
            <p:spPr>
              <a:xfrm>
                <a:off x="3650350" y="2687575"/>
                <a:ext cx="41000" cy="14850"/>
              </a:xfrm>
              <a:custGeom>
                <a:avLst/>
                <a:gdLst/>
                <a:ahLst/>
                <a:cxnLst/>
                <a:rect l="l" t="t" r="r" b="b"/>
                <a:pathLst>
                  <a:path w="1640" h="594" extrusionOk="0">
                    <a:moveTo>
                      <a:pt x="184" y="344"/>
                    </a:moveTo>
                    <a:cubicBezTo>
                      <a:pt x="582" y="544"/>
                      <a:pt x="1012" y="593"/>
                      <a:pt x="1456" y="531"/>
                    </a:cubicBezTo>
                    <a:cubicBezTo>
                      <a:pt x="1486" y="523"/>
                      <a:pt x="1525" y="513"/>
                      <a:pt x="1549" y="493"/>
                    </a:cubicBezTo>
                    <a:cubicBezTo>
                      <a:pt x="1584" y="461"/>
                      <a:pt x="1632" y="419"/>
                      <a:pt x="1635" y="378"/>
                    </a:cubicBezTo>
                    <a:cubicBezTo>
                      <a:pt x="1639" y="340"/>
                      <a:pt x="1598" y="288"/>
                      <a:pt x="1563" y="264"/>
                    </a:cubicBezTo>
                    <a:cubicBezTo>
                      <a:pt x="1521" y="236"/>
                      <a:pt x="1466" y="215"/>
                      <a:pt x="1417" y="215"/>
                    </a:cubicBezTo>
                    <a:cubicBezTo>
                      <a:pt x="977" y="226"/>
                      <a:pt x="554" y="111"/>
                      <a:pt x="122" y="0"/>
                    </a:cubicBezTo>
                    <a:cubicBezTo>
                      <a:pt x="0" y="187"/>
                      <a:pt x="76" y="288"/>
                      <a:pt x="184" y="34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0"/>
              <p:cNvSpPr/>
              <p:nvPr/>
            </p:nvSpPr>
            <p:spPr>
              <a:xfrm>
                <a:off x="3635700" y="2713900"/>
                <a:ext cx="52100" cy="7550"/>
              </a:xfrm>
              <a:custGeom>
                <a:avLst/>
                <a:gdLst/>
                <a:ahLst/>
                <a:cxnLst/>
                <a:rect l="l" t="t" r="r" b="b"/>
                <a:pathLst>
                  <a:path w="2084" h="302" extrusionOk="0">
                    <a:moveTo>
                      <a:pt x="1906" y="274"/>
                    </a:moveTo>
                    <a:cubicBezTo>
                      <a:pt x="1986" y="271"/>
                      <a:pt x="2083" y="243"/>
                      <a:pt x="2076" y="129"/>
                    </a:cubicBezTo>
                    <a:cubicBezTo>
                      <a:pt x="1643" y="1"/>
                      <a:pt x="860" y="1"/>
                      <a:pt x="1" y="139"/>
                    </a:cubicBezTo>
                    <a:cubicBezTo>
                      <a:pt x="271" y="284"/>
                      <a:pt x="468" y="274"/>
                      <a:pt x="645" y="281"/>
                    </a:cubicBezTo>
                    <a:cubicBezTo>
                      <a:pt x="1065" y="302"/>
                      <a:pt x="1487" y="284"/>
                      <a:pt x="1906" y="27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0"/>
              <p:cNvSpPr/>
              <p:nvPr/>
            </p:nvSpPr>
            <p:spPr>
              <a:xfrm>
                <a:off x="3658050" y="2666100"/>
                <a:ext cx="36500" cy="9800"/>
              </a:xfrm>
              <a:custGeom>
                <a:avLst/>
                <a:gdLst/>
                <a:ahLst/>
                <a:cxnLst/>
                <a:rect l="l" t="t" r="r" b="b"/>
                <a:pathLst>
                  <a:path w="1460" h="392" extrusionOk="0">
                    <a:moveTo>
                      <a:pt x="1109" y="305"/>
                    </a:moveTo>
                    <a:cubicBezTo>
                      <a:pt x="1248" y="301"/>
                      <a:pt x="1272" y="274"/>
                      <a:pt x="1459" y="101"/>
                    </a:cubicBezTo>
                    <a:cubicBezTo>
                      <a:pt x="1026" y="0"/>
                      <a:pt x="614" y="45"/>
                      <a:pt x="201" y="66"/>
                    </a:cubicBezTo>
                    <a:cubicBezTo>
                      <a:pt x="142" y="69"/>
                      <a:pt x="91" y="132"/>
                      <a:pt x="1" y="187"/>
                    </a:cubicBezTo>
                    <a:cubicBezTo>
                      <a:pt x="382" y="392"/>
                      <a:pt x="749" y="315"/>
                      <a:pt x="1109" y="30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0"/>
              <p:cNvSpPr/>
              <p:nvPr/>
            </p:nvSpPr>
            <p:spPr>
              <a:xfrm>
                <a:off x="3685425" y="2618275"/>
                <a:ext cx="26875" cy="13200"/>
              </a:xfrm>
              <a:custGeom>
                <a:avLst/>
                <a:gdLst/>
                <a:ahLst/>
                <a:cxnLst/>
                <a:rect l="l" t="t" r="r" b="b"/>
                <a:pathLst>
                  <a:path w="1075" h="528" extrusionOk="0">
                    <a:moveTo>
                      <a:pt x="184" y="527"/>
                    </a:moveTo>
                    <a:cubicBezTo>
                      <a:pt x="486" y="506"/>
                      <a:pt x="773" y="451"/>
                      <a:pt x="998" y="236"/>
                    </a:cubicBezTo>
                    <a:cubicBezTo>
                      <a:pt x="1030" y="205"/>
                      <a:pt x="1036" y="150"/>
                      <a:pt x="1075" y="56"/>
                    </a:cubicBezTo>
                    <a:cubicBezTo>
                      <a:pt x="673" y="1"/>
                      <a:pt x="368" y="132"/>
                      <a:pt x="63" y="250"/>
                    </a:cubicBezTo>
                    <a:cubicBezTo>
                      <a:pt x="29" y="260"/>
                      <a:pt x="0" y="333"/>
                      <a:pt x="4" y="378"/>
                    </a:cubicBezTo>
                    <a:cubicBezTo>
                      <a:pt x="8" y="420"/>
                      <a:pt x="53" y="461"/>
                      <a:pt x="87" y="492"/>
                    </a:cubicBezTo>
                    <a:cubicBezTo>
                      <a:pt x="112" y="513"/>
                      <a:pt x="153" y="527"/>
                      <a:pt x="184" y="52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0"/>
              <p:cNvSpPr/>
              <p:nvPr/>
            </p:nvSpPr>
            <p:spPr>
              <a:xfrm>
                <a:off x="3677800" y="2646075"/>
                <a:ext cx="27050" cy="9450"/>
              </a:xfrm>
              <a:custGeom>
                <a:avLst/>
                <a:gdLst/>
                <a:ahLst/>
                <a:cxnLst/>
                <a:rect l="l" t="t" r="r" b="b"/>
                <a:pathLst>
                  <a:path w="1082" h="378" extrusionOk="0">
                    <a:moveTo>
                      <a:pt x="101" y="292"/>
                    </a:moveTo>
                    <a:cubicBezTo>
                      <a:pt x="413" y="347"/>
                      <a:pt x="721" y="378"/>
                      <a:pt x="1082" y="174"/>
                    </a:cubicBezTo>
                    <a:cubicBezTo>
                      <a:pt x="704" y="0"/>
                      <a:pt x="392" y="50"/>
                      <a:pt x="80" y="77"/>
                    </a:cubicBezTo>
                    <a:cubicBezTo>
                      <a:pt x="49" y="80"/>
                      <a:pt x="1" y="149"/>
                      <a:pt x="4" y="184"/>
                    </a:cubicBezTo>
                    <a:cubicBezTo>
                      <a:pt x="11" y="223"/>
                      <a:pt x="59" y="282"/>
                      <a:pt x="101" y="29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0"/>
              <p:cNvSpPr/>
              <p:nvPr/>
            </p:nvSpPr>
            <p:spPr>
              <a:xfrm>
                <a:off x="3709750" y="2603200"/>
                <a:ext cx="10525" cy="6600"/>
              </a:xfrm>
              <a:custGeom>
                <a:avLst/>
                <a:gdLst/>
                <a:ahLst/>
                <a:cxnLst/>
                <a:rect l="l" t="t" r="r" b="b"/>
                <a:pathLst>
                  <a:path w="421" h="264" extrusionOk="0">
                    <a:moveTo>
                      <a:pt x="420" y="1"/>
                    </a:moveTo>
                    <a:cubicBezTo>
                      <a:pt x="265" y="18"/>
                      <a:pt x="137" y="32"/>
                      <a:pt x="1" y="46"/>
                    </a:cubicBezTo>
                    <a:cubicBezTo>
                      <a:pt x="95" y="264"/>
                      <a:pt x="209" y="250"/>
                      <a:pt x="4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0"/>
              <p:cNvSpPr/>
              <p:nvPr/>
            </p:nvSpPr>
            <p:spPr>
              <a:xfrm>
                <a:off x="3738875" y="2548450"/>
                <a:ext cx="8075" cy="6775"/>
              </a:xfrm>
              <a:custGeom>
                <a:avLst/>
                <a:gdLst/>
                <a:ahLst/>
                <a:cxnLst/>
                <a:rect l="l" t="t" r="r" b="b"/>
                <a:pathLst>
                  <a:path w="323" h="271" extrusionOk="0">
                    <a:moveTo>
                      <a:pt x="136" y="247"/>
                    </a:moveTo>
                    <a:cubicBezTo>
                      <a:pt x="201" y="223"/>
                      <a:pt x="246" y="153"/>
                      <a:pt x="323" y="88"/>
                    </a:cubicBezTo>
                    <a:cubicBezTo>
                      <a:pt x="246" y="42"/>
                      <a:pt x="208" y="5"/>
                      <a:pt x="166" y="5"/>
                    </a:cubicBezTo>
                    <a:cubicBezTo>
                      <a:pt x="73" y="0"/>
                      <a:pt x="3" y="53"/>
                      <a:pt x="0" y="146"/>
                    </a:cubicBezTo>
                    <a:cubicBezTo>
                      <a:pt x="0" y="226"/>
                      <a:pt x="69" y="271"/>
                      <a:pt x="136" y="24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0"/>
              <p:cNvSpPr/>
              <p:nvPr/>
            </p:nvSpPr>
            <p:spPr>
              <a:xfrm>
                <a:off x="3724150" y="2582075"/>
                <a:ext cx="5825" cy="5375"/>
              </a:xfrm>
              <a:custGeom>
                <a:avLst/>
                <a:gdLst/>
                <a:ahLst/>
                <a:cxnLst/>
                <a:rect l="l" t="t" r="r" b="b"/>
                <a:pathLst>
                  <a:path w="233" h="215" extrusionOk="0">
                    <a:moveTo>
                      <a:pt x="218" y="132"/>
                    </a:moveTo>
                    <a:cubicBezTo>
                      <a:pt x="226" y="122"/>
                      <a:pt x="232" y="101"/>
                      <a:pt x="226" y="94"/>
                    </a:cubicBezTo>
                    <a:cubicBezTo>
                      <a:pt x="149" y="0"/>
                      <a:pt x="84" y="48"/>
                      <a:pt x="0" y="122"/>
                    </a:cubicBezTo>
                    <a:cubicBezTo>
                      <a:pt x="76" y="170"/>
                      <a:pt x="138" y="215"/>
                      <a:pt x="218" y="13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0"/>
              <p:cNvSpPr/>
              <p:nvPr/>
            </p:nvSpPr>
            <p:spPr>
              <a:xfrm>
                <a:off x="3685425" y="2873375"/>
                <a:ext cx="38150" cy="13550"/>
              </a:xfrm>
              <a:custGeom>
                <a:avLst/>
                <a:gdLst/>
                <a:ahLst/>
                <a:cxnLst/>
                <a:rect l="l" t="t" r="r" b="b"/>
                <a:pathLst>
                  <a:path w="1526" h="542" extrusionOk="0">
                    <a:moveTo>
                      <a:pt x="1396" y="333"/>
                    </a:moveTo>
                    <a:cubicBezTo>
                      <a:pt x="1428" y="323"/>
                      <a:pt x="1463" y="298"/>
                      <a:pt x="1476" y="271"/>
                    </a:cubicBezTo>
                    <a:cubicBezTo>
                      <a:pt x="1500" y="229"/>
                      <a:pt x="1525" y="174"/>
                      <a:pt x="1515" y="135"/>
                    </a:cubicBezTo>
                    <a:cubicBezTo>
                      <a:pt x="1505" y="94"/>
                      <a:pt x="1455" y="49"/>
                      <a:pt x="1414" y="28"/>
                    </a:cubicBezTo>
                    <a:cubicBezTo>
                      <a:pt x="1372" y="7"/>
                      <a:pt x="1313" y="1"/>
                      <a:pt x="1262" y="4"/>
                    </a:cubicBezTo>
                    <a:cubicBezTo>
                      <a:pt x="884" y="56"/>
                      <a:pt x="507" y="108"/>
                      <a:pt x="128" y="163"/>
                    </a:cubicBezTo>
                    <a:cubicBezTo>
                      <a:pt x="98" y="167"/>
                      <a:pt x="70" y="191"/>
                      <a:pt x="8" y="222"/>
                    </a:cubicBezTo>
                    <a:cubicBezTo>
                      <a:pt x="0" y="392"/>
                      <a:pt x="91" y="465"/>
                      <a:pt x="222" y="482"/>
                    </a:cubicBezTo>
                    <a:cubicBezTo>
                      <a:pt x="627" y="541"/>
                      <a:pt x="1016" y="461"/>
                      <a:pt x="1396" y="33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0"/>
              <p:cNvSpPr/>
              <p:nvPr/>
            </p:nvSpPr>
            <p:spPr>
              <a:xfrm>
                <a:off x="3694250" y="2893825"/>
                <a:ext cx="39000" cy="10575"/>
              </a:xfrm>
              <a:custGeom>
                <a:avLst/>
                <a:gdLst/>
                <a:ahLst/>
                <a:cxnLst/>
                <a:rect l="l" t="t" r="r" b="b"/>
                <a:pathLst>
                  <a:path w="1560" h="423" extrusionOk="0">
                    <a:moveTo>
                      <a:pt x="1345" y="336"/>
                    </a:moveTo>
                    <a:cubicBezTo>
                      <a:pt x="1418" y="322"/>
                      <a:pt x="1467" y="208"/>
                      <a:pt x="1560" y="97"/>
                    </a:cubicBezTo>
                    <a:cubicBezTo>
                      <a:pt x="1384" y="66"/>
                      <a:pt x="1269" y="38"/>
                      <a:pt x="1155" y="31"/>
                    </a:cubicBezTo>
                    <a:cubicBezTo>
                      <a:pt x="860" y="18"/>
                      <a:pt x="565" y="14"/>
                      <a:pt x="271" y="7"/>
                    </a:cubicBezTo>
                    <a:cubicBezTo>
                      <a:pt x="219" y="7"/>
                      <a:pt x="164" y="0"/>
                      <a:pt x="119" y="18"/>
                    </a:cubicBezTo>
                    <a:cubicBezTo>
                      <a:pt x="77" y="35"/>
                      <a:pt x="29" y="77"/>
                      <a:pt x="15" y="114"/>
                    </a:cubicBezTo>
                    <a:cubicBezTo>
                      <a:pt x="1" y="156"/>
                      <a:pt x="18" y="215"/>
                      <a:pt x="42" y="250"/>
                    </a:cubicBezTo>
                    <a:cubicBezTo>
                      <a:pt x="70" y="288"/>
                      <a:pt x="119" y="329"/>
                      <a:pt x="164" y="339"/>
                    </a:cubicBezTo>
                    <a:cubicBezTo>
                      <a:pt x="555" y="413"/>
                      <a:pt x="954" y="423"/>
                      <a:pt x="1345" y="33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0"/>
              <p:cNvSpPr/>
              <p:nvPr/>
            </p:nvSpPr>
            <p:spPr>
              <a:xfrm>
                <a:off x="3673975" y="2828850"/>
                <a:ext cx="31125" cy="10150"/>
              </a:xfrm>
              <a:custGeom>
                <a:avLst/>
                <a:gdLst/>
                <a:ahLst/>
                <a:cxnLst/>
                <a:rect l="l" t="t" r="r" b="b"/>
                <a:pathLst>
                  <a:path w="1245" h="406" extrusionOk="0">
                    <a:moveTo>
                      <a:pt x="1176" y="274"/>
                    </a:moveTo>
                    <a:cubicBezTo>
                      <a:pt x="1210" y="253"/>
                      <a:pt x="1245" y="191"/>
                      <a:pt x="1242" y="149"/>
                    </a:cubicBezTo>
                    <a:cubicBezTo>
                      <a:pt x="1238" y="108"/>
                      <a:pt x="1193" y="42"/>
                      <a:pt x="1155" y="39"/>
                    </a:cubicBezTo>
                    <a:cubicBezTo>
                      <a:pt x="1002" y="15"/>
                      <a:pt x="847" y="7"/>
                      <a:pt x="763" y="1"/>
                    </a:cubicBezTo>
                    <a:cubicBezTo>
                      <a:pt x="500" y="25"/>
                      <a:pt x="306" y="35"/>
                      <a:pt x="119" y="66"/>
                    </a:cubicBezTo>
                    <a:cubicBezTo>
                      <a:pt x="71" y="73"/>
                      <a:pt x="4" y="156"/>
                      <a:pt x="1" y="205"/>
                    </a:cubicBezTo>
                    <a:cubicBezTo>
                      <a:pt x="1" y="257"/>
                      <a:pt x="57" y="333"/>
                      <a:pt x="105" y="357"/>
                    </a:cubicBezTo>
                    <a:cubicBezTo>
                      <a:pt x="181" y="392"/>
                      <a:pt x="274" y="406"/>
                      <a:pt x="362" y="402"/>
                    </a:cubicBezTo>
                    <a:cubicBezTo>
                      <a:pt x="552" y="396"/>
                      <a:pt x="743" y="375"/>
                      <a:pt x="933" y="351"/>
                    </a:cubicBezTo>
                    <a:cubicBezTo>
                      <a:pt x="1016" y="340"/>
                      <a:pt x="1103" y="312"/>
                      <a:pt x="1176" y="27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0"/>
              <p:cNvSpPr/>
              <p:nvPr/>
            </p:nvSpPr>
            <p:spPr>
              <a:xfrm>
                <a:off x="3686300" y="2852325"/>
                <a:ext cx="28600" cy="11025"/>
              </a:xfrm>
              <a:custGeom>
                <a:avLst/>
                <a:gdLst/>
                <a:ahLst/>
                <a:cxnLst/>
                <a:rect l="l" t="t" r="r" b="b"/>
                <a:pathLst>
                  <a:path w="1144" h="441" extrusionOk="0">
                    <a:moveTo>
                      <a:pt x="0" y="104"/>
                    </a:moveTo>
                    <a:cubicBezTo>
                      <a:pt x="80" y="347"/>
                      <a:pt x="250" y="395"/>
                      <a:pt x="447" y="395"/>
                    </a:cubicBezTo>
                    <a:cubicBezTo>
                      <a:pt x="696" y="392"/>
                      <a:pt x="966" y="440"/>
                      <a:pt x="1144" y="157"/>
                    </a:cubicBezTo>
                    <a:cubicBezTo>
                      <a:pt x="755" y="0"/>
                      <a:pt x="395" y="0"/>
                      <a:pt x="0" y="1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0"/>
              <p:cNvSpPr/>
              <p:nvPr/>
            </p:nvSpPr>
            <p:spPr>
              <a:xfrm>
                <a:off x="3712525" y="2929325"/>
                <a:ext cx="28000" cy="11025"/>
              </a:xfrm>
              <a:custGeom>
                <a:avLst/>
                <a:gdLst/>
                <a:ahLst/>
                <a:cxnLst/>
                <a:rect l="l" t="t" r="r" b="b"/>
                <a:pathLst>
                  <a:path w="1120" h="441" extrusionOk="0">
                    <a:moveTo>
                      <a:pt x="992" y="316"/>
                    </a:moveTo>
                    <a:cubicBezTo>
                      <a:pt x="1054" y="288"/>
                      <a:pt x="1082" y="191"/>
                      <a:pt x="1120" y="129"/>
                    </a:cubicBezTo>
                    <a:cubicBezTo>
                      <a:pt x="964" y="0"/>
                      <a:pt x="801" y="56"/>
                      <a:pt x="649" y="45"/>
                    </a:cubicBezTo>
                    <a:cubicBezTo>
                      <a:pt x="479" y="32"/>
                      <a:pt x="306" y="15"/>
                      <a:pt x="133" y="15"/>
                    </a:cubicBezTo>
                    <a:cubicBezTo>
                      <a:pt x="95" y="11"/>
                      <a:pt x="36" y="53"/>
                      <a:pt x="18" y="87"/>
                    </a:cubicBezTo>
                    <a:cubicBezTo>
                      <a:pt x="1" y="125"/>
                      <a:pt x="11" y="188"/>
                      <a:pt x="32" y="226"/>
                    </a:cubicBezTo>
                    <a:cubicBezTo>
                      <a:pt x="53" y="271"/>
                      <a:pt x="95" y="320"/>
                      <a:pt x="136" y="333"/>
                    </a:cubicBezTo>
                    <a:cubicBezTo>
                      <a:pt x="424" y="420"/>
                      <a:pt x="715" y="440"/>
                      <a:pt x="992" y="31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0"/>
              <p:cNvSpPr/>
              <p:nvPr/>
            </p:nvSpPr>
            <p:spPr>
              <a:xfrm>
                <a:off x="3709600" y="2909750"/>
                <a:ext cx="27300" cy="10150"/>
              </a:xfrm>
              <a:custGeom>
                <a:avLst/>
                <a:gdLst/>
                <a:ahLst/>
                <a:cxnLst/>
                <a:rect l="l" t="t" r="r" b="b"/>
                <a:pathLst>
                  <a:path w="1092" h="406" extrusionOk="0">
                    <a:moveTo>
                      <a:pt x="987" y="326"/>
                    </a:moveTo>
                    <a:cubicBezTo>
                      <a:pt x="1029" y="316"/>
                      <a:pt x="1091" y="250"/>
                      <a:pt x="1085" y="222"/>
                    </a:cubicBezTo>
                    <a:cubicBezTo>
                      <a:pt x="1071" y="167"/>
                      <a:pt x="1026" y="84"/>
                      <a:pt x="981" y="77"/>
                    </a:cubicBezTo>
                    <a:cubicBezTo>
                      <a:pt x="672" y="22"/>
                      <a:pt x="360" y="1"/>
                      <a:pt x="63" y="70"/>
                    </a:cubicBezTo>
                    <a:cubicBezTo>
                      <a:pt x="0" y="209"/>
                      <a:pt x="55" y="299"/>
                      <a:pt x="163" y="329"/>
                    </a:cubicBezTo>
                    <a:cubicBezTo>
                      <a:pt x="437" y="403"/>
                      <a:pt x="714" y="406"/>
                      <a:pt x="987" y="32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0"/>
              <p:cNvSpPr/>
              <p:nvPr/>
            </p:nvSpPr>
            <p:spPr>
              <a:xfrm>
                <a:off x="3718675" y="2946225"/>
                <a:ext cx="25775" cy="9375"/>
              </a:xfrm>
              <a:custGeom>
                <a:avLst/>
                <a:gdLst/>
                <a:ahLst/>
                <a:cxnLst/>
                <a:rect l="l" t="t" r="r" b="b"/>
                <a:pathLst>
                  <a:path w="1031" h="375" extrusionOk="0">
                    <a:moveTo>
                      <a:pt x="978" y="188"/>
                    </a:moveTo>
                    <a:cubicBezTo>
                      <a:pt x="1030" y="87"/>
                      <a:pt x="832" y="7"/>
                      <a:pt x="434" y="1"/>
                    </a:cubicBezTo>
                    <a:cubicBezTo>
                      <a:pt x="396" y="4"/>
                      <a:pt x="274" y="1"/>
                      <a:pt x="157" y="28"/>
                    </a:cubicBezTo>
                    <a:cubicBezTo>
                      <a:pt x="101" y="42"/>
                      <a:pt x="29" y="101"/>
                      <a:pt x="18" y="149"/>
                    </a:cubicBezTo>
                    <a:cubicBezTo>
                      <a:pt x="1" y="242"/>
                      <a:pt x="81" y="302"/>
                      <a:pt x="167" y="316"/>
                    </a:cubicBezTo>
                    <a:cubicBezTo>
                      <a:pt x="285" y="336"/>
                      <a:pt x="407" y="351"/>
                      <a:pt x="524" y="346"/>
                    </a:cubicBezTo>
                    <a:cubicBezTo>
                      <a:pt x="690" y="340"/>
                      <a:pt x="885" y="375"/>
                      <a:pt x="978" y="18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0"/>
              <p:cNvSpPr/>
              <p:nvPr/>
            </p:nvSpPr>
            <p:spPr>
              <a:xfrm>
                <a:off x="3732375" y="2967025"/>
                <a:ext cx="16550" cy="9375"/>
              </a:xfrm>
              <a:custGeom>
                <a:avLst/>
                <a:gdLst/>
                <a:ahLst/>
                <a:cxnLst/>
                <a:rect l="l" t="t" r="r" b="b"/>
                <a:pathLst>
                  <a:path w="662" h="375" extrusionOk="0">
                    <a:moveTo>
                      <a:pt x="662" y="149"/>
                    </a:moveTo>
                    <a:cubicBezTo>
                      <a:pt x="361" y="0"/>
                      <a:pt x="361" y="0"/>
                      <a:pt x="1" y="152"/>
                    </a:cubicBezTo>
                    <a:cubicBezTo>
                      <a:pt x="101" y="322"/>
                      <a:pt x="150" y="371"/>
                      <a:pt x="236" y="371"/>
                    </a:cubicBezTo>
                    <a:cubicBezTo>
                      <a:pt x="420" y="374"/>
                      <a:pt x="583" y="333"/>
                      <a:pt x="662" y="1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0"/>
              <p:cNvSpPr/>
              <p:nvPr/>
            </p:nvSpPr>
            <p:spPr>
              <a:xfrm>
                <a:off x="3808775" y="2718575"/>
                <a:ext cx="47400" cy="16475"/>
              </a:xfrm>
              <a:custGeom>
                <a:avLst/>
                <a:gdLst/>
                <a:ahLst/>
                <a:cxnLst/>
                <a:rect l="l" t="t" r="r" b="b"/>
                <a:pathLst>
                  <a:path w="1896" h="659" extrusionOk="0">
                    <a:moveTo>
                      <a:pt x="150" y="8"/>
                    </a:moveTo>
                    <a:cubicBezTo>
                      <a:pt x="118" y="1"/>
                      <a:pt x="80" y="18"/>
                      <a:pt x="49" y="28"/>
                    </a:cubicBezTo>
                    <a:cubicBezTo>
                      <a:pt x="35" y="32"/>
                      <a:pt x="25" y="49"/>
                      <a:pt x="11" y="60"/>
                    </a:cubicBezTo>
                    <a:cubicBezTo>
                      <a:pt x="11" y="91"/>
                      <a:pt x="1" y="132"/>
                      <a:pt x="14" y="153"/>
                    </a:cubicBezTo>
                    <a:cubicBezTo>
                      <a:pt x="52" y="209"/>
                      <a:pt x="94" y="275"/>
                      <a:pt x="150" y="299"/>
                    </a:cubicBezTo>
                    <a:cubicBezTo>
                      <a:pt x="579" y="492"/>
                      <a:pt x="1026" y="625"/>
                      <a:pt x="1501" y="652"/>
                    </a:cubicBezTo>
                    <a:cubicBezTo>
                      <a:pt x="1632" y="659"/>
                      <a:pt x="1774" y="631"/>
                      <a:pt x="1896" y="420"/>
                    </a:cubicBezTo>
                    <a:cubicBezTo>
                      <a:pt x="1442" y="309"/>
                      <a:pt x="1023" y="206"/>
                      <a:pt x="607" y="108"/>
                    </a:cubicBezTo>
                    <a:cubicBezTo>
                      <a:pt x="454" y="70"/>
                      <a:pt x="302" y="35"/>
                      <a:pt x="150" y="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0"/>
              <p:cNvSpPr/>
              <p:nvPr/>
            </p:nvSpPr>
            <p:spPr>
              <a:xfrm>
                <a:off x="3814300" y="2734000"/>
                <a:ext cx="41875" cy="14475"/>
              </a:xfrm>
              <a:custGeom>
                <a:avLst/>
                <a:gdLst/>
                <a:ahLst/>
                <a:cxnLst/>
                <a:rect l="l" t="t" r="r" b="b"/>
                <a:pathLst>
                  <a:path w="1675" h="579" extrusionOk="0">
                    <a:moveTo>
                      <a:pt x="1335" y="229"/>
                    </a:moveTo>
                    <a:cubicBezTo>
                      <a:pt x="1131" y="191"/>
                      <a:pt x="923" y="174"/>
                      <a:pt x="719" y="136"/>
                    </a:cubicBezTo>
                    <a:cubicBezTo>
                      <a:pt x="503" y="97"/>
                      <a:pt x="292" y="42"/>
                      <a:pt x="92" y="0"/>
                    </a:cubicBezTo>
                    <a:cubicBezTo>
                      <a:pt x="1" y="118"/>
                      <a:pt x="29" y="212"/>
                      <a:pt x="112" y="285"/>
                    </a:cubicBezTo>
                    <a:cubicBezTo>
                      <a:pt x="175" y="337"/>
                      <a:pt x="254" y="392"/>
                      <a:pt x="334" y="403"/>
                    </a:cubicBezTo>
                    <a:cubicBezTo>
                      <a:pt x="708" y="468"/>
                      <a:pt x="1085" y="524"/>
                      <a:pt x="1464" y="572"/>
                    </a:cubicBezTo>
                    <a:cubicBezTo>
                      <a:pt x="1518" y="579"/>
                      <a:pt x="1584" y="534"/>
                      <a:pt x="1675" y="499"/>
                    </a:cubicBezTo>
                    <a:cubicBezTo>
                      <a:pt x="1612" y="285"/>
                      <a:pt x="1470" y="257"/>
                      <a:pt x="1335" y="22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0"/>
              <p:cNvSpPr/>
              <p:nvPr/>
            </p:nvSpPr>
            <p:spPr>
              <a:xfrm>
                <a:off x="3807125" y="2690700"/>
                <a:ext cx="40825" cy="12850"/>
              </a:xfrm>
              <a:custGeom>
                <a:avLst/>
                <a:gdLst/>
                <a:ahLst/>
                <a:cxnLst/>
                <a:rect l="l" t="t" r="r" b="b"/>
                <a:pathLst>
                  <a:path w="1633" h="514" extrusionOk="0">
                    <a:moveTo>
                      <a:pt x="56" y="277"/>
                    </a:moveTo>
                    <a:cubicBezTo>
                      <a:pt x="104" y="336"/>
                      <a:pt x="198" y="381"/>
                      <a:pt x="278" y="392"/>
                    </a:cubicBezTo>
                    <a:cubicBezTo>
                      <a:pt x="704" y="447"/>
                      <a:pt x="1134" y="513"/>
                      <a:pt x="1570" y="451"/>
                    </a:cubicBezTo>
                    <a:cubicBezTo>
                      <a:pt x="1588" y="447"/>
                      <a:pt x="1598" y="402"/>
                      <a:pt x="1633" y="343"/>
                    </a:cubicBezTo>
                    <a:cubicBezTo>
                      <a:pt x="1164" y="21"/>
                      <a:pt x="600" y="142"/>
                      <a:pt x="0" y="0"/>
                    </a:cubicBezTo>
                    <a:cubicBezTo>
                      <a:pt x="25" y="136"/>
                      <a:pt x="14" y="229"/>
                      <a:pt x="56" y="27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0"/>
              <p:cNvSpPr/>
              <p:nvPr/>
            </p:nvSpPr>
            <p:spPr>
              <a:xfrm>
                <a:off x="3803750" y="2670075"/>
                <a:ext cx="38725" cy="11975"/>
              </a:xfrm>
              <a:custGeom>
                <a:avLst/>
                <a:gdLst/>
                <a:ahLst/>
                <a:cxnLst/>
                <a:rect l="l" t="t" r="r" b="b"/>
                <a:pathLst>
                  <a:path w="1549" h="479" extrusionOk="0">
                    <a:moveTo>
                      <a:pt x="863" y="97"/>
                    </a:moveTo>
                    <a:cubicBezTo>
                      <a:pt x="776" y="87"/>
                      <a:pt x="690" y="83"/>
                      <a:pt x="603" y="70"/>
                    </a:cubicBezTo>
                    <a:cubicBezTo>
                      <a:pt x="499" y="52"/>
                      <a:pt x="399" y="14"/>
                      <a:pt x="295" y="8"/>
                    </a:cubicBezTo>
                    <a:cubicBezTo>
                      <a:pt x="218" y="0"/>
                      <a:pt x="135" y="25"/>
                      <a:pt x="0" y="38"/>
                    </a:cubicBezTo>
                    <a:cubicBezTo>
                      <a:pt x="80" y="156"/>
                      <a:pt x="114" y="275"/>
                      <a:pt x="188" y="302"/>
                    </a:cubicBezTo>
                    <a:cubicBezTo>
                      <a:pt x="603" y="472"/>
                      <a:pt x="1022" y="478"/>
                      <a:pt x="1549" y="243"/>
                    </a:cubicBezTo>
                    <a:cubicBezTo>
                      <a:pt x="1341" y="187"/>
                      <a:pt x="1258" y="160"/>
                      <a:pt x="1175" y="146"/>
                    </a:cubicBezTo>
                    <a:cubicBezTo>
                      <a:pt x="1071" y="125"/>
                      <a:pt x="967" y="112"/>
                      <a:pt x="863" y="9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0"/>
              <p:cNvSpPr/>
              <p:nvPr/>
            </p:nvSpPr>
            <p:spPr>
              <a:xfrm>
                <a:off x="3803150" y="2644700"/>
                <a:ext cx="31525" cy="12150"/>
              </a:xfrm>
              <a:custGeom>
                <a:avLst/>
                <a:gdLst/>
                <a:ahLst/>
                <a:cxnLst/>
                <a:rect l="l" t="t" r="r" b="b"/>
                <a:pathLst>
                  <a:path w="1261" h="486" extrusionOk="0">
                    <a:moveTo>
                      <a:pt x="173" y="7"/>
                    </a:moveTo>
                    <a:cubicBezTo>
                      <a:pt x="159" y="4"/>
                      <a:pt x="138" y="1"/>
                      <a:pt x="125" y="11"/>
                    </a:cubicBezTo>
                    <a:cubicBezTo>
                      <a:pt x="83" y="31"/>
                      <a:pt x="24" y="55"/>
                      <a:pt x="14" y="90"/>
                    </a:cubicBezTo>
                    <a:cubicBezTo>
                      <a:pt x="0" y="129"/>
                      <a:pt x="24" y="184"/>
                      <a:pt x="42" y="225"/>
                    </a:cubicBezTo>
                    <a:cubicBezTo>
                      <a:pt x="55" y="253"/>
                      <a:pt x="83" y="284"/>
                      <a:pt x="111" y="298"/>
                    </a:cubicBezTo>
                    <a:cubicBezTo>
                      <a:pt x="471" y="458"/>
                      <a:pt x="835" y="485"/>
                      <a:pt x="1203" y="316"/>
                    </a:cubicBezTo>
                    <a:cubicBezTo>
                      <a:pt x="1227" y="305"/>
                      <a:pt x="1234" y="263"/>
                      <a:pt x="1261" y="208"/>
                    </a:cubicBezTo>
                    <a:cubicBezTo>
                      <a:pt x="1174" y="167"/>
                      <a:pt x="1088" y="105"/>
                      <a:pt x="998" y="90"/>
                    </a:cubicBezTo>
                    <a:cubicBezTo>
                      <a:pt x="725" y="52"/>
                      <a:pt x="450" y="31"/>
                      <a:pt x="173" y="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0"/>
              <p:cNvSpPr/>
              <p:nvPr/>
            </p:nvSpPr>
            <p:spPr>
              <a:xfrm>
                <a:off x="3794750" y="2605525"/>
                <a:ext cx="27050" cy="8025"/>
              </a:xfrm>
              <a:custGeom>
                <a:avLst/>
                <a:gdLst/>
                <a:ahLst/>
                <a:cxnLst/>
                <a:rect l="l" t="t" r="r" b="b"/>
                <a:pathLst>
                  <a:path w="1082" h="321" extrusionOk="0">
                    <a:moveTo>
                      <a:pt x="114" y="289"/>
                    </a:moveTo>
                    <a:cubicBezTo>
                      <a:pt x="170" y="316"/>
                      <a:pt x="250" y="316"/>
                      <a:pt x="319" y="316"/>
                    </a:cubicBezTo>
                    <a:cubicBezTo>
                      <a:pt x="562" y="320"/>
                      <a:pt x="797" y="275"/>
                      <a:pt x="1081" y="164"/>
                    </a:cubicBezTo>
                    <a:cubicBezTo>
                      <a:pt x="953" y="105"/>
                      <a:pt x="869" y="39"/>
                      <a:pt x="780" y="29"/>
                    </a:cubicBezTo>
                    <a:cubicBezTo>
                      <a:pt x="562" y="4"/>
                      <a:pt x="336" y="1"/>
                      <a:pt x="111" y="8"/>
                    </a:cubicBezTo>
                    <a:cubicBezTo>
                      <a:pt x="69" y="8"/>
                      <a:pt x="0" y="95"/>
                      <a:pt x="0" y="143"/>
                    </a:cubicBezTo>
                    <a:cubicBezTo>
                      <a:pt x="4" y="196"/>
                      <a:pt x="63" y="261"/>
                      <a:pt x="114" y="28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0"/>
              <p:cNvSpPr/>
              <p:nvPr/>
            </p:nvSpPr>
            <p:spPr>
              <a:xfrm>
                <a:off x="3806525" y="2623550"/>
                <a:ext cx="27475" cy="7225"/>
              </a:xfrm>
              <a:custGeom>
                <a:avLst/>
                <a:gdLst/>
                <a:ahLst/>
                <a:cxnLst/>
                <a:rect l="l" t="t" r="r" b="b"/>
                <a:pathLst>
                  <a:path w="1099" h="289" extrusionOk="0">
                    <a:moveTo>
                      <a:pt x="0" y="185"/>
                    </a:moveTo>
                    <a:cubicBezTo>
                      <a:pt x="416" y="281"/>
                      <a:pt x="635" y="289"/>
                      <a:pt x="950" y="198"/>
                    </a:cubicBezTo>
                    <a:cubicBezTo>
                      <a:pt x="998" y="185"/>
                      <a:pt x="1036" y="126"/>
                      <a:pt x="1099" y="70"/>
                    </a:cubicBezTo>
                    <a:cubicBezTo>
                      <a:pt x="534" y="1"/>
                      <a:pt x="225" y="36"/>
                      <a:pt x="0" y="18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0"/>
              <p:cNvSpPr/>
              <p:nvPr/>
            </p:nvSpPr>
            <p:spPr>
              <a:xfrm>
                <a:off x="3809025" y="2576175"/>
                <a:ext cx="5900" cy="5550"/>
              </a:xfrm>
              <a:custGeom>
                <a:avLst/>
                <a:gdLst/>
                <a:ahLst/>
                <a:cxnLst/>
                <a:rect l="l" t="t" r="r" b="b"/>
                <a:pathLst>
                  <a:path w="236" h="222" extrusionOk="0">
                    <a:moveTo>
                      <a:pt x="105" y="219"/>
                    </a:moveTo>
                    <a:cubicBezTo>
                      <a:pt x="140" y="222"/>
                      <a:pt x="181" y="185"/>
                      <a:pt x="236" y="156"/>
                    </a:cubicBezTo>
                    <a:cubicBezTo>
                      <a:pt x="199" y="105"/>
                      <a:pt x="178" y="60"/>
                      <a:pt x="143" y="35"/>
                    </a:cubicBezTo>
                    <a:cubicBezTo>
                      <a:pt x="90" y="1"/>
                      <a:pt x="1" y="66"/>
                      <a:pt x="18" y="129"/>
                    </a:cubicBezTo>
                    <a:cubicBezTo>
                      <a:pt x="28" y="164"/>
                      <a:pt x="70" y="212"/>
                      <a:pt x="105" y="21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0"/>
              <p:cNvSpPr/>
              <p:nvPr/>
            </p:nvSpPr>
            <p:spPr>
              <a:xfrm>
                <a:off x="3798375" y="2546050"/>
                <a:ext cx="2875" cy="1825"/>
              </a:xfrm>
              <a:custGeom>
                <a:avLst/>
                <a:gdLst/>
                <a:ahLst/>
                <a:cxnLst/>
                <a:rect l="l" t="t" r="r" b="b"/>
                <a:pathLst>
                  <a:path w="115" h="73" extrusionOk="0">
                    <a:moveTo>
                      <a:pt x="35" y="69"/>
                    </a:moveTo>
                    <a:cubicBezTo>
                      <a:pt x="63" y="62"/>
                      <a:pt x="87" y="48"/>
                      <a:pt x="115" y="38"/>
                    </a:cubicBezTo>
                    <a:cubicBezTo>
                      <a:pt x="87" y="24"/>
                      <a:pt x="63" y="10"/>
                      <a:pt x="35" y="3"/>
                    </a:cubicBezTo>
                    <a:cubicBezTo>
                      <a:pt x="28" y="0"/>
                      <a:pt x="11" y="24"/>
                      <a:pt x="1" y="34"/>
                    </a:cubicBezTo>
                    <a:cubicBezTo>
                      <a:pt x="14" y="48"/>
                      <a:pt x="28" y="72"/>
                      <a:pt x="35" y="6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0"/>
              <p:cNvSpPr/>
              <p:nvPr/>
            </p:nvSpPr>
            <p:spPr>
              <a:xfrm>
                <a:off x="3469925" y="2814300"/>
                <a:ext cx="29650" cy="25500"/>
              </a:xfrm>
              <a:custGeom>
                <a:avLst/>
                <a:gdLst/>
                <a:ahLst/>
                <a:cxnLst/>
                <a:rect l="l" t="t" r="r" b="b"/>
                <a:pathLst>
                  <a:path w="1186" h="1020" extrusionOk="0">
                    <a:moveTo>
                      <a:pt x="800" y="960"/>
                    </a:moveTo>
                    <a:cubicBezTo>
                      <a:pt x="859" y="992"/>
                      <a:pt x="932" y="1019"/>
                      <a:pt x="994" y="1019"/>
                    </a:cubicBezTo>
                    <a:cubicBezTo>
                      <a:pt x="1053" y="1016"/>
                      <a:pt x="1123" y="978"/>
                      <a:pt x="1165" y="936"/>
                    </a:cubicBezTo>
                    <a:cubicBezTo>
                      <a:pt x="1185" y="915"/>
                      <a:pt x="1171" y="829"/>
                      <a:pt x="1140" y="800"/>
                    </a:cubicBezTo>
                    <a:cubicBezTo>
                      <a:pt x="880" y="555"/>
                      <a:pt x="620" y="309"/>
                      <a:pt x="346" y="80"/>
                    </a:cubicBezTo>
                    <a:cubicBezTo>
                      <a:pt x="284" y="25"/>
                      <a:pt x="162" y="35"/>
                      <a:pt x="0" y="0"/>
                    </a:cubicBezTo>
                    <a:cubicBezTo>
                      <a:pt x="215" y="454"/>
                      <a:pt x="516" y="805"/>
                      <a:pt x="800" y="96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0"/>
              <p:cNvSpPr/>
              <p:nvPr/>
            </p:nvSpPr>
            <p:spPr>
              <a:xfrm>
                <a:off x="3512175" y="2794900"/>
                <a:ext cx="24975" cy="26525"/>
              </a:xfrm>
              <a:custGeom>
                <a:avLst/>
                <a:gdLst/>
                <a:ahLst/>
                <a:cxnLst/>
                <a:rect l="l" t="t" r="r" b="b"/>
                <a:pathLst>
                  <a:path w="999" h="1061" extrusionOk="0">
                    <a:moveTo>
                      <a:pt x="701" y="998"/>
                    </a:moveTo>
                    <a:cubicBezTo>
                      <a:pt x="732" y="1033"/>
                      <a:pt x="794" y="1061"/>
                      <a:pt x="839" y="1053"/>
                    </a:cubicBezTo>
                    <a:cubicBezTo>
                      <a:pt x="895" y="1050"/>
                      <a:pt x="951" y="1008"/>
                      <a:pt x="988" y="991"/>
                    </a:cubicBezTo>
                    <a:cubicBezTo>
                      <a:pt x="992" y="939"/>
                      <a:pt x="999" y="919"/>
                      <a:pt x="992" y="905"/>
                    </a:cubicBezTo>
                    <a:cubicBezTo>
                      <a:pt x="808" y="537"/>
                      <a:pt x="559" y="222"/>
                      <a:pt x="181" y="17"/>
                    </a:cubicBezTo>
                    <a:cubicBezTo>
                      <a:pt x="150" y="1"/>
                      <a:pt x="60" y="21"/>
                      <a:pt x="46" y="49"/>
                    </a:cubicBezTo>
                    <a:cubicBezTo>
                      <a:pt x="22" y="100"/>
                      <a:pt x="1" y="191"/>
                      <a:pt x="28" y="229"/>
                    </a:cubicBezTo>
                    <a:cubicBezTo>
                      <a:pt x="247" y="489"/>
                      <a:pt x="472" y="745"/>
                      <a:pt x="701" y="99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0"/>
              <p:cNvSpPr/>
              <p:nvPr/>
            </p:nvSpPr>
            <p:spPr>
              <a:xfrm>
                <a:off x="3456650" y="2820375"/>
                <a:ext cx="23700" cy="24975"/>
              </a:xfrm>
              <a:custGeom>
                <a:avLst/>
                <a:gdLst/>
                <a:ahLst/>
                <a:cxnLst/>
                <a:rect l="l" t="t" r="r" b="b"/>
                <a:pathLst>
                  <a:path w="948" h="999" extrusionOk="0">
                    <a:moveTo>
                      <a:pt x="642" y="949"/>
                    </a:moveTo>
                    <a:cubicBezTo>
                      <a:pt x="677" y="981"/>
                      <a:pt x="743" y="998"/>
                      <a:pt x="787" y="991"/>
                    </a:cubicBezTo>
                    <a:cubicBezTo>
                      <a:pt x="843" y="981"/>
                      <a:pt x="891" y="936"/>
                      <a:pt x="947" y="904"/>
                    </a:cubicBezTo>
                    <a:cubicBezTo>
                      <a:pt x="919" y="828"/>
                      <a:pt x="916" y="769"/>
                      <a:pt x="885" y="735"/>
                    </a:cubicBezTo>
                    <a:cubicBezTo>
                      <a:pt x="714" y="527"/>
                      <a:pt x="541" y="319"/>
                      <a:pt x="358" y="114"/>
                    </a:cubicBezTo>
                    <a:cubicBezTo>
                      <a:pt x="316" y="69"/>
                      <a:pt x="247" y="34"/>
                      <a:pt x="185" y="14"/>
                    </a:cubicBezTo>
                    <a:cubicBezTo>
                      <a:pt x="143" y="0"/>
                      <a:pt x="74" y="4"/>
                      <a:pt x="46" y="31"/>
                    </a:cubicBezTo>
                    <a:cubicBezTo>
                      <a:pt x="15" y="55"/>
                      <a:pt x="1" y="128"/>
                      <a:pt x="15" y="162"/>
                    </a:cubicBezTo>
                    <a:cubicBezTo>
                      <a:pt x="153" y="474"/>
                      <a:pt x="392" y="717"/>
                      <a:pt x="642" y="9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0"/>
              <p:cNvSpPr/>
              <p:nvPr/>
            </p:nvSpPr>
            <p:spPr>
              <a:xfrm>
                <a:off x="3426425" y="2826600"/>
                <a:ext cx="30100" cy="23325"/>
              </a:xfrm>
              <a:custGeom>
                <a:avLst/>
                <a:gdLst/>
                <a:ahLst/>
                <a:cxnLst/>
                <a:rect l="l" t="t" r="r" b="b"/>
                <a:pathLst>
                  <a:path w="1204" h="933" extrusionOk="0">
                    <a:moveTo>
                      <a:pt x="1" y="1"/>
                    </a:moveTo>
                    <a:cubicBezTo>
                      <a:pt x="18" y="260"/>
                      <a:pt x="226" y="375"/>
                      <a:pt x="396" y="503"/>
                    </a:cubicBezTo>
                    <a:cubicBezTo>
                      <a:pt x="618" y="669"/>
                      <a:pt x="801" y="911"/>
                      <a:pt x="1203" y="932"/>
                    </a:cubicBezTo>
                    <a:cubicBezTo>
                      <a:pt x="909" y="527"/>
                      <a:pt x="347" y="105"/>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0"/>
              <p:cNvSpPr/>
              <p:nvPr/>
            </p:nvSpPr>
            <p:spPr>
              <a:xfrm>
                <a:off x="3534250" y="2788400"/>
                <a:ext cx="21875" cy="22975"/>
              </a:xfrm>
              <a:custGeom>
                <a:avLst/>
                <a:gdLst/>
                <a:ahLst/>
                <a:cxnLst/>
                <a:rect l="l" t="t" r="r" b="b"/>
                <a:pathLst>
                  <a:path w="875" h="919" extrusionOk="0">
                    <a:moveTo>
                      <a:pt x="666" y="891"/>
                    </a:moveTo>
                    <a:cubicBezTo>
                      <a:pt x="701" y="918"/>
                      <a:pt x="791" y="901"/>
                      <a:pt x="850" y="888"/>
                    </a:cubicBezTo>
                    <a:cubicBezTo>
                      <a:pt x="864" y="884"/>
                      <a:pt x="874" y="787"/>
                      <a:pt x="853" y="760"/>
                    </a:cubicBezTo>
                    <a:cubicBezTo>
                      <a:pt x="625" y="451"/>
                      <a:pt x="379" y="157"/>
                      <a:pt x="1" y="0"/>
                    </a:cubicBezTo>
                    <a:cubicBezTo>
                      <a:pt x="126" y="378"/>
                      <a:pt x="383" y="645"/>
                      <a:pt x="666" y="89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0"/>
              <p:cNvSpPr/>
              <p:nvPr/>
            </p:nvSpPr>
            <p:spPr>
              <a:xfrm>
                <a:off x="3494875" y="2809350"/>
                <a:ext cx="19150" cy="17450"/>
              </a:xfrm>
              <a:custGeom>
                <a:avLst/>
                <a:gdLst/>
                <a:ahLst/>
                <a:cxnLst/>
                <a:rect l="l" t="t" r="r" b="b"/>
                <a:pathLst>
                  <a:path w="766" h="698" extrusionOk="0">
                    <a:moveTo>
                      <a:pt x="596" y="694"/>
                    </a:moveTo>
                    <a:cubicBezTo>
                      <a:pt x="640" y="697"/>
                      <a:pt x="703" y="670"/>
                      <a:pt x="728" y="638"/>
                    </a:cubicBezTo>
                    <a:cubicBezTo>
                      <a:pt x="752" y="603"/>
                      <a:pt x="765" y="528"/>
                      <a:pt x="741" y="499"/>
                    </a:cubicBezTo>
                    <a:cubicBezTo>
                      <a:pt x="575" y="292"/>
                      <a:pt x="426" y="60"/>
                      <a:pt x="97" y="1"/>
                    </a:cubicBezTo>
                    <a:cubicBezTo>
                      <a:pt x="0" y="223"/>
                      <a:pt x="117" y="333"/>
                      <a:pt x="221" y="445"/>
                    </a:cubicBezTo>
                    <a:cubicBezTo>
                      <a:pt x="325" y="552"/>
                      <a:pt x="419" y="687"/>
                      <a:pt x="596" y="69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0"/>
              <p:cNvSpPr/>
              <p:nvPr/>
            </p:nvSpPr>
            <p:spPr>
              <a:xfrm>
                <a:off x="3576800" y="2770900"/>
                <a:ext cx="17100" cy="15700"/>
              </a:xfrm>
              <a:custGeom>
                <a:avLst/>
                <a:gdLst/>
                <a:ahLst/>
                <a:cxnLst/>
                <a:rect l="l" t="t" r="r" b="b"/>
                <a:pathLst>
                  <a:path w="684" h="628" extrusionOk="0">
                    <a:moveTo>
                      <a:pt x="469" y="611"/>
                    </a:moveTo>
                    <a:cubicBezTo>
                      <a:pt x="513" y="628"/>
                      <a:pt x="617" y="603"/>
                      <a:pt x="648" y="561"/>
                    </a:cubicBezTo>
                    <a:cubicBezTo>
                      <a:pt x="680" y="524"/>
                      <a:pt x="683" y="420"/>
                      <a:pt x="652" y="385"/>
                    </a:cubicBezTo>
                    <a:cubicBezTo>
                      <a:pt x="541" y="257"/>
                      <a:pt x="416" y="142"/>
                      <a:pt x="288" y="32"/>
                    </a:cubicBezTo>
                    <a:cubicBezTo>
                      <a:pt x="253" y="0"/>
                      <a:pt x="191" y="8"/>
                      <a:pt x="174" y="0"/>
                    </a:cubicBezTo>
                    <a:cubicBezTo>
                      <a:pt x="59" y="0"/>
                      <a:pt x="0" y="112"/>
                      <a:pt x="39" y="195"/>
                    </a:cubicBezTo>
                    <a:cubicBezTo>
                      <a:pt x="128" y="382"/>
                      <a:pt x="271" y="527"/>
                      <a:pt x="469" y="61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0"/>
              <p:cNvSpPr/>
              <p:nvPr/>
            </p:nvSpPr>
            <p:spPr>
              <a:xfrm>
                <a:off x="3557475" y="2779475"/>
                <a:ext cx="16225" cy="19175"/>
              </a:xfrm>
              <a:custGeom>
                <a:avLst/>
                <a:gdLst/>
                <a:ahLst/>
                <a:cxnLst/>
                <a:rect l="l" t="t" r="r" b="b"/>
                <a:pathLst>
                  <a:path w="649" h="767" extrusionOk="0">
                    <a:moveTo>
                      <a:pt x="337" y="610"/>
                    </a:moveTo>
                    <a:cubicBezTo>
                      <a:pt x="431" y="683"/>
                      <a:pt x="527" y="766"/>
                      <a:pt x="649" y="655"/>
                    </a:cubicBezTo>
                    <a:cubicBezTo>
                      <a:pt x="517" y="330"/>
                      <a:pt x="444" y="257"/>
                      <a:pt x="15" y="1"/>
                    </a:cubicBezTo>
                    <a:cubicBezTo>
                      <a:pt x="1" y="288"/>
                      <a:pt x="46" y="375"/>
                      <a:pt x="337" y="61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0"/>
              <p:cNvSpPr/>
              <p:nvPr/>
            </p:nvSpPr>
            <p:spPr>
              <a:xfrm>
                <a:off x="3611525" y="2756775"/>
                <a:ext cx="12000" cy="10175"/>
              </a:xfrm>
              <a:custGeom>
                <a:avLst/>
                <a:gdLst/>
                <a:ahLst/>
                <a:cxnLst/>
                <a:rect l="l" t="t" r="r" b="b"/>
                <a:pathLst>
                  <a:path w="480" h="407" extrusionOk="0">
                    <a:moveTo>
                      <a:pt x="178" y="382"/>
                    </a:moveTo>
                    <a:cubicBezTo>
                      <a:pt x="250" y="406"/>
                      <a:pt x="337" y="392"/>
                      <a:pt x="417" y="382"/>
                    </a:cubicBezTo>
                    <a:cubicBezTo>
                      <a:pt x="441" y="382"/>
                      <a:pt x="455" y="333"/>
                      <a:pt x="476" y="306"/>
                    </a:cubicBezTo>
                    <a:cubicBezTo>
                      <a:pt x="476" y="292"/>
                      <a:pt x="479" y="274"/>
                      <a:pt x="472" y="257"/>
                    </a:cubicBezTo>
                    <a:cubicBezTo>
                      <a:pt x="431" y="98"/>
                      <a:pt x="220" y="1"/>
                      <a:pt x="63" y="77"/>
                    </a:cubicBezTo>
                    <a:cubicBezTo>
                      <a:pt x="39" y="87"/>
                      <a:pt x="18" y="125"/>
                      <a:pt x="15" y="157"/>
                    </a:cubicBezTo>
                    <a:cubicBezTo>
                      <a:pt x="1" y="274"/>
                      <a:pt x="77" y="347"/>
                      <a:pt x="178" y="38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0"/>
              <p:cNvSpPr/>
              <p:nvPr/>
            </p:nvSpPr>
            <p:spPr>
              <a:xfrm>
                <a:off x="3594650" y="2761975"/>
                <a:ext cx="10850" cy="11200"/>
              </a:xfrm>
              <a:custGeom>
                <a:avLst/>
                <a:gdLst/>
                <a:ahLst/>
                <a:cxnLst/>
                <a:rect l="l" t="t" r="r" b="b"/>
                <a:pathLst>
                  <a:path w="434" h="448" extrusionOk="0">
                    <a:moveTo>
                      <a:pt x="433" y="378"/>
                    </a:moveTo>
                    <a:cubicBezTo>
                      <a:pt x="433" y="306"/>
                      <a:pt x="402" y="219"/>
                      <a:pt x="354" y="167"/>
                    </a:cubicBezTo>
                    <a:cubicBezTo>
                      <a:pt x="292" y="98"/>
                      <a:pt x="194" y="56"/>
                      <a:pt x="111" y="0"/>
                    </a:cubicBezTo>
                    <a:cubicBezTo>
                      <a:pt x="1" y="160"/>
                      <a:pt x="56" y="267"/>
                      <a:pt x="170" y="361"/>
                    </a:cubicBezTo>
                    <a:cubicBezTo>
                      <a:pt x="267" y="437"/>
                      <a:pt x="433" y="448"/>
                      <a:pt x="433" y="3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0"/>
              <p:cNvSpPr/>
              <p:nvPr/>
            </p:nvSpPr>
            <p:spPr>
              <a:xfrm>
                <a:off x="3572550" y="2876750"/>
                <a:ext cx="19625" cy="21675"/>
              </a:xfrm>
              <a:custGeom>
                <a:avLst/>
                <a:gdLst/>
                <a:ahLst/>
                <a:cxnLst/>
                <a:rect l="l" t="t" r="r" b="b"/>
                <a:pathLst>
                  <a:path w="785" h="867" extrusionOk="0">
                    <a:moveTo>
                      <a:pt x="282" y="805"/>
                    </a:moveTo>
                    <a:cubicBezTo>
                      <a:pt x="264" y="721"/>
                      <a:pt x="247" y="642"/>
                      <a:pt x="233" y="562"/>
                    </a:cubicBezTo>
                    <a:cubicBezTo>
                      <a:pt x="233" y="552"/>
                      <a:pt x="250" y="534"/>
                      <a:pt x="257" y="520"/>
                    </a:cubicBezTo>
                    <a:cubicBezTo>
                      <a:pt x="621" y="517"/>
                      <a:pt x="621" y="517"/>
                      <a:pt x="784" y="365"/>
                    </a:cubicBezTo>
                    <a:cubicBezTo>
                      <a:pt x="628" y="226"/>
                      <a:pt x="323" y="49"/>
                      <a:pt x="184" y="18"/>
                    </a:cubicBezTo>
                    <a:cubicBezTo>
                      <a:pt x="105" y="0"/>
                      <a:pt x="1" y="80"/>
                      <a:pt x="12" y="160"/>
                    </a:cubicBezTo>
                    <a:cubicBezTo>
                      <a:pt x="32" y="357"/>
                      <a:pt x="49" y="555"/>
                      <a:pt x="91" y="749"/>
                    </a:cubicBezTo>
                    <a:cubicBezTo>
                      <a:pt x="111" y="849"/>
                      <a:pt x="199" y="867"/>
                      <a:pt x="282" y="80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0"/>
              <p:cNvSpPr/>
              <p:nvPr/>
            </p:nvSpPr>
            <p:spPr>
              <a:xfrm>
                <a:off x="3589025" y="2848075"/>
                <a:ext cx="25725" cy="10500"/>
              </a:xfrm>
              <a:custGeom>
                <a:avLst/>
                <a:gdLst/>
                <a:ahLst/>
                <a:cxnLst/>
                <a:rect l="l" t="t" r="r" b="b"/>
                <a:pathLst>
                  <a:path w="1029" h="420" extrusionOk="0">
                    <a:moveTo>
                      <a:pt x="114" y="313"/>
                    </a:moveTo>
                    <a:cubicBezTo>
                      <a:pt x="371" y="354"/>
                      <a:pt x="627" y="396"/>
                      <a:pt x="883" y="417"/>
                    </a:cubicBezTo>
                    <a:cubicBezTo>
                      <a:pt x="928" y="420"/>
                      <a:pt x="1011" y="343"/>
                      <a:pt x="1019" y="295"/>
                    </a:cubicBezTo>
                    <a:cubicBezTo>
                      <a:pt x="1029" y="244"/>
                      <a:pt x="977" y="150"/>
                      <a:pt x="932" y="135"/>
                    </a:cubicBezTo>
                    <a:cubicBezTo>
                      <a:pt x="735" y="77"/>
                      <a:pt x="527" y="42"/>
                      <a:pt x="330" y="1"/>
                    </a:cubicBezTo>
                    <a:cubicBezTo>
                      <a:pt x="236" y="18"/>
                      <a:pt x="149" y="28"/>
                      <a:pt x="69" y="52"/>
                    </a:cubicBezTo>
                    <a:cubicBezTo>
                      <a:pt x="39" y="60"/>
                      <a:pt x="0" y="94"/>
                      <a:pt x="0" y="119"/>
                    </a:cubicBezTo>
                    <a:cubicBezTo>
                      <a:pt x="0" y="164"/>
                      <a:pt x="14" y="212"/>
                      <a:pt x="39" y="250"/>
                    </a:cubicBezTo>
                    <a:cubicBezTo>
                      <a:pt x="52" y="278"/>
                      <a:pt x="87" y="309"/>
                      <a:pt x="114" y="31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0"/>
              <p:cNvSpPr/>
              <p:nvPr/>
            </p:nvSpPr>
            <p:spPr>
              <a:xfrm>
                <a:off x="3584950" y="2862975"/>
                <a:ext cx="20650" cy="11125"/>
              </a:xfrm>
              <a:custGeom>
                <a:avLst/>
                <a:gdLst/>
                <a:ahLst/>
                <a:cxnLst/>
                <a:rect l="l" t="t" r="r" b="b"/>
                <a:pathLst>
                  <a:path w="826" h="445" extrusionOk="0">
                    <a:moveTo>
                      <a:pt x="83" y="288"/>
                    </a:moveTo>
                    <a:cubicBezTo>
                      <a:pt x="236" y="364"/>
                      <a:pt x="405" y="406"/>
                      <a:pt x="520" y="444"/>
                    </a:cubicBezTo>
                    <a:cubicBezTo>
                      <a:pt x="610" y="433"/>
                      <a:pt x="651" y="444"/>
                      <a:pt x="676" y="427"/>
                    </a:cubicBezTo>
                    <a:cubicBezTo>
                      <a:pt x="731" y="392"/>
                      <a:pt x="811" y="350"/>
                      <a:pt x="818" y="305"/>
                    </a:cubicBezTo>
                    <a:cubicBezTo>
                      <a:pt x="825" y="257"/>
                      <a:pt x="770" y="167"/>
                      <a:pt x="721" y="150"/>
                    </a:cubicBezTo>
                    <a:cubicBezTo>
                      <a:pt x="544" y="91"/>
                      <a:pt x="357" y="46"/>
                      <a:pt x="170" y="11"/>
                    </a:cubicBezTo>
                    <a:cubicBezTo>
                      <a:pt x="118" y="1"/>
                      <a:pt x="0" y="59"/>
                      <a:pt x="4" y="80"/>
                    </a:cubicBezTo>
                    <a:cubicBezTo>
                      <a:pt x="10" y="153"/>
                      <a:pt x="31" y="260"/>
                      <a:pt x="83" y="28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0"/>
              <p:cNvSpPr/>
              <p:nvPr/>
            </p:nvSpPr>
            <p:spPr>
              <a:xfrm>
                <a:off x="3599225" y="2832225"/>
                <a:ext cx="24050" cy="11725"/>
              </a:xfrm>
              <a:custGeom>
                <a:avLst/>
                <a:gdLst/>
                <a:ahLst/>
                <a:cxnLst/>
                <a:rect l="l" t="t" r="r" b="b"/>
                <a:pathLst>
                  <a:path w="962" h="469" extrusionOk="0">
                    <a:moveTo>
                      <a:pt x="961" y="337"/>
                    </a:moveTo>
                    <a:cubicBezTo>
                      <a:pt x="628" y="94"/>
                      <a:pt x="351" y="0"/>
                      <a:pt x="1" y="63"/>
                    </a:cubicBezTo>
                    <a:cubicBezTo>
                      <a:pt x="208" y="406"/>
                      <a:pt x="403" y="468"/>
                      <a:pt x="961" y="33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0"/>
              <p:cNvSpPr/>
              <p:nvPr/>
            </p:nvSpPr>
            <p:spPr>
              <a:xfrm>
                <a:off x="3555050" y="2923000"/>
                <a:ext cx="16750" cy="11375"/>
              </a:xfrm>
              <a:custGeom>
                <a:avLst/>
                <a:gdLst/>
                <a:ahLst/>
                <a:cxnLst/>
                <a:rect l="l" t="t" r="r" b="b"/>
                <a:pathLst>
                  <a:path w="670" h="455" extrusionOk="0">
                    <a:moveTo>
                      <a:pt x="365" y="448"/>
                    </a:moveTo>
                    <a:cubicBezTo>
                      <a:pt x="462" y="448"/>
                      <a:pt x="483" y="455"/>
                      <a:pt x="496" y="448"/>
                    </a:cubicBezTo>
                    <a:cubicBezTo>
                      <a:pt x="555" y="416"/>
                      <a:pt x="642" y="392"/>
                      <a:pt x="656" y="351"/>
                    </a:cubicBezTo>
                    <a:cubicBezTo>
                      <a:pt x="670" y="303"/>
                      <a:pt x="635" y="209"/>
                      <a:pt x="590" y="181"/>
                    </a:cubicBezTo>
                    <a:cubicBezTo>
                      <a:pt x="472" y="111"/>
                      <a:pt x="341" y="53"/>
                      <a:pt x="208" y="15"/>
                    </a:cubicBezTo>
                    <a:cubicBezTo>
                      <a:pt x="157" y="1"/>
                      <a:pt x="60" y="32"/>
                      <a:pt x="35" y="70"/>
                    </a:cubicBezTo>
                    <a:cubicBezTo>
                      <a:pt x="5" y="119"/>
                      <a:pt x="1" y="229"/>
                      <a:pt x="35" y="257"/>
                    </a:cubicBezTo>
                    <a:cubicBezTo>
                      <a:pt x="157" y="344"/>
                      <a:pt x="296" y="406"/>
                      <a:pt x="365" y="44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0"/>
              <p:cNvSpPr/>
              <p:nvPr/>
            </p:nvSpPr>
            <p:spPr>
              <a:xfrm>
                <a:off x="3606250" y="2820900"/>
                <a:ext cx="27300" cy="8225"/>
              </a:xfrm>
              <a:custGeom>
                <a:avLst/>
                <a:gdLst/>
                <a:ahLst/>
                <a:cxnLst/>
                <a:rect l="l" t="t" r="r" b="b"/>
                <a:pathLst>
                  <a:path w="1092" h="329" extrusionOk="0">
                    <a:moveTo>
                      <a:pt x="1" y="117"/>
                    </a:moveTo>
                    <a:cubicBezTo>
                      <a:pt x="264" y="301"/>
                      <a:pt x="333" y="329"/>
                      <a:pt x="604" y="301"/>
                    </a:cubicBezTo>
                    <a:cubicBezTo>
                      <a:pt x="767" y="287"/>
                      <a:pt x="930" y="256"/>
                      <a:pt x="1092" y="229"/>
                    </a:cubicBezTo>
                    <a:cubicBezTo>
                      <a:pt x="735" y="31"/>
                      <a:pt x="437" y="0"/>
                      <a:pt x="1" y="11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0"/>
              <p:cNvSpPr/>
              <p:nvPr/>
            </p:nvSpPr>
            <p:spPr>
              <a:xfrm>
                <a:off x="3560075" y="2903175"/>
                <a:ext cx="13450" cy="10925"/>
              </a:xfrm>
              <a:custGeom>
                <a:avLst/>
                <a:gdLst/>
                <a:ahLst/>
                <a:cxnLst/>
                <a:rect l="l" t="t" r="r" b="b"/>
                <a:pathLst>
                  <a:path w="538" h="437" extrusionOk="0">
                    <a:moveTo>
                      <a:pt x="538" y="357"/>
                    </a:moveTo>
                    <a:cubicBezTo>
                      <a:pt x="458" y="122"/>
                      <a:pt x="327" y="0"/>
                      <a:pt x="136" y="4"/>
                    </a:cubicBezTo>
                    <a:cubicBezTo>
                      <a:pt x="98" y="4"/>
                      <a:pt x="42" y="49"/>
                      <a:pt x="22" y="87"/>
                    </a:cubicBezTo>
                    <a:cubicBezTo>
                      <a:pt x="4" y="128"/>
                      <a:pt x="1" y="191"/>
                      <a:pt x="22" y="229"/>
                    </a:cubicBezTo>
                    <a:cubicBezTo>
                      <a:pt x="126" y="402"/>
                      <a:pt x="271" y="437"/>
                      <a:pt x="538" y="35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0"/>
              <p:cNvSpPr/>
              <p:nvPr/>
            </p:nvSpPr>
            <p:spPr>
              <a:xfrm>
                <a:off x="3554875" y="2942500"/>
                <a:ext cx="8425" cy="7025"/>
              </a:xfrm>
              <a:custGeom>
                <a:avLst/>
                <a:gdLst/>
                <a:ahLst/>
                <a:cxnLst/>
                <a:rect l="l" t="t" r="r" b="b"/>
                <a:pathLst>
                  <a:path w="337" h="281" extrusionOk="0">
                    <a:moveTo>
                      <a:pt x="337" y="163"/>
                    </a:moveTo>
                    <a:cubicBezTo>
                      <a:pt x="303" y="118"/>
                      <a:pt x="274" y="56"/>
                      <a:pt x="223" y="28"/>
                    </a:cubicBezTo>
                    <a:cubicBezTo>
                      <a:pt x="174" y="1"/>
                      <a:pt x="102" y="1"/>
                      <a:pt x="39" y="1"/>
                    </a:cubicBezTo>
                    <a:cubicBezTo>
                      <a:pt x="25" y="4"/>
                      <a:pt x="1" y="56"/>
                      <a:pt x="1" y="84"/>
                    </a:cubicBezTo>
                    <a:cubicBezTo>
                      <a:pt x="12" y="212"/>
                      <a:pt x="116" y="281"/>
                      <a:pt x="250" y="243"/>
                    </a:cubicBezTo>
                    <a:cubicBezTo>
                      <a:pt x="278" y="236"/>
                      <a:pt x="295" y="204"/>
                      <a:pt x="337" y="16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3" name="Google Shape;593;p30"/>
            <p:cNvGrpSpPr/>
            <p:nvPr/>
          </p:nvGrpSpPr>
          <p:grpSpPr>
            <a:xfrm rot="-132709" flipH="1">
              <a:off x="2105638" y="2757839"/>
              <a:ext cx="727154" cy="135877"/>
              <a:chOff x="6193855" y="3228467"/>
              <a:chExt cx="608757" cy="113753"/>
            </a:xfrm>
          </p:grpSpPr>
          <p:sp>
            <p:nvSpPr>
              <p:cNvPr id="594" name="Google Shape;594;p30"/>
              <p:cNvSpPr/>
              <p:nvPr/>
            </p:nvSpPr>
            <p:spPr>
              <a:xfrm>
                <a:off x="6193855" y="3308404"/>
                <a:ext cx="608757" cy="33816"/>
              </a:xfrm>
              <a:custGeom>
                <a:avLst/>
                <a:gdLst/>
                <a:ahLst/>
                <a:cxnLst/>
                <a:rect l="l" t="t" r="r" b="b"/>
                <a:pathLst>
                  <a:path w="8350" h="387" extrusionOk="0">
                    <a:moveTo>
                      <a:pt x="95" y="1"/>
                    </a:moveTo>
                    <a:cubicBezTo>
                      <a:pt x="0" y="1"/>
                      <a:pt x="3" y="155"/>
                      <a:pt x="104" y="164"/>
                    </a:cubicBezTo>
                    <a:cubicBezTo>
                      <a:pt x="1100" y="262"/>
                      <a:pt x="2100" y="282"/>
                      <a:pt x="3102" y="282"/>
                    </a:cubicBezTo>
                    <a:cubicBezTo>
                      <a:pt x="3825" y="282"/>
                      <a:pt x="4549" y="271"/>
                      <a:pt x="5272" y="271"/>
                    </a:cubicBezTo>
                    <a:cubicBezTo>
                      <a:pt x="6266" y="271"/>
                      <a:pt x="7258" y="291"/>
                      <a:pt x="8246" y="386"/>
                    </a:cubicBezTo>
                    <a:cubicBezTo>
                      <a:pt x="8249" y="387"/>
                      <a:pt x="8252" y="387"/>
                      <a:pt x="8255" y="387"/>
                    </a:cubicBezTo>
                    <a:cubicBezTo>
                      <a:pt x="8350" y="387"/>
                      <a:pt x="8347" y="233"/>
                      <a:pt x="8246" y="223"/>
                    </a:cubicBezTo>
                    <a:cubicBezTo>
                      <a:pt x="7248" y="127"/>
                      <a:pt x="6246" y="107"/>
                      <a:pt x="5242" y="107"/>
                    </a:cubicBezTo>
                    <a:cubicBezTo>
                      <a:pt x="4531" y="107"/>
                      <a:pt x="3819" y="117"/>
                      <a:pt x="3108" y="117"/>
                    </a:cubicBezTo>
                    <a:cubicBezTo>
                      <a:pt x="2104" y="117"/>
                      <a:pt x="1102" y="98"/>
                      <a:pt x="104" y="1"/>
                    </a:cubicBezTo>
                    <a:cubicBezTo>
                      <a:pt x="101" y="1"/>
                      <a:pt x="98" y="1"/>
                      <a:pt x="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0"/>
              <p:cNvSpPr/>
              <p:nvPr/>
            </p:nvSpPr>
            <p:spPr>
              <a:xfrm>
                <a:off x="6195830" y="3228467"/>
                <a:ext cx="364962" cy="24729"/>
              </a:xfrm>
              <a:custGeom>
                <a:avLst/>
                <a:gdLst/>
                <a:ahLst/>
                <a:cxnLst/>
                <a:rect l="l" t="t" r="r" b="b"/>
                <a:pathLst>
                  <a:path w="5006" h="283" extrusionOk="0">
                    <a:moveTo>
                      <a:pt x="95" y="1"/>
                    </a:moveTo>
                    <a:cubicBezTo>
                      <a:pt x="0" y="1"/>
                      <a:pt x="3" y="154"/>
                      <a:pt x="104" y="164"/>
                    </a:cubicBezTo>
                    <a:cubicBezTo>
                      <a:pt x="667" y="216"/>
                      <a:pt x="1231" y="227"/>
                      <a:pt x="1797" y="227"/>
                    </a:cubicBezTo>
                    <a:cubicBezTo>
                      <a:pt x="2267" y="227"/>
                      <a:pt x="2737" y="219"/>
                      <a:pt x="3207" y="219"/>
                    </a:cubicBezTo>
                    <a:cubicBezTo>
                      <a:pt x="3773" y="219"/>
                      <a:pt x="4338" y="231"/>
                      <a:pt x="4902" y="282"/>
                    </a:cubicBezTo>
                    <a:cubicBezTo>
                      <a:pt x="4905" y="283"/>
                      <a:pt x="4908" y="283"/>
                      <a:pt x="4911" y="283"/>
                    </a:cubicBezTo>
                    <a:cubicBezTo>
                      <a:pt x="5006" y="283"/>
                      <a:pt x="5003" y="129"/>
                      <a:pt x="4902" y="119"/>
                    </a:cubicBezTo>
                    <a:cubicBezTo>
                      <a:pt x="4338" y="68"/>
                      <a:pt x="3773" y="56"/>
                      <a:pt x="3207" y="56"/>
                    </a:cubicBezTo>
                    <a:cubicBezTo>
                      <a:pt x="2737" y="56"/>
                      <a:pt x="2267" y="64"/>
                      <a:pt x="1797" y="64"/>
                    </a:cubicBezTo>
                    <a:cubicBezTo>
                      <a:pt x="1231" y="64"/>
                      <a:pt x="667" y="53"/>
                      <a:pt x="104" y="1"/>
                    </a:cubicBezTo>
                    <a:cubicBezTo>
                      <a:pt x="101" y="1"/>
                      <a:pt x="98" y="1"/>
                      <a:pt x="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96" name="Google Shape;596;p30"/>
          <p:cNvSpPr/>
          <p:nvPr/>
        </p:nvSpPr>
        <p:spPr>
          <a:xfrm>
            <a:off x="6200727" y="320229"/>
            <a:ext cx="405390" cy="446013"/>
          </a:xfrm>
          <a:custGeom>
            <a:avLst/>
            <a:gdLst/>
            <a:ahLst/>
            <a:cxnLst/>
            <a:rect l="l" t="t" r="r" b="b"/>
            <a:pathLst>
              <a:path w="15907" h="17501" extrusionOk="0">
                <a:moveTo>
                  <a:pt x="7554" y="1416"/>
                </a:moveTo>
                <a:cubicBezTo>
                  <a:pt x="8297" y="1416"/>
                  <a:pt x="8709" y="1737"/>
                  <a:pt x="8794" y="2384"/>
                </a:cubicBezTo>
                <a:cubicBezTo>
                  <a:pt x="8949" y="2881"/>
                  <a:pt x="8990" y="3414"/>
                  <a:pt x="9027" y="3928"/>
                </a:cubicBezTo>
                <a:cubicBezTo>
                  <a:pt x="9099" y="4945"/>
                  <a:pt x="9259" y="6048"/>
                  <a:pt x="9050" y="7063"/>
                </a:cubicBezTo>
                <a:cubicBezTo>
                  <a:pt x="9044" y="7072"/>
                  <a:pt x="9044" y="7082"/>
                  <a:pt x="9040" y="7095"/>
                </a:cubicBezTo>
                <a:cubicBezTo>
                  <a:pt x="8854" y="7012"/>
                  <a:pt x="8657" y="6963"/>
                  <a:pt x="8454" y="6963"/>
                </a:cubicBezTo>
                <a:cubicBezTo>
                  <a:pt x="8348" y="6963"/>
                  <a:pt x="8241" y="6976"/>
                  <a:pt x="8133" y="7004"/>
                </a:cubicBezTo>
                <a:cubicBezTo>
                  <a:pt x="7427" y="5383"/>
                  <a:pt x="6425" y="3086"/>
                  <a:pt x="7131" y="1446"/>
                </a:cubicBezTo>
                <a:cubicBezTo>
                  <a:pt x="7282" y="1426"/>
                  <a:pt x="7423" y="1416"/>
                  <a:pt x="7554" y="1416"/>
                </a:cubicBezTo>
                <a:close/>
                <a:moveTo>
                  <a:pt x="12684" y="4648"/>
                </a:moveTo>
                <a:cubicBezTo>
                  <a:pt x="13832" y="4648"/>
                  <a:pt x="14081" y="5297"/>
                  <a:pt x="13428" y="6594"/>
                </a:cubicBezTo>
                <a:cubicBezTo>
                  <a:pt x="12631" y="7482"/>
                  <a:pt x="11296" y="7888"/>
                  <a:pt x="10175" y="8384"/>
                </a:cubicBezTo>
                <a:cubicBezTo>
                  <a:pt x="10138" y="8294"/>
                  <a:pt x="10102" y="8207"/>
                  <a:pt x="10061" y="8121"/>
                </a:cubicBezTo>
                <a:cubicBezTo>
                  <a:pt x="9979" y="7947"/>
                  <a:pt x="9870" y="7779"/>
                  <a:pt x="9738" y="7629"/>
                </a:cubicBezTo>
                <a:cubicBezTo>
                  <a:pt x="9851" y="7437"/>
                  <a:pt x="9946" y="7187"/>
                  <a:pt x="10028" y="6904"/>
                </a:cubicBezTo>
                <a:cubicBezTo>
                  <a:pt x="10302" y="6403"/>
                  <a:pt x="10667" y="5961"/>
                  <a:pt x="11059" y="5532"/>
                </a:cubicBezTo>
                <a:cubicBezTo>
                  <a:pt x="11378" y="5196"/>
                  <a:pt x="11746" y="4912"/>
                  <a:pt x="12156" y="4685"/>
                </a:cubicBezTo>
                <a:cubicBezTo>
                  <a:pt x="12350" y="4660"/>
                  <a:pt x="12525" y="4648"/>
                  <a:pt x="12684" y="4648"/>
                </a:cubicBezTo>
                <a:close/>
                <a:moveTo>
                  <a:pt x="3116" y="6117"/>
                </a:moveTo>
                <a:cubicBezTo>
                  <a:pt x="3228" y="6117"/>
                  <a:pt x="3341" y="6123"/>
                  <a:pt x="3454" y="6134"/>
                </a:cubicBezTo>
                <a:cubicBezTo>
                  <a:pt x="4588" y="6170"/>
                  <a:pt x="6188" y="6704"/>
                  <a:pt x="7049" y="7615"/>
                </a:cubicBezTo>
                <a:cubicBezTo>
                  <a:pt x="6739" y="7920"/>
                  <a:pt x="6520" y="8453"/>
                  <a:pt x="6425" y="8891"/>
                </a:cubicBezTo>
                <a:cubicBezTo>
                  <a:pt x="6393" y="9027"/>
                  <a:pt x="6375" y="9168"/>
                  <a:pt x="6356" y="9309"/>
                </a:cubicBezTo>
                <a:cubicBezTo>
                  <a:pt x="5272" y="9250"/>
                  <a:pt x="4224" y="9278"/>
                  <a:pt x="3145" y="9063"/>
                </a:cubicBezTo>
                <a:cubicBezTo>
                  <a:pt x="1805" y="8745"/>
                  <a:pt x="1541" y="7793"/>
                  <a:pt x="2352" y="6203"/>
                </a:cubicBezTo>
                <a:cubicBezTo>
                  <a:pt x="2605" y="6146"/>
                  <a:pt x="2860" y="6117"/>
                  <a:pt x="3116" y="6117"/>
                </a:cubicBezTo>
                <a:close/>
                <a:moveTo>
                  <a:pt x="8411" y="8016"/>
                </a:moveTo>
                <a:cubicBezTo>
                  <a:pt x="9227" y="8025"/>
                  <a:pt x="9446" y="9451"/>
                  <a:pt x="9323" y="10030"/>
                </a:cubicBezTo>
                <a:cubicBezTo>
                  <a:pt x="9218" y="10508"/>
                  <a:pt x="8863" y="10731"/>
                  <a:pt x="8398" y="10781"/>
                </a:cubicBezTo>
                <a:cubicBezTo>
                  <a:pt x="8351" y="10786"/>
                  <a:pt x="8306" y="10789"/>
                  <a:pt x="8262" y="10789"/>
                </a:cubicBezTo>
                <a:cubicBezTo>
                  <a:pt x="7770" y="10789"/>
                  <a:pt x="7499" y="10487"/>
                  <a:pt x="7387" y="9997"/>
                </a:cubicBezTo>
                <a:cubicBezTo>
                  <a:pt x="7300" y="9647"/>
                  <a:pt x="7355" y="9259"/>
                  <a:pt x="7437" y="8914"/>
                </a:cubicBezTo>
                <a:cubicBezTo>
                  <a:pt x="7482" y="8718"/>
                  <a:pt x="7555" y="8535"/>
                  <a:pt x="7641" y="8362"/>
                </a:cubicBezTo>
                <a:cubicBezTo>
                  <a:pt x="7646" y="8348"/>
                  <a:pt x="7656" y="8335"/>
                  <a:pt x="7660" y="8321"/>
                </a:cubicBezTo>
                <a:cubicBezTo>
                  <a:pt x="7721" y="8347"/>
                  <a:pt x="7786" y="8359"/>
                  <a:pt x="7850" y="8359"/>
                </a:cubicBezTo>
                <a:cubicBezTo>
                  <a:pt x="8070" y="8359"/>
                  <a:pt x="8289" y="8221"/>
                  <a:pt x="8384" y="8020"/>
                </a:cubicBezTo>
                <a:cubicBezTo>
                  <a:pt x="8394" y="8020"/>
                  <a:pt x="8402" y="8016"/>
                  <a:pt x="8411" y="8016"/>
                </a:cubicBezTo>
                <a:close/>
                <a:moveTo>
                  <a:pt x="11170" y="9483"/>
                </a:moveTo>
                <a:cubicBezTo>
                  <a:pt x="12238" y="9483"/>
                  <a:pt x="13113" y="10038"/>
                  <a:pt x="13729" y="11042"/>
                </a:cubicBezTo>
                <a:cubicBezTo>
                  <a:pt x="13628" y="11456"/>
                  <a:pt x="13528" y="11870"/>
                  <a:pt x="13428" y="12285"/>
                </a:cubicBezTo>
                <a:cubicBezTo>
                  <a:pt x="13059" y="12190"/>
                  <a:pt x="12708" y="12048"/>
                  <a:pt x="12375" y="11856"/>
                </a:cubicBezTo>
                <a:cubicBezTo>
                  <a:pt x="11641" y="11496"/>
                  <a:pt x="10954" y="11050"/>
                  <a:pt x="10225" y="10691"/>
                </a:cubicBezTo>
                <a:cubicBezTo>
                  <a:pt x="10394" y="10344"/>
                  <a:pt x="10453" y="9957"/>
                  <a:pt x="10434" y="9565"/>
                </a:cubicBezTo>
                <a:cubicBezTo>
                  <a:pt x="10688" y="9510"/>
                  <a:pt x="10934" y="9483"/>
                  <a:pt x="11170" y="9483"/>
                </a:cubicBezTo>
                <a:close/>
                <a:moveTo>
                  <a:pt x="6461" y="10467"/>
                </a:moveTo>
                <a:cubicBezTo>
                  <a:pt x="6594" y="10914"/>
                  <a:pt x="6849" y="11309"/>
                  <a:pt x="7263" y="11593"/>
                </a:cubicBezTo>
                <a:cubicBezTo>
                  <a:pt x="7327" y="11633"/>
                  <a:pt x="7395" y="11661"/>
                  <a:pt x="7459" y="11688"/>
                </a:cubicBezTo>
                <a:cubicBezTo>
                  <a:pt x="7273" y="11907"/>
                  <a:pt x="7086" y="12121"/>
                  <a:pt x="6890" y="12326"/>
                </a:cubicBezTo>
                <a:cubicBezTo>
                  <a:pt x="6647" y="12676"/>
                  <a:pt x="6381" y="12851"/>
                  <a:pt x="6091" y="12851"/>
                </a:cubicBezTo>
                <a:cubicBezTo>
                  <a:pt x="5690" y="12851"/>
                  <a:pt x="5244" y="12516"/>
                  <a:pt x="4752" y="11848"/>
                </a:cubicBezTo>
                <a:cubicBezTo>
                  <a:pt x="5217" y="11292"/>
                  <a:pt x="5856" y="10878"/>
                  <a:pt x="6461" y="10467"/>
                </a:cubicBezTo>
                <a:close/>
                <a:moveTo>
                  <a:pt x="9410" y="11542"/>
                </a:moveTo>
                <a:cubicBezTo>
                  <a:pt x="9669" y="12476"/>
                  <a:pt x="10043" y="13383"/>
                  <a:pt x="10302" y="14317"/>
                </a:cubicBezTo>
                <a:cubicBezTo>
                  <a:pt x="10417" y="14722"/>
                  <a:pt x="10480" y="15137"/>
                  <a:pt x="10493" y="15561"/>
                </a:cubicBezTo>
                <a:cubicBezTo>
                  <a:pt x="10164" y="15750"/>
                  <a:pt x="9887" y="15844"/>
                  <a:pt x="9663" y="15844"/>
                </a:cubicBezTo>
                <a:cubicBezTo>
                  <a:pt x="9329" y="15844"/>
                  <a:pt x="9112" y="15634"/>
                  <a:pt x="9008" y="15214"/>
                </a:cubicBezTo>
                <a:cubicBezTo>
                  <a:pt x="8476" y="14162"/>
                  <a:pt x="8585" y="13000"/>
                  <a:pt x="8525" y="11866"/>
                </a:cubicBezTo>
                <a:cubicBezTo>
                  <a:pt x="8525" y="11862"/>
                  <a:pt x="8520" y="11856"/>
                  <a:pt x="8520" y="11852"/>
                </a:cubicBezTo>
                <a:cubicBezTo>
                  <a:pt x="8835" y="11807"/>
                  <a:pt x="9141" y="11702"/>
                  <a:pt x="9410" y="11542"/>
                </a:cubicBezTo>
                <a:close/>
                <a:moveTo>
                  <a:pt x="7762" y="0"/>
                </a:moveTo>
                <a:cubicBezTo>
                  <a:pt x="7686" y="0"/>
                  <a:pt x="7608" y="5"/>
                  <a:pt x="7528" y="15"/>
                </a:cubicBezTo>
                <a:cubicBezTo>
                  <a:pt x="5067" y="311"/>
                  <a:pt x="5736" y="3633"/>
                  <a:pt x="6617" y="5938"/>
                </a:cubicBezTo>
                <a:cubicBezTo>
                  <a:pt x="5581" y="5327"/>
                  <a:pt x="4292" y="4905"/>
                  <a:pt x="3153" y="4905"/>
                </a:cubicBezTo>
                <a:cubicBezTo>
                  <a:pt x="2373" y="4905"/>
                  <a:pt x="1663" y="5103"/>
                  <a:pt x="1153" y="5574"/>
                </a:cubicBezTo>
                <a:cubicBezTo>
                  <a:pt x="310" y="6353"/>
                  <a:pt x="1" y="7843"/>
                  <a:pt x="811" y="8781"/>
                </a:cubicBezTo>
                <a:cubicBezTo>
                  <a:pt x="1932" y="10075"/>
                  <a:pt x="3345" y="10266"/>
                  <a:pt x="4862" y="10321"/>
                </a:cubicBezTo>
                <a:cubicBezTo>
                  <a:pt x="3805" y="11132"/>
                  <a:pt x="2839" y="12180"/>
                  <a:pt x="3363" y="13452"/>
                </a:cubicBezTo>
                <a:cubicBezTo>
                  <a:pt x="3692" y="14247"/>
                  <a:pt x="4197" y="14545"/>
                  <a:pt x="4767" y="14545"/>
                </a:cubicBezTo>
                <a:cubicBezTo>
                  <a:pt x="5689" y="14545"/>
                  <a:pt x="6782" y="13764"/>
                  <a:pt x="7574" y="13046"/>
                </a:cubicBezTo>
                <a:cubicBezTo>
                  <a:pt x="7753" y="14836"/>
                  <a:pt x="8265" y="17501"/>
                  <a:pt x="9874" y="17501"/>
                </a:cubicBezTo>
                <a:cubicBezTo>
                  <a:pt x="10133" y="17501"/>
                  <a:pt x="10420" y="17432"/>
                  <a:pt x="10739" y="17279"/>
                </a:cubicBezTo>
                <a:cubicBezTo>
                  <a:pt x="12303" y="16531"/>
                  <a:pt x="11323" y="13971"/>
                  <a:pt x="10685" y="12212"/>
                </a:cubicBezTo>
                <a:lnTo>
                  <a:pt x="10685" y="12212"/>
                </a:lnTo>
                <a:cubicBezTo>
                  <a:pt x="11608" y="12826"/>
                  <a:pt x="12790" y="13549"/>
                  <a:pt x="13724" y="13549"/>
                </a:cubicBezTo>
                <a:cubicBezTo>
                  <a:pt x="14197" y="13549"/>
                  <a:pt x="14606" y="13364"/>
                  <a:pt x="14886" y="12886"/>
                </a:cubicBezTo>
                <a:cubicBezTo>
                  <a:pt x="15469" y="11893"/>
                  <a:pt x="14918" y="10586"/>
                  <a:pt x="14261" y="9784"/>
                </a:cubicBezTo>
                <a:cubicBezTo>
                  <a:pt x="13710" y="9101"/>
                  <a:pt x="13150" y="8676"/>
                  <a:pt x="12535" y="8458"/>
                </a:cubicBezTo>
                <a:cubicBezTo>
                  <a:pt x="14284" y="7524"/>
                  <a:pt x="15906" y="6216"/>
                  <a:pt x="14448" y="4348"/>
                </a:cubicBezTo>
                <a:cubicBezTo>
                  <a:pt x="13969" y="3736"/>
                  <a:pt x="13420" y="3485"/>
                  <a:pt x="12858" y="3485"/>
                </a:cubicBezTo>
                <a:cubicBezTo>
                  <a:pt x="11949" y="3485"/>
                  <a:pt x="11006" y="4140"/>
                  <a:pt x="10266" y="4990"/>
                </a:cubicBezTo>
                <a:cubicBezTo>
                  <a:pt x="10300" y="2707"/>
                  <a:pt x="9580" y="0"/>
                  <a:pt x="77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0"/>
          <p:cNvSpPr/>
          <p:nvPr/>
        </p:nvSpPr>
        <p:spPr>
          <a:xfrm rot="960422">
            <a:off x="7524084" y="3278887"/>
            <a:ext cx="405413" cy="486574"/>
          </a:xfrm>
          <a:custGeom>
            <a:avLst/>
            <a:gdLst/>
            <a:ahLst/>
            <a:cxnLst/>
            <a:rect l="l" t="t" r="r" b="b"/>
            <a:pathLst>
              <a:path w="22281" h="26746" extrusionOk="0">
                <a:moveTo>
                  <a:pt x="20439" y="1669"/>
                </a:moveTo>
                <a:cubicBezTo>
                  <a:pt x="20668" y="2735"/>
                  <a:pt x="20685" y="3838"/>
                  <a:pt x="20700" y="4936"/>
                </a:cubicBezTo>
                <a:cubicBezTo>
                  <a:pt x="20208" y="4836"/>
                  <a:pt x="19692" y="4676"/>
                  <a:pt x="19255" y="4617"/>
                </a:cubicBezTo>
                <a:cubicBezTo>
                  <a:pt x="18748" y="4550"/>
                  <a:pt x="18233" y="4528"/>
                  <a:pt x="17714" y="4528"/>
                </a:cubicBezTo>
                <a:cubicBezTo>
                  <a:pt x="16819" y="4528"/>
                  <a:pt x="15916" y="4594"/>
                  <a:pt x="15036" y="4608"/>
                </a:cubicBezTo>
                <a:cubicBezTo>
                  <a:pt x="14976" y="4608"/>
                  <a:pt x="14927" y="4613"/>
                  <a:pt x="14877" y="4626"/>
                </a:cubicBezTo>
                <a:cubicBezTo>
                  <a:pt x="14904" y="4449"/>
                  <a:pt x="14931" y="4276"/>
                  <a:pt x="14954" y="4098"/>
                </a:cubicBezTo>
                <a:cubicBezTo>
                  <a:pt x="14979" y="3867"/>
                  <a:pt x="14755" y="3707"/>
                  <a:pt x="14542" y="3707"/>
                </a:cubicBezTo>
                <a:cubicBezTo>
                  <a:pt x="14444" y="3707"/>
                  <a:pt x="14348" y="3742"/>
                  <a:pt x="14280" y="3820"/>
                </a:cubicBezTo>
                <a:cubicBezTo>
                  <a:pt x="12589" y="5779"/>
                  <a:pt x="12986" y="9164"/>
                  <a:pt x="13041" y="11570"/>
                </a:cubicBezTo>
                <a:cubicBezTo>
                  <a:pt x="13100" y="14204"/>
                  <a:pt x="12698" y="16805"/>
                  <a:pt x="12990" y="19411"/>
                </a:cubicBezTo>
                <a:cubicBezTo>
                  <a:pt x="12953" y="19438"/>
                  <a:pt x="12917" y="19476"/>
                  <a:pt x="12898" y="19530"/>
                </a:cubicBezTo>
                <a:cubicBezTo>
                  <a:pt x="12106" y="21526"/>
                  <a:pt x="10953" y="23476"/>
                  <a:pt x="9231" y="24797"/>
                </a:cubicBezTo>
                <a:cubicBezTo>
                  <a:pt x="8514" y="25347"/>
                  <a:pt x="7658" y="25604"/>
                  <a:pt x="6803" y="25604"/>
                </a:cubicBezTo>
                <a:cubicBezTo>
                  <a:pt x="5358" y="25604"/>
                  <a:pt x="3913" y="24873"/>
                  <a:pt x="3134" y="23594"/>
                </a:cubicBezTo>
                <a:cubicBezTo>
                  <a:pt x="1795" y="21389"/>
                  <a:pt x="4005" y="19680"/>
                  <a:pt x="5878" y="19261"/>
                </a:cubicBezTo>
                <a:cubicBezTo>
                  <a:pt x="6376" y="19149"/>
                  <a:pt x="6893" y="19100"/>
                  <a:pt x="7416" y="19100"/>
                </a:cubicBezTo>
                <a:cubicBezTo>
                  <a:pt x="8424" y="19100"/>
                  <a:pt x="9451" y="19284"/>
                  <a:pt x="10383" y="19558"/>
                </a:cubicBezTo>
                <a:cubicBezTo>
                  <a:pt x="10434" y="19572"/>
                  <a:pt x="10482" y="19578"/>
                  <a:pt x="10526" y="19578"/>
                </a:cubicBezTo>
                <a:cubicBezTo>
                  <a:pt x="10722" y="19578"/>
                  <a:pt x="10857" y="19452"/>
                  <a:pt x="10913" y="19289"/>
                </a:cubicBezTo>
                <a:cubicBezTo>
                  <a:pt x="10938" y="19298"/>
                  <a:pt x="10966" y="19303"/>
                  <a:pt x="10993" y="19303"/>
                </a:cubicBezTo>
                <a:cubicBezTo>
                  <a:pt x="11074" y="19303"/>
                  <a:pt x="11155" y="19262"/>
                  <a:pt x="11172" y="19169"/>
                </a:cubicBezTo>
                <a:cubicBezTo>
                  <a:pt x="11668" y="16568"/>
                  <a:pt x="11651" y="13857"/>
                  <a:pt x="11742" y="11220"/>
                </a:cubicBezTo>
                <a:cubicBezTo>
                  <a:pt x="11824" y="8945"/>
                  <a:pt x="12234" y="6266"/>
                  <a:pt x="11714" y="3975"/>
                </a:cubicBezTo>
                <a:cubicBezTo>
                  <a:pt x="12936" y="3637"/>
                  <a:pt x="14229" y="3546"/>
                  <a:pt x="15468" y="3177"/>
                </a:cubicBezTo>
                <a:cubicBezTo>
                  <a:pt x="17136" y="2676"/>
                  <a:pt x="18749" y="2075"/>
                  <a:pt x="20439" y="1669"/>
                </a:cubicBezTo>
                <a:close/>
                <a:moveTo>
                  <a:pt x="20979" y="1"/>
                </a:moveTo>
                <a:cubicBezTo>
                  <a:pt x="20918" y="1"/>
                  <a:pt x="20855" y="7"/>
                  <a:pt x="20790" y="20"/>
                </a:cubicBezTo>
                <a:cubicBezTo>
                  <a:pt x="18590" y="485"/>
                  <a:pt x="16485" y="1269"/>
                  <a:pt x="14370" y="2038"/>
                </a:cubicBezTo>
                <a:cubicBezTo>
                  <a:pt x="13359" y="2403"/>
                  <a:pt x="12265" y="2521"/>
                  <a:pt x="11487" y="3187"/>
                </a:cubicBezTo>
                <a:cubicBezTo>
                  <a:pt x="11477" y="3149"/>
                  <a:pt x="11468" y="3113"/>
                  <a:pt x="11455" y="3082"/>
                </a:cubicBezTo>
                <a:cubicBezTo>
                  <a:pt x="11412" y="2966"/>
                  <a:pt x="11317" y="2909"/>
                  <a:pt x="11222" y="2909"/>
                </a:cubicBezTo>
                <a:cubicBezTo>
                  <a:pt x="11127" y="2909"/>
                  <a:pt x="11032" y="2967"/>
                  <a:pt x="10990" y="3082"/>
                </a:cubicBezTo>
                <a:cubicBezTo>
                  <a:pt x="10083" y="5533"/>
                  <a:pt x="10488" y="8631"/>
                  <a:pt x="10461" y="11220"/>
                </a:cubicBezTo>
                <a:cubicBezTo>
                  <a:pt x="10438" y="13702"/>
                  <a:pt x="10329" y="16254"/>
                  <a:pt x="10721" y="18715"/>
                </a:cubicBezTo>
                <a:cubicBezTo>
                  <a:pt x="9813" y="18053"/>
                  <a:pt x="8559" y="17741"/>
                  <a:pt x="7265" y="17741"/>
                </a:cubicBezTo>
                <a:cubicBezTo>
                  <a:pt x="3782" y="17741"/>
                  <a:pt x="1" y="20000"/>
                  <a:pt x="1841" y="23781"/>
                </a:cubicBezTo>
                <a:cubicBezTo>
                  <a:pt x="2862" y="25877"/>
                  <a:pt x="4574" y="26746"/>
                  <a:pt x="6370" y="26746"/>
                </a:cubicBezTo>
                <a:cubicBezTo>
                  <a:pt x="9499" y="26746"/>
                  <a:pt x="12886" y="24110"/>
                  <a:pt x="13332" y="20746"/>
                </a:cubicBezTo>
                <a:cubicBezTo>
                  <a:pt x="13337" y="20747"/>
                  <a:pt x="13343" y="20747"/>
                  <a:pt x="13349" y="20747"/>
                </a:cubicBezTo>
                <a:cubicBezTo>
                  <a:pt x="13454" y="20747"/>
                  <a:pt x="13569" y="20675"/>
                  <a:pt x="13569" y="20546"/>
                </a:cubicBezTo>
                <a:cubicBezTo>
                  <a:pt x="13601" y="17762"/>
                  <a:pt x="14175" y="15024"/>
                  <a:pt x="14252" y="12244"/>
                </a:cubicBezTo>
                <a:cubicBezTo>
                  <a:pt x="14293" y="10841"/>
                  <a:pt x="14234" y="9437"/>
                  <a:pt x="14293" y="8034"/>
                </a:cubicBezTo>
                <a:cubicBezTo>
                  <a:pt x="14330" y="7287"/>
                  <a:pt x="14480" y="6572"/>
                  <a:pt x="14635" y="5852"/>
                </a:cubicBezTo>
                <a:cubicBezTo>
                  <a:pt x="14728" y="5935"/>
                  <a:pt x="14851" y="5986"/>
                  <a:pt x="14993" y="5986"/>
                </a:cubicBezTo>
                <a:cubicBezTo>
                  <a:pt x="15030" y="5986"/>
                  <a:pt x="15069" y="5983"/>
                  <a:pt x="15108" y="5975"/>
                </a:cubicBezTo>
                <a:cubicBezTo>
                  <a:pt x="15827" y="5969"/>
                  <a:pt x="16543" y="5956"/>
                  <a:pt x="17258" y="5956"/>
                </a:cubicBezTo>
                <a:cubicBezTo>
                  <a:pt x="17696" y="5956"/>
                  <a:pt x="18134" y="5961"/>
                  <a:pt x="18572" y="5975"/>
                </a:cubicBezTo>
                <a:cubicBezTo>
                  <a:pt x="19610" y="6011"/>
                  <a:pt x="20481" y="6457"/>
                  <a:pt x="21474" y="6526"/>
                </a:cubicBezTo>
                <a:cubicBezTo>
                  <a:pt x="21490" y="6527"/>
                  <a:pt x="21505" y="6528"/>
                  <a:pt x="21521" y="6528"/>
                </a:cubicBezTo>
                <a:cubicBezTo>
                  <a:pt x="21917" y="6528"/>
                  <a:pt x="22226" y="6147"/>
                  <a:pt x="22235" y="5765"/>
                </a:cubicBezTo>
                <a:cubicBezTo>
                  <a:pt x="22271" y="4038"/>
                  <a:pt x="22281" y="2220"/>
                  <a:pt x="21734" y="558"/>
                </a:cubicBezTo>
                <a:cubicBezTo>
                  <a:pt x="21618" y="204"/>
                  <a:pt x="21327" y="1"/>
                  <a:pt x="209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76039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1457093" y="2379868"/>
            <a:ext cx="4594303" cy="310722"/>
          </a:xfrm>
        </p:spPr>
        <p:txBody>
          <a:bodyPr/>
          <a:lstStyle/>
          <a:p>
            <a:r>
              <a:rPr lang="en-GB" sz="2400" dirty="0" smtClean="0"/>
              <a:t>You Asked: We Answered</a:t>
            </a:r>
            <a:endParaRPr lang="en-GB" sz="2400" dirty="0"/>
          </a:p>
        </p:txBody>
      </p:sp>
      <p:graphicFrame>
        <p:nvGraphicFramePr>
          <p:cNvPr id="4" name="Table 3"/>
          <p:cNvGraphicFramePr>
            <a:graphicFrameLocks noGrp="1"/>
          </p:cNvGraphicFramePr>
          <p:nvPr>
            <p:extLst>
              <p:ext uri="{D42A27DB-BD31-4B8C-83A1-F6EECF244321}">
                <p14:modId xmlns:p14="http://schemas.microsoft.com/office/powerpoint/2010/main" val="2646378832"/>
              </p:ext>
            </p:extLst>
          </p:nvPr>
        </p:nvGraphicFramePr>
        <p:xfrm>
          <a:off x="1405055" y="238077"/>
          <a:ext cx="6266984" cy="4733542"/>
        </p:xfrm>
        <a:graphic>
          <a:graphicData uri="http://schemas.openxmlformats.org/drawingml/2006/table">
            <a:tbl>
              <a:tblPr firstRow="1" bandRow="1">
                <a:tableStyleId>{775DCB02-9BB8-47FD-8907-85C794F793BA}</a:tableStyleId>
              </a:tblPr>
              <a:tblGrid>
                <a:gridCol w="3133492">
                  <a:extLst>
                    <a:ext uri="{9D8B030D-6E8A-4147-A177-3AD203B41FA5}">
                      <a16:colId xmlns:a16="http://schemas.microsoft.com/office/drawing/2014/main" val="1645859115"/>
                    </a:ext>
                  </a:extLst>
                </a:gridCol>
                <a:gridCol w="3133492">
                  <a:extLst>
                    <a:ext uri="{9D8B030D-6E8A-4147-A177-3AD203B41FA5}">
                      <a16:colId xmlns:a16="http://schemas.microsoft.com/office/drawing/2014/main" val="1375429639"/>
                    </a:ext>
                  </a:extLst>
                </a:gridCol>
              </a:tblGrid>
              <a:tr h="365881">
                <a:tc>
                  <a:txBody>
                    <a:bodyPr/>
                    <a:lstStyle/>
                    <a:p>
                      <a:r>
                        <a:rPr lang="en-GB" sz="1200" dirty="0" smtClean="0"/>
                        <a:t>You Asked</a:t>
                      </a:r>
                      <a:endParaRPr lang="en-GB" sz="1200" dirty="0"/>
                    </a:p>
                  </a:txBody>
                  <a:tcPr/>
                </a:tc>
                <a:tc>
                  <a:txBody>
                    <a:bodyPr/>
                    <a:lstStyle/>
                    <a:p>
                      <a:r>
                        <a:rPr lang="en-GB" sz="1200" dirty="0" smtClean="0"/>
                        <a:t>We Answered</a:t>
                      </a:r>
                      <a:endParaRPr lang="en-GB" sz="1200" dirty="0"/>
                    </a:p>
                  </a:txBody>
                  <a:tcPr/>
                </a:tc>
                <a:extLst>
                  <a:ext uri="{0D108BD9-81ED-4DB2-BD59-A6C34878D82A}">
                    <a16:rowId xmlns:a16="http://schemas.microsoft.com/office/drawing/2014/main" val="1593108396"/>
                  </a:ext>
                </a:extLst>
              </a:tr>
              <a:tr h="473845">
                <a:tc>
                  <a:txBody>
                    <a:bodyPr/>
                    <a:lstStyle/>
                    <a:p>
                      <a:r>
                        <a:rPr lang="en-GB" sz="1200" dirty="0" smtClean="0"/>
                        <a:t>Pickups for</a:t>
                      </a:r>
                      <a:r>
                        <a:rPr lang="en-GB" sz="1200" baseline="0" dirty="0" smtClean="0"/>
                        <a:t> multiple children</a:t>
                      </a:r>
                    </a:p>
                    <a:p>
                      <a:r>
                        <a:rPr lang="en-GB" sz="1200" baseline="0" dirty="0" smtClean="0"/>
                        <a:t>Pick Up/Drop Off</a:t>
                      </a:r>
                      <a:endParaRPr lang="en-GB" sz="1200" dirty="0"/>
                    </a:p>
                  </a:txBody>
                  <a:tcPr/>
                </a:tc>
                <a:tc>
                  <a:txBody>
                    <a:bodyPr/>
                    <a:lstStyle/>
                    <a:p>
                      <a:r>
                        <a:rPr lang="en-GB" sz="1200" dirty="0" smtClean="0"/>
                        <a:t>Pick up P1 first and collect from other areas in the school routine information.</a:t>
                      </a:r>
                      <a:endParaRPr lang="en-GB" sz="1200" dirty="0"/>
                    </a:p>
                  </a:txBody>
                  <a:tcPr/>
                </a:tc>
                <a:extLst>
                  <a:ext uri="{0D108BD9-81ED-4DB2-BD59-A6C34878D82A}">
                    <a16:rowId xmlns:a16="http://schemas.microsoft.com/office/drawing/2014/main" val="3710579857"/>
                  </a:ext>
                </a:extLst>
              </a:tr>
              <a:tr h="384341">
                <a:tc>
                  <a:txBody>
                    <a:bodyPr/>
                    <a:lstStyle/>
                    <a:p>
                      <a:r>
                        <a:rPr lang="en-GB" sz="1200" dirty="0" smtClean="0"/>
                        <a:t>Break Out Spaces and how accessed</a:t>
                      </a:r>
                      <a:endParaRPr lang="en-GB" sz="1200" dirty="0"/>
                    </a:p>
                  </a:txBody>
                  <a:tcPr/>
                </a:tc>
                <a:tc>
                  <a:txBody>
                    <a:bodyPr/>
                    <a:lstStyle/>
                    <a:p>
                      <a:r>
                        <a:rPr lang="en-GB" sz="1200" dirty="0" smtClean="0"/>
                        <a:t>Learning Environment</a:t>
                      </a:r>
                      <a:endParaRPr lang="en-GB" sz="1200" dirty="0"/>
                    </a:p>
                  </a:txBody>
                  <a:tcPr/>
                </a:tc>
                <a:extLst>
                  <a:ext uri="{0D108BD9-81ED-4DB2-BD59-A6C34878D82A}">
                    <a16:rowId xmlns:a16="http://schemas.microsoft.com/office/drawing/2014/main" val="704651609"/>
                  </a:ext>
                </a:extLst>
              </a:tr>
              <a:tr h="384341">
                <a:tc>
                  <a:txBody>
                    <a:bodyPr/>
                    <a:lstStyle/>
                    <a:p>
                      <a:r>
                        <a:rPr lang="en-GB" sz="1200" dirty="0" smtClean="0"/>
                        <a:t>Expectation of 1</a:t>
                      </a:r>
                      <a:r>
                        <a:rPr lang="en-GB" sz="1200" baseline="30000" dirty="0" smtClean="0"/>
                        <a:t>st</a:t>
                      </a:r>
                      <a:r>
                        <a:rPr lang="en-GB" sz="1200" baseline="0" dirty="0" smtClean="0"/>
                        <a:t> Week</a:t>
                      </a:r>
                      <a:endParaRPr lang="en-GB" sz="1200" dirty="0"/>
                    </a:p>
                  </a:txBody>
                  <a:tcPr/>
                </a:tc>
                <a:tc>
                  <a:txBody>
                    <a:bodyPr/>
                    <a:lstStyle/>
                    <a:p>
                      <a:r>
                        <a:rPr lang="en-GB" sz="1200" dirty="0" smtClean="0"/>
                        <a:t>Blog</a:t>
                      </a:r>
                      <a:r>
                        <a:rPr lang="en-GB" sz="1200" baseline="0" dirty="0" smtClean="0"/>
                        <a:t> Post: 1</a:t>
                      </a:r>
                      <a:r>
                        <a:rPr lang="en-GB" sz="1200" baseline="30000" dirty="0" smtClean="0"/>
                        <a:t>st</a:t>
                      </a:r>
                      <a:r>
                        <a:rPr lang="en-GB" sz="1200" baseline="0" dirty="0" smtClean="0"/>
                        <a:t> week in P1</a:t>
                      </a:r>
                    </a:p>
                  </a:txBody>
                  <a:tcPr/>
                </a:tc>
                <a:extLst>
                  <a:ext uri="{0D108BD9-81ED-4DB2-BD59-A6C34878D82A}">
                    <a16:rowId xmlns:a16="http://schemas.microsoft.com/office/drawing/2014/main" val="558465517"/>
                  </a:ext>
                </a:extLst>
              </a:tr>
              <a:tr h="384341">
                <a:tc>
                  <a:txBody>
                    <a:bodyPr/>
                    <a:lstStyle/>
                    <a:p>
                      <a:r>
                        <a:rPr lang="en-GB" sz="1200" dirty="0" smtClean="0"/>
                        <a:t>Communications</a:t>
                      </a:r>
                      <a:endParaRPr lang="en-GB" sz="1200" dirty="0"/>
                    </a:p>
                  </a:txBody>
                  <a:tcPr/>
                </a:tc>
                <a:tc>
                  <a:txBody>
                    <a:bodyPr/>
                    <a:lstStyle/>
                    <a:p>
                      <a:r>
                        <a:rPr lang="en-GB" sz="1200" dirty="0" smtClean="0"/>
                        <a:t>Communication @ Calderwood</a:t>
                      </a:r>
                      <a:endParaRPr lang="en-GB" sz="1200" dirty="0"/>
                    </a:p>
                  </a:txBody>
                  <a:tcPr/>
                </a:tc>
                <a:extLst>
                  <a:ext uri="{0D108BD9-81ED-4DB2-BD59-A6C34878D82A}">
                    <a16:rowId xmlns:a16="http://schemas.microsoft.com/office/drawing/2014/main" val="164580531"/>
                  </a:ext>
                </a:extLst>
              </a:tr>
              <a:tr h="384341">
                <a:tc>
                  <a:txBody>
                    <a:bodyPr/>
                    <a:lstStyle/>
                    <a:p>
                      <a:r>
                        <a:rPr lang="en-GB" sz="1200" dirty="0" smtClean="0"/>
                        <a:t>Day in the Life of </a:t>
                      </a:r>
                      <a:endParaRPr lang="en-GB" sz="1200" dirty="0"/>
                    </a:p>
                  </a:txBody>
                  <a:tcPr/>
                </a:tc>
                <a:tc>
                  <a:txBody>
                    <a:bodyPr/>
                    <a:lstStyle/>
                    <a:p>
                      <a:r>
                        <a:rPr lang="en-GB" sz="1200" dirty="0" smtClean="0"/>
                        <a:t>Structure of P1 Day</a:t>
                      </a:r>
                      <a:endParaRPr lang="en-GB" sz="1200" dirty="0"/>
                    </a:p>
                  </a:txBody>
                  <a:tcPr/>
                </a:tc>
                <a:extLst>
                  <a:ext uri="{0D108BD9-81ED-4DB2-BD59-A6C34878D82A}">
                    <a16:rowId xmlns:a16="http://schemas.microsoft.com/office/drawing/2014/main" val="3838897818"/>
                  </a:ext>
                </a:extLst>
              </a:tr>
              <a:tr h="473845">
                <a:tc>
                  <a:txBody>
                    <a:bodyPr/>
                    <a:lstStyle/>
                    <a:p>
                      <a:r>
                        <a:rPr lang="en-GB" sz="1200" dirty="0" smtClean="0"/>
                        <a:t>Breakfast</a:t>
                      </a:r>
                      <a:r>
                        <a:rPr lang="en-GB" sz="1200" baseline="0" dirty="0" smtClean="0"/>
                        <a:t> Club/ </a:t>
                      </a:r>
                      <a:r>
                        <a:rPr lang="en-GB" sz="1200" dirty="0" smtClean="0"/>
                        <a:t>After School</a:t>
                      </a:r>
                      <a:r>
                        <a:rPr lang="en-GB" sz="1200" baseline="0" dirty="0" smtClean="0"/>
                        <a:t> Clubs</a:t>
                      </a:r>
                      <a:endParaRPr lang="en-GB" sz="1200" dirty="0"/>
                    </a:p>
                  </a:txBody>
                  <a:tcPr/>
                </a:tc>
                <a:tc>
                  <a:txBody>
                    <a:bodyPr/>
                    <a:lstStyle/>
                    <a:p>
                      <a:r>
                        <a:rPr lang="en-GB" sz="1200" dirty="0" smtClean="0"/>
                        <a:t>Breakfast Club</a:t>
                      </a:r>
                    </a:p>
                    <a:p>
                      <a:r>
                        <a:rPr lang="en-GB" sz="1200" dirty="0" smtClean="0"/>
                        <a:t>After</a:t>
                      </a:r>
                      <a:r>
                        <a:rPr lang="en-GB" sz="1200" baseline="0" dirty="0" smtClean="0"/>
                        <a:t> school clubs - champions</a:t>
                      </a:r>
                    </a:p>
                    <a:p>
                      <a:r>
                        <a:rPr lang="en-GB" sz="1200" baseline="0" dirty="0" smtClean="0"/>
                        <a:t>Jets/Simply Play</a:t>
                      </a:r>
                      <a:endParaRPr lang="en-GB" sz="1200" dirty="0" smtClean="0"/>
                    </a:p>
                  </a:txBody>
                  <a:tcPr/>
                </a:tc>
                <a:extLst>
                  <a:ext uri="{0D108BD9-81ED-4DB2-BD59-A6C34878D82A}">
                    <a16:rowId xmlns:a16="http://schemas.microsoft.com/office/drawing/2014/main" val="519362580"/>
                  </a:ext>
                </a:extLst>
              </a:tr>
              <a:tr h="473845">
                <a:tc>
                  <a:txBody>
                    <a:bodyPr/>
                    <a:lstStyle/>
                    <a:p>
                      <a:r>
                        <a:rPr lang="en-GB" sz="1200" dirty="0" smtClean="0"/>
                        <a:t>Homework</a:t>
                      </a:r>
                      <a:endParaRPr lang="en-GB" sz="1200" dirty="0"/>
                    </a:p>
                  </a:txBody>
                  <a:tcPr/>
                </a:tc>
                <a:tc>
                  <a:txBody>
                    <a:bodyPr/>
                    <a:lstStyle/>
                    <a:p>
                      <a:r>
                        <a:rPr lang="en-GB" sz="1200" dirty="0" smtClean="0"/>
                        <a:t>Home Learning</a:t>
                      </a:r>
                      <a:r>
                        <a:rPr lang="en-GB" sz="1200" baseline="0" dirty="0" smtClean="0"/>
                        <a:t> – 3 aspects, Home Learning Grid, Reading, Tricky Words</a:t>
                      </a:r>
                      <a:endParaRPr lang="en-GB" sz="1200" dirty="0"/>
                    </a:p>
                  </a:txBody>
                  <a:tcPr/>
                </a:tc>
                <a:extLst>
                  <a:ext uri="{0D108BD9-81ED-4DB2-BD59-A6C34878D82A}">
                    <a16:rowId xmlns:a16="http://schemas.microsoft.com/office/drawing/2014/main" val="2965706605"/>
                  </a:ext>
                </a:extLst>
              </a:tr>
              <a:tr h="473845">
                <a:tc>
                  <a:txBody>
                    <a:bodyPr/>
                    <a:lstStyle/>
                    <a:p>
                      <a:r>
                        <a:rPr lang="en-GB" sz="1200" dirty="0" smtClean="0"/>
                        <a:t>Class Structure</a:t>
                      </a:r>
                      <a:r>
                        <a:rPr lang="en-GB" sz="1200" baseline="0" dirty="0" smtClean="0"/>
                        <a:t> and Location</a:t>
                      </a:r>
                      <a:endParaRPr lang="en-GB" sz="1200" dirty="0"/>
                    </a:p>
                  </a:txBody>
                  <a:tcPr/>
                </a:tc>
                <a:tc>
                  <a:txBody>
                    <a:bodyPr/>
                    <a:lstStyle/>
                    <a:p>
                      <a:r>
                        <a:rPr lang="en-GB" sz="1200" dirty="0" smtClean="0"/>
                        <a:t>Clan Organisation</a:t>
                      </a:r>
                    </a:p>
                    <a:p>
                      <a:r>
                        <a:rPr lang="en-GB" sz="1200" dirty="0" smtClean="0"/>
                        <a:t>Tour</a:t>
                      </a:r>
                      <a:endParaRPr lang="en-GB" sz="1200" dirty="0"/>
                    </a:p>
                  </a:txBody>
                  <a:tcPr/>
                </a:tc>
                <a:extLst>
                  <a:ext uri="{0D108BD9-81ED-4DB2-BD59-A6C34878D82A}">
                    <a16:rowId xmlns:a16="http://schemas.microsoft.com/office/drawing/2014/main" val="4149072246"/>
                  </a:ext>
                </a:extLst>
              </a:tr>
              <a:tr h="384341">
                <a:tc>
                  <a:txBody>
                    <a:bodyPr/>
                    <a:lstStyle/>
                    <a:p>
                      <a:r>
                        <a:rPr lang="en-GB" sz="1200" dirty="0" smtClean="0"/>
                        <a:t>Skills for Summer</a:t>
                      </a:r>
                      <a:endParaRPr lang="en-GB" sz="1200" dirty="0"/>
                    </a:p>
                  </a:txBody>
                  <a:tcPr/>
                </a:tc>
                <a:tc>
                  <a:txBody>
                    <a:bodyPr/>
                    <a:lstStyle/>
                    <a:p>
                      <a:r>
                        <a:rPr lang="en-GB" sz="1200" dirty="0" smtClean="0"/>
                        <a:t>What do you need to do: Support</a:t>
                      </a:r>
                      <a:endParaRPr lang="en-GB" sz="1200" dirty="0"/>
                    </a:p>
                  </a:txBody>
                  <a:tcPr/>
                </a:tc>
                <a:extLst>
                  <a:ext uri="{0D108BD9-81ED-4DB2-BD59-A6C34878D82A}">
                    <a16:rowId xmlns:a16="http://schemas.microsoft.com/office/drawing/2014/main" val="1591138349"/>
                  </a:ext>
                </a:extLst>
              </a:tr>
              <a:tr h="384341">
                <a:tc>
                  <a:txBody>
                    <a:bodyPr/>
                    <a:lstStyle/>
                    <a:p>
                      <a:r>
                        <a:rPr lang="en-GB" sz="1200" dirty="0" smtClean="0"/>
                        <a:t>Language in school and behaviour</a:t>
                      </a:r>
                      <a:endParaRPr lang="en-GB" sz="1200" dirty="0"/>
                    </a:p>
                  </a:txBody>
                  <a:tcPr/>
                </a:tc>
                <a:tc>
                  <a:txBody>
                    <a:bodyPr/>
                    <a:lstStyle/>
                    <a:p>
                      <a:r>
                        <a:rPr lang="en-GB" sz="1200" dirty="0" smtClean="0"/>
                        <a:t>Calderwood</a:t>
                      </a:r>
                      <a:r>
                        <a:rPr lang="en-GB" sz="1200" baseline="0" dirty="0" smtClean="0"/>
                        <a:t> Dictionary and Positive Ethos</a:t>
                      </a:r>
                      <a:endParaRPr lang="en-GB" sz="1200" dirty="0"/>
                    </a:p>
                  </a:txBody>
                  <a:tcPr/>
                </a:tc>
                <a:extLst>
                  <a:ext uri="{0D108BD9-81ED-4DB2-BD59-A6C34878D82A}">
                    <a16:rowId xmlns:a16="http://schemas.microsoft.com/office/drawing/2014/main" val="2154568586"/>
                  </a:ext>
                </a:extLst>
              </a:tr>
            </a:tbl>
          </a:graphicData>
        </a:graphic>
      </p:graphicFrame>
    </p:spTree>
    <p:extLst>
      <p:ext uri="{BB962C8B-B14F-4D97-AF65-F5344CB8AC3E}">
        <p14:creationId xmlns:p14="http://schemas.microsoft.com/office/powerpoint/2010/main" val="40361054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6"/>
        <p:cNvGrpSpPr/>
        <p:nvPr/>
      </p:nvGrpSpPr>
      <p:grpSpPr>
        <a:xfrm>
          <a:off x="0" y="0"/>
          <a:ext cx="0" cy="0"/>
          <a:chOff x="0" y="0"/>
          <a:chExt cx="0" cy="0"/>
        </a:xfrm>
      </p:grpSpPr>
      <p:sp>
        <p:nvSpPr>
          <p:cNvPr id="537" name="Google Shape;537;p30"/>
          <p:cNvSpPr txBox="1">
            <a:spLocks noGrp="1"/>
          </p:cNvSpPr>
          <p:nvPr>
            <p:ph type="title"/>
          </p:nvPr>
        </p:nvSpPr>
        <p:spPr>
          <a:xfrm>
            <a:off x="2887051" y="1332225"/>
            <a:ext cx="3369900" cy="22428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6300" dirty="0">
                <a:solidFill>
                  <a:schemeClr val="lt2"/>
                </a:solidFill>
              </a:rPr>
              <a:t>01</a:t>
            </a:r>
            <a:r>
              <a:rPr lang="en" sz="6600" dirty="0"/>
              <a:t>.</a:t>
            </a:r>
            <a:br>
              <a:rPr lang="en" sz="6600" dirty="0"/>
            </a:br>
            <a:r>
              <a:rPr lang="en" dirty="0">
                <a:latin typeface="Sketchnote Square" panose="03080802030202000005" pitchFamily="66" charset="0"/>
              </a:rPr>
              <a:t>School Overview </a:t>
            </a:r>
            <a:endParaRPr dirty="0">
              <a:solidFill>
                <a:schemeClr val="accent1"/>
              </a:solidFill>
              <a:latin typeface="Sketchnote Square" panose="03080802030202000005" pitchFamily="66" charset="0"/>
            </a:endParaRPr>
          </a:p>
        </p:txBody>
      </p:sp>
      <p:sp>
        <p:nvSpPr>
          <p:cNvPr id="538" name="Google Shape;538;p30"/>
          <p:cNvSpPr txBox="1">
            <a:spLocks noGrp="1"/>
          </p:cNvSpPr>
          <p:nvPr>
            <p:ph type="subTitle" idx="1"/>
          </p:nvPr>
        </p:nvSpPr>
        <p:spPr>
          <a:xfrm>
            <a:off x="2480101" y="3725405"/>
            <a:ext cx="4183800" cy="3552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dirty="0"/>
              <a:t>All things Calderwood</a:t>
            </a:r>
            <a:endParaRPr dirty="0"/>
          </a:p>
        </p:txBody>
      </p:sp>
      <p:sp>
        <p:nvSpPr>
          <p:cNvPr id="539" name="Google Shape;539;p30"/>
          <p:cNvSpPr/>
          <p:nvPr/>
        </p:nvSpPr>
        <p:spPr>
          <a:xfrm>
            <a:off x="8331075" y="3066297"/>
            <a:ext cx="97897" cy="93470"/>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0" name="Google Shape;540;p30"/>
          <p:cNvGrpSpPr/>
          <p:nvPr/>
        </p:nvGrpSpPr>
        <p:grpSpPr>
          <a:xfrm>
            <a:off x="712672" y="1800408"/>
            <a:ext cx="1435165" cy="1306440"/>
            <a:chOff x="1836997" y="1601258"/>
            <a:chExt cx="1435165" cy="1306440"/>
          </a:xfrm>
        </p:grpSpPr>
        <p:grpSp>
          <p:nvGrpSpPr>
            <p:cNvPr id="541" name="Google Shape;541;p30"/>
            <p:cNvGrpSpPr/>
            <p:nvPr/>
          </p:nvGrpSpPr>
          <p:grpSpPr>
            <a:xfrm rot="-989319">
              <a:off x="1943234" y="1755738"/>
              <a:ext cx="1222691" cy="925766"/>
              <a:chOff x="3331400" y="2458650"/>
              <a:chExt cx="761700" cy="576725"/>
            </a:xfrm>
          </p:grpSpPr>
          <p:sp>
            <p:nvSpPr>
              <p:cNvPr id="542" name="Google Shape;542;p30"/>
              <p:cNvSpPr/>
              <p:nvPr/>
            </p:nvSpPr>
            <p:spPr>
              <a:xfrm>
                <a:off x="3736625" y="2986050"/>
                <a:ext cx="19425" cy="8875"/>
              </a:xfrm>
              <a:custGeom>
                <a:avLst/>
                <a:gdLst/>
                <a:ahLst/>
                <a:cxnLst/>
                <a:rect l="l" t="t" r="r" b="b"/>
                <a:pathLst>
                  <a:path w="777" h="355" extrusionOk="0">
                    <a:moveTo>
                      <a:pt x="752" y="160"/>
                    </a:moveTo>
                    <a:cubicBezTo>
                      <a:pt x="731" y="56"/>
                      <a:pt x="610" y="1"/>
                      <a:pt x="405" y="1"/>
                    </a:cubicBezTo>
                    <a:cubicBezTo>
                      <a:pt x="170" y="5"/>
                      <a:pt x="0" y="91"/>
                      <a:pt x="42" y="192"/>
                    </a:cubicBezTo>
                    <a:cubicBezTo>
                      <a:pt x="104" y="344"/>
                      <a:pt x="253" y="341"/>
                      <a:pt x="378" y="351"/>
                    </a:cubicBezTo>
                    <a:cubicBezTo>
                      <a:pt x="624" y="354"/>
                      <a:pt x="776" y="275"/>
                      <a:pt x="752" y="16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0"/>
              <p:cNvSpPr/>
              <p:nvPr/>
            </p:nvSpPr>
            <p:spPr>
              <a:xfrm>
                <a:off x="3331400" y="2458650"/>
                <a:ext cx="761700" cy="576725"/>
              </a:xfrm>
              <a:custGeom>
                <a:avLst/>
                <a:gdLst/>
                <a:ahLst/>
                <a:cxnLst/>
                <a:rect l="l" t="t" r="r" b="b"/>
                <a:pathLst>
                  <a:path w="30468" h="23069" extrusionOk="0">
                    <a:moveTo>
                      <a:pt x="11612" y="21572"/>
                    </a:moveTo>
                    <a:cubicBezTo>
                      <a:pt x="12391" y="21770"/>
                      <a:pt x="13174" y="21967"/>
                      <a:pt x="13967" y="22123"/>
                    </a:cubicBezTo>
                    <a:cubicBezTo>
                      <a:pt x="14466" y="22224"/>
                      <a:pt x="14962" y="22331"/>
                      <a:pt x="15437" y="22510"/>
                    </a:cubicBezTo>
                    <a:cubicBezTo>
                      <a:pt x="15967" y="22715"/>
                      <a:pt x="16525" y="22788"/>
                      <a:pt x="17082" y="22854"/>
                    </a:cubicBezTo>
                    <a:cubicBezTo>
                      <a:pt x="17703" y="22926"/>
                      <a:pt x="18333" y="22961"/>
                      <a:pt x="18988" y="23068"/>
                    </a:cubicBezTo>
                    <a:cubicBezTo>
                      <a:pt x="19137" y="22791"/>
                      <a:pt x="19428" y="22670"/>
                      <a:pt x="19709" y="22539"/>
                    </a:cubicBezTo>
                    <a:cubicBezTo>
                      <a:pt x="20246" y="22289"/>
                      <a:pt x="20786" y="22043"/>
                      <a:pt x="21323" y="21794"/>
                    </a:cubicBezTo>
                    <a:cubicBezTo>
                      <a:pt x="21576" y="21676"/>
                      <a:pt x="21836" y="21568"/>
                      <a:pt x="22082" y="21440"/>
                    </a:cubicBezTo>
                    <a:cubicBezTo>
                      <a:pt x="22636" y="21143"/>
                      <a:pt x="23180" y="20837"/>
                      <a:pt x="23727" y="20532"/>
                    </a:cubicBezTo>
                    <a:cubicBezTo>
                      <a:pt x="23925" y="20422"/>
                      <a:pt x="24127" y="20311"/>
                      <a:pt x="24314" y="20186"/>
                    </a:cubicBezTo>
                    <a:cubicBezTo>
                      <a:pt x="24871" y="19805"/>
                      <a:pt x="25429" y="19424"/>
                      <a:pt x="25983" y="19032"/>
                    </a:cubicBezTo>
                    <a:cubicBezTo>
                      <a:pt x="26340" y="18783"/>
                      <a:pt x="26718" y="18571"/>
                      <a:pt x="27120" y="18394"/>
                    </a:cubicBezTo>
                    <a:cubicBezTo>
                      <a:pt x="27373" y="18284"/>
                      <a:pt x="27629" y="18162"/>
                      <a:pt x="27854" y="18007"/>
                    </a:cubicBezTo>
                    <a:cubicBezTo>
                      <a:pt x="28481" y="17570"/>
                      <a:pt x="29091" y="17113"/>
                      <a:pt x="29708" y="16665"/>
                    </a:cubicBezTo>
                    <a:cubicBezTo>
                      <a:pt x="29874" y="16544"/>
                      <a:pt x="30006" y="16395"/>
                      <a:pt x="30245" y="16374"/>
                    </a:cubicBezTo>
                    <a:cubicBezTo>
                      <a:pt x="30415" y="16361"/>
                      <a:pt x="30467" y="16149"/>
                      <a:pt x="30352" y="16014"/>
                    </a:cubicBezTo>
                    <a:cubicBezTo>
                      <a:pt x="30290" y="15934"/>
                      <a:pt x="30207" y="15869"/>
                      <a:pt x="30124" y="15806"/>
                    </a:cubicBezTo>
                    <a:cubicBezTo>
                      <a:pt x="29847" y="15592"/>
                      <a:pt x="29518" y="15474"/>
                      <a:pt x="29195" y="15342"/>
                    </a:cubicBezTo>
                    <a:cubicBezTo>
                      <a:pt x="28613" y="15106"/>
                      <a:pt x="28045" y="14839"/>
                      <a:pt x="27463" y="14601"/>
                    </a:cubicBezTo>
                    <a:cubicBezTo>
                      <a:pt x="26846" y="14348"/>
                      <a:pt x="26222" y="14119"/>
                      <a:pt x="25606" y="13876"/>
                    </a:cubicBezTo>
                    <a:cubicBezTo>
                      <a:pt x="25478" y="13825"/>
                      <a:pt x="25360" y="13748"/>
                      <a:pt x="25238" y="13679"/>
                    </a:cubicBezTo>
                    <a:cubicBezTo>
                      <a:pt x="24639" y="13326"/>
                      <a:pt x="24047" y="12968"/>
                      <a:pt x="23444" y="12615"/>
                    </a:cubicBezTo>
                    <a:cubicBezTo>
                      <a:pt x="23308" y="12539"/>
                      <a:pt x="23166" y="12449"/>
                      <a:pt x="23017" y="12421"/>
                    </a:cubicBezTo>
                    <a:cubicBezTo>
                      <a:pt x="22747" y="12376"/>
                      <a:pt x="22651" y="12203"/>
                      <a:pt x="22571" y="11981"/>
                    </a:cubicBezTo>
                    <a:cubicBezTo>
                      <a:pt x="22352" y="11392"/>
                      <a:pt x="22117" y="10810"/>
                      <a:pt x="21902" y="10221"/>
                    </a:cubicBezTo>
                    <a:cubicBezTo>
                      <a:pt x="21611" y="9424"/>
                      <a:pt x="21323" y="8620"/>
                      <a:pt x="21191" y="7782"/>
                    </a:cubicBezTo>
                    <a:cubicBezTo>
                      <a:pt x="21084" y="7078"/>
                      <a:pt x="20904" y="6392"/>
                      <a:pt x="20668" y="5717"/>
                    </a:cubicBezTo>
                    <a:cubicBezTo>
                      <a:pt x="20575" y="5447"/>
                      <a:pt x="20513" y="5162"/>
                      <a:pt x="20443" y="4886"/>
                    </a:cubicBezTo>
                    <a:cubicBezTo>
                      <a:pt x="20308" y="4358"/>
                      <a:pt x="20190" y="3829"/>
                      <a:pt x="20041" y="3309"/>
                    </a:cubicBezTo>
                    <a:cubicBezTo>
                      <a:pt x="19809" y="2495"/>
                      <a:pt x="19563" y="1684"/>
                      <a:pt x="19304" y="877"/>
                    </a:cubicBezTo>
                    <a:cubicBezTo>
                      <a:pt x="19234" y="655"/>
                      <a:pt x="19126" y="433"/>
                      <a:pt x="18998" y="239"/>
                    </a:cubicBezTo>
                    <a:cubicBezTo>
                      <a:pt x="18867" y="42"/>
                      <a:pt x="18666" y="0"/>
                      <a:pt x="18440" y="100"/>
                    </a:cubicBezTo>
                    <a:cubicBezTo>
                      <a:pt x="18285" y="173"/>
                      <a:pt x="18139" y="274"/>
                      <a:pt x="17990" y="364"/>
                    </a:cubicBezTo>
                    <a:cubicBezTo>
                      <a:pt x="17166" y="866"/>
                      <a:pt x="16534" y="1583"/>
                      <a:pt x="15853" y="2238"/>
                    </a:cubicBezTo>
                    <a:cubicBezTo>
                      <a:pt x="15453" y="2623"/>
                      <a:pt x="15045" y="2983"/>
                      <a:pt x="14567" y="3277"/>
                    </a:cubicBezTo>
                    <a:cubicBezTo>
                      <a:pt x="13974" y="3642"/>
                      <a:pt x="13413" y="4047"/>
                      <a:pt x="12921" y="4539"/>
                    </a:cubicBezTo>
                    <a:cubicBezTo>
                      <a:pt x="12138" y="5322"/>
                      <a:pt x="11258" y="5994"/>
                      <a:pt x="10347" y="6632"/>
                    </a:cubicBezTo>
                    <a:cubicBezTo>
                      <a:pt x="9623" y="7141"/>
                      <a:pt x="8909" y="7660"/>
                      <a:pt x="8223" y="8215"/>
                    </a:cubicBezTo>
                    <a:cubicBezTo>
                      <a:pt x="8078" y="8337"/>
                      <a:pt x="7925" y="8447"/>
                      <a:pt x="7797" y="8548"/>
                    </a:cubicBezTo>
                    <a:cubicBezTo>
                      <a:pt x="7710" y="8548"/>
                      <a:pt x="7658" y="8551"/>
                      <a:pt x="7603" y="8548"/>
                    </a:cubicBezTo>
                    <a:cubicBezTo>
                      <a:pt x="5392" y="8385"/>
                      <a:pt x="3178" y="8468"/>
                      <a:pt x="960" y="8465"/>
                    </a:cubicBezTo>
                    <a:cubicBezTo>
                      <a:pt x="767" y="8461"/>
                      <a:pt x="594" y="8499"/>
                      <a:pt x="413" y="8599"/>
                    </a:cubicBezTo>
                    <a:cubicBezTo>
                      <a:pt x="74" y="8790"/>
                      <a:pt x="1" y="8839"/>
                      <a:pt x="74" y="9178"/>
                    </a:cubicBezTo>
                    <a:cubicBezTo>
                      <a:pt x="140" y="9472"/>
                      <a:pt x="257" y="9757"/>
                      <a:pt x="386" y="10034"/>
                    </a:cubicBezTo>
                    <a:cubicBezTo>
                      <a:pt x="732" y="10775"/>
                      <a:pt x="1088" y="11510"/>
                      <a:pt x="1453" y="12241"/>
                    </a:cubicBezTo>
                    <a:cubicBezTo>
                      <a:pt x="1948" y="13249"/>
                      <a:pt x="2478" y="14244"/>
                      <a:pt x="3146" y="15162"/>
                    </a:cubicBezTo>
                    <a:cubicBezTo>
                      <a:pt x="3299" y="15367"/>
                      <a:pt x="3431" y="15588"/>
                      <a:pt x="3556" y="15813"/>
                    </a:cubicBezTo>
                    <a:cubicBezTo>
                      <a:pt x="4148" y="16887"/>
                      <a:pt x="4734" y="17965"/>
                      <a:pt x="5326" y="19043"/>
                    </a:cubicBezTo>
                    <a:cubicBezTo>
                      <a:pt x="5427" y="19219"/>
                      <a:pt x="5531" y="19396"/>
                      <a:pt x="5655" y="19558"/>
                    </a:cubicBezTo>
                    <a:cubicBezTo>
                      <a:pt x="5735" y="19666"/>
                      <a:pt x="5842" y="19766"/>
                      <a:pt x="5957" y="19833"/>
                    </a:cubicBezTo>
                    <a:cubicBezTo>
                      <a:pt x="6584" y="20182"/>
                      <a:pt x="7242" y="20452"/>
                      <a:pt x="7945" y="20626"/>
                    </a:cubicBezTo>
                    <a:cubicBezTo>
                      <a:pt x="9172" y="20927"/>
                      <a:pt x="10388" y="21263"/>
                      <a:pt x="11612" y="21572"/>
                    </a:cubicBezTo>
                    <a:close/>
                    <a:moveTo>
                      <a:pt x="18202" y="22473"/>
                    </a:moveTo>
                    <a:cubicBezTo>
                      <a:pt x="17522" y="22393"/>
                      <a:pt x="16843" y="22317"/>
                      <a:pt x="16164" y="22219"/>
                    </a:cubicBezTo>
                    <a:cubicBezTo>
                      <a:pt x="15960" y="22192"/>
                      <a:pt x="15762" y="22109"/>
                      <a:pt x="15565" y="22036"/>
                    </a:cubicBezTo>
                    <a:cubicBezTo>
                      <a:pt x="15118" y="21877"/>
                      <a:pt x="14660" y="21766"/>
                      <a:pt x="14196" y="21669"/>
                    </a:cubicBezTo>
                    <a:cubicBezTo>
                      <a:pt x="13354" y="21496"/>
                      <a:pt x="12519" y="21298"/>
                      <a:pt x="11684" y="21101"/>
                    </a:cubicBezTo>
                    <a:cubicBezTo>
                      <a:pt x="11206" y="20986"/>
                      <a:pt x="10731" y="20855"/>
                      <a:pt x="10260" y="20730"/>
                    </a:cubicBezTo>
                    <a:cubicBezTo>
                      <a:pt x="10177" y="20709"/>
                      <a:pt x="10097" y="20674"/>
                      <a:pt x="9965" y="20629"/>
                    </a:cubicBezTo>
                    <a:cubicBezTo>
                      <a:pt x="10312" y="19742"/>
                      <a:pt x="10627" y="18901"/>
                      <a:pt x="10971" y="18069"/>
                    </a:cubicBezTo>
                    <a:cubicBezTo>
                      <a:pt x="11134" y="17677"/>
                      <a:pt x="11351" y="17310"/>
                      <a:pt x="11542" y="16929"/>
                    </a:cubicBezTo>
                    <a:cubicBezTo>
                      <a:pt x="11805" y="16395"/>
                      <a:pt x="12055" y="15855"/>
                      <a:pt x="12325" y="15325"/>
                    </a:cubicBezTo>
                    <a:cubicBezTo>
                      <a:pt x="12717" y="14566"/>
                      <a:pt x="13122" y="13817"/>
                      <a:pt x="13524" y="13066"/>
                    </a:cubicBezTo>
                    <a:cubicBezTo>
                      <a:pt x="13691" y="12750"/>
                      <a:pt x="13857" y="12432"/>
                      <a:pt x="14023" y="12120"/>
                    </a:cubicBezTo>
                    <a:cubicBezTo>
                      <a:pt x="14054" y="12064"/>
                      <a:pt x="14099" y="12016"/>
                      <a:pt x="14130" y="11975"/>
                    </a:cubicBezTo>
                    <a:cubicBezTo>
                      <a:pt x="14175" y="11985"/>
                      <a:pt x="14199" y="11985"/>
                      <a:pt x="14206" y="11995"/>
                    </a:cubicBezTo>
                    <a:cubicBezTo>
                      <a:pt x="14529" y="12553"/>
                      <a:pt x="14871" y="13101"/>
                      <a:pt x="15069" y="13721"/>
                    </a:cubicBezTo>
                    <a:cubicBezTo>
                      <a:pt x="15236" y="14236"/>
                      <a:pt x="15468" y="14732"/>
                      <a:pt x="15661" y="15242"/>
                    </a:cubicBezTo>
                    <a:cubicBezTo>
                      <a:pt x="16011" y="16142"/>
                      <a:pt x="16396" y="17036"/>
                      <a:pt x="16697" y="17951"/>
                    </a:cubicBezTo>
                    <a:cubicBezTo>
                      <a:pt x="17009" y="18907"/>
                      <a:pt x="17391" y="19833"/>
                      <a:pt x="17793" y="20751"/>
                    </a:cubicBezTo>
                    <a:cubicBezTo>
                      <a:pt x="18001" y="21232"/>
                      <a:pt x="18181" y="21728"/>
                      <a:pt x="18371" y="22219"/>
                    </a:cubicBezTo>
                    <a:cubicBezTo>
                      <a:pt x="18396" y="22278"/>
                      <a:pt x="18396" y="22348"/>
                      <a:pt x="18410" y="22438"/>
                    </a:cubicBezTo>
                    <a:cubicBezTo>
                      <a:pt x="18330" y="22452"/>
                      <a:pt x="18264" y="22480"/>
                      <a:pt x="18202" y="22473"/>
                    </a:cubicBezTo>
                    <a:close/>
                    <a:moveTo>
                      <a:pt x="22813" y="14345"/>
                    </a:moveTo>
                    <a:cubicBezTo>
                      <a:pt x="22883" y="14524"/>
                      <a:pt x="22990" y="14628"/>
                      <a:pt x="23212" y="14577"/>
                    </a:cubicBezTo>
                    <a:cubicBezTo>
                      <a:pt x="23284" y="14559"/>
                      <a:pt x="23388" y="14573"/>
                      <a:pt x="23454" y="14611"/>
                    </a:cubicBezTo>
                    <a:cubicBezTo>
                      <a:pt x="23669" y="14743"/>
                      <a:pt x="23908" y="14781"/>
                      <a:pt x="24147" y="14843"/>
                    </a:cubicBezTo>
                    <a:cubicBezTo>
                      <a:pt x="24909" y="15041"/>
                      <a:pt x="25668" y="15252"/>
                      <a:pt x="26427" y="15460"/>
                    </a:cubicBezTo>
                    <a:cubicBezTo>
                      <a:pt x="26444" y="15463"/>
                      <a:pt x="26458" y="15474"/>
                      <a:pt x="26476" y="15477"/>
                    </a:cubicBezTo>
                    <a:cubicBezTo>
                      <a:pt x="27109" y="15619"/>
                      <a:pt x="27723" y="15810"/>
                      <a:pt x="28322" y="16063"/>
                    </a:cubicBezTo>
                    <a:cubicBezTo>
                      <a:pt x="28606" y="16184"/>
                      <a:pt x="28932" y="16208"/>
                      <a:pt x="29348" y="16302"/>
                    </a:cubicBezTo>
                    <a:cubicBezTo>
                      <a:pt x="29147" y="16465"/>
                      <a:pt x="29022" y="16579"/>
                      <a:pt x="28887" y="16676"/>
                    </a:cubicBezTo>
                    <a:cubicBezTo>
                      <a:pt x="28451" y="16995"/>
                      <a:pt x="28021" y="17313"/>
                      <a:pt x="27573" y="17615"/>
                    </a:cubicBezTo>
                    <a:cubicBezTo>
                      <a:pt x="27359" y="17757"/>
                      <a:pt x="27116" y="17861"/>
                      <a:pt x="26887" y="17983"/>
                    </a:cubicBezTo>
                    <a:cubicBezTo>
                      <a:pt x="26534" y="18173"/>
                      <a:pt x="26171" y="18343"/>
                      <a:pt x="25835" y="18557"/>
                    </a:cubicBezTo>
                    <a:cubicBezTo>
                      <a:pt x="25366" y="18852"/>
                      <a:pt x="24909" y="19171"/>
                      <a:pt x="24463" y="19496"/>
                    </a:cubicBezTo>
                    <a:cubicBezTo>
                      <a:pt x="24026" y="19815"/>
                      <a:pt x="23565" y="20089"/>
                      <a:pt x="23083" y="20342"/>
                    </a:cubicBezTo>
                    <a:cubicBezTo>
                      <a:pt x="22671" y="20560"/>
                      <a:pt x="22266" y="20799"/>
                      <a:pt x="21850" y="21021"/>
                    </a:cubicBezTo>
                    <a:cubicBezTo>
                      <a:pt x="21683" y="21114"/>
                      <a:pt x="21507" y="21194"/>
                      <a:pt x="21333" y="21274"/>
                    </a:cubicBezTo>
                    <a:cubicBezTo>
                      <a:pt x="20668" y="21579"/>
                      <a:pt x="20003" y="21883"/>
                      <a:pt x="19338" y="22185"/>
                    </a:cubicBezTo>
                    <a:cubicBezTo>
                      <a:pt x="19230" y="22237"/>
                      <a:pt x="19116" y="22275"/>
                      <a:pt x="18988" y="22323"/>
                    </a:cubicBezTo>
                    <a:cubicBezTo>
                      <a:pt x="18776" y="21949"/>
                      <a:pt x="18645" y="21565"/>
                      <a:pt x="18489" y="21191"/>
                    </a:cubicBezTo>
                    <a:cubicBezTo>
                      <a:pt x="18316" y="20768"/>
                      <a:pt x="18149" y="20342"/>
                      <a:pt x="17966" y="19919"/>
                    </a:cubicBezTo>
                    <a:cubicBezTo>
                      <a:pt x="17724" y="19358"/>
                      <a:pt x="17505" y="18789"/>
                      <a:pt x="17297" y="18215"/>
                    </a:cubicBezTo>
                    <a:cubicBezTo>
                      <a:pt x="16902" y="17113"/>
                      <a:pt x="16462" y="16028"/>
                      <a:pt x="16036" y="14937"/>
                    </a:cubicBezTo>
                    <a:cubicBezTo>
                      <a:pt x="15869" y="14507"/>
                      <a:pt x="15682" y="14088"/>
                      <a:pt x="15523" y="13662"/>
                    </a:cubicBezTo>
                    <a:cubicBezTo>
                      <a:pt x="15343" y="13180"/>
                      <a:pt x="15159" y="12709"/>
                      <a:pt x="14841" y="12293"/>
                    </a:cubicBezTo>
                    <a:cubicBezTo>
                      <a:pt x="14802" y="12245"/>
                      <a:pt x="14788" y="12178"/>
                      <a:pt x="14757" y="12106"/>
                    </a:cubicBezTo>
                    <a:cubicBezTo>
                      <a:pt x="15499" y="12099"/>
                      <a:pt x="16168" y="12317"/>
                      <a:pt x="16843" y="12466"/>
                    </a:cubicBezTo>
                    <a:cubicBezTo>
                      <a:pt x="17599" y="12629"/>
                      <a:pt x="18340" y="12837"/>
                      <a:pt x="19088" y="13027"/>
                    </a:cubicBezTo>
                    <a:cubicBezTo>
                      <a:pt x="19324" y="13086"/>
                      <a:pt x="19563" y="13142"/>
                      <a:pt x="19798" y="13211"/>
                    </a:cubicBezTo>
                    <a:cubicBezTo>
                      <a:pt x="20083" y="13294"/>
                      <a:pt x="20364" y="13398"/>
                      <a:pt x="20647" y="13485"/>
                    </a:cubicBezTo>
                    <a:cubicBezTo>
                      <a:pt x="21015" y="13596"/>
                      <a:pt x="21382" y="13707"/>
                      <a:pt x="21753" y="13814"/>
                    </a:cubicBezTo>
                    <a:cubicBezTo>
                      <a:pt x="22054" y="13900"/>
                      <a:pt x="22360" y="13984"/>
                      <a:pt x="22667" y="14070"/>
                    </a:cubicBezTo>
                    <a:cubicBezTo>
                      <a:pt x="22720" y="14167"/>
                      <a:pt x="22775" y="14254"/>
                      <a:pt x="22813" y="14345"/>
                    </a:cubicBezTo>
                    <a:close/>
                    <a:moveTo>
                      <a:pt x="18634" y="561"/>
                    </a:moveTo>
                    <a:cubicBezTo>
                      <a:pt x="18773" y="661"/>
                      <a:pt x="18797" y="814"/>
                      <a:pt x="18839" y="960"/>
                    </a:cubicBezTo>
                    <a:cubicBezTo>
                      <a:pt x="19096" y="1801"/>
                      <a:pt x="19358" y="2640"/>
                      <a:pt x="19601" y="3489"/>
                    </a:cubicBezTo>
                    <a:cubicBezTo>
                      <a:pt x="19750" y="4008"/>
                      <a:pt x="19854" y="4539"/>
                      <a:pt x="19985" y="5065"/>
                    </a:cubicBezTo>
                    <a:cubicBezTo>
                      <a:pt x="20044" y="5311"/>
                      <a:pt x="20104" y="5557"/>
                      <a:pt x="20183" y="5800"/>
                    </a:cubicBezTo>
                    <a:cubicBezTo>
                      <a:pt x="20430" y="6541"/>
                      <a:pt x="20602" y="7293"/>
                      <a:pt x="20727" y="8066"/>
                    </a:cubicBezTo>
                    <a:cubicBezTo>
                      <a:pt x="20804" y="8548"/>
                      <a:pt x="20935" y="9026"/>
                      <a:pt x="21098" y="9487"/>
                    </a:cubicBezTo>
                    <a:cubicBezTo>
                      <a:pt x="21437" y="10464"/>
                      <a:pt x="21815" y="11427"/>
                      <a:pt x="22176" y="12397"/>
                    </a:cubicBezTo>
                    <a:cubicBezTo>
                      <a:pt x="22310" y="12757"/>
                      <a:pt x="22446" y="13121"/>
                      <a:pt x="22574" y="13561"/>
                    </a:cubicBezTo>
                    <a:cubicBezTo>
                      <a:pt x="21604" y="13416"/>
                      <a:pt x="20807" y="13062"/>
                      <a:pt x="19941" y="12778"/>
                    </a:cubicBezTo>
                    <a:cubicBezTo>
                      <a:pt x="20069" y="12688"/>
                      <a:pt x="20169" y="12615"/>
                      <a:pt x="20318" y="12511"/>
                    </a:cubicBezTo>
                    <a:cubicBezTo>
                      <a:pt x="20163" y="12445"/>
                      <a:pt x="20059" y="12390"/>
                      <a:pt x="19948" y="12362"/>
                    </a:cubicBezTo>
                    <a:cubicBezTo>
                      <a:pt x="19539" y="12255"/>
                      <a:pt x="19539" y="12258"/>
                      <a:pt x="19265" y="12037"/>
                    </a:cubicBezTo>
                    <a:cubicBezTo>
                      <a:pt x="19037" y="12196"/>
                      <a:pt x="19220" y="12394"/>
                      <a:pt x="19241" y="12581"/>
                    </a:cubicBezTo>
                    <a:cubicBezTo>
                      <a:pt x="17945" y="12269"/>
                      <a:pt x="16670" y="11964"/>
                      <a:pt x="15378" y="11655"/>
                    </a:cubicBezTo>
                    <a:cubicBezTo>
                      <a:pt x="15266" y="11406"/>
                      <a:pt x="15333" y="11139"/>
                      <a:pt x="15370" y="10876"/>
                    </a:cubicBezTo>
                    <a:cubicBezTo>
                      <a:pt x="15381" y="10810"/>
                      <a:pt x="15409" y="10744"/>
                      <a:pt x="15433" y="10682"/>
                    </a:cubicBezTo>
                    <a:cubicBezTo>
                      <a:pt x="16008" y="9317"/>
                      <a:pt x="16313" y="7872"/>
                      <a:pt x="16788" y="6475"/>
                    </a:cubicBezTo>
                    <a:cubicBezTo>
                      <a:pt x="16895" y="6157"/>
                      <a:pt x="17009" y="5838"/>
                      <a:pt x="17110" y="5513"/>
                    </a:cubicBezTo>
                    <a:cubicBezTo>
                      <a:pt x="17255" y="5044"/>
                      <a:pt x="17418" y="4580"/>
                      <a:pt x="17529" y="4102"/>
                    </a:cubicBezTo>
                    <a:cubicBezTo>
                      <a:pt x="17647" y="3572"/>
                      <a:pt x="17803" y="3052"/>
                      <a:pt x="17983" y="2543"/>
                    </a:cubicBezTo>
                    <a:cubicBezTo>
                      <a:pt x="18181" y="1982"/>
                      <a:pt x="18319" y="1406"/>
                      <a:pt x="18381" y="818"/>
                    </a:cubicBezTo>
                    <a:cubicBezTo>
                      <a:pt x="18399" y="665"/>
                      <a:pt x="18451" y="557"/>
                      <a:pt x="18634" y="561"/>
                    </a:cubicBezTo>
                    <a:close/>
                    <a:moveTo>
                      <a:pt x="6730" y="10034"/>
                    </a:moveTo>
                    <a:cubicBezTo>
                      <a:pt x="7741" y="9220"/>
                      <a:pt x="8749" y="8409"/>
                      <a:pt x="9761" y="7598"/>
                    </a:cubicBezTo>
                    <a:cubicBezTo>
                      <a:pt x="9869" y="7512"/>
                      <a:pt x="9979" y="7422"/>
                      <a:pt x="10097" y="7352"/>
                    </a:cubicBezTo>
                    <a:cubicBezTo>
                      <a:pt x="10873" y="6885"/>
                      <a:pt x="11556" y="6299"/>
                      <a:pt x="12263" y="5741"/>
                    </a:cubicBezTo>
                    <a:cubicBezTo>
                      <a:pt x="12547" y="5516"/>
                      <a:pt x="12834" y="5287"/>
                      <a:pt x="13084" y="5031"/>
                    </a:cubicBezTo>
                    <a:cubicBezTo>
                      <a:pt x="13590" y="4507"/>
                      <a:pt x="14161" y="4061"/>
                      <a:pt x="14785" y="3680"/>
                    </a:cubicBezTo>
                    <a:cubicBezTo>
                      <a:pt x="15322" y="3354"/>
                      <a:pt x="15790" y="2956"/>
                      <a:pt x="16237" y="2519"/>
                    </a:cubicBezTo>
                    <a:cubicBezTo>
                      <a:pt x="16753" y="2017"/>
                      <a:pt x="17235" y="1476"/>
                      <a:pt x="17828" y="1046"/>
                    </a:cubicBezTo>
                    <a:cubicBezTo>
                      <a:pt x="17921" y="973"/>
                      <a:pt x="18028" y="915"/>
                      <a:pt x="18129" y="853"/>
                    </a:cubicBezTo>
                    <a:cubicBezTo>
                      <a:pt x="18156" y="897"/>
                      <a:pt x="18191" y="932"/>
                      <a:pt x="18184" y="949"/>
                    </a:cubicBezTo>
                    <a:cubicBezTo>
                      <a:pt x="17983" y="1472"/>
                      <a:pt x="17786" y="1992"/>
                      <a:pt x="17571" y="2508"/>
                    </a:cubicBezTo>
                    <a:cubicBezTo>
                      <a:pt x="17543" y="2578"/>
                      <a:pt x="17449" y="2620"/>
                      <a:pt x="17384" y="2674"/>
                    </a:cubicBezTo>
                    <a:cubicBezTo>
                      <a:pt x="17387" y="2799"/>
                      <a:pt x="17425" y="2935"/>
                      <a:pt x="17398" y="3056"/>
                    </a:cubicBezTo>
                    <a:cubicBezTo>
                      <a:pt x="17287" y="3534"/>
                      <a:pt x="17155" y="4005"/>
                      <a:pt x="17027" y="4480"/>
                    </a:cubicBezTo>
                    <a:cubicBezTo>
                      <a:pt x="16982" y="4643"/>
                      <a:pt x="16940" y="4809"/>
                      <a:pt x="16881" y="4965"/>
                    </a:cubicBezTo>
                    <a:cubicBezTo>
                      <a:pt x="16310" y="6458"/>
                      <a:pt x="15911" y="8000"/>
                      <a:pt x="15437" y="9517"/>
                    </a:cubicBezTo>
                    <a:cubicBezTo>
                      <a:pt x="15402" y="9632"/>
                      <a:pt x="15378" y="9750"/>
                      <a:pt x="15329" y="9857"/>
                    </a:cubicBezTo>
                    <a:cubicBezTo>
                      <a:pt x="15093" y="10384"/>
                      <a:pt x="14851" y="10910"/>
                      <a:pt x="14910" y="11510"/>
                    </a:cubicBezTo>
                    <a:cubicBezTo>
                      <a:pt x="14650" y="11593"/>
                      <a:pt x="14452" y="11521"/>
                      <a:pt x="14273" y="11430"/>
                    </a:cubicBezTo>
                    <a:cubicBezTo>
                      <a:pt x="14144" y="11364"/>
                      <a:pt x="14030" y="11333"/>
                      <a:pt x="13881" y="11337"/>
                    </a:cubicBezTo>
                    <a:cubicBezTo>
                      <a:pt x="13673" y="11337"/>
                      <a:pt x="13462" y="11299"/>
                      <a:pt x="13257" y="11254"/>
                    </a:cubicBezTo>
                    <a:cubicBezTo>
                      <a:pt x="12381" y="11060"/>
                      <a:pt x="11490" y="10977"/>
                      <a:pt x="10600" y="10886"/>
                    </a:cubicBezTo>
                    <a:cubicBezTo>
                      <a:pt x="9325" y="10761"/>
                      <a:pt x="8060" y="10585"/>
                      <a:pt x="6819" y="10259"/>
                    </a:cubicBezTo>
                    <a:cubicBezTo>
                      <a:pt x="6757" y="10242"/>
                      <a:pt x="6698" y="10208"/>
                      <a:pt x="6629" y="10173"/>
                    </a:cubicBezTo>
                    <a:cubicBezTo>
                      <a:pt x="6674" y="10110"/>
                      <a:pt x="6695" y="10062"/>
                      <a:pt x="6730" y="10034"/>
                    </a:cubicBezTo>
                    <a:close/>
                    <a:moveTo>
                      <a:pt x="4366" y="16270"/>
                    </a:moveTo>
                    <a:cubicBezTo>
                      <a:pt x="3680" y="15034"/>
                      <a:pt x="2786" y="13911"/>
                      <a:pt x="2169" y="12636"/>
                    </a:cubicBezTo>
                    <a:cubicBezTo>
                      <a:pt x="1945" y="12175"/>
                      <a:pt x="1729" y="11714"/>
                      <a:pt x="1508" y="11254"/>
                    </a:cubicBezTo>
                    <a:cubicBezTo>
                      <a:pt x="1275" y="10782"/>
                      <a:pt x="1033" y="10311"/>
                      <a:pt x="805" y="9837"/>
                    </a:cubicBezTo>
                    <a:cubicBezTo>
                      <a:pt x="742" y="9704"/>
                      <a:pt x="621" y="9584"/>
                      <a:pt x="683" y="9413"/>
                    </a:cubicBezTo>
                    <a:cubicBezTo>
                      <a:pt x="725" y="9421"/>
                      <a:pt x="767" y="9418"/>
                      <a:pt x="787" y="9434"/>
                    </a:cubicBezTo>
                    <a:cubicBezTo>
                      <a:pt x="1179" y="9784"/>
                      <a:pt x="1660" y="9923"/>
                      <a:pt x="2174" y="10003"/>
                    </a:cubicBezTo>
                    <a:cubicBezTo>
                      <a:pt x="3559" y="10221"/>
                      <a:pt x="4948" y="10432"/>
                      <a:pt x="6335" y="10657"/>
                    </a:cubicBezTo>
                    <a:cubicBezTo>
                      <a:pt x="6747" y="10723"/>
                      <a:pt x="7155" y="10835"/>
                      <a:pt x="7568" y="10907"/>
                    </a:cubicBezTo>
                    <a:cubicBezTo>
                      <a:pt x="8157" y="11014"/>
                      <a:pt x="8743" y="11126"/>
                      <a:pt x="9332" y="11205"/>
                    </a:cubicBezTo>
                    <a:cubicBezTo>
                      <a:pt x="10413" y="11347"/>
                      <a:pt x="11494" y="11462"/>
                      <a:pt x="12575" y="11593"/>
                    </a:cubicBezTo>
                    <a:cubicBezTo>
                      <a:pt x="12706" y="11610"/>
                      <a:pt x="12834" y="11659"/>
                      <a:pt x="13042" y="11718"/>
                    </a:cubicBezTo>
                    <a:cubicBezTo>
                      <a:pt x="12658" y="11946"/>
                      <a:pt x="12343" y="12123"/>
                      <a:pt x="12037" y="12317"/>
                    </a:cubicBezTo>
                    <a:cubicBezTo>
                      <a:pt x="11791" y="12477"/>
                      <a:pt x="11556" y="12656"/>
                      <a:pt x="11316" y="12823"/>
                    </a:cubicBezTo>
                    <a:cubicBezTo>
                      <a:pt x="11116" y="12962"/>
                      <a:pt x="10915" y="13097"/>
                      <a:pt x="10710" y="13229"/>
                    </a:cubicBezTo>
                    <a:cubicBezTo>
                      <a:pt x="10302" y="13492"/>
                      <a:pt x="9893" y="13752"/>
                      <a:pt x="9484" y="14012"/>
                    </a:cubicBezTo>
                    <a:cubicBezTo>
                      <a:pt x="9248" y="14161"/>
                      <a:pt x="9026" y="14337"/>
                      <a:pt x="8777" y="14455"/>
                    </a:cubicBezTo>
                    <a:cubicBezTo>
                      <a:pt x="7641" y="14989"/>
                      <a:pt x="6543" y="15599"/>
                      <a:pt x="5354" y="16024"/>
                    </a:cubicBezTo>
                    <a:cubicBezTo>
                      <a:pt x="5056" y="16128"/>
                      <a:pt x="4758" y="16226"/>
                      <a:pt x="4446" y="16329"/>
                    </a:cubicBezTo>
                    <a:cubicBezTo>
                      <a:pt x="4394" y="16291"/>
                      <a:pt x="4377" y="16285"/>
                      <a:pt x="4366" y="16270"/>
                    </a:cubicBezTo>
                    <a:close/>
                    <a:moveTo>
                      <a:pt x="6459" y="19614"/>
                    </a:moveTo>
                    <a:cubicBezTo>
                      <a:pt x="6189" y="19486"/>
                      <a:pt x="6012" y="19292"/>
                      <a:pt x="5877" y="19049"/>
                    </a:cubicBezTo>
                    <a:cubicBezTo>
                      <a:pt x="5586" y="18530"/>
                      <a:pt x="5305" y="18003"/>
                      <a:pt x="5022" y="17479"/>
                    </a:cubicBezTo>
                    <a:cubicBezTo>
                      <a:pt x="4883" y="17227"/>
                      <a:pt x="4751" y="16967"/>
                      <a:pt x="4602" y="16680"/>
                    </a:cubicBezTo>
                    <a:cubicBezTo>
                      <a:pt x="4685" y="16652"/>
                      <a:pt x="4758" y="16617"/>
                      <a:pt x="4834" y="16596"/>
                    </a:cubicBezTo>
                    <a:cubicBezTo>
                      <a:pt x="5521" y="16430"/>
                      <a:pt x="6161" y="16160"/>
                      <a:pt x="6795" y="15869"/>
                    </a:cubicBezTo>
                    <a:cubicBezTo>
                      <a:pt x="7398" y="15592"/>
                      <a:pt x="8001" y="15314"/>
                      <a:pt x="8590" y="15013"/>
                    </a:cubicBezTo>
                    <a:cubicBezTo>
                      <a:pt x="8992" y="14809"/>
                      <a:pt x="9373" y="14566"/>
                      <a:pt x="9757" y="14330"/>
                    </a:cubicBezTo>
                    <a:cubicBezTo>
                      <a:pt x="10038" y="14157"/>
                      <a:pt x="10302" y="13956"/>
                      <a:pt x="10586" y="13790"/>
                    </a:cubicBezTo>
                    <a:cubicBezTo>
                      <a:pt x="11019" y="13534"/>
                      <a:pt x="11438" y="13259"/>
                      <a:pt x="11840" y="12958"/>
                    </a:cubicBezTo>
                    <a:cubicBezTo>
                      <a:pt x="12339" y="12587"/>
                      <a:pt x="12883" y="12276"/>
                      <a:pt x="13513" y="12016"/>
                    </a:cubicBezTo>
                    <a:cubicBezTo>
                      <a:pt x="13507" y="12116"/>
                      <a:pt x="13524" y="12189"/>
                      <a:pt x="13496" y="12237"/>
                    </a:cubicBezTo>
                    <a:cubicBezTo>
                      <a:pt x="13208" y="12757"/>
                      <a:pt x="12914" y="13273"/>
                      <a:pt x="12605" y="13817"/>
                    </a:cubicBezTo>
                    <a:cubicBezTo>
                      <a:pt x="12266" y="13728"/>
                      <a:pt x="11937" y="13638"/>
                      <a:pt x="11628" y="13555"/>
                    </a:cubicBezTo>
                    <a:cubicBezTo>
                      <a:pt x="11535" y="13651"/>
                      <a:pt x="11587" y="13700"/>
                      <a:pt x="11642" y="13742"/>
                    </a:cubicBezTo>
                    <a:cubicBezTo>
                      <a:pt x="11874" y="13918"/>
                      <a:pt x="12162" y="13921"/>
                      <a:pt x="12474" y="13945"/>
                    </a:cubicBezTo>
                    <a:cubicBezTo>
                      <a:pt x="12405" y="14244"/>
                      <a:pt x="12231" y="14473"/>
                      <a:pt x="12100" y="14719"/>
                    </a:cubicBezTo>
                    <a:lnTo>
                      <a:pt x="12086" y="14719"/>
                    </a:lnTo>
                    <a:cubicBezTo>
                      <a:pt x="12090" y="14722"/>
                      <a:pt x="12093" y="14722"/>
                      <a:pt x="12096" y="14725"/>
                    </a:cubicBezTo>
                    <a:lnTo>
                      <a:pt x="12096" y="14725"/>
                    </a:lnTo>
                    <a:lnTo>
                      <a:pt x="12096" y="14725"/>
                    </a:lnTo>
                    <a:lnTo>
                      <a:pt x="12111" y="14715"/>
                    </a:lnTo>
                    <a:cubicBezTo>
                      <a:pt x="11788" y="15391"/>
                      <a:pt x="11483" y="16073"/>
                      <a:pt x="11144" y="16742"/>
                    </a:cubicBezTo>
                    <a:cubicBezTo>
                      <a:pt x="10620" y="17775"/>
                      <a:pt x="10163" y="18831"/>
                      <a:pt x="9775" y="19919"/>
                    </a:cubicBezTo>
                    <a:cubicBezTo>
                      <a:pt x="9702" y="20124"/>
                      <a:pt x="9633" y="20335"/>
                      <a:pt x="9456" y="20511"/>
                    </a:cubicBezTo>
                    <a:cubicBezTo>
                      <a:pt x="9356" y="20498"/>
                      <a:pt x="9252" y="20491"/>
                      <a:pt x="9154" y="20466"/>
                    </a:cubicBezTo>
                    <a:cubicBezTo>
                      <a:pt x="8611" y="20324"/>
                      <a:pt x="8070" y="20175"/>
                      <a:pt x="7530" y="20033"/>
                    </a:cubicBezTo>
                    <a:cubicBezTo>
                      <a:pt x="7155" y="19937"/>
                      <a:pt x="6809" y="19777"/>
                      <a:pt x="6459" y="1961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0"/>
              <p:cNvSpPr/>
              <p:nvPr/>
            </p:nvSpPr>
            <p:spPr>
              <a:xfrm>
                <a:off x="3879625" y="2854575"/>
                <a:ext cx="121900" cy="11800"/>
              </a:xfrm>
              <a:custGeom>
                <a:avLst/>
                <a:gdLst/>
                <a:ahLst/>
                <a:cxnLst/>
                <a:rect l="l" t="t" r="r" b="b"/>
                <a:pathLst>
                  <a:path w="4876" h="472" extrusionOk="0">
                    <a:moveTo>
                      <a:pt x="125" y="264"/>
                    </a:moveTo>
                    <a:cubicBezTo>
                      <a:pt x="243" y="299"/>
                      <a:pt x="364" y="323"/>
                      <a:pt x="485" y="326"/>
                    </a:cubicBezTo>
                    <a:cubicBezTo>
                      <a:pt x="1522" y="379"/>
                      <a:pt x="2558" y="430"/>
                      <a:pt x="3594" y="462"/>
                    </a:cubicBezTo>
                    <a:cubicBezTo>
                      <a:pt x="3909" y="472"/>
                      <a:pt x="4224" y="420"/>
                      <a:pt x="4536" y="385"/>
                    </a:cubicBezTo>
                    <a:cubicBezTo>
                      <a:pt x="4630" y="374"/>
                      <a:pt x="4720" y="326"/>
                      <a:pt x="4875" y="275"/>
                    </a:cubicBezTo>
                    <a:cubicBezTo>
                      <a:pt x="4484" y="153"/>
                      <a:pt x="4152" y="142"/>
                      <a:pt x="3819" y="125"/>
                    </a:cubicBezTo>
                    <a:cubicBezTo>
                      <a:pt x="3327" y="104"/>
                      <a:pt x="2838" y="77"/>
                      <a:pt x="2346" y="56"/>
                    </a:cubicBezTo>
                    <a:cubicBezTo>
                      <a:pt x="1854" y="35"/>
                      <a:pt x="1362" y="11"/>
                      <a:pt x="870" y="4"/>
                    </a:cubicBezTo>
                    <a:cubicBezTo>
                      <a:pt x="589" y="0"/>
                      <a:pt x="312" y="28"/>
                      <a:pt x="25" y="42"/>
                    </a:cubicBezTo>
                    <a:cubicBezTo>
                      <a:pt x="1" y="205"/>
                      <a:pt x="66" y="246"/>
                      <a:pt x="125" y="26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0"/>
              <p:cNvSpPr/>
              <p:nvPr/>
            </p:nvSpPr>
            <p:spPr>
              <a:xfrm>
                <a:off x="3889675" y="2892775"/>
                <a:ext cx="82750" cy="12150"/>
              </a:xfrm>
              <a:custGeom>
                <a:avLst/>
                <a:gdLst/>
                <a:ahLst/>
                <a:cxnLst/>
                <a:rect l="l" t="t" r="r" b="b"/>
                <a:pathLst>
                  <a:path w="3310" h="486" extrusionOk="0">
                    <a:moveTo>
                      <a:pt x="236" y="11"/>
                    </a:moveTo>
                    <a:cubicBezTo>
                      <a:pt x="167" y="1"/>
                      <a:pt x="98" y="15"/>
                      <a:pt x="8" y="21"/>
                    </a:cubicBezTo>
                    <a:cubicBezTo>
                      <a:pt x="0" y="188"/>
                      <a:pt x="77" y="264"/>
                      <a:pt x="174" y="298"/>
                    </a:cubicBezTo>
                    <a:cubicBezTo>
                      <a:pt x="305" y="347"/>
                      <a:pt x="444" y="389"/>
                      <a:pt x="579" y="402"/>
                    </a:cubicBezTo>
                    <a:cubicBezTo>
                      <a:pt x="1352" y="485"/>
                      <a:pt x="2124" y="482"/>
                      <a:pt x="2897" y="440"/>
                    </a:cubicBezTo>
                    <a:cubicBezTo>
                      <a:pt x="3001" y="437"/>
                      <a:pt x="3112" y="413"/>
                      <a:pt x="3198" y="364"/>
                    </a:cubicBezTo>
                    <a:cubicBezTo>
                      <a:pt x="3254" y="333"/>
                      <a:pt x="3275" y="243"/>
                      <a:pt x="3309" y="177"/>
                    </a:cubicBezTo>
                    <a:cubicBezTo>
                      <a:pt x="3247" y="146"/>
                      <a:pt x="3216" y="119"/>
                      <a:pt x="3184" y="119"/>
                    </a:cubicBezTo>
                    <a:cubicBezTo>
                      <a:pt x="2201" y="60"/>
                      <a:pt x="1214" y="146"/>
                      <a:pt x="236" y="1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0"/>
              <p:cNvSpPr/>
              <p:nvPr/>
            </p:nvSpPr>
            <p:spPr>
              <a:xfrm>
                <a:off x="3843675" y="2942675"/>
                <a:ext cx="60850" cy="12500"/>
              </a:xfrm>
              <a:custGeom>
                <a:avLst/>
                <a:gdLst/>
                <a:ahLst/>
                <a:cxnLst/>
                <a:rect l="l" t="t" r="r" b="b"/>
                <a:pathLst>
                  <a:path w="2434" h="500" extrusionOk="0">
                    <a:moveTo>
                      <a:pt x="1941" y="56"/>
                    </a:moveTo>
                    <a:cubicBezTo>
                      <a:pt x="1698" y="73"/>
                      <a:pt x="1456" y="118"/>
                      <a:pt x="1210" y="128"/>
                    </a:cubicBezTo>
                    <a:cubicBezTo>
                      <a:pt x="881" y="143"/>
                      <a:pt x="548" y="149"/>
                      <a:pt x="222" y="52"/>
                    </a:cubicBezTo>
                    <a:cubicBezTo>
                      <a:pt x="174" y="39"/>
                      <a:pt x="77" y="83"/>
                      <a:pt x="49" y="128"/>
                    </a:cubicBezTo>
                    <a:cubicBezTo>
                      <a:pt x="1" y="208"/>
                      <a:pt x="49" y="295"/>
                      <a:pt x="136" y="333"/>
                    </a:cubicBezTo>
                    <a:cubicBezTo>
                      <a:pt x="247" y="381"/>
                      <a:pt x="364" y="434"/>
                      <a:pt x="482" y="444"/>
                    </a:cubicBezTo>
                    <a:cubicBezTo>
                      <a:pt x="1040" y="496"/>
                      <a:pt x="1602" y="499"/>
                      <a:pt x="2149" y="357"/>
                    </a:cubicBezTo>
                    <a:cubicBezTo>
                      <a:pt x="2243" y="333"/>
                      <a:pt x="2322" y="260"/>
                      <a:pt x="2433" y="194"/>
                    </a:cubicBezTo>
                    <a:cubicBezTo>
                      <a:pt x="2253" y="0"/>
                      <a:pt x="2090" y="45"/>
                      <a:pt x="1941" y="5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0"/>
              <p:cNvSpPr/>
              <p:nvPr/>
            </p:nvSpPr>
            <p:spPr>
              <a:xfrm>
                <a:off x="3868025" y="2917725"/>
                <a:ext cx="62200" cy="10075"/>
              </a:xfrm>
              <a:custGeom>
                <a:avLst/>
                <a:gdLst/>
                <a:ahLst/>
                <a:cxnLst/>
                <a:rect l="l" t="t" r="r" b="b"/>
                <a:pathLst>
                  <a:path w="2488" h="403" extrusionOk="0">
                    <a:moveTo>
                      <a:pt x="2124" y="7"/>
                    </a:moveTo>
                    <a:cubicBezTo>
                      <a:pt x="1497" y="10"/>
                      <a:pt x="866" y="21"/>
                      <a:pt x="239" y="31"/>
                    </a:cubicBezTo>
                    <a:cubicBezTo>
                      <a:pt x="191" y="31"/>
                      <a:pt x="146" y="59"/>
                      <a:pt x="1" y="104"/>
                    </a:cubicBezTo>
                    <a:cubicBezTo>
                      <a:pt x="149" y="181"/>
                      <a:pt x="204" y="226"/>
                      <a:pt x="267" y="239"/>
                    </a:cubicBezTo>
                    <a:cubicBezTo>
                      <a:pt x="939" y="402"/>
                      <a:pt x="1618" y="361"/>
                      <a:pt x="2301" y="316"/>
                    </a:cubicBezTo>
                    <a:cubicBezTo>
                      <a:pt x="2366" y="312"/>
                      <a:pt x="2429" y="232"/>
                      <a:pt x="2488" y="188"/>
                    </a:cubicBezTo>
                    <a:cubicBezTo>
                      <a:pt x="2412" y="0"/>
                      <a:pt x="2259" y="7"/>
                      <a:pt x="2124" y="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0"/>
              <p:cNvSpPr/>
              <p:nvPr/>
            </p:nvSpPr>
            <p:spPr>
              <a:xfrm>
                <a:off x="3931775" y="2875550"/>
                <a:ext cx="54350" cy="10150"/>
              </a:xfrm>
              <a:custGeom>
                <a:avLst/>
                <a:gdLst/>
                <a:ahLst/>
                <a:cxnLst/>
                <a:rect l="l" t="t" r="r" b="b"/>
                <a:pathLst>
                  <a:path w="2174" h="406" extrusionOk="0">
                    <a:moveTo>
                      <a:pt x="208" y="101"/>
                    </a:moveTo>
                    <a:cubicBezTo>
                      <a:pt x="132" y="101"/>
                      <a:pt x="32" y="93"/>
                      <a:pt x="0" y="201"/>
                    </a:cubicBezTo>
                    <a:cubicBezTo>
                      <a:pt x="541" y="405"/>
                      <a:pt x="1601" y="395"/>
                      <a:pt x="2173" y="132"/>
                    </a:cubicBezTo>
                    <a:cubicBezTo>
                      <a:pt x="1525" y="0"/>
                      <a:pt x="867" y="73"/>
                      <a:pt x="208" y="10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0"/>
              <p:cNvSpPr/>
              <p:nvPr/>
            </p:nvSpPr>
            <p:spPr>
              <a:xfrm>
                <a:off x="3837525" y="2963825"/>
                <a:ext cx="24450" cy="11975"/>
              </a:xfrm>
              <a:custGeom>
                <a:avLst/>
                <a:gdLst/>
                <a:ahLst/>
                <a:cxnLst/>
                <a:rect l="l" t="t" r="r" b="b"/>
                <a:pathLst>
                  <a:path w="978" h="479" extrusionOk="0">
                    <a:moveTo>
                      <a:pt x="860" y="135"/>
                    </a:moveTo>
                    <a:cubicBezTo>
                      <a:pt x="610" y="83"/>
                      <a:pt x="357" y="48"/>
                      <a:pt x="39" y="0"/>
                    </a:cubicBezTo>
                    <a:cubicBezTo>
                      <a:pt x="28" y="90"/>
                      <a:pt x="1" y="156"/>
                      <a:pt x="15" y="211"/>
                    </a:cubicBezTo>
                    <a:cubicBezTo>
                      <a:pt x="32" y="270"/>
                      <a:pt x="77" y="346"/>
                      <a:pt x="129" y="367"/>
                    </a:cubicBezTo>
                    <a:cubicBezTo>
                      <a:pt x="375" y="474"/>
                      <a:pt x="631" y="478"/>
                      <a:pt x="881" y="388"/>
                    </a:cubicBezTo>
                    <a:cubicBezTo>
                      <a:pt x="922" y="374"/>
                      <a:pt x="978" y="304"/>
                      <a:pt x="971" y="277"/>
                    </a:cubicBezTo>
                    <a:cubicBezTo>
                      <a:pt x="957" y="221"/>
                      <a:pt x="909" y="146"/>
                      <a:pt x="860" y="13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0"/>
              <p:cNvSpPr/>
              <p:nvPr/>
            </p:nvSpPr>
            <p:spPr>
              <a:xfrm>
                <a:off x="3650350" y="2687575"/>
                <a:ext cx="41000" cy="14850"/>
              </a:xfrm>
              <a:custGeom>
                <a:avLst/>
                <a:gdLst/>
                <a:ahLst/>
                <a:cxnLst/>
                <a:rect l="l" t="t" r="r" b="b"/>
                <a:pathLst>
                  <a:path w="1640" h="594" extrusionOk="0">
                    <a:moveTo>
                      <a:pt x="184" y="344"/>
                    </a:moveTo>
                    <a:cubicBezTo>
                      <a:pt x="582" y="544"/>
                      <a:pt x="1012" y="593"/>
                      <a:pt x="1456" y="531"/>
                    </a:cubicBezTo>
                    <a:cubicBezTo>
                      <a:pt x="1486" y="523"/>
                      <a:pt x="1525" y="513"/>
                      <a:pt x="1549" y="493"/>
                    </a:cubicBezTo>
                    <a:cubicBezTo>
                      <a:pt x="1584" y="461"/>
                      <a:pt x="1632" y="419"/>
                      <a:pt x="1635" y="378"/>
                    </a:cubicBezTo>
                    <a:cubicBezTo>
                      <a:pt x="1639" y="340"/>
                      <a:pt x="1598" y="288"/>
                      <a:pt x="1563" y="264"/>
                    </a:cubicBezTo>
                    <a:cubicBezTo>
                      <a:pt x="1521" y="236"/>
                      <a:pt x="1466" y="215"/>
                      <a:pt x="1417" y="215"/>
                    </a:cubicBezTo>
                    <a:cubicBezTo>
                      <a:pt x="977" y="226"/>
                      <a:pt x="554" y="111"/>
                      <a:pt x="122" y="0"/>
                    </a:cubicBezTo>
                    <a:cubicBezTo>
                      <a:pt x="0" y="187"/>
                      <a:pt x="76" y="288"/>
                      <a:pt x="184" y="34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0"/>
              <p:cNvSpPr/>
              <p:nvPr/>
            </p:nvSpPr>
            <p:spPr>
              <a:xfrm>
                <a:off x="3635700" y="2713900"/>
                <a:ext cx="52100" cy="7550"/>
              </a:xfrm>
              <a:custGeom>
                <a:avLst/>
                <a:gdLst/>
                <a:ahLst/>
                <a:cxnLst/>
                <a:rect l="l" t="t" r="r" b="b"/>
                <a:pathLst>
                  <a:path w="2084" h="302" extrusionOk="0">
                    <a:moveTo>
                      <a:pt x="1906" y="274"/>
                    </a:moveTo>
                    <a:cubicBezTo>
                      <a:pt x="1986" y="271"/>
                      <a:pt x="2083" y="243"/>
                      <a:pt x="2076" y="129"/>
                    </a:cubicBezTo>
                    <a:cubicBezTo>
                      <a:pt x="1643" y="1"/>
                      <a:pt x="860" y="1"/>
                      <a:pt x="1" y="139"/>
                    </a:cubicBezTo>
                    <a:cubicBezTo>
                      <a:pt x="271" y="284"/>
                      <a:pt x="468" y="274"/>
                      <a:pt x="645" y="281"/>
                    </a:cubicBezTo>
                    <a:cubicBezTo>
                      <a:pt x="1065" y="302"/>
                      <a:pt x="1487" y="284"/>
                      <a:pt x="1906" y="27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0"/>
              <p:cNvSpPr/>
              <p:nvPr/>
            </p:nvSpPr>
            <p:spPr>
              <a:xfrm>
                <a:off x="3658050" y="2666100"/>
                <a:ext cx="36500" cy="9800"/>
              </a:xfrm>
              <a:custGeom>
                <a:avLst/>
                <a:gdLst/>
                <a:ahLst/>
                <a:cxnLst/>
                <a:rect l="l" t="t" r="r" b="b"/>
                <a:pathLst>
                  <a:path w="1460" h="392" extrusionOk="0">
                    <a:moveTo>
                      <a:pt x="1109" y="305"/>
                    </a:moveTo>
                    <a:cubicBezTo>
                      <a:pt x="1248" y="301"/>
                      <a:pt x="1272" y="274"/>
                      <a:pt x="1459" y="101"/>
                    </a:cubicBezTo>
                    <a:cubicBezTo>
                      <a:pt x="1026" y="0"/>
                      <a:pt x="614" y="45"/>
                      <a:pt x="201" y="66"/>
                    </a:cubicBezTo>
                    <a:cubicBezTo>
                      <a:pt x="142" y="69"/>
                      <a:pt x="91" y="132"/>
                      <a:pt x="1" y="187"/>
                    </a:cubicBezTo>
                    <a:cubicBezTo>
                      <a:pt x="382" y="392"/>
                      <a:pt x="749" y="315"/>
                      <a:pt x="1109" y="30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0"/>
              <p:cNvSpPr/>
              <p:nvPr/>
            </p:nvSpPr>
            <p:spPr>
              <a:xfrm>
                <a:off x="3685425" y="2618275"/>
                <a:ext cx="26875" cy="13200"/>
              </a:xfrm>
              <a:custGeom>
                <a:avLst/>
                <a:gdLst/>
                <a:ahLst/>
                <a:cxnLst/>
                <a:rect l="l" t="t" r="r" b="b"/>
                <a:pathLst>
                  <a:path w="1075" h="528" extrusionOk="0">
                    <a:moveTo>
                      <a:pt x="184" y="527"/>
                    </a:moveTo>
                    <a:cubicBezTo>
                      <a:pt x="486" y="506"/>
                      <a:pt x="773" y="451"/>
                      <a:pt x="998" y="236"/>
                    </a:cubicBezTo>
                    <a:cubicBezTo>
                      <a:pt x="1030" y="205"/>
                      <a:pt x="1036" y="150"/>
                      <a:pt x="1075" y="56"/>
                    </a:cubicBezTo>
                    <a:cubicBezTo>
                      <a:pt x="673" y="1"/>
                      <a:pt x="368" y="132"/>
                      <a:pt x="63" y="250"/>
                    </a:cubicBezTo>
                    <a:cubicBezTo>
                      <a:pt x="29" y="260"/>
                      <a:pt x="0" y="333"/>
                      <a:pt x="4" y="378"/>
                    </a:cubicBezTo>
                    <a:cubicBezTo>
                      <a:pt x="8" y="420"/>
                      <a:pt x="53" y="461"/>
                      <a:pt x="87" y="492"/>
                    </a:cubicBezTo>
                    <a:cubicBezTo>
                      <a:pt x="112" y="513"/>
                      <a:pt x="153" y="527"/>
                      <a:pt x="184" y="52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0"/>
              <p:cNvSpPr/>
              <p:nvPr/>
            </p:nvSpPr>
            <p:spPr>
              <a:xfrm>
                <a:off x="3677800" y="2646075"/>
                <a:ext cx="27050" cy="9450"/>
              </a:xfrm>
              <a:custGeom>
                <a:avLst/>
                <a:gdLst/>
                <a:ahLst/>
                <a:cxnLst/>
                <a:rect l="l" t="t" r="r" b="b"/>
                <a:pathLst>
                  <a:path w="1082" h="378" extrusionOk="0">
                    <a:moveTo>
                      <a:pt x="101" y="292"/>
                    </a:moveTo>
                    <a:cubicBezTo>
                      <a:pt x="413" y="347"/>
                      <a:pt x="721" y="378"/>
                      <a:pt x="1082" y="174"/>
                    </a:cubicBezTo>
                    <a:cubicBezTo>
                      <a:pt x="704" y="0"/>
                      <a:pt x="392" y="50"/>
                      <a:pt x="80" y="77"/>
                    </a:cubicBezTo>
                    <a:cubicBezTo>
                      <a:pt x="49" y="80"/>
                      <a:pt x="1" y="149"/>
                      <a:pt x="4" y="184"/>
                    </a:cubicBezTo>
                    <a:cubicBezTo>
                      <a:pt x="11" y="223"/>
                      <a:pt x="59" y="282"/>
                      <a:pt x="101" y="29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0"/>
              <p:cNvSpPr/>
              <p:nvPr/>
            </p:nvSpPr>
            <p:spPr>
              <a:xfrm>
                <a:off x="3709750" y="2603200"/>
                <a:ext cx="10525" cy="6600"/>
              </a:xfrm>
              <a:custGeom>
                <a:avLst/>
                <a:gdLst/>
                <a:ahLst/>
                <a:cxnLst/>
                <a:rect l="l" t="t" r="r" b="b"/>
                <a:pathLst>
                  <a:path w="421" h="264" extrusionOk="0">
                    <a:moveTo>
                      <a:pt x="420" y="1"/>
                    </a:moveTo>
                    <a:cubicBezTo>
                      <a:pt x="265" y="18"/>
                      <a:pt x="137" y="32"/>
                      <a:pt x="1" y="46"/>
                    </a:cubicBezTo>
                    <a:cubicBezTo>
                      <a:pt x="95" y="264"/>
                      <a:pt x="209" y="250"/>
                      <a:pt x="4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0"/>
              <p:cNvSpPr/>
              <p:nvPr/>
            </p:nvSpPr>
            <p:spPr>
              <a:xfrm>
                <a:off x="3738875" y="2548450"/>
                <a:ext cx="8075" cy="6775"/>
              </a:xfrm>
              <a:custGeom>
                <a:avLst/>
                <a:gdLst/>
                <a:ahLst/>
                <a:cxnLst/>
                <a:rect l="l" t="t" r="r" b="b"/>
                <a:pathLst>
                  <a:path w="323" h="271" extrusionOk="0">
                    <a:moveTo>
                      <a:pt x="136" y="247"/>
                    </a:moveTo>
                    <a:cubicBezTo>
                      <a:pt x="201" y="223"/>
                      <a:pt x="246" y="153"/>
                      <a:pt x="323" y="88"/>
                    </a:cubicBezTo>
                    <a:cubicBezTo>
                      <a:pt x="246" y="42"/>
                      <a:pt x="208" y="5"/>
                      <a:pt x="166" y="5"/>
                    </a:cubicBezTo>
                    <a:cubicBezTo>
                      <a:pt x="73" y="0"/>
                      <a:pt x="3" y="53"/>
                      <a:pt x="0" y="146"/>
                    </a:cubicBezTo>
                    <a:cubicBezTo>
                      <a:pt x="0" y="226"/>
                      <a:pt x="69" y="271"/>
                      <a:pt x="136" y="24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0"/>
              <p:cNvSpPr/>
              <p:nvPr/>
            </p:nvSpPr>
            <p:spPr>
              <a:xfrm>
                <a:off x="3724150" y="2582075"/>
                <a:ext cx="5825" cy="5375"/>
              </a:xfrm>
              <a:custGeom>
                <a:avLst/>
                <a:gdLst/>
                <a:ahLst/>
                <a:cxnLst/>
                <a:rect l="l" t="t" r="r" b="b"/>
                <a:pathLst>
                  <a:path w="233" h="215" extrusionOk="0">
                    <a:moveTo>
                      <a:pt x="218" y="132"/>
                    </a:moveTo>
                    <a:cubicBezTo>
                      <a:pt x="226" y="122"/>
                      <a:pt x="232" y="101"/>
                      <a:pt x="226" y="94"/>
                    </a:cubicBezTo>
                    <a:cubicBezTo>
                      <a:pt x="149" y="0"/>
                      <a:pt x="84" y="48"/>
                      <a:pt x="0" y="122"/>
                    </a:cubicBezTo>
                    <a:cubicBezTo>
                      <a:pt x="76" y="170"/>
                      <a:pt x="138" y="215"/>
                      <a:pt x="218" y="13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0"/>
              <p:cNvSpPr/>
              <p:nvPr/>
            </p:nvSpPr>
            <p:spPr>
              <a:xfrm>
                <a:off x="3685425" y="2873375"/>
                <a:ext cx="38150" cy="13550"/>
              </a:xfrm>
              <a:custGeom>
                <a:avLst/>
                <a:gdLst/>
                <a:ahLst/>
                <a:cxnLst/>
                <a:rect l="l" t="t" r="r" b="b"/>
                <a:pathLst>
                  <a:path w="1526" h="542" extrusionOk="0">
                    <a:moveTo>
                      <a:pt x="1396" y="333"/>
                    </a:moveTo>
                    <a:cubicBezTo>
                      <a:pt x="1428" y="323"/>
                      <a:pt x="1463" y="298"/>
                      <a:pt x="1476" y="271"/>
                    </a:cubicBezTo>
                    <a:cubicBezTo>
                      <a:pt x="1500" y="229"/>
                      <a:pt x="1525" y="174"/>
                      <a:pt x="1515" y="135"/>
                    </a:cubicBezTo>
                    <a:cubicBezTo>
                      <a:pt x="1505" y="94"/>
                      <a:pt x="1455" y="49"/>
                      <a:pt x="1414" y="28"/>
                    </a:cubicBezTo>
                    <a:cubicBezTo>
                      <a:pt x="1372" y="7"/>
                      <a:pt x="1313" y="1"/>
                      <a:pt x="1262" y="4"/>
                    </a:cubicBezTo>
                    <a:cubicBezTo>
                      <a:pt x="884" y="56"/>
                      <a:pt x="507" y="108"/>
                      <a:pt x="128" y="163"/>
                    </a:cubicBezTo>
                    <a:cubicBezTo>
                      <a:pt x="98" y="167"/>
                      <a:pt x="70" y="191"/>
                      <a:pt x="8" y="222"/>
                    </a:cubicBezTo>
                    <a:cubicBezTo>
                      <a:pt x="0" y="392"/>
                      <a:pt x="91" y="465"/>
                      <a:pt x="222" y="482"/>
                    </a:cubicBezTo>
                    <a:cubicBezTo>
                      <a:pt x="627" y="541"/>
                      <a:pt x="1016" y="461"/>
                      <a:pt x="1396" y="33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0"/>
              <p:cNvSpPr/>
              <p:nvPr/>
            </p:nvSpPr>
            <p:spPr>
              <a:xfrm>
                <a:off x="3694250" y="2893825"/>
                <a:ext cx="39000" cy="10575"/>
              </a:xfrm>
              <a:custGeom>
                <a:avLst/>
                <a:gdLst/>
                <a:ahLst/>
                <a:cxnLst/>
                <a:rect l="l" t="t" r="r" b="b"/>
                <a:pathLst>
                  <a:path w="1560" h="423" extrusionOk="0">
                    <a:moveTo>
                      <a:pt x="1345" y="336"/>
                    </a:moveTo>
                    <a:cubicBezTo>
                      <a:pt x="1418" y="322"/>
                      <a:pt x="1467" y="208"/>
                      <a:pt x="1560" y="97"/>
                    </a:cubicBezTo>
                    <a:cubicBezTo>
                      <a:pt x="1384" y="66"/>
                      <a:pt x="1269" y="38"/>
                      <a:pt x="1155" y="31"/>
                    </a:cubicBezTo>
                    <a:cubicBezTo>
                      <a:pt x="860" y="18"/>
                      <a:pt x="565" y="14"/>
                      <a:pt x="271" y="7"/>
                    </a:cubicBezTo>
                    <a:cubicBezTo>
                      <a:pt x="219" y="7"/>
                      <a:pt x="164" y="0"/>
                      <a:pt x="119" y="18"/>
                    </a:cubicBezTo>
                    <a:cubicBezTo>
                      <a:pt x="77" y="35"/>
                      <a:pt x="29" y="77"/>
                      <a:pt x="15" y="114"/>
                    </a:cubicBezTo>
                    <a:cubicBezTo>
                      <a:pt x="1" y="156"/>
                      <a:pt x="18" y="215"/>
                      <a:pt x="42" y="250"/>
                    </a:cubicBezTo>
                    <a:cubicBezTo>
                      <a:pt x="70" y="288"/>
                      <a:pt x="119" y="329"/>
                      <a:pt x="164" y="339"/>
                    </a:cubicBezTo>
                    <a:cubicBezTo>
                      <a:pt x="555" y="413"/>
                      <a:pt x="954" y="423"/>
                      <a:pt x="1345" y="33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0"/>
              <p:cNvSpPr/>
              <p:nvPr/>
            </p:nvSpPr>
            <p:spPr>
              <a:xfrm>
                <a:off x="3673975" y="2828850"/>
                <a:ext cx="31125" cy="10150"/>
              </a:xfrm>
              <a:custGeom>
                <a:avLst/>
                <a:gdLst/>
                <a:ahLst/>
                <a:cxnLst/>
                <a:rect l="l" t="t" r="r" b="b"/>
                <a:pathLst>
                  <a:path w="1245" h="406" extrusionOk="0">
                    <a:moveTo>
                      <a:pt x="1176" y="274"/>
                    </a:moveTo>
                    <a:cubicBezTo>
                      <a:pt x="1210" y="253"/>
                      <a:pt x="1245" y="191"/>
                      <a:pt x="1242" y="149"/>
                    </a:cubicBezTo>
                    <a:cubicBezTo>
                      <a:pt x="1238" y="108"/>
                      <a:pt x="1193" y="42"/>
                      <a:pt x="1155" y="39"/>
                    </a:cubicBezTo>
                    <a:cubicBezTo>
                      <a:pt x="1002" y="15"/>
                      <a:pt x="847" y="7"/>
                      <a:pt x="763" y="1"/>
                    </a:cubicBezTo>
                    <a:cubicBezTo>
                      <a:pt x="500" y="25"/>
                      <a:pt x="306" y="35"/>
                      <a:pt x="119" y="66"/>
                    </a:cubicBezTo>
                    <a:cubicBezTo>
                      <a:pt x="71" y="73"/>
                      <a:pt x="4" y="156"/>
                      <a:pt x="1" y="205"/>
                    </a:cubicBezTo>
                    <a:cubicBezTo>
                      <a:pt x="1" y="257"/>
                      <a:pt x="57" y="333"/>
                      <a:pt x="105" y="357"/>
                    </a:cubicBezTo>
                    <a:cubicBezTo>
                      <a:pt x="181" y="392"/>
                      <a:pt x="274" y="406"/>
                      <a:pt x="362" y="402"/>
                    </a:cubicBezTo>
                    <a:cubicBezTo>
                      <a:pt x="552" y="396"/>
                      <a:pt x="743" y="375"/>
                      <a:pt x="933" y="351"/>
                    </a:cubicBezTo>
                    <a:cubicBezTo>
                      <a:pt x="1016" y="340"/>
                      <a:pt x="1103" y="312"/>
                      <a:pt x="1176" y="27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0"/>
              <p:cNvSpPr/>
              <p:nvPr/>
            </p:nvSpPr>
            <p:spPr>
              <a:xfrm>
                <a:off x="3686300" y="2852325"/>
                <a:ext cx="28600" cy="11025"/>
              </a:xfrm>
              <a:custGeom>
                <a:avLst/>
                <a:gdLst/>
                <a:ahLst/>
                <a:cxnLst/>
                <a:rect l="l" t="t" r="r" b="b"/>
                <a:pathLst>
                  <a:path w="1144" h="441" extrusionOk="0">
                    <a:moveTo>
                      <a:pt x="0" y="104"/>
                    </a:moveTo>
                    <a:cubicBezTo>
                      <a:pt x="80" y="347"/>
                      <a:pt x="250" y="395"/>
                      <a:pt x="447" y="395"/>
                    </a:cubicBezTo>
                    <a:cubicBezTo>
                      <a:pt x="696" y="392"/>
                      <a:pt x="966" y="440"/>
                      <a:pt x="1144" y="157"/>
                    </a:cubicBezTo>
                    <a:cubicBezTo>
                      <a:pt x="755" y="0"/>
                      <a:pt x="395" y="0"/>
                      <a:pt x="0" y="1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0"/>
              <p:cNvSpPr/>
              <p:nvPr/>
            </p:nvSpPr>
            <p:spPr>
              <a:xfrm>
                <a:off x="3712525" y="2929325"/>
                <a:ext cx="28000" cy="11025"/>
              </a:xfrm>
              <a:custGeom>
                <a:avLst/>
                <a:gdLst/>
                <a:ahLst/>
                <a:cxnLst/>
                <a:rect l="l" t="t" r="r" b="b"/>
                <a:pathLst>
                  <a:path w="1120" h="441" extrusionOk="0">
                    <a:moveTo>
                      <a:pt x="992" y="316"/>
                    </a:moveTo>
                    <a:cubicBezTo>
                      <a:pt x="1054" y="288"/>
                      <a:pt x="1082" y="191"/>
                      <a:pt x="1120" y="129"/>
                    </a:cubicBezTo>
                    <a:cubicBezTo>
                      <a:pt x="964" y="0"/>
                      <a:pt x="801" y="56"/>
                      <a:pt x="649" y="45"/>
                    </a:cubicBezTo>
                    <a:cubicBezTo>
                      <a:pt x="479" y="32"/>
                      <a:pt x="306" y="15"/>
                      <a:pt x="133" y="15"/>
                    </a:cubicBezTo>
                    <a:cubicBezTo>
                      <a:pt x="95" y="11"/>
                      <a:pt x="36" y="53"/>
                      <a:pt x="18" y="87"/>
                    </a:cubicBezTo>
                    <a:cubicBezTo>
                      <a:pt x="1" y="125"/>
                      <a:pt x="11" y="188"/>
                      <a:pt x="32" y="226"/>
                    </a:cubicBezTo>
                    <a:cubicBezTo>
                      <a:pt x="53" y="271"/>
                      <a:pt x="95" y="320"/>
                      <a:pt x="136" y="333"/>
                    </a:cubicBezTo>
                    <a:cubicBezTo>
                      <a:pt x="424" y="420"/>
                      <a:pt x="715" y="440"/>
                      <a:pt x="992" y="31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0"/>
              <p:cNvSpPr/>
              <p:nvPr/>
            </p:nvSpPr>
            <p:spPr>
              <a:xfrm>
                <a:off x="3709600" y="2909750"/>
                <a:ext cx="27300" cy="10150"/>
              </a:xfrm>
              <a:custGeom>
                <a:avLst/>
                <a:gdLst/>
                <a:ahLst/>
                <a:cxnLst/>
                <a:rect l="l" t="t" r="r" b="b"/>
                <a:pathLst>
                  <a:path w="1092" h="406" extrusionOk="0">
                    <a:moveTo>
                      <a:pt x="987" y="326"/>
                    </a:moveTo>
                    <a:cubicBezTo>
                      <a:pt x="1029" y="316"/>
                      <a:pt x="1091" y="250"/>
                      <a:pt x="1085" y="222"/>
                    </a:cubicBezTo>
                    <a:cubicBezTo>
                      <a:pt x="1071" y="167"/>
                      <a:pt x="1026" y="84"/>
                      <a:pt x="981" y="77"/>
                    </a:cubicBezTo>
                    <a:cubicBezTo>
                      <a:pt x="672" y="22"/>
                      <a:pt x="360" y="1"/>
                      <a:pt x="63" y="70"/>
                    </a:cubicBezTo>
                    <a:cubicBezTo>
                      <a:pt x="0" y="209"/>
                      <a:pt x="55" y="299"/>
                      <a:pt x="163" y="329"/>
                    </a:cubicBezTo>
                    <a:cubicBezTo>
                      <a:pt x="437" y="403"/>
                      <a:pt x="714" y="406"/>
                      <a:pt x="987" y="32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0"/>
              <p:cNvSpPr/>
              <p:nvPr/>
            </p:nvSpPr>
            <p:spPr>
              <a:xfrm>
                <a:off x="3718675" y="2946225"/>
                <a:ext cx="25775" cy="9375"/>
              </a:xfrm>
              <a:custGeom>
                <a:avLst/>
                <a:gdLst/>
                <a:ahLst/>
                <a:cxnLst/>
                <a:rect l="l" t="t" r="r" b="b"/>
                <a:pathLst>
                  <a:path w="1031" h="375" extrusionOk="0">
                    <a:moveTo>
                      <a:pt x="978" y="188"/>
                    </a:moveTo>
                    <a:cubicBezTo>
                      <a:pt x="1030" y="87"/>
                      <a:pt x="832" y="7"/>
                      <a:pt x="434" y="1"/>
                    </a:cubicBezTo>
                    <a:cubicBezTo>
                      <a:pt x="396" y="4"/>
                      <a:pt x="274" y="1"/>
                      <a:pt x="157" y="28"/>
                    </a:cubicBezTo>
                    <a:cubicBezTo>
                      <a:pt x="101" y="42"/>
                      <a:pt x="29" y="101"/>
                      <a:pt x="18" y="149"/>
                    </a:cubicBezTo>
                    <a:cubicBezTo>
                      <a:pt x="1" y="242"/>
                      <a:pt x="81" y="302"/>
                      <a:pt x="167" y="316"/>
                    </a:cubicBezTo>
                    <a:cubicBezTo>
                      <a:pt x="285" y="336"/>
                      <a:pt x="407" y="351"/>
                      <a:pt x="524" y="346"/>
                    </a:cubicBezTo>
                    <a:cubicBezTo>
                      <a:pt x="690" y="340"/>
                      <a:pt x="885" y="375"/>
                      <a:pt x="978" y="18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0"/>
              <p:cNvSpPr/>
              <p:nvPr/>
            </p:nvSpPr>
            <p:spPr>
              <a:xfrm>
                <a:off x="3732375" y="2967025"/>
                <a:ext cx="16550" cy="9375"/>
              </a:xfrm>
              <a:custGeom>
                <a:avLst/>
                <a:gdLst/>
                <a:ahLst/>
                <a:cxnLst/>
                <a:rect l="l" t="t" r="r" b="b"/>
                <a:pathLst>
                  <a:path w="662" h="375" extrusionOk="0">
                    <a:moveTo>
                      <a:pt x="662" y="149"/>
                    </a:moveTo>
                    <a:cubicBezTo>
                      <a:pt x="361" y="0"/>
                      <a:pt x="361" y="0"/>
                      <a:pt x="1" y="152"/>
                    </a:cubicBezTo>
                    <a:cubicBezTo>
                      <a:pt x="101" y="322"/>
                      <a:pt x="150" y="371"/>
                      <a:pt x="236" y="371"/>
                    </a:cubicBezTo>
                    <a:cubicBezTo>
                      <a:pt x="420" y="374"/>
                      <a:pt x="583" y="333"/>
                      <a:pt x="662" y="1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0"/>
              <p:cNvSpPr/>
              <p:nvPr/>
            </p:nvSpPr>
            <p:spPr>
              <a:xfrm>
                <a:off x="3808775" y="2718575"/>
                <a:ext cx="47400" cy="16475"/>
              </a:xfrm>
              <a:custGeom>
                <a:avLst/>
                <a:gdLst/>
                <a:ahLst/>
                <a:cxnLst/>
                <a:rect l="l" t="t" r="r" b="b"/>
                <a:pathLst>
                  <a:path w="1896" h="659" extrusionOk="0">
                    <a:moveTo>
                      <a:pt x="150" y="8"/>
                    </a:moveTo>
                    <a:cubicBezTo>
                      <a:pt x="118" y="1"/>
                      <a:pt x="80" y="18"/>
                      <a:pt x="49" y="28"/>
                    </a:cubicBezTo>
                    <a:cubicBezTo>
                      <a:pt x="35" y="32"/>
                      <a:pt x="25" y="49"/>
                      <a:pt x="11" y="60"/>
                    </a:cubicBezTo>
                    <a:cubicBezTo>
                      <a:pt x="11" y="91"/>
                      <a:pt x="1" y="132"/>
                      <a:pt x="14" y="153"/>
                    </a:cubicBezTo>
                    <a:cubicBezTo>
                      <a:pt x="52" y="209"/>
                      <a:pt x="94" y="275"/>
                      <a:pt x="150" y="299"/>
                    </a:cubicBezTo>
                    <a:cubicBezTo>
                      <a:pt x="579" y="492"/>
                      <a:pt x="1026" y="625"/>
                      <a:pt x="1501" y="652"/>
                    </a:cubicBezTo>
                    <a:cubicBezTo>
                      <a:pt x="1632" y="659"/>
                      <a:pt x="1774" y="631"/>
                      <a:pt x="1896" y="420"/>
                    </a:cubicBezTo>
                    <a:cubicBezTo>
                      <a:pt x="1442" y="309"/>
                      <a:pt x="1023" y="206"/>
                      <a:pt x="607" y="108"/>
                    </a:cubicBezTo>
                    <a:cubicBezTo>
                      <a:pt x="454" y="70"/>
                      <a:pt x="302" y="35"/>
                      <a:pt x="150" y="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0"/>
              <p:cNvSpPr/>
              <p:nvPr/>
            </p:nvSpPr>
            <p:spPr>
              <a:xfrm>
                <a:off x="3814300" y="2734000"/>
                <a:ext cx="41875" cy="14475"/>
              </a:xfrm>
              <a:custGeom>
                <a:avLst/>
                <a:gdLst/>
                <a:ahLst/>
                <a:cxnLst/>
                <a:rect l="l" t="t" r="r" b="b"/>
                <a:pathLst>
                  <a:path w="1675" h="579" extrusionOk="0">
                    <a:moveTo>
                      <a:pt x="1335" y="229"/>
                    </a:moveTo>
                    <a:cubicBezTo>
                      <a:pt x="1131" y="191"/>
                      <a:pt x="923" y="174"/>
                      <a:pt x="719" y="136"/>
                    </a:cubicBezTo>
                    <a:cubicBezTo>
                      <a:pt x="503" y="97"/>
                      <a:pt x="292" y="42"/>
                      <a:pt x="92" y="0"/>
                    </a:cubicBezTo>
                    <a:cubicBezTo>
                      <a:pt x="1" y="118"/>
                      <a:pt x="29" y="212"/>
                      <a:pt x="112" y="285"/>
                    </a:cubicBezTo>
                    <a:cubicBezTo>
                      <a:pt x="175" y="337"/>
                      <a:pt x="254" y="392"/>
                      <a:pt x="334" y="403"/>
                    </a:cubicBezTo>
                    <a:cubicBezTo>
                      <a:pt x="708" y="468"/>
                      <a:pt x="1085" y="524"/>
                      <a:pt x="1464" y="572"/>
                    </a:cubicBezTo>
                    <a:cubicBezTo>
                      <a:pt x="1518" y="579"/>
                      <a:pt x="1584" y="534"/>
                      <a:pt x="1675" y="499"/>
                    </a:cubicBezTo>
                    <a:cubicBezTo>
                      <a:pt x="1612" y="285"/>
                      <a:pt x="1470" y="257"/>
                      <a:pt x="1335" y="22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0"/>
              <p:cNvSpPr/>
              <p:nvPr/>
            </p:nvSpPr>
            <p:spPr>
              <a:xfrm>
                <a:off x="3807125" y="2690700"/>
                <a:ext cx="40825" cy="12850"/>
              </a:xfrm>
              <a:custGeom>
                <a:avLst/>
                <a:gdLst/>
                <a:ahLst/>
                <a:cxnLst/>
                <a:rect l="l" t="t" r="r" b="b"/>
                <a:pathLst>
                  <a:path w="1633" h="514" extrusionOk="0">
                    <a:moveTo>
                      <a:pt x="56" y="277"/>
                    </a:moveTo>
                    <a:cubicBezTo>
                      <a:pt x="104" y="336"/>
                      <a:pt x="198" y="381"/>
                      <a:pt x="278" y="392"/>
                    </a:cubicBezTo>
                    <a:cubicBezTo>
                      <a:pt x="704" y="447"/>
                      <a:pt x="1134" y="513"/>
                      <a:pt x="1570" y="451"/>
                    </a:cubicBezTo>
                    <a:cubicBezTo>
                      <a:pt x="1588" y="447"/>
                      <a:pt x="1598" y="402"/>
                      <a:pt x="1633" y="343"/>
                    </a:cubicBezTo>
                    <a:cubicBezTo>
                      <a:pt x="1164" y="21"/>
                      <a:pt x="600" y="142"/>
                      <a:pt x="0" y="0"/>
                    </a:cubicBezTo>
                    <a:cubicBezTo>
                      <a:pt x="25" y="136"/>
                      <a:pt x="14" y="229"/>
                      <a:pt x="56" y="27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0"/>
              <p:cNvSpPr/>
              <p:nvPr/>
            </p:nvSpPr>
            <p:spPr>
              <a:xfrm>
                <a:off x="3803750" y="2670075"/>
                <a:ext cx="38725" cy="11975"/>
              </a:xfrm>
              <a:custGeom>
                <a:avLst/>
                <a:gdLst/>
                <a:ahLst/>
                <a:cxnLst/>
                <a:rect l="l" t="t" r="r" b="b"/>
                <a:pathLst>
                  <a:path w="1549" h="479" extrusionOk="0">
                    <a:moveTo>
                      <a:pt x="863" y="97"/>
                    </a:moveTo>
                    <a:cubicBezTo>
                      <a:pt x="776" y="87"/>
                      <a:pt x="690" y="83"/>
                      <a:pt x="603" y="70"/>
                    </a:cubicBezTo>
                    <a:cubicBezTo>
                      <a:pt x="499" y="52"/>
                      <a:pt x="399" y="14"/>
                      <a:pt x="295" y="8"/>
                    </a:cubicBezTo>
                    <a:cubicBezTo>
                      <a:pt x="218" y="0"/>
                      <a:pt x="135" y="25"/>
                      <a:pt x="0" y="38"/>
                    </a:cubicBezTo>
                    <a:cubicBezTo>
                      <a:pt x="80" y="156"/>
                      <a:pt x="114" y="275"/>
                      <a:pt x="188" y="302"/>
                    </a:cubicBezTo>
                    <a:cubicBezTo>
                      <a:pt x="603" y="472"/>
                      <a:pt x="1022" y="478"/>
                      <a:pt x="1549" y="243"/>
                    </a:cubicBezTo>
                    <a:cubicBezTo>
                      <a:pt x="1341" y="187"/>
                      <a:pt x="1258" y="160"/>
                      <a:pt x="1175" y="146"/>
                    </a:cubicBezTo>
                    <a:cubicBezTo>
                      <a:pt x="1071" y="125"/>
                      <a:pt x="967" y="112"/>
                      <a:pt x="863" y="9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0"/>
              <p:cNvSpPr/>
              <p:nvPr/>
            </p:nvSpPr>
            <p:spPr>
              <a:xfrm>
                <a:off x="3803150" y="2644700"/>
                <a:ext cx="31525" cy="12150"/>
              </a:xfrm>
              <a:custGeom>
                <a:avLst/>
                <a:gdLst/>
                <a:ahLst/>
                <a:cxnLst/>
                <a:rect l="l" t="t" r="r" b="b"/>
                <a:pathLst>
                  <a:path w="1261" h="486" extrusionOk="0">
                    <a:moveTo>
                      <a:pt x="173" y="7"/>
                    </a:moveTo>
                    <a:cubicBezTo>
                      <a:pt x="159" y="4"/>
                      <a:pt x="138" y="1"/>
                      <a:pt x="125" y="11"/>
                    </a:cubicBezTo>
                    <a:cubicBezTo>
                      <a:pt x="83" y="31"/>
                      <a:pt x="24" y="55"/>
                      <a:pt x="14" y="90"/>
                    </a:cubicBezTo>
                    <a:cubicBezTo>
                      <a:pt x="0" y="129"/>
                      <a:pt x="24" y="184"/>
                      <a:pt x="42" y="225"/>
                    </a:cubicBezTo>
                    <a:cubicBezTo>
                      <a:pt x="55" y="253"/>
                      <a:pt x="83" y="284"/>
                      <a:pt x="111" y="298"/>
                    </a:cubicBezTo>
                    <a:cubicBezTo>
                      <a:pt x="471" y="458"/>
                      <a:pt x="835" y="485"/>
                      <a:pt x="1203" y="316"/>
                    </a:cubicBezTo>
                    <a:cubicBezTo>
                      <a:pt x="1227" y="305"/>
                      <a:pt x="1234" y="263"/>
                      <a:pt x="1261" y="208"/>
                    </a:cubicBezTo>
                    <a:cubicBezTo>
                      <a:pt x="1174" y="167"/>
                      <a:pt x="1088" y="105"/>
                      <a:pt x="998" y="90"/>
                    </a:cubicBezTo>
                    <a:cubicBezTo>
                      <a:pt x="725" y="52"/>
                      <a:pt x="450" y="31"/>
                      <a:pt x="173" y="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0"/>
              <p:cNvSpPr/>
              <p:nvPr/>
            </p:nvSpPr>
            <p:spPr>
              <a:xfrm>
                <a:off x="3794750" y="2605525"/>
                <a:ext cx="27050" cy="8025"/>
              </a:xfrm>
              <a:custGeom>
                <a:avLst/>
                <a:gdLst/>
                <a:ahLst/>
                <a:cxnLst/>
                <a:rect l="l" t="t" r="r" b="b"/>
                <a:pathLst>
                  <a:path w="1082" h="321" extrusionOk="0">
                    <a:moveTo>
                      <a:pt x="114" y="289"/>
                    </a:moveTo>
                    <a:cubicBezTo>
                      <a:pt x="170" y="316"/>
                      <a:pt x="250" y="316"/>
                      <a:pt x="319" y="316"/>
                    </a:cubicBezTo>
                    <a:cubicBezTo>
                      <a:pt x="562" y="320"/>
                      <a:pt x="797" y="275"/>
                      <a:pt x="1081" y="164"/>
                    </a:cubicBezTo>
                    <a:cubicBezTo>
                      <a:pt x="953" y="105"/>
                      <a:pt x="869" y="39"/>
                      <a:pt x="780" y="29"/>
                    </a:cubicBezTo>
                    <a:cubicBezTo>
                      <a:pt x="562" y="4"/>
                      <a:pt x="336" y="1"/>
                      <a:pt x="111" y="8"/>
                    </a:cubicBezTo>
                    <a:cubicBezTo>
                      <a:pt x="69" y="8"/>
                      <a:pt x="0" y="95"/>
                      <a:pt x="0" y="143"/>
                    </a:cubicBezTo>
                    <a:cubicBezTo>
                      <a:pt x="4" y="196"/>
                      <a:pt x="63" y="261"/>
                      <a:pt x="114" y="28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0"/>
              <p:cNvSpPr/>
              <p:nvPr/>
            </p:nvSpPr>
            <p:spPr>
              <a:xfrm>
                <a:off x="3806525" y="2623550"/>
                <a:ext cx="27475" cy="7225"/>
              </a:xfrm>
              <a:custGeom>
                <a:avLst/>
                <a:gdLst/>
                <a:ahLst/>
                <a:cxnLst/>
                <a:rect l="l" t="t" r="r" b="b"/>
                <a:pathLst>
                  <a:path w="1099" h="289" extrusionOk="0">
                    <a:moveTo>
                      <a:pt x="0" y="185"/>
                    </a:moveTo>
                    <a:cubicBezTo>
                      <a:pt x="416" y="281"/>
                      <a:pt x="635" y="289"/>
                      <a:pt x="950" y="198"/>
                    </a:cubicBezTo>
                    <a:cubicBezTo>
                      <a:pt x="998" y="185"/>
                      <a:pt x="1036" y="126"/>
                      <a:pt x="1099" y="70"/>
                    </a:cubicBezTo>
                    <a:cubicBezTo>
                      <a:pt x="534" y="1"/>
                      <a:pt x="225" y="36"/>
                      <a:pt x="0" y="18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0"/>
              <p:cNvSpPr/>
              <p:nvPr/>
            </p:nvSpPr>
            <p:spPr>
              <a:xfrm>
                <a:off x="3809025" y="2576175"/>
                <a:ext cx="5900" cy="5550"/>
              </a:xfrm>
              <a:custGeom>
                <a:avLst/>
                <a:gdLst/>
                <a:ahLst/>
                <a:cxnLst/>
                <a:rect l="l" t="t" r="r" b="b"/>
                <a:pathLst>
                  <a:path w="236" h="222" extrusionOk="0">
                    <a:moveTo>
                      <a:pt x="105" y="219"/>
                    </a:moveTo>
                    <a:cubicBezTo>
                      <a:pt x="140" y="222"/>
                      <a:pt x="181" y="185"/>
                      <a:pt x="236" y="156"/>
                    </a:cubicBezTo>
                    <a:cubicBezTo>
                      <a:pt x="199" y="105"/>
                      <a:pt x="178" y="60"/>
                      <a:pt x="143" y="35"/>
                    </a:cubicBezTo>
                    <a:cubicBezTo>
                      <a:pt x="90" y="1"/>
                      <a:pt x="1" y="66"/>
                      <a:pt x="18" y="129"/>
                    </a:cubicBezTo>
                    <a:cubicBezTo>
                      <a:pt x="28" y="164"/>
                      <a:pt x="70" y="212"/>
                      <a:pt x="105" y="21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0"/>
              <p:cNvSpPr/>
              <p:nvPr/>
            </p:nvSpPr>
            <p:spPr>
              <a:xfrm>
                <a:off x="3798375" y="2546050"/>
                <a:ext cx="2875" cy="1825"/>
              </a:xfrm>
              <a:custGeom>
                <a:avLst/>
                <a:gdLst/>
                <a:ahLst/>
                <a:cxnLst/>
                <a:rect l="l" t="t" r="r" b="b"/>
                <a:pathLst>
                  <a:path w="115" h="73" extrusionOk="0">
                    <a:moveTo>
                      <a:pt x="35" y="69"/>
                    </a:moveTo>
                    <a:cubicBezTo>
                      <a:pt x="63" y="62"/>
                      <a:pt x="87" y="48"/>
                      <a:pt x="115" y="38"/>
                    </a:cubicBezTo>
                    <a:cubicBezTo>
                      <a:pt x="87" y="24"/>
                      <a:pt x="63" y="10"/>
                      <a:pt x="35" y="3"/>
                    </a:cubicBezTo>
                    <a:cubicBezTo>
                      <a:pt x="28" y="0"/>
                      <a:pt x="11" y="24"/>
                      <a:pt x="1" y="34"/>
                    </a:cubicBezTo>
                    <a:cubicBezTo>
                      <a:pt x="14" y="48"/>
                      <a:pt x="28" y="72"/>
                      <a:pt x="35" y="6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0"/>
              <p:cNvSpPr/>
              <p:nvPr/>
            </p:nvSpPr>
            <p:spPr>
              <a:xfrm>
                <a:off x="3469925" y="2814300"/>
                <a:ext cx="29650" cy="25500"/>
              </a:xfrm>
              <a:custGeom>
                <a:avLst/>
                <a:gdLst/>
                <a:ahLst/>
                <a:cxnLst/>
                <a:rect l="l" t="t" r="r" b="b"/>
                <a:pathLst>
                  <a:path w="1186" h="1020" extrusionOk="0">
                    <a:moveTo>
                      <a:pt x="800" y="960"/>
                    </a:moveTo>
                    <a:cubicBezTo>
                      <a:pt x="859" y="992"/>
                      <a:pt x="932" y="1019"/>
                      <a:pt x="994" y="1019"/>
                    </a:cubicBezTo>
                    <a:cubicBezTo>
                      <a:pt x="1053" y="1016"/>
                      <a:pt x="1123" y="978"/>
                      <a:pt x="1165" y="936"/>
                    </a:cubicBezTo>
                    <a:cubicBezTo>
                      <a:pt x="1185" y="915"/>
                      <a:pt x="1171" y="829"/>
                      <a:pt x="1140" y="800"/>
                    </a:cubicBezTo>
                    <a:cubicBezTo>
                      <a:pt x="880" y="555"/>
                      <a:pt x="620" y="309"/>
                      <a:pt x="346" y="80"/>
                    </a:cubicBezTo>
                    <a:cubicBezTo>
                      <a:pt x="284" y="25"/>
                      <a:pt x="162" y="35"/>
                      <a:pt x="0" y="0"/>
                    </a:cubicBezTo>
                    <a:cubicBezTo>
                      <a:pt x="215" y="454"/>
                      <a:pt x="516" y="805"/>
                      <a:pt x="800" y="96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0"/>
              <p:cNvSpPr/>
              <p:nvPr/>
            </p:nvSpPr>
            <p:spPr>
              <a:xfrm>
                <a:off x="3512175" y="2794900"/>
                <a:ext cx="24975" cy="26525"/>
              </a:xfrm>
              <a:custGeom>
                <a:avLst/>
                <a:gdLst/>
                <a:ahLst/>
                <a:cxnLst/>
                <a:rect l="l" t="t" r="r" b="b"/>
                <a:pathLst>
                  <a:path w="999" h="1061" extrusionOk="0">
                    <a:moveTo>
                      <a:pt x="701" y="998"/>
                    </a:moveTo>
                    <a:cubicBezTo>
                      <a:pt x="732" y="1033"/>
                      <a:pt x="794" y="1061"/>
                      <a:pt x="839" y="1053"/>
                    </a:cubicBezTo>
                    <a:cubicBezTo>
                      <a:pt x="895" y="1050"/>
                      <a:pt x="951" y="1008"/>
                      <a:pt x="988" y="991"/>
                    </a:cubicBezTo>
                    <a:cubicBezTo>
                      <a:pt x="992" y="939"/>
                      <a:pt x="999" y="919"/>
                      <a:pt x="992" y="905"/>
                    </a:cubicBezTo>
                    <a:cubicBezTo>
                      <a:pt x="808" y="537"/>
                      <a:pt x="559" y="222"/>
                      <a:pt x="181" y="17"/>
                    </a:cubicBezTo>
                    <a:cubicBezTo>
                      <a:pt x="150" y="1"/>
                      <a:pt x="60" y="21"/>
                      <a:pt x="46" y="49"/>
                    </a:cubicBezTo>
                    <a:cubicBezTo>
                      <a:pt x="22" y="100"/>
                      <a:pt x="1" y="191"/>
                      <a:pt x="28" y="229"/>
                    </a:cubicBezTo>
                    <a:cubicBezTo>
                      <a:pt x="247" y="489"/>
                      <a:pt x="472" y="745"/>
                      <a:pt x="701" y="99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0"/>
              <p:cNvSpPr/>
              <p:nvPr/>
            </p:nvSpPr>
            <p:spPr>
              <a:xfrm>
                <a:off x="3456650" y="2820375"/>
                <a:ext cx="23700" cy="24975"/>
              </a:xfrm>
              <a:custGeom>
                <a:avLst/>
                <a:gdLst/>
                <a:ahLst/>
                <a:cxnLst/>
                <a:rect l="l" t="t" r="r" b="b"/>
                <a:pathLst>
                  <a:path w="948" h="999" extrusionOk="0">
                    <a:moveTo>
                      <a:pt x="642" y="949"/>
                    </a:moveTo>
                    <a:cubicBezTo>
                      <a:pt x="677" y="981"/>
                      <a:pt x="743" y="998"/>
                      <a:pt x="787" y="991"/>
                    </a:cubicBezTo>
                    <a:cubicBezTo>
                      <a:pt x="843" y="981"/>
                      <a:pt x="891" y="936"/>
                      <a:pt x="947" y="904"/>
                    </a:cubicBezTo>
                    <a:cubicBezTo>
                      <a:pt x="919" y="828"/>
                      <a:pt x="916" y="769"/>
                      <a:pt x="885" y="735"/>
                    </a:cubicBezTo>
                    <a:cubicBezTo>
                      <a:pt x="714" y="527"/>
                      <a:pt x="541" y="319"/>
                      <a:pt x="358" y="114"/>
                    </a:cubicBezTo>
                    <a:cubicBezTo>
                      <a:pt x="316" y="69"/>
                      <a:pt x="247" y="34"/>
                      <a:pt x="185" y="14"/>
                    </a:cubicBezTo>
                    <a:cubicBezTo>
                      <a:pt x="143" y="0"/>
                      <a:pt x="74" y="4"/>
                      <a:pt x="46" y="31"/>
                    </a:cubicBezTo>
                    <a:cubicBezTo>
                      <a:pt x="15" y="55"/>
                      <a:pt x="1" y="128"/>
                      <a:pt x="15" y="162"/>
                    </a:cubicBezTo>
                    <a:cubicBezTo>
                      <a:pt x="153" y="474"/>
                      <a:pt x="392" y="717"/>
                      <a:pt x="642" y="9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0"/>
              <p:cNvSpPr/>
              <p:nvPr/>
            </p:nvSpPr>
            <p:spPr>
              <a:xfrm>
                <a:off x="3426425" y="2826600"/>
                <a:ext cx="30100" cy="23325"/>
              </a:xfrm>
              <a:custGeom>
                <a:avLst/>
                <a:gdLst/>
                <a:ahLst/>
                <a:cxnLst/>
                <a:rect l="l" t="t" r="r" b="b"/>
                <a:pathLst>
                  <a:path w="1204" h="933" extrusionOk="0">
                    <a:moveTo>
                      <a:pt x="1" y="1"/>
                    </a:moveTo>
                    <a:cubicBezTo>
                      <a:pt x="18" y="260"/>
                      <a:pt x="226" y="375"/>
                      <a:pt x="396" y="503"/>
                    </a:cubicBezTo>
                    <a:cubicBezTo>
                      <a:pt x="618" y="669"/>
                      <a:pt x="801" y="911"/>
                      <a:pt x="1203" y="932"/>
                    </a:cubicBezTo>
                    <a:cubicBezTo>
                      <a:pt x="909" y="527"/>
                      <a:pt x="347" y="105"/>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0"/>
              <p:cNvSpPr/>
              <p:nvPr/>
            </p:nvSpPr>
            <p:spPr>
              <a:xfrm>
                <a:off x="3534250" y="2788400"/>
                <a:ext cx="21875" cy="22975"/>
              </a:xfrm>
              <a:custGeom>
                <a:avLst/>
                <a:gdLst/>
                <a:ahLst/>
                <a:cxnLst/>
                <a:rect l="l" t="t" r="r" b="b"/>
                <a:pathLst>
                  <a:path w="875" h="919" extrusionOk="0">
                    <a:moveTo>
                      <a:pt x="666" y="891"/>
                    </a:moveTo>
                    <a:cubicBezTo>
                      <a:pt x="701" y="918"/>
                      <a:pt x="791" y="901"/>
                      <a:pt x="850" y="888"/>
                    </a:cubicBezTo>
                    <a:cubicBezTo>
                      <a:pt x="864" y="884"/>
                      <a:pt x="874" y="787"/>
                      <a:pt x="853" y="760"/>
                    </a:cubicBezTo>
                    <a:cubicBezTo>
                      <a:pt x="625" y="451"/>
                      <a:pt x="379" y="157"/>
                      <a:pt x="1" y="0"/>
                    </a:cubicBezTo>
                    <a:cubicBezTo>
                      <a:pt x="126" y="378"/>
                      <a:pt x="383" y="645"/>
                      <a:pt x="666" y="89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0"/>
              <p:cNvSpPr/>
              <p:nvPr/>
            </p:nvSpPr>
            <p:spPr>
              <a:xfrm>
                <a:off x="3494875" y="2809350"/>
                <a:ext cx="19150" cy="17450"/>
              </a:xfrm>
              <a:custGeom>
                <a:avLst/>
                <a:gdLst/>
                <a:ahLst/>
                <a:cxnLst/>
                <a:rect l="l" t="t" r="r" b="b"/>
                <a:pathLst>
                  <a:path w="766" h="698" extrusionOk="0">
                    <a:moveTo>
                      <a:pt x="596" y="694"/>
                    </a:moveTo>
                    <a:cubicBezTo>
                      <a:pt x="640" y="697"/>
                      <a:pt x="703" y="670"/>
                      <a:pt x="728" y="638"/>
                    </a:cubicBezTo>
                    <a:cubicBezTo>
                      <a:pt x="752" y="603"/>
                      <a:pt x="765" y="528"/>
                      <a:pt x="741" y="499"/>
                    </a:cubicBezTo>
                    <a:cubicBezTo>
                      <a:pt x="575" y="292"/>
                      <a:pt x="426" y="60"/>
                      <a:pt x="97" y="1"/>
                    </a:cubicBezTo>
                    <a:cubicBezTo>
                      <a:pt x="0" y="223"/>
                      <a:pt x="117" y="333"/>
                      <a:pt x="221" y="445"/>
                    </a:cubicBezTo>
                    <a:cubicBezTo>
                      <a:pt x="325" y="552"/>
                      <a:pt x="419" y="687"/>
                      <a:pt x="596" y="69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0"/>
              <p:cNvSpPr/>
              <p:nvPr/>
            </p:nvSpPr>
            <p:spPr>
              <a:xfrm>
                <a:off x="3576800" y="2770900"/>
                <a:ext cx="17100" cy="15700"/>
              </a:xfrm>
              <a:custGeom>
                <a:avLst/>
                <a:gdLst/>
                <a:ahLst/>
                <a:cxnLst/>
                <a:rect l="l" t="t" r="r" b="b"/>
                <a:pathLst>
                  <a:path w="684" h="628" extrusionOk="0">
                    <a:moveTo>
                      <a:pt x="469" y="611"/>
                    </a:moveTo>
                    <a:cubicBezTo>
                      <a:pt x="513" y="628"/>
                      <a:pt x="617" y="603"/>
                      <a:pt x="648" y="561"/>
                    </a:cubicBezTo>
                    <a:cubicBezTo>
                      <a:pt x="680" y="524"/>
                      <a:pt x="683" y="420"/>
                      <a:pt x="652" y="385"/>
                    </a:cubicBezTo>
                    <a:cubicBezTo>
                      <a:pt x="541" y="257"/>
                      <a:pt x="416" y="142"/>
                      <a:pt x="288" y="32"/>
                    </a:cubicBezTo>
                    <a:cubicBezTo>
                      <a:pt x="253" y="0"/>
                      <a:pt x="191" y="8"/>
                      <a:pt x="174" y="0"/>
                    </a:cubicBezTo>
                    <a:cubicBezTo>
                      <a:pt x="59" y="0"/>
                      <a:pt x="0" y="112"/>
                      <a:pt x="39" y="195"/>
                    </a:cubicBezTo>
                    <a:cubicBezTo>
                      <a:pt x="128" y="382"/>
                      <a:pt x="271" y="527"/>
                      <a:pt x="469" y="61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0"/>
              <p:cNvSpPr/>
              <p:nvPr/>
            </p:nvSpPr>
            <p:spPr>
              <a:xfrm>
                <a:off x="3557475" y="2779475"/>
                <a:ext cx="16225" cy="19175"/>
              </a:xfrm>
              <a:custGeom>
                <a:avLst/>
                <a:gdLst/>
                <a:ahLst/>
                <a:cxnLst/>
                <a:rect l="l" t="t" r="r" b="b"/>
                <a:pathLst>
                  <a:path w="649" h="767" extrusionOk="0">
                    <a:moveTo>
                      <a:pt x="337" y="610"/>
                    </a:moveTo>
                    <a:cubicBezTo>
                      <a:pt x="431" y="683"/>
                      <a:pt x="527" y="766"/>
                      <a:pt x="649" y="655"/>
                    </a:cubicBezTo>
                    <a:cubicBezTo>
                      <a:pt x="517" y="330"/>
                      <a:pt x="444" y="257"/>
                      <a:pt x="15" y="1"/>
                    </a:cubicBezTo>
                    <a:cubicBezTo>
                      <a:pt x="1" y="288"/>
                      <a:pt x="46" y="375"/>
                      <a:pt x="337" y="61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0"/>
              <p:cNvSpPr/>
              <p:nvPr/>
            </p:nvSpPr>
            <p:spPr>
              <a:xfrm>
                <a:off x="3611525" y="2756775"/>
                <a:ext cx="12000" cy="10175"/>
              </a:xfrm>
              <a:custGeom>
                <a:avLst/>
                <a:gdLst/>
                <a:ahLst/>
                <a:cxnLst/>
                <a:rect l="l" t="t" r="r" b="b"/>
                <a:pathLst>
                  <a:path w="480" h="407" extrusionOk="0">
                    <a:moveTo>
                      <a:pt x="178" y="382"/>
                    </a:moveTo>
                    <a:cubicBezTo>
                      <a:pt x="250" y="406"/>
                      <a:pt x="337" y="392"/>
                      <a:pt x="417" y="382"/>
                    </a:cubicBezTo>
                    <a:cubicBezTo>
                      <a:pt x="441" y="382"/>
                      <a:pt x="455" y="333"/>
                      <a:pt x="476" y="306"/>
                    </a:cubicBezTo>
                    <a:cubicBezTo>
                      <a:pt x="476" y="292"/>
                      <a:pt x="479" y="274"/>
                      <a:pt x="472" y="257"/>
                    </a:cubicBezTo>
                    <a:cubicBezTo>
                      <a:pt x="431" y="98"/>
                      <a:pt x="220" y="1"/>
                      <a:pt x="63" y="77"/>
                    </a:cubicBezTo>
                    <a:cubicBezTo>
                      <a:pt x="39" y="87"/>
                      <a:pt x="18" y="125"/>
                      <a:pt x="15" y="157"/>
                    </a:cubicBezTo>
                    <a:cubicBezTo>
                      <a:pt x="1" y="274"/>
                      <a:pt x="77" y="347"/>
                      <a:pt x="178" y="38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0"/>
              <p:cNvSpPr/>
              <p:nvPr/>
            </p:nvSpPr>
            <p:spPr>
              <a:xfrm>
                <a:off x="3594650" y="2761975"/>
                <a:ext cx="10850" cy="11200"/>
              </a:xfrm>
              <a:custGeom>
                <a:avLst/>
                <a:gdLst/>
                <a:ahLst/>
                <a:cxnLst/>
                <a:rect l="l" t="t" r="r" b="b"/>
                <a:pathLst>
                  <a:path w="434" h="448" extrusionOk="0">
                    <a:moveTo>
                      <a:pt x="433" y="378"/>
                    </a:moveTo>
                    <a:cubicBezTo>
                      <a:pt x="433" y="306"/>
                      <a:pt x="402" y="219"/>
                      <a:pt x="354" y="167"/>
                    </a:cubicBezTo>
                    <a:cubicBezTo>
                      <a:pt x="292" y="98"/>
                      <a:pt x="194" y="56"/>
                      <a:pt x="111" y="0"/>
                    </a:cubicBezTo>
                    <a:cubicBezTo>
                      <a:pt x="1" y="160"/>
                      <a:pt x="56" y="267"/>
                      <a:pt x="170" y="361"/>
                    </a:cubicBezTo>
                    <a:cubicBezTo>
                      <a:pt x="267" y="437"/>
                      <a:pt x="433" y="448"/>
                      <a:pt x="433" y="3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0"/>
              <p:cNvSpPr/>
              <p:nvPr/>
            </p:nvSpPr>
            <p:spPr>
              <a:xfrm>
                <a:off x="3572550" y="2876750"/>
                <a:ext cx="19625" cy="21675"/>
              </a:xfrm>
              <a:custGeom>
                <a:avLst/>
                <a:gdLst/>
                <a:ahLst/>
                <a:cxnLst/>
                <a:rect l="l" t="t" r="r" b="b"/>
                <a:pathLst>
                  <a:path w="785" h="867" extrusionOk="0">
                    <a:moveTo>
                      <a:pt x="282" y="805"/>
                    </a:moveTo>
                    <a:cubicBezTo>
                      <a:pt x="264" y="721"/>
                      <a:pt x="247" y="642"/>
                      <a:pt x="233" y="562"/>
                    </a:cubicBezTo>
                    <a:cubicBezTo>
                      <a:pt x="233" y="552"/>
                      <a:pt x="250" y="534"/>
                      <a:pt x="257" y="520"/>
                    </a:cubicBezTo>
                    <a:cubicBezTo>
                      <a:pt x="621" y="517"/>
                      <a:pt x="621" y="517"/>
                      <a:pt x="784" y="365"/>
                    </a:cubicBezTo>
                    <a:cubicBezTo>
                      <a:pt x="628" y="226"/>
                      <a:pt x="323" y="49"/>
                      <a:pt x="184" y="18"/>
                    </a:cubicBezTo>
                    <a:cubicBezTo>
                      <a:pt x="105" y="0"/>
                      <a:pt x="1" y="80"/>
                      <a:pt x="12" y="160"/>
                    </a:cubicBezTo>
                    <a:cubicBezTo>
                      <a:pt x="32" y="357"/>
                      <a:pt x="49" y="555"/>
                      <a:pt x="91" y="749"/>
                    </a:cubicBezTo>
                    <a:cubicBezTo>
                      <a:pt x="111" y="849"/>
                      <a:pt x="199" y="867"/>
                      <a:pt x="282" y="80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0"/>
              <p:cNvSpPr/>
              <p:nvPr/>
            </p:nvSpPr>
            <p:spPr>
              <a:xfrm>
                <a:off x="3589025" y="2848075"/>
                <a:ext cx="25725" cy="10500"/>
              </a:xfrm>
              <a:custGeom>
                <a:avLst/>
                <a:gdLst/>
                <a:ahLst/>
                <a:cxnLst/>
                <a:rect l="l" t="t" r="r" b="b"/>
                <a:pathLst>
                  <a:path w="1029" h="420" extrusionOk="0">
                    <a:moveTo>
                      <a:pt x="114" y="313"/>
                    </a:moveTo>
                    <a:cubicBezTo>
                      <a:pt x="371" y="354"/>
                      <a:pt x="627" y="396"/>
                      <a:pt x="883" y="417"/>
                    </a:cubicBezTo>
                    <a:cubicBezTo>
                      <a:pt x="928" y="420"/>
                      <a:pt x="1011" y="343"/>
                      <a:pt x="1019" y="295"/>
                    </a:cubicBezTo>
                    <a:cubicBezTo>
                      <a:pt x="1029" y="244"/>
                      <a:pt x="977" y="150"/>
                      <a:pt x="932" y="135"/>
                    </a:cubicBezTo>
                    <a:cubicBezTo>
                      <a:pt x="735" y="77"/>
                      <a:pt x="527" y="42"/>
                      <a:pt x="330" y="1"/>
                    </a:cubicBezTo>
                    <a:cubicBezTo>
                      <a:pt x="236" y="18"/>
                      <a:pt x="149" y="28"/>
                      <a:pt x="69" y="52"/>
                    </a:cubicBezTo>
                    <a:cubicBezTo>
                      <a:pt x="39" y="60"/>
                      <a:pt x="0" y="94"/>
                      <a:pt x="0" y="119"/>
                    </a:cubicBezTo>
                    <a:cubicBezTo>
                      <a:pt x="0" y="164"/>
                      <a:pt x="14" y="212"/>
                      <a:pt x="39" y="250"/>
                    </a:cubicBezTo>
                    <a:cubicBezTo>
                      <a:pt x="52" y="278"/>
                      <a:pt x="87" y="309"/>
                      <a:pt x="114" y="31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0"/>
              <p:cNvSpPr/>
              <p:nvPr/>
            </p:nvSpPr>
            <p:spPr>
              <a:xfrm>
                <a:off x="3584950" y="2862975"/>
                <a:ext cx="20650" cy="11125"/>
              </a:xfrm>
              <a:custGeom>
                <a:avLst/>
                <a:gdLst/>
                <a:ahLst/>
                <a:cxnLst/>
                <a:rect l="l" t="t" r="r" b="b"/>
                <a:pathLst>
                  <a:path w="826" h="445" extrusionOk="0">
                    <a:moveTo>
                      <a:pt x="83" y="288"/>
                    </a:moveTo>
                    <a:cubicBezTo>
                      <a:pt x="236" y="364"/>
                      <a:pt x="405" y="406"/>
                      <a:pt x="520" y="444"/>
                    </a:cubicBezTo>
                    <a:cubicBezTo>
                      <a:pt x="610" y="433"/>
                      <a:pt x="651" y="444"/>
                      <a:pt x="676" y="427"/>
                    </a:cubicBezTo>
                    <a:cubicBezTo>
                      <a:pt x="731" y="392"/>
                      <a:pt x="811" y="350"/>
                      <a:pt x="818" y="305"/>
                    </a:cubicBezTo>
                    <a:cubicBezTo>
                      <a:pt x="825" y="257"/>
                      <a:pt x="770" y="167"/>
                      <a:pt x="721" y="150"/>
                    </a:cubicBezTo>
                    <a:cubicBezTo>
                      <a:pt x="544" y="91"/>
                      <a:pt x="357" y="46"/>
                      <a:pt x="170" y="11"/>
                    </a:cubicBezTo>
                    <a:cubicBezTo>
                      <a:pt x="118" y="1"/>
                      <a:pt x="0" y="59"/>
                      <a:pt x="4" y="80"/>
                    </a:cubicBezTo>
                    <a:cubicBezTo>
                      <a:pt x="10" y="153"/>
                      <a:pt x="31" y="260"/>
                      <a:pt x="83" y="28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0"/>
              <p:cNvSpPr/>
              <p:nvPr/>
            </p:nvSpPr>
            <p:spPr>
              <a:xfrm>
                <a:off x="3599225" y="2832225"/>
                <a:ext cx="24050" cy="11725"/>
              </a:xfrm>
              <a:custGeom>
                <a:avLst/>
                <a:gdLst/>
                <a:ahLst/>
                <a:cxnLst/>
                <a:rect l="l" t="t" r="r" b="b"/>
                <a:pathLst>
                  <a:path w="962" h="469" extrusionOk="0">
                    <a:moveTo>
                      <a:pt x="961" y="337"/>
                    </a:moveTo>
                    <a:cubicBezTo>
                      <a:pt x="628" y="94"/>
                      <a:pt x="351" y="0"/>
                      <a:pt x="1" y="63"/>
                    </a:cubicBezTo>
                    <a:cubicBezTo>
                      <a:pt x="208" y="406"/>
                      <a:pt x="403" y="468"/>
                      <a:pt x="961" y="33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0"/>
              <p:cNvSpPr/>
              <p:nvPr/>
            </p:nvSpPr>
            <p:spPr>
              <a:xfrm>
                <a:off x="3555050" y="2923000"/>
                <a:ext cx="16750" cy="11375"/>
              </a:xfrm>
              <a:custGeom>
                <a:avLst/>
                <a:gdLst/>
                <a:ahLst/>
                <a:cxnLst/>
                <a:rect l="l" t="t" r="r" b="b"/>
                <a:pathLst>
                  <a:path w="670" h="455" extrusionOk="0">
                    <a:moveTo>
                      <a:pt x="365" y="448"/>
                    </a:moveTo>
                    <a:cubicBezTo>
                      <a:pt x="462" y="448"/>
                      <a:pt x="483" y="455"/>
                      <a:pt x="496" y="448"/>
                    </a:cubicBezTo>
                    <a:cubicBezTo>
                      <a:pt x="555" y="416"/>
                      <a:pt x="642" y="392"/>
                      <a:pt x="656" y="351"/>
                    </a:cubicBezTo>
                    <a:cubicBezTo>
                      <a:pt x="670" y="303"/>
                      <a:pt x="635" y="209"/>
                      <a:pt x="590" y="181"/>
                    </a:cubicBezTo>
                    <a:cubicBezTo>
                      <a:pt x="472" y="111"/>
                      <a:pt x="341" y="53"/>
                      <a:pt x="208" y="15"/>
                    </a:cubicBezTo>
                    <a:cubicBezTo>
                      <a:pt x="157" y="1"/>
                      <a:pt x="60" y="32"/>
                      <a:pt x="35" y="70"/>
                    </a:cubicBezTo>
                    <a:cubicBezTo>
                      <a:pt x="5" y="119"/>
                      <a:pt x="1" y="229"/>
                      <a:pt x="35" y="257"/>
                    </a:cubicBezTo>
                    <a:cubicBezTo>
                      <a:pt x="157" y="344"/>
                      <a:pt x="296" y="406"/>
                      <a:pt x="365" y="44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0"/>
              <p:cNvSpPr/>
              <p:nvPr/>
            </p:nvSpPr>
            <p:spPr>
              <a:xfrm>
                <a:off x="3606250" y="2820900"/>
                <a:ext cx="27300" cy="8225"/>
              </a:xfrm>
              <a:custGeom>
                <a:avLst/>
                <a:gdLst/>
                <a:ahLst/>
                <a:cxnLst/>
                <a:rect l="l" t="t" r="r" b="b"/>
                <a:pathLst>
                  <a:path w="1092" h="329" extrusionOk="0">
                    <a:moveTo>
                      <a:pt x="1" y="117"/>
                    </a:moveTo>
                    <a:cubicBezTo>
                      <a:pt x="264" y="301"/>
                      <a:pt x="333" y="329"/>
                      <a:pt x="604" y="301"/>
                    </a:cubicBezTo>
                    <a:cubicBezTo>
                      <a:pt x="767" y="287"/>
                      <a:pt x="930" y="256"/>
                      <a:pt x="1092" y="229"/>
                    </a:cubicBezTo>
                    <a:cubicBezTo>
                      <a:pt x="735" y="31"/>
                      <a:pt x="437" y="0"/>
                      <a:pt x="1" y="11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0"/>
              <p:cNvSpPr/>
              <p:nvPr/>
            </p:nvSpPr>
            <p:spPr>
              <a:xfrm>
                <a:off x="3560075" y="2903175"/>
                <a:ext cx="13450" cy="10925"/>
              </a:xfrm>
              <a:custGeom>
                <a:avLst/>
                <a:gdLst/>
                <a:ahLst/>
                <a:cxnLst/>
                <a:rect l="l" t="t" r="r" b="b"/>
                <a:pathLst>
                  <a:path w="538" h="437" extrusionOk="0">
                    <a:moveTo>
                      <a:pt x="538" y="357"/>
                    </a:moveTo>
                    <a:cubicBezTo>
                      <a:pt x="458" y="122"/>
                      <a:pt x="327" y="0"/>
                      <a:pt x="136" y="4"/>
                    </a:cubicBezTo>
                    <a:cubicBezTo>
                      <a:pt x="98" y="4"/>
                      <a:pt x="42" y="49"/>
                      <a:pt x="22" y="87"/>
                    </a:cubicBezTo>
                    <a:cubicBezTo>
                      <a:pt x="4" y="128"/>
                      <a:pt x="1" y="191"/>
                      <a:pt x="22" y="229"/>
                    </a:cubicBezTo>
                    <a:cubicBezTo>
                      <a:pt x="126" y="402"/>
                      <a:pt x="271" y="437"/>
                      <a:pt x="538" y="35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0"/>
              <p:cNvSpPr/>
              <p:nvPr/>
            </p:nvSpPr>
            <p:spPr>
              <a:xfrm>
                <a:off x="3554875" y="2942500"/>
                <a:ext cx="8425" cy="7025"/>
              </a:xfrm>
              <a:custGeom>
                <a:avLst/>
                <a:gdLst/>
                <a:ahLst/>
                <a:cxnLst/>
                <a:rect l="l" t="t" r="r" b="b"/>
                <a:pathLst>
                  <a:path w="337" h="281" extrusionOk="0">
                    <a:moveTo>
                      <a:pt x="337" y="163"/>
                    </a:moveTo>
                    <a:cubicBezTo>
                      <a:pt x="303" y="118"/>
                      <a:pt x="274" y="56"/>
                      <a:pt x="223" y="28"/>
                    </a:cubicBezTo>
                    <a:cubicBezTo>
                      <a:pt x="174" y="1"/>
                      <a:pt x="102" y="1"/>
                      <a:pt x="39" y="1"/>
                    </a:cubicBezTo>
                    <a:cubicBezTo>
                      <a:pt x="25" y="4"/>
                      <a:pt x="1" y="56"/>
                      <a:pt x="1" y="84"/>
                    </a:cubicBezTo>
                    <a:cubicBezTo>
                      <a:pt x="12" y="212"/>
                      <a:pt x="116" y="281"/>
                      <a:pt x="250" y="243"/>
                    </a:cubicBezTo>
                    <a:cubicBezTo>
                      <a:pt x="278" y="236"/>
                      <a:pt x="295" y="204"/>
                      <a:pt x="337" y="16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3" name="Google Shape;593;p30"/>
            <p:cNvGrpSpPr/>
            <p:nvPr/>
          </p:nvGrpSpPr>
          <p:grpSpPr>
            <a:xfrm rot="-132709" flipH="1">
              <a:off x="2105638" y="2757839"/>
              <a:ext cx="727154" cy="135877"/>
              <a:chOff x="6193855" y="3228467"/>
              <a:chExt cx="608757" cy="113753"/>
            </a:xfrm>
          </p:grpSpPr>
          <p:sp>
            <p:nvSpPr>
              <p:cNvPr id="594" name="Google Shape;594;p30"/>
              <p:cNvSpPr/>
              <p:nvPr/>
            </p:nvSpPr>
            <p:spPr>
              <a:xfrm>
                <a:off x="6193855" y="3308404"/>
                <a:ext cx="608757" cy="33816"/>
              </a:xfrm>
              <a:custGeom>
                <a:avLst/>
                <a:gdLst/>
                <a:ahLst/>
                <a:cxnLst/>
                <a:rect l="l" t="t" r="r" b="b"/>
                <a:pathLst>
                  <a:path w="8350" h="387" extrusionOk="0">
                    <a:moveTo>
                      <a:pt x="95" y="1"/>
                    </a:moveTo>
                    <a:cubicBezTo>
                      <a:pt x="0" y="1"/>
                      <a:pt x="3" y="155"/>
                      <a:pt x="104" y="164"/>
                    </a:cubicBezTo>
                    <a:cubicBezTo>
                      <a:pt x="1100" y="262"/>
                      <a:pt x="2100" y="282"/>
                      <a:pt x="3102" y="282"/>
                    </a:cubicBezTo>
                    <a:cubicBezTo>
                      <a:pt x="3825" y="282"/>
                      <a:pt x="4549" y="271"/>
                      <a:pt x="5272" y="271"/>
                    </a:cubicBezTo>
                    <a:cubicBezTo>
                      <a:pt x="6266" y="271"/>
                      <a:pt x="7258" y="291"/>
                      <a:pt x="8246" y="386"/>
                    </a:cubicBezTo>
                    <a:cubicBezTo>
                      <a:pt x="8249" y="387"/>
                      <a:pt x="8252" y="387"/>
                      <a:pt x="8255" y="387"/>
                    </a:cubicBezTo>
                    <a:cubicBezTo>
                      <a:pt x="8350" y="387"/>
                      <a:pt x="8347" y="233"/>
                      <a:pt x="8246" y="223"/>
                    </a:cubicBezTo>
                    <a:cubicBezTo>
                      <a:pt x="7248" y="127"/>
                      <a:pt x="6246" y="107"/>
                      <a:pt x="5242" y="107"/>
                    </a:cubicBezTo>
                    <a:cubicBezTo>
                      <a:pt x="4531" y="107"/>
                      <a:pt x="3819" y="117"/>
                      <a:pt x="3108" y="117"/>
                    </a:cubicBezTo>
                    <a:cubicBezTo>
                      <a:pt x="2104" y="117"/>
                      <a:pt x="1102" y="98"/>
                      <a:pt x="104" y="1"/>
                    </a:cubicBezTo>
                    <a:cubicBezTo>
                      <a:pt x="101" y="1"/>
                      <a:pt x="98" y="1"/>
                      <a:pt x="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0"/>
              <p:cNvSpPr/>
              <p:nvPr/>
            </p:nvSpPr>
            <p:spPr>
              <a:xfrm>
                <a:off x="6195830" y="3228467"/>
                <a:ext cx="364962" cy="24729"/>
              </a:xfrm>
              <a:custGeom>
                <a:avLst/>
                <a:gdLst/>
                <a:ahLst/>
                <a:cxnLst/>
                <a:rect l="l" t="t" r="r" b="b"/>
                <a:pathLst>
                  <a:path w="5006" h="283" extrusionOk="0">
                    <a:moveTo>
                      <a:pt x="95" y="1"/>
                    </a:moveTo>
                    <a:cubicBezTo>
                      <a:pt x="0" y="1"/>
                      <a:pt x="3" y="154"/>
                      <a:pt x="104" y="164"/>
                    </a:cubicBezTo>
                    <a:cubicBezTo>
                      <a:pt x="667" y="216"/>
                      <a:pt x="1231" y="227"/>
                      <a:pt x="1797" y="227"/>
                    </a:cubicBezTo>
                    <a:cubicBezTo>
                      <a:pt x="2267" y="227"/>
                      <a:pt x="2737" y="219"/>
                      <a:pt x="3207" y="219"/>
                    </a:cubicBezTo>
                    <a:cubicBezTo>
                      <a:pt x="3773" y="219"/>
                      <a:pt x="4338" y="231"/>
                      <a:pt x="4902" y="282"/>
                    </a:cubicBezTo>
                    <a:cubicBezTo>
                      <a:pt x="4905" y="283"/>
                      <a:pt x="4908" y="283"/>
                      <a:pt x="4911" y="283"/>
                    </a:cubicBezTo>
                    <a:cubicBezTo>
                      <a:pt x="5006" y="283"/>
                      <a:pt x="5003" y="129"/>
                      <a:pt x="4902" y="119"/>
                    </a:cubicBezTo>
                    <a:cubicBezTo>
                      <a:pt x="4338" y="68"/>
                      <a:pt x="3773" y="56"/>
                      <a:pt x="3207" y="56"/>
                    </a:cubicBezTo>
                    <a:cubicBezTo>
                      <a:pt x="2737" y="56"/>
                      <a:pt x="2267" y="64"/>
                      <a:pt x="1797" y="64"/>
                    </a:cubicBezTo>
                    <a:cubicBezTo>
                      <a:pt x="1231" y="64"/>
                      <a:pt x="667" y="53"/>
                      <a:pt x="104" y="1"/>
                    </a:cubicBezTo>
                    <a:cubicBezTo>
                      <a:pt x="101" y="1"/>
                      <a:pt x="98" y="1"/>
                      <a:pt x="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96" name="Google Shape;596;p30"/>
          <p:cNvSpPr/>
          <p:nvPr/>
        </p:nvSpPr>
        <p:spPr>
          <a:xfrm>
            <a:off x="6200727" y="320229"/>
            <a:ext cx="405390" cy="446013"/>
          </a:xfrm>
          <a:custGeom>
            <a:avLst/>
            <a:gdLst/>
            <a:ahLst/>
            <a:cxnLst/>
            <a:rect l="l" t="t" r="r" b="b"/>
            <a:pathLst>
              <a:path w="15907" h="17501" extrusionOk="0">
                <a:moveTo>
                  <a:pt x="7554" y="1416"/>
                </a:moveTo>
                <a:cubicBezTo>
                  <a:pt x="8297" y="1416"/>
                  <a:pt x="8709" y="1737"/>
                  <a:pt x="8794" y="2384"/>
                </a:cubicBezTo>
                <a:cubicBezTo>
                  <a:pt x="8949" y="2881"/>
                  <a:pt x="8990" y="3414"/>
                  <a:pt x="9027" y="3928"/>
                </a:cubicBezTo>
                <a:cubicBezTo>
                  <a:pt x="9099" y="4945"/>
                  <a:pt x="9259" y="6048"/>
                  <a:pt x="9050" y="7063"/>
                </a:cubicBezTo>
                <a:cubicBezTo>
                  <a:pt x="9044" y="7072"/>
                  <a:pt x="9044" y="7082"/>
                  <a:pt x="9040" y="7095"/>
                </a:cubicBezTo>
                <a:cubicBezTo>
                  <a:pt x="8854" y="7012"/>
                  <a:pt x="8657" y="6963"/>
                  <a:pt x="8454" y="6963"/>
                </a:cubicBezTo>
                <a:cubicBezTo>
                  <a:pt x="8348" y="6963"/>
                  <a:pt x="8241" y="6976"/>
                  <a:pt x="8133" y="7004"/>
                </a:cubicBezTo>
                <a:cubicBezTo>
                  <a:pt x="7427" y="5383"/>
                  <a:pt x="6425" y="3086"/>
                  <a:pt x="7131" y="1446"/>
                </a:cubicBezTo>
                <a:cubicBezTo>
                  <a:pt x="7282" y="1426"/>
                  <a:pt x="7423" y="1416"/>
                  <a:pt x="7554" y="1416"/>
                </a:cubicBezTo>
                <a:close/>
                <a:moveTo>
                  <a:pt x="12684" y="4648"/>
                </a:moveTo>
                <a:cubicBezTo>
                  <a:pt x="13832" y="4648"/>
                  <a:pt x="14081" y="5297"/>
                  <a:pt x="13428" y="6594"/>
                </a:cubicBezTo>
                <a:cubicBezTo>
                  <a:pt x="12631" y="7482"/>
                  <a:pt x="11296" y="7888"/>
                  <a:pt x="10175" y="8384"/>
                </a:cubicBezTo>
                <a:cubicBezTo>
                  <a:pt x="10138" y="8294"/>
                  <a:pt x="10102" y="8207"/>
                  <a:pt x="10061" y="8121"/>
                </a:cubicBezTo>
                <a:cubicBezTo>
                  <a:pt x="9979" y="7947"/>
                  <a:pt x="9870" y="7779"/>
                  <a:pt x="9738" y="7629"/>
                </a:cubicBezTo>
                <a:cubicBezTo>
                  <a:pt x="9851" y="7437"/>
                  <a:pt x="9946" y="7187"/>
                  <a:pt x="10028" y="6904"/>
                </a:cubicBezTo>
                <a:cubicBezTo>
                  <a:pt x="10302" y="6403"/>
                  <a:pt x="10667" y="5961"/>
                  <a:pt x="11059" y="5532"/>
                </a:cubicBezTo>
                <a:cubicBezTo>
                  <a:pt x="11378" y="5196"/>
                  <a:pt x="11746" y="4912"/>
                  <a:pt x="12156" y="4685"/>
                </a:cubicBezTo>
                <a:cubicBezTo>
                  <a:pt x="12350" y="4660"/>
                  <a:pt x="12525" y="4648"/>
                  <a:pt x="12684" y="4648"/>
                </a:cubicBezTo>
                <a:close/>
                <a:moveTo>
                  <a:pt x="3116" y="6117"/>
                </a:moveTo>
                <a:cubicBezTo>
                  <a:pt x="3228" y="6117"/>
                  <a:pt x="3341" y="6123"/>
                  <a:pt x="3454" y="6134"/>
                </a:cubicBezTo>
                <a:cubicBezTo>
                  <a:pt x="4588" y="6170"/>
                  <a:pt x="6188" y="6704"/>
                  <a:pt x="7049" y="7615"/>
                </a:cubicBezTo>
                <a:cubicBezTo>
                  <a:pt x="6739" y="7920"/>
                  <a:pt x="6520" y="8453"/>
                  <a:pt x="6425" y="8891"/>
                </a:cubicBezTo>
                <a:cubicBezTo>
                  <a:pt x="6393" y="9027"/>
                  <a:pt x="6375" y="9168"/>
                  <a:pt x="6356" y="9309"/>
                </a:cubicBezTo>
                <a:cubicBezTo>
                  <a:pt x="5272" y="9250"/>
                  <a:pt x="4224" y="9278"/>
                  <a:pt x="3145" y="9063"/>
                </a:cubicBezTo>
                <a:cubicBezTo>
                  <a:pt x="1805" y="8745"/>
                  <a:pt x="1541" y="7793"/>
                  <a:pt x="2352" y="6203"/>
                </a:cubicBezTo>
                <a:cubicBezTo>
                  <a:pt x="2605" y="6146"/>
                  <a:pt x="2860" y="6117"/>
                  <a:pt x="3116" y="6117"/>
                </a:cubicBezTo>
                <a:close/>
                <a:moveTo>
                  <a:pt x="8411" y="8016"/>
                </a:moveTo>
                <a:cubicBezTo>
                  <a:pt x="9227" y="8025"/>
                  <a:pt x="9446" y="9451"/>
                  <a:pt x="9323" y="10030"/>
                </a:cubicBezTo>
                <a:cubicBezTo>
                  <a:pt x="9218" y="10508"/>
                  <a:pt x="8863" y="10731"/>
                  <a:pt x="8398" y="10781"/>
                </a:cubicBezTo>
                <a:cubicBezTo>
                  <a:pt x="8351" y="10786"/>
                  <a:pt x="8306" y="10789"/>
                  <a:pt x="8262" y="10789"/>
                </a:cubicBezTo>
                <a:cubicBezTo>
                  <a:pt x="7770" y="10789"/>
                  <a:pt x="7499" y="10487"/>
                  <a:pt x="7387" y="9997"/>
                </a:cubicBezTo>
                <a:cubicBezTo>
                  <a:pt x="7300" y="9647"/>
                  <a:pt x="7355" y="9259"/>
                  <a:pt x="7437" y="8914"/>
                </a:cubicBezTo>
                <a:cubicBezTo>
                  <a:pt x="7482" y="8718"/>
                  <a:pt x="7555" y="8535"/>
                  <a:pt x="7641" y="8362"/>
                </a:cubicBezTo>
                <a:cubicBezTo>
                  <a:pt x="7646" y="8348"/>
                  <a:pt x="7656" y="8335"/>
                  <a:pt x="7660" y="8321"/>
                </a:cubicBezTo>
                <a:cubicBezTo>
                  <a:pt x="7721" y="8347"/>
                  <a:pt x="7786" y="8359"/>
                  <a:pt x="7850" y="8359"/>
                </a:cubicBezTo>
                <a:cubicBezTo>
                  <a:pt x="8070" y="8359"/>
                  <a:pt x="8289" y="8221"/>
                  <a:pt x="8384" y="8020"/>
                </a:cubicBezTo>
                <a:cubicBezTo>
                  <a:pt x="8394" y="8020"/>
                  <a:pt x="8402" y="8016"/>
                  <a:pt x="8411" y="8016"/>
                </a:cubicBezTo>
                <a:close/>
                <a:moveTo>
                  <a:pt x="11170" y="9483"/>
                </a:moveTo>
                <a:cubicBezTo>
                  <a:pt x="12238" y="9483"/>
                  <a:pt x="13113" y="10038"/>
                  <a:pt x="13729" y="11042"/>
                </a:cubicBezTo>
                <a:cubicBezTo>
                  <a:pt x="13628" y="11456"/>
                  <a:pt x="13528" y="11870"/>
                  <a:pt x="13428" y="12285"/>
                </a:cubicBezTo>
                <a:cubicBezTo>
                  <a:pt x="13059" y="12190"/>
                  <a:pt x="12708" y="12048"/>
                  <a:pt x="12375" y="11856"/>
                </a:cubicBezTo>
                <a:cubicBezTo>
                  <a:pt x="11641" y="11496"/>
                  <a:pt x="10954" y="11050"/>
                  <a:pt x="10225" y="10691"/>
                </a:cubicBezTo>
                <a:cubicBezTo>
                  <a:pt x="10394" y="10344"/>
                  <a:pt x="10453" y="9957"/>
                  <a:pt x="10434" y="9565"/>
                </a:cubicBezTo>
                <a:cubicBezTo>
                  <a:pt x="10688" y="9510"/>
                  <a:pt x="10934" y="9483"/>
                  <a:pt x="11170" y="9483"/>
                </a:cubicBezTo>
                <a:close/>
                <a:moveTo>
                  <a:pt x="6461" y="10467"/>
                </a:moveTo>
                <a:cubicBezTo>
                  <a:pt x="6594" y="10914"/>
                  <a:pt x="6849" y="11309"/>
                  <a:pt x="7263" y="11593"/>
                </a:cubicBezTo>
                <a:cubicBezTo>
                  <a:pt x="7327" y="11633"/>
                  <a:pt x="7395" y="11661"/>
                  <a:pt x="7459" y="11688"/>
                </a:cubicBezTo>
                <a:cubicBezTo>
                  <a:pt x="7273" y="11907"/>
                  <a:pt x="7086" y="12121"/>
                  <a:pt x="6890" y="12326"/>
                </a:cubicBezTo>
                <a:cubicBezTo>
                  <a:pt x="6647" y="12676"/>
                  <a:pt x="6381" y="12851"/>
                  <a:pt x="6091" y="12851"/>
                </a:cubicBezTo>
                <a:cubicBezTo>
                  <a:pt x="5690" y="12851"/>
                  <a:pt x="5244" y="12516"/>
                  <a:pt x="4752" y="11848"/>
                </a:cubicBezTo>
                <a:cubicBezTo>
                  <a:pt x="5217" y="11292"/>
                  <a:pt x="5856" y="10878"/>
                  <a:pt x="6461" y="10467"/>
                </a:cubicBezTo>
                <a:close/>
                <a:moveTo>
                  <a:pt x="9410" y="11542"/>
                </a:moveTo>
                <a:cubicBezTo>
                  <a:pt x="9669" y="12476"/>
                  <a:pt x="10043" y="13383"/>
                  <a:pt x="10302" y="14317"/>
                </a:cubicBezTo>
                <a:cubicBezTo>
                  <a:pt x="10417" y="14722"/>
                  <a:pt x="10480" y="15137"/>
                  <a:pt x="10493" y="15561"/>
                </a:cubicBezTo>
                <a:cubicBezTo>
                  <a:pt x="10164" y="15750"/>
                  <a:pt x="9887" y="15844"/>
                  <a:pt x="9663" y="15844"/>
                </a:cubicBezTo>
                <a:cubicBezTo>
                  <a:pt x="9329" y="15844"/>
                  <a:pt x="9112" y="15634"/>
                  <a:pt x="9008" y="15214"/>
                </a:cubicBezTo>
                <a:cubicBezTo>
                  <a:pt x="8476" y="14162"/>
                  <a:pt x="8585" y="13000"/>
                  <a:pt x="8525" y="11866"/>
                </a:cubicBezTo>
                <a:cubicBezTo>
                  <a:pt x="8525" y="11862"/>
                  <a:pt x="8520" y="11856"/>
                  <a:pt x="8520" y="11852"/>
                </a:cubicBezTo>
                <a:cubicBezTo>
                  <a:pt x="8835" y="11807"/>
                  <a:pt x="9141" y="11702"/>
                  <a:pt x="9410" y="11542"/>
                </a:cubicBezTo>
                <a:close/>
                <a:moveTo>
                  <a:pt x="7762" y="0"/>
                </a:moveTo>
                <a:cubicBezTo>
                  <a:pt x="7686" y="0"/>
                  <a:pt x="7608" y="5"/>
                  <a:pt x="7528" y="15"/>
                </a:cubicBezTo>
                <a:cubicBezTo>
                  <a:pt x="5067" y="311"/>
                  <a:pt x="5736" y="3633"/>
                  <a:pt x="6617" y="5938"/>
                </a:cubicBezTo>
                <a:cubicBezTo>
                  <a:pt x="5581" y="5327"/>
                  <a:pt x="4292" y="4905"/>
                  <a:pt x="3153" y="4905"/>
                </a:cubicBezTo>
                <a:cubicBezTo>
                  <a:pt x="2373" y="4905"/>
                  <a:pt x="1663" y="5103"/>
                  <a:pt x="1153" y="5574"/>
                </a:cubicBezTo>
                <a:cubicBezTo>
                  <a:pt x="310" y="6353"/>
                  <a:pt x="1" y="7843"/>
                  <a:pt x="811" y="8781"/>
                </a:cubicBezTo>
                <a:cubicBezTo>
                  <a:pt x="1932" y="10075"/>
                  <a:pt x="3345" y="10266"/>
                  <a:pt x="4862" y="10321"/>
                </a:cubicBezTo>
                <a:cubicBezTo>
                  <a:pt x="3805" y="11132"/>
                  <a:pt x="2839" y="12180"/>
                  <a:pt x="3363" y="13452"/>
                </a:cubicBezTo>
                <a:cubicBezTo>
                  <a:pt x="3692" y="14247"/>
                  <a:pt x="4197" y="14545"/>
                  <a:pt x="4767" y="14545"/>
                </a:cubicBezTo>
                <a:cubicBezTo>
                  <a:pt x="5689" y="14545"/>
                  <a:pt x="6782" y="13764"/>
                  <a:pt x="7574" y="13046"/>
                </a:cubicBezTo>
                <a:cubicBezTo>
                  <a:pt x="7753" y="14836"/>
                  <a:pt x="8265" y="17501"/>
                  <a:pt x="9874" y="17501"/>
                </a:cubicBezTo>
                <a:cubicBezTo>
                  <a:pt x="10133" y="17501"/>
                  <a:pt x="10420" y="17432"/>
                  <a:pt x="10739" y="17279"/>
                </a:cubicBezTo>
                <a:cubicBezTo>
                  <a:pt x="12303" y="16531"/>
                  <a:pt x="11323" y="13971"/>
                  <a:pt x="10685" y="12212"/>
                </a:cubicBezTo>
                <a:lnTo>
                  <a:pt x="10685" y="12212"/>
                </a:lnTo>
                <a:cubicBezTo>
                  <a:pt x="11608" y="12826"/>
                  <a:pt x="12790" y="13549"/>
                  <a:pt x="13724" y="13549"/>
                </a:cubicBezTo>
                <a:cubicBezTo>
                  <a:pt x="14197" y="13549"/>
                  <a:pt x="14606" y="13364"/>
                  <a:pt x="14886" y="12886"/>
                </a:cubicBezTo>
                <a:cubicBezTo>
                  <a:pt x="15469" y="11893"/>
                  <a:pt x="14918" y="10586"/>
                  <a:pt x="14261" y="9784"/>
                </a:cubicBezTo>
                <a:cubicBezTo>
                  <a:pt x="13710" y="9101"/>
                  <a:pt x="13150" y="8676"/>
                  <a:pt x="12535" y="8458"/>
                </a:cubicBezTo>
                <a:cubicBezTo>
                  <a:pt x="14284" y="7524"/>
                  <a:pt x="15906" y="6216"/>
                  <a:pt x="14448" y="4348"/>
                </a:cubicBezTo>
                <a:cubicBezTo>
                  <a:pt x="13969" y="3736"/>
                  <a:pt x="13420" y="3485"/>
                  <a:pt x="12858" y="3485"/>
                </a:cubicBezTo>
                <a:cubicBezTo>
                  <a:pt x="11949" y="3485"/>
                  <a:pt x="11006" y="4140"/>
                  <a:pt x="10266" y="4990"/>
                </a:cubicBezTo>
                <a:cubicBezTo>
                  <a:pt x="10300" y="2707"/>
                  <a:pt x="9580" y="0"/>
                  <a:pt x="77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0"/>
          <p:cNvSpPr/>
          <p:nvPr/>
        </p:nvSpPr>
        <p:spPr>
          <a:xfrm rot="960422">
            <a:off x="7524084" y="3278887"/>
            <a:ext cx="405413" cy="486574"/>
          </a:xfrm>
          <a:custGeom>
            <a:avLst/>
            <a:gdLst/>
            <a:ahLst/>
            <a:cxnLst/>
            <a:rect l="l" t="t" r="r" b="b"/>
            <a:pathLst>
              <a:path w="22281" h="26746" extrusionOk="0">
                <a:moveTo>
                  <a:pt x="20439" y="1669"/>
                </a:moveTo>
                <a:cubicBezTo>
                  <a:pt x="20668" y="2735"/>
                  <a:pt x="20685" y="3838"/>
                  <a:pt x="20700" y="4936"/>
                </a:cubicBezTo>
                <a:cubicBezTo>
                  <a:pt x="20208" y="4836"/>
                  <a:pt x="19692" y="4676"/>
                  <a:pt x="19255" y="4617"/>
                </a:cubicBezTo>
                <a:cubicBezTo>
                  <a:pt x="18748" y="4550"/>
                  <a:pt x="18233" y="4528"/>
                  <a:pt x="17714" y="4528"/>
                </a:cubicBezTo>
                <a:cubicBezTo>
                  <a:pt x="16819" y="4528"/>
                  <a:pt x="15916" y="4594"/>
                  <a:pt x="15036" y="4608"/>
                </a:cubicBezTo>
                <a:cubicBezTo>
                  <a:pt x="14976" y="4608"/>
                  <a:pt x="14927" y="4613"/>
                  <a:pt x="14877" y="4626"/>
                </a:cubicBezTo>
                <a:cubicBezTo>
                  <a:pt x="14904" y="4449"/>
                  <a:pt x="14931" y="4276"/>
                  <a:pt x="14954" y="4098"/>
                </a:cubicBezTo>
                <a:cubicBezTo>
                  <a:pt x="14979" y="3867"/>
                  <a:pt x="14755" y="3707"/>
                  <a:pt x="14542" y="3707"/>
                </a:cubicBezTo>
                <a:cubicBezTo>
                  <a:pt x="14444" y="3707"/>
                  <a:pt x="14348" y="3742"/>
                  <a:pt x="14280" y="3820"/>
                </a:cubicBezTo>
                <a:cubicBezTo>
                  <a:pt x="12589" y="5779"/>
                  <a:pt x="12986" y="9164"/>
                  <a:pt x="13041" y="11570"/>
                </a:cubicBezTo>
                <a:cubicBezTo>
                  <a:pt x="13100" y="14204"/>
                  <a:pt x="12698" y="16805"/>
                  <a:pt x="12990" y="19411"/>
                </a:cubicBezTo>
                <a:cubicBezTo>
                  <a:pt x="12953" y="19438"/>
                  <a:pt x="12917" y="19476"/>
                  <a:pt x="12898" y="19530"/>
                </a:cubicBezTo>
                <a:cubicBezTo>
                  <a:pt x="12106" y="21526"/>
                  <a:pt x="10953" y="23476"/>
                  <a:pt x="9231" y="24797"/>
                </a:cubicBezTo>
                <a:cubicBezTo>
                  <a:pt x="8514" y="25347"/>
                  <a:pt x="7658" y="25604"/>
                  <a:pt x="6803" y="25604"/>
                </a:cubicBezTo>
                <a:cubicBezTo>
                  <a:pt x="5358" y="25604"/>
                  <a:pt x="3913" y="24873"/>
                  <a:pt x="3134" y="23594"/>
                </a:cubicBezTo>
                <a:cubicBezTo>
                  <a:pt x="1795" y="21389"/>
                  <a:pt x="4005" y="19680"/>
                  <a:pt x="5878" y="19261"/>
                </a:cubicBezTo>
                <a:cubicBezTo>
                  <a:pt x="6376" y="19149"/>
                  <a:pt x="6893" y="19100"/>
                  <a:pt x="7416" y="19100"/>
                </a:cubicBezTo>
                <a:cubicBezTo>
                  <a:pt x="8424" y="19100"/>
                  <a:pt x="9451" y="19284"/>
                  <a:pt x="10383" y="19558"/>
                </a:cubicBezTo>
                <a:cubicBezTo>
                  <a:pt x="10434" y="19572"/>
                  <a:pt x="10482" y="19578"/>
                  <a:pt x="10526" y="19578"/>
                </a:cubicBezTo>
                <a:cubicBezTo>
                  <a:pt x="10722" y="19578"/>
                  <a:pt x="10857" y="19452"/>
                  <a:pt x="10913" y="19289"/>
                </a:cubicBezTo>
                <a:cubicBezTo>
                  <a:pt x="10938" y="19298"/>
                  <a:pt x="10966" y="19303"/>
                  <a:pt x="10993" y="19303"/>
                </a:cubicBezTo>
                <a:cubicBezTo>
                  <a:pt x="11074" y="19303"/>
                  <a:pt x="11155" y="19262"/>
                  <a:pt x="11172" y="19169"/>
                </a:cubicBezTo>
                <a:cubicBezTo>
                  <a:pt x="11668" y="16568"/>
                  <a:pt x="11651" y="13857"/>
                  <a:pt x="11742" y="11220"/>
                </a:cubicBezTo>
                <a:cubicBezTo>
                  <a:pt x="11824" y="8945"/>
                  <a:pt x="12234" y="6266"/>
                  <a:pt x="11714" y="3975"/>
                </a:cubicBezTo>
                <a:cubicBezTo>
                  <a:pt x="12936" y="3637"/>
                  <a:pt x="14229" y="3546"/>
                  <a:pt x="15468" y="3177"/>
                </a:cubicBezTo>
                <a:cubicBezTo>
                  <a:pt x="17136" y="2676"/>
                  <a:pt x="18749" y="2075"/>
                  <a:pt x="20439" y="1669"/>
                </a:cubicBezTo>
                <a:close/>
                <a:moveTo>
                  <a:pt x="20979" y="1"/>
                </a:moveTo>
                <a:cubicBezTo>
                  <a:pt x="20918" y="1"/>
                  <a:pt x="20855" y="7"/>
                  <a:pt x="20790" y="20"/>
                </a:cubicBezTo>
                <a:cubicBezTo>
                  <a:pt x="18590" y="485"/>
                  <a:pt x="16485" y="1269"/>
                  <a:pt x="14370" y="2038"/>
                </a:cubicBezTo>
                <a:cubicBezTo>
                  <a:pt x="13359" y="2403"/>
                  <a:pt x="12265" y="2521"/>
                  <a:pt x="11487" y="3187"/>
                </a:cubicBezTo>
                <a:cubicBezTo>
                  <a:pt x="11477" y="3149"/>
                  <a:pt x="11468" y="3113"/>
                  <a:pt x="11455" y="3082"/>
                </a:cubicBezTo>
                <a:cubicBezTo>
                  <a:pt x="11412" y="2966"/>
                  <a:pt x="11317" y="2909"/>
                  <a:pt x="11222" y="2909"/>
                </a:cubicBezTo>
                <a:cubicBezTo>
                  <a:pt x="11127" y="2909"/>
                  <a:pt x="11032" y="2967"/>
                  <a:pt x="10990" y="3082"/>
                </a:cubicBezTo>
                <a:cubicBezTo>
                  <a:pt x="10083" y="5533"/>
                  <a:pt x="10488" y="8631"/>
                  <a:pt x="10461" y="11220"/>
                </a:cubicBezTo>
                <a:cubicBezTo>
                  <a:pt x="10438" y="13702"/>
                  <a:pt x="10329" y="16254"/>
                  <a:pt x="10721" y="18715"/>
                </a:cubicBezTo>
                <a:cubicBezTo>
                  <a:pt x="9813" y="18053"/>
                  <a:pt x="8559" y="17741"/>
                  <a:pt x="7265" y="17741"/>
                </a:cubicBezTo>
                <a:cubicBezTo>
                  <a:pt x="3782" y="17741"/>
                  <a:pt x="1" y="20000"/>
                  <a:pt x="1841" y="23781"/>
                </a:cubicBezTo>
                <a:cubicBezTo>
                  <a:pt x="2862" y="25877"/>
                  <a:pt x="4574" y="26746"/>
                  <a:pt x="6370" y="26746"/>
                </a:cubicBezTo>
                <a:cubicBezTo>
                  <a:pt x="9499" y="26746"/>
                  <a:pt x="12886" y="24110"/>
                  <a:pt x="13332" y="20746"/>
                </a:cubicBezTo>
                <a:cubicBezTo>
                  <a:pt x="13337" y="20747"/>
                  <a:pt x="13343" y="20747"/>
                  <a:pt x="13349" y="20747"/>
                </a:cubicBezTo>
                <a:cubicBezTo>
                  <a:pt x="13454" y="20747"/>
                  <a:pt x="13569" y="20675"/>
                  <a:pt x="13569" y="20546"/>
                </a:cubicBezTo>
                <a:cubicBezTo>
                  <a:pt x="13601" y="17762"/>
                  <a:pt x="14175" y="15024"/>
                  <a:pt x="14252" y="12244"/>
                </a:cubicBezTo>
                <a:cubicBezTo>
                  <a:pt x="14293" y="10841"/>
                  <a:pt x="14234" y="9437"/>
                  <a:pt x="14293" y="8034"/>
                </a:cubicBezTo>
                <a:cubicBezTo>
                  <a:pt x="14330" y="7287"/>
                  <a:pt x="14480" y="6572"/>
                  <a:pt x="14635" y="5852"/>
                </a:cubicBezTo>
                <a:cubicBezTo>
                  <a:pt x="14728" y="5935"/>
                  <a:pt x="14851" y="5986"/>
                  <a:pt x="14993" y="5986"/>
                </a:cubicBezTo>
                <a:cubicBezTo>
                  <a:pt x="15030" y="5986"/>
                  <a:pt x="15069" y="5983"/>
                  <a:pt x="15108" y="5975"/>
                </a:cubicBezTo>
                <a:cubicBezTo>
                  <a:pt x="15827" y="5969"/>
                  <a:pt x="16543" y="5956"/>
                  <a:pt x="17258" y="5956"/>
                </a:cubicBezTo>
                <a:cubicBezTo>
                  <a:pt x="17696" y="5956"/>
                  <a:pt x="18134" y="5961"/>
                  <a:pt x="18572" y="5975"/>
                </a:cubicBezTo>
                <a:cubicBezTo>
                  <a:pt x="19610" y="6011"/>
                  <a:pt x="20481" y="6457"/>
                  <a:pt x="21474" y="6526"/>
                </a:cubicBezTo>
                <a:cubicBezTo>
                  <a:pt x="21490" y="6527"/>
                  <a:pt x="21505" y="6528"/>
                  <a:pt x="21521" y="6528"/>
                </a:cubicBezTo>
                <a:cubicBezTo>
                  <a:pt x="21917" y="6528"/>
                  <a:pt x="22226" y="6147"/>
                  <a:pt x="22235" y="5765"/>
                </a:cubicBezTo>
                <a:cubicBezTo>
                  <a:pt x="22271" y="4038"/>
                  <a:pt x="22281" y="2220"/>
                  <a:pt x="21734" y="558"/>
                </a:cubicBezTo>
                <a:cubicBezTo>
                  <a:pt x="21618" y="204"/>
                  <a:pt x="21327" y="1"/>
                  <a:pt x="209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89"/>
        <p:cNvGrpSpPr/>
        <p:nvPr/>
      </p:nvGrpSpPr>
      <p:grpSpPr>
        <a:xfrm>
          <a:off x="0" y="0"/>
          <a:ext cx="0" cy="0"/>
          <a:chOff x="0" y="0"/>
          <a:chExt cx="0" cy="0"/>
        </a:xfrm>
      </p:grpSpPr>
      <p:sp>
        <p:nvSpPr>
          <p:cNvPr id="391" name="Google Shape;391;p27"/>
          <p:cNvSpPr txBox="1">
            <a:spLocks noGrp="1"/>
          </p:cNvSpPr>
          <p:nvPr>
            <p:ph type="title"/>
          </p:nvPr>
        </p:nvSpPr>
        <p:spPr>
          <a:xfrm>
            <a:off x="1962717" y="-430149"/>
            <a:ext cx="4972536" cy="11739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GB" sz="3500" dirty="0">
                <a:latin typeface="Sketchnote Square" panose="03080802030202000005" pitchFamily="66" charset="0"/>
              </a:rPr>
              <a:t>Calderwood Dictionary!</a:t>
            </a:r>
            <a:endParaRPr sz="3500" dirty="0">
              <a:latin typeface="Sketchnote Square" panose="03080802030202000005" pitchFamily="66" charset="0"/>
            </a:endParaRPr>
          </a:p>
        </p:txBody>
      </p:sp>
      <p:grpSp>
        <p:nvGrpSpPr>
          <p:cNvPr id="392" name="Google Shape;392;p27"/>
          <p:cNvGrpSpPr/>
          <p:nvPr/>
        </p:nvGrpSpPr>
        <p:grpSpPr>
          <a:xfrm>
            <a:off x="6548464" y="589964"/>
            <a:ext cx="1102270" cy="1241171"/>
            <a:chOff x="6548464" y="589964"/>
            <a:chExt cx="1102270" cy="1241171"/>
          </a:xfrm>
        </p:grpSpPr>
        <p:sp>
          <p:nvSpPr>
            <p:cNvPr id="393" name="Google Shape;393;p27"/>
            <p:cNvSpPr/>
            <p:nvPr/>
          </p:nvSpPr>
          <p:spPr>
            <a:xfrm>
              <a:off x="6817747" y="1054489"/>
              <a:ext cx="594063" cy="612759"/>
            </a:xfrm>
            <a:custGeom>
              <a:avLst/>
              <a:gdLst/>
              <a:ahLst/>
              <a:cxnLst/>
              <a:rect l="l" t="t" r="r" b="b"/>
              <a:pathLst>
                <a:path w="19379" h="19408" extrusionOk="0">
                  <a:moveTo>
                    <a:pt x="8356" y="1"/>
                  </a:moveTo>
                  <a:cubicBezTo>
                    <a:pt x="8333" y="1"/>
                    <a:pt x="8316" y="12"/>
                    <a:pt x="8298" y="25"/>
                  </a:cubicBezTo>
                  <a:cubicBezTo>
                    <a:pt x="8209" y="94"/>
                    <a:pt x="8209" y="94"/>
                    <a:pt x="8898" y="1113"/>
                  </a:cubicBezTo>
                  <a:cubicBezTo>
                    <a:pt x="12498" y="6432"/>
                    <a:pt x="15023" y="10170"/>
                    <a:pt x="16458" y="12302"/>
                  </a:cubicBezTo>
                  <a:cubicBezTo>
                    <a:pt x="14674" y="9973"/>
                    <a:pt x="11788" y="6096"/>
                    <a:pt x="9961" y="3646"/>
                  </a:cubicBezTo>
                  <a:cubicBezTo>
                    <a:pt x="9296" y="2752"/>
                    <a:pt x="8724" y="1986"/>
                    <a:pt x="8319" y="1442"/>
                  </a:cubicBezTo>
                  <a:cubicBezTo>
                    <a:pt x="7756" y="688"/>
                    <a:pt x="7637" y="531"/>
                    <a:pt x="7561" y="531"/>
                  </a:cubicBezTo>
                  <a:cubicBezTo>
                    <a:pt x="7541" y="531"/>
                    <a:pt x="7524" y="542"/>
                    <a:pt x="7502" y="556"/>
                  </a:cubicBezTo>
                  <a:cubicBezTo>
                    <a:pt x="7473" y="573"/>
                    <a:pt x="7456" y="604"/>
                    <a:pt x="7449" y="635"/>
                  </a:cubicBezTo>
                  <a:cubicBezTo>
                    <a:pt x="7449" y="646"/>
                    <a:pt x="7446" y="656"/>
                    <a:pt x="7491" y="739"/>
                  </a:cubicBezTo>
                  <a:lnTo>
                    <a:pt x="7484" y="743"/>
                  </a:lnTo>
                  <a:cubicBezTo>
                    <a:pt x="7491" y="746"/>
                    <a:pt x="7498" y="756"/>
                    <a:pt x="7508" y="770"/>
                  </a:cubicBezTo>
                  <a:cubicBezTo>
                    <a:pt x="7764" y="1214"/>
                    <a:pt x="9061" y="3203"/>
                    <a:pt x="15564" y="12748"/>
                  </a:cubicBezTo>
                  <a:cubicBezTo>
                    <a:pt x="14483" y="11304"/>
                    <a:pt x="13076" y="9374"/>
                    <a:pt x="11832" y="7669"/>
                  </a:cubicBezTo>
                  <a:cubicBezTo>
                    <a:pt x="7359" y="1535"/>
                    <a:pt x="6798" y="830"/>
                    <a:pt x="6607" y="830"/>
                  </a:cubicBezTo>
                  <a:cubicBezTo>
                    <a:pt x="6581" y="830"/>
                    <a:pt x="6562" y="843"/>
                    <a:pt x="6541" y="857"/>
                  </a:cubicBezTo>
                  <a:cubicBezTo>
                    <a:pt x="6514" y="874"/>
                    <a:pt x="6496" y="902"/>
                    <a:pt x="6490" y="933"/>
                  </a:cubicBezTo>
                  <a:cubicBezTo>
                    <a:pt x="6483" y="967"/>
                    <a:pt x="6490" y="999"/>
                    <a:pt x="6507" y="1027"/>
                  </a:cubicBezTo>
                  <a:lnTo>
                    <a:pt x="13281" y="11068"/>
                  </a:lnTo>
                  <a:cubicBezTo>
                    <a:pt x="12637" y="10198"/>
                    <a:pt x="11946" y="9273"/>
                    <a:pt x="11257" y="8348"/>
                  </a:cubicBezTo>
                  <a:cubicBezTo>
                    <a:pt x="7238" y="2963"/>
                    <a:pt x="6171" y="1612"/>
                    <a:pt x="5831" y="1314"/>
                  </a:cubicBezTo>
                  <a:lnTo>
                    <a:pt x="5814" y="1290"/>
                  </a:lnTo>
                  <a:lnTo>
                    <a:pt x="5807" y="1293"/>
                  </a:lnTo>
                  <a:cubicBezTo>
                    <a:pt x="5755" y="1251"/>
                    <a:pt x="5722" y="1237"/>
                    <a:pt x="5698" y="1237"/>
                  </a:cubicBezTo>
                  <a:cubicBezTo>
                    <a:pt x="5677" y="1237"/>
                    <a:pt x="5662" y="1247"/>
                    <a:pt x="5647" y="1259"/>
                  </a:cubicBezTo>
                  <a:cubicBezTo>
                    <a:pt x="5592" y="1293"/>
                    <a:pt x="5578" y="1370"/>
                    <a:pt x="5613" y="1425"/>
                  </a:cubicBezTo>
                  <a:lnTo>
                    <a:pt x="13118" y="12551"/>
                  </a:lnTo>
                  <a:cubicBezTo>
                    <a:pt x="12293" y="11453"/>
                    <a:pt x="11368" y="10215"/>
                    <a:pt x="10440" y="8982"/>
                  </a:cubicBezTo>
                  <a:cubicBezTo>
                    <a:pt x="9040" y="7114"/>
                    <a:pt x="7640" y="5250"/>
                    <a:pt x="6587" y="3854"/>
                  </a:cubicBezTo>
                  <a:cubicBezTo>
                    <a:pt x="5460" y="2365"/>
                    <a:pt x="5031" y="1792"/>
                    <a:pt x="4837" y="1588"/>
                  </a:cubicBezTo>
                  <a:cubicBezTo>
                    <a:pt x="4837" y="1585"/>
                    <a:pt x="4833" y="1581"/>
                    <a:pt x="4833" y="1578"/>
                  </a:cubicBezTo>
                  <a:lnTo>
                    <a:pt x="4830" y="1578"/>
                  </a:lnTo>
                  <a:cubicBezTo>
                    <a:pt x="4763" y="1509"/>
                    <a:pt x="4727" y="1488"/>
                    <a:pt x="4699" y="1488"/>
                  </a:cubicBezTo>
                  <a:cubicBezTo>
                    <a:pt x="4681" y="1488"/>
                    <a:pt x="4666" y="1497"/>
                    <a:pt x="4649" y="1508"/>
                  </a:cubicBezTo>
                  <a:cubicBezTo>
                    <a:pt x="4625" y="1525"/>
                    <a:pt x="4605" y="1554"/>
                    <a:pt x="4598" y="1585"/>
                  </a:cubicBezTo>
                  <a:cubicBezTo>
                    <a:pt x="4598" y="1599"/>
                    <a:pt x="4595" y="1609"/>
                    <a:pt x="4639" y="1692"/>
                  </a:cubicBezTo>
                  <a:lnTo>
                    <a:pt x="4636" y="1695"/>
                  </a:lnTo>
                  <a:cubicBezTo>
                    <a:pt x="4639" y="1695"/>
                    <a:pt x="4639" y="1699"/>
                    <a:pt x="4643" y="1703"/>
                  </a:cubicBezTo>
                  <a:cubicBezTo>
                    <a:pt x="4862" y="2111"/>
                    <a:pt x="6101" y="4055"/>
                    <a:pt x="13000" y="14148"/>
                  </a:cubicBezTo>
                  <a:cubicBezTo>
                    <a:pt x="10308" y="10579"/>
                    <a:pt x="6036" y="4810"/>
                    <a:pt x="3995" y="2042"/>
                  </a:cubicBezTo>
                  <a:cubicBezTo>
                    <a:pt x="3972" y="2010"/>
                    <a:pt x="3936" y="1994"/>
                    <a:pt x="3899" y="1994"/>
                  </a:cubicBezTo>
                  <a:cubicBezTo>
                    <a:pt x="3875" y="1994"/>
                    <a:pt x="3850" y="2001"/>
                    <a:pt x="3829" y="2014"/>
                  </a:cubicBezTo>
                  <a:cubicBezTo>
                    <a:pt x="3776" y="2053"/>
                    <a:pt x="3749" y="2069"/>
                    <a:pt x="3808" y="2181"/>
                  </a:cubicBezTo>
                  <a:lnTo>
                    <a:pt x="3801" y="2187"/>
                  </a:lnTo>
                  <a:cubicBezTo>
                    <a:pt x="3801" y="2187"/>
                    <a:pt x="3815" y="2205"/>
                    <a:pt x="3835" y="2232"/>
                  </a:cubicBezTo>
                  <a:cubicBezTo>
                    <a:pt x="3901" y="2347"/>
                    <a:pt x="4026" y="2534"/>
                    <a:pt x="4238" y="2856"/>
                  </a:cubicBezTo>
                  <a:cubicBezTo>
                    <a:pt x="4521" y="3283"/>
                    <a:pt x="4931" y="3889"/>
                    <a:pt x="5423" y="4616"/>
                  </a:cubicBezTo>
                  <a:cubicBezTo>
                    <a:pt x="6403" y="6075"/>
                    <a:pt x="7713" y="8015"/>
                    <a:pt x="9026" y="9956"/>
                  </a:cubicBezTo>
                  <a:cubicBezTo>
                    <a:pt x="9934" y="11300"/>
                    <a:pt x="10841" y="12641"/>
                    <a:pt x="11639" y="13823"/>
                  </a:cubicBezTo>
                  <a:lnTo>
                    <a:pt x="3479" y="3005"/>
                  </a:lnTo>
                  <a:cubicBezTo>
                    <a:pt x="3455" y="2973"/>
                    <a:pt x="3419" y="2956"/>
                    <a:pt x="3382" y="2956"/>
                  </a:cubicBezTo>
                  <a:cubicBezTo>
                    <a:pt x="3359" y="2956"/>
                    <a:pt x="3336" y="2963"/>
                    <a:pt x="3316" y="2977"/>
                  </a:cubicBezTo>
                  <a:cubicBezTo>
                    <a:pt x="3288" y="2995"/>
                    <a:pt x="3267" y="3022"/>
                    <a:pt x="3264" y="3054"/>
                  </a:cubicBezTo>
                  <a:cubicBezTo>
                    <a:pt x="3261" y="3075"/>
                    <a:pt x="3257" y="3088"/>
                    <a:pt x="3285" y="3150"/>
                  </a:cubicBezTo>
                  <a:lnTo>
                    <a:pt x="3288" y="3150"/>
                  </a:lnTo>
                  <a:cubicBezTo>
                    <a:pt x="3413" y="3400"/>
                    <a:pt x="4075" y="4381"/>
                    <a:pt x="7356" y="9166"/>
                  </a:cubicBezTo>
                  <a:cubicBezTo>
                    <a:pt x="8936" y="11466"/>
                    <a:pt x="10755" y="14117"/>
                    <a:pt x="11940" y="15881"/>
                  </a:cubicBezTo>
                  <a:cubicBezTo>
                    <a:pt x="9542" y="12738"/>
                    <a:pt x="4812" y="6411"/>
                    <a:pt x="2675" y="3539"/>
                  </a:cubicBezTo>
                  <a:cubicBezTo>
                    <a:pt x="2652" y="3507"/>
                    <a:pt x="2615" y="3489"/>
                    <a:pt x="2578" y="3489"/>
                  </a:cubicBezTo>
                  <a:cubicBezTo>
                    <a:pt x="2554" y="3489"/>
                    <a:pt x="2530" y="3496"/>
                    <a:pt x="2508" y="3511"/>
                  </a:cubicBezTo>
                  <a:cubicBezTo>
                    <a:pt x="2484" y="3529"/>
                    <a:pt x="2460" y="3563"/>
                    <a:pt x="2453" y="3598"/>
                  </a:cubicBezTo>
                  <a:cubicBezTo>
                    <a:pt x="2388" y="3951"/>
                    <a:pt x="7300" y="11075"/>
                    <a:pt x="10637" y="15860"/>
                  </a:cubicBezTo>
                  <a:cubicBezTo>
                    <a:pt x="8437" y="13001"/>
                    <a:pt x="4695" y="7943"/>
                    <a:pt x="1951" y="4194"/>
                  </a:cubicBezTo>
                  <a:cubicBezTo>
                    <a:pt x="1927" y="4160"/>
                    <a:pt x="1891" y="4142"/>
                    <a:pt x="1854" y="4142"/>
                  </a:cubicBezTo>
                  <a:cubicBezTo>
                    <a:pt x="1831" y="4142"/>
                    <a:pt x="1808" y="4149"/>
                    <a:pt x="1788" y="4162"/>
                  </a:cubicBezTo>
                  <a:cubicBezTo>
                    <a:pt x="1760" y="4183"/>
                    <a:pt x="1736" y="4218"/>
                    <a:pt x="1732" y="4249"/>
                  </a:cubicBezTo>
                  <a:cubicBezTo>
                    <a:pt x="1670" y="4585"/>
                    <a:pt x="5914" y="10770"/>
                    <a:pt x="9206" y="15503"/>
                  </a:cubicBezTo>
                  <a:cubicBezTo>
                    <a:pt x="6819" y="12371"/>
                    <a:pt x="3406" y="7825"/>
                    <a:pt x="1718" y="5569"/>
                  </a:cubicBezTo>
                  <a:cubicBezTo>
                    <a:pt x="1694" y="5538"/>
                    <a:pt x="1658" y="5522"/>
                    <a:pt x="1622" y="5522"/>
                  </a:cubicBezTo>
                  <a:cubicBezTo>
                    <a:pt x="1597" y="5522"/>
                    <a:pt x="1571" y="5530"/>
                    <a:pt x="1549" y="5545"/>
                  </a:cubicBezTo>
                  <a:cubicBezTo>
                    <a:pt x="1497" y="5583"/>
                    <a:pt x="1483" y="5656"/>
                    <a:pt x="1521" y="5712"/>
                  </a:cubicBezTo>
                  <a:cubicBezTo>
                    <a:pt x="3496" y="8625"/>
                    <a:pt x="6604" y="13220"/>
                    <a:pt x="8641" y="16241"/>
                  </a:cubicBezTo>
                  <a:cubicBezTo>
                    <a:pt x="6413" y="13324"/>
                    <a:pt x="3021" y="8864"/>
                    <a:pt x="866" y="6033"/>
                  </a:cubicBezTo>
                  <a:cubicBezTo>
                    <a:pt x="844" y="6003"/>
                    <a:pt x="808" y="5985"/>
                    <a:pt x="770" y="5985"/>
                  </a:cubicBezTo>
                  <a:cubicBezTo>
                    <a:pt x="760" y="5985"/>
                    <a:pt x="751" y="5986"/>
                    <a:pt x="741" y="5988"/>
                  </a:cubicBezTo>
                  <a:cubicBezTo>
                    <a:pt x="696" y="6003"/>
                    <a:pt x="662" y="6037"/>
                    <a:pt x="651" y="6086"/>
                  </a:cubicBezTo>
                  <a:cubicBezTo>
                    <a:pt x="648" y="6102"/>
                    <a:pt x="645" y="6116"/>
                    <a:pt x="679" y="6179"/>
                  </a:cubicBezTo>
                  <a:lnTo>
                    <a:pt x="672" y="6179"/>
                  </a:lnTo>
                  <a:cubicBezTo>
                    <a:pt x="672" y="6179"/>
                    <a:pt x="683" y="6190"/>
                    <a:pt x="696" y="6210"/>
                  </a:cubicBezTo>
                  <a:cubicBezTo>
                    <a:pt x="838" y="6460"/>
                    <a:pt x="1417" y="7305"/>
                    <a:pt x="3627" y="10538"/>
                  </a:cubicBezTo>
                  <a:cubicBezTo>
                    <a:pt x="4886" y="12377"/>
                    <a:pt x="6400" y="14595"/>
                    <a:pt x="7523" y="16255"/>
                  </a:cubicBezTo>
                  <a:lnTo>
                    <a:pt x="482" y="7191"/>
                  </a:lnTo>
                  <a:cubicBezTo>
                    <a:pt x="461" y="7162"/>
                    <a:pt x="427" y="7144"/>
                    <a:pt x="392" y="7144"/>
                  </a:cubicBezTo>
                  <a:cubicBezTo>
                    <a:pt x="381" y="7144"/>
                    <a:pt x="371" y="7146"/>
                    <a:pt x="360" y="7149"/>
                  </a:cubicBezTo>
                  <a:cubicBezTo>
                    <a:pt x="312" y="7159"/>
                    <a:pt x="277" y="7194"/>
                    <a:pt x="267" y="7242"/>
                  </a:cubicBezTo>
                  <a:cubicBezTo>
                    <a:pt x="267" y="7257"/>
                    <a:pt x="263" y="7267"/>
                    <a:pt x="301" y="7333"/>
                  </a:cubicBezTo>
                  <a:lnTo>
                    <a:pt x="291" y="7340"/>
                  </a:lnTo>
                  <a:lnTo>
                    <a:pt x="354" y="7420"/>
                  </a:lnTo>
                  <a:cubicBezTo>
                    <a:pt x="562" y="7749"/>
                    <a:pt x="1237" y="8750"/>
                    <a:pt x="3420" y="11972"/>
                  </a:cubicBezTo>
                  <a:cubicBezTo>
                    <a:pt x="4470" y="13524"/>
                    <a:pt x="5647" y="15264"/>
                    <a:pt x="6594" y="16663"/>
                  </a:cubicBezTo>
                  <a:lnTo>
                    <a:pt x="232" y="8545"/>
                  </a:lnTo>
                  <a:cubicBezTo>
                    <a:pt x="208" y="8514"/>
                    <a:pt x="172" y="8498"/>
                    <a:pt x="136" y="8498"/>
                  </a:cubicBezTo>
                  <a:cubicBezTo>
                    <a:pt x="111" y="8498"/>
                    <a:pt x="87" y="8506"/>
                    <a:pt x="66" y="8521"/>
                  </a:cubicBezTo>
                  <a:cubicBezTo>
                    <a:pt x="14" y="8560"/>
                    <a:pt x="0" y="8632"/>
                    <a:pt x="34" y="8684"/>
                  </a:cubicBezTo>
                  <a:lnTo>
                    <a:pt x="5634" y="16982"/>
                  </a:lnTo>
                  <a:cubicBezTo>
                    <a:pt x="4633" y="15769"/>
                    <a:pt x="3257" y="14061"/>
                    <a:pt x="2276" y="12845"/>
                  </a:cubicBezTo>
                  <a:cubicBezTo>
                    <a:pt x="1771" y="12222"/>
                    <a:pt x="1327" y="11667"/>
                    <a:pt x="1005" y="11275"/>
                  </a:cubicBezTo>
                  <a:cubicBezTo>
                    <a:pt x="738" y="10946"/>
                    <a:pt x="592" y="10767"/>
                    <a:pt x="506" y="10676"/>
                  </a:cubicBezTo>
                  <a:cubicBezTo>
                    <a:pt x="499" y="10669"/>
                    <a:pt x="496" y="10663"/>
                    <a:pt x="488" y="10652"/>
                  </a:cubicBezTo>
                  <a:lnTo>
                    <a:pt x="485" y="10655"/>
                  </a:lnTo>
                  <a:cubicBezTo>
                    <a:pt x="438" y="10610"/>
                    <a:pt x="409" y="10593"/>
                    <a:pt x="385" y="10593"/>
                  </a:cubicBezTo>
                  <a:cubicBezTo>
                    <a:pt x="364" y="10593"/>
                    <a:pt x="346" y="10605"/>
                    <a:pt x="322" y="10621"/>
                  </a:cubicBezTo>
                  <a:cubicBezTo>
                    <a:pt x="295" y="10639"/>
                    <a:pt x="277" y="10666"/>
                    <a:pt x="270" y="10701"/>
                  </a:cubicBezTo>
                  <a:cubicBezTo>
                    <a:pt x="267" y="10732"/>
                    <a:pt x="274" y="10763"/>
                    <a:pt x="291" y="10791"/>
                  </a:cubicBezTo>
                  <a:cubicBezTo>
                    <a:pt x="1625" y="12734"/>
                    <a:pt x="3437" y="15385"/>
                    <a:pt x="4435" y="16879"/>
                  </a:cubicBezTo>
                  <a:cubicBezTo>
                    <a:pt x="2359" y="14630"/>
                    <a:pt x="1681" y="13951"/>
                    <a:pt x="1427" y="13767"/>
                  </a:cubicBezTo>
                  <a:cubicBezTo>
                    <a:pt x="1424" y="13764"/>
                    <a:pt x="1421" y="13760"/>
                    <a:pt x="1417" y="13757"/>
                  </a:cubicBezTo>
                  <a:lnTo>
                    <a:pt x="1414" y="13760"/>
                  </a:lnTo>
                  <a:cubicBezTo>
                    <a:pt x="1357" y="13720"/>
                    <a:pt x="1323" y="13707"/>
                    <a:pt x="1298" y="13707"/>
                  </a:cubicBezTo>
                  <a:cubicBezTo>
                    <a:pt x="1278" y="13707"/>
                    <a:pt x="1265" y="13716"/>
                    <a:pt x="1251" y="13725"/>
                  </a:cubicBezTo>
                  <a:cubicBezTo>
                    <a:pt x="1227" y="13743"/>
                    <a:pt x="1206" y="13770"/>
                    <a:pt x="1203" y="13802"/>
                  </a:cubicBezTo>
                  <a:cubicBezTo>
                    <a:pt x="1195" y="13833"/>
                    <a:pt x="1203" y="13867"/>
                    <a:pt x="1219" y="13895"/>
                  </a:cubicBezTo>
                  <a:cubicBezTo>
                    <a:pt x="1653" y="14519"/>
                    <a:pt x="2353" y="15541"/>
                    <a:pt x="2425" y="15673"/>
                  </a:cubicBezTo>
                  <a:cubicBezTo>
                    <a:pt x="2429" y="15683"/>
                    <a:pt x="2436" y="15694"/>
                    <a:pt x="2443" y="15704"/>
                  </a:cubicBezTo>
                  <a:cubicBezTo>
                    <a:pt x="2467" y="15739"/>
                    <a:pt x="2505" y="15757"/>
                    <a:pt x="2544" y="15757"/>
                  </a:cubicBezTo>
                  <a:cubicBezTo>
                    <a:pt x="2566" y="15757"/>
                    <a:pt x="2589" y="15751"/>
                    <a:pt x="2609" y="15738"/>
                  </a:cubicBezTo>
                  <a:cubicBezTo>
                    <a:pt x="2637" y="15718"/>
                    <a:pt x="2654" y="15690"/>
                    <a:pt x="2661" y="15659"/>
                  </a:cubicBezTo>
                  <a:cubicBezTo>
                    <a:pt x="2671" y="15610"/>
                    <a:pt x="2675" y="15586"/>
                    <a:pt x="2100" y="14744"/>
                  </a:cubicBezTo>
                  <a:lnTo>
                    <a:pt x="2100" y="14744"/>
                  </a:lnTo>
                  <a:cubicBezTo>
                    <a:pt x="2938" y="15617"/>
                    <a:pt x="4238" y="17017"/>
                    <a:pt x="5197" y="18063"/>
                  </a:cubicBezTo>
                  <a:cubicBezTo>
                    <a:pt x="5222" y="18088"/>
                    <a:pt x="5255" y="18102"/>
                    <a:pt x="5288" y="18102"/>
                  </a:cubicBezTo>
                  <a:cubicBezTo>
                    <a:pt x="5310" y="18102"/>
                    <a:pt x="5333" y="18095"/>
                    <a:pt x="5353" y="18081"/>
                  </a:cubicBezTo>
                  <a:cubicBezTo>
                    <a:pt x="5381" y="18063"/>
                    <a:pt x="5398" y="18035"/>
                    <a:pt x="5405" y="18001"/>
                  </a:cubicBezTo>
                  <a:cubicBezTo>
                    <a:pt x="5409" y="17990"/>
                    <a:pt x="5412" y="17977"/>
                    <a:pt x="5374" y="17901"/>
                  </a:cubicBezTo>
                  <a:cubicBezTo>
                    <a:pt x="5374" y="17897"/>
                    <a:pt x="5370" y="17894"/>
                    <a:pt x="5367" y="17890"/>
                  </a:cubicBezTo>
                  <a:cubicBezTo>
                    <a:pt x="5225" y="17627"/>
                    <a:pt x="4625" y="16695"/>
                    <a:pt x="2151" y="13077"/>
                  </a:cubicBezTo>
                  <a:lnTo>
                    <a:pt x="2151" y="13077"/>
                  </a:lnTo>
                  <a:cubicBezTo>
                    <a:pt x="5530" y="17266"/>
                    <a:pt x="6445" y="18379"/>
                    <a:pt x="6746" y="18635"/>
                  </a:cubicBezTo>
                  <a:lnTo>
                    <a:pt x="6757" y="18652"/>
                  </a:lnTo>
                  <a:lnTo>
                    <a:pt x="6763" y="18649"/>
                  </a:lnTo>
                  <a:cubicBezTo>
                    <a:pt x="6815" y="18692"/>
                    <a:pt x="6847" y="18706"/>
                    <a:pt x="6872" y="18706"/>
                  </a:cubicBezTo>
                  <a:cubicBezTo>
                    <a:pt x="6893" y="18706"/>
                    <a:pt x="6908" y="18695"/>
                    <a:pt x="6926" y="18684"/>
                  </a:cubicBezTo>
                  <a:cubicBezTo>
                    <a:pt x="6950" y="18666"/>
                    <a:pt x="6968" y="18638"/>
                    <a:pt x="6975" y="18607"/>
                  </a:cubicBezTo>
                  <a:cubicBezTo>
                    <a:pt x="6982" y="18576"/>
                    <a:pt x="6975" y="18542"/>
                    <a:pt x="6957" y="18518"/>
                  </a:cubicBezTo>
                  <a:lnTo>
                    <a:pt x="2127" y="11355"/>
                  </a:lnTo>
                  <a:lnTo>
                    <a:pt x="8399" y="19359"/>
                  </a:lnTo>
                  <a:cubicBezTo>
                    <a:pt x="8423" y="19391"/>
                    <a:pt x="8458" y="19407"/>
                    <a:pt x="8495" y="19407"/>
                  </a:cubicBezTo>
                  <a:cubicBezTo>
                    <a:pt x="8506" y="19407"/>
                    <a:pt x="8513" y="19404"/>
                    <a:pt x="8524" y="19404"/>
                  </a:cubicBezTo>
                  <a:cubicBezTo>
                    <a:pt x="8569" y="19394"/>
                    <a:pt x="8604" y="19356"/>
                    <a:pt x="8614" y="19311"/>
                  </a:cubicBezTo>
                  <a:cubicBezTo>
                    <a:pt x="8617" y="19293"/>
                    <a:pt x="8620" y="19283"/>
                    <a:pt x="8583" y="19217"/>
                  </a:cubicBezTo>
                  <a:lnTo>
                    <a:pt x="8589" y="19214"/>
                  </a:lnTo>
                  <a:lnTo>
                    <a:pt x="8548" y="19158"/>
                  </a:lnTo>
                  <a:cubicBezTo>
                    <a:pt x="8326" y="18791"/>
                    <a:pt x="7398" y="17419"/>
                    <a:pt x="3618" y="11837"/>
                  </a:cubicBezTo>
                  <a:cubicBezTo>
                    <a:pt x="3233" y="11266"/>
                    <a:pt x="2852" y="10701"/>
                    <a:pt x="2495" y="10177"/>
                  </a:cubicBezTo>
                  <a:lnTo>
                    <a:pt x="2495" y="10177"/>
                  </a:lnTo>
                  <a:lnTo>
                    <a:pt x="9144" y="18735"/>
                  </a:lnTo>
                  <a:cubicBezTo>
                    <a:pt x="9167" y="18767"/>
                    <a:pt x="9203" y="18783"/>
                    <a:pt x="9239" y="18783"/>
                  </a:cubicBezTo>
                  <a:cubicBezTo>
                    <a:pt x="9262" y="18783"/>
                    <a:pt x="9286" y="18777"/>
                    <a:pt x="9306" y="18763"/>
                  </a:cubicBezTo>
                  <a:cubicBezTo>
                    <a:pt x="9334" y="18746"/>
                    <a:pt x="9352" y="18715"/>
                    <a:pt x="9359" y="18684"/>
                  </a:cubicBezTo>
                  <a:cubicBezTo>
                    <a:pt x="9376" y="18583"/>
                    <a:pt x="9386" y="18538"/>
                    <a:pt x="3825" y="10402"/>
                  </a:cubicBezTo>
                  <a:cubicBezTo>
                    <a:pt x="3645" y="10140"/>
                    <a:pt x="3469" y="9879"/>
                    <a:pt x="3295" y="9623"/>
                  </a:cubicBezTo>
                  <a:lnTo>
                    <a:pt x="3295" y="9623"/>
                  </a:lnTo>
                  <a:cubicBezTo>
                    <a:pt x="4026" y="10586"/>
                    <a:pt x="4847" y="11664"/>
                    <a:pt x="5672" y="12745"/>
                  </a:cubicBezTo>
                  <a:cubicBezTo>
                    <a:pt x="6923" y="14384"/>
                    <a:pt x="8174" y="16026"/>
                    <a:pt x="9112" y="17256"/>
                  </a:cubicBezTo>
                  <a:cubicBezTo>
                    <a:pt x="9581" y="17869"/>
                    <a:pt x="9976" y="18382"/>
                    <a:pt x="10249" y="18739"/>
                  </a:cubicBezTo>
                  <a:cubicBezTo>
                    <a:pt x="10464" y="19020"/>
                    <a:pt x="10588" y="19179"/>
                    <a:pt x="10665" y="19266"/>
                  </a:cubicBezTo>
                  <a:cubicBezTo>
                    <a:pt x="10668" y="19269"/>
                    <a:pt x="10672" y="19276"/>
                    <a:pt x="10675" y="19276"/>
                  </a:cubicBezTo>
                  <a:cubicBezTo>
                    <a:pt x="10729" y="19332"/>
                    <a:pt x="10761" y="19352"/>
                    <a:pt x="10787" y="19352"/>
                  </a:cubicBezTo>
                  <a:cubicBezTo>
                    <a:pt x="10808" y="19352"/>
                    <a:pt x="10826" y="19340"/>
                    <a:pt x="10849" y="19324"/>
                  </a:cubicBezTo>
                  <a:cubicBezTo>
                    <a:pt x="10876" y="19307"/>
                    <a:pt x="10894" y="19279"/>
                    <a:pt x="10900" y="19248"/>
                  </a:cubicBezTo>
                  <a:cubicBezTo>
                    <a:pt x="10904" y="19234"/>
                    <a:pt x="10904" y="19224"/>
                    <a:pt x="10859" y="19148"/>
                  </a:cubicBezTo>
                  <a:lnTo>
                    <a:pt x="10870" y="19141"/>
                  </a:lnTo>
                  <a:cubicBezTo>
                    <a:pt x="10862" y="19134"/>
                    <a:pt x="10845" y="19116"/>
                    <a:pt x="10824" y="19085"/>
                  </a:cubicBezTo>
                  <a:cubicBezTo>
                    <a:pt x="10558" y="18649"/>
                    <a:pt x="9403" y="16923"/>
                    <a:pt x="4501" y="9678"/>
                  </a:cubicBezTo>
                  <a:lnTo>
                    <a:pt x="4501" y="9678"/>
                  </a:lnTo>
                  <a:cubicBezTo>
                    <a:pt x="5142" y="10535"/>
                    <a:pt x="5839" y="11459"/>
                    <a:pt x="6535" y="12377"/>
                  </a:cubicBezTo>
                  <a:cubicBezTo>
                    <a:pt x="10204" y="17235"/>
                    <a:pt x="11247" y="18583"/>
                    <a:pt x="11593" y="18922"/>
                  </a:cubicBezTo>
                  <a:cubicBezTo>
                    <a:pt x="11607" y="18940"/>
                    <a:pt x="11621" y="18957"/>
                    <a:pt x="11631" y="18975"/>
                  </a:cubicBezTo>
                  <a:lnTo>
                    <a:pt x="11645" y="18967"/>
                  </a:lnTo>
                  <a:cubicBezTo>
                    <a:pt x="11697" y="19011"/>
                    <a:pt x="11728" y="19026"/>
                    <a:pt x="11752" y="19026"/>
                  </a:cubicBezTo>
                  <a:cubicBezTo>
                    <a:pt x="11770" y="19026"/>
                    <a:pt x="11784" y="19016"/>
                    <a:pt x="11798" y="19006"/>
                  </a:cubicBezTo>
                  <a:cubicBezTo>
                    <a:pt x="11826" y="18988"/>
                    <a:pt x="11842" y="18961"/>
                    <a:pt x="11850" y="18929"/>
                  </a:cubicBezTo>
                  <a:cubicBezTo>
                    <a:pt x="11857" y="18898"/>
                    <a:pt x="11850" y="18863"/>
                    <a:pt x="11829" y="18836"/>
                  </a:cubicBezTo>
                  <a:cubicBezTo>
                    <a:pt x="9071" y="14900"/>
                    <a:pt x="5340" y="9512"/>
                    <a:pt x="3351" y="6508"/>
                  </a:cubicBezTo>
                  <a:lnTo>
                    <a:pt x="3351" y="6508"/>
                  </a:lnTo>
                  <a:cubicBezTo>
                    <a:pt x="4324" y="7832"/>
                    <a:pt x="5631" y="9599"/>
                    <a:pt x="6936" y="11352"/>
                  </a:cubicBezTo>
                  <a:cubicBezTo>
                    <a:pt x="11608" y="17629"/>
                    <a:pt x="12228" y="18294"/>
                    <a:pt x="12410" y="18294"/>
                  </a:cubicBezTo>
                  <a:cubicBezTo>
                    <a:pt x="12433" y="18294"/>
                    <a:pt x="12450" y="18283"/>
                    <a:pt x="12466" y="18271"/>
                  </a:cubicBezTo>
                  <a:cubicBezTo>
                    <a:pt x="12494" y="18254"/>
                    <a:pt x="12512" y="18226"/>
                    <a:pt x="12518" y="18195"/>
                  </a:cubicBezTo>
                  <a:cubicBezTo>
                    <a:pt x="12525" y="18160"/>
                    <a:pt x="12515" y="18129"/>
                    <a:pt x="12498" y="18102"/>
                  </a:cubicBezTo>
                  <a:cubicBezTo>
                    <a:pt x="9680" y="14079"/>
                    <a:pt x="5845" y="8535"/>
                    <a:pt x="3912" y="5600"/>
                  </a:cubicBezTo>
                  <a:lnTo>
                    <a:pt x="3912" y="5600"/>
                  </a:lnTo>
                  <a:cubicBezTo>
                    <a:pt x="4934" y="6969"/>
                    <a:pt x="6375" y="8899"/>
                    <a:pt x="7809" y="10811"/>
                  </a:cubicBezTo>
                  <a:cubicBezTo>
                    <a:pt x="9362" y="12880"/>
                    <a:pt x="10606" y="14522"/>
                    <a:pt x="11500" y="15700"/>
                  </a:cubicBezTo>
                  <a:cubicBezTo>
                    <a:pt x="12971" y="17627"/>
                    <a:pt x="13213" y="17940"/>
                    <a:pt x="13328" y="17940"/>
                  </a:cubicBezTo>
                  <a:cubicBezTo>
                    <a:pt x="13350" y="17940"/>
                    <a:pt x="13368" y="17929"/>
                    <a:pt x="13388" y="17915"/>
                  </a:cubicBezTo>
                  <a:cubicBezTo>
                    <a:pt x="13416" y="17897"/>
                    <a:pt x="13437" y="17866"/>
                    <a:pt x="13440" y="17835"/>
                  </a:cubicBezTo>
                  <a:cubicBezTo>
                    <a:pt x="13468" y="17699"/>
                    <a:pt x="12990" y="16948"/>
                    <a:pt x="7557" y="9027"/>
                  </a:cubicBezTo>
                  <a:cubicBezTo>
                    <a:pt x="6999" y="8216"/>
                    <a:pt x="6434" y="7395"/>
                    <a:pt x="5914" y="6633"/>
                  </a:cubicBezTo>
                  <a:lnTo>
                    <a:pt x="5914" y="6633"/>
                  </a:lnTo>
                  <a:lnTo>
                    <a:pt x="14279" y="17720"/>
                  </a:lnTo>
                  <a:cubicBezTo>
                    <a:pt x="14301" y="17751"/>
                    <a:pt x="14337" y="17767"/>
                    <a:pt x="14374" y="17767"/>
                  </a:cubicBezTo>
                  <a:cubicBezTo>
                    <a:pt x="14399" y="17767"/>
                    <a:pt x="14424" y="17760"/>
                    <a:pt x="14445" y="17744"/>
                  </a:cubicBezTo>
                  <a:cubicBezTo>
                    <a:pt x="14497" y="17707"/>
                    <a:pt x="14511" y="17634"/>
                    <a:pt x="14473" y="17582"/>
                  </a:cubicBezTo>
                  <a:cubicBezTo>
                    <a:pt x="12383" y="14491"/>
                    <a:pt x="9186" y="9765"/>
                    <a:pt x="6874" y="6339"/>
                  </a:cubicBezTo>
                  <a:lnTo>
                    <a:pt x="6874" y="6339"/>
                  </a:lnTo>
                  <a:cubicBezTo>
                    <a:pt x="7675" y="7423"/>
                    <a:pt x="8565" y="8622"/>
                    <a:pt x="9456" y="9814"/>
                  </a:cubicBezTo>
                  <a:cubicBezTo>
                    <a:pt x="13630" y="15420"/>
                    <a:pt x="14788" y="16938"/>
                    <a:pt x="15162" y="17308"/>
                  </a:cubicBezTo>
                  <a:cubicBezTo>
                    <a:pt x="15176" y="17328"/>
                    <a:pt x="15189" y="17349"/>
                    <a:pt x="15204" y="17370"/>
                  </a:cubicBezTo>
                  <a:lnTo>
                    <a:pt x="15218" y="17360"/>
                  </a:lnTo>
                  <a:cubicBezTo>
                    <a:pt x="15269" y="17406"/>
                    <a:pt x="15301" y="17420"/>
                    <a:pt x="15325" y="17420"/>
                  </a:cubicBezTo>
                  <a:cubicBezTo>
                    <a:pt x="15344" y="17420"/>
                    <a:pt x="15358" y="17411"/>
                    <a:pt x="15373" y="17402"/>
                  </a:cubicBezTo>
                  <a:cubicBezTo>
                    <a:pt x="15397" y="17384"/>
                    <a:pt x="15418" y="17357"/>
                    <a:pt x="15422" y="17325"/>
                  </a:cubicBezTo>
                  <a:cubicBezTo>
                    <a:pt x="15429" y="17294"/>
                    <a:pt x="15422" y="17259"/>
                    <a:pt x="15405" y="17235"/>
                  </a:cubicBezTo>
                  <a:cubicBezTo>
                    <a:pt x="13353" y="14238"/>
                    <a:pt x="8953" y="7797"/>
                    <a:pt x="6525" y="4173"/>
                  </a:cubicBezTo>
                  <a:lnTo>
                    <a:pt x="6525" y="4173"/>
                  </a:lnTo>
                  <a:cubicBezTo>
                    <a:pt x="8970" y="7420"/>
                    <a:pt x="13229" y="13098"/>
                    <a:pt x="15845" y="16591"/>
                  </a:cubicBezTo>
                  <a:cubicBezTo>
                    <a:pt x="15868" y="16622"/>
                    <a:pt x="15904" y="16640"/>
                    <a:pt x="15942" y="16640"/>
                  </a:cubicBezTo>
                  <a:cubicBezTo>
                    <a:pt x="15965" y="16640"/>
                    <a:pt x="15990" y="16633"/>
                    <a:pt x="16011" y="16618"/>
                  </a:cubicBezTo>
                  <a:cubicBezTo>
                    <a:pt x="16063" y="16580"/>
                    <a:pt x="16077" y="16508"/>
                    <a:pt x="16042" y="16452"/>
                  </a:cubicBezTo>
                  <a:lnTo>
                    <a:pt x="7339" y="3549"/>
                  </a:lnTo>
                  <a:lnTo>
                    <a:pt x="7339" y="3549"/>
                  </a:lnTo>
                  <a:cubicBezTo>
                    <a:pt x="9552" y="6439"/>
                    <a:pt x="13492" y="11740"/>
                    <a:pt x="16371" y="15649"/>
                  </a:cubicBezTo>
                  <a:cubicBezTo>
                    <a:pt x="16396" y="15682"/>
                    <a:pt x="16433" y="15699"/>
                    <a:pt x="16469" y="15699"/>
                  </a:cubicBezTo>
                  <a:cubicBezTo>
                    <a:pt x="16493" y="15699"/>
                    <a:pt x="16517" y="15691"/>
                    <a:pt x="16537" y="15676"/>
                  </a:cubicBezTo>
                  <a:cubicBezTo>
                    <a:pt x="16593" y="15638"/>
                    <a:pt x="16607" y="15565"/>
                    <a:pt x="16569" y="15510"/>
                  </a:cubicBezTo>
                  <a:lnTo>
                    <a:pt x="8381" y="3369"/>
                  </a:lnTo>
                  <a:lnTo>
                    <a:pt x="8381" y="3369"/>
                  </a:lnTo>
                  <a:cubicBezTo>
                    <a:pt x="9331" y="4644"/>
                    <a:pt x="10519" y="6279"/>
                    <a:pt x="11639" y="7811"/>
                  </a:cubicBezTo>
                  <a:cubicBezTo>
                    <a:pt x="16474" y="14448"/>
                    <a:pt x="17084" y="15194"/>
                    <a:pt x="17287" y="15194"/>
                  </a:cubicBezTo>
                  <a:cubicBezTo>
                    <a:pt x="17314" y="15194"/>
                    <a:pt x="17334" y="15181"/>
                    <a:pt x="17356" y="15166"/>
                  </a:cubicBezTo>
                  <a:cubicBezTo>
                    <a:pt x="17383" y="15150"/>
                    <a:pt x="17401" y="15121"/>
                    <a:pt x="17407" y="15087"/>
                  </a:cubicBezTo>
                  <a:cubicBezTo>
                    <a:pt x="17414" y="15056"/>
                    <a:pt x="17407" y="15025"/>
                    <a:pt x="17386" y="14997"/>
                  </a:cubicBezTo>
                  <a:cubicBezTo>
                    <a:pt x="15318" y="11962"/>
                    <a:pt x="12068" y="7180"/>
                    <a:pt x="9906" y="3972"/>
                  </a:cubicBezTo>
                  <a:lnTo>
                    <a:pt x="9906" y="3972"/>
                  </a:lnTo>
                  <a:cubicBezTo>
                    <a:pt x="16070" y="12249"/>
                    <a:pt x="17470" y="14058"/>
                    <a:pt x="17861" y="14405"/>
                  </a:cubicBezTo>
                  <a:cubicBezTo>
                    <a:pt x="17865" y="14405"/>
                    <a:pt x="17865" y="14408"/>
                    <a:pt x="17865" y="14408"/>
                  </a:cubicBezTo>
                  <a:lnTo>
                    <a:pt x="17868" y="14408"/>
                  </a:lnTo>
                  <a:cubicBezTo>
                    <a:pt x="17928" y="14460"/>
                    <a:pt x="17965" y="14477"/>
                    <a:pt x="17991" y="14477"/>
                  </a:cubicBezTo>
                  <a:cubicBezTo>
                    <a:pt x="18012" y="14477"/>
                    <a:pt x="18026" y="14467"/>
                    <a:pt x="18042" y="14456"/>
                  </a:cubicBezTo>
                  <a:cubicBezTo>
                    <a:pt x="18069" y="14439"/>
                    <a:pt x="18087" y="14411"/>
                    <a:pt x="18093" y="14381"/>
                  </a:cubicBezTo>
                  <a:cubicBezTo>
                    <a:pt x="18107" y="14307"/>
                    <a:pt x="18107" y="14290"/>
                    <a:pt x="9729" y="1910"/>
                  </a:cubicBezTo>
                  <a:lnTo>
                    <a:pt x="9729" y="1910"/>
                  </a:lnTo>
                  <a:cubicBezTo>
                    <a:pt x="11770" y="4527"/>
                    <a:pt x="15589" y="9654"/>
                    <a:pt x="18346" y="13399"/>
                  </a:cubicBezTo>
                  <a:cubicBezTo>
                    <a:pt x="18370" y="13432"/>
                    <a:pt x="18409" y="13450"/>
                    <a:pt x="18451" y="13450"/>
                  </a:cubicBezTo>
                  <a:cubicBezTo>
                    <a:pt x="18457" y="13450"/>
                    <a:pt x="18464" y="13449"/>
                    <a:pt x="18471" y="13448"/>
                  </a:cubicBezTo>
                  <a:cubicBezTo>
                    <a:pt x="18516" y="13438"/>
                    <a:pt x="18554" y="13399"/>
                    <a:pt x="18565" y="13351"/>
                  </a:cubicBezTo>
                  <a:cubicBezTo>
                    <a:pt x="18568" y="13330"/>
                    <a:pt x="18568" y="13320"/>
                    <a:pt x="18536" y="13261"/>
                  </a:cubicBezTo>
                  <a:lnTo>
                    <a:pt x="18541" y="13258"/>
                  </a:lnTo>
                  <a:cubicBezTo>
                    <a:pt x="18541" y="13254"/>
                    <a:pt x="18523" y="13230"/>
                    <a:pt x="18488" y="13185"/>
                  </a:cubicBezTo>
                  <a:cubicBezTo>
                    <a:pt x="18419" y="13081"/>
                    <a:pt x="18294" y="12897"/>
                    <a:pt x="18062" y="12564"/>
                  </a:cubicBezTo>
                  <a:cubicBezTo>
                    <a:pt x="13596" y="6117"/>
                    <a:pt x="11479" y="2988"/>
                    <a:pt x="10558" y="1564"/>
                  </a:cubicBezTo>
                  <a:lnTo>
                    <a:pt x="10558" y="1564"/>
                  </a:lnTo>
                  <a:cubicBezTo>
                    <a:pt x="11881" y="3227"/>
                    <a:pt x="14535" y="6737"/>
                    <a:pt x="16295" y="9062"/>
                  </a:cubicBezTo>
                  <a:cubicBezTo>
                    <a:pt x="16991" y="9983"/>
                    <a:pt x="17605" y="10794"/>
                    <a:pt x="18045" y="11373"/>
                  </a:cubicBezTo>
                  <a:cubicBezTo>
                    <a:pt x="18661" y="12181"/>
                    <a:pt x="18790" y="12348"/>
                    <a:pt x="18869" y="12348"/>
                  </a:cubicBezTo>
                  <a:cubicBezTo>
                    <a:pt x="18889" y="12348"/>
                    <a:pt x="18907" y="12337"/>
                    <a:pt x="18928" y="12322"/>
                  </a:cubicBezTo>
                  <a:cubicBezTo>
                    <a:pt x="18956" y="12305"/>
                    <a:pt x="18977" y="12273"/>
                    <a:pt x="18981" y="12243"/>
                  </a:cubicBezTo>
                  <a:cubicBezTo>
                    <a:pt x="18990" y="12190"/>
                    <a:pt x="19019" y="12041"/>
                    <a:pt x="13689" y="4263"/>
                  </a:cubicBezTo>
                  <a:lnTo>
                    <a:pt x="13689" y="4263"/>
                  </a:lnTo>
                  <a:cubicBezTo>
                    <a:pt x="18445" y="10499"/>
                    <a:pt x="19055" y="11160"/>
                    <a:pt x="19236" y="11160"/>
                  </a:cubicBezTo>
                  <a:cubicBezTo>
                    <a:pt x="19259" y="11160"/>
                    <a:pt x="19275" y="11149"/>
                    <a:pt x="19292" y="11137"/>
                  </a:cubicBezTo>
                  <a:cubicBezTo>
                    <a:pt x="19320" y="11117"/>
                    <a:pt x="19341" y="11088"/>
                    <a:pt x="19344" y="11058"/>
                  </a:cubicBezTo>
                  <a:cubicBezTo>
                    <a:pt x="19355" y="11002"/>
                    <a:pt x="19379" y="10877"/>
                    <a:pt x="14251" y="3390"/>
                  </a:cubicBezTo>
                  <a:lnTo>
                    <a:pt x="14251" y="3390"/>
                  </a:lnTo>
                  <a:cubicBezTo>
                    <a:pt x="14646" y="3889"/>
                    <a:pt x="15065" y="4415"/>
                    <a:pt x="15480" y="4938"/>
                  </a:cubicBezTo>
                  <a:cubicBezTo>
                    <a:pt x="18024" y="8126"/>
                    <a:pt x="18769" y="9024"/>
                    <a:pt x="19035" y="9241"/>
                  </a:cubicBezTo>
                  <a:lnTo>
                    <a:pt x="19043" y="9252"/>
                  </a:lnTo>
                  <a:lnTo>
                    <a:pt x="19043" y="9249"/>
                  </a:lnTo>
                  <a:cubicBezTo>
                    <a:pt x="19096" y="9292"/>
                    <a:pt x="19129" y="9305"/>
                    <a:pt x="19154" y="9305"/>
                  </a:cubicBezTo>
                  <a:cubicBezTo>
                    <a:pt x="19176" y="9305"/>
                    <a:pt x="19191" y="9295"/>
                    <a:pt x="19209" y="9283"/>
                  </a:cubicBezTo>
                  <a:cubicBezTo>
                    <a:pt x="19264" y="9246"/>
                    <a:pt x="19278" y="9172"/>
                    <a:pt x="19240" y="9117"/>
                  </a:cubicBezTo>
                  <a:lnTo>
                    <a:pt x="15031" y="2870"/>
                  </a:lnTo>
                  <a:lnTo>
                    <a:pt x="18523" y="6754"/>
                  </a:lnTo>
                  <a:cubicBezTo>
                    <a:pt x="18546" y="6781"/>
                    <a:pt x="18579" y="6795"/>
                    <a:pt x="18612" y="6795"/>
                  </a:cubicBezTo>
                  <a:cubicBezTo>
                    <a:pt x="18638" y="6795"/>
                    <a:pt x="18664" y="6786"/>
                    <a:pt x="18686" y="6768"/>
                  </a:cubicBezTo>
                  <a:cubicBezTo>
                    <a:pt x="18738" y="6730"/>
                    <a:pt x="18749" y="6660"/>
                    <a:pt x="18710" y="6605"/>
                  </a:cubicBezTo>
                  <a:cubicBezTo>
                    <a:pt x="17612" y="5001"/>
                    <a:pt x="15955" y="2572"/>
                    <a:pt x="15841" y="2360"/>
                  </a:cubicBezTo>
                  <a:cubicBezTo>
                    <a:pt x="15838" y="2347"/>
                    <a:pt x="15831" y="2336"/>
                    <a:pt x="15824" y="2326"/>
                  </a:cubicBezTo>
                  <a:cubicBezTo>
                    <a:pt x="15802" y="2292"/>
                    <a:pt x="15765" y="2273"/>
                    <a:pt x="15726" y="2273"/>
                  </a:cubicBezTo>
                  <a:cubicBezTo>
                    <a:pt x="15703" y="2273"/>
                    <a:pt x="15679" y="2280"/>
                    <a:pt x="15658" y="2295"/>
                  </a:cubicBezTo>
                  <a:cubicBezTo>
                    <a:pt x="15630" y="2312"/>
                    <a:pt x="15613" y="2340"/>
                    <a:pt x="15605" y="2374"/>
                  </a:cubicBezTo>
                  <a:cubicBezTo>
                    <a:pt x="15595" y="2430"/>
                    <a:pt x="15589" y="2468"/>
                    <a:pt x="17484" y="5240"/>
                  </a:cubicBezTo>
                  <a:lnTo>
                    <a:pt x="14050" y="1425"/>
                  </a:lnTo>
                  <a:cubicBezTo>
                    <a:pt x="14027" y="1397"/>
                    <a:pt x="13993" y="1384"/>
                    <a:pt x="13959" y="1384"/>
                  </a:cubicBezTo>
                  <a:cubicBezTo>
                    <a:pt x="13934" y="1384"/>
                    <a:pt x="13908" y="1392"/>
                    <a:pt x="13887" y="1408"/>
                  </a:cubicBezTo>
                  <a:cubicBezTo>
                    <a:pt x="13838" y="1450"/>
                    <a:pt x="13825" y="1519"/>
                    <a:pt x="13863" y="1570"/>
                  </a:cubicBezTo>
                  <a:lnTo>
                    <a:pt x="17906" y="7568"/>
                  </a:lnTo>
                  <a:cubicBezTo>
                    <a:pt x="16427" y="5756"/>
                    <a:pt x="13995" y="2690"/>
                    <a:pt x="12203" y="406"/>
                  </a:cubicBezTo>
                  <a:cubicBezTo>
                    <a:pt x="12179" y="376"/>
                    <a:pt x="12144" y="360"/>
                    <a:pt x="12109" y="360"/>
                  </a:cubicBezTo>
                  <a:cubicBezTo>
                    <a:pt x="12084" y="360"/>
                    <a:pt x="12058" y="368"/>
                    <a:pt x="12037" y="385"/>
                  </a:cubicBezTo>
                  <a:cubicBezTo>
                    <a:pt x="11985" y="424"/>
                    <a:pt x="11971" y="497"/>
                    <a:pt x="12009" y="548"/>
                  </a:cubicBezTo>
                  <a:cubicBezTo>
                    <a:pt x="14123" y="3625"/>
                    <a:pt x="17050" y="7908"/>
                    <a:pt x="18391" y="9932"/>
                  </a:cubicBezTo>
                  <a:cubicBezTo>
                    <a:pt x="16853" y="8036"/>
                    <a:pt x="13734" y="3927"/>
                    <a:pt x="12200" y="1903"/>
                  </a:cubicBezTo>
                  <a:cubicBezTo>
                    <a:pt x="11815" y="1397"/>
                    <a:pt x="11493" y="975"/>
                    <a:pt x="11268" y="681"/>
                  </a:cubicBezTo>
                  <a:cubicBezTo>
                    <a:pt x="11105" y="465"/>
                    <a:pt x="11004" y="334"/>
                    <a:pt x="10939" y="257"/>
                  </a:cubicBezTo>
                  <a:cubicBezTo>
                    <a:pt x="10928" y="247"/>
                    <a:pt x="10921" y="233"/>
                    <a:pt x="10914" y="223"/>
                  </a:cubicBezTo>
                  <a:lnTo>
                    <a:pt x="10911" y="227"/>
                  </a:lnTo>
                  <a:cubicBezTo>
                    <a:pt x="10864" y="179"/>
                    <a:pt x="10836" y="162"/>
                    <a:pt x="10811" y="162"/>
                  </a:cubicBezTo>
                  <a:cubicBezTo>
                    <a:pt x="10791" y="162"/>
                    <a:pt x="10773" y="174"/>
                    <a:pt x="10748" y="192"/>
                  </a:cubicBezTo>
                  <a:cubicBezTo>
                    <a:pt x="10720" y="209"/>
                    <a:pt x="10703" y="237"/>
                    <a:pt x="10696" y="268"/>
                  </a:cubicBezTo>
                  <a:cubicBezTo>
                    <a:pt x="10689" y="302"/>
                    <a:pt x="10696" y="334"/>
                    <a:pt x="10717" y="361"/>
                  </a:cubicBezTo>
                  <a:cubicBezTo>
                    <a:pt x="12771" y="3345"/>
                    <a:pt x="15501" y="7329"/>
                    <a:pt x="17189" y="9844"/>
                  </a:cubicBezTo>
                  <a:cubicBezTo>
                    <a:pt x="16967" y="9550"/>
                    <a:pt x="16728" y="9238"/>
                    <a:pt x="16486" y="8916"/>
                  </a:cubicBezTo>
                  <a:cubicBezTo>
                    <a:pt x="10626" y="1166"/>
                    <a:pt x="9982" y="403"/>
                    <a:pt x="9796" y="403"/>
                  </a:cubicBezTo>
                  <a:cubicBezTo>
                    <a:pt x="9774" y="403"/>
                    <a:pt x="9759" y="413"/>
                    <a:pt x="9743" y="424"/>
                  </a:cubicBezTo>
                  <a:cubicBezTo>
                    <a:pt x="9715" y="444"/>
                    <a:pt x="9695" y="476"/>
                    <a:pt x="9688" y="507"/>
                  </a:cubicBezTo>
                  <a:cubicBezTo>
                    <a:pt x="9670" y="604"/>
                    <a:pt x="9643" y="753"/>
                    <a:pt x="14330" y="7586"/>
                  </a:cubicBezTo>
                  <a:cubicBezTo>
                    <a:pt x="14088" y="7257"/>
                    <a:pt x="13838" y="6924"/>
                    <a:pt x="13593" y="6595"/>
                  </a:cubicBezTo>
                  <a:cubicBezTo>
                    <a:pt x="9784" y="1515"/>
                    <a:pt x="8794" y="302"/>
                    <a:pt x="8475" y="57"/>
                  </a:cubicBezTo>
                  <a:cubicBezTo>
                    <a:pt x="8471" y="57"/>
                    <a:pt x="8471" y="53"/>
                    <a:pt x="8471" y="53"/>
                  </a:cubicBezTo>
                  <a:lnTo>
                    <a:pt x="8471" y="57"/>
                  </a:lnTo>
                  <a:cubicBezTo>
                    <a:pt x="8417" y="15"/>
                    <a:pt x="8382" y="1"/>
                    <a:pt x="83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4" name="Google Shape;394;p27"/>
            <p:cNvGrpSpPr/>
            <p:nvPr/>
          </p:nvGrpSpPr>
          <p:grpSpPr>
            <a:xfrm rot="-463497">
              <a:off x="6619536" y="649401"/>
              <a:ext cx="960126" cy="1122298"/>
              <a:chOff x="6246600" y="3562450"/>
              <a:chExt cx="840768" cy="982780"/>
            </a:xfrm>
          </p:grpSpPr>
          <p:sp>
            <p:nvSpPr>
              <p:cNvPr id="395" name="Google Shape;395;p27"/>
              <p:cNvSpPr/>
              <p:nvPr/>
            </p:nvSpPr>
            <p:spPr>
              <a:xfrm>
                <a:off x="6357979" y="3901087"/>
                <a:ext cx="597582" cy="562038"/>
              </a:xfrm>
              <a:custGeom>
                <a:avLst/>
                <a:gdLst/>
                <a:ahLst/>
                <a:cxnLst/>
                <a:rect l="l" t="t" r="r" b="b"/>
                <a:pathLst>
                  <a:path w="7431" h="6989" extrusionOk="0">
                    <a:moveTo>
                      <a:pt x="4045" y="164"/>
                    </a:moveTo>
                    <a:cubicBezTo>
                      <a:pt x="4855" y="164"/>
                      <a:pt x="5844" y="566"/>
                      <a:pt x="6401" y="1126"/>
                    </a:cubicBezTo>
                    <a:cubicBezTo>
                      <a:pt x="7160" y="1895"/>
                      <a:pt x="7288" y="2821"/>
                      <a:pt x="7205" y="3843"/>
                    </a:cubicBezTo>
                    <a:cubicBezTo>
                      <a:pt x="7135" y="4689"/>
                      <a:pt x="7048" y="5354"/>
                      <a:pt x="6445" y="5970"/>
                    </a:cubicBezTo>
                    <a:cubicBezTo>
                      <a:pt x="5881" y="6549"/>
                      <a:pt x="5325" y="6822"/>
                      <a:pt x="4514" y="6822"/>
                    </a:cubicBezTo>
                    <a:cubicBezTo>
                      <a:pt x="4469" y="6822"/>
                      <a:pt x="4424" y="6821"/>
                      <a:pt x="4377" y="6819"/>
                    </a:cubicBezTo>
                    <a:cubicBezTo>
                      <a:pt x="3559" y="6792"/>
                      <a:pt x="2353" y="6629"/>
                      <a:pt x="1688" y="6119"/>
                    </a:cubicBezTo>
                    <a:cubicBezTo>
                      <a:pt x="885" y="5506"/>
                      <a:pt x="507" y="4331"/>
                      <a:pt x="479" y="3354"/>
                    </a:cubicBezTo>
                    <a:cubicBezTo>
                      <a:pt x="448" y="2298"/>
                      <a:pt x="808" y="1223"/>
                      <a:pt x="1789" y="690"/>
                    </a:cubicBezTo>
                    <a:cubicBezTo>
                      <a:pt x="2420" y="344"/>
                      <a:pt x="3231" y="243"/>
                      <a:pt x="3937" y="167"/>
                    </a:cubicBezTo>
                    <a:cubicBezTo>
                      <a:pt x="3973" y="165"/>
                      <a:pt x="4009" y="164"/>
                      <a:pt x="4045" y="164"/>
                    </a:cubicBezTo>
                    <a:close/>
                    <a:moveTo>
                      <a:pt x="4068" y="1"/>
                    </a:moveTo>
                    <a:cubicBezTo>
                      <a:pt x="4030" y="1"/>
                      <a:pt x="3991" y="1"/>
                      <a:pt x="3953" y="3"/>
                    </a:cubicBezTo>
                    <a:lnTo>
                      <a:pt x="3953" y="3"/>
                    </a:lnTo>
                    <a:cubicBezTo>
                      <a:pt x="3952" y="3"/>
                      <a:pt x="3951" y="3"/>
                      <a:pt x="3949" y="3"/>
                    </a:cubicBezTo>
                    <a:cubicBezTo>
                      <a:pt x="3946" y="3"/>
                      <a:pt x="3942" y="3"/>
                      <a:pt x="3937" y="4"/>
                    </a:cubicBezTo>
                    <a:cubicBezTo>
                      <a:pt x="3937" y="4"/>
                      <a:pt x="3937" y="4"/>
                      <a:pt x="3937" y="4"/>
                    </a:cubicBezTo>
                    <a:lnTo>
                      <a:pt x="3937" y="4"/>
                    </a:lnTo>
                    <a:cubicBezTo>
                      <a:pt x="3932" y="4"/>
                      <a:pt x="3928" y="4"/>
                      <a:pt x="3923" y="5"/>
                    </a:cubicBezTo>
                    <a:lnTo>
                      <a:pt x="3923" y="5"/>
                    </a:lnTo>
                    <a:cubicBezTo>
                      <a:pt x="2589" y="151"/>
                      <a:pt x="1112" y="453"/>
                      <a:pt x="559" y="1844"/>
                    </a:cubicBezTo>
                    <a:cubicBezTo>
                      <a:pt x="1" y="3247"/>
                      <a:pt x="362" y="5423"/>
                      <a:pt x="1671" y="6320"/>
                    </a:cubicBezTo>
                    <a:cubicBezTo>
                      <a:pt x="2295" y="6750"/>
                      <a:pt x="3210" y="6864"/>
                      <a:pt x="3944" y="6950"/>
                    </a:cubicBezTo>
                    <a:cubicBezTo>
                      <a:pt x="4142" y="6973"/>
                      <a:pt x="4352" y="6988"/>
                      <a:pt x="4564" y="6988"/>
                    </a:cubicBezTo>
                    <a:cubicBezTo>
                      <a:pt x="5071" y="6988"/>
                      <a:pt x="5591" y="6901"/>
                      <a:pt x="5999" y="6614"/>
                    </a:cubicBezTo>
                    <a:cubicBezTo>
                      <a:pt x="7218" y="5762"/>
                      <a:pt x="7426" y="4484"/>
                      <a:pt x="7430" y="3070"/>
                    </a:cubicBezTo>
                    <a:cubicBezTo>
                      <a:pt x="7430" y="1369"/>
                      <a:pt x="5701" y="1"/>
                      <a:pt x="40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7"/>
              <p:cNvSpPr/>
              <p:nvPr/>
            </p:nvSpPr>
            <p:spPr>
              <a:xfrm>
                <a:off x="6276676" y="3845840"/>
                <a:ext cx="754316" cy="677759"/>
              </a:xfrm>
              <a:custGeom>
                <a:avLst/>
                <a:gdLst/>
                <a:ahLst/>
                <a:cxnLst/>
                <a:rect l="l" t="t" r="r" b="b"/>
                <a:pathLst>
                  <a:path w="9380" h="8428" extrusionOk="0">
                    <a:moveTo>
                      <a:pt x="4917" y="164"/>
                    </a:moveTo>
                    <a:cubicBezTo>
                      <a:pt x="6119" y="202"/>
                      <a:pt x="7304" y="646"/>
                      <a:pt x="8163" y="1505"/>
                    </a:cubicBezTo>
                    <a:cubicBezTo>
                      <a:pt x="8832" y="2177"/>
                      <a:pt x="9106" y="3393"/>
                      <a:pt x="9092" y="4332"/>
                    </a:cubicBezTo>
                    <a:cubicBezTo>
                      <a:pt x="9078" y="5147"/>
                      <a:pt x="8774" y="6047"/>
                      <a:pt x="8344" y="6730"/>
                    </a:cubicBezTo>
                    <a:cubicBezTo>
                      <a:pt x="7668" y="7808"/>
                      <a:pt x="6524" y="8182"/>
                      <a:pt x="5309" y="8254"/>
                    </a:cubicBezTo>
                    <a:cubicBezTo>
                      <a:pt x="5108" y="8266"/>
                      <a:pt x="4905" y="8273"/>
                      <a:pt x="4702" y="8273"/>
                    </a:cubicBezTo>
                    <a:cubicBezTo>
                      <a:pt x="3662" y="8273"/>
                      <a:pt x="2613" y="8091"/>
                      <a:pt x="1813" y="7375"/>
                    </a:cubicBezTo>
                    <a:cubicBezTo>
                      <a:pt x="901" y="6553"/>
                      <a:pt x="475" y="5347"/>
                      <a:pt x="489" y="4138"/>
                    </a:cubicBezTo>
                    <a:cubicBezTo>
                      <a:pt x="496" y="3535"/>
                      <a:pt x="589" y="2923"/>
                      <a:pt x="783" y="2354"/>
                    </a:cubicBezTo>
                    <a:cubicBezTo>
                      <a:pt x="1023" y="1658"/>
                      <a:pt x="1567" y="1193"/>
                      <a:pt x="2152" y="781"/>
                    </a:cubicBezTo>
                    <a:cubicBezTo>
                      <a:pt x="2974" y="206"/>
                      <a:pt x="3961" y="268"/>
                      <a:pt x="4917" y="164"/>
                    </a:cubicBezTo>
                    <a:close/>
                    <a:moveTo>
                      <a:pt x="4929" y="0"/>
                    </a:moveTo>
                    <a:cubicBezTo>
                      <a:pt x="4925" y="0"/>
                      <a:pt x="4921" y="1"/>
                      <a:pt x="4917" y="1"/>
                    </a:cubicBezTo>
                    <a:cubicBezTo>
                      <a:pt x="4916" y="1"/>
                      <a:pt x="4915" y="1"/>
                      <a:pt x="4914" y="1"/>
                    </a:cubicBezTo>
                    <a:cubicBezTo>
                      <a:pt x="4906" y="1"/>
                      <a:pt x="4899" y="2"/>
                      <a:pt x="4893" y="4"/>
                    </a:cubicBezTo>
                    <a:lnTo>
                      <a:pt x="4893" y="4"/>
                    </a:lnTo>
                    <a:cubicBezTo>
                      <a:pt x="4125" y="83"/>
                      <a:pt x="3232" y="22"/>
                      <a:pt x="2526" y="365"/>
                    </a:cubicBezTo>
                    <a:cubicBezTo>
                      <a:pt x="1722" y="750"/>
                      <a:pt x="915" y="1453"/>
                      <a:pt x="624" y="2309"/>
                    </a:cubicBezTo>
                    <a:cubicBezTo>
                      <a:pt x="1" y="4162"/>
                      <a:pt x="308" y="6467"/>
                      <a:pt x="1951" y="7693"/>
                    </a:cubicBezTo>
                    <a:cubicBezTo>
                      <a:pt x="2775" y="8309"/>
                      <a:pt x="3776" y="8428"/>
                      <a:pt x="4777" y="8428"/>
                    </a:cubicBezTo>
                    <a:cubicBezTo>
                      <a:pt x="4795" y="8428"/>
                      <a:pt x="4813" y="8427"/>
                      <a:pt x="4830" y="8427"/>
                    </a:cubicBezTo>
                    <a:cubicBezTo>
                      <a:pt x="5752" y="8424"/>
                      <a:pt x="6819" y="8317"/>
                      <a:pt x="7599" y="7776"/>
                    </a:cubicBezTo>
                    <a:cubicBezTo>
                      <a:pt x="8680" y="7025"/>
                      <a:pt x="9380" y="5320"/>
                      <a:pt x="9244" y="4010"/>
                    </a:cubicBezTo>
                    <a:cubicBezTo>
                      <a:pt x="9130" y="2888"/>
                      <a:pt x="8873" y="1851"/>
                      <a:pt x="7976" y="1117"/>
                    </a:cubicBezTo>
                    <a:cubicBezTo>
                      <a:pt x="7114" y="409"/>
                      <a:pt x="6051" y="42"/>
                      <a:pt x="4946" y="2"/>
                    </a:cubicBezTo>
                    <a:lnTo>
                      <a:pt x="4946" y="2"/>
                    </a:lnTo>
                    <a:cubicBezTo>
                      <a:pt x="4940" y="1"/>
                      <a:pt x="4935" y="0"/>
                      <a:pt x="49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7"/>
              <p:cNvSpPr/>
              <p:nvPr/>
            </p:nvSpPr>
            <p:spPr>
              <a:xfrm>
                <a:off x="6297987" y="3804345"/>
                <a:ext cx="228547" cy="163167"/>
              </a:xfrm>
              <a:custGeom>
                <a:avLst/>
                <a:gdLst/>
                <a:ahLst/>
                <a:cxnLst/>
                <a:rect l="l" t="t" r="r" b="b"/>
                <a:pathLst>
                  <a:path w="2842" h="2029" extrusionOk="0">
                    <a:moveTo>
                      <a:pt x="2733" y="0"/>
                    </a:moveTo>
                    <a:cubicBezTo>
                      <a:pt x="2726" y="0"/>
                      <a:pt x="2717" y="1"/>
                      <a:pt x="2709" y="4"/>
                    </a:cubicBezTo>
                    <a:cubicBezTo>
                      <a:pt x="1741" y="295"/>
                      <a:pt x="571" y="1013"/>
                      <a:pt x="37" y="1907"/>
                    </a:cubicBezTo>
                    <a:cubicBezTo>
                      <a:pt x="1" y="1969"/>
                      <a:pt x="57" y="2029"/>
                      <a:pt x="113" y="2029"/>
                    </a:cubicBezTo>
                    <a:cubicBezTo>
                      <a:pt x="137" y="2029"/>
                      <a:pt x="162" y="2017"/>
                      <a:pt x="179" y="1990"/>
                    </a:cubicBezTo>
                    <a:cubicBezTo>
                      <a:pt x="688" y="1134"/>
                      <a:pt x="1831" y="441"/>
                      <a:pt x="2750" y="161"/>
                    </a:cubicBezTo>
                    <a:cubicBezTo>
                      <a:pt x="2841" y="135"/>
                      <a:pt x="2815" y="0"/>
                      <a:pt x="27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7"/>
              <p:cNvSpPr/>
              <p:nvPr/>
            </p:nvSpPr>
            <p:spPr>
              <a:xfrm>
                <a:off x="6246600" y="3738564"/>
                <a:ext cx="278968" cy="228949"/>
              </a:xfrm>
              <a:custGeom>
                <a:avLst/>
                <a:gdLst/>
                <a:ahLst/>
                <a:cxnLst/>
                <a:rect l="l" t="t" r="r" b="b"/>
                <a:pathLst>
                  <a:path w="3469" h="2847" extrusionOk="0">
                    <a:moveTo>
                      <a:pt x="1999" y="1"/>
                    </a:moveTo>
                    <a:cubicBezTo>
                      <a:pt x="1606" y="1"/>
                      <a:pt x="1205" y="117"/>
                      <a:pt x="877" y="331"/>
                    </a:cubicBezTo>
                    <a:cubicBezTo>
                      <a:pt x="66" y="857"/>
                      <a:pt x="1" y="2146"/>
                      <a:pt x="690" y="2822"/>
                    </a:cubicBezTo>
                    <a:cubicBezTo>
                      <a:pt x="707" y="2839"/>
                      <a:pt x="726" y="2847"/>
                      <a:pt x="745" y="2847"/>
                    </a:cubicBezTo>
                    <a:cubicBezTo>
                      <a:pt x="808" y="2847"/>
                      <a:pt x="863" y="2764"/>
                      <a:pt x="804" y="2707"/>
                    </a:cubicBezTo>
                    <a:cubicBezTo>
                      <a:pt x="121" y="2032"/>
                      <a:pt x="298" y="822"/>
                      <a:pt x="1116" y="379"/>
                    </a:cubicBezTo>
                    <a:cubicBezTo>
                      <a:pt x="1379" y="237"/>
                      <a:pt x="1683" y="162"/>
                      <a:pt x="1983" y="162"/>
                    </a:cubicBezTo>
                    <a:cubicBezTo>
                      <a:pt x="2524" y="162"/>
                      <a:pt x="3051" y="406"/>
                      <a:pt x="3298" y="944"/>
                    </a:cubicBezTo>
                    <a:cubicBezTo>
                      <a:pt x="3311" y="973"/>
                      <a:pt x="3334" y="985"/>
                      <a:pt x="3358" y="985"/>
                    </a:cubicBezTo>
                    <a:cubicBezTo>
                      <a:pt x="3410" y="985"/>
                      <a:pt x="3468" y="925"/>
                      <a:pt x="3437" y="860"/>
                    </a:cubicBezTo>
                    <a:cubicBezTo>
                      <a:pt x="3166" y="266"/>
                      <a:pt x="2592" y="1"/>
                      <a:pt x="19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7"/>
              <p:cNvSpPr/>
              <p:nvPr/>
            </p:nvSpPr>
            <p:spPr>
              <a:xfrm>
                <a:off x="6394810" y="4443341"/>
                <a:ext cx="98431" cy="101889"/>
              </a:xfrm>
              <a:custGeom>
                <a:avLst/>
                <a:gdLst/>
                <a:ahLst/>
                <a:cxnLst/>
                <a:rect l="l" t="t" r="r" b="b"/>
                <a:pathLst>
                  <a:path w="1224" h="1267" extrusionOk="0">
                    <a:moveTo>
                      <a:pt x="326" y="0"/>
                    </a:moveTo>
                    <a:cubicBezTo>
                      <a:pt x="302" y="0"/>
                      <a:pt x="279" y="12"/>
                      <a:pt x="264" y="41"/>
                    </a:cubicBezTo>
                    <a:cubicBezTo>
                      <a:pt x="153" y="270"/>
                      <a:pt x="80" y="506"/>
                      <a:pt x="56" y="755"/>
                    </a:cubicBezTo>
                    <a:cubicBezTo>
                      <a:pt x="42" y="893"/>
                      <a:pt x="0" y="1147"/>
                      <a:pt x="142" y="1234"/>
                    </a:cubicBezTo>
                    <a:cubicBezTo>
                      <a:pt x="182" y="1257"/>
                      <a:pt x="229" y="1267"/>
                      <a:pt x="278" y="1267"/>
                    </a:cubicBezTo>
                    <a:cubicBezTo>
                      <a:pt x="400" y="1267"/>
                      <a:pt x="539" y="1207"/>
                      <a:pt x="631" y="1160"/>
                    </a:cubicBezTo>
                    <a:cubicBezTo>
                      <a:pt x="843" y="1050"/>
                      <a:pt x="1009" y="873"/>
                      <a:pt x="1168" y="700"/>
                    </a:cubicBezTo>
                    <a:cubicBezTo>
                      <a:pt x="1224" y="641"/>
                      <a:pt x="1168" y="559"/>
                      <a:pt x="1108" y="559"/>
                    </a:cubicBezTo>
                    <a:cubicBezTo>
                      <a:pt x="1089" y="559"/>
                      <a:pt x="1070" y="567"/>
                      <a:pt x="1054" y="586"/>
                    </a:cubicBezTo>
                    <a:cubicBezTo>
                      <a:pt x="896" y="753"/>
                      <a:pt x="615" y="1093"/>
                      <a:pt x="353" y="1093"/>
                    </a:cubicBezTo>
                    <a:cubicBezTo>
                      <a:pt x="344" y="1093"/>
                      <a:pt x="335" y="1092"/>
                      <a:pt x="326" y="1091"/>
                    </a:cubicBezTo>
                    <a:cubicBezTo>
                      <a:pt x="310" y="1098"/>
                      <a:pt x="296" y="1101"/>
                      <a:pt x="283" y="1101"/>
                    </a:cubicBezTo>
                    <a:cubicBezTo>
                      <a:pt x="241" y="1101"/>
                      <a:pt x="217" y="1065"/>
                      <a:pt x="211" y="991"/>
                    </a:cubicBezTo>
                    <a:lnTo>
                      <a:pt x="211" y="914"/>
                    </a:lnTo>
                    <a:cubicBezTo>
                      <a:pt x="205" y="824"/>
                      <a:pt x="222" y="711"/>
                      <a:pt x="240" y="623"/>
                    </a:cubicBezTo>
                    <a:cubicBezTo>
                      <a:pt x="271" y="450"/>
                      <a:pt x="330" y="284"/>
                      <a:pt x="406" y="124"/>
                    </a:cubicBezTo>
                    <a:cubicBezTo>
                      <a:pt x="437" y="60"/>
                      <a:pt x="380" y="0"/>
                      <a:pt x="3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7"/>
              <p:cNvSpPr/>
              <p:nvPr/>
            </p:nvSpPr>
            <p:spPr>
              <a:xfrm>
                <a:off x="6846356" y="4432484"/>
                <a:ext cx="98270" cy="101889"/>
              </a:xfrm>
              <a:custGeom>
                <a:avLst/>
                <a:gdLst/>
                <a:ahLst/>
                <a:cxnLst/>
                <a:rect l="l" t="t" r="r" b="b"/>
                <a:pathLst>
                  <a:path w="1222" h="1267" extrusionOk="0">
                    <a:moveTo>
                      <a:pt x="897" y="0"/>
                    </a:moveTo>
                    <a:cubicBezTo>
                      <a:pt x="843" y="0"/>
                      <a:pt x="786" y="60"/>
                      <a:pt x="820" y="125"/>
                    </a:cubicBezTo>
                    <a:cubicBezTo>
                      <a:pt x="896" y="284"/>
                      <a:pt x="955" y="446"/>
                      <a:pt x="986" y="624"/>
                    </a:cubicBezTo>
                    <a:cubicBezTo>
                      <a:pt x="999" y="703"/>
                      <a:pt x="1007" y="790"/>
                      <a:pt x="1010" y="873"/>
                    </a:cubicBezTo>
                    <a:cubicBezTo>
                      <a:pt x="1014" y="911"/>
                      <a:pt x="1014" y="949"/>
                      <a:pt x="1010" y="991"/>
                    </a:cubicBezTo>
                    <a:cubicBezTo>
                      <a:pt x="1005" y="1063"/>
                      <a:pt x="981" y="1100"/>
                      <a:pt x="938" y="1100"/>
                    </a:cubicBezTo>
                    <a:cubicBezTo>
                      <a:pt x="925" y="1100"/>
                      <a:pt x="911" y="1097"/>
                      <a:pt x="896" y="1091"/>
                    </a:cubicBezTo>
                    <a:cubicBezTo>
                      <a:pt x="888" y="1091"/>
                      <a:pt x="880" y="1092"/>
                      <a:pt x="872" y="1092"/>
                    </a:cubicBezTo>
                    <a:cubicBezTo>
                      <a:pt x="609" y="1092"/>
                      <a:pt x="330" y="753"/>
                      <a:pt x="172" y="582"/>
                    </a:cubicBezTo>
                    <a:cubicBezTo>
                      <a:pt x="155" y="564"/>
                      <a:pt x="136" y="557"/>
                      <a:pt x="117" y="557"/>
                    </a:cubicBezTo>
                    <a:cubicBezTo>
                      <a:pt x="56" y="557"/>
                      <a:pt x="1" y="639"/>
                      <a:pt x="54" y="700"/>
                    </a:cubicBezTo>
                    <a:cubicBezTo>
                      <a:pt x="217" y="870"/>
                      <a:pt x="383" y="1046"/>
                      <a:pt x="594" y="1157"/>
                    </a:cubicBezTo>
                    <a:cubicBezTo>
                      <a:pt x="684" y="1207"/>
                      <a:pt x="824" y="1266"/>
                      <a:pt x="946" y="1266"/>
                    </a:cubicBezTo>
                    <a:cubicBezTo>
                      <a:pt x="995" y="1266"/>
                      <a:pt x="1041" y="1257"/>
                      <a:pt x="1079" y="1233"/>
                    </a:cubicBezTo>
                    <a:cubicBezTo>
                      <a:pt x="1221" y="1143"/>
                      <a:pt x="1180" y="897"/>
                      <a:pt x="1166" y="755"/>
                    </a:cubicBezTo>
                    <a:cubicBezTo>
                      <a:pt x="1145" y="505"/>
                      <a:pt x="1069" y="267"/>
                      <a:pt x="958" y="41"/>
                    </a:cubicBezTo>
                    <a:cubicBezTo>
                      <a:pt x="944" y="12"/>
                      <a:pt x="921" y="0"/>
                      <a:pt x="8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7"/>
              <p:cNvSpPr/>
              <p:nvPr/>
            </p:nvSpPr>
            <p:spPr>
              <a:xfrm>
                <a:off x="6637672" y="3990994"/>
                <a:ext cx="21632" cy="222998"/>
              </a:xfrm>
              <a:custGeom>
                <a:avLst/>
                <a:gdLst/>
                <a:ahLst/>
                <a:cxnLst/>
                <a:rect l="l" t="t" r="r" b="b"/>
                <a:pathLst>
                  <a:path w="269" h="2773" extrusionOk="0">
                    <a:moveTo>
                      <a:pt x="80" y="1"/>
                    </a:moveTo>
                    <a:cubicBezTo>
                      <a:pt x="40" y="1"/>
                      <a:pt x="0" y="28"/>
                      <a:pt x="2" y="81"/>
                    </a:cubicBezTo>
                    <a:cubicBezTo>
                      <a:pt x="23" y="951"/>
                      <a:pt x="68" y="1824"/>
                      <a:pt x="102" y="2693"/>
                    </a:cubicBezTo>
                    <a:cubicBezTo>
                      <a:pt x="104" y="2746"/>
                      <a:pt x="147" y="2773"/>
                      <a:pt x="189" y="2773"/>
                    </a:cubicBezTo>
                    <a:cubicBezTo>
                      <a:pt x="230" y="2773"/>
                      <a:pt x="269" y="2747"/>
                      <a:pt x="265" y="2693"/>
                    </a:cubicBezTo>
                    <a:cubicBezTo>
                      <a:pt x="231" y="1824"/>
                      <a:pt x="185" y="951"/>
                      <a:pt x="164" y="81"/>
                    </a:cubicBezTo>
                    <a:cubicBezTo>
                      <a:pt x="163" y="28"/>
                      <a:pt x="121" y="1"/>
                      <a:pt x="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7"/>
              <p:cNvSpPr/>
              <p:nvPr/>
            </p:nvSpPr>
            <p:spPr>
              <a:xfrm>
                <a:off x="6566582" y="4216805"/>
                <a:ext cx="93043" cy="108242"/>
              </a:xfrm>
              <a:custGeom>
                <a:avLst/>
                <a:gdLst/>
                <a:ahLst/>
                <a:cxnLst/>
                <a:rect l="l" t="t" r="r" b="b"/>
                <a:pathLst>
                  <a:path w="1157" h="1346" extrusionOk="0">
                    <a:moveTo>
                      <a:pt x="1042" y="1"/>
                    </a:moveTo>
                    <a:cubicBezTo>
                      <a:pt x="1024" y="1"/>
                      <a:pt x="1005" y="9"/>
                      <a:pt x="990" y="28"/>
                    </a:cubicBezTo>
                    <a:cubicBezTo>
                      <a:pt x="661" y="416"/>
                      <a:pt x="297" y="787"/>
                      <a:pt x="37" y="1223"/>
                    </a:cubicBezTo>
                    <a:cubicBezTo>
                      <a:pt x="1" y="1288"/>
                      <a:pt x="58" y="1346"/>
                      <a:pt x="114" y="1346"/>
                    </a:cubicBezTo>
                    <a:cubicBezTo>
                      <a:pt x="138" y="1346"/>
                      <a:pt x="163" y="1334"/>
                      <a:pt x="179" y="1306"/>
                    </a:cubicBezTo>
                    <a:cubicBezTo>
                      <a:pt x="432" y="880"/>
                      <a:pt x="786" y="520"/>
                      <a:pt x="1104" y="146"/>
                    </a:cubicBezTo>
                    <a:cubicBezTo>
                      <a:pt x="1157" y="84"/>
                      <a:pt x="1101" y="1"/>
                      <a:pt x="10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7"/>
              <p:cNvSpPr/>
              <p:nvPr/>
            </p:nvSpPr>
            <p:spPr>
              <a:xfrm>
                <a:off x="6278365" y="3728029"/>
                <a:ext cx="78487" cy="64897"/>
              </a:xfrm>
              <a:custGeom>
                <a:avLst/>
                <a:gdLst/>
                <a:ahLst/>
                <a:cxnLst/>
                <a:rect l="l" t="t" r="r" b="b"/>
                <a:pathLst>
                  <a:path w="976" h="807" extrusionOk="0">
                    <a:moveTo>
                      <a:pt x="316" y="0"/>
                    </a:moveTo>
                    <a:cubicBezTo>
                      <a:pt x="267" y="0"/>
                      <a:pt x="221" y="14"/>
                      <a:pt x="180" y="49"/>
                    </a:cubicBezTo>
                    <a:cubicBezTo>
                      <a:pt x="1" y="209"/>
                      <a:pt x="215" y="545"/>
                      <a:pt x="236" y="729"/>
                    </a:cubicBezTo>
                    <a:cubicBezTo>
                      <a:pt x="241" y="781"/>
                      <a:pt x="284" y="807"/>
                      <a:pt x="325" y="807"/>
                    </a:cubicBezTo>
                    <a:cubicBezTo>
                      <a:pt x="366" y="807"/>
                      <a:pt x="404" y="781"/>
                      <a:pt x="399" y="729"/>
                    </a:cubicBezTo>
                    <a:cubicBezTo>
                      <a:pt x="388" y="645"/>
                      <a:pt x="367" y="566"/>
                      <a:pt x="343" y="489"/>
                    </a:cubicBezTo>
                    <a:cubicBezTo>
                      <a:pt x="319" y="417"/>
                      <a:pt x="277" y="330"/>
                      <a:pt x="281" y="257"/>
                    </a:cubicBezTo>
                    <a:cubicBezTo>
                      <a:pt x="283" y="199"/>
                      <a:pt x="309" y="180"/>
                      <a:pt x="344" y="180"/>
                    </a:cubicBezTo>
                    <a:cubicBezTo>
                      <a:pt x="403" y="180"/>
                      <a:pt x="490" y="238"/>
                      <a:pt x="534" y="264"/>
                    </a:cubicBezTo>
                    <a:cubicBezTo>
                      <a:pt x="624" y="320"/>
                      <a:pt x="711" y="382"/>
                      <a:pt x="811" y="427"/>
                    </a:cubicBezTo>
                    <a:cubicBezTo>
                      <a:pt x="823" y="432"/>
                      <a:pt x="834" y="434"/>
                      <a:pt x="845" y="434"/>
                    </a:cubicBezTo>
                    <a:cubicBezTo>
                      <a:pt x="922" y="434"/>
                      <a:pt x="975" y="321"/>
                      <a:pt x="890" y="285"/>
                    </a:cubicBezTo>
                    <a:cubicBezTo>
                      <a:pt x="752" y="224"/>
                      <a:pt x="510" y="0"/>
                      <a:pt x="31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7"/>
              <p:cNvSpPr/>
              <p:nvPr/>
            </p:nvSpPr>
            <p:spPr>
              <a:xfrm>
                <a:off x="6710530" y="3804345"/>
                <a:ext cx="251144" cy="124084"/>
              </a:xfrm>
              <a:custGeom>
                <a:avLst/>
                <a:gdLst/>
                <a:ahLst/>
                <a:cxnLst/>
                <a:rect l="l" t="t" r="r" b="b"/>
                <a:pathLst>
                  <a:path w="3123" h="1543" extrusionOk="0">
                    <a:moveTo>
                      <a:pt x="92" y="0"/>
                    </a:moveTo>
                    <a:cubicBezTo>
                      <a:pt x="0" y="0"/>
                      <a:pt x="4" y="154"/>
                      <a:pt x="104" y="164"/>
                    </a:cubicBezTo>
                    <a:cubicBezTo>
                      <a:pt x="1060" y="282"/>
                      <a:pt x="2301" y="763"/>
                      <a:pt x="2955" y="1515"/>
                    </a:cubicBezTo>
                    <a:cubicBezTo>
                      <a:pt x="2971" y="1534"/>
                      <a:pt x="2990" y="1542"/>
                      <a:pt x="3008" y="1542"/>
                    </a:cubicBezTo>
                    <a:cubicBezTo>
                      <a:pt x="3067" y="1542"/>
                      <a:pt x="3123" y="1461"/>
                      <a:pt x="3070" y="1401"/>
                    </a:cubicBezTo>
                    <a:cubicBezTo>
                      <a:pt x="2384" y="611"/>
                      <a:pt x="1108" y="126"/>
                      <a:pt x="104" y="1"/>
                    </a:cubicBezTo>
                    <a:cubicBezTo>
                      <a:pt x="100" y="0"/>
                      <a:pt x="96" y="0"/>
                      <a:pt x="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7"/>
              <p:cNvSpPr/>
              <p:nvPr/>
            </p:nvSpPr>
            <p:spPr>
              <a:xfrm>
                <a:off x="6711254" y="3717816"/>
                <a:ext cx="289905" cy="210131"/>
              </a:xfrm>
              <a:custGeom>
                <a:avLst/>
                <a:gdLst/>
                <a:ahLst/>
                <a:cxnLst/>
                <a:rect l="l" t="t" r="r" b="b"/>
                <a:pathLst>
                  <a:path w="3605" h="2613" extrusionOk="0">
                    <a:moveTo>
                      <a:pt x="1644" y="0"/>
                    </a:moveTo>
                    <a:cubicBezTo>
                      <a:pt x="923" y="0"/>
                      <a:pt x="218" y="373"/>
                      <a:pt x="15" y="1136"/>
                    </a:cubicBezTo>
                    <a:cubicBezTo>
                      <a:pt x="1" y="1198"/>
                      <a:pt x="51" y="1238"/>
                      <a:pt x="100" y="1238"/>
                    </a:cubicBezTo>
                    <a:cubicBezTo>
                      <a:pt x="132" y="1238"/>
                      <a:pt x="164" y="1221"/>
                      <a:pt x="175" y="1181"/>
                    </a:cubicBezTo>
                    <a:cubicBezTo>
                      <a:pt x="357" y="496"/>
                      <a:pt x="998" y="162"/>
                      <a:pt x="1649" y="162"/>
                    </a:cubicBezTo>
                    <a:cubicBezTo>
                      <a:pt x="1876" y="162"/>
                      <a:pt x="2105" y="203"/>
                      <a:pt x="2316" y="284"/>
                    </a:cubicBezTo>
                    <a:cubicBezTo>
                      <a:pt x="3151" y="599"/>
                      <a:pt x="3449" y="1763"/>
                      <a:pt x="2933" y="2494"/>
                    </a:cubicBezTo>
                    <a:cubicBezTo>
                      <a:pt x="2889" y="2555"/>
                      <a:pt x="2946" y="2612"/>
                      <a:pt x="3005" y="2612"/>
                    </a:cubicBezTo>
                    <a:cubicBezTo>
                      <a:pt x="3030" y="2612"/>
                      <a:pt x="3056" y="2602"/>
                      <a:pt x="3074" y="2577"/>
                    </a:cubicBezTo>
                    <a:cubicBezTo>
                      <a:pt x="3605" y="1825"/>
                      <a:pt x="3359" y="589"/>
                      <a:pt x="2521" y="194"/>
                    </a:cubicBezTo>
                    <a:cubicBezTo>
                      <a:pt x="2249" y="65"/>
                      <a:pt x="1945" y="0"/>
                      <a:pt x="16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7"/>
              <p:cNvSpPr/>
              <p:nvPr/>
            </p:nvSpPr>
            <p:spPr>
              <a:xfrm>
                <a:off x="6868230" y="3691439"/>
                <a:ext cx="73904" cy="64414"/>
              </a:xfrm>
              <a:custGeom>
                <a:avLst/>
                <a:gdLst/>
                <a:ahLst/>
                <a:cxnLst/>
                <a:rect l="l" t="t" r="r" b="b"/>
                <a:pathLst>
                  <a:path w="919" h="801" extrusionOk="0">
                    <a:moveTo>
                      <a:pt x="623" y="1"/>
                    </a:moveTo>
                    <a:cubicBezTo>
                      <a:pt x="425" y="1"/>
                      <a:pt x="199" y="294"/>
                      <a:pt x="73" y="380"/>
                    </a:cubicBezTo>
                    <a:cubicBezTo>
                      <a:pt x="1" y="426"/>
                      <a:pt x="45" y="532"/>
                      <a:pt x="113" y="532"/>
                    </a:cubicBezTo>
                    <a:cubicBezTo>
                      <a:pt x="127" y="532"/>
                      <a:pt x="141" y="528"/>
                      <a:pt x="156" y="518"/>
                    </a:cubicBezTo>
                    <a:cubicBezTo>
                      <a:pt x="233" y="469"/>
                      <a:pt x="302" y="404"/>
                      <a:pt x="367" y="341"/>
                    </a:cubicBezTo>
                    <a:cubicBezTo>
                      <a:pt x="411" y="304"/>
                      <a:pt x="529" y="182"/>
                      <a:pt x="604" y="182"/>
                    </a:cubicBezTo>
                    <a:cubicBezTo>
                      <a:pt x="626" y="182"/>
                      <a:pt x="643" y="192"/>
                      <a:pt x="655" y="217"/>
                    </a:cubicBezTo>
                    <a:cubicBezTo>
                      <a:pt x="683" y="282"/>
                      <a:pt x="652" y="397"/>
                      <a:pt x="641" y="463"/>
                    </a:cubicBezTo>
                    <a:cubicBezTo>
                      <a:pt x="631" y="549"/>
                      <a:pt x="617" y="636"/>
                      <a:pt x="624" y="722"/>
                    </a:cubicBezTo>
                    <a:cubicBezTo>
                      <a:pt x="627" y="774"/>
                      <a:pt x="670" y="800"/>
                      <a:pt x="711" y="800"/>
                    </a:cubicBezTo>
                    <a:cubicBezTo>
                      <a:pt x="751" y="800"/>
                      <a:pt x="790" y="774"/>
                      <a:pt x="786" y="722"/>
                    </a:cubicBezTo>
                    <a:cubicBezTo>
                      <a:pt x="777" y="532"/>
                      <a:pt x="919" y="189"/>
                      <a:pt x="742" y="44"/>
                    </a:cubicBezTo>
                    <a:cubicBezTo>
                      <a:pt x="704" y="14"/>
                      <a:pt x="664" y="1"/>
                      <a:pt x="6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7"/>
              <p:cNvSpPr/>
              <p:nvPr/>
            </p:nvSpPr>
            <p:spPr>
              <a:xfrm>
                <a:off x="6550258" y="3735830"/>
                <a:ext cx="131643" cy="15360"/>
              </a:xfrm>
              <a:custGeom>
                <a:avLst/>
                <a:gdLst/>
                <a:ahLst/>
                <a:cxnLst/>
                <a:rect l="l" t="t" r="r" b="b"/>
                <a:pathLst>
                  <a:path w="1637" h="191" extrusionOk="0">
                    <a:moveTo>
                      <a:pt x="1529" y="0"/>
                    </a:moveTo>
                    <a:cubicBezTo>
                      <a:pt x="1054" y="4"/>
                      <a:pt x="583" y="15"/>
                      <a:pt x="108" y="29"/>
                    </a:cubicBezTo>
                    <a:cubicBezTo>
                      <a:pt x="2" y="32"/>
                      <a:pt x="1" y="191"/>
                      <a:pt x="104" y="191"/>
                    </a:cubicBezTo>
                    <a:cubicBezTo>
                      <a:pt x="105" y="191"/>
                      <a:pt x="107" y="191"/>
                      <a:pt x="108" y="191"/>
                    </a:cubicBezTo>
                    <a:cubicBezTo>
                      <a:pt x="583" y="178"/>
                      <a:pt x="1054" y="167"/>
                      <a:pt x="1529" y="163"/>
                    </a:cubicBezTo>
                    <a:cubicBezTo>
                      <a:pt x="1636" y="163"/>
                      <a:pt x="1636" y="0"/>
                      <a:pt x="15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7"/>
              <p:cNvSpPr/>
              <p:nvPr/>
            </p:nvSpPr>
            <p:spPr>
              <a:xfrm>
                <a:off x="6551142" y="3797188"/>
                <a:ext cx="133171" cy="20024"/>
              </a:xfrm>
              <a:custGeom>
                <a:avLst/>
                <a:gdLst/>
                <a:ahLst/>
                <a:cxnLst/>
                <a:rect l="l" t="t" r="r" b="b"/>
                <a:pathLst>
                  <a:path w="1656" h="249" extrusionOk="0">
                    <a:moveTo>
                      <a:pt x="1541" y="0"/>
                    </a:moveTo>
                    <a:cubicBezTo>
                      <a:pt x="1534" y="0"/>
                      <a:pt x="1526" y="1"/>
                      <a:pt x="1518" y="3"/>
                    </a:cubicBezTo>
                    <a:cubicBezTo>
                      <a:pt x="1250" y="66"/>
                      <a:pt x="975" y="84"/>
                      <a:pt x="699" y="84"/>
                    </a:cubicBezTo>
                    <a:cubicBezTo>
                      <a:pt x="501" y="84"/>
                      <a:pt x="303" y="74"/>
                      <a:pt x="108" y="66"/>
                    </a:cubicBezTo>
                    <a:cubicBezTo>
                      <a:pt x="107" y="66"/>
                      <a:pt x="106" y="66"/>
                      <a:pt x="104" y="66"/>
                    </a:cubicBezTo>
                    <a:cubicBezTo>
                      <a:pt x="1" y="66"/>
                      <a:pt x="5" y="225"/>
                      <a:pt x="108" y="232"/>
                    </a:cubicBezTo>
                    <a:cubicBezTo>
                      <a:pt x="298" y="240"/>
                      <a:pt x="490" y="248"/>
                      <a:pt x="682" y="248"/>
                    </a:cubicBezTo>
                    <a:cubicBezTo>
                      <a:pt x="979" y="248"/>
                      <a:pt x="1275" y="229"/>
                      <a:pt x="1563" y="160"/>
                    </a:cubicBezTo>
                    <a:cubicBezTo>
                      <a:pt x="1656" y="137"/>
                      <a:pt x="1628" y="0"/>
                      <a:pt x="15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7"/>
              <p:cNvSpPr/>
              <p:nvPr/>
            </p:nvSpPr>
            <p:spPr>
              <a:xfrm>
                <a:off x="6665657" y="3736714"/>
                <a:ext cx="16888" cy="73180"/>
              </a:xfrm>
              <a:custGeom>
                <a:avLst/>
                <a:gdLst/>
                <a:ahLst/>
                <a:cxnLst/>
                <a:rect l="l" t="t" r="r" b="b"/>
                <a:pathLst>
                  <a:path w="210" h="910" extrusionOk="0">
                    <a:moveTo>
                      <a:pt x="108" y="0"/>
                    </a:moveTo>
                    <a:cubicBezTo>
                      <a:pt x="76" y="0"/>
                      <a:pt x="47" y="18"/>
                      <a:pt x="42" y="59"/>
                    </a:cubicBezTo>
                    <a:cubicBezTo>
                      <a:pt x="3" y="319"/>
                      <a:pt x="0" y="572"/>
                      <a:pt x="35" y="832"/>
                    </a:cubicBezTo>
                    <a:cubicBezTo>
                      <a:pt x="42" y="884"/>
                      <a:pt x="86" y="910"/>
                      <a:pt x="127" y="910"/>
                    </a:cubicBezTo>
                    <a:cubicBezTo>
                      <a:pt x="167" y="910"/>
                      <a:pt x="205" y="884"/>
                      <a:pt x="198" y="832"/>
                    </a:cubicBezTo>
                    <a:cubicBezTo>
                      <a:pt x="166" y="589"/>
                      <a:pt x="166" y="346"/>
                      <a:pt x="201" y="101"/>
                    </a:cubicBezTo>
                    <a:cubicBezTo>
                      <a:pt x="210" y="40"/>
                      <a:pt x="156" y="0"/>
                      <a:pt x="1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7"/>
              <p:cNvSpPr/>
              <p:nvPr/>
            </p:nvSpPr>
            <p:spPr>
              <a:xfrm>
                <a:off x="6551946" y="3738242"/>
                <a:ext cx="15118" cy="74547"/>
              </a:xfrm>
              <a:custGeom>
                <a:avLst/>
                <a:gdLst/>
                <a:ahLst/>
                <a:cxnLst/>
                <a:rect l="l" t="t" r="r" b="b"/>
                <a:pathLst>
                  <a:path w="188" h="927" extrusionOk="0">
                    <a:moveTo>
                      <a:pt x="80" y="1"/>
                    </a:moveTo>
                    <a:cubicBezTo>
                      <a:pt x="39" y="1"/>
                      <a:pt x="0" y="28"/>
                      <a:pt x="4" y="82"/>
                    </a:cubicBezTo>
                    <a:cubicBezTo>
                      <a:pt x="25" y="335"/>
                      <a:pt x="0" y="591"/>
                      <a:pt x="15" y="847"/>
                    </a:cubicBezTo>
                    <a:cubicBezTo>
                      <a:pt x="18" y="899"/>
                      <a:pt x="61" y="926"/>
                      <a:pt x="103" y="926"/>
                    </a:cubicBezTo>
                    <a:cubicBezTo>
                      <a:pt x="143" y="926"/>
                      <a:pt x="183" y="900"/>
                      <a:pt x="181" y="847"/>
                    </a:cubicBezTo>
                    <a:cubicBezTo>
                      <a:pt x="163" y="591"/>
                      <a:pt x="188" y="335"/>
                      <a:pt x="167" y="82"/>
                    </a:cubicBezTo>
                    <a:cubicBezTo>
                      <a:pt x="163" y="28"/>
                      <a:pt x="121" y="1"/>
                      <a:pt x="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7"/>
              <p:cNvSpPr/>
              <p:nvPr/>
            </p:nvSpPr>
            <p:spPr>
              <a:xfrm>
                <a:off x="6612099" y="3806918"/>
                <a:ext cx="17451" cy="56694"/>
              </a:xfrm>
              <a:custGeom>
                <a:avLst/>
                <a:gdLst/>
                <a:ahLst/>
                <a:cxnLst/>
                <a:rect l="l" t="t" r="r" b="b"/>
                <a:pathLst>
                  <a:path w="217" h="705" extrusionOk="0">
                    <a:moveTo>
                      <a:pt x="132" y="1"/>
                    </a:moveTo>
                    <a:cubicBezTo>
                      <a:pt x="90" y="1"/>
                      <a:pt x="46" y="28"/>
                      <a:pt x="42" y="80"/>
                    </a:cubicBezTo>
                    <a:cubicBezTo>
                      <a:pt x="29" y="271"/>
                      <a:pt x="1" y="458"/>
                      <a:pt x="46" y="645"/>
                    </a:cubicBezTo>
                    <a:cubicBezTo>
                      <a:pt x="56" y="686"/>
                      <a:pt x="86" y="704"/>
                      <a:pt x="118" y="704"/>
                    </a:cubicBezTo>
                    <a:cubicBezTo>
                      <a:pt x="166" y="704"/>
                      <a:pt x="217" y="664"/>
                      <a:pt x="202" y="603"/>
                    </a:cubicBezTo>
                    <a:cubicBezTo>
                      <a:pt x="164" y="430"/>
                      <a:pt x="191" y="253"/>
                      <a:pt x="205" y="80"/>
                    </a:cubicBezTo>
                    <a:cubicBezTo>
                      <a:pt x="211" y="27"/>
                      <a:pt x="173" y="1"/>
                      <a:pt x="1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7"/>
              <p:cNvSpPr/>
              <p:nvPr/>
            </p:nvSpPr>
            <p:spPr>
              <a:xfrm>
                <a:off x="6629469" y="4194771"/>
                <a:ext cx="42380" cy="42380"/>
              </a:xfrm>
              <a:custGeom>
                <a:avLst/>
                <a:gdLst/>
                <a:ahLst/>
                <a:cxnLst/>
                <a:rect l="l" t="t" r="r" b="b"/>
                <a:pathLst>
                  <a:path w="527" h="527" extrusionOk="0">
                    <a:moveTo>
                      <a:pt x="263" y="0"/>
                    </a:moveTo>
                    <a:cubicBezTo>
                      <a:pt x="117" y="0"/>
                      <a:pt x="0" y="118"/>
                      <a:pt x="0" y="263"/>
                    </a:cubicBezTo>
                    <a:cubicBezTo>
                      <a:pt x="0" y="409"/>
                      <a:pt x="117" y="527"/>
                      <a:pt x="263" y="527"/>
                    </a:cubicBezTo>
                    <a:cubicBezTo>
                      <a:pt x="408" y="527"/>
                      <a:pt x="527" y="409"/>
                      <a:pt x="527" y="263"/>
                    </a:cubicBezTo>
                    <a:cubicBezTo>
                      <a:pt x="527" y="118"/>
                      <a:pt x="408" y="0"/>
                      <a:pt x="2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7"/>
              <p:cNvSpPr/>
              <p:nvPr/>
            </p:nvSpPr>
            <p:spPr>
              <a:xfrm>
                <a:off x="6629710" y="3912265"/>
                <a:ext cx="16003" cy="35786"/>
              </a:xfrm>
              <a:custGeom>
                <a:avLst/>
                <a:gdLst/>
                <a:ahLst/>
                <a:cxnLst/>
                <a:rect l="l" t="t" r="r" b="b"/>
                <a:pathLst>
                  <a:path w="199" h="445" extrusionOk="0">
                    <a:moveTo>
                      <a:pt x="98" y="0"/>
                    </a:moveTo>
                    <a:cubicBezTo>
                      <a:pt x="57" y="0"/>
                      <a:pt x="14" y="27"/>
                      <a:pt x="10" y="80"/>
                    </a:cubicBezTo>
                    <a:cubicBezTo>
                      <a:pt x="1" y="180"/>
                      <a:pt x="18" y="270"/>
                      <a:pt x="28" y="367"/>
                    </a:cubicBezTo>
                    <a:cubicBezTo>
                      <a:pt x="35" y="419"/>
                      <a:pt x="79" y="445"/>
                      <a:pt x="120" y="445"/>
                    </a:cubicBezTo>
                    <a:cubicBezTo>
                      <a:pt x="161" y="445"/>
                      <a:pt x="198" y="419"/>
                      <a:pt x="191" y="367"/>
                    </a:cubicBezTo>
                    <a:cubicBezTo>
                      <a:pt x="180" y="270"/>
                      <a:pt x="167" y="180"/>
                      <a:pt x="173" y="80"/>
                    </a:cubicBezTo>
                    <a:cubicBezTo>
                      <a:pt x="177" y="26"/>
                      <a:pt x="139" y="0"/>
                      <a:pt x="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7"/>
              <p:cNvSpPr/>
              <p:nvPr/>
            </p:nvSpPr>
            <p:spPr>
              <a:xfrm>
                <a:off x="6666220" y="4409967"/>
                <a:ext cx="18416" cy="49698"/>
              </a:xfrm>
              <a:custGeom>
                <a:avLst/>
                <a:gdLst/>
                <a:ahLst/>
                <a:cxnLst/>
                <a:rect l="l" t="t" r="r" b="b"/>
                <a:pathLst>
                  <a:path w="229" h="618" extrusionOk="0">
                    <a:moveTo>
                      <a:pt x="101" y="1"/>
                    </a:moveTo>
                    <a:cubicBezTo>
                      <a:pt x="60" y="1"/>
                      <a:pt x="18" y="27"/>
                      <a:pt x="14" y="79"/>
                    </a:cubicBezTo>
                    <a:cubicBezTo>
                      <a:pt x="1" y="242"/>
                      <a:pt x="14" y="401"/>
                      <a:pt x="55" y="560"/>
                    </a:cubicBezTo>
                    <a:cubicBezTo>
                      <a:pt x="65" y="600"/>
                      <a:pt x="96" y="618"/>
                      <a:pt x="128" y="618"/>
                    </a:cubicBezTo>
                    <a:cubicBezTo>
                      <a:pt x="177" y="618"/>
                      <a:pt x="228" y="578"/>
                      <a:pt x="212" y="515"/>
                    </a:cubicBezTo>
                    <a:cubicBezTo>
                      <a:pt x="177" y="370"/>
                      <a:pt x="167" y="227"/>
                      <a:pt x="177" y="79"/>
                    </a:cubicBezTo>
                    <a:cubicBezTo>
                      <a:pt x="180" y="27"/>
                      <a:pt x="141" y="1"/>
                      <a:pt x="1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7"/>
              <p:cNvSpPr/>
              <p:nvPr/>
            </p:nvSpPr>
            <p:spPr>
              <a:xfrm>
                <a:off x="6388377" y="4164936"/>
                <a:ext cx="55006" cy="11258"/>
              </a:xfrm>
              <a:custGeom>
                <a:avLst/>
                <a:gdLst/>
                <a:ahLst/>
                <a:cxnLst/>
                <a:rect l="l" t="t" r="r" b="b"/>
                <a:pathLst>
                  <a:path w="684" h="140" extrusionOk="0">
                    <a:moveTo>
                      <a:pt x="136" y="1"/>
                    </a:moveTo>
                    <a:cubicBezTo>
                      <a:pt x="0" y="1"/>
                      <a:pt x="0" y="139"/>
                      <a:pt x="136" y="139"/>
                    </a:cubicBezTo>
                    <a:lnTo>
                      <a:pt x="548" y="139"/>
                    </a:lnTo>
                    <a:cubicBezTo>
                      <a:pt x="683" y="139"/>
                      <a:pt x="683" y="1"/>
                      <a:pt x="5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7"/>
              <p:cNvSpPr/>
              <p:nvPr/>
            </p:nvSpPr>
            <p:spPr>
              <a:xfrm>
                <a:off x="6904418" y="4154080"/>
                <a:ext cx="55006" cy="10937"/>
              </a:xfrm>
              <a:custGeom>
                <a:avLst/>
                <a:gdLst/>
                <a:ahLst/>
                <a:cxnLst/>
                <a:rect l="l" t="t" r="r" b="b"/>
                <a:pathLst>
                  <a:path w="684" h="136" extrusionOk="0">
                    <a:moveTo>
                      <a:pt x="139" y="0"/>
                    </a:moveTo>
                    <a:cubicBezTo>
                      <a:pt x="1" y="0"/>
                      <a:pt x="1" y="136"/>
                      <a:pt x="139" y="136"/>
                    </a:cubicBezTo>
                    <a:lnTo>
                      <a:pt x="548" y="136"/>
                    </a:lnTo>
                    <a:cubicBezTo>
                      <a:pt x="683" y="136"/>
                      <a:pt x="683" y="0"/>
                      <a:pt x="5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7"/>
              <p:cNvSpPr/>
              <p:nvPr/>
            </p:nvSpPr>
            <p:spPr>
              <a:xfrm>
                <a:off x="6437914" y="3992280"/>
                <a:ext cx="39083" cy="31363"/>
              </a:xfrm>
              <a:custGeom>
                <a:avLst/>
                <a:gdLst/>
                <a:ahLst/>
                <a:cxnLst/>
                <a:rect l="l" t="t" r="r" b="b"/>
                <a:pathLst>
                  <a:path w="486" h="390" extrusionOk="0">
                    <a:moveTo>
                      <a:pt x="121" y="1"/>
                    </a:moveTo>
                    <a:cubicBezTo>
                      <a:pt x="57" y="1"/>
                      <a:pt x="1" y="85"/>
                      <a:pt x="60" y="141"/>
                    </a:cubicBezTo>
                    <a:cubicBezTo>
                      <a:pt x="147" y="224"/>
                      <a:pt x="237" y="301"/>
                      <a:pt x="334" y="374"/>
                    </a:cubicBezTo>
                    <a:cubicBezTo>
                      <a:pt x="349" y="385"/>
                      <a:pt x="364" y="389"/>
                      <a:pt x="378" y="389"/>
                    </a:cubicBezTo>
                    <a:cubicBezTo>
                      <a:pt x="443" y="389"/>
                      <a:pt x="486" y="283"/>
                      <a:pt x="417" y="232"/>
                    </a:cubicBezTo>
                    <a:cubicBezTo>
                      <a:pt x="331" y="169"/>
                      <a:pt x="251" y="99"/>
                      <a:pt x="174" y="24"/>
                    </a:cubicBezTo>
                    <a:cubicBezTo>
                      <a:pt x="158" y="8"/>
                      <a:pt x="139" y="1"/>
                      <a:pt x="1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7"/>
              <p:cNvSpPr/>
              <p:nvPr/>
            </p:nvSpPr>
            <p:spPr>
              <a:xfrm>
                <a:off x="6836545" y="4327459"/>
                <a:ext cx="56855" cy="62002"/>
              </a:xfrm>
              <a:custGeom>
                <a:avLst/>
                <a:gdLst/>
                <a:ahLst/>
                <a:cxnLst/>
                <a:rect l="l" t="t" r="r" b="b"/>
                <a:pathLst>
                  <a:path w="707" h="771" extrusionOk="0">
                    <a:moveTo>
                      <a:pt x="113" y="0"/>
                    </a:moveTo>
                    <a:cubicBezTo>
                      <a:pt x="58" y="0"/>
                      <a:pt x="0" y="60"/>
                      <a:pt x="34" y="124"/>
                    </a:cubicBezTo>
                    <a:cubicBezTo>
                      <a:pt x="149" y="350"/>
                      <a:pt x="331" y="588"/>
                      <a:pt x="526" y="751"/>
                    </a:cubicBezTo>
                    <a:cubicBezTo>
                      <a:pt x="544" y="765"/>
                      <a:pt x="562" y="771"/>
                      <a:pt x="581" y="771"/>
                    </a:cubicBezTo>
                    <a:cubicBezTo>
                      <a:pt x="649" y="771"/>
                      <a:pt x="706" y="688"/>
                      <a:pt x="643" y="634"/>
                    </a:cubicBezTo>
                    <a:cubicBezTo>
                      <a:pt x="456" y="478"/>
                      <a:pt x="287" y="260"/>
                      <a:pt x="176" y="41"/>
                    </a:cubicBezTo>
                    <a:cubicBezTo>
                      <a:pt x="161" y="12"/>
                      <a:pt x="137" y="0"/>
                      <a:pt x="11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7"/>
              <p:cNvSpPr/>
              <p:nvPr/>
            </p:nvSpPr>
            <p:spPr>
              <a:xfrm>
                <a:off x="6439924" y="4322876"/>
                <a:ext cx="60554" cy="39405"/>
              </a:xfrm>
              <a:custGeom>
                <a:avLst/>
                <a:gdLst/>
                <a:ahLst/>
                <a:cxnLst/>
                <a:rect l="l" t="t" r="r" b="b"/>
                <a:pathLst>
                  <a:path w="753" h="490" extrusionOk="0">
                    <a:moveTo>
                      <a:pt x="639" y="1"/>
                    </a:moveTo>
                    <a:cubicBezTo>
                      <a:pt x="625" y="1"/>
                      <a:pt x="611" y="5"/>
                      <a:pt x="597" y="15"/>
                    </a:cubicBezTo>
                    <a:cubicBezTo>
                      <a:pt x="430" y="130"/>
                      <a:pt x="258" y="240"/>
                      <a:pt x="80" y="338"/>
                    </a:cubicBezTo>
                    <a:cubicBezTo>
                      <a:pt x="1" y="379"/>
                      <a:pt x="50" y="489"/>
                      <a:pt x="125" y="489"/>
                    </a:cubicBezTo>
                    <a:cubicBezTo>
                      <a:pt x="137" y="489"/>
                      <a:pt x="150" y="486"/>
                      <a:pt x="164" y="479"/>
                    </a:cubicBezTo>
                    <a:cubicBezTo>
                      <a:pt x="341" y="382"/>
                      <a:pt x="510" y="271"/>
                      <a:pt x="680" y="157"/>
                    </a:cubicBezTo>
                    <a:cubicBezTo>
                      <a:pt x="752" y="108"/>
                      <a:pt x="706" y="1"/>
                      <a:pt x="6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7"/>
              <p:cNvSpPr/>
              <p:nvPr/>
            </p:nvSpPr>
            <p:spPr>
              <a:xfrm>
                <a:off x="6798829" y="3981826"/>
                <a:ext cx="41093" cy="30719"/>
              </a:xfrm>
              <a:custGeom>
                <a:avLst/>
                <a:gdLst/>
                <a:ahLst/>
                <a:cxnLst/>
                <a:rect l="l" t="t" r="r" b="b"/>
                <a:pathLst>
                  <a:path w="511" h="382" extrusionOk="0">
                    <a:moveTo>
                      <a:pt x="392" y="1"/>
                    </a:moveTo>
                    <a:cubicBezTo>
                      <a:pt x="373" y="1"/>
                      <a:pt x="354" y="8"/>
                      <a:pt x="336" y="26"/>
                    </a:cubicBezTo>
                    <a:cubicBezTo>
                      <a:pt x="257" y="101"/>
                      <a:pt x="170" y="171"/>
                      <a:pt x="77" y="226"/>
                    </a:cubicBezTo>
                    <a:cubicBezTo>
                      <a:pt x="1" y="273"/>
                      <a:pt x="45" y="381"/>
                      <a:pt x="115" y="381"/>
                    </a:cubicBezTo>
                    <a:cubicBezTo>
                      <a:pt x="128" y="381"/>
                      <a:pt x="142" y="377"/>
                      <a:pt x="156" y="368"/>
                    </a:cubicBezTo>
                    <a:cubicBezTo>
                      <a:pt x="264" y="303"/>
                      <a:pt x="364" y="226"/>
                      <a:pt x="455" y="140"/>
                    </a:cubicBezTo>
                    <a:cubicBezTo>
                      <a:pt x="510" y="84"/>
                      <a:pt x="455" y="1"/>
                      <a:pt x="39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7"/>
              <p:cNvSpPr/>
              <p:nvPr/>
            </p:nvSpPr>
            <p:spPr>
              <a:xfrm>
                <a:off x="6295333" y="3799279"/>
                <a:ext cx="44551" cy="131322"/>
              </a:xfrm>
              <a:custGeom>
                <a:avLst/>
                <a:gdLst/>
                <a:ahLst/>
                <a:cxnLst/>
                <a:rect l="l" t="t" r="r" b="b"/>
                <a:pathLst>
                  <a:path w="554" h="1633" extrusionOk="0">
                    <a:moveTo>
                      <a:pt x="316" y="0"/>
                    </a:moveTo>
                    <a:cubicBezTo>
                      <a:pt x="291" y="0"/>
                      <a:pt x="268" y="13"/>
                      <a:pt x="254" y="43"/>
                    </a:cubicBezTo>
                    <a:cubicBezTo>
                      <a:pt x="1" y="549"/>
                      <a:pt x="39" y="1132"/>
                      <a:pt x="367" y="1596"/>
                    </a:cubicBezTo>
                    <a:cubicBezTo>
                      <a:pt x="386" y="1621"/>
                      <a:pt x="412" y="1632"/>
                      <a:pt x="437" y="1632"/>
                    </a:cubicBezTo>
                    <a:cubicBezTo>
                      <a:pt x="496" y="1632"/>
                      <a:pt x="553" y="1573"/>
                      <a:pt x="510" y="1512"/>
                    </a:cubicBezTo>
                    <a:cubicBezTo>
                      <a:pt x="215" y="1100"/>
                      <a:pt x="167" y="580"/>
                      <a:pt x="396" y="126"/>
                    </a:cubicBezTo>
                    <a:cubicBezTo>
                      <a:pt x="427" y="60"/>
                      <a:pt x="369" y="0"/>
                      <a:pt x="31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7"/>
              <p:cNvSpPr/>
              <p:nvPr/>
            </p:nvSpPr>
            <p:spPr>
              <a:xfrm>
                <a:off x="6917687" y="3808688"/>
                <a:ext cx="30800" cy="87092"/>
              </a:xfrm>
              <a:custGeom>
                <a:avLst/>
                <a:gdLst/>
                <a:ahLst/>
                <a:cxnLst/>
                <a:rect l="l" t="t" r="r" b="b"/>
                <a:pathLst>
                  <a:path w="383" h="1083" extrusionOk="0">
                    <a:moveTo>
                      <a:pt x="195" y="0"/>
                    </a:moveTo>
                    <a:cubicBezTo>
                      <a:pt x="145" y="0"/>
                      <a:pt x="96" y="40"/>
                      <a:pt x="117" y="100"/>
                    </a:cubicBezTo>
                    <a:cubicBezTo>
                      <a:pt x="213" y="394"/>
                      <a:pt x="186" y="692"/>
                      <a:pt x="37" y="959"/>
                    </a:cubicBezTo>
                    <a:cubicBezTo>
                      <a:pt x="1" y="1023"/>
                      <a:pt x="57" y="1083"/>
                      <a:pt x="113" y="1083"/>
                    </a:cubicBezTo>
                    <a:cubicBezTo>
                      <a:pt x="138" y="1083"/>
                      <a:pt x="163" y="1071"/>
                      <a:pt x="179" y="1042"/>
                    </a:cubicBezTo>
                    <a:cubicBezTo>
                      <a:pt x="349" y="737"/>
                      <a:pt x="383" y="391"/>
                      <a:pt x="275" y="58"/>
                    </a:cubicBezTo>
                    <a:cubicBezTo>
                      <a:pt x="262" y="18"/>
                      <a:pt x="228" y="0"/>
                      <a:pt x="1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7"/>
              <p:cNvSpPr/>
              <p:nvPr/>
            </p:nvSpPr>
            <p:spPr>
              <a:xfrm>
                <a:off x="6553072" y="3769846"/>
                <a:ext cx="66103" cy="10937"/>
              </a:xfrm>
              <a:custGeom>
                <a:avLst/>
                <a:gdLst/>
                <a:ahLst/>
                <a:cxnLst/>
                <a:rect l="l" t="t" r="r" b="b"/>
                <a:pathLst>
                  <a:path w="822" h="136" extrusionOk="0">
                    <a:moveTo>
                      <a:pt x="135" y="1"/>
                    </a:moveTo>
                    <a:cubicBezTo>
                      <a:pt x="1" y="1"/>
                      <a:pt x="1" y="135"/>
                      <a:pt x="135" y="135"/>
                    </a:cubicBezTo>
                    <a:lnTo>
                      <a:pt x="683" y="135"/>
                    </a:lnTo>
                    <a:cubicBezTo>
                      <a:pt x="821" y="135"/>
                      <a:pt x="821" y="1"/>
                      <a:pt x="6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7"/>
              <p:cNvSpPr/>
              <p:nvPr/>
            </p:nvSpPr>
            <p:spPr>
              <a:xfrm>
                <a:off x="6619095" y="3576684"/>
                <a:ext cx="10937" cy="94330"/>
              </a:xfrm>
              <a:custGeom>
                <a:avLst/>
                <a:gdLst/>
                <a:ahLst/>
                <a:cxnLst/>
                <a:rect l="l" t="t" r="r" b="b"/>
                <a:pathLst>
                  <a:path w="136" h="1173" extrusionOk="0">
                    <a:moveTo>
                      <a:pt x="68" y="1"/>
                    </a:moveTo>
                    <a:cubicBezTo>
                      <a:pt x="34" y="1"/>
                      <a:pt x="0" y="27"/>
                      <a:pt x="0" y="81"/>
                    </a:cubicBezTo>
                    <a:lnTo>
                      <a:pt x="0" y="1172"/>
                    </a:lnTo>
                    <a:lnTo>
                      <a:pt x="136" y="1172"/>
                    </a:lnTo>
                    <a:lnTo>
                      <a:pt x="136" y="81"/>
                    </a:lnTo>
                    <a:cubicBezTo>
                      <a:pt x="136" y="27"/>
                      <a:pt x="102" y="1"/>
                      <a:pt x="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7"/>
              <p:cNvSpPr/>
              <p:nvPr/>
            </p:nvSpPr>
            <p:spPr>
              <a:xfrm>
                <a:off x="6371006" y="3570572"/>
                <a:ext cx="55890" cy="77925"/>
              </a:xfrm>
              <a:custGeom>
                <a:avLst/>
                <a:gdLst/>
                <a:ahLst/>
                <a:cxnLst/>
                <a:rect l="l" t="t" r="r" b="b"/>
                <a:pathLst>
                  <a:path w="695" h="969" extrusionOk="0">
                    <a:moveTo>
                      <a:pt x="113" y="0"/>
                    </a:moveTo>
                    <a:cubicBezTo>
                      <a:pt x="58" y="0"/>
                      <a:pt x="0" y="60"/>
                      <a:pt x="37" y="122"/>
                    </a:cubicBezTo>
                    <a:cubicBezTo>
                      <a:pt x="186" y="396"/>
                      <a:pt x="345" y="666"/>
                      <a:pt x="512" y="930"/>
                    </a:cubicBezTo>
                    <a:cubicBezTo>
                      <a:pt x="529" y="957"/>
                      <a:pt x="555" y="968"/>
                      <a:pt x="580" y="968"/>
                    </a:cubicBezTo>
                    <a:cubicBezTo>
                      <a:pt x="638" y="968"/>
                      <a:pt x="694" y="909"/>
                      <a:pt x="653" y="846"/>
                    </a:cubicBezTo>
                    <a:cubicBezTo>
                      <a:pt x="487" y="583"/>
                      <a:pt x="328" y="317"/>
                      <a:pt x="175" y="39"/>
                    </a:cubicBezTo>
                    <a:cubicBezTo>
                      <a:pt x="160" y="12"/>
                      <a:pt x="137" y="0"/>
                      <a:pt x="11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7"/>
              <p:cNvSpPr/>
              <p:nvPr/>
            </p:nvSpPr>
            <p:spPr>
              <a:xfrm>
                <a:off x="6809123" y="3562450"/>
                <a:ext cx="46964" cy="60152"/>
              </a:xfrm>
              <a:custGeom>
                <a:avLst/>
                <a:gdLst/>
                <a:ahLst/>
                <a:cxnLst/>
                <a:rect l="l" t="t" r="r" b="b"/>
                <a:pathLst>
                  <a:path w="584" h="748" extrusionOk="0">
                    <a:moveTo>
                      <a:pt x="469" y="1"/>
                    </a:moveTo>
                    <a:cubicBezTo>
                      <a:pt x="444" y="1"/>
                      <a:pt x="419" y="12"/>
                      <a:pt x="402" y="39"/>
                    </a:cubicBezTo>
                    <a:cubicBezTo>
                      <a:pt x="282" y="234"/>
                      <a:pt x="160" y="431"/>
                      <a:pt x="39" y="626"/>
                    </a:cubicBezTo>
                    <a:cubicBezTo>
                      <a:pt x="0" y="688"/>
                      <a:pt x="57" y="747"/>
                      <a:pt x="114" y="747"/>
                    </a:cubicBezTo>
                    <a:cubicBezTo>
                      <a:pt x="139" y="747"/>
                      <a:pt x="164" y="736"/>
                      <a:pt x="181" y="709"/>
                    </a:cubicBezTo>
                    <a:cubicBezTo>
                      <a:pt x="302" y="514"/>
                      <a:pt x="423" y="317"/>
                      <a:pt x="544" y="123"/>
                    </a:cubicBezTo>
                    <a:cubicBezTo>
                      <a:pt x="583" y="60"/>
                      <a:pt x="526" y="1"/>
                      <a:pt x="4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7"/>
              <p:cNvSpPr/>
              <p:nvPr/>
            </p:nvSpPr>
            <p:spPr>
              <a:xfrm>
                <a:off x="7014992" y="3836592"/>
                <a:ext cx="72376" cy="31765"/>
              </a:xfrm>
              <a:custGeom>
                <a:avLst/>
                <a:gdLst/>
                <a:ahLst/>
                <a:cxnLst/>
                <a:rect l="l" t="t" r="r" b="b"/>
                <a:pathLst>
                  <a:path w="900" h="395" extrusionOk="0">
                    <a:moveTo>
                      <a:pt x="794" y="1"/>
                    </a:moveTo>
                    <a:cubicBezTo>
                      <a:pt x="786" y="1"/>
                      <a:pt x="777" y="2"/>
                      <a:pt x="767" y="6"/>
                    </a:cubicBezTo>
                    <a:cubicBezTo>
                      <a:pt x="541" y="81"/>
                      <a:pt x="316" y="154"/>
                      <a:pt x="92" y="231"/>
                    </a:cubicBezTo>
                    <a:cubicBezTo>
                      <a:pt x="1" y="262"/>
                      <a:pt x="28" y="395"/>
                      <a:pt x="109" y="395"/>
                    </a:cubicBezTo>
                    <a:cubicBezTo>
                      <a:pt x="117" y="395"/>
                      <a:pt x="127" y="393"/>
                      <a:pt x="136" y="390"/>
                    </a:cubicBezTo>
                    <a:cubicBezTo>
                      <a:pt x="362" y="314"/>
                      <a:pt x="586" y="238"/>
                      <a:pt x="812" y="164"/>
                    </a:cubicBezTo>
                    <a:cubicBezTo>
                      <a:pt x="900" y="134"/>
                      <a:pt x="874" y="1"/>
                      <a:pt x="79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28" name="Google Shape;428;p27"/>
          <p:cNvGrpSpPr/>
          <p:nvPr/>
        </p:nvGrpSpPr>
        <p:grpSpPr>
          <a:xfrm rot="-405096">
            <a:off x="1495315" y="856978"/>
            <a:ext cx="431383" cy="216310"/>
            <a:chOff x="2724150" y="1796250"/>
            <a:chExt cx="1630723" cy="817701"/>
          </a:xfrm>
        </p:grpSpPr>
        <p:sp>
          <p:nvSpPr>
            <p:cNvPr id="429" name="Google Shape;429;p27"/>
            <p:cNvSpPr/>
            <p:nvPr/>
          </p:nvSpPr>
          <p:spPr>
            <a:xfrm>
              <a:off x="2724150" y="2101477"/>
              <a:ext cx="200916" cy="506694"/>
            </a:xfrm>
            <a:custGeom>
              <a:avLst/>
              <a:gdLst/>
              <a:ahLst/>
              <a:cxnLst/>
              <a:rect l="l" t="t" r="r" b="b"/>
              <a:pathLst>
                <a:path w="730" h="1841" extrusionOk="0">
                  <a:moveTo>
                    <a:pt x="50" y="1"/>
                  </a:moveTo>
                  <a:cubicBezTo>
                    <a:pt x="26" y="1"/>
                    <a:pt x="1" y="21"/>
                    <a:pt x="9" y="52"/>
                  </a:cubicBezTo>
                  <a:cubicBezTo>
                    <a:pt x="151" y="672"/>
                    <a:pt x="373" y="1244"/>
                    <a:pt x="644" y="1819"/>
                  </a:cubicBezTo>
                  <a:cubicBezTo>
                    <a:pt x="650" y="1834"/>
                    <a:pt x="662" y="1841"/>
                    <a:pt x="674" y="1841"/>
                  </a:cubicBezTo>
                  <a:cubicBezTo>
                    <a:pt x="700" y="1841"/>
                    <a:pt x="729" y="1811"/>
                    <a:pt x="713" y="1778"/>
                  </a:cubicBezTo>
                  <a:cubicBezTo>
                    <a:pt x="446" y="1205"/>
                    <a:pt x="228" y="644"/>
                    <a:pt x="89" y="31"/>
                  </a:cubicBezTo>
                  <a:cubicBezTo>
                    <a:pt x="83" y="10"/>
                    <a:pt x="67" y="1"/>
                    <a:pt x="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7"/>
            <p:cNvSpPr/>
            <p:nvPr/>
          </p:nvSpPr>
          <p:spPr>
            <a:xfrm>
              <a:off x="2899745" y="1796800"/>
              <a:ext cx="188531" cy="817150"/>
            </a:xfrm>
            <a:custGeom>
              <a:avLst/>
              <a:gdLst/>
              <a:ahLst/>
              <a:cxnLst/>
              <a:rect l="l" t="t" r="r" b="b"/>
              <a:pathLst>
                <a:path w="685" h="2969" extrusionOk="0">
                  <a:moveTo>
                    <a:pt x="632" y="1"/>
                  </a:moveTo>
                  <a:cubicBezTo>
                    <a:pt x="617" y="1"/>
                    <a:pt x="602" y="9"/>
                    <a:pt x="598" y="30"/>
                  </a:cubicBezTo>
                  <a:cubicBezTo>
                    <a:pt x="459" y="1003"/>
                    <a:pt x="262" y="1967"/>
                    <a:pt x="9" y="2915"/>
                  </a:cubicBezTo>
                  <a:cubicBezTo>
                    <a:pt x="0" y="2947"/>
                    <a:pt x="27" y="2969"/>
                    <a:pt x="52" y="2969"/>
                  </a:cubicBezTo>
                  <a:cubicBezTo>
                    <a:pt x="68" y="2969"/>
                    <a:pt x="83" y="2960"/>
                    <a:pt x="89" y="2940"/>
                  </a:cubicBezTo>
                  <a:cubicBezTo>
                    <a:pt x="345" y="1987"/>
                    <a:pt x="539" y="1028"/>
                    <a:pt x="681" y="54"/>
                  </a:cubicBezTo>
                  <a:cubicBezTo>
                    <a:pt x="685" y="22"/>
                    <a:pt x="657" y="1"/>
                    <a:pt x="6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7"/>
            <p:cNvSpPr/>
            <p:nvPr/>
          </p:nvSpPr>
          <p:spPr>
            <a:xfrm>
              <a:off x="3061304" y="1796250"/>
              <a:ext cx="1293569" cy="46238"/>
            </a:xfrm>
            <a:custGeom>
              <a:avLst/>
              <a:gdLst/>
              <a:ahLst/>
              <a:cxnLst/>
              <a:rect l="l" t="t" r="r" b="b"/>
              <a:pathLst>
                <a:path w="4700" h="168" extrusionOk="0">
                  <a:moveTo>
                    <a:pt x="49" y="0"/>
                  </a:moveTo>
                  <a:cubicBezTo>
                    <a:pt x="1" y="0"/>
                    <a:pt x="2" y="80"/>
                    <a:pt x="52" y="83"/>
                  </a:cubicBezTo>
                  <a:cubicBezTo>
                    <a:pt x="796" y="141"/>
                    <a:pt x="1544" y="168"/>
                    <a:pt x="2293" y="168"/>
                  </a:cubicBezTo>
                  <a:cubicBezTo>
                    <a:pt x="3078" y="168"/>
                    <a:pt x="3863" y="138"/>
                    <a:pt x="4643" y="83"/>
                  </a:cubicBezTo>
                  <a:cubicBezTo>
                    <a:pt x="4698" y="80"/>
                    <a:pt x="4699" y="0"/>
                    <a:pt x="4647" y="0"/>
                  </a:cubicBezTo>
                  <a:cubicBezTo>
                    <a:pt x="4646" y="0"/>
                    <a:pt x="4644" y="0"/>
                    <a:pt x="4643" y="0"/>
                  </a:cubicBezTo>
                  <a:cubicBezTo>
                    <a:pt x="3863" y="55"/>
                    <a:pt x="3078" y="85"/>
                    <a:pt x="2293" y="85"/>
                  </a:cubicBezTo>
                  <a:cubicBezTo>
                    <a:pt x="1544" y="85"/>
                    <a:pt x="796" y="58"/>
                    <a:pt x="52" y="0"/>
                  </a:cubicBezTo>
                  <a:cubicBezTo>
                    <a:pt x="51" y="0"/>
                    <a:pt x="50" y="0"/>
                    <a:pt x="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7"/>
            <p:cNvSpPr/>
            <p:nvPr/>
          </p:nvSpPr>
          <p:spPr>
            <a:xfrm>
              <a:off x="3348367" y="2069000"/>
              <a:ext cx="53669" cy="487978"/>
            </a:xfrm>
            <a:custGeom>
              <a:avLst/>
              <a:gdLst/>
              <a:ahLst/>
              <a:cxnLst/>
              <a:rect l="l" t="t" r="r" b="b"/>
              <a:pathLst>
                <a:path w="195" h="1773" extrusionOk="0">
                  <a:moveTo>
                    <a:pt x="70" y="1"/>
                  </a:moveTo>
                  <a:cubicBezTo>
                    <a:pt x="12" y="1"/>
                    <a:pt x="4" y="138"/>
                    <a:pt x="4" y="839"/>
                  </a:cubicBezTo>
                  <a:cubicBezTo>
                    <a:pt x="1" y="1448"/>
                    <a:pt x="11" y="1691"/>
                    <a:pt x="42" y="1747"/>
                  </a:cubicBezTo>
                  <a:cubicBezTo>
                    <a:pt x="52" y="1764"/>
                    <a:pt x="65" y="1773"/>
                    <a:pt x="82" y="1773"/>
                  </a:cubicBezTo>
                  <a:cubicBezTo>
                    <a:pt x="96" y="1773"/>
                    <a:pt x="112" y="1767"/>
                    <a:pt x="132" y="1757"/>
                  </a:cubicBezTo>
                  <a:cubicBezTo>
                    <a:pt x="188" y="1736"/>
                    <a:pt x="194" y="1691"/>
                    <a:pt x="184" y="1483"/>
                  </a:cubicBezTo>
                  <a:cubicBezTo>
                    <a:pt x="164" y="1002"/>
                    <a:pt x="156" y="714"/>
                    <a:pt x="156" y="416"/>
                  </a:cubicBezTo>
                  <a:cubicBezTo>
                    <a:pt x="156" y="73"/>
                    <a:pt x="146" y="21"/>
                    <a:pt x="87" y="4"/>
                  </a:cubicBezTo>
                  <a:cubicBezTo>
                    <a:pt x="81" y="2"/>
                    <a:pt x="75" y="1"/>
                    <a:pt x="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7"/>
            <p:cNvSpPr/>
            <p:nvPr/>
          </p:nvSpPr>
          <p:spPr>
            <a:xfrm>
              <a:off x="3492311" y="2058542"/>
              <a:ext cx="243301" cy="502290"/>
            </a:xfrm>
            <a:custGeom>
              <a:avLst/>
              <a:gdLst/>
              <a:ahLst/>
              <a:cxnLst/>
              <a:rect l="l" t="t" r="r" b="b"/>
              <a:pathLst>
                <a:path w="884" h="1825" extrusionOk="0">
                  <a:moveTo>
                    <a:pt x="519" y="1"/>
                  </a:moveTo>
                  <a:cubicBezTo>
                    <a:pt x="506" y="1"/>
                    <a:pt x="491" y="2"/>
                    <a:pt x="472" y="4"/>
                  </a:cubicBezTo>
                  <a:cubicBezTo>
                    <a:pt x="295" y="21"/>
                    <a:pt x="208" y="125"/>
                    <a:pt x="198" y="336"/>
                  </a:cubicBezTo>
                  <a:cubicBezTo>
                    <a:pt x="187" y="483"/>
                    <a:pt x="213" y="565"/>
                    <a:pt x="266" y="565"/>
                  </a:cubicBezTo>
                  <a:cubicBezTo>
                    <a:pt x="277" y="565"/>
                    <a:pt x="289" y="562"/>
                    <a:pt x="302" y="555"/>
                  </a:cubicBezTo>
                  <a:cubicBezTo>
                    <a:pt x="322" y="544"/>
                    <a:pt x="333" y="530"/>
                    <a:pt x="333" y="513"/>
                  </a:cubicBezTo>
                  <a:cubicBezTo>
                    <a:pt x="330" y="499"/>
                    <a:pt x="327" y="447"/>
                    <a:pt x="327" y="395"/>
                  </a:cubicBezTo>
                  <a:cubicBezTo>
                    <a:pt x="322" y="322"/>
                    <a:pt x="330" y="295"/>
                    <a:pt x="354" y="243"/>
                  </a:cubicBezTo>
                  <a:cubicBezTo>
                    <a:pt x="378" y="191"/>
                    <a:pt x="396" y="176"/>
                    <a:pt x="437" y="163"/>
                  </a:cubicBezTo>
                  <a:cubicBezTo>
                    <a:pt x="458" y="156"/>
                    <a:pt x="479" y="152"/>
                    <a:pt x="498" y="152"/>
                  </a:cubicBezTo>
                  <a:cubicBezTo>
                    <a:pt x="582" y="152"/>
                    <a:pt x="654" y="213"/>
                    <a:pt x="676" y="309"/>
                  </a:cubicBezTo>
                  <a:cubicBezTo>
                    <a:pt x="711" y="468"/>
                    <a:pt x="683" y="576"/>
                    <a:pt x="527" y="877"/>
                  </a:cubicBezTo>
                  <a:cubicBezTo>
                    <a:pt x="402" y="1133"/>
                    <a:pt x="288" y="1327"/>
                    <a:pt x="139" y="1556"/>
                  </a:cubicBezTo>
                  <a:cubicBezTo>
                    <a:pt x="28" y="1729"/>
                    <a:pt x="1" y="1788"/>
                    <a:pt x="28" y="1815"/>
                  </a:cubicBezTo>
                  <a:cubicBezTo>
                    <a:pt x="33" y="1821"/>
                    <a:pt x="52" y="1824"/>
                    <a:pt x="76" y="1824"/>
                  </a:cubicBezTo>
                  <a:cubicBezTo>
                    <a:pt x="110" y="1824"/>
                    <a:pt x="153" y="1819"/>
                    <a:pt x="181" y="1809"/>
                  </a:cubicBezTo>
                  <a:cubicBezTo>
                    <a:pt x="243" y="1792"/>
                    <a:pt x="356" y="1782"/>
                    <a:pt x="473" y="1782"/>
                  </a:cubicBezTo>
                  <a:cubicBezTo>
                    <a:pt x="524" y="1782"/>
                    <a:pt x="576" y="1784"/>
                    <a:pt x="624" y="1788"/>
                  </a:cubicBezTo>
                  <a:cubicBezTo>
                    <a:pt x="679" y="1793"/>
                    <a:pt x="721" y="1795"/>
                    <a:pt x="754" y="1795"/>
                  </a:cubicBezTo>
                  <a:cubicBezTo>
                    <a:pt x="825" y="1795"/>
                    <a:pt x="852" y="1784"/>
                    <a:pt x="863" y="1761"/>
                  </a:cubicBezTo>
                  <a:cubicBezTo>
                    <a:pt x="884" y="1726"/>
                    <a:pt x="842" y="1684"/>
                    <a:pt x="766" y="1657"/>
                  </a:cubicBezTo>
                  <a:cubicBezTo>
                    <a:pt x="716" y="1639"/>
                    <a:pt x="597" y="1629"/>
                    <a:pt x="488" y="1629"/>
                  </a:cubicBezTo>
                  <a:cubicBezTo>
                    <a:pt x="439" y="1629"/>
                    <a:pt x="392" y="1631"/>
                    <a:pt x="354" y="1636"/>
                  </a:cubicBezTo>
                  <a:cubicBezTo>
                    <a:pt x="306" y="1643"/>
                    <a:pt x="260" y="1646"/>
                    <a:pt x="257" y="1646"/>
                  </a:cubicBezTo>
                  <a:cubicBezTo>
                    <a:pt x="257" y="1643"/>
                    <a:pt x="281" y="1604"/>
                    <a:pt x="399" y="1421"/>
                  </a:cubicBezTo>
                  <a:cubicBezTo>
                    <a:pt x="482" y="1292"/>
                    <a:pt x="725" y="811"/>
                    <a:pt x="784" y="662"/>
                  </a:cubicBezTo>
                  <a:cubicBezTo>
                    <a:pt x="829" y="558"/>
                    <a:pt x="832" y="544"/>
                    <a:pt x="832" y="416"/>
                  </a:cubicBezTo>
                  <a:cubicBezTo>
                    <a:pt x="832" y="339"/>
                    <a:pt x="821" y="256"/>
                    <a:pt x="815" y="226"/>
                  </a:cubicBezTo>
                  <a:cubicBezTo>
                    <a:pt x="794" y="152"/>
                    <a:pt x="725" y="83"/>
                    <a:pt x="631" y="35"/>
                  </a:cubicBezTo>
                  <a:cubicBezTo>
                    <a:pt x="580" y="9"/>
                    <a:pt x="557" y="1"/>
                    <a:pt x="5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7"/>
            <p:cNvSpPr/>
            <p:nvPr/>
          </p:nvSpPr>
          <p:spPr>
            <a:xfrm>
              <a:off x="3806896" y="2060193"/>
              <a:ext cx="287338" cy="510822"/>
            </a:xfrm>
            <a:custGeom>
              <a:avLst/>
              <a:gdLst/>
              <a:ahLst/>
              <a:cxnLst/>
              <a:rect l="l" t="t" r="r" b="b"/>
              <a:pathLst>
                <a:path w="1044" h="1856" extrusionOk="0">
                  <a:moveTo>
                    <a:pt x="673" y="0"/>
                  </a:moveTo>
                  <a:cubicBezTo>
                    <a:pt x="607" y="0"/>
                    <a:pt x="522" y="4"/>
                    <a:pt x="420" y="12"/>
                  </a:cubicBezTo>
                  <a:cubicBezTo>
                    <a:pt x="230" y="22"/>
                    <a:pt x="191" y="36"/>
                    <a:pt x="191" y="87"/>
                  </a:cubicBezTo>
                  <a:cubicBezTo>
                    <a:pt x="191" y="116"/>
                    <a:pt x="202" y="126"/>
                    <a:pt x="244" y="143"/>
                  </a:cubicBezTo>
                  <a:cubicBezTo>
                    <a:pt x="281" y="160"/>
                    <a:pt x="324" y="168"/>
                    <a:pt x="392" y="168"/>
                  </a:cubicBezTo>
                  <a:cubicBezTo>
                    <a:pt x="437" y="168"/>
                    <a:pt x="493" y="164"/>
                    <a:pt x="566" y="157"/>
                  </a:cubicBezTo>
                  <a:cubicBezTo>
                    <a:pt x="618" y="149"/>
                    <a:pt x="670" y="145"/>
                    <a:pt x="699" y="145"/>
                  </a:cubicBezTo>
                  <a:cubicBezTo>
                    <a:pt x="708" y="145"/>
                    <a:pt x="715" y="146"/>
                    <a:pt x="718" y="146"/>
                  </a:cubicBezTo>
                  <a:cubicBezTo>
                    <a:pt x="764" y="157"/>
                    <a:pt x="756" y="202"/>
                    <a:pt x="708" y="274"/>
                  </a:cubicBezTo>
                  <a:cubicBezTo>
                    <a:pt x="684" y="306"/>
                    <a:pt x="639" y="372"/>
                    <a:pt x="607" y="424"/>
                  </a:cubicBezTo>
                  <a:cubicBezTo>
                    <a:pt x="572" y="469"/>
                    <a:pt x="503" y="565"/>
                    <a:pt x="448" y="639"/>
                  </a:cubicBezTo>
                  <a:cubicBezTo>
                    <a:pt x="351" y="767"/>
                    <a:pt x="334" y="815"/>
                    <a:pt x="375" y="836"/>
                  </a:cubicBezTo>
                  <a:cubicBezTo>
                    <a:pt x="385" y="843"/>
                    <a:pt x="455" y="850"/>
                    <a:pt x="527" y="853"/>
                  </a:cubicBezTo>
                  <a:cubicBezTo>
                    <a:pt x="680" y="861"/>
                    <a:pt x="743" y="881"/>
                    <a:pt x="794" y="933"/>
                  </a:cubicBezTo>
                  <a:cubicBezTo>
                    <a:pt x="853" y="995"/>
                    <a:pt x="877" y="1082"/>
                    <a:pt x="877" y="1235"/>
                  </a:cubicBezTo>
                  <a:cubicBezTo>
                    <a:pt x="877" y="1394"/>
                    <a:pt x="857" y="1449"/>
                    <a:pt x="756" y="1557"/>
                  </a:cubicBezTo>
                  <a:cubicBezTo>
                    <a:pt x="676" y="1643"/>
                    <a:pt x="580" y="1696"/>
                    <a:pt x="486" y="1702"/>
                  </a:cubicBezTo>
                  <a:cubicBezTo>
                    <a:pt x="469" y="1704"/>
                    <a:pt x="456" y="1705"/>
                    <a:pt x="444" y="1705"/>
                  </a:cubicBezTo>
                  <a:cubicBezTo>
                    <a:pt x="412" y="1705"/>
                    <a:pt x="390" y="1698"/>
                    <a:pt x="348" y="1678"/>
                  </a:cubicBezTo>
                  <a:cubicBezTo>
                    <a:pt x="260" y="1633"/>
                    <a:pt x="212" y="1574"/>
                    <a:pt x="177" y="1470"/>
                  </a:cubicBezTo>
                  <a:cubicBezTo>
                    <a:pt x="150" y="1390"/>
                    <a:pt x="108" y="1331"/>
                    <a:pt x="77" y="1331"/>
                  </a:cubicBezTo>
                  <a:cubicBezTo>
                    <a:pt x="67" y="1331"/>
                    <a:pt x="49" y="1342"/>
                    <a:pt x="36" y="1352"/>
                  </a:cubicBezTo>
                  <a:cubicBezTo>
                    <a:pt x="1" y="1376"/>
                    <a:pt x="4" y="1484"/>
                    <a:pt x="43" y="1560"/>
                  </a:cubicBezTo>
                  <a:cubicBezTo>
                    <a:pt x="102" y="1681"/>
                    <a:pt x="257" y="1813"/>
                    <a:pt x="385" y="1844"/>
                  </a:cubicBezTo>
                  <a:cubicBezTo>
                    <a:pt x="418" y="1852"/>
                    <a:pt x="451" y="1856"/>
                    <a:pt x="484" y="1856"/>
                  </a:cubicBezTo>
                  <a:cubicBezTo>
                    <a:pt x="679" y="1856"/>
                    <a:pt x="874" y="1729"/>
                    <a:pt x="975" y="1522"/>
                  </a:cubicBezTo>
                  <a:cubicBezTo>
                    <a:pt x="1026" y="1422"/>
                    <a:pt x="1026" y="1415"/>
                    <a:pt x="1034" y="1276"/>
                  </a:cubicBezTo>
                  <a:cubicBezTo>
                    <a:pt x="1044" y="933"/>
                    <a:pt x="933" y="749"/>
                    <a:pt x="676" y="690"/>
                  </a:cubicBezTo>
                  <a:cubicBezTo>
                    <a:pt x="642" y="684"/>
                    <a:pt x="614" y="669"/>
                    <a:pt x="614" y="666"/>
                  </a:cubicBezTo>
                  <a:cubicBezTo>
                    <a:pt x="614" y="663"/>
                    <a:pt x="670" y="586"/>
                    <a:pt x="735" y="496"/>
                  </a:cubicBezTo>
                  <a:cubicBezTo>
                    <a:pt x="805" y="410"/>
                    <a:pt x="871" y="313"/>
                    <a:pt x="881" y="285"/>
                  </a:cubicBezTo>
                  <a:cubicBezTo>
                    <a:pt x="922" y="185"/>
                    <a:pt x="898" y="53"/>
                    <a:pt x="833" y="18"/>
                  </a:cubicBezTo>
                  <a:cubicBezTo>
                    <a:pt x="813" y="7"/>
                    <a:pt x="759" y="0"/>
                    <a:pt x="6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5" name="Google Shape;435;p27"/>
          <p:cNvGrpSpPr/>
          <p:nvPr/>
        </p:nvGrpSpPr>
        <p:grpSpPr>
          <a:xfrm>
            <a:off x="8125463" y="4298775"/>
            <a:ext cx="261775" cy="114725"/>
            <a:chOff x="8125463" y="4298775"/>
            <a:chExt cx="261775" cy="114725"/>
          </a:xfrm>
        </p:grpSpPr>
        <p:sp>
          <p:nvSpPr>
            <p:cNvPr id="436" name="Google Shape;436;p27"/>
            <p:cNvSpPr/>
            <p:nvPr/>
          </p:nvSpPr>
          <p:spPr>
            <a:xfrm>
              <a:off x="8221688" y="4322700"/>
              <a:ext cx="66650" cy="80400"/>
            </a:xfrm>
            <a:custGeom>
              <a:avLst/>
              <a:gdLst/>
              <a:ahLst/>
              <a:cxnLst/>
              <a:rect l="l" t="t" r="r" b="b"/>
              <a:pathLst>
                <a:path w="2666" h="3216" extrusionOk="0">
                  <a:moveTo>
                    <a:pt x="2526" y="2703"/>
                  </a:moveTo>
                  <a:cubicBezTo>
                    <a:pt x="2492" y="2668"/>
                    <a:pt x="2443" y="2640"/>
                    <a:pt x="2412" y="2606"/>
                  </a:cubicBezTo>
                  <a:cubicBezTo>
                    <a:pt x="2128" y="2298"/>
                    <a:pt x="1889" y="1961"/>
                    <a:pt x="1632" y="1601"/>
                  </a:cubicBezTo>
                  <a:cubicBezTo>
                    <a:pt x="1858" y="1238"/>
                    <a:pt x="2080" y="888"/>
                    <a:pt x="2298" y="534"/>
                  </a:cubicBezTo>
                  <a:cubicBezTo>
                    <a:pt x="2360" y="437"/>
                    <a:pt x="2436" y="344"/>
                    <a:pt x="2478" y="236"/>
                  </a:cubicBezTo>
                  <a:cubicBezTo>
                    <a:pt x="2499" y="191"/>
                    <a:pt x="2475" y="87"/>
                    <a:pt x="2436" y="63"/>
                  </a:cubicBezTo>
                  <a:cubicBezTo>
                    <a:pt x="2374" y="24"/>
                    <a:pt x="2284" y="21"/>
                    <a:pt x="2204" y="28"/>
                  </a:cubicBezTo>
                  <a:cubicBezTo>
                    <a:pt x="2163" y="32"/>
                    <a:pt x="2114" y="73"/>
                    <a:pt x="2083" y="111"/>
                  </a:cubicBezTo>
                  <a:cubicBezTo>
                    <a:pt x="1872" y="350"/>
                    <a:pt x="1664" y="589"/>
                    <a:pt x="1456" y="832"/>
                  </a:cubicBezTo>
                  <a:cubicBezTo>
                    <a:pt x="1383" y="918"/>
                    <a:pt x="1314" y="1009"/>
                    <a:pt x="1213" y="1130"/>
                  </a:cubicBezTo>
                  <a:cubicBezTo>
                    <a:pt x="1047" y="918"/>
                    <a:pt x="901" y="739"/>
                    <a:pt x="759" y="558"/>
                  </a:cubicBezTo>
                  <a:cubicBezTo>
                    <a:pt x="645" y="413"/>
                    <a:pt x="541" y="261"/>
                    <a:pt x="427" y="118"/>
                  </a:cubicBezTo>
                  <a:cubicBezTo>
                    <a:pt x="358" y="32"/>
                    <a:pt x="257" y="0"/>
                    <a:pt x="150" y="45"/>
                  </a:cubicBezTo>
                  <a:cubicBezTo>
                    <a:pt x="42" y="90"/>
                    <a:pt x="1" y="191"/>
                    <a:pt x="28" y="291"/>
                  </a:cubicBezTo>
                  <a:cubicBezTo>
                    <a:pt x="70" y="434"/>
                    <a:pt x="122" y="576"/>
                    <a:pt x="198" y="700"/>
                  </a:cubicBezTo>
                  <a:cubicBezTo>
                    <a:pt x="399" y="1026"/>
                    <a:pt x="617" y="1345"/>
                    <a:pt x="839" y="1681"/>
                  </a:cubicBezTo>
                  <a:cubicBezTo>
                    <a:pt x="721" y="1851"/>
                    <a:pt x="565" y="2013"/>
                    <a:pt x="486" y="2204"/>
                  </a:cubicBezTo>
                  <a:cubicBezTo>
                    <a:pt x="402" y="2398"/>
                    <a:pt x="399" y="2620"/>
                    <a:pt x="358" y="2831"/>
                  </a:cubicBezTo>
                  <a:cubicBezTo>
                    <a:pt x="351" y="2880"/>
                    <a:pt x="337" y="2928"/>
                    <a:pt x="330" y="2976"/>
                  </a:cubicBezTo>
                  <a:cubicBezTo>
                    <a:pt x="330" y="3008"/>
                    <a:pt x="326" y="3050"/>
                    <a:pt x="343" y="3070"/>
                  </a:cubicBezTo>
                  <a:cubicBezTo>
                    <a:pt x="382" y="3122"/>
                    <a:pt x="427" y="3184"/>
                    <a:pt x="479" y="3202"/>
                  </a:cubicBezTo>
                  <a:cubicBezTo>
                    <a:pt x="534" y="3216"/>
                    <a:pt x="614" y="3195"/>
                    <a:pt x="669" y="3167"/>
                  </a:cubicBezTo>
                  <a:cubicBezTo>
                    <a:pt x="708" y="3150"/>
                    <a:pt x="728" y="3091"/>
                    <a:pt x="759" y="3053"/>
                  </a:cubicBezTo>
                  <a:cubicBezTo>
                    <a:pt x="943" y="2807"/>
                    <a:pt x="1127" y="2557"/>
                    <a:pt x="1310" y="2308"/>
                  </a:cubicBezTo>
                  <a:cubicBezTo>
                    <a:pt x="1615" y="2522"/>
                    <a:pt x="1910" y="2693"/>
                    <a:pt x="2121" y="2959"/>
                  </a:cubicBezTo>
                  <a:cubicBezTo>
                    <a:pt x="2152" y="2997"/>
                    <a:pt x="2201" y="3021"/>
                    <a:pt x="2243" y="3050"/>
                  </a:cubicBezTo>
                  <a:cubicBezTo>
                    <a:pt x="2357" y="3125"/>
                    <a:pt x="2492" y="3125"/>
                    <a:pt x="2571" y="3053"/>
                  </a:cubicBezTo>
                  <a:cubicBezTo>
                    <a:pt x="2665" y="2970"/>
                    <a:pt x="2648" y="2828"/>
                    <a:pt x="2526" y="270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7"/>
            <p:cNvSpPr/>
            <p:nvPr/>
          </p:nvSpPr>
          <p:spPr>
            <a:xfrm>
              <a:off x="8125463" y="4298775"/>
              <a:ext cx="69925" cy="96625"/>
            </a:xfrm>
            <a:custGeom>
              <a:avLst/>
              <a:gdLst/>
              <a:ahLst/>
              <a:cxnLst/>
              <a:rect l="l" t="t" r="r" b="b"/>
              <a:pathLst>
                <a:path w="2797" h="3865" extrusionOk="0">
                  <a:moveTo>
                    <a:pt x="2616" y="1955"/>
                  </a:moveTo>
                  <a:cubicBezTo>
                    <a:pt x="2533" y="1931"/>
                    <a:pt x="2449" y="1914"/>
                    <a:pt x="2366" y="1893"/>
                  </a:cubicBezTo>
                  <a:cubicBezTo>
                    <a:pt x="2138" y="1830"/>
                    <a:pt x="1906" y="1779"/>
                    <a:pt x="1698" y="1675"/>
                  </a:cubicBezTo>
                  <a:cubicBezTo>
                    <a:pt x="1629" y="1498"/>
                    <a:pt x="1664" y="1335"/>
                    <a:pt x="1670" y="1169"/>
                  </a:cubicBezTo>
                  <a:cubicBezTo>
                    <a:pt x="1680" y="888"/>
                    <a:pt x="1698" y="607"/>
                    <a:pt x="1698" y="327"/>
                  </a:cubicBezTo>
                  <a:cubicBezTo>
                    <a:pt x="1698" y="250"/>
                    <a:pt x="1667" y="171"/>
                    <a:pt x="1635" y="95"/>
                  </a:cubicBezTo>
                  <a:cubicBezTo>
                    <a:pt x="1608" y="22"/>
                    <a:pt x="1466" y="1"/>
                    <a:pt x="1421" y="60"/>
                  </a:cubicBezTo>
                  <a:cubicBezTo>
                    <a:pt x="1379" y="112"/>
                    <a:pt x="1338" y="171"/>
                    <a:pt x="1324" y="230"/>
                  </a:cubicBezTo>
                  <a:cubicBezTo>
                    <a:pt x="1264" y="486"/>
                    <a:pt x="1223" y="749"/>
                    <a:pt x="1161" y="1006"/>
                  </a:cubicBezTo>
                  <a:cubicBezTo>
                    <a:pt x="1116" y="1210"/>
                    <a:pt x="1140" y="1432"/>
                    <a:pt x="1043" y="1623"/>
                  </a:cubicBezTo>
                  <a:cubicBezTo>
                    <a:pt x="970" y="1640"/>
                    <a:pt x="919" y="1667"/>
                    <a:pt x="874" y="1657"/>
                  </a:cubicBezTo>
                  <a:cubicBezTo>
                    <a:pt x="541" y="1592"/>
                    <a:pt x="333" y="1800"/>
                    <a:pt x="114" y="1983"/>
                  </a:cubicBezTo>
                  <a:cubicBezTo>
                    <a:pt x="1" y="2080"/>
                    <a:pt x="38" y="2260"/>
                    <a:pt x="180" y="2302"/>
                  </a:cubicBezTo>
                  <a:cubicBezTo>
                    <a:pt x="295" y="2336"/>
                    <a:pt x="416" y="2347"/>
                    <a:pt x="534" y="2361"/>
                  </a:cubicBezTo>
                  <a:cubicBezTo>
                    <a:pt x="666" y="2374"/>
                    <a:pt x="797" y="2382"/>
                    <a:pt x="963" y="2395"/>
                  </a:cubicBezTo>
                  <a:cubicBezTo>
                    <a:pt x="946" y="2569"/>
                    <a:pt x="925" y="2710"/>
                    <a:pt x="919" y="2856"/>
                  </a:cubicBezTo>
                  <a:cubicBezTo>
                    <a:pt x="904" y="3119"/>
                    <a:pt x="890" y="3383"/>
                    <a:pt x="894" y="3646"/>
                  </a:cubicBezTo>
                  <a:cubicBezTo>
                    <a:pt x="898" y="3791"/>
                    <a:pt x="1047" y="3864"/>
                    <a:pt x="1199" y="3820"/>
                  </a:cubicBezTo>
                  <a:cubicBezTo>
                    <a:pt x="1324" y="3785"/>
                    <a:pt x="1414" y="3716"/>
                    <a:pt x="1442" y="3591"/>
                  </a:cubicBezTo>
                  <a:cubicBezTo>
                    <a:pt x="1469" y="3476"/>
                    <a:pt x="1472" y="3359"/>
                    <a:pt x="1504" y="3247"/>
                  </a:cubicBezTo>
                  <a:cubicBezTo>
                    <a:pt x="1587" y="2967"/>
                    <a:pt x="1570" y="2662"/>
                    <a:pt x="1694" y="2382"/>
                  </a:cubicBezTo>
                  <a:cubicBezTo>
                    <a:pt x="1812" y="2371"/>
                    <a:pt x="1913" y="2361"/>
                    <a:pt x="2013" y="2357"/>
                  </a:cubicBezTo>
                  <a:cubicBezTo>
                    <a:pt x="2204" y="2350"/>
                    <a:pt x="2391" y="2357"/>
                    <a:pt x="2582" y="2347"/>
                  </a:cubicBezTo>
                  <a:cubicBezTo>
                    <a:pt x="2692" y="2343"/>
                    <a:pt x="2779" y="2284"/>
                    <a:pt x="2786" y="2170"/>
                  </a:cubicBezTo>
                  <a:cubicBezTo>
                    <a:pt x="2796" y="2056"/>
                    <a:pt x="2727" y="1983"/>
                    <a:pt x="2616" y="195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7"/>
            <p:cNvSpPr/>
            <p:nvPr/>
          </p:nvSpPr>
          <p:spPr>
            <a:xfrm>
              <a:off x="8314463" y="4355600"/>
              <a:ext cx="72775" cy="18925"/>
            </a:xfrm>
            <a:custGeom>
              <a:avLst/>
              <a:gdLst/>
              <a:ahLst/>
              <a:cxnLst/>
              <a:rect l="l" t="t" r="r" b="b"/>
              <a:pathLst>
                <a:path w="2911" h="757" extrusionOk="0">
                  <a:moveTo>
                    <a:pt x="2803" y="358"/>
                  </a:moveTo>
                  <a:cubicBezTo>
                    <a:pt x="2586" y="226"/>
                    <a:pt x="2353" y="122"/>
                    <a:pt x="2090" y="109"/>
                  </a:cubicBezTo>
                  <a:cubicBezTo>
                    <a:pt x="1594" y="80"/>
                    <a:pt x="1102" y="42"/>
                    <a:pt x="606" y="11"/>
                  </a:cubicBezTo>
                  <a:cubicBezTo>
                    <a:pt x="502" y="5"/>
                    <a:pt x="403" y="1"/>
                    <a:pt x="299" y="11"/>
                  </a:cubicBezTo>
                  <a:cubicBezTo>
                    <a:pt x="91" y="29"/>
                    <a:pt x="0" y="202"/>
                    <a:pt x="115" y="362"/>
                  </a:cubicBezTo>
                  <a:cubicBezTo>
                    <a:pt x="246" y="545"/>
                    <a:pt x="406" y="673"/>
                    <a:pt x="659" y="673"/>
                  </a:cubicBezTo>
                  <a:cubicBezTo>
                    <a:pt x="985" y="670"/>
                    <a:pt x="1310" y="697"/>
                    <a:pt x="1633" y="707"/>
                  </a:cubicBezTo>
                  <a:cubicBezTo>
                    <a:pt x="1871" y="725"/>
                    <a:pt x="2111" y="739"/>
                    <a:pt x="2349" y="749"/>
                  </a:cubicBezTo>
                  <a:cubicBezTo>
                    <a:pt x="2467" y="757"/>
                    <a:pt x="2589" y="757"/>
                    <a:pt x="2706" y="742"/>
                  </a:cubicBezTo>
                  <a:cubicBezTo>
                    <a:pt x="2818" y="732"/>
                    <a:pt x="2911" y="673"/>
                    <a:pt x="2907" y="562"/>
                  </a:cubicBezTo>
                  <a:cubicBezTo>
                    <a:pt x="2907" y="490"/>
                    <a:pt x="2862" y="392"/>
                    <a:pt x="2803" y="35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7"/>
            <p:cNvSpPr/>
            <p:nvPr/>
          </p:nvSpPr>
          <p:spPr>
            <a:xfrm>
              <a:off x="8349538" y="4384300"/>
              <a:ext cx="25150" cy="29200"/>
            </a:xfrm>
            <a:custGeom>
              <a:avLst/>
              <a:gdLst/>
              <a:ahLst/>
              <a:cxnLst/>
              <a:rect l="l" t="t" r="r" b="b"/>
              <a:pathLst>
                <a:path w="1006" h="1168" extrusionOk="0">
                  <a:moveTo>
                    <a:pt x="908" y="298"/>
                  </a:moveTo>
                  <a:cubicBezTo>
                    <a:pt x="884" y="242"/>
                    <a:pt x="829" y="187"/>
                    <a:pt x="773" y="159"/>
                  </a:cubicBezTo>
                  <a:cubicBezTo>
                    <a:pt x="441" y="0"/>
                    <a:pt x="108" y="90"/>
                    <a:pt x="32" y="464"/>
                  </a:cubicBezTo>
                  <a:cubicBezTo>
                    <a:pt x="18" y="530"/>
                    <a:pt x="11" y="592"/>
                    <a:pt x="4" y="627"/>
                  </a:cubicBezTo>
                  <a:cubicBezTo>
                    <a:pt x="1" y="890"/>
                    <a:pt x="84" y="1026"/>
                    <a:pt x="264" y="1088"/>
                  </a:cubicBezTo>
                  <a:cubicBezTo>
                    <a:pt x="500" y="1168"/>
                    <a:pt x="763" y="1115"/>
                    <a:pt x="860" y="952"/>
                  </a:cubicBezTo>
                  <a:cubicBezTo>
                    <a:pt x="985" y="749"/>
                    <a:pt x="1005" y="523"/>
                    <a:pt x="908" y="29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7"/>
            <p:cNvSpPr/>
            <p:nvPr/>
          </p:nvSpPr>
          <p:spPr>
            <a:xfrm>
              <a:off x="8345713" y="4324525"/>
              <a:ext cx="23600" cy="17775"/>
            </a:xfrm>
            <a:custGeom>
              <a:avLst/>
              <a:gdLst/>
              <a:ahLst/>
              <a:cxnLst/>
              <a:rect l="l" t="t" r="r" b="b"/>
              <a:pathLst>
                <a:path w="944" h="711" extrusionOk="0">
                  <a:moveTo>
                    <a:pt x="230" y="63"/>
                  </a:moveTo>
                  <a:cubicBezTo>
                    <a:pt x="95" y="111"/>
                    <a:pt x="15" y="225"/>
                    <a:pt x="8" y="367"/>
                  </a:cubicBezTo>
                  <a:cubicBezTo>
                    <a:pt x="1" y="495"/>
                    <a:pt x="91" y="583"/>
                    <a:pt x="205" y="627"/>
                  </a:cubicBezTo>
                  <a:cubicBezTo>
                    <a:pt x="313" y="672"/>
                    <a:pt x="431" y="690"/>
                    <a:pt x="493" y="707"/>
                  </a:cubicBezTo>
                  <a:cubicBezTo>
                    <a:pt x="712" y="711"/>
                    <a:pt x="837" y="645"/>
                    <a:pt x="888" y="537"/>
                  </a:cubicBezTo>
                  <a:cubicBezTo>
                    <a:pt x="944" y="412"/>
                    <a:pt x="891" y="236"/>
                    <a:pt x="760" y="142"/>
                  </a:cubicBezTo>
                  <a:cubicBezTo>
                    <a:pt x="600" y="25"/>
                    <a:pt x="417" y="0"/>
                    <a:pt x="230" y="6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 name="Google Shape;458;p28"/>
          <p:cNvSpPr txBox="1">
            <a:spLocks/>
          </p:cNvSpPr>
          <p:nvPr/>
        </p:nvSpPr>
        <p:spPr>
          <a:xfrm>
            <a:off x="1042175" y="3869410"/>
            <a:ext cx="6932963" cy="6990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L="457200" marR="0" lvl="0" indent="-228600" algn="ctr" rtl="0">
              <a:lnSpc>
                <a:spcPct val="100000"/>
              </a:lnSpc>
              <a:spcBef>
                <a:spcPts val="0"/>
              </a:spcBef>
              <a:spcAft>
                <a:spcPts val="0"/>
              </a:spcAft>
              <a:buClr>
                <a:schemeClr val="lt1"/>
              </a:buClr>
              <a:buSzPts val="1600"/>
              <a:buFont typeface="Barlow Semi Condensed Light"/>
              <a:buNone/>
              <a:defRPr sz="2400" b="0" i="0" u="none" strike="noStrike" cap="none">
                <a:solidFill>
                  <a:schemeClr val="lt1"/>
                </a:solidFill>
                <a:latin typeface="Barlow Semi Condensed Light"/>
                <a:ea typeface="Barlow Semi Condensed Light"/>
                <a:cs typeface="Barlow Semi Condensed Light"/>
                <a:sym typeface="Barlow Semi Condensed Light"/>
              </a:defRPr>
            </a:lvl1pPr>
            <a:lvl2pPr marL="914400" marR="0" lvl="1" indent="-228600" algn="ctr" rtl="0">
              <a:lnSpc>
                <a:spcPct val="100000"/>
              </a:lnSpc>
              <a:spcBef>
                <a:spcPts val="0"/>
              </a:spcBef>
              <a:spcAft>
                <a:spcPts val="0"/>
              </a:spcAft>
              <a:buClr>
                <a:schemeClr val="lt1"/>
              </a:buClr>
              <a:buSzPts val="1600"/>
              <a:buFont typeface="Barlow Semi Condensed Light"/>
              <a:buNone/>
              <a:defRPr sz="2400" b="0" i="0" u="none" strike="noStrike" cap="none">
                <a:solidFill>
                  <a:schemeClr val="lt1"/>
                </a:solidFill>
                <a:latin typeface="Barlow Semi Condensed Light"/>
                <a:ea typeface="Barlow Semi Condensed Light"/>
                <a:cs typeface="Barlow Semi Condensed Light"/>
                <a:sym typeface="Barlow Semi Condensed Light"/>
              </a:defRPr>
            </a:lvl2pPr>
            <a:lvl3pPr marL="1371600" marR="0" lvl="2" indent="-228600" algn="ctr" rtl="0">
              <a:lnSpc>
                <a:spcPct val="100000"/>
              </a:lnSpc>
              <a:spcBef>
                <a:spcPts val="0"/>
              </a:spcBef>
              <a:spcAft>
                <a:spcPts val="0"/>
              </a:spcAft>
              <a:buClr>
                <a:schemeClr val="lt1"/>
              </a:buClr>
              <a:buSzPts val="1600"/>
              <a:buFont typeface="Barlow Semi Condensed Light"/>
              <a:buNone/>
              <a:defRPr sz="2400" b="0" i="0" u="none" strike="noStrike" cap="none">
                <a:solidFill>
                  <a:schemeClr val="lt1"/>
                </a:solidFill>
                <a:latin typeface="Barlow Semi Condensed Light"/>
                <a:ea typeface="Barlow Semi Condensed Light"/>
                <a:cs typeface="Barlow Semi Condensed Light"/>
                <a:sym typeface="Barlow Semi Condensed Light"/>
              </a:defRPr>
            </a:lvl3pPr>
            <a:lvl4pPr marL="1828800" marR="0" lvl="3" indent="-228600" algn="ctr" rtl="0">
              <a:lnSpc>
                <a:spcPct val="100000"/>
              </a:lnSpc>
              <a:spcBef>
                <a:spcPts val="0"/>
              </a:spcBef>
              <a:spcAft>
                <a:spcPts val="0"/>
              </a:spcAft>
              <a:buClr>
                <a:schemeClr val="lt1"/>
              </a:buClr>
              <a:buSzPts val="1600"/>
              <a:buFont typeface="Barlow Semi Condensed Light"/>
              <a:buNone/>
              <a:defRPr sz="2400" b="0" i="0" u="none" strike="noStrike" cap="none">
                <a:solidFill>
                  <a:schemeClr val="lt1"/>
                </a:solidFill>
                <a:latin typeface="Barlow Semi Condensed Light"/>
                <a:ea typeface="Barlow Semi Condensed Light"/>
                <a:cs typeface="Barlow Semi Condensed Light"/>
                <a:sym typeface="Barlow Semi Condensed Light"/>
              </a:defRPr>
            </a:lvl4pPr>
            <a:lvl5pPr marL="2286000" marR="0" lvl="4" indent="-228600" algn="ctr" rtl="0">
              <a:lnSpc>
                <a:spcPct val="100000"/>
              </a:lnSpc>
              <a:spcBef>
                <a:spcPts val="0"/>
              </a:spcBef>
              <a:spcAft>
                <a:spcPts val="0"/>
              </a:spcAft>
              <a:buClr>
                <a:schemeClr val="lt1"/>
              </a:buClr>
              <a:buSzPts val="1600"/>
              <a:buFont typeface="Barlow Semi Condensed Light"/>
              <a:buNone/>
              <a:defRPr sz="2400" b="0" i="0" u="none" strike="noStrike" cap="none">
                <a:solidFill>
                  <a:schemeClr val="lt1"/>
                </a:solidFill>
                <a:latin typeface="Barlow Semi Condensed Light"/>
                <a:ea typeface="Barlow Semi Condensed Light"/>
                <a:cs typeface="Barlow Semi Condensed Light"/>
                <a:sym typeface="Barlow Semi Condensed Light"/>
              </a:defRPr>
            </a:lvl5pPr>
            <a:lvl6pPr marL="2743200" marR="0" lvl="5" indent="-228600" algn="ctr" rtl="0">
              <a:lnSpc>
                <a:spcPct val="100000"/>
              </a:lnSpc>
              <a:spcBef>
                <a:spcPts val="0"/>
              </a:spcBef>
              <a:spcAft>
                <a:spcPts val="0"/>
              </a:spcAft>
              <a:buClr>
                <a:schemeClr val="lt1"/>
              </a:buClr>
              <a:buSzPts val="1600"/>
              <a:buFont typeface="Barlow Semi Condensed Light"/>
              <a:buNone/>
              <a:defRPr sz="2400" b="0" i="0" u="none" strike="noStrike" cap="none">
                <a:solidFill>
                  <a:schemeClr val="lt1"/>
                </a:solidFill>
                <a:latin typeface="Barlow Semi Condensed Light"/>
                <a:ea typeface="Barlow Semi Condensed Light"/>
                <a:cs typeface="Barlow Semi Condensed Light"/>
                <a:sym typeface="Barlow Semi Condensed Light"/>
              </a:defRPr>
            </a:lvl6pPr>
            <a:lvl7pPr marL="3200400" marR="0" lvl="6" indent="-228600" algn="ctr" rtl="0">
              <a:lnSpc>
                <a:spcPct val="100000"/>
              </a:lnSpc>
              <a:spcBef>
                <a:spcPts val="0"/>
              </a:spcBef>
              <a:spcAft>
                <a:spcPts val="0"/>
              </a:spcAft>
              <a:buClr>
                <a:schemeClr val="lt1"/>
              </a:buClr>
              <a:buSzPts val="1600"/>
              <a:buFont typeface="Barlow Semi Condensed Light"/>
              <a:buNone/>
              <a:defRPr sz="2400" b="0" i="0" u="none" strike="noStrike" cap="none">
                <a:solidFill>
                  <a:schemeClr val="lt1"/>
                </a:solidFill>
                <a:latin typeface="Barlow Semi Condensed Light"/>
                <a:ea typeface="Barlow Semi Condensed Light"/>
                <a:cs typeface="Barlow Semi Condensed Light"/>
                <a:sym typeface="Barlow Semi Condensed Light"/>
              </a:defRPr>
            </a:lvl7pPr>
            <a:lvl8pPr marL="3657600" marR="0" lvl="7" indent="-228600" algn="ctr" rtl="0">
              <a:lnSpc>
                <a:spcPct val="100000"/>
              </a:lnSpc>
              <a:spcBef>
                <a:spcPts val="0"/>
              </a:spcBef>
              <a:spcAft>
                <a:spcPts val="0"/>
              </a:spcAft>
              <a:buClr>
                <a:schemeClr val="lt1"/>
              </a:buClr>
              <a:buSzPts val="1600"/>
              <a:buFont typeface="Barlow Semi Condensed Light"/>
              <a:buNone/>
              <a:defRPr sz="2400" b="0" i="0" u="none" strike="noStrike" cap="none">
                <a:solidFill>
                  <a:schemeClr val="lt1"/>
                </a:solidFill>
                <a:latin typeface="Barlow Semi Condensed Light"/>
                <a:ea typeface="Barlow Semi Condensed Light"/>
                <a:cs typeface="Barlow Semi Condensed Light"/>
                <a:sym typeface="Barlow Semi Condensed Light"/>
              </a:defRPr>
            </a:lvl8pPr>
            <a:lvl9pPr marL="4114800" marR="0" lvl="8" indent="-228600" algn="ctr" rtl="0">
              <a:lnSpc>
                <a:spcPct val="100000"/>
              </a:lnSpc>
              <a:spcBef>
                <a:spcPts val="0"/>
              </a:spcBef>
              <a:spcAft>
                <a:spcPts val="0"/>
              </a:spcAft>
              <a:buClr>
                <a:schemeClr val="lt1"/>
              </a:buClr>
              <a:buSzPts val="1600"/>
              <a:buFont typeface="Barlow Semi Condensed Light"/>
              <a:buNone/>
              <a:defRPr sz="2400" b="0" i="0" u="none" strike="noStrike" cap="none">
                <a:solidFill>
                  <a:schemeClr val="lt1"/>
                </a:solidFill>
                <a:latin typeface="Barlow Semi Condensed Light"/>
                <a:ea typeface="Barlow Semi Condensed Light"/>
                <a:cs typeface="Barlow Semi Condensed Light"/>
                <a:sym typeface="Barlow Semi Condensed Light"/>
              </a:defRPr>
            </a:lvl9pPr>
          </a:lstStyle>
          <a:p>
            <a:pPr marL="0" indent="0"/>
            <a:r>
              <a:rPr lang="en-GB" dirty="0">
                <a:latin typeface="Calibri" panose="020F0502020204030204" pitchFamily="34" charset="0"/>
                <a:cs typeface="Calibri" panose="020F0502020204030204" pitchFamily="34" charset="0"/>
              </a:rPr>
              <a:t>Clan – Class</a:t>
            </a:r>
          </a:p>
          <a:p>
            <a:pPr marL="0" indent="0"/>
            <a:r>
              <a:rPr lang="en-GB" dirty="0" err="1">
                <a:latin typeface="Calibri" panose="020F0502020204030204" pitchFamily="34" charset="0"/>
                <a:cs typeface="Calibri" panose="020F0502020204030204" pitchFamily="34" charset="0"/>
              </a:rPr>
              <a:t>Clanroom</a:t>
            </a:r>
            <a:r>
              <a:rPr lang="en-GB" dirty="0">
                <a:latin typeface="Calibri" panose="020F0502020204030204" pitchFamily="34" charset="0"/>
                <a:cs typeface="Calibri" panose="020F0502020204030204" pitchFamily="34" charset="0"/>
              </a:rPr>
              <a:t> – Classroom</a:t>
            </a:r>
          </a:p>
          <a:p>
            <a:pPr marL="0" indent="0"/>
            <a:r>
              <a:rPr lang="en-GB" dirty="0">
                <a:latin typeface="Calibri" panose="020F0502020204030204" pitchFamily="34" charset="0"/>
                <a:cs typeface="Calibri" panose="020F0502020204030204" pitchFamily="34" charset="0"/>
              </a:rPr>
              <a:t>Champion – All staff working in school</a:t>
            </a:r>
          </a:p>
          <a:p>
            <a:pPr marL="0" indent="0"/>
            <a:r>
              <a:rPr lang="en-GB" dirty="0">
                <a:latin typeface="Calibri" panose="020F0502020204030204" pitchFamily="34" charset="0"/>
                <a:cs typeface="Calibri" panose="020F0502020204030204" pitchFamily="34" charset="0"/>
              </a:rPr>
              <a:t>Conga – lining up</a:t>
            </a:r>
          </a:p>
          <a:p>
            <a:pPr marL="0" indent="0"/>
            <a:r>
              <a:rPr lang="en-GB" dirty="0">
                <a:latin typeface="Calibri" panose="020F0502020204030204" pitchFamily="34" charset="0"/>
                <a:cs typeface="Calibri" panose="020F0502020204030204" pitchFamily="34" charset="0"/>
              </a:rPr>
              <a:t>Calderwood Cares – HWB</a:t>
            </a:r>
          </a:p>
          <a:p>
            <a:pPr marL="0" indent="0"/>
            <a:r>
              <a:rPr lang="en-GB" dirty="0">
                <a:latin typeface="Calibri" panose="020F0502020204030204" pitchFamily="34" charset="0"/>
                <a:cs typeface="Calibri" panose="020F0502020204030204" pitchFamily="34" charset="0"/>
              </a:rPr>
              <a:t>Calderwood Counts – Numeracy &amp; Maths</a:t>
            </a:r>
          </a:p>
          <a:p>
            <a:pPr marL="0" indent="0"/>
            <a:r>
              <a:rPr lang="en-GB" dirty="0">
                <a:latin typeface="Calibri"/>
                <a:cs typeface="Calibri"/>
              </a:rPr>
              <a:t>Calderwood Communicates – Literacy &amp; English</a:t>
            </a:r>
            <a:endParaRPr lang="en-GB" dirty="0">
              <a:latin typeface="Calibri" panose="020F0502020204030204" pitchFamily="34" charset="0"/>
              <a:cs typeface="Calibri" panose="020F0502020204030204" pitchFamily="34" charset="0"/>
            </a:endParaRPr>
          </a:p>
          <a:p>
            <a:pPr marL="0" indent="0"/>
            <a:r>
              <a:rPr lang="en-GB" dirty="0">
                <a:latin typeface="Calibri"/>
                <a:cs typeface="Calibri"/>
              </a:rPr>
              <a:t>Creative Calderwood – Interdisciplinary Learning</a:t>
            </a:r>
            <a:endParaRPr lang="en-GB" dirty="0">
              <a:latin typeface="Calibri" panose="020F0502020204030204" pitchFamily="34" charset="0"/>
              <a:cs typeface="Calibri" panose="020F0502020204030204" pitchFamily="34" charset="0"/>
            </a:endParaRPr>
          </a:p>
          <a:p>
            <a:pPr marL="0" indent="0"/>
            <a:endParaRPr lang="en-GB" dirty="0">
              <a:latin typeface="Sketchnote Square" panose="03080802030202000005" pitchFamily="66" charset="0"/>
            </a:endParaRPr>
          </a:p>
          <a:p>
            <a:pPr marL="0" indent="0"/>
            <a:r>
              <a:rPr lang="en-GB" dirty="0">
                <a:latin typeface="Calibri" panose="020F0502020204030204" pitchFamily="34" charset="0"/>
                <a:cs typeface="Calibri" panose="020F0502020204030204" pitchFamily="34" charset="0"/>
              </a:rPr>
              <a:t>All classes from P1-P7 are named after their clan room</a:t>
            </a:r>
          </a:p>
        </p:txBody>
      </p:sp>
    </p:spTree>
    <p:extLst>
      <p:ext uri="{BB962C8B-B14F-4D97-AF65-F5344CB8AC3E}">
        <p14:creationId xmlns:p14="http://schemas.microsoft.com/office/powerpoint/2010/main" val="20548850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72"/>
        <p:cNvGrpSpPr/>
        <p:nvPr/>
      </p:nvGrpSpPr>
      <p:grpSpPr>
        <a:xfrm>
          <a:off x="0" y="0"/>
          <a:ext cx="0" cy="0"/>
          <a:chOff x="0" y="0"/>
          <a:chExt cx="0" cy="0"/>
        </a:xfrm>
      </p:grpSpPr>
      <p:sp>
        <p:nvSpPr>
          <p:cNvPr id="674" name="Google Shape;674;p33"/>
          <p:cNvSpPr txBox="1">
            <a:spLocks noGrp="1"/>
          </p:cNvSpPr>
          <p:nvPr>
            <p:ph type="title" idx="4"/>
          </p:nvPr>
        </p:nvSpPr>
        <p:spPr>
          <a:xfrm>
            <a:off x="1950157" y="417296"/>
            <a:ext cx="5664300" cy="5310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dirty="0">
                <a:latin typeface="Showcard Gothic" panose="04020904020102020604" pitchFamily="82" charset="0"/>
              </a:rPr>
              <a:t>POSITIVE ETHOS</a:t>
            </a:r>
            <a:endParaRPr dirty="0">
              <a:latin typeface="Showcard Gothic" panose="04020904020102020604" pitchFamily="82" charset="0"/>
            </a:endParaRPr>
          </a:p>
        </p:txBody>
      </p:sp>
      <p:sp>
        <p:nvSpPr>
          <p:cNvPr id="3" name="AutoShape 3" descr="http://cramondprimary.co.uk/wp-content/uploads/2019/11/shanarri-wheel-300x295.pn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AutoShape 4" descr="data:image/png;base64,iVBORw0KGgoAAAANSUhEUgAABGsAAAJvCAIAAABDCsvmAAAAAXNSR0IArs4c6QAAAARnQU1BAACxjwv8YQUAAAAJcEhZcwAADsMAAA7DAcdvqGQAAP+lSURBVHhe7J0FYBRHF8dvz+/i7k4UCO5uRVqguJUCbdEK1iJtgUJxK1Ba+KjRQksLFay4u0uAkBB3vbuc++33Lrtcj5CEBKLwfj3S3dm52dmZ2d33v5l5Q2RnZzOKYdraUxsIgiAIgiDI8+FhZ0NvIc8HSebt2JE4a5ZBJKJDXhiWg0P00aP2rVszCIIOqj1IozF3+/ak+fONBQV0UBVBstmeb73VYMMGtoMDHYS8GHlyJb1VjEkhozaY1P8QBEEQBEEQ5KWFJOmN2oZgsWybNuUHBtL7VQhJ6gsLDUVF9C5SbaCCQhAEQRAEQV5qTCaTQkFv1wH4AQF20dFGeq/qMJn0IpFBRveTINUHKigEQRAEQRDkZcaoVkvOnSNNJnq/tmHZ2tq1bs2sjiGFJAk6it5Gqg1UUAiCIAiCIMjLDGinojNnTCoVvV/bEByObePGHCenKh5ZSJL6oiLdYx8HSPWBCgpBEARBEAR5mSFMJunFi5ITJ0iDgQ6qVQgWi+/vbxsd/XwKiiQI01MfI4tlZLO1Go2+6jxwIGWBvvgQBEEQBEGqDPTF96KQZN7OnYkzZ1ahLz4ANIZj+/bh330njIioCx759GJx0pw5OTt2MCkXF0wmy94elFXxwWJIkuBwuG5uTB7PPDbPApPJ9/Nj2dlZBxIQGBTE8fBg2tg4tG7NDw6mDyAvRlm++FBBIQiCIAiCVBmooF4c8bFjCe+/r05MrGKhw+P5TJoUuGQJ29GRDqk9TDqd/Pp12dWrBCWE2GyQdiyBoPigGZIkmWw229n5aQXFdnAAcWUVBJKQYHK5kAi1XRck4ssBKigEQRAEQZBqBxXUiyO/efPRpEnyW7eqXAewXFyCFi/2GDWK7eRU6zKDNBr/G1UIEojDQeVT18D1oBAEQRAEQZB6ANvOju3qSu9UKQaxOPXLL1MWL1Y+eFDrc6IIFovJ49EfLhflUz0CFRSCIAiCIAhSh2DZ2nLc3KxHqVUVBEka8vNzfvop8eOP83ft0hUUPDFADkEqBmv27NnUFsHlURsIgiAIgiDI82HL49JbyHNDkqp792Q3bjCqqZtIp9OkpcmuXlXFxZEmE9vJicXjPeHFAUGKUer09FYxpE5LbaCCQhAEQRAEqTJQQb04IGZ02dnSCxdMCgUdVOWYTEaZTJ2YKL1yRf3woUmrJZhMllBodtuAII9BBYUgCIIgCFLtoIJ6cUDMmNRqUFC6nBw6qJowGAxFRarY2KJLl2TXr2szMgiSZNnagpTCWUkIgAoKQRAEQRCk2kEFVSUwBQLlvXvK2FiG0UgHVQ9mnUSSRoVCm5amuH1beuWK/No1bWoqSDiCzQYtR/2lIiOvGqigEARBEARBqh1UUFUCi8/X5+dLr16txoF8VoCOgg+p0xny81WPHsmuXSs6dUp55442KwvEFag4gsUiuFyUUq8aZSkoXA8KQRAEQRCkysD1oKoK+Y0bCe+/L7t+nV5ztmaBU8KHyeGwnZ1to6PtmjeHDz8khOvtzXF0pNUUjvR72cEVdREEQRAEQaodVFBVhUEiSVm0KHvbNoaW/uG/VqDUG8Fmc9zceP7+gqAgYXi4MCICNkBNseztWQIBgYvhvqSggkIQBEEQBKl2UEFVFaTBUPjPPwkzZuiys+uIOgE1ZXZ6zuUyhUKus7MwKsrcPdWsmSA0lOPuzrKxYfH5DPSK/hKBCgpBEARBEKTaQQVVhWjS0pLnzcvfvZswmeigOgM1zI8gCJZAwA8Otm3a1CYqyqZRI35AAMfNje3gQPB4ONKvvoMKCkEQBEEQpNpBBVWFmHQ68cGDiR9/rE1JoYPqJPRIPy6X7eTE9fYWBAaClLJv3VoYFga7TGq5XvRCUQ+pEwpKJpWeOXniwtkzCXFxOp0OQnz9/aMaNho59m0PLy8qjjVqtXr9iuWXzp8bNGz4hMlTWKX1imakpS2c+0l+Xh69b4W7h8eSVWv8AgJg+6dt//tz129UeAmGjho9YdJkegdBEARBEOQFQAVVtRgVitTFi7O+/pqs1dlQlYIkCJLJZHI4fC8vm6ZNXfr1c+jYkefvT0sppP5QloKqITVMkuTVS5emvTP+f19vehATQ8knIDM9/djhQ/n5pegfIDU56fbNG7Bx49rVwvx8KhBBEARBEAR5RWDZ2oICEUZGUv089QKCJJlGI6nRqFJSCv75J37y5Dvduz8YNizzq6+KTp3SJCebVCowjunYSD2khvqg4mJjF82bo9NqR749rt+AAXZ25nOBrJKIRZfOnw8NDw+PjKJiWjAajT/9b+vp48ebtGh+9uTJuQsWdu7egz5mBdUH5eTs8sWKlfYODnToU1B9UNPnzH2tbz86CEEQBEEQpKrBPqgqxyiX53z3XeK8eYT+icV56hckQTB5PLajIz8oyK55c8fOne3bteN6e2OvVF2mNvugQAudOXlCIZePe2/i8NFjKPkEEATh7OL6xpuDnpZPgLRIcj/mblCDkO69eguEwvNnzqjVavoYgiAIgiAI8mrAsrV1HTrUbdAgsj5PJSJIktRo9Lm58suXs7Zti5s06W7PnokzZsguXzZptaTRSMdD6gM10RANBr1cKoWNkLAwUE1U4DO5f/duQnx8q7btGkZHN2vR8vbNG+mpdXoSIYIgCIIgCFL1EATPxyfws88cO3d+OXyFE3q9SSpVJSTk/PBD7OjR5gF+GzfKrlzR5eailKoX1ISCIggm5QQi6dEjkN9UYPlotZqrly45u7hGN2smEAiatmihVqnu3LxZwa8jCIIgCIIgLw0EiyWIjPSbOZPn5/fS2ILmXim1WpOWJj58OG3JkrjJkxNnzSr46y9tdjZpMNCRkDpJTSgoLpfbul17Npu9a8cvVy5cIMlne/TPzsqKuXMnumlTbx8f2G3eqrWPr9/lC+clYhEVAUEQBEEQBHl1YHI4jl27+s2ezXZxIV+iRZZARzEMBqNUqoqJKdizJ3H27LgJE3K++06dmGjSatHhRN2khoaTtuvUadjoMQq5fOnCz5ctXJiWklJObxIcunbpklhU2KZ9ex6PDyGubm4NGzdOiI+PvX+fioMgCIIgCIK8UrDs7NxHjw764ouXqSfKglkUGgz6zMyiU6dSly5NmDEDdJTywQOzjkLqGDW3HpTRaDx9/Nj277ZJxGLYbdex09h33vUPDHx6ZpS0qGjJ55/KpbLFq1Z7eXtTgRfOnlnxxaLX+vabNnMWh8OhAoFy1oOyXuiprPWgrNeMQhAEQRAEeUHQF191Y3bN98MPacuW6UUicwfOSwrJYrGdnOzbtPEYNcr5tdc4rq6Ml6jnrb5Qy+tBASwWq2efvt//uuvdqdOcnJ0vXzj/0aT3vvtms0r1RM6AxEePEuPjm7duDfKGDmIwoho1Cg0Pv3HtWmZGOh2EIAiCIAiCvGKw7Ow8x43znzuX5+XFqM/e+cqHMBoNhYWSY8dSFixIWbSo6MwZo0JBH0Nqm5rrg7JGo9Ec2r/v7z9+l4jFzVu2mjlvvrOLC3VIr9d/+9X6U8ePLVy2okXr1lQgQC0P9c+e3W+/N3HEmLfoUFwPCkEQBEGQugT2QdUMBpks9/vvM7/5RpOaSpiePce+XsO0tRVGRbmPGuU+dCjP2/sl1o11jdrvg7KGz+cPHj5i3eZvoxo1vnXj+r/79oJAog7lZmffuXXTYDCALnq9WxfLZ0DP7iCfIMLdmzflcjr3CIIgCIIgyCsI297ea/Jk/zlzhJGRpNX8jpcSk0Ihv3YtZcGC1CVLlA8eoHuJWqc2JayHl9c7U6YIhMKb165aRFHMndulTmqy8OBezKOHcfQOgiAIgiAI8krCsrHxfPvt0K++chs8mO3u/nJPE4JrAx2Vt3Nn0vz54iNHTGo1fQCpDWq5E9DW1g5QyOXK4pGdoKMunj0Lmmrt5m/+PX326c+0GTMNBsOl82cNBj2VAoIgCIIgCPJqwhQInHr0CF62zHvSJH5ICIPLfYl7Z0BEkWq1+OjRhFmzRIcOkTodfQCpcWpCQYEuOnXsmF5fiubJz8sTi0ROzi7UFKbU5OQH92IioqL8AwKpCCWIatzY2cX13p27BfkFdBCCIAiCIAjyysJkCkJCAj79NPTrr11ef53r6clgsehDLyOEwaCOi0v5/HPJ6dPo6Ly2qAkFRZrIg3v/mTv9oysXL1B9TYDBoL9+5fLWTRsMBkPnbt1tbe2MRuPVixdht1Xbdja2tlS0Evj6+bds3TorM+PW9Wt0EIIgCIIgCPJqwxQInHv3Dt2wIXjFCsfu3VmOji+xjiIYDFVcXMKMGaJ//8XhfLVCTfjiU6tUm9auOXf6FL1vBZvNfmPQ4LcmvCMQCHKysxfNnaNWq5esXh0UHELHeApqYahmLVvOX7QYhFalfPHRO08SHhlV/ncRBEEQBEEqCPriq11Io1GXnV24b1/Ojz8qY2NJvf5l9dRHMhj8Bg1C16937tePeKm73WqR2vTFJxAK5yxYsHrj1/0HD/Hw8oIQEE6BwcFvDhu+adv3702dBvIJAhPiHmZlZkRERXl60avolgq1MFRcbGx6WiodhCAIgiAIgiAMBmgJnp+fz/vvRx84ELJihVPXrkxXVzA9X775UQSDoUlMTJo/X3ruHM6JqmFqZz0oBEEQBEGQlxLsg6o7kAaDLjdXfuOG+Ngx8aFDmvR0Bkm+ZA77QBk6tG8fsnatXatWBJtNhyJVRFl9UKzZs2dTWwSXR20gCIIgCIIgz4ctj0tvIbUNwWSy7e2F4eGO3bu7vvEGPyDAKJVqc3NNxTrq5ZBScBXqrCyTVAo6io1zUqoape4JT3ikjnbdgQoKQRAEQRCkykAFVecgCCaHw3ZxsWvRwrlfP8cOHfg+PuZxfSYTqdWSRqM5ChWzfkKQpLawkOviYtukCfGyLy5cw6CCQhAEQRAEqXZQQdVNCAB0lIODIDTUoWNHpy5dHNq1EwQEQKBRoTBqNAzSPFWqnkopk1qty8uziYzk+fsTzFpe7vVlAhUUgiAIgiBItYMKqk4DOorFYvJ4HDc3YViYXevWjt262bdvL4yIgECTTmcyGEwgperbdCmCJHWFhaCj7Fu0YDs706HIC1OWgkJPEgiCIAiCIFUGepKod5B6vVGpNEgkmvR0xb17yvv3NY8eabKz9fn5RrmcNBggTt0XVCSDwXZzC/7yS8/x40EN0qHIi1GWJwlUUAiCIAiCIFUGKqj6C2k0gpqiRsRp09PVCQnKBw+UcXGalBRddrap2GN4nZZSLJZzv34N1q8XNGhAhyAvBiooBEEQBEGQagcV1MuDyaQXi3W5uaCmVA8fquLiFPfvw7ZeLje7oNDrieKpU3UKjo9P0KJFnhMmoGfzKgEVFIIgCIIgSLWDCuolxGQyqtVGmQzUlCo+XpWYqI6LUyclaXNzDRKJSSYj644XCg7H3A21Zo0gNJQOQV4AVFAIgiAIgiDVDiqolxyTCfSSUanUpqWZe6ViYmTXrmkyMvQ5OYaiIipKLUopUHJcH58Gq1a5jRiB3VAvDiooBEEQBEGQagcV1CuFSa3W5uSAmlI/eiS/eVOZkqJLTze7oFCpGHo95SG9puFwvN59N+iLLzgeHnQI8ryggkIQBEEQBKl2UEG9mpB6vUEmM4jF2sxM2dWrsmvX1HFx2oICo1RqnjFFx6oJQLTZtW0b/vXXti1b0kHI84IKCkEQBEEQpNpBBYUARoVCnZwsu3BBcvKkPCZGl5trUqkIk4k+XM1w3N1DN2xwGzmSQdR9N+x1mrIUFK6oiyAIgiAIUmXgiroIwORyuR4eti1aOPXs6dCuHc/HhzSZDDIZWVND+3iBgY7duhFMJr2PPBdlraiLCgpBEARBEKTKQAWFWCAIgiUU8gMD7du0cerWje/np8vP10okDKOxWvuGQKKxHRxc33iDyefTQchzgQoKQRAEQRCk2kEFhTwNwWZznJ3tW7Z07tmT6+qqy8vTg46qvkF9JMlgsZy6duV6edEhyHNRloLCrj0EQRAEQRAEqX6YTH5wsN/s2eHbtrkNHkwymdU1no8kDTKZOimJ3kWqGlRQCIIgCIIgCFJDEByOXevWIevXB372GcvOjg6takwqlToxsXbcqb8CoIJCEARBEARBXgpAMJjXuzWa1Gqzz4a6CsFk8ry8fD76yPu99xi8aplHY1QoFHfumJelQqoB9GaOIAiCIAhSZaA385qBNJmMcjlsGCQSfUGBWTfJZLqcHBBORqVSV1Dg1K2bY7duVOQ6CkmqHj16NGVK0dmzRJV3FrHZLn36ROzcyXZwoEOQyoPrQSEIgiAIglQ7qKCen+IeJAZBgDoyb0CAwWBSqWBXLxIZxGII0WZmquLjCRbLUFQE8gOEh7agQA+HQEFptSalkmEymQwGiOAzaVLQkiUEh1OcdB2FNBolJ0/eHzKEhJxXqYgiCcKuefPIX34RRkXRQUjlQQWFIAiCIAhS7aCCeg50ubm6nBxtRoZRJmMwmZr0dH1hoVk4icX6/HyQGYbCQrPzOoIwabXmkWkEwQBxpdGYv2wwmBXXk4Bwcu7bN3zbNq6HBx1UVzEqlQnTp+dt384wGumgqgDUmDAyMvLnn+1ataKDkMqDCgpBEARBEKTaQQVVWUD/5P7wQ/YPP+jz8sw9TmCnqtUmg8F8DKQRpStgo5K+v4XNmkVt324THU3v11lIUnLqVOyIEQaRiA6pCigFFbF9u33r1nQQUnnKUlDoSQJBEARBEASpNQgGwyiTKe7e1aSm6vLz9fn55glOarX5o9UyQErBp5LyCfSDXiTSpKXR+3UZgrCJjBRERJg71qoUg1JpKCykd5AqBRUUgiAIgiAIUnswmfygIKaNDQgIy+cFgRRAPChjYuiRfnUbuHaevz9Z1QrKqFKZJ49VuY8KBBUUgiAIgiAIUrtwPTxYAkHVWvomlUp26xblf6KOw+TxBL6+BJtN71cdJMqn6gEVFIIgCIIgCFKbcDw9Oba29E7VoYqL06Sm0jt1GILD4Xp5MdjsKpY7Vd2phVhABYUgCIIgCILUJhxnZ56vL8Fi0ftVAagHXXa27MYNer+Og2qnXoEKCkEQBEEQBKlN2E5OwvBwRlWv3WRUqYrOnDF7P6/bkEajXiRiGI1VrKJwCF+1gQoKQRAEQRAEqWVsoqOZPB69U1Xo9bKrV4uOH6d36yomjUaVmEjqdPR+FcHkclnVMDYSAVBBIQiCIAiCILWMbfPmLD6f3qkqSFIvEuXv3l3Hu6FAQeny86t8GB/bzs48vQrHB1YDqKAQBEEQBEGQWkYYEcEPDCSrdCoUQGq14rNn5deu1eUhbfqCAm1ycpXnkGAy4UPvIFUKFiuCIAiCIAhSy7BsbW1btiSqeioUwWAYCgryf/vNvEpv3cRkEh8+rM3KonerCNBObHt7tqMjvY9UKaigEARBEARBkNrHJiqKxeXSO1WITlewb1+d7YYyqlR5v/5KGo30flXBZHJcXTmenvQuUqWggkIQBEEQBEFqH/tWrbi+vtWhcvSFhclffKHLyalrIsqk1eZ8953ywQPCZKKDqgimQCAMC6v6qWVIMaigEARBEARBkNqH6+XFDwqid6oU0Cfya9fSVq7UFRbSQXUBklTev5/93XekXk+HVB1MGxubqKgqHxWJUKCCQhAEQRAEQWoftouLbePGzOox+kGl5O7aJTl0iDQY6KDaxiCV5v74ozoxsTqc5bFsbAQREeiIr5pABYUgCIIgCILUPiw+3751a7a7e3WMtAMlYRKL09evFx04YFQq6dDagiR1+fmZmzbl7d7NqIYOKAaLxQ8I4AcH07tIVYMKCkEQBEEQBKkDEIRts2Y2kZEEm02HVC0mk+rBg+QFC0T79xsVCjqwNjAUFRXs3p25caNBJKKDqhSCy7Vp2JDr7k7vI1UNKigEQRAEQRCkTsDz83N+7TVW9fngNhpBRKWtWlV44IDZv3nNO5YgSX1+fva2bRkgn8RionoywLKxsY2OJqp6cS3EAiooBEEQBEEQpE4ARr9z376CoCBGtS0FSzAYZhG1dGnm11+rHj2qDi8OZQHnUsXHw3kzN23SJCVV0xQl0GT8oCDbxo1xElT1gQoKQRAEQRAEqSsIQ0Md2rUjqtUNt8Ggevgwfe3atGXLis6dq4kRfSRplMmKTp9O/fJLUFC6nJxq6n0yw2LZREfzAgLoXaQaYM2ePZvaIrg8agNBEARBEAR5Pmx51bAm7KsENfZMevWqvrCw+vpQzI4lNBpVfLzy7l2DREJwOBxHR4LNJqq674s0GEwKhfzGjbydO7O++abo7FlSparWviGer6/3O+/Yt26No/heHKXuiS5KUqelNlBBIQiCIAiCVBmooF4UgmDZ2WlSU5X37jGMRjqwGjDLGKNRl5Mjv3VLceuWWbCZTGYRxWYz2ewXHQJnMhlVKkgcUs77/ffsb78tPHBAl55erVdkhs127NLFe+JEjqsrHYK8AGUpKCI7O5vaYtraUxsIgiAIgiDI8+FhZ0NvIc8NSYqPHk2YMUMTH0+HVDMk6CUWi+vubt+6tfNrr9m1bMn18gIhx7KxqZRjQNJgMCqVRrlcl50tu35dcuyY/Pp1bX4+CKpqHLZnBdvTM3D+fO+pU3Et3SohT/6E43uTQkZtoIJCEARBEASpMlBBVQl6kSh1wYKcX34ha3DtJkriMDkcXkiIoEEDYXAw/OUHBrIdHc3D/FxdS5ElJpNBIjEqFCa9XpuebpTJ1ElJquRkdWKiNjkZAiFKtY7Zs4ZksZx7926wfr0wPJwOQl4MVFAIgiAIgiDVDiqoqoEkJcePJ37yifLevZrpvbGGOh/BYhF8PsvBgSkUMlksnrs7weWWcIBOgoISiQxqNWkw6MVihtFIajRk8VC9GhNOFJAttoND0JIlXpMnM3k4N6dqQAWFIAiCIAhS7aCCqipMKlX6ypVp69YxVCo6qPYAfVKWjAOlVMNiqVRIgnDs2jV00yabhg3Rj3lVUZaCqnPezI8dPvR6ty7wl96vt8ik0lnTpsIHNuigVwmtVrNm6ZcTRg7PSEujg5BqoJxmlpyYuHzRwkG9ew3s1ePMyRN0aHVCkuSdWzfnz5oBZ4TzPnxwnz6AIAiCIJWHyee79O9v37x5WdKlJgFFAkZzqZ86IZ8YDK6Pj/d77wkaNED5VANAvdcEYEaDMf3KygkEqWEoJXP10kVvX9+gkBDSZKIPVBsgn04cObJo7py4Bw8CgoL8AgJMprrwykMQBEHqLUymTXS0z7RpXF9ffKOUD8Hnu735plPv3iA76SCkOqkhBYXUWeJiYzesXglWL72P1H/UavW/e/dq1Or5Xyze/P2PG7Zu69brNfpYtSERi/7d94+9g+OqjV9v2vY9fBo2bkwfQxAEQZDngsnjgSrwGjuWZY+TTcoE5KVdkyYeo0dznJ3pIKSaQQX1qnP5wvnjhw/rDU94u0fqNbKiooz0tKCQkIiGDYma6sovyM/PzMhoFB3tHxhIByEIgiDIC8NxcvJ46y3n3r2rfTRF/QTkE8vBweudd2yio3H8Xo2BCgpBXjZ0Op1Wo2EyWUyi5m5wOKlapWIymfj0RhAEQaoSghCEhvpMnSqMjMSxfE9DsFg+kye7DhzIEgrpIKT6QQWFIAiCIAiC1F0IDse+bdsGq1YJoqLMS98iFrhc18GDvSZN4ri5YQdUTVIPFBRJklcuXhgx4I23hgy6c+smhFj7edNoNHt++/Wd0SNf79YFIuz86Ue5jPYzaA1EO3748JzpHw7q3YuKuXH1qqSER5A4FSElOWns0CGffzJbqVBQIRQ52dmTxr714cR3RYWFdFAx169chnR+/v47SwrlUCSRQMbgpPAVSG3vnt2QH/qYFTKp9K/fd02fPGlgrx4QEy7qu2+/yc2h3c0D/+7bC+F//LqT3n/MuVMnIXzr15uMxesPUMA2hEBS9+7eoYOsoHy4wbf+3PUb7M6bMR224fPTtv9RESiemaVKodNqf/zfVkhnwScfi0UiOpTB0Ov1Vy9dony4wVE4HVTW00VEkqYHMTGUfzmIBiUJeSvhmwQulroKqBeo35WLv4CWAyEfvPtOWcVeAqsUTDeuXoXMwC7UHTQz6utQsFDgVDgkvnrpEkuBPHxwf+jrfWd/ME1aVESFWLPvrz/hK1CJ1C5c9bnTp6AoqMuBsv3pf1tLXA5V/nClEAGiwbVDCUDG6MNPQWV+yvi38/Py4h/GjnpzAOyW78EFUoPbatnCz6mCom6NvJwc+jCDoVQqTx47umDOJ1QE+Aulan3vUP4zoQnB9pmTJwb36Q27cIfCfUpFqGD9IgiCIEhZMAUCx65dfSZP5np6Yk8UBVgDdm3a+M2axQ8MZDCxU6RGYc2ePZvaIrjVuPYWGHCnTxwXCIRde/bkleskJCkx4erFi207dAwJDaVC7t6+tWbZUtiYu3BR0+YtYMNoNIBBVpCfH92s+eb16y6dP+fq6mrv4FCYnx9z+3ZCfHyLNm34fEHxt82AOlo0Z87Rfw9KJRK/gAA3dw+DwQAxwYyDo1GNGjOZTD6PH//wYWJ8fKt27ZxdXKgvAndv3Ty0fx+oMgj38PSkQxmMC2fP3r11a9jo0T5+fnTQk2i1WsqFdGBw8LKFC8C2hvMKhMKsjIxb16+LCgqatmzJebyyNRijd27eBP12+cJ5nU4HmXR1c5fLpHdu3jhy4ICbh0dQcAhBECwW6/L587DRum07y3cNBv3Bvf8kPnoEV9GuYyf+4+JVq1SH9u+F3f6Dhgif6tjV6XUP79+HujCZTBq12tff39PL28XVrUF4OBQIRKhglqjUnsZSR916vebg6FgcYvxj547dv+5s3KTpx599bilklUq5ddMGEA9gqcNZXFxdQZCAtEhPTW3SvLmlHsEK/2Pnzk1rV+dkZVGVKC2SQN7u3bnTqEk01D4VLT8v98SRI1GNGkGVrVyyWC6Xubm529nbZ6angxyC+m3aogXUAhW5VKgUwiIjH8XF/bRtq52dnZOzc2FBwc3r16DWGjdtCprz+y3f2trZubm7K+TyhLi4m1evNWvZEvIAgalJSZClxk2befv40CkWA8r8j1936LS64W+95eTkDAJy1eIvICkQEj6+flAaEJKdldm+U2equABot0s+nQ+tSGhjA3HgL1QZiBkejw/Zg+qGOJZmRt1ZRRJxSlIyXC9kjM1mQ9uDgvL08mrdvh2vtMX11Gr1txs2fPfNZolE4uXtDVWsUiof3Itp16kT1dpBBW1et27XLz9DSVIRTKQp9v6982fOhEZEQJuBOFAjINigVOE2hxIICAqCaH6BgU1btIQWW8H6RRAEeWmw5XHpLaRKYfJ4gpAQJocju3HDpNW+4h0uJEHYNGoU/OWXDu3bE49tQqTKUeqe8BRA6rTURl1XUPEPYzetWQNm3NwFC8Ego0x2yjpPNpuqt1u3a7/gy6Wvvzno9YFvtu3YEVRNwqP40LCwgKDg4vTMnUgrFi3KyswYPW7850uX9R80uM8bbwwYPKRF6zZgj4IJ7uHlFRzSAARJbk7O1UsXwTa1iDcw+o8cPJiWnEKSJk9vn0bR0VQ4iJMD//zN5XEHDR/xtDihoExbOC9osDeHDZ89/9N+Awa+8eagyIYNr1+5kpTwCISKxcgG8bZ0wWcgZqbOmAkx4Vogk4OGDw9uEHrn1s3rVy5HNGwIFi0Ywffv3U1PTWnTvoPFzpaIJX/98TsY4tKiojbt27u6uVHhGWlp//zxR8u27Tp07kxZ29ZAUh27dIWzSKVSMIg/Xbzk7Xffg11KPgEVzBIV+WlKKKjikjyw44fvGzaOnv3pZ5ZMQvjP3207dugQ1M78L5ZA+fR5oz/UEUjc44cP2dvbQ36g0kHOHdq3D/QMHF2wdDkUO2Sm/+AhoG1OHj2i1+mbtWwFxjokSOkfg8EYFxv74ccfT3r/ffgKZL5L9x5gskPO4cIbRTd5ukAsUCnk5eZA/S5aZj5X3/4DQJrGxT4AMZ+Znnbv7p0FXy6D4oLw1wcOBHEVc+c2tJ8mzVtwuVxQbnDhjk5OsGt9FqjxPb/91q5Dhx69+0BWQZYfOrB/5Ni3P/9yKTQMyOTg4SOgSB0cnUApQXwoulVLFiuVik8WLJz60UeWq0iIj790/lx0s+ZUGZZQUBAIJRPdtNmVixe8fHyXrFozcMhQqOhS5RNw48qVHT/+0KVHz2Vr14HSpqoY7j7QYPb2ZlEK9Qj3xfiJkyZO+6A4n3DvDAZVBkpeVFgA7RAu2T8wEMJBrUG5gQKEK4KstmjVGi6zgvVLZQZBEOTlABVU9cECUzIigm1vr3zwwKhQvLLvD5LFsmvVKnjpUqdu3UBY0qFINVCWgqrTXX5pqSnrli+XSotmzp0HJnIJSwtkDBipI94ay33cdIKCQ96aMAE2bly9qtPpYAMs73OnTkI6w0aPGT7mLUv/DCQVERX10Sdz+ALBgb//EovMI/SaNm8uEArjYx8YHjumK5JIHsTcBeuwcdOmjx4+hDNS4WA0JycmhEVEODjSXR9loZDLO3fvASlQXUZwXrgQsJXBggTdQsXR6/VHDx7QqNXvTX2/V5++ls4lgjD3KU35cDoc2v/XX2q12sbWtnHTZvl5eXBFVBwAcgIqcfTb42AbZAMVCIAWLSqSgOqjpEWlqHiWqPDygVo4dezYts1fh0VEQlW6ubvTBxiMR3EPzWPABr5pXTuwMWjYsNDw8HOnT1GD/cCIB8kKpx4/aTKIEyoa5ArUCEhosOZBHVGBFBnpaWPfeadJs+aQYSrE29d36vQZ7h4eF8+dLczPpwLLAb44fPQYZxdXajcgKGjoyFFQa5fOnx8zbrzFx51QaAMiCppNakoylAmENG/V2sfX737MXWmRpPirZqAErl2+rNfpOnbtBtnWajXJiYkQ3rRFC0vZQjVFNmxE6aLiEjualpIybcbMVm3aWl8FiC44EagmECdU4IsQ9zAWLiq6WTO4ECoEzhUSGgaXQO3yeHyoGqg4SyuCCCCcGoSHZ2VkWA/FLJUK1i+CIAiCVAiC4Li6er77ru+MGbzAQPKVHLpmYjJtGjcO/Owzpx49cPWn2qLutry8nJzN69YV5OdN+uBDsNhK/aG6Tfv2FgOUwsfP39HRSSwWgbUKuzKp9NqVy2AOUj/8U3EsBIUEt2zdJiUpKSfbPOvD08sbDOVHcXHSInrSSGpyMsiVjl27hoZHgFAB4USFg4CB8PCohmz2E2d/GshM+06drU8NFxIeFQUbRRIxJdVys7Pv3LrZsHF0246lXCaIN7BWU5ISKZkX1agRm82+HxNDGdDw9+6tW2HhESAkzJl/+JCafAIpgxQEwRAQGGROpZJUKkvlQzLIq5cufr/lG6iFDz/+2MPLiz5gpSvadepUonbsHRxCQkNBGRYWmNXOvbt3sjIzWrdvb1PcP2NBIBBATkAo5mRn0UHFgHYCNULvPMbLx7t5q1YZaWk5FZjHBcoT2hK9UwzVtIIbNGgY3YQOKsY8Ss7bW6VUUTUCZd66XbuE+PikhAQqAiARi27fuA7lGRYZAbtcLs+9uPvuzs2bIFaLozwB1W7h0kC60EGP8fXz8/LxyUxPowTbC0KNQY25fVulUlIhFYEv4Ht6esEtACVPB5VGxesXQRAEQSoKiChnZ5/Jk0OWLQMhAe9UOvxVAGwyodCpZ8/gpUud+/bF3qdapI4qqPzc3K9WrXwU93DajFnde71WqnwCU5WahmENF+BxLeYsWKLiwkK/gADHx2PerOHx+K7u7gaDAaxz2AWrLrpps/TU1OysTNgF++9+zF1ff38w/UG3WHp+IGUQMHD2yKiG5lTKBQSDdZcLBWVNatQaKpNghkLi/kFBln4AayhrFWxN6td6/4BAMKwT4uMUcjnswt+HsQ9AkoFVDTLP3O8kNhu1IAJBCkY1auzu6WFOpZJUKkvlc+PqVahKBwfHuYsWQebp0GJ0Oi1UNJS/xY+F5TOwV88jBw+qVSqqLzErw1xBG1evKhENPr98/x0cUj3uHqTw9vXlC0pOsAG56+5p1m9waVRIOYDCsfSZUFBNy9fP38bWlg4qBjQ8h/Pf4xsqt02HDqByr1y8YOnMBDUFmqpJ8+a2tnawC+25a8+e0K5+3/HLjClmtwpK5RMChmq3cQ8ejB40sMT1vjN6JIhASwt/QVq2btO4SdPTx49NmzD+r993ScRi+sCTgCyH/B/c+89P2/43f9aMqRPGU0MHy6fi9YsgCIIglYJlb+82bJhZSPTqxbS1fSUc9DGZLDc395EjQ1ascO7Th2Cz6XCkNqijCmrvn3vu3b0TFhHZonXJwXvPAZjCTFbpV2rtBwJOBEoJDL7Y+/dhV6GQx8fGgqYCZQWmP8gwqufH7DwgPi64QahlMk+VwOPxSvxOT0HJPHqHwbC1swOllJaSQvl/A7GXmZ7evJV5FlCj6GiwrdPTzOPZIBykYFhkJHy9+HvPQwWzVA4gsXb++COUWIcuXUB70KFPQjk8gLou9QOyhY7HYICaLXHU8hEKnpiNxjSvSlRKswEhR289L8Up09tlAZfTsHH0g3v3RAXmPjrQUaCmnF1cW7dvb8lVQGDQ6k1fDxwyNDszc8PqlW8NfvPn778rkjzRpVNc1+ZuqKc/Hp6eBLMK3hbOLi5frFz19nsT1Wr1j//bOn7EMJC71r4WocHv+3PP28OGgtLbsnHD3j27Qd15eXmX8JNRDhWvXwRBEASpOCAhnPv2DVm92mPkSI6n50s8os/se5DD4YeG+n30UfCSJXbNmhGlmWdITVJHW9uESVNGjn079v69r1aufPGZEhqNxmQs3QE05bWZzaJ1POii4AYNqClPYNo+io8DTQVWr7Ora2RUQ6rnB+xLEDDRzZqV79Ktsmi12lJ7FXQ6nUQkAjOUyTTfLSBpWrRqBdmjpjzF3Lnj7uHh7eML29T0FZB/JEnCX1tbu0ZPjjerLBXMUjmAgf75l182btL07z9+3/3rzlJTc3J2nrNg4Vdbtpb6CY80j3ikmDp9Romjlk/Hrl3pSOVCDfYry/lHVWFnZw+KEdRs/ENzHRXkF9y7c7dl69YlNKSjk9OkDz7c+ffeGXPmgRqH8lm64HPr/rHmLVut3LCpxJVSn7kLF8FZ6HgvBp/PHzHmrR17/lqwdBk0oRNHDs+fOcMyBPHksaPbvtkcEBS0bN36P/89vO/4yW9++Gnh8uUgfqgIz6Ti9YsgCIIglQKEhDAqKmjlysBPP7Vv145pZ/cSOvVmMtlOTqAVG6xa5T93LtfHh/EqdLjVeepoO+NwOUNHje7xWu9bN65/89X68qdblIPQxsbWzg5s2aLS1ufRajW52dkghHz8zAoEcHB0CIugpzyBRPHy9gZNBeEcDieycWOq5yet2GlBRPFcpipBKLRxdHRKT0kpdS4KiKWsrEwvHx9XV9qrAdUhBjJPIhbD34bRTSjnCs4uzqHFA/wkYhGkFtQgxNNq0lGlqGyWysHN3WPqjBkenl6/7/hl3597rEUUm82xc3AoyM+HCqKDyoByfR7/8CG1+0wK8/Op+WDWQLYz09Phury8K9p/8txEN20Gyvb2jRt6vZ6axNW+c+cSc/YobGxsevXtu3Hbd916vfbwwf3TJ45DINVuU5KTpE/2SlUfXB6vbYeOqzZuGjnWvJbUof17DQa9UqE4d+okXMiHsz5u2vw/L/AkyTCZylyTykLF6xdBEARBnhuOi4vXu++GbdrkPWUKPziYweW+HAtGmYcmCgQgEf1mzgxZu9b59ddx5F7doe4qdYFAMHXGTBBRVy5e+P7bbys1092C2al0s+Zgv548euTpDpCUpOQb165GRjX09qUVFNh8EB8syNj792Ju37b2thfSIJTH5d27cyc+9kFAUNDTU7CeGzh7VOPGD+7FXLlwkXxqfV44Y2J8fKPoJs6P5QrVIZaUmPAgJibuwQOLtz1e8TJBKYlJsffuw9HQ8AjKL3ZFKLECbGWzVD4BgUGfffkliKifv/8OKsKyICw18hA2zpw4UWIiUAlAr4L5fvHsGTDH6aByiblzB8QSvfMY0Cd3b98KCQvz9K6yuisLOAVIjgf37qWnpl6/fBmUrcVFfqmAZO3Zpw9sqIrLgVLyIDyuXb78dPlXH6DxOnfv7ubuTk3SA1RKlYOjo53DE/1dWRnp92Ni6J2yqXj9IgiCIMiLwBQIbJs3D16xImzLFufu3Vn29vV+UB+Hw/Xy8p4wIXLHjoDPPhOGhqJ8qlPU6eYFImr8pMnUTPetGzdW0He2NWDD9Xmjv4+v357ffv37j991WtqJO1ilcbGxm9ashu0ho0ZZD4gKCmng7uFx4siRtJTkZi1bWbzteXp5BTUIuXn92r07d6nJUVT4iwOXOWDIEL5A8P2Wb04fP25ReqA0Ll84v/XrjaA9+g8ebOnBoDrEwLw+feI4mLahYeFUOABKQ6vTXjh7Jicrq3mrCk0ho7p3Yu/ds5wXqGyWngmIqGkzZ0KC33y1/sSRoxZV0KR58+YtW0Ga27f9z3oWENTU5fPnL547S+0GNwjt2qNnUkICfL3ELB0Quv/u20fvP0apUHy7cYPF57u5uh882Lppk16n6z9oUAmHftUBlEzHrt3ycnPOnTqZEB/XrmMnJ2d6BWHAYNDfun5NLpfR+8Xu4+/cvAkb0PbgL7S6Xn1ft7Wz27n9x+NHDlv765OIxXv37KZ8n7w4IClBlFqqA+oXWgKEODk7Qx4A2EhJSrp26ZJF92ZnZv5v89dQwtRu+VSwftPTUqdNGL9xzernuMcRBEEQhIJgsZx69IjYsSPi++/dhgxhe3mBjqq5nyGrAnNuuVx+RITP1KlRu3YFr1lj27TpSzg0sf5T16sE7Ps5CxaCiDp57OiWDV89h4Hl6+8//ZM5kM7277aNGPDGR5Pemzl1yrtjRs1+f6pIVPj+jJlNmjWnoxbj6u7eICw89v49JpMVEhpGhxYPrAoNjwB7HYxXanIUfaAqaBTdBHICG+tWLBs9aOCMKZMgk2OHDlm64HOwYiH/JZySh4aHO7u4Xrl4ITKqoXVHEOWQ/fyZ0/6BgdTkqGcS3awZJLXvrz+nvTMeTrrrl5+p8Mpm6Zk0bd5i/heLQURtXr8WBCpltYN2nfjBB5DUof37xg0f+v67E+As8HfYG/2WLvxcq6EVL5xx9LjxYItfv3L53dGjJo8bC9GgKof26zN/1oynnar37NM7PCISjHIqprm6P5gGembcexObt2pNR6pmGoSFNQgP//P3XUajydqHBADC7+TRoyMH9KeyB58JI4eDyAeV2KV7DypOeGTkpA8+BKWxcfWqt4YMosr/ndEjYfvg3n+oOC/OrevXx48YBuVDZePdMaM3r18X1ajxwKFDWSyWQCjs/tprTCYTtA0cggiQ4akTxnXs0rVNhw50EuVSwfqNi40FuXvmxPHU5CQqBEEQBEGeh+IFo0A+hW3eHLVjh88HHwgaNDAxGM8eel6rgElkziGbbd+6ddDixVE7dwYtXerYqROrmmduI89NPRC1IH6mzZwJRph5Uvvmr59DRDWMjt74v+/emTzFPzAoLSXlUdxDsMiHj3lr07bvO3fvUUILCQSCRk3MDhiKVYozFQhANBBOsBHcoAE1OaoKgcQhJ5AfyJWjk1NCfHxyYoKLqxvkGXIO+afjPcbT0ysswryyUGTjxnAtVCBQ7L3NHG6ZHPVMAoOCZ86dC6IxMz09OyvT4qq7slmqCCBWQRWARf7thvWnjh+jRJR/QOD6LVsnTnvfzz8gNTkZagequHuv11Zv/Lpbr57UFwFoBguXr5jz+cKIhg1zs7Mhmlgkatmm7RcrV40c+zYd6TECoc2EyVNmzp3HYXMgplKh6NS12/pvtwwaPoIa8VgD2Ds4tG7bDjaimzYt4bmOzeZ06/UaaLkiiQSyB7IhKDhk7sJFM+bOgxqk4kD593it95btP/d5oz9UMVX+IEjGjJ+wbN1XPo9XvH1B2nXs1Llbd9BpkA1I38nZeer0GV+uWevmTjvBb9+p89I161q1bScRiSAC1MKiFSt79e33bI+Ej6lI/UZERcEN3rVnr8DgECoEQRAEQZ4fJpPj7u7UrVvIypWNDx5ssHatU+fOLBcXkseD9ysdp25AslikUMj18nIfMqThnj2N9u/3mzXLrnlzFtgDdSyriDVEdjY9JoppWzWuvRCkFrl39868GdOHjho9YdJkOqiWAH24+9edv/zw/dwFC0GL0qEIgiDIy46HXbWPFUcqgclk0ukMYrHy/n35zZvy27dVSUm6rCyDREI+XpOwxpSKZUghUyDgeHjw/f1tGze2iY62a9pU0KABqCbzZCcUTnWJPPkTE7lNCnoKBioo5KWi7igosahwyWefwsbCZcudXSrkcgNBEAR5CUAFVRchiwEpJZXqCwq06ekgqGQ3bqiTkjQJCQaFAg5SES3y5UV0jEUpWTYgNVBHPH9/YViY+RMRYdOoEdfLi+PmxrKxIZhMnOxUN0EFhbwS1B0FdezwoY2rV7397nvDx7xVYqQogiAI8hJTLxSUXq9XKBQsFljvNjU2vr0OYTQa1WqjXG6QyXTZ2erERE1qqiYtTV9YqMvKgnCTwWDQaEB3QVxSozE97q0qC3jRE3w+weWav0KSbIGA4HCYfD4vIIDj4sIPCOC6uQlCQnh+fiCZmFDmAgEcfdW6m0CmqtVqrVbL5/MFAgEdWrdBBYW8EtQRBZWSnLRi0SI2m71g2XKv6neejiAIgtQd6r6CAvmQnpFx9fp1Ozu7ptHRHu7u8MKij71qgFFvNJI6HWgk+GvUaPR5eSal0qhQaPPyKAWly8zUFRSY1U5ZgockCSaT5+vLdnWFwoUkeZ6eLHt7Jo/H9fJiCYWgrAg2m1n895Xta4JiUSqV92JjU1NTQ0NDI8PDhaAz67yGRAWFvBLUroKSSaUb16zOzcnOTE/nCwTzv1jctHkL+hiCIAjyalDHFZTJZCoUiTQSiTw21twT4utr7+Li5ub2KvZElcXjEX0UZollMNA7ZUNwOObBeNbgCJTHgHxSKJVymUyTkaHKzhb4+BBubp4eHsI672ywLAWFYy4RpMogmASIKJBP0U2bfbl6bQlH+QiCIAhS64B8kuXmMv/5h71qFWvNGsHVq/KiIplcDjYuHQOhupsef8zdR3z+Mz8ESNAnv0inhhSPGhWLRKbYWObmzZwVK5hbtrCysgoKC+tvq8M+KARBEARBkCqjLvdBqVSqzLw82zt3JIsWae7fZ7BYdl26CObOZUZFubu7W6+PgiBVhclkyi8o0OXkmL7/Xrx9u0mlYjs6On3wgWHUKFdvbwcHBzpenQT7oBAEQRAEQV5dwJAtEIk4Op12715tQoJ5rJrBoLh8mTx1SicWSyQS7IZCqgOlUikWi8m7d+VHj5qUSoIkDRKJ8tAhQVZWZm6uVksvr1+/wD4oBEEQBEGQKqPO9kGBIZtfUMA/dSp/4UIDmH/Fegn+CaOjbT/91Nimjaenp4DPpyLXLUDbGQyk0UjvIk9CMJkEh1M3xw0aDIa8ggJTTo527Vrp338zHuslpp2d09tvM6ZPFzo5ubm41FmXEuhJAkEQBEEQpNqpmwoKNEhyaio7L0/98ceKq1cJK9cIBJ/vOGYMe+ZMppOTl4dH3XIpQZJGlUqbnq5OSDDKZDi56GmgZll8Pj8kxOwM0NnZPB2rLlEklRYWFAiOHxetXKlPT6dDAYLg+Pp6bd4sjY729fLi83h0eB0DFRSCIAiCIEi1UwcVFBjZMpksJzvb9u+/81euJBUK+gAFQfCCgx3mz9d26eLp6Wlra0uH1zakwaBOShL9+2/h3r2q2FiTWk0fQJ6E4HB4/v6OnTu7jxpl16wZs844uDMajdk5OczEROXixfILFxglXBpyOPY9e7K++ILv7+/p7s6sk37ey1JQrNmzZ1NbBLeOij8EQRAEQZD6gi2PS2/VGXQ6XUp6uotMJv3qK31aGh1qhVGhYOl0wpYtVTyevZ1dnRhSRZLKu3fTli/P+fFH1aNHJjC+mUwSgvHz9Een0+bmKu7cUcXF8Xx8+AEB5oWn6gAikUhZWEjs3y/bt498WgCbTAaRyD40tMjLiw/UyW4opU5PbxVD6uhRiNgHhSAIgiAIUmXUwT6oApFIq9EQq1blbtlSsh+gGLDC2Q4Ozh9/rB0yxMvX19bOjj5Qe4BtnbJoUc727aRKxXJwsG/TRhgRATY3fRixQBDajAzplSu6/HzYc2jXrsG6dXatWtX6iEfQ7WnZ2bYPHojmz9fcu1d6bgjCrmNHwcaNalvbkODgOrgoGY7iQxAEQRAEqXbqmoLSarXpGRmOSUlZI0YYpFKLIcsUCk16PQM+xYCIsmnd2n7ZMpm/f0hgIJdbmz1ppNEo2r8/8eOPNSkpXC8vv5kzvd55h+3sTB9GnoTU68VHjqSvWgU6CqrVd+rUwIULmTa12Q5JkszOzdWr1eTq1ZJffvmvA4rFIrhcUqOBGFQAIRD4LFigGDXK3tbWte65lKg33syPHT70ercu8JfefzV4kauWSaWzpk2FD2zQQUhto9Vq1iz9csLI4RmlDZZ4Pl7iipbLZDt/+vGtIYPgLti4ZrVOp6MPVBG1UnTw8rhz6+b8WTMG9uoxqHevhw/u0wdeOurCQ/ve3TuQh5+2/Y/eRxDkMUajUSyRcIqKJOvWWcsnBo/nMm6cQ+/exOOhU3BI8/Ch/tAhHpstqm3P5kaZrOjcOW16OtvJyXviRO9Jk1A+lQPB4Tj36eM9dSrX29sol8tu3NBkZNDHagnQ7Tq9nnfunPzoUbNeKgaaFD8y0nXCBLa7OxUCmDSa/C1b7FJTZTKZ/rGer/vUkIICOxKsSbTy6ymUdQKSAIQBHYQgVYRYJFq2cMGuX37m8nhhEZEcDpsk6/0gDbA8Thw5smjunLgHDwKCgvwCAkym2rRFEAR5NYFnkUKhyM7O5t25o7x2zSKf4HkkaNLEbepUV1Am3t6Wx5MJYu/f75CUpIT3/WOrt1YwKpWa3FyjwcBxdXXo0IFlj+OkngGIKMcuXeyiowkmU5OZqUlJoQ/UElk5OWyRSL5jhyEz87/uJi7XoW9ft/ffdxw4kPHYbwRBkpBh1Q8/MDUasVhsqicDNXFF3ZcTiVj828/b/9z1G71fU6hUygN///3j/7bWltaq7IXHxcZuWL0SzFx6H6lxLl84DxK9/+Ah//t5x1dbtk6bMYvHq5OrkVQGiVj0775/7B0cV238etO27+HTsHFj+lg1U+v3IIIgdQe9wSCTyz2NRjBkTTJ69BHAdnJyHT2aFxpq07q14+uvMy1rQJGkLjNT8u23HJGoyCp+LUAUU7xR6/N56gtMHo9Jjb2s7ZWR5XI5qdeT//6rvHmTtMy7Y7FsO3RwHjGCHxrqMnasIDraUrNMkpQeP86+fl0ikYB0r93+zwqCCurlJDMj/dftP0ELpvdrClFB4d+7fxcVFND7NU5lLxzM9+OHD+sN9abX+CXDYNAnJybARtsOHTgcDhX4ElCQn5+ZkdEoOto/MJAOqilq/R5EEKTuUFRUpJHJ2CdOKK5ft1jV8D9hq1b2ffqAcOK4uTkPH85v1Mhiy5q0WvnZs+xz56TFUIE1z3+aCbJdH+zpukAdER56vT4lPd1WIlH++695Ca/HsN3dnYcOFTRqRHA4wmbNnIYOJaz85hsKC7X//GNHkvmFhYbSnJ3UNVBBIQhSaxiNRo3a3FVSB93vvAg6nU6tUjGZTPzlFEGQ2kKr1aqUSkFiYsF331lWUgITm2Vn5/bOO7yAAPM+kyls3hzsWrabW/Fxs3QxFRUpDhywEYly8/PrhS2LWKh1CQUqrkgqtRMK9X/9pb5/n7DodjbbrksX+759qXl3TBsbh379hE2a/Jdho1Fx7hzn/Hm9QqFUqejAOgwqKARBEARBkJcKo8EgEotNhYWGAwc06emWH3MINttpxAjbbt0sDiSYQqHjm2/atGvHsPySRZKqGzeYx47x+XxJUVG9GFKF1BF0Oh0oKNv4+KK//yathBDX19dx8GCujw+9z2Dww8Jcxo2zXvzXUFQk/vZbm5wcuUxW5T6lqpwa8maekZa2cO4nTs4uX6xYae/gQIeWxrHDhzauXjV9ztxeffrcvnlzz2+/xt67x2QyW7VtN+Ktt4IbhFp7OVQqlVcuXjhz4sSjuIcKudzWzq5Zi5bDRo+moun1+m+/Wg8JQmqv9e1Hf+cxSQkJC+d8EhAUNH/xYjs787WTpCn23v19f/15/cplqDkfX7/er7/eq2+/8jMMwBdTk5NPHD164+qVzPR0CAkKDunZp0+f/gPg6UPFsZCbk73nt9+uXrooEYudnJ37vNF/4JChly9eoK6ayqdWq9m0Zk3s/XtLVq3xo34leszTJSmTSr+YPw82qJCftv3v6VlA4ZFRlvhFEsmRgwcunDmTkpzEZrMbhIf3faN/t16vldMJcO/unXkzpnft0fOjTz4pa44KVXH0zmPcPTyoS7DOZH5e7o9bt969feu1fq9PnT7j1+0/QYZXbtjYuElT6lsU1FckYpF1IUBR3719+9+9/8TcuQM1DgXYqk3bkWPf9vDyeuaFW0MlHv8wlt5/zNBRoydMmkxtwzsjPTV1/99/3b55Iy8nhyqrbj179ezT9+lqLYF1Dbp5eBw5sP/Q/v1ZmRlUjb/x5iBHJyc66mMgS8cPHzr6778QjcvlQoOHhhHVuBFB0D9zlKho2Hj6LCeOHIFqLXEjFH+7dKxTsLO3h9vtxNEjGrU6ummzse++FxoeDl/Pz8v7Y+cvF86ehQKHhv3msGFdevQsMeIO7rVb16/v/XM33K0Gg6FBWDhcY6du3copqLKqwLol5OXmQluFYoGbBS6qY5cuAwYP9Q8MLHFRz1F0ZVFOA6MilP/MgQil3gjW985zlBWFTquFu+bYoUMPH9yHAoErbRTdZNCIEc1atKCutPx7kN5/CsiPeSzroUP3Y+7Ccw+utFOXrkNGjrIuKCrPB/f+Q101VSxvDhsOz084WqmHNkA9aSE1eLBYLqRXv37tOnZ6eiRnBSNTzyjr+xdBapFa92YO7y+FUpmbm8s/f75o8WKdlVdYXsOGQT/8IGzZkrB66ZNarWjXrqx58/R5efTtymSCgeu2dassICDAx6fmR1nrsrISPvkkf9cuYVhY2ObNTr160QeQstHl5z+aMqVw3z5+SEjYxo3OffvSB2oKaHj5+fmavDz9woXSQ4fg5UGFg1x3mzzZc948zuOXqZniSXfpH31UtHev5SVBMpluM2bo3nrL0d/fxckJXiX0gdqj3ngzpzAaDL9u3754/jwwfYJCQrg83sVzZz+dPQsMCDpGsfEHAmn9iuXwUvfy9g6LiLSxtT1/5rQlGtzw7Tt3ho27N29C5OIv/ceNa1eLiiQdunSh5BOYCLt++eXT2TNBPoG1AampVMof/7d10by5mRlmUVQO92NiPnjv3b17dsM2fDEkNBQsue++/Qayp7ZagBka1rlTJ6dPngRGIeV2zMHREayNZQsX5Ofm0pFeGLCDIWVff3/YBkMHtuHj4elJMM3t886tmx+8986OH3/QG/RUtMT4+Ns3bhheeCKQUCCEBAODg0FpgFkJxndx+gGsJ1fFBqm5+ssvqQoCixDMIyq8IkBhblq79rPZs8C6pWocAsF6y8/Pg43yL7wEEAiHIALEhF34FhUfEqEiFLeHnz+a9B5UFuzCITAWkxMStmzcMGvqlPS0VCraMxEVFn4xb+6uHb8IbYRQOHKZDJJdufgLsUhExygGZA/Yf9DeDEYDnMvb1xc0NrTGf3bvNhqNdKSyActyzdIvf/7+OyaLCV+Hlg83wscfvH/q+LEK/nYIGfh01ky4Kbx9fF3c3G7duL5gzsdQTWmpKZ9/PPvqpUsQDqUE0b5atRKUqnWu4E755qt1Sz6bn5yYCHcrVH1uTvaG1SshS3CL0ZGegqoCiAytBXYtVQAmMuxCtqFZzn5/6u5fd8J9DeGgOY8cPDhn+ofnT5+yvqgXLDprym9gwDOfOQB1I1Dt0HIjODo7UyLn+cqK4teft4MOvHH1irOLC6Tp7ukJ1QQPyRNHjlIFUsF70Bpoh0s+nb9qyWIoxsBgc36UCsW506ekRUV0DHh55OQsmjsH8hxz+5armxukCY8vKJb4uId0jGIq8tAGoAQ2rlkN9QhnoWoWqizmzm3IA+SkxH1RqcgIglgwGI2SoiKuRKI/fBikCB0KD16BwHnIEPNEFBbLaDJpzA6ndSaSJLhceoSVRSnB0aQkxXffcdRqsURSX9yjIbUIvIlAtxcUFHBv3JBfuEBa/JIzmYImTZyGDmW7u0McvcEADQ+aKEkQHE9P92nTuEFB/73UTSb54cP8hASZTKauVW+Qz6TMN2vtsvfPPa6ublt++hnel7AL79FvN2w4ffzYv3v3hkdGCQQCKhoYtV9t2RoSGkb1n4A5fvzw4W++Wg8WXmhYOLxxQcyATQD2UHZWVlBwCPUtQC6Xgazy8fVr3qo17EKNHjlw4NftP/UbMHDM+AlU/wDY0Ef/PfjdN5v37tkz+cOPyvkBBmy+d6dO69W3LyXGgIL8/HXLl508drR1+/Ydu3SlAuMfPvxmw1eQzudfLm3boQNlURVJJP/b/DVY1VScF2foyFHwoX6R7dG7j/Uvskql8u8//oDr+nL1mmYtW1E/DENgQnyc5df656Zj167wobrIoho1LrW3Sq/XHdq/r1uvXgOGDLWp/EJvd27cOHXsaLder02bMUMoNH8dahwsUX5xeyjnwp8GamruwkWwQfVcfTBrtnUPGLQH0MPQHsBimzp9BjQhqqw0Gg3UFBzaunHjnIULHR1L9iOVQC6Xg7ncvnOXL1auonoYwE5dsWgRZPLyhfOvD3yTigat5auVK9RqFURr2bo1VRfZmZmgVf74dWdU4+iIqCgqZqnotLqd238MDmnwy59/WX4OOHbo0Pffbt754w9h4RHl9D9QQD53/PD96PETuvboAWeHr/+z+w/QYz9/9x1I6zYdOsBNAfmHYrl94/qqL5cc2r+/bceO1A0FKmXnjz+ePn78rQnvDBo+grpMKCgovb//+B1yPnTU6BJdEBRUFVCdYGdOnihRBcmJCetXrnBz91i4bAVV/nD2+NhYCPx9x47QiEgQMBDtBYuuBOU3MIpnPnOoG4Fqhy1bt7G+EZ67rCjgkbh45eqmLZqz2eZnkaU6/vpjV3TTph5eXhW5B0sAD1WQYSPHvg0f6hEHmQR9KHg8rAJ0HWgYUEHWz0Y4dUJ8vPRJyVeRhzY0rR+3boUSa9W23ZSPPvL0MlciAI/BH7dugQcmtDoofEtnXcUjIwhiAe5QeLObFArO+fNFZ88yHk9kAoNV2LCh05AhTKGwsLAw8/79wuRkLo/nGBTk37ChvY+Py8iRqlu3NPfuQRLmLxgM8pMnXfv0KWzRwsHe/pn95PUIEhShXK4vKiKLf2hj8ngcJyezQ8Iq6fEgSaNcrisshA2WUMiGlHm8V8GdoMFgALFtr9Uq9uwxSiSWC2Y5OYF8EjRtqjMYMpOS8h4+VEmldq6u7pGRvkFBNq1aOQ4YULB1K0OrhcjwLW1KivH4cSIkRC4UCvj8utANVSp1NFs6rXbKR9OpNzEA1gy8vEHwpCQlikWFVCC8OIePeQtsXMvwM7Cf2rTv0CA8PCsjg/p50snZpV3HTvCVWHgiWJGanPzgXkzjpk3c3M1TJ3Nzcg788zfEHD9psmV4FdgTYIi3btf+8vnz6anl9TmAfTB4+AiLfALc3N279+4NG2BnUCFgDRw9eECjVk/5cDqcyKJY4HQTp00Dc4farVbEhYUZaalQjA3CaEkAgJJp2rwF9cN/dQPGqLOLC9Tac8gnIO5hLNyf0c2aUdYtAMUItixcEbVbVUB7ALsNkp0xd25YRISlrOD9AbZvr779wKC8CK+lZ6FWqaB9jh43zvLiAdXx1oQJsAFigBrjC686sNrTUlKmzZjZqk1bS8OAxg9GLTQYUBfl96WAjevi6jZu4iRLC4Sm2+eNNwaPGJmfl3fpwnkqsBwgn2Ckdu7WnTo7fL3vgAFNmjUHSxrSHD5mDJV/KIfGTZu1L76h4BYr/ioD4hw7fAjUIFSr5TJhY9CwYaB8zp0+9RwdBXCzHPznH9j4YNYsS/nD34iGDQcOHZqWmnLt8iUIefGiK8EzG1hFnjnl8IJl1X/w4JZt2lDyCYACaRgdDSINJJOll6xSgHyFWxI2mrZoQcknAC4tsmEj18dzyqGdQ2vv8Vrvd6ZMtTwb4dRQL9BmqF2Kijy0Ex/FQ6WAVP7o408siggwPwY/+KB5y1ZnThy/fzeGCqxUZARBLMDLRSwWs9LT5bt26fPz6VC4c3k813ff5UdFgZl78Ztv7nz4Yf6sWZnTp1/+4INzv/wikcls2rd3evNNpsU9GkkaCgrUe/bYm0x5BQXweKTD6zUkqc3IKNi9O2358uRPPkmaNQs+yfPmZW7YID52TF8se+iYz4VJp5NdvJi+YkXS7NnmlD/7LHf7dl3VjTOqy8jlcq1aLbxyRX7+PPG40xJKU9i8uUO/fiaBIP7cuQvz5iV9+GHBrFnx779/etGi+Nu3WQ4OLqNGcf38LOVOajSyf/8VxsRo5HKF8okRdHWKOqqg2nToaHkTUzg5O4eEhhYVFSnKdVTNF/A9Pb3AcKSGxMCbHuwhgVB45+ZNy4A6MKquXrwIG+07daHMkXt372RlZrRu376EZS8QCMA2gqRysv/rBK8g1G/khfn51ADC/LxcOEvDxtFNWjQvPv4fzi6ukEl6pzqxd3BwdnWFKwXTBKxPOrQGYbPZ7Tp1sliflcXHz2zIxty+rVJV7x1FtYcevXv7B5R0RQ2GZpcePeBCLBKofLr27FniN/KA4GAQ2GKxSF/8dZlUeu3KZWhmYJdTESz4+vl5+fhkpqeBGKCDyqB7r16WjlkKKOTW7dpBy09NSqrIqojQ+K3rBcxf/+IpLm06dLD+aQAuPzDE3PWkKp4eCq3o2uXLcCFPVys0Nrhhc7KzCwv+e39XkNzs7Du3bkY3bUqNhbOmQVgYXFR6aorBoK+SorPm+RpYiWdOWVRHWUHTci1e1h2+S4VUCi6X5+7pCRvweATVSgVao1QoLl84Dw+oQSNGlGhgT/PMhzZVAiDX+w0Y4OziQsWxAM2sU/fuYKLF3jf/2lWpyAiCWDCZTDKFgiGVGo4cUd2/b+kHgMe3Q+/eTkOHKrXaE99+a9qyJezBg3CpNFwkirx9W7phQ8yBA0Yez+H11wXNrawUo1Fx4QLv4kWVDFJV0IH1FtJgkJ4/nzR3buInn2R89VX+nj2F+/bBJ+/XX1OXL0+YNSt1wQL59ev/rV9USUi9XnL8eMLHH6evX1+4d2/h/v0527fn/vSTLu95fuSqX+j0emghwrS0/K1bTVayh+Xk5DxyJDcoKOn+/bgNG3yPHo3IyQmTSiMzMz3277++enVuXp6gUSPXsWMtLiWg0epzcxV//EGmpkokkjor3euoggpu0KCEkUEQDCaTCS/UEmYr6JOE+PiDe//5adv/5s+aMXXC+DMnT9DHigkMDmnWomXsvXvZmZlUiLRIcj/mLoiZsMgIKoT6QX3j6lWvd+tS4vPL99/BIcpeLAeSNBUWFFy9dHHXLz+vX7H8o0nvLZzzCX2sGLFIBFYOWKWWn7etscxTr1bAUOvzen+wKRd/On/ZwgWgEyr1C/2LA0atu7sHvVN5WrZu07hJ09PHj02bMP6v33dJxGL6QFVDtQdohFTvRwkcHZ3ApMvMyHimde7u4WH92zkFk2BCsiqliip8kAHiwsK4Bw9GDxpYou29M3pkRlqaJWZZgB6j7OASQD5d3dzycnN1xT3j5QD5dHFxpXeKgbuPV+ymiXIVYI1lfBeg02nzc3Ph6TZvxvQSmR/Yq+eRgwefvmErAkgRECRwIw/u07tEsrOmTYU0NWoNlMmLF10JKtjAnvnMKZUqKSvQjWmpKccPH/7lh++/mDd38rixf77AqtnQDkHh+/j6/b7jlxlTJkGyyid/7YOnFtwLAUGBFbltn/nQpkoAmqWPX0lhTEH96gT6GUq4UpGpEARBAJVaLZPLeUlJqmPHSKufzzjw/p06le3qmpOZKf79d6/8fP7jH1JtGQy/jIyi06flCgU/Ksp56FDC6hcTg0Qi2rLFUS4HCVXqTy31BpNJcecOyKeCv//Wg0FoNDJtbFiOjiwHB4LDAaNf/fBh9vbtoKw0KSn0VyoFSUJZZW3aJLt+HZ53TA6H5+cnCA0VBAezi2dcv8TAq9YsdYqKDHv3qmJj/7Oc2GyHvn3te/Y08vlJ58/zb950gpIpPgJ/3ZVKu3PnHly5QgiFrhMn2rRqZe0NUnbhAuvSJVKtLpLJauVH/2dSRxVURYAK2/fnnreHDYV3/5aNG/bu2Q0WlRe8V61cJQICgaBpixZgk4FqokKSEhLAALL4kLBgmcv+9Eco+M9qfJrMjPTPZs8eN3zoks8+3fnTj7duXGex2I2e9CxHAVZpCSOjJgGDqWefPmu+/gbU4+UL58GSmzJu7NmTJ2vsmQjq0dr+riygW75Yuert9yaq1eof/7d1/IhhX61amZvzPL++VwTr2S/WOBRLKHqnirDM+3/6U5YzDAtQraDK6B0reAK+ZajYc1OR5spmswODg0tk2/J57gGiFncgT38sjhmAFym6EjyzgVXwmVMOz11W8P44f+b0e2NGg7rbsHrlHzt35ORkQ4ZBt9AxnouAwKDVm74eOGRodmYmJPvW4Dd//v67IskTnWkODo5sTpXNmOXy4CpLv0y4sUDM0zvFVCoygiAmEAlKJauwUHfwoDY5mQ6F1wSP59ivn9lfOYOhlskcFArOkzYp32Rii8U6rZZlY+PQp49dt27k44c/QZIgPAz796sLCkCb1U1btiIYlcqMdeukV68ytFqCzbZr08ZnypSg+fMD5sxxHzmS5+9PsFigOcXHj4sOHaK/UylIUl9YKL9+nTCZoIxAOwWvWBGxbZvP9Omcl11BabXaoqIi9oMHsn//hVZIh4IdEhLi9t57HC8vncmkF4nsnhwRA29xJ61WVjyGAuK4TZpkWZQMMKlUqqNHicRESVFRRYbS1Dz1WEGdPHZ02zebA4KClq1b/+e/h/cdP/nNDz8tXL4cDBE6xmOat2rt4+t3/cplpUJhMOivXLwAu5QPCWumTp/x1ZatpX46dqW9QTyNRCz+eu3ahw/uvzXhne1/7Nl/4tTOv/6BrwwfM4aOYQU83Up9+piMNeTlBqztsIgIKLEffts1dOSowoKC1UuX7Pzxh/rywxJIghFj3tqx568FS5eFhIadOHJ4/swZIInpw1VKWV1McrlMJi0CaVEp67x8mrdstXLDJusmZ/nMXbiohNSvIHIpZLNIaCOsbtEOUmfOgoUlsm35hEdWwpeDNd16vbb+2y0lUqM+E6e9bzGsq7boym9gFX/mlMVzl9Xd27c2rlnN4XA+X7L09/0HDp4687+fd6xYv+Hp51hlcXRymvTBhzv/3jtjzjxXN7fdv+5cuuDzfKsxJ8VPLXr7xdFpdWV1tclkMrFIZL6zHsvjSkVGEEShUGhkMs7Vq/JjxyxL6MKLnxsY6DxqFKvY8SmHzzdwuWBzWL/ATARBCoVsNtsc2d/f/cMPuVYuiOAek/75p01KilgisUyIqGcUT3+SXb0KghCu3aZZs5DVq4OWLPGdM8d/3rwGa9f6gc7x8oLLNygURefOgdyiv/gY0mCAQINUSn3Avn9isB8kq9eTRiPlmgIemTaNGjn36WPfrp1969Ysq6llJp3OKJdDCkaZzFS3fc1VEIPBACKHr9EYDx7UZ2VZ2hUhEDgNHmz2m8/hsAmCY2NjeMoxrJbNFjz2gWzfq5d9z56Mx5NyoabUMTHk0aNclUqmUMCbiAqvO9TXd4/Z5e6pk+4eHh/O+rhp8xaWng140z9dym7ubo2bNomLjc3MSC/IL7h3527Dxo0tU6UBapx9/MMnnPNWkAf3Yu7H3H1z2PCRY992c3e3WKslhg+BwQeZzM7MfNouh5ipKf/9VmSh1JkVZoNCW+lhUSUAHeXp5T1h8pT1W7aCmPx3/77kxGoRIRXn6YkcIOr0+tKvlMvjte3QcdXGTVDmUEqH9u99cW/s1lDtITkxsVS5C3ZbQX6+f2DAM2eGVAShjY2tnV1KcpL0yR/+Kw7kp9QZOLk52VA4vv4BZXWmvThsNsfOwQFKI8NqsZEXRyi0cXR0SklKVJU7hfTFi64sSm1glXrmPM2LlBWc/fzpU3qd7qNP5rTr1AlkIdzCEA7ts6peKjY2Nr369t247TsQrg8f3D994jgEUiUMArJKRsxSJQBtNauM9SGyMjPgTezj7w9Py0pFpoMQ5NUGbIkCkYhIS1P+848uJ8diyDIdHEA+2bRpA+9+2PX091e3aCHh8eD1BvtUNImNjbBFC/tiW5bgcm3btXPs189iywLa1FTT8eMmhUIkkZQwb+oLBlAsj8e083x8eP7+TOrlyGRy3Nzchg936dNHEBws8PMjNRpDIe3/xozJZCgqkp4/n7VpU/KcOebPvHlZ334rvXgR0qSigCgC3SU5eRKe11SILjtbfPhw4YED2txceFJDCKnXa7OzRQcPpi5eDImkLFxY8OefEALSi/pKPUUFSKU2t25Jjx2zXD60Ll5oqOOgQZR65LFYHs2bi7y89MVvL+qjZbHEQUFRHTtSbzS2qys0VLaXF1m8C0B7Uxw7xr53D97ymmfNR6h56quCghtYpVQ5ODraOTzxGzO8bu/HlPTOBC/j9p26gP1x59ate3fv5OXmdOzazeJ7CoiIigJ76OLZM2Df0EEVhpoi5eHpRbUACsjetUtmd2EWQLEEBAXdvX0LrBM66DGZ6elXL16gd4rh8fiexaP8kx49sjbiYfvG1SulmsulopDLypcWgUHBbTp0eL7JKuUglRYZ9BWd+RcQaJ5pkxgfX+Kh/CDmLuUorCygBjt37w6qlZoVQ4cW88wLL4H16jdAdLNmzi6uJ48efXrdJ1B1Z+ERyWA0a9EK2hUV+CI4ODqERUSAVX3t8uVSBdszATvy8vnzJUpArVafOn6czWY3adqs+vqgIOVG0dGwcebEiRJTaF4ETy+voAYh9+7cKd9PwIsXXfmUaGBAxZ85T/MiZQWnhjw4OTtbr3ILFBYU3L11k955kkrdgxZAu/bs0wc2KO3q6OTUpFlz0Conjx6BPBRHeX6gBFq1aQtt8tD+/SD76dDHyOWy86dOgWCDM8JupSIjCALPQJFYzCJJ4vx5xbVrhOWRyOHYtGjhNmmSZaEnJweH1vPmJXftmuPkJGexpGx2qrt7/sCBwQMHWn6PYBWLLp71IGG9XvLPP87x8SBC6mU3FEGwnZ3Zxb1wYPiC1MlYuxZEkTYz06RWg8Lhwntn6dLGhw9HHzoU9u233GIbzAxJKmNiHk2bdn/w4KTPPsvats382bo1ac6c2FGjMtasAbEKcTQZGYmzZyfOnGlUqcAWNPfaXbgQN3bsg6FD5Vevmt/TMpno33/jJ016+Pbb6evWQSIZGzfGv/vug5EjC37/3fhYidU7wCiSymQ2hYWF33xjLTtBh7uOHy9o1IjS7fAvom1b7rhxiaGhRTyejMUS8fnJjRu7fPjhfwuuEIRtly5OAwdaXEoA2keP1Lt3CyUSsVj84q+hqqW+KigwbsCeSElKAqFS3CVrJjsz83+bv1aW5i6mQVhYg/DwmFu3IL61DwmK4AahXXv0TEpI+Oar9SWmPcTcvv3vvn30fmk4FXv4PXPiuEV9QXs6fGD/yWNHqV0KMH26du8JWmXrpk1xDx5QBh/8TU1O3rRuDbd41r41UY0aU9ZDfGzs48imMydPHPjnb3M/+7OgfsVPiI+XiP+TW2JRIQhIa2kBFhhkBtQC2CJ00ItB/WidlpJa8elJYCtDBs6eOmmpSrheyOeOH38ocaWgP6GQqdIAIHLsvXsQAi3BImZKvfByoLqbIB3rO9M/ILDfgAFgOG5YtQoqyHJGjUaz86cfjx8+1KV7jxZt2lCBLwjkvFff16HQdm7/8fiRw9B46APFA0T37tkN2aD3ywBK6djhQ//s2W35LuTzt5+3nzt1slXbdtHWXpWqgSbNmzdv2eryhfPbt/3Pev6MTqsFXXfx3LN9vj+Nja1tn9f7w8a3G766fvWK5QaHioB29cfOHWBAw+6LF10Jym9glX3mPM1zlxWcneq/OnfqlOUyIYWftm3NTC95jRW/B+FRcOv6NaowKSDxOzfNkoyaYgQyple/fj6+fnt++3X3rzstI9Hh8uNiY69fuUztVpxGTaK79uwFdzc8aeFy6NDia/lu8+ZbN673HzQ4NDycCqxU5Kd5cO/ewF49fv7+O0uFIshLDNy8Ko2Gk5SkPHyYfPwbDTR9jpeXy9tvm8enWdGkSZO+mzfbrFkjmzlT9vEnnps2vb5ihX9oqPUPwYLGjZ2GDyetluLR5+VJv/+emZdXJJXWNVu2IvD9/Z179qSuyCiXgwqKnTAhbty41CVLCv76Sx0fz7a3FzZoIAgN5QUEWAQnKJ/0r77K+/NPQ1ER6FImi8Vkmt1BwTZop8yvv87Zvt085A8eNCaTyaoAofBh1zw8EjAaC//8M3HePPGRIyalEr4N6RBMptn1+fnziZ98AonU0yeVQqnUFRXpjx5V3LpluXi4EvuuXZ2GDjUvsfUYGxubnhMnNt66VfP5Aun0GbqFC5tv3dp12DDrVseysXGfOlXQsCG8fuggklTAO/fqVdDtsnJ9cdc8dXRF3WciEAq7v/YavP43rln9+84dDg6OKpUyNzv73anTXFzdwHak4z0GBEzrtu3ArGSx2O9OnVpidgTYRqPHjc/LyQGbAD6+/v5giBuNhoy0NJ1ON3Ls23S80oho2LB1u/bXLl+aNHYMKGm4tXKys4OCQ6Z8NH3tsqV0JLO0Jnr27ZuclHjs0L+zP5hGnQLynJmePurtcS6urpvXr6OjFkNZDyeOHLZElkqL4P6EfII1Q0cqG29f36jGjS+dPzdz6mQ3dw/QCdM/maNUKNevWA72B+QTyoG6QLjlIatPu+1+PqgfrcGa/3T2LC9vb8j2tBkzn/ZJbQ0lV0CZLF34uYeXF1WVkMkx4yecOXFCIv7v5+db169/OmsmFQd2oUCgykBqDhw6FEw9Kk6pF17il3trqO6mfX/9efP6Ncht63btoDogtTeHDZdJpfv//uv9dydQZ7S0h7YdOr4Dd3jVDY0Lj4yc9MGHm9et3bh61Q9bvoVyg6crdXWw3ap47m85wDUOGz0GWgV8ID5UKJXPsIjI8ZMmPd/SWxUHbqWJH3yw8osvDu3fB20b6prL5el0WmjYBoNh9vzP6HiVpF2nTnDf/b7jly/mzQXdAlUJgQX5eSCNoMb7DRxIRXvBoitB+Q2sss+cp3nusoKzd+vZ88KZ01AgR/89CKVBfQvqve+AAaAV6XjFVPweBBvo5NGjC+Z8Qj1hIIQq4a49enbp3oOKExAYBHfQ2uVL4Q4FEUU9OqiSmT5nLhWn4vB4/AmTJyvk8isXL8CHOq+lBAYMHjJk5CjLvVypyE+T+Mi8Fl/zVvTS4QjyclMoFjOUSv2vv6pjYhhWg3tt2rWz79WL3nkM3BJ+IQ2ELp7ZuflcLtfL3cXRruQbjWVr6z5xovzIEcXVq9QtBH+LTpzwaN9eO3y4zMbGydH8nKxHMHk8nw8/LNi7V5udbe6j0+t1ycna5GTxmTPwkOU6ODi0a+f94YdOXboQj/viwOiSXbxY8PffhF4PgR6jR3tNmAB6KXf79sJ9+0it1iCVym/dMojFHBcXr1GjlLGxhX/9ZSwebyYMC3Pq3h1SFoSEKG7fzty8WfPoEegBno+Pz9Spjj16yG/ezFy/XpWcbMjLS1282KFtW7tWragem/qCSqXKE4lsUlJkf/9t3epYzs6e8+ZxfHysLwe2wBgLbdfRtkFDuULh7Ojg4erE5ZTsyOFHRLiMHatNSDA+/p3RWFio/OMP+5YtZXy+rY0NWOxUeK1TX/uggPadOi9ds65V23YSkSg5MQHsyEUrVvbq249ZWvuDl2jLNm1tbe1sbG3BwqZDrYCvL1y+Ys7nC0ERgVX0KO6hWCSCr3yxclX5Cgqsoo8//eztd99zcnFJSkgoLCjoP2jwvEVfWM+zogCbG0wZyymoPH+5Zu2Y8eNZT3UrgfXw/oyZk97/AMQYWAzZWZnNWrRY8dWGxqW5+HsaONfE9z/o3L2HUqGAE3F5PDiFi5tr/8FD/AOD0lJSqAsEU2n9t1v6vNG/HEOkUkA6I94a++bQYbCdEB8P1vzT3WslgK8MH/PW3AXmYhEVFKQmJ4HRtnzdeosNZ6Fdx06du3XXabWQebgoMKynTp8BBUiZ1xSlXjh9rDQCg4Jnzp3bICycKmRoHlQ4pDPpgw9Wb/zacsa83NxGTZouXLYCKtfRkV5atEqAxtnjtd5btv8MFQGPBig3yDm0K9CQy9Z95VOB9YKhVUDbaNG6Nah3aITwlYnT3ocQ3zI8QVctoIHXF3t38PMPSE1OhrJSq9Xde70GpdetV086UiWBVgH3HTTOTl276fV6SBMaBsjjyR9+tGDpMssvIC9edNY8s4FV6plTKs9dVuGRUcvXf9WlRw+qNNhszqx5n8K99nSPdMXvQUikW6/XmrdqXSSRUCUMT5u5CxfNmDvP1qpTumF09Mb/fffO5ClQntC6qBKGS+jQuQsdozLAvQN3ENxHlvNKi4qgYKEE4I4r8cNEpSJbo9Ppkh49ahAeXlW/DSFIXQYavEIqZV26JD971uLBnCQIfmioy5gx7OJV46yRyWWn/91y65/RqttjJVdHn9319ukju6TSJ0azw+MVvug+axZYw3QIQJLKw4c5aWnioiJ1vfOCUFwgDX//3XXQIJaHBzwrqU4fpskEAkkvEhUePvxw7NjEjz9WPZ4VD092touL55gxIHjc3nzTf84c+w4dnF57LXDRIvviX+gggr6gADQV19PT9+OP/efPJ4p7XUBM2LVoEbRsWci6dcLwcNnly+qEBCg9rrd3wIIFPh99BGIJxFiD9eu5Li6QDX1RUcGePWS9mhAFLxcQQhyZzHTkiDYtzfIWJDkc58GDhc2aEVYdmIDBaIyPvXbijxnpp4ar77yddHzYv7/NSUp4QB+2QBAO/frZdOr0X/+nyaSJizMcPEgqlXWqG4rIfjyDn2n7RLcMgiB1HK1Ws2nNmtj795asWvPfSGIEeeURFRZ+MX9uyzZt3373PeyDQmoeD7vq7fy3xmg0JiUnC+RyzeLFZl/Sj8fXMR0c3CZO9F64kPnkKH2NRnt477Yg9q4Qb7WQS4D5LlMZb6e4CAPfb9VhYIkfZQyFhRkzZoj/+MPiIYBpY+P87ruMyZOFHh6u5oUlquv+0mVlJXzySf6uXcKwsLDNm52e6kl7PkiDQZuZKb99W3bpkuziRVV8vEEqpRzoma8ErsfBwXPkyAZffUWNQINDJpVKL5FQ3UeUNwj4bsa6dcq7d6H0HLp0Cd+yRRgZCYa+8uHD2x06mD31MRieo0aFbdnCdnDQ5+cnzZmT+8svkALoruDly20aNjRnBYRTfn7CRx+JT52CUzu0bdto/37OUz++Vwpdfv6jKVMK9+3jh4SEbdzo3LcvfaAakMlkhQUFgkuXChcs0D32kAS6nePnF/zLL3adO0NhUoEASTISE+JSb6yJdL/tbk+ymITBRKblMe/lt+k2aLmz8xP9mVDI0OQy5837z7Mfk8kPD3dcvNjQpo23l1cNd0PlyZ+YumxS0EPf63EfFIIgCII8TWFBfn5eHg7hQ14FZHK5Edr5uXPKK1coJWCGxRI0beo8dmwJ+QRkpKeSBXtDvFV2fPNcHDbBdLblNAsQ6cUX5U/9wM92dja7Qbcy641KpfzQIfb9+1KxuD66lCDYbH5goOuAAYELFkT+9lvUnj1BK1a4DhwI6ogBdjlJmqRS8bFjsitX6PhQSFwuWPCgmlIXLYobP/7B4MGJn3yiio2lIjwTA4jb7GxIGR5G6tjYxI8+iunXj/o8fOstkGHUQwqEGXzMUqM+QJKkVC5nZmUp9uzRZvw3HRdkp+uoUea1cZ989ur0xtT4896CB17OBJdtbng8NivQiwy0v30v5lKJOWAEh2P2bN6jx38uJUwmTUKC5uBBfWFhZlZWHZkzhgoKQRAEeamIi4319ffHIXzIS49epyuSyZwlEuXffxvFYovRynJxcRo0iF+aqxWtVuntrONxmeb5/o+x4RNCtkyjecphNJNp26GD87BhjMeDgeEU2tRU9Z49nPz8euRSgjSZdLm5qrg46fnz0gsXTBoNy94epJRj584+U6aEbt4c8eOPbkOHgogiihfGlZw4AVY7fFFfUJC5cWPsiBGJM2dmfP11/r59ivv3DYWFkCCV8rMxmSAyVdgGhUKVlKSMi6M/iYkGjQZ0AnzMOq3iadYqIGAKRSK9UklcuqS8eJGwZJvFEjZr5jZpEu0m3gq93sgwSp0dGOYZI1RZkAw2QXg7GZRFOcX7T2D2L//ee/zISGiBdJDBoDp/nnf7toFhdl9BB9YqqKAQBEGQl4qBQ4au2/ytQ32b6Y4glUWuUDDUau1vv6nv3rUMtCNB9rRv7/Daa8zS5kCymGyDiWnuELHqJCBJgoQjrFJsQpaDg9vkyQIQY1a2rOLsWeL6dYVUKpFK6cC6DanXF+7d++iDD+KmTn30/vvya9eo9XAJNptlZ8fz9XXs2tV96FAw/cG8N5ld1mSaZY9en/PTT+lr18quXNHl5zM5HNvoaPfhw70mTBCGhlIpPxvCDLUpjIjw//jjkGXL6M/y5Q3WroVPyJo1AZ9+yn3S9UKdxTzvTqXipKVpjhwxWC0Gw3Zzc33nHW5g4NNXwWQSTCYHpFaJziO9kWCxS1vTj8m0adXKoV8/pmUxYjhvdrZm3z47tTpfJKoL0h0VFIIgCIIgSD0DDFlxURHvwQPpvn0mywA8guAGBDgPH84LCaFDnsTF3StHHVoAJig1FIpgGEhTlphlEkTYl7quCUHww8Nd3nnH2qWEUSRSHzzIz8lRgX6r0vUkqwnzYDwWq+jKFfWDB8qYmILdu/X5+dZD5kij0bw8bnF3CsgqTvHFanNycrdv1xcUQLgwPDx4+fKIrVuDV63yfv99np9fCTFQFiwbG66bG4goiA96wLl3b68pU7ymToW/bsWaTRARYd+qlcvrr3NcXenv1GFIkpQpFGy12nT0qOrOHUsHFMli2XboYN+7939K2wo+j+3gFpFWaK/SGRlQEmYBTyo0pjSxZ4Pw0odbEzye44ABwlatLAvsmvtPL1/W//03U69XFq/FWruggkIQBEEQBKlPgCGbX1jIlMk0+/bps7IsYoCwsXHo29fOyiV3CVycXYKajrubFZWSxxbJjflSY3wm71FRaxf/bnx+6X47QXs49u9v06YNw+K212RSg/V8+rRRJpPWh24ouATb5s35np5m053ByP/rr6xvv5VdvarNytLl5akTEkQHDuTt2mVSq0Exsp2cHLt2hQ1QWbrMTIgPhcv393do396mUSOWUKi8f1/z2HfCM2E7Oto1bcoqVqfqR4/ER45AmlCARqm0cO/e5E8/fTRpUtzEieKjR60VXZ1FCzJGKiVu3VIcPWqyLAQMut3b22nYMI6nJx3yJEwmERzWUsnvfT/dJbeIFMkMGYXk/Uwvo9Ob/oFWCzdbQxCgLZ3efJNdvD4hhUEslu/Zw0lJyc3Lq/VuKNbs2bOpLYL7DK/TCILUKdhsdofOXd4cOgxHKyEIgtQdbHmlq5cqRKFQiGQyh9u3RVu3mh5rGBKMzuhor9mzBY0aUSFPA7asl7c/KQjLl9qLFU556hCNzWsNmo328w8rZ10TEAAEQcjPnzcvCFscQmo0pEQiiIrSuroKBIKnV1Z4QYxyufj4cdAqHBcXl379BGV0qVUUguA4OupzcqTXrhEkaVKpZDdvym/cUNy9Kz17tuDvv3N37lTGxDCMRlCezt27+3zwAYvPB0GV99tvkBMm2O5SqUEiAbkFWitn+3ZVsXdySJjv5wfZ47q7w66+sDD3xx9NWi0csG3c2OWNN5h8PsHhgOiSXbumy84m1Wp1YqImNVWflweSKffnn2EbkgVp6v3eeyDSIJ9Ufp8Po1IpOnhQFR/PdnZ26dtXUPGhhhUDRAtIF6KwULt9u/LsWcvELdDtIHXcp0xhlr0EJV8gcHQPl+p98iS2hWqvAn1ju4CRjZr3Fgj+W3W3BFAXIJ90qama+HjKySTUHYh2np2dqVkzEwGnrQmnl0rdE17mSR09XRAVFIIgCIIgSJVR3QoKDNkCkUggkynWrlXfv28xZJm2tq7jxjm++SblibssQAvx+TZKhpPI6EnahnsFRPt6+3K5nFIHU1GYZ7F4eGgePdImJzMeL1tkKCri2tgQDRtqmEy7YolFhVcJVayg4BLYbEFkpL6gQJOVRep08AFJA6pJcfu2+tEjY7EKBQHg2Lmz36xZZu/kBMESCEAUKR88gMhGlQo2ii5ckF29alaq/v4QAuFMHg++Ys4epaB++IFWUA0bUgoKkmU7OTG5XE1ysh5kWFGR6uHDomJf6rrcXNBOvIAA/5kz3YYMIV54Zc7qVlAKpbKoqIh97pz8jz+MEgld3ywW6Hbvzz/nNSijN6kYaB5cLpfgOoiNrkp2AN+lYVBwQ0cH+/KbDcveHipOdfu2sbCQDjIYTFKpS7t2+TyeXY0ssIsKCkEQBEEQpNqpVgVFkiQYskqplPX77+Lff2doaXsOzHrbDh08PvqI96yuDLlCvuvE399e/3V/3oVTudfvPrrLU7N83Lz55a6AD+qC7empvH7dUFBAdb+Y10oqKhIGB2uDgrhsNu9ZC+hXiipXUFAmbAcHu2bN2Pb2ZgUFljuUEodD8HhMoZDj7AyncBs82PeDD+zbtKHEDNjuNhERoJR0IpHZUzyLxWSzhRERPpMnu/Tpo8nOhrpg2djYhIXZNW8O8UEdgYAhbGzA7reLjnZ+7MwD0hE2aMDz8QFxZdZXJhOVGigr20aNfKdN8xgzBtIxZ/LFqFYFpdfrC8ViAUjKrVs1MTHUDChoB3Aut3fecRo8uHwFCLL/bvz9b47/uCPp4LH862fTruWkZfg7ers4udAxSgPqCBqAPjcXRJTFV4pJLmfqdDbduukYDBuhsHwN9uKUpaBwRV0EQRAEQZAqo1pX1NXpdCmpqfy0NNnUqdrkZOLx5BmWm5vP8uUuo0aVM5IK0Ov0Ow/+sfDW5ix3BWkDSo9kiDWNJN4r+87p075nOQP5KLIWLiz4+mujxQMbh2Pft69w+XKdra2fj08VjuWrphV1ARAw2owMxa1bqocPDcUeOJh8Pj8gwCYqyiY6+unuO4NEIr14UX7jBqnVctzcHDp3to2OBiEkv3lTX9wxwvPzs2/dGjaMMlnRmTMmvZ5hMkGCts2bE9Y9JCaTLj9fdvWq8u5dk1pNMpmCgACHTp1AkpWveCtOta6oKwZ9mJvL/+MPETQAkYgKhKuw69HDf/36cgaOUqSmp372z5o/5Wd0bmwGh8XQmexyTGNd+q5+Z6GNbbn3i9Eov3gx/YMP1PfuWYoJZKrfN99IOnTw8fYGEUWHVg9lraiLfVAIgiAIgiBVRvX1QZlMJrFEYlAomL//Lj91inj8qzyDx3MePNht8mS2S3m/6AMZGRnzDqyK9xCTAh7DRIAJzBBypUyFrZrbpUGbZ/Yjsezt1TExuvR0qhsKMmSUSvnOzmREhLkTquq6oaq+D+oxBEGwHR2FkZH27do5du3q2K2bY5cuds2b83x8iNIUIFMgABXn0KGDQ9eu9u3bm6OxWEwejx8YaBZdUVE8X1+zBCIIUF8gh8yBDRtCYMk+GYJg2doKw8OppJy6drVr2ZLj7l5V8gmovj4ovV5fUFjIj4+Xbd5sqX34x/H29nj/fbuuXUstOguk0fTPuX+3Zx4scicZBNvc8JhMvZDILcprYxMZ6BdAxysVJpPt4EAaDMqbN8nHiziT5ilZuYL27XVQOwIBszQHgFVFWX1Q6IsPQRAEQRCkHqDRaPLz8+2ysmT791vG7wFcf3/HoUO5Xl70ftmIpOJ8gdzEY/23NA/JMPCJDG2+qgILlQoaNnQcNIjp5ETvMxiG/Hz577+zk5IgYyDw6NCqpXqGaYHRz+Ry4VO+9U9BcDjmmC9uqZvHpRUnxeWW6vj7RYBiqqYhbXn5+TqRSLd/v9mpg2XeHZ9vD6qyT5+nO+5KYNQZMhS5SltjcR6LIRkki5DZah5mJJKP+1HLguXg4DhwoG379pYSI0wm1Z07zFOnRAUFUpnsmSlUB6igEARBEARB6jqgT8BYBO2i/N//tCkpdCjYokym4xtv2LZtWxGLHDQAYV5PtyRMggnH6J2yAVvZsX9/u06dGBZv6SaTJi7OcPAgqVSKHg/uenH+s4hBEtSGfVwfIUHbUD7rqlRHqVQqhVbrmJKiOHHCZDXvjhca6jJunHkh4GdDsAmWOU9P5oswEeyKyEg4V3Cw88iRbG9vOgQyoFbL//rLVSYTSyS6x95NahJUUAiCIAiCIHUdMGRlYjFx6ZLk0CGLIQragh8Z6TR8OKtiy1p4u3qEmDzZSrCzLbKE5KqZDR2D7exLW1H3KXgBAa7jx/OCgszaphhSo1EcOWKfnl5QVKSsQEdWRSDYbJZQCKcwKpXa7GwUURVBnZioSkuDsmI7OVXV+ryg2/MKCx1IUvH77/ri1bEomAKBQ58+5lXCKqDWWDx2uFuQo5LHMD6uR4LBNJi8tI5tIptXRO9Be7Dr2tW+e3eTVWTVgwfk339zjUaJRFLz3VA1pKDu3b3zercuP237H72PVJ4KluG1y5feHjbkj507amCtMZlUOmvaVPjABh2E1Crw6lqz9MtpE8ZnZWbQQQiCIEj9R6/Xi4uKbCUS2Q8/mBd+fQxTKPScOVPYpEkFfWF7eHrO7zI5IE3IVGgYhAESZoiUTQu83wzvKRQI6Ejlw2Tade9u37fvf91QDIY2PV2xY4cjlyst9s3w4nCcnOyio9n29rrs7OwtW2TXr9MHkDLQFxTk7dqlio0lOBy7Ro0EYWH0gRdDp9eb+y0PHpSfOEHqdFSgicEQNG3qPGIEtVLwMyGYRK+WXd+wac/P1DJInbnh6XUOWaa3XHs1inyGCwoLHHd35zFjOB4e/0l/gyH/u++4d++qQWZbDWqtGWrIFx9Y//NmTB86avSESZPpIKSSVKQMTSbT999+s++vP8Mjo75YsdLewYE+UD2AcPpi/jzYqIFzIRUhJTlp4Zw5YlHh9DlzX+vbjw5FEARBapAq98VHkqRYIsnJyHD899+CVatMMtobGIgZUDIBW7Zw/fzokApgNBov3766K+ZQrCyZbWK2co0a0bJ/VIMIDrfCS+uYTPJz5zKmT1fFxFh6BFguLp4rVsi7d/f29KySpU5BDCTOmSM5dgxybNO0qefYsXYtWtDHkCfRFxbm794tOnTIKJcLIyNDli93GTCgIr1D5QNWZXJqKjc7W/Hhh+qYGNiHQBAwLEdHr88/d5s0qYIKCoA2nJOXu//a0aNplyR6uTPbfkh4z9db93J0qlDfKYVBIslbvz53zZr/nPgzGA79+7M/+4zj6+vp4VHlKzsDZfniQwVVb6hgGV67fGnz+nWvD3wTYj7TLWkFMXvxv3XzzMmTI956y8f3v8c0Kqi6hlKp/Par9SlJSZ99+aWlpsqqPgRBEKQ6qHIFpdFocvPy+ImJ4tmzzYbs4wFLLA+PgE2bHAcNesJrdgWA94JcIZfKZUyC6ejgYCO0qaw3M6NUWrBtW+6KFUaJhA5isYQtW9qsW2fy8wvw83vxqTikXl90/nzal1/CX9hl29iwnJ2pQ4g1UNAGpRJqxKTTcTw9A2bP9p44kfXCVhloHpFIJBaJ+D/9VPj116RKRR/gcJyGDPFdtoxrNZKzIkCCOp1OIi3S6rR8Ls/ZyRkET+XaSfGku7Rp00DAW/vxd/n8c0XPnj5+fna2tlXuSwMVVL2nFstQq9VsWrMm9v69JavW+AX853QSFVS9oKzqQxAEQaqDKldQObm5mtxc9g8/5G/ZAuqHCjQxGE6vv+67di3bzY0KqUkIJlOTkJA1b57s7FlqcVUzAoHHvHnSYcPcXc1UjYg6dy59+fKiy5dBHlikI1ISgmByOLaNG3tPmeI6YADHxeXFO6C0Wu2jpCRvtTpnzBhtfDwdWuzB3HvxYqfBg2t+6pEZg6Hw55+zv/ySVCjoEIKw69rVbt06jZOTj7c312pwaZWACqregwoKeT5QQSEIgtQkVaugFEqlKC+Pefq0+PPPDbm5dGgxHD8/LjzVq9opdkUAdQTyRpecrM/LswgbkiBsmjZ12LBB7u0d5O9fJbYsCCdterr85k3Vgwea1FQ6FHkStouLMDzcvl07QWgoSyB4cflkMpkKRSJdUZFx1arCHTsYj2dAAUyhkAdncXSsHQXFYBjFYlB00PzofciSnZ37xx9rBw1y9PFxcnKq2m4oVFD1HlRQyPOBCgpBEKQmqUIFpdfrs3NzTampxvXri/bv/6+3h4LJBNFCb9cs9FkhPyXMaC7XfeJE06xZRoLw9/OrmnkpYKobDCCljEql+XS1dMl1F5Jk8vnmD4dTVXJarVanp6c73LiR+/77xhLewqD8i89SWx2C5up/0lka3AX8oCDHtWvVjRt7e3lVyTQ8C3VFQY2fOCk5MeGPnTuvX7kMAjeqceNho8c0a9GCeHIVArhZ0lNT9//91+2bN/JycuAObBAe3q1nr559+vKt1u2ytuBVKuXP339/5YJ5sGzbjp3Gvfeep5fZbXxyYuLvO36hTgeJjBo7rkXrViVOB0+oW9ev7/1zd+y9ewaDoUFY+BtvDurUrZv1uUqFJE2pycknjh69cfVKZno6hAQFh/Ts06dP/wHW3z12+NDG1aumz5nbq0+fm9eu79rxc2J8PJPJbNW23cixbwc3aEDHe0yRRHJw7z+njh+Da7e1s+vYpcuIt97Oy82piIJ6WmhZlxIUwp+7fjtz8oRELPbx9Xt94MC+/Qdwy15EPCMtbeHcT/Lz8uj9x1COCkqkDHk+cvAAlXK/AQNKFAJFXm4uxDl++BBEoy5twOCh/oGBFfnBgKomOMujuIcKudzJ2blVm7ZvDhseEBRExyi+WEj83OnTqclJUJUeXl7tOnbqP2gQ1RgsWGoEGtXZkyd2//prVmYGZHv4mDFdevTkcDg6rfbwgf3/7tsH4XCirj16QpE6Wq0h+IIplKNqqDJ3cnax6NKK12CJZMuqvg9mf/woNhYuoVSHE6LCwi/mz2WxWAuXLXd2qRp3qAiCIK8OVaWgwBbKyc0tzM11OnVKsnat/skOqDoL283NY8sWRZMm/lXUDYXUMFqt9mFcnLCoiLFkiezUqXohWEkm0/ndd9lTpzqFhtrZ2tKhVUFZCoo1e/ZsaovglmlGvzj5ebknjhyJatSosKDwy88/MxqNbu4eYOCmpaScP33K1c0DVITFhgZD+Y+dO9YuW/ooLg6MbDATwY5MS06+euni1YsXGzdr6vB40QOoYzAlYQNCVn+5RKNWu7i6wdfjY2NvXr0W3bwZyBswPRUKORjQTBYLErlw5rS7p1dwyH+iBaTX1k0bfvrfVqVSCUani6trbk72udOnQMI1ad6czy/Puef9mLuzpk2Ni30AOYRTgH2cmZF+/coVUUFB05YtwYymoiUlJkDOwdy/eunSlo0bhDY2cBbQ90kJj86fOR0RFeXh6UnFBB7ExCyaNwcuFp47/gGBQhvh3Vu34Otubm43r18DzdmsRUs6amnQRW0VzVJKgcHByxYuSHgUD4UvEAqzMjIgQTCXm7dqWdavRFAmxbVgq9PpwHYHqePu4QmF3KRpM9gukfLDB/ctKYPUKVEI8Ca4c/MmmOY3r111dXOD4mKxWRDt7KmTcPn+gUHliygQkysXf7H7150F+Xme3t6QDWg/MbdvgyoOCQ2FCFT6n38y+/KF85BbqEpXN3e5THrn5o0jBw64eXiAuLWcgqoRuIrjRw4f2r/P0cnZzt4+Jyvr0vlzEAdaI1QTCHioJmcXl8KCggf3YpIePWrRpo2lPbxgCkajARpDQX5+t16vWdozBeil0yeOCwTCrj178oolaMVrsESyZVVf0+YtQkLDoO0RDAJkvKWOKG5dv3bg77+7dO/RtmOnys4tRhAEQWx5VSMb4LmdmJQkychwvnxZfumSeb3UOg+8ZQ1qtdDHx6t/fy6fX/6bHambKBSK4ydPeqtU+t27jRbHj3UYcyMjQUMx3Xv3tq3Yj/IVR6l7YrleUke7AaxRBQV2ZHpa6vwvloyfOKnPG/37Dx4Ch2Lu3BYVFrRp3x4sQtgFO/jvP37f8eMPDcLCP/9y2YRJkyFm3/4D3hw2HB4l169cTk9JtZihlGUJaWakpX708SfjJ5oj9+nfXyGX37pxHSQQ2IjDRo+ZMWdevwEDBwweDHYnpACZad2uHXU60HI/f7ft2KFDo8eNh4y98eYgc8YGDQbr/PjhQ/b29lGNGpdTE0USsa9/wNyFC4eMGNXnjTcgnz1690lKSLhy6SKY9WCwUtEoazs7K0ur0X65eu3wMW/BWV4fOBAK5NHDh0yC2aJ1G8pvXk52NkjHwoL8yR9Onz3/U8g2de1isWjnTz9ChOdWUFmZGXdv3Rw2ZsyseZ9CmnClkQ0bgthLS02BmG7u7lTkEoAq6N7rtW69emWkpYEQXbB0eXHm36AuzTplyCSVYUvKoA+h9LwfL1adnJiwYvEXcCKo1nHvTYQSgJgtWrW+feNG7P37UAJ2ZfvELCqSrF+x/O7tW5D+wmUrhowYCXkYMHgIWP9QOaCxIU78w4dLF3wGjWTqjJmQk9cHvglxBg0fHtwg9M6tm1DvEQ0bWpQqVSOZmRkBgYGfL10KNQ4pN4pucuvGDai+2Pv3JGIxVVOWOoWG6unlFRYRUSUpPIeCqkgNlki2nOrj83mgPzPS0lu1a+vk9J93I71ev//PP7Ozs8ZNnAhyiw5FEARBKkxVKShAqVKRBoOjSKS+c8d6Gai6DNvJyfHNN43h4TyBAH+Gq4+AbVwklboKBKzbt3WZmXRoHYfJtGnZktujB8fVtao8UVPUCQVlIsmPPpkDVialSeAKgxs0SIiLfxQX16Z9R3cPDwjMzcn5YcsWe3uHOQsWhDQItagXNpsNXwSr9MLZMxYzlLIsc3OyR4wZ27FrVyoyh8P1Cwi8ee1aYsKjtu07jHp7HPUTOxx19/SMj32YkpzctkNH12LfNfEPY7/f8m3fN/qPfeddS18znCswKOj+3bupyclt2ncQFmutUoFEIhs24lmNgrOxsYHLBNva08vbomEoaxvs1NmffgaZpwIhn0EhDSCfebk5oOjgkkE9Htq/79zpU5CZgUOHWloA5AfOAiWTlpLy3AoqJytryMhRYOhTjzMoDU9vb9AbN69ddXZxbdKsORW5VMoy9y0pv/7mINAqVDeIJeXbN294eHlRKYNd/utPP4GGhGoNDQ+nagr+urq7M1nME0cOw1cioqLMiZbGyaNHD+79p8drvSd98KFFaMHXXVxdKfkE6f/+y88J8fFTPprRq09fS9FBHD//AFAC506dVMgVlv4WqkagLiC+o6N5ZB3EhBao1+uuXLxQJJGABrOMroQ6hbZx8dxZOF2L1q2ZTHPiL5jCcyioitRgqcmWGsgXCOBEkNXA4GCLLASyMzN37fi5YePovgMGluibQhAEQSpCVSkoeM6DBcKztTW5uPC8vGzCwsBGrOuf1q35AwaYunc3CQTw7kMFVR+Bt7+7uzvYLixfXxtvb2HTpjatWpWs6Dr1adHCpmtXFuj2wEC+UFi11kudUFAtW7cZMGiw9YWBWZmWmvLgXkzLNm2obo3LF84fP3xo0LDh7Tt1hmcHFY0CzGKBUHjmxAlbW7sWbcydNpRlyWQSI99+23qOCpvFgjQzM9LHvvuu9SQTMPHB8H0QEwOmpIenZ7Fi2f8g5u64iRNLzJPhcDlJCQn3Y2LadaS1VsVRqZRwsWBMw0VRooKytjt379G5WzfrpwmVTyiBTl27wlkUCvmuX37hcnnjJk6ys39iWhoUmk6rhcJ5bgVlNBhGj5/g7OJCBQJQvGqVCg75+vtZhEGplK+gIOW335sI2oAOLU7ZYDCcOnbUkjJll4MG7tWvH1UmFkjSdO70aScnp7LyoFQo4Ls6rW7azJll9ZVR6Qc3CB017m0er+TkK8jzvZi7udnZbTt0AKUKIVSNwOV06NzF0swsBQINtd+T+sFgMF4+f97VzR20rnWdPncKz6GgKlKDFVdQ8F0bW9srFy/qdLrWVgP5Lpw9AwmOHjeuQRUtZ44gCPKqUYV9UGAnwPNZpNdzGzf27t3bvnt3+27d6vLHrmvXAi8vHZfr6+Nj/RJE6hFgIfC4XL3JlMNiBQ0c6PBULdfBD7tdu0Iez8XNDXS7xSqrEspSUDX624Cvvz81ds4CXCSlKFSPF+rKysiAv8FW06KscXR0AgsyMyNDY9WX7eziaj0MCWCymHw+H6xtd6v5RQCILuv+Ip1Om5+bC7b+vBnTX+/WxfozsFfPIwcPgnkK9iUduwxAABQWFFy9dHHXLz+vX7H8o0nvLZzzCX3sSeCiLH0jFFQ+LWcpEksKC/JB8jk+aVJTuHmULh4qiIeX19Pygy8wD4bUqDXGJ72aVIpSU6au1JJyUZEkPy8PTPPBfXqXKOpZ06ZCCZSTB7FIBK0iICjQ3d3cS1kqVPr+QUFCYSnzd/kCvqenV052NiRFBxUDRV2imVEF4u3rS21YAKnPLe2N+OIpVJwqr0FvH5/opk3v3r6Vnkb7h4WKuHX9uo+vX2hEJBWCIAiC1CLwiuHzeCEhId5BQWx3d7abWx3/cNzcQiMjI8LD4aVHXwNSD4GG5+LiEh0dzXV2LlHFdfHj7m7n4REZFeXk5FRj3Z51tHe1hPVpwaFYQtE7zwKqn/mkz71SYbPZxQOZIkv9lP8IyMxI/2z27HHDhy757NOdP/1468Z1FovdqElT+vBzAZoKlBW983Lh5OxcongtH0dn5xIOEkvg4ODI5jzRefU0II9LaFQKHo/vWkbnVanA7VdCF1WWF0+hBoBiadO+PaimO7duUSEgpUBQtW7XjhpSiyAIgtQF4J0C0Dt1HngR1/03IFIRwEKuL1Vptvlr9h6pozekdReTNXK5TCYtMt+czCqrUTDr5yxY+NWWraV+wiPLnJwjEYu/Xrv24YP7b014Z/sfe/afOLXzr3/gK8PHjKFjPBcmk6nUNcpepJuojtCt12vrv91iXbyWz8Rp75cvVssqFmu0Wm2ppaTT6SQiETwIyhmp+GrSqEmT0PDwuzdvwp1FOTOEwA5dupQqRBEEQRAEQRCgzikoappHcmIi2HNUiDVikaggP98/MEBQRidVpWCzOXYODpBgRloaHVQZHtyLuR9z981hw0eOfdvN3d1idD631DGP8+LzMzPSlQoFHWRFWkoKvVUPEQptHB2dUpISVcon3OpXBKGNja2dXVJCAkhWOugpqPTTU1JUqlLSV6tUWVmZXj4+rlaTteoC+Xl5RUUSeucxoPd02meMHa0qnJxdmrVs9Sg+LjM9XSaVXrtyuUmz5oFBwfRhBEEQBEEQ5CnqnIKKbtbM2cX15NGjlrkZFvR6/dmTJ2GjWYtWIH6owBcBNE+j6GjYOHPihLLylj01d8vD08u6ixPk07VLl+idSuLo7BTSIBTU481rV0sISLGo8MKZM/ROLSGXy0vVJxXB08srqEHIvTt3Yu/fo4MqjKOTE5j1WZkZJ48eKUudevv6RjVuDJr2yoWLT2tvOG9ifHyj6CbOdUZB8Xh8T2+z85KkR4+sMwzbN65eeVpWvTilVh803dbt2sFGzO3boKOglJq3alVisiKCIAhSC8D7wGgkDQaTUqkvLKzvH0NREanXm5e0euZ4khcEys1kgnMZZbISeaiPH6Ncbi43MH6qu9woqNIrbnj1+wOXUM2NjcjOzqa2mLZPOH+rWu7dvTNvxvSho0ZPmDSZDnrMT9v+9+eu36bPmfta336wCyby7l937vzpx7CIyOmfzAkIohda1Wg0u375ee+e3V2695g6YybVByWTSr+YPw82vlix0t7B7GONQqvVbFqzBoz1JavWWPviA6jTrdywsXHxbCW5XLZ6yZJbN673GzBwzPgJFod+Oq325rVrJtLUoXMXKuRprl+5DGeHdGZ/+hk1xR803tF/D+748QeFXN61R8+PPvmE8gt37PChjatXWa7RApXPMydPWPIDaS5d8DlfIJjxydy2HTtQU4MK8vO3btoIEiIjLa3UMrTm6aIuq5QAKrJ1VksFKuW7b7858PdfUz6c/sagQRbFWKmUQQGuWfals4vLtJmzWrZuTV0a3Kp5uTkgjPsNHGhnV2YLTEtNWbZgAcQcOfbtQcNH8Is91MFdHv8wTi6Ttmpr1gBwRig62Jj8wUddevSgugQhzpWLF7/5ar1QaPPZl18GBAZBIFBWjZTVUKHkF879JKpR42fWacVTgAa25LP5oMBnzZsfHhUFpQq5PXPy5A9bvpXLZCGhYZZSrXg5l9ryy6o+CrVavX7FcqVCAfLy0cOHi1et9iqWdhRwdNvmr+NjY+d98YV/AL2+GYIgCFIOHnal+DSqFGD/aTMyZJcvKx8+VD98qElLK/Horl+AGct2cLBt0sS2WTO7tm0FgYGMapqyQpLarCz51avyO3eUd+7o8vLqd7mRJNfDQ9iwoTAy0rlnT+7jBTarCZNarUpI0CQnK2Nj68viY6VDkmwnJ5uGDQUNGghCQhgv1gby5E/8+mxS0EsM1zkFBYDR9sv33+3/+y/Y9vDycnBwNBoNYIDqdLq2HTp++PHH1PI7wIsrKCA9LXXlF1+Ajc5ms339/blcnk6nzUxPNxgMs+d/1v2116hoTwPqa/2KFdcuX+JyuXAWJpOZk50dFBzS+4031i5b+nwKihKQv+/4Bc5OXTuVGdCNHbt2Xfzp/FpRUABl7sMGFBGHwxk4ZGi3Xq9VKmXrS3NydnYrdqxXkJ8nEYtBVyxcvrwcBQU8iIlZu3xpfl4eVdosFlsqLcrLybGUKjxozp8+9c2Gr0C+2trZgQwAkUal7+7h8fGnnzcs7m+kqAsKCmr/2w0bThw5DNtQqqDx4IpIk2nY6DF7fvvVydmlqhQUUGr1UYcA6lpgY9Cw4RMmT7GeBEVlG4p9zPgJo8eNp0MRBEGQsnl+BWUy6YuKlPfu5W7fLjl5UpefbwLbQihkstnwkqPj1E9AExpUKhZIAjc3xy5dPMeOtW3enFN1A0P0BQXyW7cK/vlHcuKENjvbRJLmcuNw6ne5EQSUm1GlIkwmgY+PY9euLv3727drB+VGVJUEJUmDVKqMiSk8cEBy+rQ2JcWgVJogmD5cXyFIEowZlr09iCjXfv2c+/ThBwWxHR2fQ03VJwUFkKQp9t79g3v/gS+CBQwGcVhE5BtvDmreqpX18gJVoqAAjUZz5MD+E0eOpCQnwS5IlyZNm/Xs0zeqcaPyHcQpFQrI5NFD/4IpD6qgzxv9IZMZ6WklxEPFFRQA13775s1//vjjfsxdEI0NwsIHDx/RvnPnuNgHZZWhNU8XdZUoKLiFIZ9/7NiRlZkBV/rRx5+0bte+simDyElOTNjz22+3b94AnQNaKDQiomOXrhCtxNdLBU53/PCh08ePQzUVe1AM6dazZ69+r9vY/PeuysvNPXLwwKXz50B2UnE6d+vWq2+/EunXBQUF6LTawwf2Hz98GK4IGnnHLl1APul1eohZtQqq1OqjjzEYoPwXzZ2Tl5uzdO066/sCwD4oBEGQyvJ8Coo0GIpOn87duVNy9qy+sJDv62vTqJFddLQgPJwFr7l6rgSMSqUmNVX58KHs2jV1cjLXw8OxQwf3ESOcevRg2drS0Z4Lk04nPXsWyk188qRBLOYHBNg1bWrufwgKYsEbs74rKI1GlZiouH1bfveuJjMTygrKzXP0aOfXX2cWj8d5EYxSqfTiRZCd4rNntZmZHCcnfmCgTUQE38+PqNcOpaDctFp1aqoqJUX16JFJqeT5+9u3bOn9zjsOHTsSlVymrJYVFIIgdRZKQbm6uc1fvLj8nkAEQRDkmTyHgjJptTnff5++di1YyRxbW8+333YfM0YQEgIWM5PLfY4fzuscpHlal1GhAB0lOXYs99dfFQ8fcjw8/N57z3fmTJb9c756jCpV7k8/pX/1lTo9XejnB+XmOnAgmMtsW1uzofxylJteT5UbSJ3c7ds12dmgP30mTvSbNcssEZ8XXX5+5oYN2T//bBCJ+D4+bgMGuAwcaG5yDg4s0Gb1veigualURplMnZCQ//ff+bt36yQSgZ+f34cfek+ZwqzMfG9UUAiClM6/+/Z+u+GraTNmvj7wTToIQRAEeV4qp6BIUpeTk7F+fc7OnbDtPmiQ+8iRNo0asZ2c6nc/QBmQJpNJpVLFxeXu3Jn7228ESXqMGBHw+edcT086RoUxSCSZmzZlf/+9Sadz7d8f5JNt06agOatshFtdwqw/5XLQAzk//wxSyqhWuw8YEPDZZ/yQkEpfL0mqHj1K/fJL0bFjIJbMTW70aGFYGMvOjmA/Y+HNegdpMBiKihR37xb8+Wf+X3/BrveECSDaeT4+FVSJZSko1uzZs6ktgsujNhAEeXWQiMW/bv+Jw+GOHjfezs6ODkUQBEGeF1teecsbPgFJ6kWitGXLsn/5hWNv7/v++95Tp4J8elllAEAQBJPL5Xp42DVrxvfyUsbGFp0/b8jPB/HDrkyPir6wMHP9+qytW5kCQcCcOd6TJ9tERrKEwnrtOqIczOvF8vmgM6HceF5eIEGLLl3S5+Y6dOhgHgZZ8asmSWVMTMrChaLjx+0aNgyYO9fzrbcEIJ+g6F7GJgcXBZfG9/e3b9OG4+ysuHVLev06qdNBMZoHx1YApU5PbxVD6rTUBvZBIciri16v/33HL/AZP3HS0FGjX9YXD4IgSE1S8T4oo1ye+8MPCZ99xvP0DFm2zLlfP7adXUWsYYPB8OjRo8OHjxg1ah7sMtg6BtfEgC/qGITe/H/S/AcgSAbJhE02x8Q2EHoT20iYSI6JYYSzEwwmyYCvs0hCRzKYfEG79m2aNWtWJUtuVgSTVlv4119Jn3+uy80NnD/fd9asChq1pFab8+OP8EWCyw367DPPd94BK5k+9gpg0mik5849mjlTk5gYuGCB7wcfsBwd6WPPQpeTkzh3bv6ff9o1aRK0aJFj9+7mYaKvBkaVquCPP5IXLTIqlT7vvec7fTrXy+uZtxuO4kMQ5D9OHz+2768/CwsKJGJxj9d6W1YIQBAEQV6QCioo0mgsOnUK7GBtVlbgp5/6TJnCqthAAJ1Od/Lkyb3/7M0S5QtZDFuTSU9yNQyukWEgGBqjealP8/oYDJIEsVQspkxMks028nVMvZajZZAET88yMEw6s7Msgm/SM0mTisnVmggPR2GfPr1HjBjB49XQuCSjVJq/e3fS/PkcF5ewzZsdu3V75kAyKDfZtWvxkydr0tODPv/cc/z4KvTpV18A8Zm7fXvy4sUsW9vQlStdBgyoyAA8Uq9PX706Y+NGfmBg0IIFIJ8qKFlfGowKRf7vv6etXasvKAj87DOvd94xO+grFxzFhyDIf6QkJR3c+w+oppFvjX3rnXdRPiEIglQVFRzFZxCLwZaVnj/v1r+//8cfc5ydK9L7RJJkbm7u119/HRYa1m/AG42bN3X29HT0cPP2cwkIsPP3c/P2aeDnHeDr4+/r5evnDR+/QA8PP08XN19vTy8vXzdfL88gV++AYDfXAHd3b09PN08X3xCfRi0aNm4cqVNrr127Fhoa6lPNSw9ZYPL5wgYNTEql+PhxfX6+Y48e7GeNSTMpFBnr1olOnPAcOdJ/9myzfKoDAyhMJoNaXcRksZlETcxeA70kCAkB/Sk5c8Yokzl26sS2t39GOZCk7MqV5E8/JZjMoMWLXfr0qfvyyexIsbg31USYNAyN2Cgu1BZCGbMIFkHC1Zr/K45V0QbA5HKFoaEMna7o/HldTo59ixY8Pz/6WBngKD4EQRAEQZBqpyJ9UKReLzl58uHEiRwbm6hdu2ybNaMPPAuTyXTnzp1169Z9NH26PZNz6vyNv2/cz1dpCIaKzdCY+5tMLPjLBLvTaO6AIkgGy2g0sk1qPpOpZdqo2TomR8klhTody2gwMpkmJiHkGVuGeXZu01xr4B78998mTZrMm2deQqOGIEl1cnLsmDHK+/fDt21zGzy4HD/dpMEAmvPByJEcT8+o7dttmjSpptk7pMmoV0uNDAOHIwC1wmA+o4fHYFDnZF1hGxme/u0Jdg31SWgzMmJHjVLExjZYvdp99OjyhzLqCwoeTZlSeOSI97vvgoJiO9Frq9ZZQBiZzM0Y/hrzyJwLynPnFBfylQXt7Vt3cuwaxY/mk1xz5UMMc79rJZqBJjU1fvJk6c2b/h9+aHZpWG7fL/ZBIQiCIAiCVDsV6YPSi0TZ27bJrl/3ee89t+HDKy4DQEGlpqbGxMS0b9cuOTt1y4Ez90LaZzfskB/YOC+geZ5/m3yfFvm+1Kdlnm+LXO8Wub5t8vxaiXwaS9xb5Lu3yfFqUeDXJA/+ejQrdG9Z6NZaRPjnPcpxt+F6ejplZ2eD4OrVq1fNzYwlCLadnUEiEZ89y9DpHLt0MXenlAGUW8b69VBu3hMmmLVW9c3hIUlQUPKsS5rUEyydlsm1J9jl+/gm9dLkvBvbnWx82I4+jHJXE60qzL439HrxmTNGhcKpa9fyBqSZTPIrV9K+/prn7h4wf74gNLRezHw2QTUwyAJD/tHCQz9n/3RCdeqhMS5R8qhIIvUR+rvwXdlMJkH3QVXiclj29tByis6d0+Xm2rdsyfP2Lqdmy+qDqokKRhAEQRAEQShIo1GTlFT4zz98Pz+QAZX1Wg4KhyRJJpOZmZpeQDjyWvRmNurCiurBjOhJRnZjNOpq/jSEv53JqE5kw87MyHZCFx9bldrO3skU1VbfsBMrpB0jvBMjvDMZ1skQ2oUb1l3Hchbl5oM8o89RsxAcjlP37mDcK2JioGTo0NLQpKSA4ctxdnbq0YNZnePPCSZL4ODp6OhvjD8u2TdbdeF7U0EygyyzfJgEy57rZpN9X3fje1IpoUOrH4euXfkBAbLLl6HcoF3RoU9h0ukkp07pCwqce/Swbdq0XrjdA03DZBAaQn1dfuWPnF9vMG4o+Aojl5EmzDpUdHh3yh8ik6R4iB/cPpW7HLh81zfeAO2kiouTXbliVKvpA5UBFRSCIAiCIEjNQer1ygcPtPn5tlFR3OedcUQQDD1p0DvZKwQ8A4skTCqOXsXWGRk6Bhww6UmjHk7EJLRabtxll71r3HetMB77ldDJwOTkqJkspYmt0jO1eoaRoSdMJpbcqBeTpImaWVLzCCMi7Jo00RUVKR8+ZJQl5EwmdXy8Tiq1DQ21adSIDqw+CCbXvYlj4/HsQhFx/Cvtxa/1yhyoPfpoCUgG28RyVOoYD87qMm8zTGWKmaqF6+4O5aaXShW3b5MaDR36FAapVHb7NovNdu7Tp5xBknUNgmQoDLJbkhv3mPdlzio932hikBobXZ5L3kXFxTR5Gmkizb1UjEorf6atrfNrrxFcruzWLYPkeRQvKigEQRAEQZCag9Tp1CkpDA7HvITRcy3EB2YjGI4MBlvDI7Qssztz2DOwGEwTw0ZvsNUpOAwtyWZxSK1N/IXgfetGpd+MJuUqNqFncARqkk1KSVBfRhsDyQfb00AKdEyhnskgDCYQU2Y/fjUOlINj166gkVRxcUblEzNPLJj77tLTTVqtTdOmbGdnOrRaYXG4Pq35ToGkRixJPqTMuUYaSlMpID31Kk3BHZY8h5kv0iVfKac7qGph2dvbt2xJ2NgoYmONKhUdWgKobIkEmhzf39+ubdt6s1IzaVZQJpNJplYoTVoTk0FCE2UQBEnohDoRFLRCxDCal2guds5faWyjozkeHsq4OINYbB4tWElQQSEIgiAIgtQcJp1Ol5dH8Hg8P7/nmMlDiSewG5lGptEEtjrJ1DJNBoGeEBgIlo4FH46RYIG1aSNKdzz3U2/JjTCuNo3J4rXqQjJt9EaGhsUyMU0mstjnuYlkGVhMIxt2CCMoKPNP+rUAQQhBT7JY+oICUxl9KaTBYCwqIghCEB5eYzKAYOgYHK3JhkFoc/QZ50w6BX2AhiSNeqO8QPNwn+z6JrZJRnA5ep2EYayh8ZBQDjwfH5ZQqMvKMpWhoEBk6LKz9SKRIDS0gguO1RWMDB7JdyBc+Co7ppbFMDAJE5uj5LP1LCab4BEsQk8Ud/fBp9KtluvhwQ8I0KamqpOTn0PxooJCEARBEASpQZhMgslk2tnx/fxeyJw1McyCx6x5zL/VEybzxHsj06RnckwmLkvHYIrlJpH0Psd1jU1YyhszOF4dCSNbz2fqGfakkQ1fNM/refzre63oJmtsGzdmCgTqrCyDVEoHPYlBJlMlJbGYzJoYwlcMadSqsy+R+gyhwOjKVtmZipiklalNmgyKPEXCKcnJFcYzC13zbwkFpN7LwAjwYHDLNLBNRr1WWggJ0/svDNvJiSUQmD1DlNWWDAYQCQax2DY6mmGlPKHG//sUN6InQugPdeTJCI9DX/RDZ+QJqFNAwzS3TQYpZNo0dW0dxAhnF7GZeoIwMG0UNuw8jofexdvRxcTQwEdH6tSkXk/qTKTBPFeN+vKzgHuQYLNJnY7Uas25qSSooBAEQRAEQWoaJuf/7J0FgBRH2obbx3XdXYHF3SECcXf35KKX/5LcXS7JXTy5uLs7cSMBgrvL7rKsu41re/9fTw+bhQBZEiCQq4dmtrq6urpsZr53yujfMYRP5efhdjEpBaYjIcp6jtXzLCNIlChTtkR8yNRN+cc2Hnene8wFYTyRkiWM4ChewWWc0BY9h9shnpgMUyeV7L8peSDBcdUS3ts8KEmSeT5meh+SRCqK4GqIbPuYUdyEjVQcBE+RUNI7r4q8d6tv/X2RVf9gmj4yCu20QcGgPpPSqNSJGL7X1c9lIRTuXSlEWuPnvxs6MZEyGve3TFhR6fBL7R6u0xPp8IbbvWyzV6gNco3BUGfA3xmOdPtFl0/q9vvb/O5Wj7/L5elw+xt8bIsn3OYOtLr8Lb2+5l5fU6+vsdcLBziaegMtrlCLK7ynI9gCt7ggADjCra5QqyfkDu65sxGqH3SqCA5FISW62DFkqG0E1UNgYVmUeI6PUN1kAuZc5Vn6Yfe7H7R99G7Lp+82f/xl4+fbXGuCgkuSBPXmXysP3GCgbbaYa+/ic+8cdgrqx++/O376VHiNnx+xBPz+v153LRzgiHv9L8Fx7KP33XvpOWe1NjfHvRAHgX00s4a6ugfuvuvUY48++eiZixbMj/seTOB7d9OG9X//683wRHhudeW2+IXDjK2bN8GHzBsvvxQ/x7Ce7m5I9l233+bzHboFlBAIBOI3E1M6O3/G77P9ZDgjOMKASbSls8Xw0zv8x/fSW7/Jal2W+9k99tfutK7+zBRtJQSeEGPaaed+pOqGOmpMWpxaXH9mFAVs7IgU9Yt+l+hzKZEAJsaE2a4oXIjb/K7Bs1pnECSLLFqsTEIFTsf2XFKUqG+7b/uDZNcbDnyrxeQhrDJvo8PJ6XTZqZbEYfheVzNXMNarNC3l3Q1qaR8Ifls8UUFocLure3qretzbetyVvZ66ru722qaOVRtqv/p+4wevrXv/jTUffrph7vL6tTua67o39fjX97rrOzrq2nu3t7ur213V7e6qtt4trT2bm7u3tHRtae3a2tK7pcWzrW2Ph7uyw1XZ7q5s91V3+Ks6vdUd3nbvHoYdQpuEsiMxDDQojuMhPLrWu3absBFLUTCdIlNyJDkaLZd+0K/8W9sj13fde73rP7d33HlPw+23195xe9W/Pvd83Ut0y2RsauA+Ic1mXUrKfiunnRwiBQVmNBjT/7NyAoE4xGhKZvWK5emZmXkFBXv9Pe/AAZ/g8+fOvfv227ZXVubk5WXl5MjyEfM9DB9QWzZuXL9m9eEj+P0rlq8sKQqsWxc/RyAQiF8iqzOX1J/r1SM2hQnARax2o/mLJ05f+fx/2TVPWAMPOULPCev/sf11bO79wa5GhdPJEi7HblQkRb1XHfX0P6GdAEWUWE9719aPuxbd2TPnWv+b14Q+uTO89j3J07SLiJIloWsT1vW9wRjCbBhmkylrAmMbTJDqEuqSGA275pPRxWZThLIJipPnk6hgSr5QdrluyNU4vfctlSURa9lCbFqoeNshKXHPPwJCkWiMVQhIBElJpN7VIy//nv/gv/Kn9zHLn8zc+HxO1cNp2+6yzn9A+OBh35xnpHXrjAGeVsd9SqC9idh+UriCU3jswAhSIQhMxtVVTXY5FPUVbpHhFoIkKJIg1VcVnNiTfgFJr87xkwhZhD+1Qu13ni+30puiFk5hcILCaUWhKVYy+sL27lBCRzShw5/S2ZnT2VTcsjhx9fu+z6ui2yUlvonTvuQlXPsd1hEaxfe/zvaqqicfeQis3vg54sgnGo1++8UXbDT693v+/eyrrz/54svTjz4mfu2g4fW4v/3yc6vN/vBTzzz98qtwDBoyJH7tsAf0XsXw4SPHjAVH3OuPBicpJiWF3sf2iAgE4n8b1fwjZEJRCJBA6nlMUMmivrvGtuqts6Or787BLjDrZ8n2YXL2cLokhzcrieliYi4O9qdq6YJkUjut1Ihi06EwsKYPUK/I4QxY7Qxjc6QMsSaXGpSgvnEesebV6Lz/+Jc/Lfp//hENNFKkdzUpN+BmSbLhuBUjDR4Zq1MUdeAZz3YK3Go96SH0uGzBFIciOkkiZ7R18PWkJRseokUSqxRZXepALWHVzbma2HWfG3qaSCoEtRUL9MdAYAQhGTHRaOExXVV16MO3dMveKzavGjyxqvT0ppTzA8kXuPLOaR1xZuXwKcvL8Q+TP79Xfu8NrssvYZSsKKCGQEOBiqJinUWkDIeiNiocRLnY/1DXesREHFc7PeEeeDQOymsfDU1dDlJUCB4OD9azzL94vbI6aPErlNpiFVygJYIQMEKU9KJsjUqOgGIPk7RMKxTGmtnN4W1LO5b7ZY+CqdumQXwHqVUjBfW/zsplS+d9/70g7rLjMuKIJuDztbY05xUUlA4aFPuR6FDQ29PT1to6uKIiOzc37nXkkJyS8uDjT/7n4Ufsdkfc648G1+mOoC07EAjEoUT7YJdlmSdlvYjpeUwmwCSlSJFURIJr8eR17zjeFkqFE0mPCZw+2NrL+z6TdEL5LMqaphq/MokrjEKAaQtGKaUQnAImsKKTZU1U/akhCNJsNaYNNVdcYjv+EWnCeaJVb422Sk1zPdVfitH4UCmRDXChBtrKK1ZctOoUM4OZ/AHx8yBXKSs8hrlpup3S05jJhFspwopTNsXosFO6BE0+yVx3tH1ecO0D0bXXBtZd7NpwiX/5ZcH5l7m+vz5SNVfiKU52KOpQtT8MqGgZ5yjFH6paEFjwdBbx/eAZrc4ZHnlQUHEKeiYqyNbWcMbyTmNPkt5xtC77aK+R+1L+5FmltkaRZVGS1FXEQZxIsiqaJGg68EdtQTGX+qooEAZkjITHOjrBT0NSPWMB+2sbtS2qfyVMFjGJx+UIxm4Kb1wQ/KGDbgUBpouStEjIlBxlqIieYg0EqyNB/WFRg7k+IXFLoqnTTPJkkPIuci/6ybMkhIW0+A+SIYQUFALxZ4PneY5l4TuC2Os47AMPPDQaiRCE9gMT4jehKK1PPdn8yMNsawtpNukyMiibLVxd3XjfvV3vvRsPg0AgEDuRcNA9NBjCqvGpqGYqmIwyDUamog/iRIDCOILDJZF2R3UdASYkykFc5EEkyTKhdmCpocGyxTEFrFY4i0Wqvf65gS8qdTSYiUgpp4dNItItlE4yyW1K9yIx2KIFIXCK0BN8Ai8l4JiVwsw6wUxi0nqu/fVI4yK2rkpuYcUoFiGhjA243kSZCIXqluQwFCAXbA43PKJs+ydT8xxR855S9Sm2cY64/jNl7Ze2qsUm3stlZDIJecQfrKAkBeeUzg5h9fx046a8KUFDCceZeQ9Lt/Qkrt+WtHCp4bv54rodRCsnCAmybiiRPd6fGlolrVyA9XpFdfacqLYgXIL2R8o4gYPwgebGyWIQA5Ep4xQEwuGv2neEg8RSkWO9UkJs6RK11f7c3NRGrP6FJslikkcIbfc2LXItrpS3cnSUFChz1KwX9AQhM7JAKpB4aMKEoDAE5jg649RjyROdbXYmjPNMeJtuy4feT3ZE6g7qyFSkoBAIBOKwQI5GpWik57NPN0ybuu3ss4Pr128++cTNJxznnT9P9PkUAXUUIxCIXVAwSsYYVTtp45vAKCUJrDCnPqvoS5fUyDKSROiigi7CZ0TEaZSO3rCeaO+EYAIFiik2n0VVUOCQMUUEW/d/Qz/1gyBpm5mwUIoe01GskWuRg+3a1kCE3kwk5ikGmtRjNCZI3mikUgl8E+766Nu6t+9seO/J9s9b279kXF/h7m8l13LC30BF/W6eb5M4F9vxnBx4h1a26XR+hmFNmGLnJJsUNtBhnUnEUpJ1I042pw05ZINE9gxOgsKRN69M8G9OGSz60qPbepRtVTmbN+UuXEzUVpKExI+oEGdMdlgNaRvW0c0uTl/AJ5dzTOcGoaESE1m1EwrkkUxGSTxMymw4yHc04Z11cked2FGH9bYTkoTHtmgWZULdqzmmoGRZjK05rqobaG0/F4GiCArfIXWsDqz7pOuL/zY/+Z+O+7/2zPVIfrikY2kqrFM3jYZSk0WIEYQYAQ2eklg9m5Wd+5ex107kx+rcRkmveC2+ZeKKr72f9PDNWBDDogelXR8BCgrKe9XyZWefdMIFp5+6acN68Om/zhvLsp+8/95l551z/PSpEODdN14PBgLajf2BYPO+//62m2449dijtZBPPfJwfe2OPvXb2FB/4Rmn3/m3W8OhXfZK6+zouOrCC2648nK3yxX3irF21UqI561XX+mvn/eGz+uFhMFD4RaI7YtPPob0xK/1I+D3f/rhBzddfdXJR8+EkJCpV55/rquzI34Zw7798gvw/+gXv0Yv+WkB+L/4zNNSvx3BwA0+ENXWzZviXv3Q1nCDu+Z88D6c3nHzTeCGo/8CZcCvJmm/4Dnu9ZdehHj+9bf/87jdcV8MEwRh9YoV2hpucBUeB5X1yyKCN17lli3a+nIQDEoS0rbb2iR9y6xBvUD9PvTve6DlgM/1l1+2t2LfjX4xyOtWr4bEwCnUHTQz7XYoWChwzR8if+S+//QVSHXltjOOn33r9df5fT7Npz9ffjoHboFK1E4h10sW/gRFoWUHyvaNl17cLTta+UNOIQAEg7xDCUDC4pd/gZb4ay65qKe7u6a66txTToLTfa/gArHB2+r+u+7UCkp7a3R3dsYvY1g4HF7w4w//uu1vWgB4hVLt/97R1s+EJgTuRQvmnzbrWDiFdyi8T7UAA6zfPQJPaW5sfOax/2rvcYgBivebLz7f7fbf8JnQHyif3ZY07O8D799Xn3+u7/375ZxPoCVrwfrT3dUFHwhaMCilZx57FFI+kM+HPgijMfeOf4xetWb02vX2SZOkcDjplFPHba0csWhJ5l+ux2k6Hg6BQPzPA58tsizBFxIuCaodKcWmn4AqEnGcyfSOPPuD/Kl3CMqz0eA3weDyoG6x19Qq2WRRJwU5TI5taaTghEyAgRtbQ0LCwU+R1X4CTP5fGkoA5aiItCwZMIKRdFgrFlgkss2KLBKkzmSbRPqH+qpNzUuIukWO7srScGC0zjHClpuXNHhI0oiTrGUXmHLPEM0zeroGt611Nn7X1PH1K5GNH+tDXxj1XsyCyQkKZsdIC0kYKMmqDyYneAuHyeMu0Q0+G2di62j/cYD4EDxBon6t09xFpYutbkP1Vr23l6eIYHERWTI2as+WOtzk3Hne9951ff8dX9fKsDrMmCc6yG6htVqOBNS2oi5GgoOgkYioEg0rgQDv80pBVvCFhJBPjAQINkILaieV1rxAdGlPh4YmqyNGf/6K9GLeH9w/PLzjoXsa7nm88/G3wm/9yMzdYa6N6lhCxM1hY6qUZhItmERwJDwRhwYMkUi0ENGFWqLNGfa00wvPyAzmEiEKtI2f9n8fXrAiuE4m1Ifs1Wz6HRwBCmrzxg1PPPwQOP7vn3cOGzFS89QAVXPPHbfP+fADq9Wam58PdtIHb7/14D1377YkMaijv157zZOPPFS7fXtWTk5xaRmj04HZB+bRh++8ramO1NS04tLSxrr6rn62IwCWYntba0tTU0d7W9wrRkN9PbyWDx78qz8hNDU03HbjDXO/+TopOSUzOxtiAxHy/BOPR6M/b6YGH4Ub16277rJLQGCAOZ5XUACJBCsNjP5rL7kY7FfNDistH2S3O3ZUV0f7bTstigIUEThqa7aHgqC147DRaFtLc3ZubnpGZtyrHziBp6SmwlMcTiecQsLADYfFatUCDDBJAwfK+eP33wM9MGTosFvu+LszIUHzj0TCzz3x2H/++feGujp4SlFJCTwOKgsM4v71CFb4B2+//Y9bbwHtqlUi3Ahpu/uO26F+4oH6UJSlC3/6x61/3VGzHbIPbaO1pRmK/f5/3dlfue0DURQ/fOed/z5wH1RvQVER6Oo3X3kZag1KGNrYYw8+AMUOSYWQixcsuOu229pa1DTk5hcMHzmqrqambseOWDQ/AzFAyp0JieWx9RUgGf/5x98f/s+/oXHCXRAVBABB1V96wSWQJZBHURIhv+mZmatXLIcS+Pzjj/tL5f4wDAMhIb8URYEbUg6nUNFQ3fEQuwKN8On//veft/51y6ZNaenpEBg84a3R09OtBQBlArl+/MEHdmyv1gKYzOalixZC2WqtDjAajOAPTQjcZosF8gKndqdTW8t1gPW7R2KV/taNV10Bbx84hWhz8vIaamtfeOpJeEe3NDdpwfozwM+EgaO9f0EZ9r1/X37u2eeefKJPHwLam+XWv1z78XvvQvmo2Xc45n7zzW033QDtcH/fKUBo8yb/yhXpV17ZM+eT4KaNcV8EAoGIAZ8qKrJCSFGKC9CiALZkbCQfTvK4LqDHUsd3H/2XeVMufCJv9D+TB92SPvaOvMmfDz0GO/ZsJTVHUSfiq/tBYap1qY6yUr8hYr1RaqT7/Yl1JAOZhRxTuMIQuA6jdB6J+zzkeiHqWSR4atk2V+sarGm9IRgabsk4K3nUuWnHnJI05XT7uLOtE84yTzvBcNRM+qjTrMdfmTn7mvQR5zsMQ7kta1u+eaNra4cYYQi9QbLgkl0WbVgoqSSUf4Yw7AZywj/0o6+mkvLV8W1/KNBi+JAfDwZA4Il62W5nB1VI+SVRxhht6eS/+0mc80V4yRI2HKQLSw1jptjMdmNYxkibZCJZKRAQOVDtOCh4GRcNUb/e26FEPRjJKYooCYooCJGwK9TTKHS1UgEvJbK4uq6DKpk04onoR2W06vXeNz4SPlpuXlJnrQoY3CLGSQSvSJLeRZezg49NOj5NTgc1FWvp6i1aVCImNgWbApJvTN74qZZjHC12Y5DEcbk14qkMdwSNoqhTR6oecPa64ddhQk111fNPPAGO2/9119DhIzRPjWAwCJbZ1JlH/efhR0ARgQ9YnA/efTcYdls2bJgyY6YWrLOj49F77wW754JLLzv1rLP1scnZUOI11dVPP/oIKKjk1NSZxxxrMBqLy8pWLV9WX1cLdqd2L9ip27Zs0en0kiRWbdsGpr/mDwIGZEx+YWF+YTzk3oDnPvPYo6ecefYxxx1H0zQ8d+O6tQ/f+5/FPy2AlI8cM0YLBol56D/3gOOm226fftTREBLc0NRWLV/+3BOPv/zsM8kpKfD01LS0vMKChrpaV29v36Jhfp9/x/btkP7mxkawTW07F+8CKQiCcPKMGWDMaT79sVist991NzjeePmlOR+8f/1fb+3LncYAkxQL++tASYIR/Mn778Ett/7jn33yCfzfff31hfPm9a8dlmXfe/ONzz76sLS8/IxzzwONCuU29+uvwfO4k04+/5JLtRyBef3Dt9+88tyzX3zyydU33KilUAP0ABz/+Pd/KobF92ToaGt79vHHNqxb++2XX5x38SVkvz2598jiBfMHVVQ8//oboHngFMr2sQfvh1qLRiMtzc0PP/l0SXk5JAzkwfNPPrlw3o+Qu0uvvsZgMAwbOXLF0iVQy+Do/xQw97dXVU2eOi0zS1UacAsk5pwLL4JDSzkUBagUqMdYcHVhhiceehAed89DD48aM6YvF088/NBH771bPqQCCkcL2Z+SsvInXnixtbn5rtv/5nAm3PPgQ1Ztt7i9sGndup9+/GH60cdcd/PNRqO6+ipUMUgdvUFdrVUDRAvEWVBUrGUHAsz7/ntoA9BsiopLQDBMmjYNjq2bN4HeGzVm7I1/+xu8ZbR7B1i/WuDdgEoHuQ4hQZBce9PNIL20kHA7iCK49OJTT9121139134Y4GfCwNHev2eefwF8RED2+96/y5csnnXCCWWD4pviw1vy8YceBIl11/0PaulUP2GqqsATdHhRaRmITy3kQIjU7mi6/76Us87OuO4vUijc+uwzhsIiJjk5fhmBQPzPAx8yAFj+iWaKDrTLvW14sl7rgFJkQSIUAScUe75gTI5mTullQyJBgOnL4DqCTpAwBuMjar8TGJVqt5W6J5QU8hMCazYZiL393vZnBXJPYAR8XegJRY8pJolg6qnQu2Lvxt5Gp7eqiYz6E8tGmgqG6k0FtJ6RaV5WbLKcAFoVIwIYHSIUI2Ew0iarIS3RWlTG9rT27qjqbOT9gebsErM5FRdIVtSlKqZLDUmzaXMySZkIuPewQJWPImXkcZMB2gfNNrYSa7diPR5e4Xmn01gx2JGWJJEYJePmbZsjTY1iYgJFSKyiGGXcpBA0pcZAiFxY5+qiAl2sHKEIXidhgsyIqr4XMcHLCyTGJhNKOm5PBIWqPhUAwU+AilJ7P7WkAK2hjsrADq/TLxh4MkqZgyYmQDMR2k44ynVlJ6ScnJ2SXxWt3ISvV0f+xe+DuMApd4jtLWzjBOPk0wpPa1xfWd220p8spfHO9AQHgatq62D0Fx3WfVDNTY2PPfCA3++75fY7ho8aDZ8X8QsxQMYMHTHy7Asu1EwlIC+/4IJLLwXHutWreZ4HBxTtkp8WQDxnnnf+WedfoBlwAEQF1tuNf7sNLMWvP/vU41ZH6A0bMQLs15qqSnHnwnQ+r7dyy2YwlYYMG9a/5wcEDNhMxaWlNvuvdMKGgkGw2yAGzUqG50JGTjvrbFEESbZVC6MqgW++ZqPRK679y9GzZvcpATCax0+afM0NN8Glrz79NBqNgrU6ZNjwnu5uyJEWBoCUgEo876KLwQ02uuYJgBT0+byDKyp+VS38koEnSfPfN1ALP/34I4guMIWhKpP62YKgGdQxYCef0r92wHHqmWeCJbpk4U9alxGowa8//wwefclVV/cJQkjVzGNnjRk/YeXSpS1Nu3RHtLY0X3jZZSC5NeEBpGdmghUOqg9sX1dPj+a5D+DGs847X5NPAKiIM845F2ptxdKl5198Sd8ad6A6jj/5ZGg2TY0NUCbgM2L0mIzMrG1bNvv7dXpACaxZuVLg+UnTpkOyOY4FlQL+oLL6yhaqCSzyxKQkcMdK7AeQbdfdfMvoseP65wIUFzxo0YL5IE40z9/D9uoqyFTF8OGafALgWSCWIAvaKWghqBqouL5WBAHGTphYWFLS3tr6qx16A6zfPQKVDlINUnLz7bfDe63v7Q+3gx47evZxoIuWL16seWoM5DNhv4D37zHHHQ9vAS37fe9feBBEqIWBN8s3n38Ojuv/+te+dMIrNJKTzzgD3qprVq6IBRwQiih2v/8+TtHJZ51FGo1pF13MtbV1vf2WNi4fgUAgAJ1OJ8uyIAq5OQUj0yy2Fe84l7zkXPaqfcUr9lUvmte9YF/zomPlq9ZVH1q3/mCrW+6sW+qsWWTdNte8/j3HxpcTtrzk2PKiY/OLti0v2re9mLD1JWvNB0U2Li83G759OI6Dj9C+j9w/OzhGGklGRxjhG10nGXTq3kY+f2jNBt+mRVYGyx852142VUlIVuioIkVkCcPlAI21M0o7I/kZTtZHOYrz8bI3TMoRYzKVOzJ9/JmFYy5X5MGt28RQp4iTZtw+2Zgx22AvoGnrYSOfMEIhSKszandgbpn24JJCB0K8nsBGDLLOmukcUaF3GvQhN7V9B7F1Gx/hpKR03EljbIfOx5sIRwYJ3+k4T4oK6+r1dnXJkXACSCVSdjJyip7PMIrpjJxAsmY8IEd7hYBPDLMEqCoFI0E9qc+XY92ePyuoElPJaHx0Vk9WektGUXPJ+J5JZxFn/y3p9gcKH/zXkLtPzj45X5+baU5XV/X7+SZAgTrsUbpBXIkYNzx58BWDrzjVcvos4riLEs88yjnCLMtk7LkHnMNXQXV3dj772GO9Pd1XXX8DWGx7fDOPnTChzwDVyMjKttsdHo8brFU4Dfj9a1atBCMMTO1fCom8gvxRY8Y21td3dqgj91LT0sFQ3rF9u98XnwvR1NAAcmXStGlFJaVaz4/mD1YR+JeUD6KoXZ7+SyAxEyZP6f9oyEhJrPfA5/VoUq2ro2PThvWDhlSMm7SHbIJ4A2u1sb5Ok3nlgwdTFLVtyxbNgIbXzRs2FJeUgpBQE19drQ0ugphBCoJgyMnNU2PZT/YrSftGwZTVK5a/+sJzUAs3/N//paSlxS/ApZ26YvzkybvVjtVmKygqAmXo6lXVztbNm9rbWsdMmGAy7bJLncFggJSAUOzsaI97xQDt1Nc/0EdaRvqI0aNbm5s7BzCPC5QntKX4SQytaeUXFg6qGBr3ipGcAg0nPRKOaDUCZT5m/Pjampr62lotAOD1uDeuWwvlWVxWCqcMo0tOTQXHpvXrwf6OBdkFrd1C1kC6xL12kpmVlZaR0dbSrAm230lGlqqUtmzcGImENZ+BoDfoU1PT4C2w76FxA6/fPaJV+sxjj83O2X15dHjXT505E94INVVVu+miX/1M2C/gRpDE/d8C4IY2AI7d3r8Vw4Zp4xj7U1hcDOq6pamx70eZXwWnqJzb7yh+8il9ttrJbCwqKnn2+cwbb8J/8fGFQCD+NyEIwmazhcPhpsYm2uw89ZipF5fpL3N0XmJvv9jRdpGt7UJT+0XmlovsTRckNpyf1HBeQsN5jvrznLXnJNWdk1J3bhI4dpwNr8k1Z6fCsf3s1OpzS0MnTCpMSHT29vYGAv7hw4bHH/bnB1eYXMVYiulxyaRgeioasq74iV6yQmdJGZFeMZ1JLpFxJ8kbSY5UZFrACYEK8kyHwLQJlE8geJGMiKRPwoKYFMYFDuNkimSc+eVZE68mTeM714nR1lSSnkrqMuHrA74WZTAV5INgzu8/pCyRDqtQNprzpZHVipVQZk4PnXcMZ2bplk487Ge6m4Qkh91sEApzxLNPoo4ewdpYuXuHpYPJhS9CQq8jMFGRAzLnJpSAgeEstGzEJCMu6xVBLwsGRTJRlFlHUzIv82E+Goa8QyEABK4u3BvbTyqeGKCEKbw+++ob7X+52XLzXZl3/Wfof24fc/sVwy6fnTurzFZiIcxW0pxvzjNHDKqI6gfEESB9lezWsOIzk4Zj82f8bfRt/xr07wsKL80yFihKXK8dcA5TBdXT1fXEww/t2F593c1/nXH0MbuU8U7AVAXTNX6yEwbQMX3mLFiiHpcrKyfHvqeNKXU6fWJysiiKYKjBKVh1FcOG9015goa+bctmsIrA9Afd0tfzAzGDgIGnl5UPUmPZJyAY+ne5aGjWJBtltUSCGQqRZ+fl9fUD9EezVsHW1H6tB2sSDOu+KU/wWl1VCZIMrGqQeWq/k0c1arWhfeWDhySnpqix7Cf7laR9s271aqhKm81++91372YK8zwHFQ3l37eORd9x8tFHzf3mm2gkotnH7a1qBT31yMO7BYPj7VdfgUuRfhPDgPTMzP7j0DRA7ianqvoNsqb57ANQOH19Jhpa08rMyjaZzXGvGGCv0zQTP4lV7tiJE8G4X7V8WZ/dDGoKNNXQESPMZgucQnuedtRR0K4+fOftm69Rl1WA70ItpIbWbrdXVp536sm75fey884BEdjXwn8no8aMHTJ02MJ5P1536SWffviB1+OJX9gVkOWQ/m+++PyNl1/6+19vvvbSSxYtmB+/tncGXr97RKt0kCt7fPuDtnEmJLS1tvZXkgP5TNgv9vj+1ZrWbu/fviU0+h9/ve5ayGNfyAFC6PXGUlVpq+C4uaKCYH5uYAgE4n8cME7g1e/3v/POO59/9vnq1avhG0QUJfiwFWJH3CEI8Efg4a/6ol2I+atH/G/MLYkSxFBVVb1o4cIf5/3Y63YnJycdkK+Yww1FBoufV2QBXHEv+JQ1ZWKpx0dsBVETochyTyX2ww/K182JbPpw1mqKUJ0M2cFIvTgWVaQozbO0KFMgBNTRYxyGh2QSjDGOEiVGZCkFjKJuGe8QKZ/sGJw++gyLbVjnejrSbcBkTgjVRLuXBBu/Cbcs4d3bFc7XPxkassyxUQ+kM35+cJFwmrRUTPRnTmyqc0prbeYQzRojXREl0C2U5gujxgmlQ7uOn+2bPDGSkxFO5BTXBktrcxZWMp3KzyFxgpZJGQsRUshAR/UUiwtCr8/f6vO2+TyNvd0eNkqIil7BSVmUon4CE2KKCcSTeqiDR9Uv95+/342YYYxj1FXlV11Xdu2Z+aeNShqexqTo4CEEz1NhUK80yWQzOSlcGq70H2sKQgaXSL4+Wt8rd2OEpJdMyXhuPl5gwRMEXMeTxMGYBAUcpgrqizmfbN28qbi0bOSY3Qfv/QbAFCbIPedU+w1eAx4ESgk+V6q2bYPTUChYU1UFmgqUFZj+IMO0nh8QLSBg8guLtAFXBwqdTrfb7/QamsyLn8Rn6pdqU57gFMReW0vLiNGj4d7BFRVgW2vT68EfpGBxWVnfjJTfwACTtA9AYr37+utQYhOnTtXm//wSEBu5+flQ13s8wPqNh+u33MUvD6MhPn1II7Yr0R6aDQi5uOu3MpD9jiA7g4ZUVG7d6u5V++jgiwrUlDMhccyECX2pysnNe+TpZ04+/YyOtrYnH3nogtNOeevVV3zeXbp0+lZl+OWxj8Uh9gsQIfc89PBFV1wZjUZff+nFS84+E+Su1rQ0oMF/OeeTi848A5TeC089+cUnH4O6S0tLT8/IiIf4NQZev3vkl0pYwxaTUPGTwwCH07lb1vqOvkU1EAgE4ncC8qm3t/eDDz4AwyY1JdXr9brcKuAJuNQD/qkv6iv8d8EXkXoef4k5Yri1G/uAqHw+v9Fo0Ot0b7z+Rn19nSbV/iTIshz2RNrW+uq/iDbNF111MhfWBAxFG3UZx0rpVwjEsEiLTqgNlyVQcjhc75JduM2DMUFc5hmW13kkxUNEIhTH0pJISxKlbqol4hhH4OoBOgpXeEzhJUIWcd4gtpmMVOL4WZIjp7dyBVf3OtdyF990i1x/B7/5jujqu/jK10XQUdLPPyMqEufrXOvtqZalQ6GgFBynRcxktnBHT+/KmN61Lim0xJzca541EjtuBpuX1VtczJt0ASctOUM0vo1sWWzZ3lwRGnW8YcwEwqJnJJwQGJDueoax6HSUosgcFvLwPV2BkF8MeHkhiiucjAsSLUuUItJErP8ATBeQn2ALqf92AacJgqH0hNGIG0mCxOAfThEKReAkgVM4QYJwcuqSkqh0QmZIRYFzhSIVSoerS/jjTXxnJV/PYlFcJmSK5OGphEhgMqWAYFMOhtw5TL/XL73qmnMuvKhq29YnHnpoIB0d+4ZlWVnacweetmozRcZX1ABdlF9YqE15AtN2R812bbU9Z2JiWfkgrecH7EsQMBXDh/dN+j8gcBy3x598eJ73ut1ghhLQnmJdHCNHj4bkaVOetmzalJySoq22p01fAfkHn3rwajZbBu863mx/GWCS9gEY6Hfee++QocM+++jDj997d4+xgel527/ueuKFF/d4lJT9vF7CtTfdvNvVvmPStGnxQPtEG+xnPKAV90ssFisoRlCzNdVqHfX29G7dtHnUmDG7aUi7w3HV9Te8+9kXN992B6hxKJ/7/nVn//6xEaNGP/Tk07vlVDtuv+tueEo83O8DvobPPv+Cdz759F/33Q9NaP7c7/9+y819QxAX/PjDy889m5OXd/9jj8/59vsv5y147rU37nrgARAGWoBfZeD1u0f2NlgxGAwE/D54Oxwm056nH33M48+/sFvutOPK6/7yq0IRgUAgBkI4HP70008XLVp03XXX3fq3/7vplptvuummG2+48YYb4P+NN16vOv4S49oY11x7zdXAVSpXXqFyWYxLL73s0osvvfjiSy666OILzr/g/PPOPy/GRRdefNqppzc3N7/z9tuBX9sH4peATgmqn84BUTw0vSgDQpEFwdMYXPqcZ84VgXeu8H94te/7O0JVn4nRXrgIBj1tyTJnXqoo5/RuMVkC0sQS46QRibI5tz2S3MkmdYZNPlHH0bRCK7gSlgUfpvgpIkgSfpLwkXgIxyM4HsUxVu2VwngBlBAW0YutmBQM2UoTyyeLjSsC6+7Xh7+yyJtsxHYbv8bU+Zm05t7Qkn9HGxbLEb8iigoXYRuWt617mwJ9cUiGbYOqwEGigDwpLLaeeEmo7OyqHSN7vk1KrcLz3Tp9jZGs1BNbE4LLUlu/M1R+r6v1DSMnX2g47ngpKRHSR+CSuuswbRAIo6g4BA4TI3i2vaA4MTeBsZRmFuoEhvcLINJ0FIMZbZjBov0GLavrkMcW0wPzuv9v0qBIIF7w0BzwCsEJgsJoRtETEgnqqJVv8Rk8MiVCTeCQAYnGZEYGnURjvaK3ylcTlENa5xalKjZQT6oAwyAopPZAc5gqKJqhzzj3vJnHHLth3drnnnh839Mt9oHRBOraArasb0/783Ac29XRAUIoIyu+3rfNbisujU95AomSlp6urbZH03TZkCFaz09zbNGCPa6E9tswGk12u6OlsXGPc1FALLW3t6VlZCQmxlc10DrEQOZ5PR54HVQxVFtcwZngLIoN8PN63BBbXmFBar9JR/vF/iZpHyQlp1x7880pqWkfvvP2l3M+6S+iKIq22Gy9PT1QQXGvvaCt3VdTXa2d/iqunp7+i01rQLLbWlogX2npA+0/+c1UDBsOynbjunWCIGjzeSZMmbLb/BwNk8l09OzZT738Cpjg1ZXbFs6fB55au21sqPfv2it18GB0unETJz381NPnXKjuJfXdV1+IoqAusP7TAsjIDX/9v2EjRvb9ZKAuoLNzS4d9MPD63SNapTfU7fl3UI/bDTFn5+YY9tJJdcjQ3iyN9XWRXYdiIhAIxIGF5/nFixfPnz//oosuysrKUmRZ3Z5U3cJJ/asSO497wlnMW12fPObqe42hXo39jRPzUv85HY5Zxxyzbu36L774Yo+/e+4N+L7buHHj448//uCDD37yySfr16/v7e3lOE6LPB7okANfZb62xa0Lbw5vfMHZ2JHRwSR1d5ubv+O3/dtf+4wQaVGHzCkSSTCsX8/28Ba9ZLH5yoeQIR5bs9lbXYc1dVqbu22tbrtbMEf1tGCkBUYSqIhC+0naT5ABHA9hSliRw4oSJTCeIASM4AksLGMsKyuMIykpI8fbKUVBc1EkzmDqsukMoZeC+oavot/dEPjx3sjq98M/Pen/+g4zFzXbc0CYxFN/MAH1IlIUTzGMqBecafLJp8iX3No88cr11Ox19WM3bByzccugdZWDN7ZPeK8y6T02Tz71cmb0OEax0yKoJxwksowRetpuTimU9elRifL6PG2dnbwkKgRoR393b29Yjvooxm9OYTIKdFZHbDgGAdpJgr8x+dRfQO0RhZRVjSuRMiY38c2L/D810fWyTpApTM8zjoDVFAKphIG4ZanIjsCOLqFTokWcBA9MJ+A0DypLURdu373H6wBwmCooAAyja2++BUTUquXLXn3++f2a6d4HSIuhw0eA/brgh7m//CBorG9Yt2Z1Wfmg9My4ggKbD8KDBVm1beuWjRv7r7ZXUFikY3RbN22qqarMycv75XSL3ww8vXzIkMqtW1YtW/7LTxl4Yl1NzeCKoc6dckXrEKuvq63csmV7ZWXfans6nb64rKyxrr5q6za4WlRSCoa4dsuvstsOsPubpH2Tk5v3z3vvBRH11quvQEXAp7TmD8mGxINj0fz5u00E2g3Qq2C+L1+8CIzmuNc+2bJpk7ZBU39An2zeuKGguDh1f5aW/m3AI0ByVG7d2tLUtHblSlC2fUvk7xGwwo+aNQscmhWuKXkQHmtWrjyUXzyg8abMmJGUnKxN3QEi4YjNbrfYdunvam9t2bZlS/xk7wy8fvdIxfDhzoTEBT/88Mt9n+B7evGCBeAYPnL0r67mcrDR9hiAN0Xf6poIBAJxwAEdUltb+957702ZMmXSpEkEAdY4SVJxwAHnhOrzsy/8hRPNR3Wol+FVA1wxz52h1b+kGgn8zc7JHTp06Ntvv7106dIBfgfB9wUk74EHHvjvf//71FNP3XzzzZdffvntt98OkaxduxakFHxuH3odJSui19/U3VtFJg1PPPZ+/ex/hMoKZaOiJzhbpIGoey1c9Viw7adI98Jow9uuLXMoPEKacUGHRzBp7cY17e3tbR3+msbQ5hp2U41Q2U7XB23dUmIQd/KEBSeNsZLkCCKCKyFFCklCSOQjMheUowFBxDFZsMguhoiYCspkLCvQYZAIk6jDBT0uG0jCgOlwzhbYQa99Xv7qr6F5j0o+V3rRcXpjktqHcihQFYw26UEdW0ebmNxS0/QTjGf/RXfB35mz79KfdpfpzH86LrhVmXLi4k7/poYWSRYlnFdAIsK9sg5TGAnXCwYnlpYeduTySSlho1jZXLtw8dLauiaTw8nb7Z32XD57NGnNIEFxxLOl/hlIW1DUDXsFRf1RAAsQwbWh1RvYdVF9FKMwSqSd4eTjLEeXRLL0PA1ZUPRyrVC3KrCmRtrRJDW38s09QoNHbA5ILgGT5P8pBQWAiLrkqqu1me4vPvXUANfO7g98NMw64cSMzKxP3n/vs48+5DlO84e38faqqqcffQTcp597bv8BUXkFhckpKfPnzm1ubBg+6mf7TLOT1q9ds3XTZm1ylOb/+4FsnnT66XqD4dUXnls4bx58DGn+oDRWLlv64jNPgfY48bTT+nowtA4xMK8Xzp8Hpm1RsbqvqwYoDY7nli1e1NnePmL0gKaQab/0V23d2vdcYH+T9KuAiLrullsgwueeeHz+3J934x06YsSIUaMhzjdffqn/LCCoqZVLly5fEl+rOr+waNrMo+pra+H23WbpgND99ssv4+c7CYdCzz/1ZN+a72p1V1a++PTTAs+feOqpuy3odzCAkpk0bXp3V+eSnxbU1mwfP2ly/0k7oihsWLsmGPx5gAR8tWxavx4c0PbgFVrd0bOPN1ss7775+ry538PVWCgVr8fzxScfa2uf/H5AUoIo7asOqF9oCeDjcDohDQA4Guvr16xY0ad7O9raXnr2GShh7XTfDLB+9wh8hR930kmQ0ycffripoaEvkSzLvvvG6/O+/27qjJkjx47VPP9ATGbzrONPBMfzTz6xdvWqvoKCBENb/ejdd7SKhrb6wdtvXXTm6Zs2qBWNQCAQAwc+T1paWh5++OE1a9ZUVla+8MILL7300suvvPLSyy+/9OrLL7/2yqtvvP7q66/D62tvvPHmW2+89eabb731FqiXd999513gvXfee/+99z54/4MP3v/oo48+huPjjz75+OM5n3wy59NPPv10zueff/b5559++vmnc7747POvvvjm228a6utbGpv+cfsd4IgnYp/4fL45c+Z8/fXXYKqB2PN6vdu2bXvjjTduueWW884778orr3zuuefWr1/f09OjTqwYwCiGA4OCmS0pBRVX5Ez7DzPiUvK4/1POftibXxihKYqjbQGvru1due0axXUZ23in5F6qN4k8RXKENcQ5G5q3NjStDIY7PH53ry/S2h3dXMeuriUqW4ytLntTO7ajPtzZqQiiOgNIwTGaoXQ6mgCdqoi0IvAEo8iCiW+nRJdoSzUllnAeQhZwTEfIekXSS6KR4kxmnCEMctQQ9ZIKbhp0mq5oFk799unr+wl8rULLUsBWJHHcLPI2LmLAcD1tMBoTyORkIiWdcKZLZsvEyZPyTJZN338R7KoWdAGJhGyo5iVB8iQTkXUBzinjhRVUyXCr2r+QWFyUn1mQT6ak0FmDkvMHmSw2Up3LBA+Bu9THxcbwqZOh1BRoadkbEALHBIKv4bfND3zfirdAWeMiTkUM5fjISzIunkqMM4eMmIhJlNiENz1V/fSV866+4rsrL//+ynOXXHr2kstvW3v3Us+yqHLgB4kc1goKAPv+tn/dBSJqwY8/vPDkE79BRGVmZ9/0t9sgnjdfefnsk0648aorbrn2msvPP/fWv1zrdrv+cvMtu23Um5icXFhcUrVtK0GQBUXFcd/YwKqiklKw18Gk0yZHxS8cCAZXDIWUgOOxB+8/79STb77mKkjkhWecft+/7gQrFtK/26LkRSUlzoTEVcuXlZUP6t8RBC03Jy9v6aKF2bm52uSoX0X7pf/LT+dcd9kl8FAw8jT//U3SrzJsxMi/3/NvEFHPPv5fEKiaQQza9crrr4eovvvqy4vPOuMvl18KT4HXM0847r677uTYuOKFJ5538SVgi69dtfLy8869+uILIRhU5RnHzfr7X2/+5aLqR806tqS07LpLL9FCqtV9/XWgZy6+4soRo+O7GB9sCouLC0tK5nz4gSTJ/deQAMCYXvDDD+ecdKKWPDguPecsEPmgEkEVaGFKysquuv4GUBpPPfLwBaefqpX/ZeedA+5vvlB3HzogbFi79pKzz4Ty0ZJx+fnnPfv4Y+WDh5x8xhkkScKH6IxjjiEI4qlHH4FLEAASfO2lF0+aOm3sxInxKPbJAOt3j0ACTjnzrJNOO33H9mq4RUskVPq5J58454P3R40dd9m11/7hQ/g0xk+efM6FF3nc7nvuuB3eI1phXnjGadBW+7aNAs25dtUqt8u1aP68faxAiEAgEL8EPjRWrFixbt26E044IT8/PyUlJT09PTU1NQ0AR1oauMFT/a+Smhx3JPeRlASHSqJ6JMZfExPgH9gATidYSQngcDid8Mnf3NISDocnjJ8Az928ebP2fb0PBEGA5H311VcQEr4yNKMc0D6i29vbv/vuu7vvvvuCCy64/PLL77///i+//LKhoaH/j4MHCYKgDLoEmu6b/Ixbk0fRJRdxOqeCSTghYQxLk62M0i61i+agLJsIlrTrFZaWuChLVdVU1zZt8AUb/UGX1yf7fHh7R1dttdfvokJc76aqjrWbrQ2uCds6Rm1oyt3hymoP59R0WnqE5KjZ6GEjIY6N8KKP5T2C6DeV1/mdPSGJN1hDzkmhnOvDuRfw6SPCGTmBgsJAxUzdrLvM0/6CGw/Yr/P7BVSwQBIsQ7MMJagThzCcYjF1JQaSUihravroU07qdLsqV1QyIQOp6HGKoHURo8WT7uwckrC1NLGuOJPIzbXqjYTFbMvLL+ENJio7OWsYGKO+4oTtGYmNOqObJKDMQUfR6jbG6oi+XzGkIRUkpg5odEvdizzzN4sbIySvDqNkKYeUNjv3lJHG0SdkHpcqpREiKeNy0BhsdDSvT964Km3Nyow1y9PWL0lZ/Yny6UPN968MLtPiPIAc7goKgLf1dbfcAkaYOqn92Wd+g4gaVFHx1EuvXHb1Ndm5ec2NjWCQgUV+1vkXPP3yq1NmzOxv2gLwhh88VF2AIaZSnJonAMFAOIEjv7BQmxx1AIHIISWQHkiV3eGoralpqKtNSEyCNEPKIf3xcDuBj83i2HrHZUOGQF40T8AcW6kPHH2To36V3Lz8W26/HURjW0tLR3tb31Ld+5ukgQBiFVQBfLw+/+TjP837UftQzs7JfTw22z4rO6epoQFqB6p4xtHHPPLUM9OPPkq7EYBmcNcDD952512lgwZ1dXRAMDBYwYy+56GHwXiNB9qJwWi69Oprbrn9DpqiISQYr5OnTX/8+RdOPetssMvjgQ4yVpttzLjx4KgYNmy3lesoip5+9DGg5XxeLySvqaE+L7/g9rvuvvn2O6AGtTBQ/jOPOfaFN9+adcKJUMVa+YMgOf+SS+9/7ImMnTve/k7GT5o8ZfoM0GmQDIgfvjuvvenmex/9b1JyfBH8CZOn3PfoY6PHjfe63RAAauHuBx86evZxv74i4U4GWL97BN6MV11/PYTsS2R3V9fgocPuuv/BO+6+x24fUAs/BECjgkYIDQyaGdgEWp2mZ2ZefcON/7rvfq2LG95Zo8eNS0hMnHbU0WhhCQQCsV/A1yWIGZBJp5xyyqmnnnpyDHCfdNJJJ554Isiq448/Hl5nH6cyW/2nMuvYWcceM+uYY445eidHHXXUzBkz4ZgxffrUadOnTJ8+Zdq0qdOmwuvkKVMnT548dcqUkuLint4eURAmTZqYmZnJ7Ry8szcgbaCRPvroo66urpycHJvNBh9x8BWmDnAjCIvFAvJMp9MFg8EdO3bMnTv3ySefvPnmm5955pmOjg7NDDjI7PJtRdJGU/7Rkj2f1+EYpZAKxQiUHMZ5H0HJGEbjBEPqSMHIsHJI8ndQNWuwzlp7oJsM+Vt9gRqXpwsj3ZbEhsIhvlmnmSce6wyLTHWDVNsqb6zyb6kNNHXJlfXK+qq0rc1FzeGJjeExi9Yoixf3LttCzVlmXFmVIRjPNmbdZym5yzz0QcOk5/VHv2068W3raS+Yp11JJeeC5osn9BACtSAD6soMUCDqogsiqGAMnLgcW/iBUJiJE6ekFaStWbHQ01mLE6yJ8WYl1BSkVKY7mm2mDgvd7TS7zTZ/t0iEHSVE2ujWiJFJF622oMniMllaUu0t+UltqdZOEx4mJQVUFAnVApW/qykBHlAJEibLmAQSF1MkjMd4kV8f3To3tKRH6qZFBZJj5A1TTSNmJkw2i5YRyRWDLCW0wOAKLlGiYGJ5e5R1hlhHCDewhD4asbvW0+u3cdW/2t21v+DQgjUXYT4wS3shEH8gWzdvuuPmm84497xLr7o67vUHAR9JH7/37tuvvXr7v+4CLRr3RSAQCMSfnRTLr4wVFzyehjvu6J0/v+Ldd60TJsR99w7Ipy+//PKRRx459thjExIStFFw8C2j2b5aGO0UzsH+3OmOvcbmUKl/Y24IoDrVvzuDxe5VYwAvWQ6HwzU1NSCEsjKztlVuu+mWm0897TRQRNpTdgNudLndb7355ssvv0wzDEHg4VAI1JPFbG5qbtb62yGMJIqSBClTtK1U9Xo9CL9zzjkHFF3/1XH5jo7148czmZllb7xhLP55EFAfEGD7VVcFli8f/MUX9qlT4777icKHg1uek2qfMpHdtJHEzUpQVDqXUqRbUtIJHaXXMVwdWfzKTxmffr+WIIzOZEdmvt3uoBiDIT2xYsbUhKHDG83GZooSSWXE+k1DKmuCshzBFBFKkJBBdeAiZhREm91pTksK9+5YYlVYQQxUVW8aM3nCrLP/jzaVqf0wsZLBNbP+9+14Ea6qqjzrLENmZvHLL+t+sbc7oHBc1zvvbL/66pzbb8/997+J2C/v/ihX3eWL8mL/ylVdOA7NADzVtgSvIDslDlf0dVsX8F2fDh5RnJBRkWA2WHXtFOERZX1AFnjRZNQNYgW2cmskyubqrTY+2jCkwm/SpUmyS8ZadJTIYGZctgQ4Q28k0RtNFRQztIUki2FIRoL2eGjHalNUXyQoFgKLCTiObOCaHwu+/Hb0HVnoAJUb1uvKQoUPp956dPJ5hEDjVODp1hcfcD3da/h5igcAeSJxgpRIhtelYCl/z/7HpUmXaoMP+5DC4aa77+567bXil15KhEZO7XkBj+7gLiMA5VB8CsYR0AeFQByJeD3ulcuWFpWUaF2aCAQCgUD8NiiKGjdu3OWXXw5un8/njxEIBILBIAgejUgkEo1GWY7jQLgI6q65vCQKsiRqq/WBbQpGJdjFJEFQsWUoGJrSMbROx+h0Or166I0Go8WclJI8ccrkocOG2Z2O444/bvjw4XuTTwA8a/Hype/P+YAqMh5/zymn/G26PYdJN1mIIEfhpMGaYLLZaSND6giKISmSVsdlEWRubm5BQQEZW9UiHtEhBGeMxtJz+OzjwnqHSIkKLYsiLfFgbkMpiQrGEpJgIDwlxaasHEtQaG/z1FTWVtfWeyEfU8bZS/JDRqoj4g7JrBTwuL293QGoDG/U6+O9PtHtFzxef8hXHwpU49iOZGv9pCG+cTm1o00bZ6dHixknzpkkiVdVrGrlQ3lo49kOF9R2EhuEGT+PaSoZ53mZLC4aPH28Ndu4zKasMeg6RJqNUrRA6UioaNJMKTRDyQmJWF17+9aOdtoatFNqdxMIIZoEkRYSsJBAe3XWbp0pCMI6dkUthD5Uia9OkMJJhSRkEpcoTCGjVGQdt3VDYBMn+DhGieoUU4SZpJta4RwF2k4mQMYwI23jx0sTinuLS/odRb3FuZ7CfHfpMP/Ys3TnjzOOh5jjTzpAoD4oxJ+Kw6cP6sfvv3vqkYcvuvyKs86/YB9fPwgEAoH4k3HA+6AAsGtBFrGsulHHQL9TdrVQd+OX19RI+8esKBRN6/X6fTyupq723w/857sfvxp0deG4q4ZRzbj3K2EiPj7Y2/vZms9DCUa3293T3s4Foukp6Znp2Y0NjTiFzZ49e8KECdOmTQMp1T/yQ9MHpcF6trBN7xKBBZjRE3aRvoUuPR/kkxU9iVsJxW0z1hIjtzU6v57fWdsUpChs+PDsk483TBoTSkqI8HwLyxIJKU5OyFi/edTK1dFQkFcIRlZwSQGrXqQkUYfL40c6KjLbTcFNWFcL1cOHPJKUnm2fOTaSmEszQ62WYbQpS53p87v5XX1QgtRXAVAXMa0dR+uDUl2SwCs6veBOC39gZ77n6VRd4ggywSIROC0bCJ4lsDQCyxWIDk/EU1mZLSrJhfnNWc5uQi5TSI+MNVJklCdMkrr6IN7ZneDiBkl0Io6LiSbd0Kyk2NMwSR25h4F8UrduktXmCMVZK1Y/0vnal8Gvg3gTb5JJkRzmK34g+8nJKeNJiSEwCkL55FBToDXI/bxaFYglBRKNR0gcMxK2TFteki6Z+UVRoz4oBOKwo7Ghfs777+fk5v1yoh0CgUAgEPsLfJUwDGONYRkgEHLvxy9R/ftjtRoMhn18hXk83q+/+nrNyhWEgnWv61rw3xVfP7E2yZSXPzI/eUxy2pjs3JGJ448ZVVg+uLB0ZFZWidVitjsspaWlxcXFhYWFqampf+D3o85Rbim+yVDyGJb2gGI6j8ASJAmX5Nj2QxLJyFwuVTU1p/Gv5yX8/Yq02y+3X3uGMCK1xcpuirZWBptCVhKjFBknu63mbgYL+N1tAVe3193ldXd0u3tru72i4LMILaRrk+RulLgwT0qcjhepJpz/ivY+q9Tezm28N9q5XF2v+7Chv3xSgdqJjeIjZD2jSBwvdPQmuV02ItQVaa8WvT4+Iqu7b/IKTshQkQSG63S83iAbSb2RItRFCkmIwiiJtD+oiBJFigTXGuZr25j27UrXdjHo3lXHK7FZVzH5BPKGkH2Kf1lw5droqgDRAzVDCkxiOG2WdeYo5zACN6nbAeO4TBAWwlphLZ+UPGFS8njtmJg8blLyxKlJMycnzRyZOCZVl0IfhI4+pKAQiANGwO+/985//uXyS2+++iq/33fVDTekHfy9pxAIBAKBOMTwPL927dqvv/xcFtiRFaW54UzfR1j3T/o1S2vf/vHDp794321NlA28TLCOhBSbLV2ns7Q0t1AUXl5elpubW1JSotcfsmW79wDY36QpnU6ZZE4/1Z45m7SkihJBc+ocJl7GaR638b4Mfc2QtOXHjt541IjadGKT1NQU3hbm21mDTBooCWNDDO9OMDUnO6O+3mhjs6uxvamuubKyamtLU11yksdIrse5HYoYEHEhjOtCFKOYFJrgLFGfLdhMts+NVL3M+mvjCTps6Dc/TtVU2oQ5XMYokuaUBFd3mt9Ltzb4aisDLY1kW5eVkzIE2S6IFllKFcKJO5pC1S29bIQisGSJMMtyIi8lt3utvW5TsENw1/swl5dyNxKeOooL4f36hUA7xeUTjkmkzBKReq5hvn9piwBFFJVIwsDaJ2DjT8443UzaeHXMH6FIOKfuz6tghCiRnLjLIYgUKZC0rK7+p3ZoaU85gCAFhUAcMHACBxHV1tJSMWz4vY/8d7eF8hEIBAKBOHTEzF/1UCRFFmVZkiRZ5Fkx6FLCfkXkIUQ85H4CEdfV1X3w/nvVVZVOmynBqrPqDUayJMF+fndL6Xefr2zbVOPf1tG2tXPLykpvj7e7s6OxsSEUCeXn5xcVFg0aNCghIeGP6YBSZEySFDjAofabULGeF49oYMFLH8FwHmcViWQVnJcxgdXLfqPgCzaFom283s9TvaJB4m0JPoLuUrhmKtjmoDZmJncmOOxtHd7Kqrrt1e2+dnZklrMsPWDXNRBSSBEVSVQIUSAUWWchGYomBT2p4LTiwjsXBGo/k/kB7a94wIG610SSdtoHVIsqnPrBEzJLSTKlo/TZMl2xoTrl3U875v7Q29aqZ3ROATOEeSokhCKiyPL2hOQiZ6qdJPUy62Q5MSIIgmIVlLz2JmNLVTTkITGFwRVZIgyE3txf2YAgASkE5woOykgMY5EtvVu2hSpFxc9IEiZTGXz68Y6jy43DIRSvrnYRW6tPkXmcwzAJB40lUT8fMgECiwB/EH9qTR/4xoYUFOJPxZChw75duPiPmgRlsVgffebZL+ctuPfR/xaXlqLxewgEAoE46KhzPgSBC8tCkAu7gp6WiL9FiLSEXNUdtat6mxd5Wr/sbpxTu+GzFUtXz5/7XdWa17ytT7rb3ggFG0FWxSPZH4LB4Hfffbds6VJZEDBR8PS6t9W529liTjlG4AcNyU69+tT8ickh95aIv0EMdrkl1hcM9jgSnEUlpaVlpXl5eYdsZ5GfkUTZ387XL2a3fBqs/DTUvoANbhWjO6KuuWJoDmXplElMFihZ0MkSDioLAwXFYTiLiUFSDOJ6WaFlmZTgAPtdlnmZY6VIlCcEd46z8ZjxgTOP1Z05I/uc6SMunT3spHFcOtNuEASCxRWBVEQc46M0Juj0JI5RuKIa9yQm6UN+3fbv5LbN6vLdfwix1Ru0Tqe4z65oykMmFBH0H0lS9nTeVs6aJ7UGU1Zt8geDjNXBUoYmjKmXDCsleqMv7G3t5j2+EMe7JKxNwWsxsk6huyiDJBMOjsoTE8pC5syQIQl3Zsm0Gd/luSCgcJEQQUGB/qEkmuQJi09vjTgd4dTh3sEXmc6YmTiTwUwkQRownCIxgsYMBKEDJ0FTOLPLgTEMTjIQLDYY8WAoKPLWW2/VXDij0xwIBAKBQCAQiN+GWfcre77J0ah3/vxIQ0PKaafpsvZjfz9RFAU+TOAKDhamrAQDbiHURUa6fR2bvB2LcW6jq3lud/0n4d55SmiBr+0Lf9vcqHehr/dHd8vqtYsXrNgUqt3e1dG4jtKvDAqren2U3TZIp/t5PfGBIMvy6lWrXnn5Fa/XW1RYYDIY/J5gV4cgCznhEMHxK089Qzd8eGZPD9PrSx0xfCxD4O1tTTo9NnzkiHFjJ44dO9bpdO7xF0YpGOx87TXSak065RQ6ISHu2w8I4Pr6a661Nfmcc/S5uXHfgSBLYufWyLJnlHWv4s1fce4fo8H5fGQpFpiP+z/XExslMRwFDcVRMqnDCJEiJHU9bTC+cVwSKD5AgS8p4gQu4QaFMOCiQrJRRRZwmseMGJdo8RTn+yaOkSZUiMWpnZnmRivmYaISwZEyT0gCIQYZ3IQ7ymTCGhVBdkZpPMKQUYH2uTHCimeNw+mfjXBFkWPFM1CjX+jt7f3kE9pqTTjxRMq2pz15JSm0ZYvrm2/skybZp0/HY/KVE6XeECuCVozlMxYu7gBBpeZclR6xU1B9BOgaWSZo0ciYEvN4nNlSucNik0eMoa3GMKlgNNNL4vz27bYvfpA8PVx5gTcjs5chOIaMEFSYlw2cnKGYsxR7Cmdy8sZE0pGB03ozQ6XYft7vWH1+rNRJjKQI2qazZdIZw4wjJpunHW8/7vj02RnGTJwgCRykE07EVjEEgURhJNwG/3Y/tD9aHvaEIgi+RYtCGzdCuRnLytQY90SY32XrZ4WP75CG+qAQCAQCgUAgDl8UVTsJfldbR+3cztpXGqvfX716wfzFCz+e8+zKefd4qu/xNdzuabqnq/Yhb/sbfGhhd+uSTRuWbq6q3VrXu3yDe8l6bPFGc01nflD2iqTc0Zu3YGHm/HmGdWvbwmF2L90PewZs68729k8//qSmZntxednV190wZeqxfAgfXpRRkV9nNz4jCHPWVzZ8Pq/7h7WtQm5awvDBpCMZJ0w52fllZeVDKoYmJ6eopvmhBBSJvy265Cl5+Rtk8xa6p8vm6nR21JrrV+obFhvdtZTgMdp52qBwgihyksxjCovLPCNxTCRASRwtCjgXBf0A3hTHMxEP5WpSIi4ci5BEgGCCrEXuTsLbLOEdxuimBHq7We6lolGcxWROwXhZYYmwgCnOBMVWzulHc8ZRUSaDo0iFkgk5zNZ+y9UvUsJuKeIXI71BX2M43CkrB32FCa3aY0IprpqAmN/PaD4kJpMypmooHDSUSWd0VIwcnV9aWFm1ua2+TV0rAreQslWR9F0+G2gylmM4haAwEDAYKSkGBTdTCkWTEmkUaDNhS6YTM2RKp3bF7SpaICUEpgokeCRNUAXWgnPyz72p8KbrC/5yas5p6aYsQpVPB6E76TeBFBQCgUAgEAjE4YqCSTzv79jRs+1Vsvtuk/+57UueevuFe998+7XvFv344+rF361ZvXRzcMUW07eLrV8vTv9yUenXy4Z+tWTw3JXFizaXL60uXVydvqErs57Nbe0gujw7OrnNTT14U+PwjobUzja3JInxBw0ANsou+HHBwp8WRlmV7TU11dtrEpNTSguLBuXaChNcg1P4zq2VC75e7HV3K2LX8oVLK7ess1rkQaUjhwwanZ+fwzDqUtqHEkWIRmvmcdU/EEa7P3lIwJQiyCQdxkwBnAniGEsIIqYz4JZESlZEUWQlXpE4gmcpl4vYsQOLsKTVgbGS6OUVF8e4A7reDkIOYjqOwEKYEMGEqCKHFMKnIz020m3BA7QcxSRWx/OUKMmSIMkRJcpYdfkn0yl36lKeNuQ8jmVcwpqSZQyXQGJ4WqJzH4p+d7933hONK17tbFwm8JFDIBPgAf2VrCalQDJpjrhvXFPJ6pJ8irrsA63QoKPsyQljx45nJKpufY3EBXBSwGWGF2hviDTZeMYg8BLEr4OmSygYI8tmktPhLBlb9AFXlRVOEOo8NHWPsiMWpKAQCAQCgUAgDldkhe3pdtd8YlU+dDANUS/RWIOHuwkpYFWE4sbuQd+uyvlmZfnSytEr68rXtWdv8zprQ3R3hAz2MGLAgoV1/o5uOdSJRZsivcHOzh2EpStCBnAdFuLWbN72biDQFX/QAKivq//ii6/aOjt5Udy0ceMTjz++ePFi2qDv8HnaujqOGjP4n1ecPHN4flqiY/To8RY+0lW9nPf2FGQXDqkoGja0zOFwxCM6ZCiyEOzyVH9HJqQZT/q75bxnqakXh1Myo4ROFERZ4jlM5MDcJxhrmhk3EiChFF6WWYrnyGCI7HURgaBEMZgzBZcYvDski4piM5M2mqSishKQOE6MiBLPKmIUl6OSLIggmfgIzUUNPE8IEi4JmBjFTEljHYOv1qeeSFtGMs5xpsJrjJmXE1QmL5soTjbWrsbnPyMve5n0udPSR9ntef0XqTuo7NrrFOuH2rUnKn4CuicGOGWckkiydGjmuWeXjy6PMGwjI4UoDErMEPAKBfkJaekWXjDJmIFQNRqJ47KR5IxUEMfV3czURctxWRVpqipTPY5QkIJCIBAIBAKBOCxRMDEiuJq3iPwSj+ie81PC058lL2o2Bkg7Fw0Ifg+jJOioUkE0GkwOmzXJSFsd+qQkS6rDmWLKStEnJxoTUzLzSo3GBIPemuq0mMiUnnZzT0/YH2om5Iivt6mne7ss7zLTY2+wHPvd3O83Vm1mRY7j2HAoxEajgig2trYu3bBma3NdGMdc0aiXkybOnj7t+FnlWXkGxZeaYBk6aPiIkYMys5IPfY+DLEuBQGc4tcB46uPkyKuN2ROtY2+zHvV8tPRSr7U0QugwDieDtCTIeDqpL86XSIe60JsgkXw0yaDkJht7W/GQRyFlOd3OjyoW0y2cTuCxsEhEMCyC8xGTz2vu7KIjrCQIYUkIKlEZVCvBRyleIEM6KagnaCW5rI7EvxVDbeo2taDX9AlM8cXS2H+x5Sdw+aWhopLIyEmm42/Jm3mDJbkEJ/a8teuBR1G3ze0nmeK9Tzv7oGLu2FX1QmxvKICWGUIhLQ5q9PjErAy3FKqjxAClkKCg2BCZ6GQMRlkUTQqux0ijSFl4jMFxSUfzBMHFOrVAeijqnrcxMXXkghQUAoFAIBAIxOEIWLc+P9/uaw3S7T+tor9cnF/jSmEpiwfzeSPejBTDsCHJw4YPnTCporw8tbQ4fdjg0sKc3KzknMTEVF2iUTRwESIakXFfVHKHwr0ePuQnvC1yklUgyY5oKM3TRfa0rhSinvjz9o6iyKvWr/p6/lc9/m5O4GRFUnsrZEiev7G12eN3d/t8Xy/b/PQHi1fWdla3tCxd+dOmtStk1lg+uGj4+NzC4mKaNsTjOoSAgiL0powxlzPZk9W1ywHKzGQdZZ/4T9PEu9jMk3nzSIwuZskiMeW45Bm3GUonh2WK5yiFk3ExYrfwsoJtq5Y9ASPLMXyI46MiH1G4KBmNUgJHsyGqrVFpqpXYICZGFSmMiWGMZ0UZiogXWY4P4LyuhDRn1Quut8N174mBDm1oHG5OZcovsM14xHri6+Yz3rSd+bph0vW4I0ddHuFQAzpGO3ZHHW0HxMSTJqUUHKdwgVFwWbQKQoGilIrRoMK105QuytokCbcYaBznBUEnEyaJsoiMQ2CcnGLgQabLkqQqJ0JVT7I6XBBiViM9MkEKCoFAIBAIBOJwRFaUoCC0BvkOrxLy4JQS0mNNJgGUiyJgTFHRoIKCQkdSstWeRlI2XqIiHO8L+z3BXp/bHerwBru6Q93dgW6Pr8vtamtt7q2ub93e3dqjhCQzrQuEw75gqKNhdaC3RomtybYPelzdr7/5ai/nGjypIjM/12gyk+qYLkXGZBGTcFEgOLG+oXtTrae1W1ixcO2Xb79fU7MjMzevYuSYUeMnJSQmg8Ucj+sQQpCUNanUklC667g4nDKnGQvPckx82TL5E8OYT0ylX5jyXrCUX5Yy5RzcmRIJ2bCIQQHpKYQzUiVRoTZsJZs79WHOFOWNYcEU5oxh1tTt1tVtF8K9fEE6RUuEFFXkCCZxgiyyWEgv+x2hgIHJ1DtHkTSh6ILNiutVtuNzWQjGE0EylCWNSqvQ5Y6hHHkEdWgVZky7xCSSWjO7VU6ssmLTlNTVHXBaVhWUQhACSfPqXraEEBB//KHtnQ/Ypkbc171y66aGqkoDJwf0RCLJK7yP9vWY2xuImq3BxT+453zSsGM7K/IGXiFESSRFdQE9iBqiHGCbgJDiPpHUPb4OqRxDq5kjEAgEAoFAHDAO6GrmsiizbJDn3D6d2FIx2JyVRTfUBzjFzgouPY7pyKQA6w/4XYGAPxgMBuCPP+4IBIM+v9/tdvf09HR2dnZ1d7kCXeGwGOGCuKDXEVaQWqwfNxiDGVlGR1I5Se91WXOe5b798vOP5s/JO6Zk7OVTE6el6w1pTqaIMTlkWjYqGClQCqZTcErGDYJMYSIHNmVKWu7YycNmHnVseflQmv71BSQOxmrmsV6UvQ6KIygGZ6y4LoHUOyCYJIYUYZ5etzTsDlBeihFwSlJISUy0KHDN18N7PERvtxzwiD2dcm+34nNLdgbLTcaMpKKwgsJKEo9hHEZEoIr1vMDoUoiMMTp9AksECDoiYbyPEynKMZY0JMVTcCD4bauZs4LUG4yKsc2gNPYucVWhI8N/RWJkgfP2ttVUrpn7zeqvv2zcsIWSCSuT/PUnVT/+VJNTNrigrEj0+Bd//MGyTz/+8bPVP321esWPa7Zv2MGIjE1vMel1tJ4WcVlS1Rlh1FEpFmjFe0UQRGi4W7dVr123cdWqdVXb6+rrm5uaWxubm+obmurqGurqG6qqqjdu2lJdvcPl8XrUwyPLCrQ3ivqVuWS/czVzpKAQCAQCgUAgDhgHUkGpdqbMRXmut7ssu3bw4ECCnWmo53wRe1TqYYOCnkxnFTdopWAgDMJJA9STz+cDu7q9vR20EzjAk+M4CWxg0YRjHM/RCXZT+SApGOBYgUjP8aZllun1mbv3ROykpa7pjVdf5RPk1Em5QhFeI9QnCiWzh19qzy6XzebCpNIkawYnhbCoR5LVEWw4g9sdltHjxkycNHn8+AkOhz0e0T45iPtB7Qu1n0X9q2B8qEXyvWm1bTEnKVw3yfp4XJYpQWEkycEoDiNhoAkjhRlw3KojnUYy2UI4dSKICowHdaRgAhxgl5NcFA/QgnkUmzGDM4J8ioh4kMZZCedElksg7JMZ+16L+jfw2xVUiJVio+k0tLD9Ac/Y0D0JXkUFJKbQsnXdup9+aNi4tmXTWtHlJiS8tye6Y6unsdZPMI4pJ85IynDQnG/VD2/46mvC3ggX8EsRP8GHpUgk4vH1drYqBGZ0JmAEjRO4iaHSrHvueVMUrKOr59u58z54/9MFPy3dsHFLbV1Te3dPc2t7t8vT43Y3NrXU1NbXNjQ2NDRv31G7au26xqbWdRs3ff3Nd6tXr61vbOR50Wq1GA177dlD+0EhEAgEAoFA/AnBMZyhGaPZrpApBKG3G92ZSdHyPJzG3JKAh4NyW1urq7vb7fa4Y2iqqb6+vqamBl5BPvn9flU7SZIig32vdiPIIKEkNsS5ElOFrCKy16/bXt3Q2boq1oGyBwSe//Krr1dt3GRSrNZOWlnqT1mVOpwbkixZCdGclDOp/OiLR0446rRxpX89acwFY3NKE/Umhikurxg8ZMiYMWMTExPjER2WKIoii7wQdbG+NVLzHF1PHcnixgx90iyjYQwZNuOgO5UojkVkHS/aZCERF5NpOQEXLGLUwHJEmFfCohKW5IgsRTEpgvEsxiflO2dcbZ12fihzUJgyyxwpC4LMy1iQlv2EGN1zOR96CGgOAxj5pmAylIFMUNFwePE3n61fMLd+/YpgV5Mg8iGZ6PKTjc1YOCzjssjgNIM5MIxiJR+vbgscIpQghYkyx7fW1W1bvXT191/M++g9f3sHTVLqNKj4E3YBkhSNshs2bn333Q8WLlywvWqzIkZnTp9y+aXn52WlV27dUpSfc+zM6bOOnnnKScefeerJZ55x6sTx47Mys1rbWpOSkoYOHUYwzKZtVa+9/d4zL7/58Rff9rh+fZrfbwApKAQCgUAgEIjDFJIkDRY9ZUrp7k0SWJIUucIciaG7xKiV53SdPTVdne6ujp6W5pba2loQTvDa2trqcrnC4TAIp3gsMShJTyg8Jiuiwnf2hLZu4fysEAUjuMXe2VwbDfXEw/VDkeXVy1e8//GHDc0tK+euXPTS3OrX1kaWurzVLTVb1gqBzlSbWVHMmCSPKUq6/Iwpl80eOSovITs9o2TQiKHDRmRnZ1PUoVpZ7jcgSaK7KrDtNe/aO0Jb/oJ1PkVEGiRW5CWeThdSZ1BJx9qxikGBhBweowlOITmFiDJUiDCEBUOEJ6IiFtFhUUqK4gLL8DKJ2QnrYF3miUNzZt9iy7uXsb2gGP4RJcpZmZKjJB6giDBDKIdFgajqBdSTrE62UxeKgNe+Q53pBAohNnQPhDecqQFEWm8oGzs1e8iItLKh6cMnOAeNdA4akTp0LJWaL9lS0wYNtiRmijJjSUjPL58omxMJR1pq2QhrdokhrdCQmitbHIo1wZmepTPoQbfG+r3gObsA8qmmrun9j775cd7irLSU46aNPeP48dnJZNXmJUFfl8SHJCEybEjZqOEV48eOmDhu1PixI0ePHDp0SOkx0yebdVRORsrVV178z9tvve2WG087+QSWE7+dt6hye60o7semZwMEjeJDIBAIBAKBOGAc0HlQajeUrEgBb9TVVpfibDXrdYzJuqU+2NqWgeH6qNDR1uJqa2/r6u4E1RQMBlmW7bMXd53cglOYBSd4WSHBPJZFPakkgWGPU7pEQ7Ld4U3PzDfbCrURbX24Ojqff+aZeYsX8rzAhtloj9fT3tvW0dbcXtPZW6MovQaFw4KhBNqfl8Baqej2mtqVNd35wycOHzV2+tRJCU4HsZfBUb/kUI/iA2nQviOy/gms5hVz91pDoJsSopgsYRJBCgQBssHEEZmFtuF3E6llJF5L4AEWw1iZwRQJFwQRx/yYgceNsp5XrLguyW4t1yePlazlOjE5wFgmMKYKvS6b1hcLrEvs3arzc3JEDJkyiKJjDM4/fhQfJ0jeEAfSiCBwMraeBBHb9EmVNdoRS6LqEbvI4DhFkuk5+YNHjhoybtKg8VMGj5s8dOKUijETSwdXVIybNGTqDEtKOkEpOiNTUFiQV1JQNu2o8SecXDp+YvmkySMmTxs1ecbwaUcPGjfBnJiEERAZYaLJ5H7zoEKh0Kq1G76ftxTHyaNmTCwryLTSXFGudfiwwqQkhySTK1asCYfDJ59yUlpaKrkTURAa6+vz8nM3b9rg9bgmqP1RGSnJSfl5uakpKW0dXfVNzQW52Q777iWD5kEhEAgEAoFAHC4caAWFyTIeDMmdXT1OQ53T1kNTyZ5errpJ9mJGXhLc7Z2BgJvjY0P19jkoS93+R40PjGRZxjickTIyTIws0Xo7roskJziSUgYT1M+JlyV525Ytr7/+ekd3lwx3gLoAT4yQSCyKhXq9XR1NTV31NT1t2znRHRVDbV09q+t6OEdexdgJE8aPLizM368OqEOsoKRgF7vkFWzbHF2oi4rKBI/jAqYeMYdMyoqSTdivMmWeYUjJIoc9sQUAAP/0SURBVJLX2AqbTdm4MY+m02UlkRZS8oii48zDs63D3I6KqGMQY8+XaCePy5gS8chYOmMZj5M6nNBxbEhqW6UPuqCCwqZ0Xf4xenvWH66gKIKwGphEizHZakyyGpLUV/WA02SL5jaobqsxxWpMtRlTbKo7NcGSkZaUkZ6SlZmak52Rm5WRnZVRUlpcNqg8OzM92WpKserhxpzMtEGDB5cNGpyTnV2Qn19cWFhUVFBQAKImKyM1KcVmSYVoLfoEk04XW+8B9HlTU/snX/z46TcLS4sKTz3pqIK8LC7iD7mbLVjYodfrDLa2Dt+S5asYHX388ccnJf28FEckEm1v78zJyenq7tqyZUt5eVlmZhaIPooiE5z27LS0uuq6xvbOwqI8o14fvycGmgeFQCAQCAQC8WcFp0naYrMbbJmegFUUBFLiCrN0dlNUxt0UZTbp6di60L8+oUXGeEURwaCOzX8R/SFfNBKlcDEYwTxefVPjjoC/Q9VZO8EJPCk1bcKUKZPGTygrKXImOBWaknAy3ZFVmF1qNtlDQb6rq6emYfOCFQvf+W7Ja/M2bgsx2SMnZhbkFxfl04fz+D1ZEju2ytXf0z09AmcIkIlBMsEn232SPSg7OTItohtLJP9Vn3IeQVtIQ5pkTaGSMUeRmFzBpY6XMmZQ6dPLco67OOu4v1pHnULlJtCJAZL2K1ERD4o6j4hHm0Eow3PU/ZOMZQpZJkcMRIDSd0cITy+IUS0VfyAUSViNOocpdoCj/6F59j80T7PebtLDXbEDHHor+JgNNqvJajHZTIa+GKxGg81idZhMdoNBPYwG8IGWajHpbbGonGqcDINjoVCkraN7/qIVb7398dwfFvsDPEPrHDaLrMgihnf52B6P0OsROrrDbV0ufyiUlJxise6iEiVJZPSMwWgoKStjeaF6+44oy2qXoAUWFGSPGztma13Llz8tDUXUGjlQIAWFQCAQCAQCcfhCkoTFYrAlpPnYrIhoJfVsXr41Oxk3kj4DRZrNJnXI1QDAcTDcVQWlKKoFz7OKz8vROkqUhGjUWrnV27ijURJ/njqF43haRtqxs2eddsbp55577umnnz7jqBlFJUUms5GUCIVTMEWScEmSpUg02tHja+wOZeWX5mamjxwy2GF39BtAeNgBAirSvUP0t2L6JLHkTGXcP+VRdwlD/h4tup0t/Ac26H667BEq92LCmAzFQOJ6YyiFcOvwAIZHOFrgaCpKWAjGmWiwDzdYr8KFo7Egg/tk2odRXhnzKzIPSjSWfRzTWzLptIk8nkIECENHt7TlO75tncyGYrXw67r34BHrjhzw0Re4/10x9x5i6/Ppd4BsF3jB7wu2tXavX799+Zqqb+avfm/Oj6+9/9VbH3+9YMXqjo4OkY00NrWu31y9acuOupZe0pYVNuZ3yUmtfnxLbZuo6DHSvH1H09r1G9du2LR2PRyb12/cXFtXt6Wyxu/nZEW/fkPVipUbVq/dsnodHJs3bKz2hURB1i1cuXXNpiqxX/P+naBRfAgEAoFAIBAHjAM7ik9DwbEox3l7Oq36LrOxE8etXT3++jYQAkZcpgPhAKggCLYP0QKXCCI24YVQe6AwjFBkAlfI5GQLpmMNlNMg5FqNSdmFOXS/9JMk6XCAGnIkJSenp6fn5uQWFRUlJDlpmqIpEscVWRZlSQYhoNfpRowYMXXy5DEjhlcMGTyQDaB241CO4oNkB9vW8u2rDRVn6KffrC+cps8YbsgYYYQjbQSTNIS2ZBGkWg4KqMTQDqJhDu1rwKMyzuIEJ0sCI+vGMinHkoydxK0UixHdS4hgEA9QWETiOFJIP0OfPBmPxUBSNGlJ4RRJ9HnJgI90Ncvt27mgP0ATgqLQjBHqJZao38hvG8V3yGA53u0NNbf0bKqsX75266IVW5atrV++rnF9dVtlfWdNc3dbrz8Q5QUFdKqZIhl/MFJd17q9sb2+vbfHx7e6IpX13dV1bZ2ukMmRRuisja2uLVVNGyrr126qgWPTtsbq2o5t21sgTFQgIgJR29i5cUvt+k3VoMTWbaqr3NEZCnI4x1OKMHRICcPEWyYaxYdAIBAIBALxpwVkEUMT9gQ7acrudjswLEJj0vBBRE6S3mbFzVa7wQBWuLoGQPyGX7DzkrpYAIZjNEMyDGM22QjSzEk6xqgjwJ/zutuXuzur1SlPO4FoExMTBw0aNHbs2GnTpk2JMWPGjOOPP/6MM844++yzZ8+ePXLkyIKCApBP4J+bmztkyBCd7nD/UZ4AWZOYwOWUYhXHU8mFpMFMGIyUycyYrbTJjNNMvMQUhfU0uHY8z/mW4aEwHhawkCwEcDGaRBlGUIxTiwujTCJHyGFcCuNCFJfoPGPyDJzqm3WDU9Y846hrlOP/GTr+EnbiDC49g8UFUQZbHKTxXmvtSEcUxa7unkXL1r/+wfwX3vvp7S8Wf7t8y8rq9q3NgY4A1RPAfFGSw0ysrCeNifaMQkdGoS01h7AkuaNkbat/646eZesbf1pbv2xjw/b6HlYy0LYM3JbVy5t7I9begLXLb+pw67r9Zi/r6PCTvWEKN6WJdGJPkOjwyV0+pduDtfnlnrCosLJNUCyEurZkPHG/G6SgEAgEAoFAIA5rKIowWy1Ga4Y7YJZERU9yBdn2rFTcbqcYPWk2WbU1G3afDaUOqVKXUiNJUqfT63RWpzM9KSm1pLh46LCKiRMnTpgwLiOrONE+3mZITUxdm1v4jbvtCy68+3QRiNxgMCQkJJSWlmpSatKkSePHjwfHSSeddO6555533nknnHBCRkZGSUmJbY/dIIcZUCiiJYMtm6lklGHkXudryVGPtPVVavvnlDeIBUTFI7ER3EcmRVNnU2nTcUrdrVWWIqxvK+9jFZ9eXW1PckpFF+uShuJ4v64enADr3zj0VNNxdxtOf9Rwxv3WY65OzZ9od2aDlouH+dPR63LN+fqHtz+eu2xDfUOXr8frD0eCPBuU+DApSwqGSxghKSRG6EnaSlJ2hbaJOrukc2B6J6F3knoHydhovcPiTHOmZtuTMkmDgyWsHGUXSZPCmGlzot6eqrenmBMyGFMKbU7VO7J1jkyDI9vgyDHYc42OXDoxW5eQ4jRZ9UGf4unGlQM2ig8pKAQCgUAgEIjDGhBCRr3OlpASlQu7vWZJCckimZsXoElWR+vtNpuBpigFozCGwAw4ricphtbpLRaL3e7MyMjPzi4ePGTEoBHDR00aP2HS1DGjRo0szxmcz+Ql44lWp86QhjP6khK5tNRHE65994qAGLPb7QUFBaNGjQINBoCUAjeIq6FDh8IrBIgHPawh9PZCa84MMMpVobknFEUKdq0hqj91tHvoXooP0mHBzhnG07k3mopvIq0FaucgBOMiQncl5Q4SPllgKSJ5iqHkXJwyapH0h8JII2Yx4EkGMklPWon+EutPhyzL/mDYYk+1WpOMNI5xnlBPk6t+i7thU7Btqxxo1FO8gcENNK6naYagaJwhCINMGBXCQFAGnd6q19v0BovBYDQZjQazRac3kpQOI2iMIBVClAleIjiJYDGKU3BWlgUSVDEX5aMhSeRktbOJwBQCl3F1mRWJ97l6/R7fAZx3hhQUAoFAIBAIxGENmOo0QVjtdtJY0tSbGJEUhkkyWxUSZ3S0XccwJrNBr1cNT5s5McGZlJFZXJQ/adjQ8WPHDZ8wvmzCuPKK8vyKkpScBKUwUSh2dg7PqJ4xeN34vE02oVYQ60VdncHsiARG6ROm6cxq18q+AUVH07TNZsvOzh4+fPhRRx01e/Zs0FEGw6/fe5hgNqUkJ5bTsX6kPSLLYqB1CdbRivnFaJgKGyuEIReZxt9vK79eZymFAoiHE0XcFya9UTnABQgnXXqm3pq9N1X2v4MkSd1dAZGlzUajGGn1tm3g/W16UrIYCIHr7GxfH/Y1k5If57yUEMTUXimBUmRKkkhJImJL5yuxA1MkOBFljBVFWeQYMaQTQiQvQbErijopjcZZSgjRvC/avcPXuNJTt9jfukYItsqSX2Z7daEeKuz2y1G31dbO095geCCrVg4EpKAQCAQCgUAgDncIUFBWqyMlo8dT0tSuLPqpc+2yTEnMZMyM3mq3JiVllGQXDMkfMqJo3PjyMSMKRw3JL0xPKUy25dhCxUmtpcnVs3I2nj1k7dljN54zvf7YMe6xJfyEoXxpeptZrHE6OzkqhyOuTco5Yb+Mf5BSJKnOqgKOkN6nOATB0LRll7F2uyErtKcL9wthHo/mTzFNuc8+8T901kRcZ+0vkAjGqLPkKFFaCBOkNV+fNRoj/rQD8waOx+v/8pt5n3zy1Y7a+t6eTjYaSE5JGjNu7PSZ04YMHaLTU56u1ojfG/Rphy/gdgc9XWF/q3oEWiPBdjiiwc5owBMNhKJBOIKRgD8a8EV9nrDPG/b5ol5fxOeLBHxsyOvtbAq7Wy16JcmukyMeV2ttqLfZ1Vvf3rKts622s6cpKAY3bd+6Zu16kHbxJP4+kIJCIBAIBAKBONwBBWU0GhwpKbhhoo9zrN3Y6mpPxJUISdbbTFhWVlZecUl+6eCs3JwkhzHN7CtK2D4qv2na4LbjR3WfOt574dHCqDx5bIU1PYkzWXiewFo8+mbXoITsY8dOmTh61AUFRdfnlE83Wyx/4rUN9gsCJ4x0lkTQYUeycdwVTPFUnLbtoXNJb8FyZoRNRQJPEIKAS2Lc/38bjuM7e3wCRvOyEmVZm93hdDp7ujq7Ojr9Pl9xSTEuixwbNlqsCm0kdUacYQiaJBgcDpIGeas6CIYgGYpkaFC7FKNj9Hpap6f1DG1gwM3oTEaDGRMFv6uTC7tyMp1DygsGDyouLy2w0Qrn69bbrZaMTFNKhiUlx5qS4UhLTc9Ih/dRPIm/D6SgEAgEAoFAII4AaIZ2JCc4M8oIOm3YKMbENCSbt2bbN2VaOpKNgl1v0ZEOSmFMBDd9jP/q87edfvT2o0Z3jyzi0nRcop7hrZYWxdrA5a5smrC5+5oW/n4p5eHEwX8bMvaKocPPzS4YYbCbDpB5+WcAJyhz0SzWkqHLLjSnDsWpPS8wiJM6OmsyNug8nnZInXVc4zJM3mX96/9NoPQs9qSUjGwFkxVFzs7OzsrMYvQGm8NRVlo2aeLE1EQbJvJGq81gdxqsTrPNbrEmmk0ZcBiN6QaDeugNqTqDjTEY1MNoAPlkMBl1Rjj0BrPZaLZSJAmR8CF3VoaNjXrq67fX1dV43D1DBxfiCi8perOz0GQrNNuLTNaCxKSCBGdSfJXF3w16oyAQCAQCgUAcAZAkabZaLI6kqC9/aJl42QXc9efabjw9/fLj5SEZTQzXxkhRUvQ5DB35GYpdZ8cEYyBs9fK5PUpJZY+9iZ1U6z6bNd6aNeTvI6ZdM+7oM0pHlWYXJKUnpTusJlKPOp92hSCIrEH08KMDLCaEI9je589QBptz8qX24/5GJBe31Szwdm+WhfiuQf+zOB224YPKCUVShLAi8wyjS01PO/74E0486eSMzMya6ipKFiIBXzAUCbNihBPYKMeyfDQiwMFGRU49JI4V2Rgcxwk8wEUjEY5jOZ4NR6JcVMAERWIjFM6VlReMGT9mwvTpR51w0tQZM3NzcowkLgSDuAxJoDFZh8lkojMxIeGAbfSMFBQCgUAgEAjEEQCBEwad0Z5go5Rcm4EcUubKdbanGXxD8jtOmMLnJriwSAuj9KQm+wVeqtpe2tA5ts49oTY006W/TE6/s2joFWMnnjpu7DFlpUMysxKdCYTZjBmNuI4BrYDE054wWAzj/4JZB7PBDmWfC2HjjlRq2jXms94yDj836qqNeFvVVRD+h2FoOiMlgVYkiQvJkuD3eZcvXVq7Y4fX66mvr29ra5MlTpF4RcFJxkDQOhnDFUXAiPDPBx7CsDCGSap2hSPWPSrJsrrOHq5uCU3iFE0yXDhI4xBGCLLRosGDiwdXNDS3V2+vxRRRFFwi3yOyvVykhw13GfUsQx8w4YMUFAKBQCAQCMSRAU0QZqNeMtjavEWSTCmKX5FEWcHtRv3IwuSjRpdMHDstOfuiHuWiLuN5ZO41aRXXFo46v2z0zMKhI7PyCxNSUow2I6MnKQoH0QSyCSmnfYETTMqglPGXRXFKlPc5wQnHMZ1Zn1SSVnxsSulJRns6jv9P29gURUyZPOi4Y4YXZCeYDUw4FCouKWG56McffpCUlJiXn+v2+0lKISWvTuymxS5a7mUUv06J6JSoXonolagBh4M1YJwBE+EwYoIBF/WYoMcFvcIa8Agp+mXOz/N8VCBb2lwtjS0tjc3NDU2yIrISZ7YZxwzNmzWh4LiJWbPHZx47qWjWzLFGY982x78XvKOjQ3MRZqvmQCAQCAQCgUD8NlIsprhrLwgeT8Mdd/TOn1/x7rvWCRPivgNDURSfP1S1YWNb3depjjVJBh8RdvK6TExXxJgG6WzZmN6k0Oq0ex2t0+sNDMPAmdrHFCMey2EJ39Gxfvx4JjOz7I03jMXFcd9+QIDtV10VWL588Bdf2KdOjfsefECjcnyY1plJ4nBcbDBcVVV51lmGzMzil1/WZWfHffuhcFzXO+9sv/rqnNtvz/33vwl65zrsBxlFwTiO6+7u3la1/bsf5oHocDgdHR2dNpvN4/XkZucOqxiCg5TXVLz6h8JxJu5U5afq3ze0VNH2clIXI48dcBZ78fT2/LRwsc/fO2HCWJ/P29XZWVpe3tDQmJmeeuG5Z6elpWo3w39afSv8vEyiFA433X1312uvFb/0UuJpp0FK4hd2pTsYjrtiyKGA5kAKCoFAIBAIBOKAcVAVFMALclenv6l5q8+7XY9zJirJnpTvSEo326y0niZIAo/9I7AjQDX157BVUIc5h62C0gCZIwgCiKivv/muZkctuM1m89ixo08+4bikxARNJu2BfTTbmJLSAKckituqql59/Y1olNcb9ALHKzhmNpkuOO+ckcOHUdReRe/vVFBoFB8CgUAgEAjEEQNNEanJ9sHlQ4ePmFU69LSSkSfklI5Iysgw2yxqpxOtY0iGIuL9TvF7EIg/CGiEDMNUDC6/7JILL7nw/LNOP/WaKy4754zTUlNTKBVyzwe596NfMJoi9XrdsIoh11x5xZBBZRSBGw26ksKC8885a/jQIRAgnoiDAFJQCAQCgUAgEEcMIIsYHW53WNNS09PSUp0JZpMJLFFcE0xIMyEOQ6CBZmakT5s66YTjZ40cOcxutx3AhgqRDx5UfslFF1x9xeVXXHbpJRdfMGL4MJBt8csHB6SgEAgEAoFAII4ocIwgcDAcaVqdmwPKCQknxGGO1hllMBig3ca9DhwQZ2JiQkXF4KFDK1JTUhjmoI9URAoKgUAgEAgEAoFAHPEcsoGrSEEhEAgEAoFAHEYogsC1t0fr6uDgu7oUafedhcBHjkZjS5H9XhRZlllWEXddqltRpGAwuH69f9my0KZNUiCgrn+2K+pOP21t/pUrIQDEEPfVUBSZ43aP87ABii68bZuatQ0bBLf7l1nbN2rGOzoCa9YEVq6ECoKcxi/0Q+E4eIRv6VK2uXm36lPrDopLluPnhzcKz7ONjdEdO6K1tUJvL7SW+IUBo7bk+nqIJ34OcYoiDwW4apV/xYq9FSAUUaSqyr98OdvUtFtDgnfHHm85xCAFhUAgEAgEAnEYIYVCnu++a7r77pYHHvAtXAjmePwC2K8xc59rbOx6882fhQ287ry0Z+BS/6v9wosul+urryI7dvQPILhcEH/bf//b+dpr7U895V2wQBaE+F07bWiupaXtySdbHnmk98svRS0lO+OUIhHXF1+Azb2beDgcgLLtee+91scfV7P23HOe77+XI5H4tV/yi1IFCRHeuhXKpOPZZ7tefRUOyGbswi6FA/qq6a67Op5/PrRuHVj8P8cDcrWxsfv997murljAwx3QP0333NP+zDNtTz3V+uSTkHc1O0C/6o6jZb+/TyyM+6uvOl99VfT54n6SBJG0PPYYFD74QxGBiIpd6BehoviXLm26914IoxYgqK9+BQjCHmpNdf+hIAWFQCAQCAQCcRhBGAymYcNEv1/medOgQfAquN1cW1tg9WrtJ/ng5s1tjz8eqaoSvV6waKMNDf4VK4IbNogej8xxotsN9wo9PXx3t9DbC6/BNWvCVVUQD0Qus2y4stK/fHmkuloKh9nm5q433vAvWaJ2du3sKAiuXdv70UdpV12V/fe/p1xyCWWzgYqLbN/uX7YssHIl19oKGklzO486Kvn003GSDG3cCFYvWMNgIkOqQFr4Fi8GlcX39Gg2NyQMcrF7b9UhJ7RpU/vzzzumT8/+29/SrrxSl5kpRaOQMC3voK+0IgUNCQcIodCWLXI0qt0LgGrt/vBDKFK4N/PWW+3TpxMMA/dGamqgQKAW+PZ2KOeeDz8ErZVy4YWWMWOgCgKrVkEVQAmDEIWC6gBhsGEDVKjg8Wi9OlARahpi7v3lIA5bUxQojfC2bbYpUxKOP17o7u544QXIO5QP29KiZmrdOiglaJBqHlev9i1bFtq8WSsuaIGQUyhAaJzQIPuyBnrV9fnnfFtb5s03Z/3f/9lnzoTGo3Z4rlvnW7o0sHYtaC041ALk+dQLLlAL0OPxr1wJ8cOjoWy9P/7Y/fbbUHqg7iB5qriCAgwG1cLc327P3zHmj7z11ls1F87oNAcCgUAgEAgE4rdh1v3KImBgYnrnz480NKScdpouKyvu2w91jQi7HSxUXVpa4sknexcs6HnvPRAwvR9+CEaqZdgw38KF3nnzVPMRx8Gm7HjmGVAvvgULQJ/gOl33O++A8er6+mvVc9EirrERbNaejz4yFhXpMjK8P/wAdjBEDg7SbAaR0/vVV3xnp+T3G/LzQSyB3ayO31uzJv3qqyEBhoICXXY2WP8dL73k++knz9y54S1bmORkz/ffg2YD/UDodNEdO7refBNEAqgIU3k52NOdr70GcUJI0Gb67Gw6OTm4enX3e+/pMzPppKR4PncFjGC4i7Rak045hU5IiPv2AwJApkC/pZx7rj4nJ+67n4Q3b4YspJx/vrGszJCbC1kDjdT97rvgoJxO79y5UDVQKa2PPBKtqfF8/XXvZ5/p0tP1ublg6MPtoKBc33wD5eacPRs89QUFcBfkt+Pll33z53vmzQNdqs/Pb3vySRBjEJh2OKDwPd9+C+XANTXBU6BGoEJB64KIBcFgHTWK0Otdc+aAHDVXVEB5aukcOHxvb8/HH9M2W8KJJ6rV90skCfIIybZPmgSST8vIAIF6hzrNuP56y/Dh0EI8333nmDkTpEvbU09BfiEvUMuQKUh891tvwWvv55/rUlKgIYEsBx9oAKAVoTZBaUOhQYTQ+N3ffYfTdBI0/vR0Q3ExDU199erOF18MrlrV+8knEAYUWtc778DjIKkETbu/+sr99deBZctA7UOVdb//PlQiqCl4HDRUSBi8Xzpefz1aWWkqK4PWGEv4r6NwHNQ1RAXlBo1B3UFtT4T5WJ/bThQ+3iGM+qAQCAQCgUAgDjVqZ9HOoU17QNk57k5RIjt2hLZtAzsv5557uLY2sPJ1OTmU1ZpwwgmGwsK2xx8Huzn3rrsSTjnF8+OPYLD6lizxLlqkz8oCAxTMdNPQoXkPPEDq9aBPoo2NrY8+ap00Ke+++wxlZb2ffgoWpz493TZ+vH3GDNLhUJ+I46CCqISE+r/+tev11yEGsHophyP9mmvy//vftCuuAOEEkkmflwd6zD51KsQMNm7SmWfm3ncfCIC2p58G2cCkptomTnQcdRQkHrQW2Nnub7+Nbt9OGAzqI/aEOlBQliFfezWCCUK1/hWlr6/sN2AaMkRfWgoCoPPll70LF4IKhbQFli9X5aiiRBsaQuvWgfIB8QnCoODJJ8HE7/nwQ2nnSD/SZrOPHx/etg1i6JkzB/SSIoqg+qBYoHBAafgWL5aDQWNhIZQhiITAmjWgr7LuuCP1ssv8K1aA5IB6gfJxTJ9uGTMGhAHITikcBk2LieJv2+sW4ofkKb/anfJbdwdTe+R6e9mmpnBlpbG4WJEkUMtQBXkPPphx442BFStAyVjGjs1/8MH8Bx4w5OSAygXh1PPOOykXX1z41FO2CRO0WtNiA7loGT06VFnZfN99IPygAOESaM7ce++FArRNngxtCVoRtEkoQPu0aaGNG0HF5fzzn2lXXQUPAjlnKCoC7Qoy2zRoUPc770BdsA0N4IA31N52xd0jYjDIdXX9erntBaSgEAgEAoFAIA4tOC6HQmxLizYGad+AYW3MzzdXVBjy8piEBMHrZZKTSZPJNmkS2KPBzZvDO3Z0vPhiYOlSNVpQO3Z76sUXZ912Gxiv+rQ067hxTGamoaQEBFtk27Zoc3Nw7dr2554DtYBRFO100omJoCvArqUsFu2JxvLyggcfBHM2uG5d7S239Hz0kRQMgv3a9uSTIISkUAjEDJOWRiclgTwDyzVSVeX54YeOZ57hurvlcJgwmUAkQJyg8RKOOw4iAV3H1tWBSNNlZmqP+CVgCsssq0tN7UvGbpBmsyE3V1KUcFVV3Gv/0efkFD76KCQsUlfXePfdXW+9BSUGxQg5gqtgguOg33AcysQ6Zgxk0FhUBHn/WQDodKpWvOsuJjGx95NPGu+8E0x8kBOgjlofe8z15ZeQBcg+FI6hoAAEAEhNeFD3m2+CMFBnhSkKxAkqEUo7+Ywz7GPGgAIBzcb39jqOPhr/DQpKUYTubiEcVtO/NzGA49AkII9SNNqXkYGC43xHB6jiuptvBh2VccMN8CC+vd0xbRpkEJoW1DI0KqGrC0oSgoHCh2xCIwHJbR07Fp4LMru/sIECTDzllPz//AcaHhRg7V//qq5EEon0zpkDBQiCCgoQ7oLyN+Tng2CDVhquqQHN5vrsMyW26glESKelQVtKPO00fVERSFYQ+STDgJhX63HAQK2pwhgK7TeJKKSgEAgEAoFAIA4dBMOAFQi2INvUBPIj7jsAlBiqray5ZFlhWTAEk888M/2667LvuKPomWfMQ4fCVdJoVLscYuayarjHboYbwWSkDIa0K6/MuP76vPvuK3j4YTBGtc4fLbAGTpKm8vL0v/yl6IUXkk48EYzj9uefb/jHP/TZ2clnnw2J1xIAIdVZT4GAPjc39dJLwbwuevLJgsceA4tZSx6Yy7aJE7mOjp6PP4acmkeM2KtIUBR1XpYkgWGN72UkG8RGJyfDUyPbt2O/dY0KSBeY5qmXXAJJTY/1C/FdXaAk1Wt7MqbVCTz9x3cpCggkMNazbr+98L//BS3kmTvX/c03rQ89ZBk6NPWii0DcQpmoVRMrUpnnHTNmZNx4Y9bf/lbyxhvJ554bi0OFdDhAA3gXL+585RWQCiBxf4MpD8+K1tbKsSoAUR333RUoc2NJCWiSwLp12P7OFALJl5ICxQUlD8kDt5p6UQStghME1BQ4QPrWXn99uLo65bzzQNjATXIoBJe0ulazGospDo6DElbnof3zn0XPPktQVPeHH9bdcgsIpITjj0848URVBWmtUVvRUZJAraVfe23W//1fyauvJp9zjvqWif3uQCckJJ18svu771yff24eNkwV53sZibdHpFAIhCvkS9V4+zOyUQMpKAQCgUAgEIhDBxiXptJSQpLClZWi3x/37Y8sg+UNdqoiCKoDiJmMmlmpHuAURTABqaQkY0EB19ICVinYgnI0KoZCfWFid+w0X8ElSepEEYNB6OignE4wQKVAQLVHcVyKRiE2eJwaUpZDmzb5ly+XgkE5HJbCYSYxka2tTTzxxIQTTlBns/QlJqaRTIMGYQwjRyJMWhoY8Wxrq/ZUNTHBoGnwYOv48b4VK0xDh5qHDFFv3BNQDt4ffsBAuQ0Zok2Y+SUgzNThhSZTcN06vqcn7rufhLds8S5YwLtcICZVPWmxQJpBiAq9vXxnJ9faCqWkhttjGUI6AwFIZ3DDBnWaUyQCSQKLP7hpk23KFMesWap01CRKrHDgLwha0e0Gf1WByLLo8ajRgVKE0uY4y9ixoHVdX38NgvY3zIACRJ8vVFmJCYJWs3Hf3cBxwmikbLZIVZW6sLhWfQMEFKNOZygoAH3OtrW1PPggNBLQUVAFXFtbeOvW6I4dUF9QfWmXXw4qTm20oFHLy7muLnUBdJeL7+7uL9sg4+okwB07oGlBYYJkBPUS3r4dRCaoILWoY6UNDgCaKLxTBLcbCkcVb/C2iK1hKLMsPBFek84+G8o2vGNH4imnQJOOPWGgsA0NXHu72pWakPAbtCtaSQKBQCAQCATigPGrK0movUOyDHYk295unzwZ7M74hZ2IXm/P+++7vvoKrE/KagWdAzImYfZsMPQ9332ny8y0TZ0aWL06sHw5WJ+Oo4/2L1sGqiCwZAlYtJTdztbXg1wxlpREqqsj27YlnHoqyTDqiuShUPrVV4NgAJPdt3ixb8ECkF5gtoJ48P70E9fcrE7RiS3hEG1o6HjxRQjg+fHHaHNz5k036XNyfD/9FK6qgjjBMrZNnEiQZKS21jFzJti4YBb3zpnjX7nSM3eu5PNZJ04E89rz/fcQwFhUBOZwtLEx+ZxzQP9oGfwlgVWr2l9+mXY40i+/fI+ra6jgOFj/UAJQbrZx4wwQ8/7Dd3SoM6Dmz/fOmxeqrk4+7TSICgx63/z50Zoa0LRQ4JA7yKxz9mza6VTX0OvoiPeNgO3O897Fi3veece/dClEwqSkpJx7LgQDd2jDBtAnoCiSTj89vGmTNswSKiuwbp3ryy8hvH/xYihefX4+VAoIVJCX8OjQ5s3QHrJvv12Lf3+J1tW1v/giQRBZN9+sy87e23IIUAWQERB+5sGDLcOGDbzLBVqg/6efEk4+GTICDbX3008xSbKOGwf1BUUEB1RW8vnngzIEH2gYoS1bQBOmXXklKFVoPJBTtUgdDseMGZowBgEGd3W99praaOfNoxMTM/7yF2jY0Njg9vC2bdCWnLNmhdauhbtAl4LCAT3v+uILKDEoQCY5GVLi/vZbUK2kwQDZCaxZA6Wact55e15FY+90vfUWpCH55JPhHQRpjvv+gr2tJIF3dHRoLsJs1RwIBAKBQCAQiN9GimXPg6n6I/p8rY8+2vz44xlXX130+OO7jT6SWTayfbvgdoNm0KWmEgYD2J2G4mJ4BX/SYtFnZ3MdHeBW59sUFgpeL1ifoMrADYF57Zf1xES+p0fo7DSWl4PFrG5dyrKmwYNlSQLPSH09qddDeLD+Bb8fxAOkARQORA4JUHge7lUHy1GUsbgYdIIiSWxtrRAIgMoCc1ldTw/HQXqBHgCpIEcibEsL29oKsUGcIELEQCC0dSsY9BBnx9NPh2tqCh59lElP1zK4G5Cwxn/+s/mZZ1JPPbXo2Wf3tlgfIPn9jf/6V8uLL2Zfd526PMbeDd+9oYgipB+yJouioaAACoqgKMHlAtEIyQYZI3McqALQQqD9CKMRRCbkxVhaimsj/RRFjkbhKpQPabVCGLgLCgeKl3e5QEzynZ1QJiC6cJrWFgyE27UuFyYjAyoO/IWuLvChEhOhcmtvvBEEG6iI39ANAolpfeKJxnvuSZg1q/DJJ3V7KV4VSep6443qm2+2jxhR/s47ugGvZAh6BrIG2YeSgWxGamogI1DFYijENjQQOh0IdSgHweOBFsgkJBAWC7Rt8BS9XhDbcEnt4pNlUF/xTjZFUdfQb2qCgiJtNlNZGSgr8AHxD6UNLQ00G9QLtCVon6omhGYGzRtabyQC9aKpa2iuEMxYVgbVV3nqqfaZM6EA4xU0MLjOzsozz4RGW/Lcc87jjtuHpOwOhuOuGHIooDmQgkIgEAgEAoE4YAxEQYEdH1i+vOryy0EUlb/5pn369PgFDSU2bE8bbQXiKmZba90L6hgzMCrBDWFEEa6qxh+4Y2PPNEMQ7lUDwF2xeOJuWYazuKWo3QvxwKkWrO/2Pju+L8xOw1RLEoRR49HuAsfO5KnxQyRaemKot4OxW19fd9NNCccdl3bllXseZqYooS1bKs8+G4zaQe+95zzmmL3NgwLgEaENGyrPOEOW5bI33tjftbnjQLohqYoC+lDNSJ8PJB6cUA6xzi4ta2qu+8ptJ2pg8O+XWTX7cAtFwSW4UXVDzBBDjHh4klTjjD1Nnccly/5Vq5rvuaf4xRdBHmsh94vgmjVVl10GOrb42WcTd/aS7ZnYNLNt55zDtrUVPfxw6iWX7HVC2m5AWmOVHj/b2QZUN2QBymqnsNQyrpWYGkArUigF8IkVKfxXQ8ZQ44Gru7UWCKQV3W4FGEtD/LmaT2ymGZSn5/vvWx9+OP/RR61jxvSPf9+AYm978snmxx+3jxtX+PjjIAjjF/bE3hQUGsWHQCAQCAQCccD41VF8ANiIlMMhulzepUu5pibbxIm0tpK4RsyUBHtRPcARI34ldhpzqfoHTuNu8I/Zr5pbdez038Wt0Xdvv0s/n2r0hdkJeGhhADXkztOfL+8WPhanFAziOp1j5kwmthRB/FofiiK43Y133ulfsSLlrLPSLrtM6wTbGxAhbbdL4bD7hx+4lhbbhAlQjGp69otYytXU9k+8VrDwX3vdmTX1vF+mNOK39/ffGUy7UXvVrgDx8Dt94nGCxPD79ZmZljFjfsMkKL6zs+nuu/3r1iWfckraFVf8yhg2qBybDR7nXbBA8vnsU6YMtNy0pO4knvKdRfTzpV39+3w0T0C91A/Va0+tJX77zted12JRgXzq89lZnnxXl6GgQB1TOvAxkIoCja35oYeUaDT9iivs06btu/Nqb6P4kIJCIBAIBAKBOGAMREEBhE4HVq+6nc6GDSRFWUaP/m0zYQ5zSKvVPGSIKp/6mct9iH5/50svtb3yiqm8PP+++/R5eWAWx6/tBZymdZmZoY0bfStWQIyWoUPVCTa/dtdhCORUXS29vJzc+x5Ze0MKhTpefLHjzTcNmZk5f/+7ubz8V0sAJIchPz+4enVg/XoQD5YRI47QcusPk5ZmGjRIHcw54Ixw7e2tjzziXbYscdas9Kuv3seQUQ2koBAIBAKBQCAOOgNUUGDz0U6nLi0tsGxZcMsWgqL0WVnqVkhHuFG7G2rvAUXtIVOKInq9nW++2fbMMyCK8v7+d8fMmQPaUhbHKasVCsq/Zk1w40ZMlo0lJdSRKAb6ulb2C0Xhu7p6P/647bnnFJ7PvfPOhFmzBqi9oZTohAQQUf5Vq2ibzVBYqK3ucOSi9kTtsXXtBb6zs/Wxx3o//dRUVATK0zR48K+WP1JQCAQCgUAgEAedgSooML1o2pCXB+avujLe0qViT48+L49OTFSHMP2pUWSZbWxsf/rpjldflcLhnJtuSrnggn2P3+uP2p2SkwMawL98eWDNGqGzU5+b+79QbiCfog0NbU891fLkk1IolHnNNelXXQV6cqASAsdBpWOi6F26NLRpk8JxxuLiP59o3zOxJtfyyCMg2qGp5N19t33GjIEoT6SgEAgEAoFAIA46A1dQAE5R6kJnBoO6wvXatdG6OlyWwagF226/flw/MlDUHWbVxdMXLAAZ0P3RR6TZDDIg4/rrqf7TwAaAuqdWWRkUVLiqyr90qboUIYbRTifBMH/acuvu9v70U9vTT/d++imUW9aNN2Zcey2Igf3KLJSbsbAQbghXVvpXr+Y7O6HkKbtdnYj1J9VRigiS0etbvLjl0UddX37JJCfn3HFH0mmnDXAhR7SaOQKBQCAQCMRBZyBr8e2Gtp9sx6uvBjduJHQ628SJjpkzLcOH6zIySJtNlQSxbUaPVHBctWL9ftBO4a1bfUuW+FasEHp6TKWlaZddlnDCCaoM+E1IgYBn/vzO118Prl9PmEz28ePtkyebR45kUlJAFajLzR3h5YZJkhgM8l1d6kbAP/3kXbxYXVq9sDD9qqtAA6irR/wm2SO43a7PP+94443I9u0gRBOOO84+bZohL49OSNjHQohHGCA7OQ5aXaSy0v3DD66vv2Y7O63DhmVcfbVz9uyBbx6FVjNHIBAIBAKBOOj8BgWlAaZe19tvg7UXqa0Fy9hUUmIePtxcVkZaLOr610cycigUqq5WN+TdsUOMREyFhQnHHJN60UXGIUN+demIXyXa0NDz3nu933wT2raNoChDQYF5yBBTeTntcBzR5QYlI0Ui0BhCGzdC0Uksq8/KSjj22JQLL7SOHRsP9FtReN6/cmXHCy+4Fy6E2lFXtBs/3jZhgiE3l0pMVLsEj9iiU0B2ut2gEtmmpuCGDd4lS6AMmYQE57HHZt5wg3nYsP0a7YkUFAKBQCAQCMRB5zcrKEAKBMJbt3oXLgysXx+prhb8/ri1d6T3pUAORJGy2fQ5OdZRo5zHHAPikLLbteu/HykcVrsa5s71r17N1teLXi+mLX79Jyg3DKOsVlA41mHDbJMnW0aNohMStOu/F1lmm5u9Cxb4liwJbNgg9PTgej3UEeN0wqFuuHRkAinnQUF5vVIoJEejTHq6dfjwxNmzbVOmMGlpWqkOHKSgEAgEAoFAIA46v0dBaUiRCGiAaF0d19oabWjgOjv31+w7rMAVhU5NNeTl6TIztaFi6hJwB3zVB0WBchNcLq6pie3oYOG1ufnAP+VQoihMQoKhpESfm6vPzlbLzWQ64C1B5nnJ54vU1gbWrAmuW8e1tCg8f+TKJ0Dt1cRxwmg0Fhebhg4FrW4sLKSczv1e9jAGUlAIBAKBQCAQB53fr6AQiD8EVU15vUe0fOoDp2nKZlPnwv0+kIJCIBAIBAKBOOggBYVA/GnYm4L6sy+cj0AgEAgEAoFAIBAHDqSgEAgEAoFAIBAIBGKgIAWFQCAQCAQCgUAgEAMFKSgEAoFAIBAIBAKBGChIQSEQCAQCgUAgEAjEQEFr8SEQCAQCgUAcMA74Wnwyy0qRyJG7IZS6J6zF8vvXld5fFEEQg0FMUdQNgo44YnsBE2YzodNpHog/BLSaOQKBQCAQCMRB5/crKDD9pVCIbWkJb94cbWzke3p4sNYkKX75iIMg9FlZVFKSobDQXFGhz80l9HqcouJXDxSKooii6POxTU3R2tpoQ4Pgcqmb6h655YbjTHo6k5amz8nRyo00mw+WEJVlWRBkjhNdLq69HVpg3P8IBWSzXq/LzKScTlJrbL9VRSMFhUAgEAgEAnHQ+T0KSo5GQQB4Fy3yr1gR3rYNNABYtgTD4MQRPu2CIKRolCAIJiXFPGSIbeJEOAwFBQdKD0jhcKSqKrB6tW/pUig3MRAAPUUYjSAMtM6cIxTIBagaXFGY5GTTkCH2sWNtU6caiopAgsZD/G5AdvJdXaHNm4Pr10d27GBBsff2Kjwfv3zEQuh00Nh0ubnWkSMtI0aAeodTaIfxywMGKSgEAoFAIBCIg85vVlBgyLo+/7z3iy8CGzeCXWvIzQWxYcjP16X9P3vnASZFkTbgzj05b867wO6Scw4GRERAUczx9NQz/Z6intkznTnnHNEzK2aC5LjkJSxszrOzk3Pn/+uZAUGCgCALV+/NjT3V1dXV1c3zfO9W6CzSbD52R/EBoE/xxkYI0MMbN8IGYTCYBw1ynHmmfdIkJisrlelQ4V2uzs8/7/j0U3AnUA5oMUOvXvANhqYOgTt2DQrHxVAoVlcXq66O1tTE6utxHDcOGpR21llpZ58NTpXK9icQvN7AggXuWbP8y5ZxHR2kTqfJz6ft9kMwja6GwnFcWxt84B8Om5trGjIk/fzzrePG4Qc5KhIZFAKBQCAQCMQR5xAMShGE6LZtba++2jlrlhQMGgYMALUwjxihKS6mrFa1D+qwj3n7a1FkWY7HRY8HZCCwfLl37tzwpk1wXenTpmVfe62+vPzQQnZot9Date2vveaeN0/hedPAgbbx443DhmkKC6HdSK32kMdudRHUdotGBY+Ha2oKLlvW+cMPYImEVuuYNCn3hht0vXvjJJnKepDA7YCiOj76yD17ttjZCU8aPG+mwYO13btTFssxOXNsd+DZ4JzO6NatgRUrgitX8k4nPBWZ55+fdv75moKCA/8HhQwKgUAgEAgE4ohzsAYFoZ5/4cKmJ58Mrl7N5uVlnH227bTTtD16UEbjsS4Ae0GWpXAYdNHz00+uzz+HGNcyalTRvffq+/c/WBmQed73yy8tr77qX7TI0K9fxrnn2k45hc3PJ/X647PdIpFYba3n++87Pv00VldnHTeu4K67TMOGHcJISJnj3N980/b226E1a7RFRY4zzrBNmKAFXQd3+hNThroc4J8cJ3R2hjdscP/wg/u770CzrePH58+YYRgw4ACft30ZFDljxozkFs6gtT4QCAQCgUAg/hQGlkltHQCKLIfWrq274w7/4sWqS9x3X8YFF2jy89WJLsefBgA4TrAsm50Nob++rCxaU+P99dfYtm3G/v3VYWkHc8n++fNrbr01vGmTeciQ4gcfdEybxmRlEQxzHLcbk5mpdhMVF8dqavxLl0Y2bTL06QNXfVDT5OR43PvTT3UPPBDZutU8dGjhnXdmXHSRpqAAzFOViuOp9XAc9JIym3U9eljGjmWs1si2bf5ly0SXC5SbsloPpN0i/G6Laig8l9xABoVAIBAIBAJx2DgIg5LlWHV13W23BVatsk+YUPTQQ+aRI9WpO8elA+xKIrSFqF1bVBSvqwusWCF0dJiGDoVg94CuXVEilZW1t90W2b49Y/r0wvvvNw4apLrT4UBJkFjVz0+SJNXFxk9Cu2lLSkA4+fZ2/5IlgstlHDCAdjgO8JmBC/PNnl17zz18R0fmuecW3HEHqOxxq+s7Af/UaPR9++pLS0E+4XnjmptB4KHd/lCikEEhEAgEAoFAHHEO3KBEn6/lhRc6PvvMPHx4t6ee0vfrd8jTWo5FIHhlsrMhkA2vWRNYvpzS6w39+x/IKnNiIND89NOd339vGTq04O67QSf+/DwxsCZJkmKxWDAYBHdqb2/funUrGJTlME4KUjBMkjFZUlcIlBVMwTEiWXJyrYsDPYvabllZum7dQqtXB9esIfV605AhqngfAPHq6oYHHwyuXZtxzjn5t96q79nzEJoO2gq+99UssLdrTqOCK9UUFkK7RTZv9i1YQFCUsW9f0vQHk5iQQSEQCAQCgUAccQ7UoGTZv2hRwyOPkAxT/MAD5rFjj6g+QVwbDwRImj6oEV9HGrhkNjeXzc72zZsXXL7cOHiwtrBw/+2gCILv11+h3WijscdLLxmHDv0z7SbLsiiKHMeFw2Gwpurq6vr6eqfT6Xa7o9EoJBqNRq1WS/zpRlMEUfT6ZV8rFmuRYx1YICKFOExDKyQhKzIOH4wEpQIORD5AUdicHCY93TdnjjoYb8QI+PmHdxaarunxxzs+/9zUt2/xgw/qyssP/GFITCniIpGIx+NxuVxJz4RElmWhMgA8YACkNzc38zyv0+n+fKMdduB6Nfn5jMMB//RClZW64mJ9r177bwRkUAgEAoFAIBBHnAM0KMHna3355UBFReb552dfd91hfMPPXpG5eM2C+cacHPogV3M+0kDwrcnNFdrafMuWYaJoGT2aNBpT+/ZEUfiOjrrbb481NBTdfbdj2jTiINdRgCgfviH0hyg/FAqBNbW2tra0tDQ1NYE4gTJBBkmS4BvyxONx8IT09PSkJyRLOFjgfDJUO+B0bf0hFvqB0C6ThDVSoNrb3ICzJtpglUQMl3EZIwT1pAquYBIcoFZVPXg/59X16JEcy6dwnHn48P21G6AogSVL6u+/n7Zauz3+uGn48ANZggKaAhoBrAnEcuvWrVVVVVu2bNm8eXNDQwN8b0osH0+SJNgm5Nm+ffvSpUs3bNgAe/Pz80GiDrnRjiAgn9nZMqheRYUUDpuGDFFXb983+zKoLmeHCAQCgUAgEMc3EKRHt2zx/vKLDiLN228nDYbUjiOEonBud6hqiyJKqZSuBKHXqy84ysgIrFgR2bw5lbo3FFEMr1njX7rU2K+fY/r0Axy6lgRifVEUI5GIy+Wqra2F6H/dunWgAXV1dR0dHYFAAJwKrCnZJQX5IfoHeaAoimGYP2MCnKwEeUnAMUWnFTQGWe8g9WkyYxYJDUFoRYGUOIqTyCg8FCImCxgnYVEMCylYmJciMUEQ5VRBe0IQmX/7m7a0tPPLL0OrVyvCbrH+7wAddL7zDu/zOSZPNo0Z84evRYLmgssHa5o9e/Y333yzYsUKUE1IAS/KzMy02WwZGRmgoJ9//vkHH3wwc+bMuXPnLlu2DAwKhJMgCGhkaMxUWV0MUM3cf/7TNGBAcOXK4IoVcuJ2HyzIoBAIBAKBQCD+UqRwGPSJczqt48driopSqUcMiIa5xob2JYv8Lhf8SKV2JYwjRlhHjOA8nv1HtNBuYAsKQThOP53NzEyl7hcJZDUa9fv9zc3NoEwQ4kOgD/rU1tYGAgBqlFwrApoo2d8iCEKyx4kkSWsCMKhkUYcAJwqtbvfWutbKzXGXq5/TecaGysmrN0/Z3j4pppnkFTK9EhYkZa8Ua/V4o/6owGMhCYvIiiRIoLtRWfaJsrBvE9EUFFiGDgUv9C1YIEV2W3d7NxQlum2bb9Ei2mYDg6L+aPIPyE9jYyOI08KFC91uNzSCw+EwGAzQFGBH0DgAbHTr1q1fv375CcxmM7iTXq+HloQmra+vh/ZMFdf1oNPS7KefLnFc59df862tqdSDARkUAoFAIBAIxF+K6PP5Fy+GcNY+eXIq6YgiScE1K4211XIolErpYhAMY58yhSSI0Lp1gseTSt0DDrRn/XrKbDaNGIH/kdhAKB+LxSCUX7VqVUVFBViT0+kEQaJIkqZpSRLBoMCsIpGImkhRIE4gCXqDniAJOBYSASgHbCFZ4MEChWzZvHnx4vnrK1dub9jQ5NrW7Gms87RudDesbdq0qHLpF79+t7Zum0+Krd68fsnCuUvnL61vcfo5QY7xsU3VwUUVSntHWOCDkrgv6yUNBsvYsZTNFqmsFNzuVOqeKEp4wwYQVFPfvro+feCSUul7g+d5aKtff/01HA6npaWBPoEsgQ4lSWVSO8BUlQJlAq2CK022ktFohMNhF7QwJCZzdk3Mw4drS0qCq1fHamvBnlOpBwwyKAQCgUAgEIi/DkWWBZcrsmkTnZ2tLS5OpR5JuEAgXrmuO88ZDmZglSgI8En9OPJYTjiBNpu5jg4pmHpp6Z7E6+v5zk5tVhbEvqmkfSOLUv326sr1G8LBiBAX4KckKzFJCuO4X5QUjNJp9RTJ0LRGozGAQOEYSytaTYykI4qGYtOzs7qVlpaUlJAkyXNcZ0uDr6FWjEXgBqZO8EfU1tRsWL1Rx7AOO6M1hihDJ2HqIEwu1uzRmwNmcxQTPM6G+lB7KNjcYcKkeMDX7HYGxRgVi0vL1nc++6a8pILgIjFZ3KeN4Li2WzfGagW35NrbU4l7IPN8dNMmKRKxnnji/qf9RKPRJQm0Wq3dbk920CVladeNJLAtyzJoVTIRVEqn04F3gVZ5PB6w02S2rgmbl6fv3l3weqNVVfsfALlXkEEhEAgEAoFA/HVAuBarrRXDYV1+PmWxpFKPHIoS6WiP11RpY9FgY9MBzk6RRHFDxZqG2rrU7yMPk5mp69Mn3tLCtbTsq09AisWg/mxODm2zpZL2TTgcaXd54IC4zMuKoEiCBlf4YFAOR7XqGD2SoGmtQU+zDC8KwUgohnGMmc3MdPTpVT54yOChQ4b2Kiszm0zQgA1fzdp03kXVUye7P/1MisVTJ9gv7R3OJSsWm8y6NK1FE2EJXi8oVpnP1AYLzP4iQzyXFmysYtDLjOgOknGZxhitQeeNhALBQOOqFdFVy9Lq6+RZP8d+mCt4PMK++3PYxGu1pHh8P313IKXhrVspkjQMHLif5cs5jlu3bl11dbXRaAwGgzU1NbW1tS6XC9KTCgffO10OrAmECoyrtbUVbkpypT6Q0Y6OjlgsBt/J6WR/Hp7nfT4ffKd+HyZIk0lbUAAXw3u9qA8KgUAgEAgEomsjyxDsyoJAWyx/OBTtsCA2N5vaOzGOx9rb4Oyp1P0ii1Jw3Tpf5QZZFFNJRxiI7EmdTuF5GWLlvQkDhLlCRwfUR19eTur1qdR9ADF9LBIVBVHLaIhYmIwHNISEK6JJC5ZE6jCRFOJKPExLvJ5Q0g2abjlZfQvzCnBeF3LibQ1KZWV88dLogsWROQv98xbyK5YXN7TntHYG16+PtkAb7tNnkvCCsL2qWlZ4rU3HQeY4RSh0iBFjDM+KAi2LMZr364WIXpJZwh/neInEFZKn5bgiERFZXrOdXLtaE6/XrV6sfDs71t4mYPu8a5TRyDgc4JaCy5VK2oPkHC/KbGZycvY1hA+yNDY2VlVVgf9s27atra0NJFMURUhZtWpVZ2cn5NnZB7VTpSCz2+0OhUI0TVut1vLy8uHDh+fl5Q0dOtS+386uAwTOAhb3zDPPLF++fNcxhH8eAmyvWzfwKL69HZ66VOoBgwwKgUAgEAgE4i8lGYBDKLr3YPawIosC0dSY7o9qcIz2eWXpgIwIl0T9pnX8wp+FSDiVdOTRFhVBjJ76sSdgUJ2dEOziWi3E8qnEfRCLx+ra6wJYWFK1hAspXISmwiQtMQYCY0iFlLU61uHILCku69d3wLBh/QcPyaO1+C/z+QXLAstW+ecvD/y63D1/uXPBct+CJULM7+qe037SyE5OCC3bIIWjqdPsg5aOUHOlR4Olxz2x5mB7I+YWYyFtkIPGDzN8lA7HiJigLoxIYmZrK0vFaMEoubSYX8F4N8HEBo7mTplM2ozRPEvHqGEthpy4tN93ZCVMA9on9XsfMFlZmn2/NioajYI4tba2tre3p6enl5aWms1mk8k0adKkU045hWGYeDye1Ce4RyBX4DPBYLCjowN8CTJMSDBu3LhTTz0VJArQ/5HlHghwXS6X66uvvvrggw9gI5V6OMBJEpSSoGkwT2RQCAQCgUAgEIjfEKLRwLathMxThBxtbxFjsdSO/QLxcbo3yFasDDY1KH/VstSUzfaHaqR2T+2th2onSpwT6xriFRXhVUuomi3m+obMdp+u3c/GZJ3RbnJkZmXndy8pHdS3/8ghw3qVlsNvg8nMaDSCLAUt+tgpw13nTWg9b2LTBaduu3R85RWntl40rmP8gM68HsyZ58nnn+61sXFhfwG3T1S2+DHJkO9mbO04i4dFIhj04XiYsnNkmldnijNGXDHhYYNJyNQrmZhoCcqWdl4fDoNLmUKCobZn721nTGvvObGz+0nxvuOimJmP/tEtALfZR+dSisSou329A0qWZfCTLVu2gBQZDAYQJ47jsrOzJ0+ePHbs2PHjx5988skURUGelpaW+vr66urqmgSiKA4ePDg/P99isWi1WpZlwbWA5ASqPw9UjOf5nJycUCi0fv36VOrhZb+P075ABoVAIBAIBAJxfKIoihAOS031OCaARGHOVhCM1L59A8oU6OwUaurTm5rbFy2S/7L1JPbvAEn2n0eS+Mqq8NNvkE++1mPWr71+XNLji/k9v1pc+t3S7lsahhQX9istKi0vyS/OybSazRSlURSSE5RYHIvFiZgACbHMjM68HE9evjsnz5WfQ9gKxMzM1hyL12jx5+S3F9qDJkzZ95g6TpYrvNFaWi/0LtOWd7fnFPWoDfda3pxhzNQXD7WnDdXmDIx2GxAvGYSVDNF3GxwhbQRtlszdnRkjXPmD+JzuEq4lQ2CT5raTT2oeWhZ0bhaW/cy3N6dOcGQAYa6rq2tubgb5AYmKRqM2my05Hi/pRRkZGZCttbU1EomAixmNxvT09JKSktLSUrvdnuybOijgyQyHwytXrnTvZwnBRDZwudzc3G7duq1evfrwDuRLcfCVB5BBIRAIBAKBQBynKIro89FNjSQmwsccDWKxyB/+0R3CVtHrE5zNjnhUmLsw4g9ASmpf14aPRtpWr/Au+lXetJZt2q5rqjU21rLNWzQtm+Qlc/hP/yt8+JHw5pviy69yL70ae+G1+ItvxF96g3vxde7FN7DPvqJq6wKbN7vXbgiv3sit2siv2OBesyG4ah23eVs04Kmu2xRascLe2M7uYx4UpLrjYmWA9ymkR6doO5zmio2mpcsLNqw11TUHBcKlM8dxMymkcURawJrelmGq1kebjV48k6H1WrMSzaytLJk7p+TLr9I+/zhz3pziH3/o+cbrZf+daWo7sgYFXlRVVUVRlMFgAHciSbJfv34Wi2XnoEqQqMLCQofDUVRUlJ+fD/pktVrBo0CfDm20HjxR4GP33Xffxx9/DMKWSt0bPM8npix1A8E7vAP5/gzIoBAIBAKBQCCOTxRRFBsbzP4AScgERK0tzZHWFvkP/5CvKJTHZ6Blmsb0lbX+xqa/bCDfnyQa9HdsWcf5OoMY7wmFo3w8qIQ7xagoY9SWmuiHHze982rDmy9733k99P47gXffCr33Zuit1/kP3o2+/Sb5w3cZFRXF73wy8KmXez//fPkLz/d/+qXy557Oe/HN3v+d37eyqs8HX/d7/QtLfeO+Oi1EWdnuiwQ5jIrIRMRvW7Aq96OvTa1rqGClYelS0tnRxnBRIS5xYpwX5VjE5GzOWbWk1w/fD/l05oC3ny1/+9Hubz9S8t5TJV+8Xjj3C/O6FXinN06kx+wDOF166hxHhnA47Pf7QZBAonQ6XU5OTmZm5q49S+BUPXr0AF+CByqVlBhiFwqF9u8/+yEej4NEzZo1a8mSJfvqXFJlXhShVvkF+bC9YcOG1I6jDTIoBAKBQCAQiOMTieN8lZW415eIRTFNLKa43X+oQ4okhaq2inI4rsV1gUBg67Y/lq6uASGIJn/MwmM0zZIyTokSTioSietw2hSN28MRjd/Pe7xYKIKFg0rIS0SCctgH4iWFfTgXMkeC3VpaB9XW9a+v7ttYM7CuZnDDtpL2ltxOb2bI37fT3bs9oOX5vYbP0Ly+uLDVE4mra6fzmqASES2kHJXJmCcruyMvt9XChOUYFY8EFaGNwIWI1H3lhiFvvT707Xf7fPxNn18WZ66tEqLR+hzzqgE9l59y+pzzrlp88U0bLr2+8swLOrPyjlwnYLI7CBzJYrHQiYlSIFEajSa5dyc2m62goACsCUimwIHwdIB9JX8eFKBner0+Ozs7Nzf3gw8+qKmp2VnsrsAp4hyn4HB20Dd7RUXFERnId/Agg0IgEAgEAoE4DoGYWxB4urVVx3OKjIsUSXJCbM0W5Q9f1COKlKvZGInTimJSQtjmSiESSe3q2pAyZhQpHcVQpJSmZx0UZddoc80mM4NZbAYzTeVpzSbWSLBmDU7rKZbCSYZhJRwjNIzAUAJNKSRBYAohyYSMEQqJqz9EmRQkSuRoEccwRpDxvcX6kqzUu2LuIBEVWDdG+Shzy6hRrb361ecP3j7xii2nnOvT5VIhTUikRT4mSCBQsisaa9Maa7r1WHji6O+nn7Nw+vUrzr5l1TkzVpz1z2WnXbdq1FkrzOnLQ87N0dYodgSnooGTeDye5NoPsA0elZaWlty1KwRBFBYWgmKB6qg6nrCg5MYhAMeCEfXp06dXr16ZmZlvvvlmS0vLnqVBCi8IBEnqDPqCosK6urpQKJTad1RBBoVAIBAIBAJxPKIo0UgoVFfNYhKOYzJJyryAba+X43+wdrMQDsvtzWZJYnjFgInSlo1xj/o6oK4PxOU8LrpCLqezLe726wSCxbUMoSMIhgBdwhWaoMIUuT3i73B3el2uTqez09XR0eHscLnCoQghkqSIgTuBi0mEJkbpMUVjiJPGuMIqkkjKMi6JQoMs7WU2jiTyctCXp6HYGGSVPKLXxTpdOTlNA4ZuKi3y6I3GCMHyuGBhaauYy7YbdB0by3r8NP3W78/918IzLpt36jk/jzv3176T1ucMdmsLZY4latZ0zHuv6uf3ty/9KeZzH8pyBwcGSZLDhg2bPHny0KFDRyfo0aNHat/uZGRkmM1mQRB2qo7BYGAO9Z1mOp1uyJAhnZ2d06ZNc7lcX3/99Z52BCcSBZ6haRC89PR0nxduWpeYCoUMCoFAIBAIBOJ4RFGISJjyuMAJwKDUUW2KLLc1cV7P/gfyccFAvKmVJjFCwihR0bmcsvvYMCgZx2KYEBRiXDyuxGVO0TUQ2mUxeaWA1dEkp6ExXOFx2SNFw3yM4zgePvDfaFyKcyQnMwJOiISCkWFWu5WkF2FkDQ5CZNRytFZQcExSCBEj63HcmTrfDmRFDgbdrNJWnkZkST68obJq7sfLv33hm7YVi5s3b/1hVuP6+X6sMd8aOidXMz3LNJ2ITpL9dq2jPX1AkyY3WN+urN1GtsfjEdYTZT08GYpFg81bDZG2biYsV8OZqCM4dC3ZHdSzZ08wqOHDh5eUlLAsm9q3OyBLDodDkkDI1d4n+KZp+tBG8QFQWp8+fVpaWsCOzjvvvPnz5y9ZsgRuSmp3AtWgRJFmaNA8imbiHOfxeFL7jirIoBAIBAKBQCCOQxRJUppaTYEgRoNaEKpBURLZ0Si2NGP7n0wSCBpCEXUdAQXia8Xo7eSbGvc6TaWrgYuiVlHS9cYss9Vssm+jqBe8bfc5625tb7jP7fpe5ryikK0oZRZLus1hs4MOODLsjiybI8uaZtEZQCYkCvdryAXx4JPNtfc2Vj3gapor8TGNjiRoUpBJWcGjVokzQmQvSWI0HnUHPJ0BTzgWrQ/z8/zY2oAYUEivJ+RqDAVaiDVBabU30tDg7nC6AxIn4lLUG6ne6Fozf3tLVWOMD0Ylp3PLD84lL7csfaZlzftUZBtLdBoM/pwcpV//nuV9BnXr3qMow6yn4ISHOF7uMALKlJ6eDuaTXE+CIAgQnkNWmmRpRqOxoqKivLz8pJNOev/999evXy/ssno+XDXPCwzLgkFZrRaD0ej3+1P7jirIoBAIBAKBQCCOR0RRrq5jOpwKra5ljosQssoaf3tsw7r9vOJJVuRAYyPt8UOEq2AESIORC0Yb63gunsrRVVFkWWxr0/jDDkua3ZIpmtPmS/Jsieswkx4jUSFHnwq43uDDJMGW0OY0W4bFkWm1wSfLbs8GpaJpHfhRhKZrcOVrV8dPkcBaLPZdxP9eU10dhkusCRcpQcC5elJ0YsFQYM2GVe9/8e4Drzx87ysPv/31x0sqNtQ4la2NnYGIKzPbcuJJp02YeNXpEy4fM+W8Ieec3a/P4IwYs2153RMPvfvve9957YdNH83bvm3tWrllNdOwxIE5dVoP1rmqt7Tt0gL+1n7aGwfahhZam1wdPy5e8euiFWvXrPUHuoQ5WCwWnU4HBgUPUzJFAlE/VLuD0kCc5s2bF4/HJ0yYUFxc/PHHHzc1Ne0sUMEUURJJAh5fXKPVgEG1t7d3hcUkkEEhEAgEAoFAHIfgsmKOSSYREwlFIuAnCfGoUY7K1VvEcDCVaQ8UCE+9PjYal2hSIcAaZFmIOusbuAN4Fe/RBWJ6XX6+Ycrp8elnyWdd0DJx4gKbUWKJnjmWWy84+b6rp5w/bZy7T97SkiLh1DOVM84Rz5wOH2Ha2Tx8zjpbPnMaNuUM+YzpsZMmNZisQVFWOEkW5Voa948do5x9Lj7lPHH6+fLkqW2Y8sEn79131z9nvvD0ph9/3vjjjx++8sxXLzzs//5tbdUv9sYfrO2zHZH1Nr4pN95SLLQWC025vs1Y5crWX+cW6OsnDCez0wRaFjL8Yeu6zd1i+OiycQN7n2KV6IFWZmrP9AGZOiXg+u6Lj5Ytmctzsframqcff+znH3/oCt1QGo2GZVmeT02loyi1d2zXXqODgqbpcePGgRFVVFQwDHPhhRf6fL4vvvgiGNzxfMIjK8tajRZuLklQep1u11lYRxFkUAgEAoFAIBDHIZFIpLW+DgNvAruQMFntU6IYDI/UVvmdbck8exKPRj01taQgyIoi0hhH42GjI7/PAK1Ol8rRZcFxurDI/I+rLY/cp3/wDv7yc9x6Js+qu/HiqVecMfyC8f2umz7usrNP9oztJ9zzf+zDd2gfulPz8G8f6tG7yMfuttx/e8/bb0kfPlKAIFmgOBkvPvmkAf++3f7ADOPDd2nvu2NN/7IHP3zti5lvic4WWzRq9waz/JGMiN/s7/BWLmtcu1j0BESXP9JeH2jf4Gvf6m1p9Le2+5qbtq2qyTAZL7mk+NIL088YX2DU8q5OP86zAYW2lZXmZxcUZGSC6oI0+Lz++fMWBL2hMUNHTZ4wcczIEXarccGC2UuXLJWkozyWEvQpMzOTIAhJVjuCQGxcLldop/AcPHa7fdKkSZ999llHR4fRaDznnHM2bdr0448/Jl8zBdcrKRhr0IOrsRptZlpmMBBEfVAIBAKBQCAQiCMDFxcC7QolkTLGCDjPgEHREPnJrgZ/c+2+/oxPxuJmZweJcyRE87gY5kn3yWc6Jk9l9rG6QJeDIHCKEhTF6eoUY6Hhfcv6lmSFvB2EHG5vrK3dvJnEOAWXcYqEbL/7YDQFkbrF4Tj3/AtKe5SzDHVSr/7/uvYmR1p6cq8vEFj4/azqBfOVzg6Kj0lCNMKF43xEz0UMfFjLBVytjd5QNBoTZBlnNQxoJ8XqIpzk8Yd8PlGIS+1N6wXfOiywaczI7jTF+gOYLyIRLG3U69IctjSHHeRkwdKVb3/0WV2Lq9XpbW7tJFmdwWpqqK/cunld6hqPHup8JIuFJShcUAgJh4bEFBwnyNTug4em6Ysuukin061atUoQhPLy8hNPPPHTTz9dvXo1mBKkRCIxVqPD4Yw4QdOMKIhdYUoeMigEAoFAIBCI4xBCFjWySGIKxJs4xL4KfKv/t/oi+Iq1AgTve6DIitDpYho2kYQg4ZqoZBXHTCy5+Z+a7OxUjmME9f2wJqOOpoyUiIuxQEyQFNySZurbt/sfrr5NkeSk00795L8zv531zWszPxw6dlTyXUlAKBISOj29s3KnnHLqWWeffeKUScOmnJo/sI8xLZ3VsJgiily4raOFouipZ0y79LLLL7n00osvvnj8+PFDhg7JK8iSBdxIZKSRtsE9srWst7mpIRxRJ5vFYxGgvKysvGdPOJfRpFNwrrF2S/2W9euX/9pSuzE3W/v3qyeNPWGQOqztaGO32exGCxnHCAm0U4sz+qbm1tS+Q8JgMJx77rmgTB6PB8fxESNGDBw48Msvv9xevV1RkUGKZUXCSVxvNMRicdQHhUAgEAgEAoE4IvChEBYIkjJEoCBQuLqOHGxThC0qmFau59va9pxPIgl8uHYb62wgRMKJOdpPm2Z/4N+6khKcPPROhqMCSRJpdltmmhWXOaNVn5GRFYrEA36PQmGcoiT6TPb3giWNhu3bt89JJ51YXF5G7WJc0A655d3Ou+ZvUy88d+r06X//x/V/+9vVp089+9zrrj/nmqvzSkt4mc/Ny738yr8PHjK0oKi4oKCwe/fuEyZMuPCCc6dNOzEWEzubmdbqiBSJ6HSy0WwgCM0pEybkFRTk5OcNHzPabLWAQvTpUXDhqQP+dlr/f0wdcuXp/U8fkj11TMGoEel6Qxh0IlWVowc0CM/gAY0YMUhxrchJEVfbnzIouORx48ZZrdaFCxfyPA+KO3HiRHg4//vfTzs6nGD1LMNAHrhyBcfjHCcf7aGMADIoBAKBQCAQiOMQPhiUfQEQBQnCPZAGSSExRSQoUpLIms3B9RVSXJ1qsitSPB7ctFn0+mvMBu/0s7Lu+Je2vEwdwLYHYjzOBQLqshNdlcyM9BHDhsYpXWdE0kgkJoqEjvFIUl5pf1ajTWXaNwRBUBQF36nfCbQG/cCTTuwxZHAoFq9tbaF0BjmiuGud3Ut7jT9t6pQzztPrbYXF3QqLimiGgWOT0DQNSma1mhpcygez/dsEW9BoXrfJW1np6WiN52WVDBkxctwpJ6dnqfOL4CwWg+6Ukb0unNTzb6eXnzu62/BiW2mulqYFXyjUFQawweXY0+0si4l+d2BzpXvjOnd9dcjnS+0+JBwOx+TJk+fMmbNt2za4xuTkqJam5i+/+Coei2tZjWpN6uunKEEQklOwji7IoBAIBAKBQCCOQ4RQUAr4ZUxdiE+Nu2FL/Us+jZM4E+7gf/1ZcHViu3RDKbIccjobV63zFvTGb7q15K5/mUuK8d0VIokUDrd+993W558P19enkroeRqNx1Imn9Bw+qY0zecIef4jzxUw5JWNHnTBRoz3EVTFoivIG/SFfICctI7sgn2MwQ5pl+MgRVqMWwzGzI7OgpGzwgGEUuRfnzMvXTpk2ICIU/7IQ9wqCNcM+ZPBAkRcqN273BYIsyyb1CSAZfVSiCBajsYhFQ5UWF3ES4w6yJlMRubeS/2JIkiSC4aovv9/00lvONz9u/fizOa+/tOjrr4TdX4Z7UMC1Dxs2bMSIEQsWLPB6vfCclpSUnDLhlDVrVm/aWGnUGyAFoDWsrMh79p3+9SCDQiAQCAQCgTgOoSSJlYTk5CcFvhV1oTccwnISY0iBWb4quqFSFtRXoyaRBKGjupo3GC2331l8yZWGrKy9Dt5TeD64cBH/xrvynNmxpoZdHaxLQZBked/+PQaM3tTMt4RDboENK7k5PUaarQ6IxVOZDhZZ3rZ9c9XWjSaDLstiIYQ4rVPyeuViBmLNtnVvf/2hLS+jZ/fSnS60E5LEi4vsl1w06tKLx/Ysz7ba6Ow8B0ZG4F50usjWZl4Uf+tcwkmKV0zBqMYT4MOxqEwRTo/c2cHYrQVgL6lMRw8pHm9dtcY/fym9brO5qSnb69HU1G368ceA253KcUiYTKbLL788Ho+vXr1almW40r59+44aNUqWxKDfj8syoSg0AV+H/vqpwwgyKAQCgUAgEIjjDYjHaZE3KzyhYGycwQiZ0/ISrkRpQiJIRsY0Lld46XIxuMt6EjhuKSwcOuOWrDPPYG021bb2QBFF36rl/rdfSlu31BEMgE2ldnQxIMjmeK7TG5izdOOHs5ZUubnWuNbNaXFaf+j6BHEzjkc93kXz5tXX1BOcTAWjciyIYXxnbcv3n3+5bt1qRkNpmL0sWsjzUtWWzm++WFVbv7R8gChK5sULG2rqWju90c+/2HTP3d9WbmzeKQYkRXfvPcySPSgs6oOc4OdEraWbzdpHr4WbcvSRYnGhud0YiujgacAFRhZyYkLnhsqGDRtTOQ4JuC8lJSXjx49fu3ZtTU0NSBTLsiePP3nwkEG//jrX2dRMQ54uMA0sCTIoBAKBQCAQiOMNiDRJUWQVSYGoX8Fks4L3ZsRsJU7FJVkmJJwlJXF9RWTbtp2BO0XTmWVlaf37EftYrU4WxUBFhfell7XrV7FkFExEwrviChMS1NPndba1tbS1b6raGuSFijr+1/VNs5dUrNuwKRaLH3InhiiIYkRaW1k985sfV1ZsEaKkHFWWz1vy2Vtf166usUh0Z2NzIPT7RQ7jHL9gQfUD93/5wfuz1q6rWblC+u9HgQ0VBMdpjGYdxxsrKjyrVjbu2g2lN9uMWeUxJsMrEm4O01ryCvJ7/Rn3O5zQlKxTnZyCBwLHeYzUgNq0d2z4+RflT0/TGjNmTG5u7s8//+xyueCnxWIZf8p4uKHff/9dKBiEG9dFGgEZFAKBQCAQCMTxhiSJ4XBUfR8pIcdZQckjqSEachBJGXgCdpIkQUls/WZfxVI+tmM9CRwnKWqvE5+SBLdt8X30lnXJQms4xtEsbk/XWqxwVGp3lyHgD3g7fRajtSgn/4xJJ5x9zpTcshM31QcdBfkxIdbW3nbIy2H7gyFXRBLzu1XS7I+1jU1BIRCR51VUrggJgiNfw5gat1YvXLYwxsVTB2BYKBT+Zc6m516Ys3hpfSBE+Dz2r79yrlkreTotvkAoLYOgaKgMi+MsvqPTj+e5xqa2xrYgbs4hrJkR3ODyC/X1TV6Ptyss5I2DYFvNMkPQmExKODxhUCeG4xpXr/Z2dKQyHSppaWlnnXVWMBhctWoVl5hYVVhYOHHixLq6upUrVybzdAWQQSEQCAQCgUAcb8TjsebGxliUU3BF0ChKFh5PC0mlsqEHKWrlOE0psmIMueMrF4ebGv9wLpMiy5G6Ovebr2rmfmfhPLQiKgKJZeVq09NTOboM4BihcIiiab3RmJ5mHTtiYL/SogF9+5064ZTc3CxJ4gMBfzQaPbRuKFar1xR1y5g40XH2GeS4MdG8PDIzv+T0qcZLL8g+92xb/8FhTl44f6HL45ET5cuytLpiw7NPzd5a5dfotd4AjjEGU5rVGxGa2kIGoy0YDsXjYb1Wk59vJynVoERRaGquXrx0YavLzWGMN46T+nReJhcsXPjtrO+ampo4/tAXbDgs0AyTXVREGY1i4g1jSe2jZcXf2Fizbt2fnBdHEETv3r2nTJmyefPmqqqqZGJBQUFpaemCBQu2bNmCJ0imH0WQQSEQCAQCgUB0OSDEj8diPMT64qF0O4BIhMNhUR1mheEsjlswSSPIOoHsrojZmExitERqRUm3uVJYs0qO/9ZnsiegT+H6muaXX9LN+tHu9UmMJFESjhHxtDRZd4iL2h05eJ6PRKM6kz4ai7Q5W9euXr12+TIl5i3OddCYomU00Ug0EokcmkHRRqO1/0BNj3JObwprtQ0kuV2jcWdmEwWFWHlf7uTx+VPOmjxhqtVoSsb4YFC4Eu/ZUxk3jrFZMIahMFlqaZTr6/hwTBuL4iaD4nD4ynpQPUrV9S04jvP4XVGuLT1LLijSRiRZ1hUWlQ4bOmzIyRMnduvRXRDEpqZ2fpf1P/56QHLseXmM3c4RODQifGQMZxQJC/qrFi8S//TUOJIkTz755F69ei1ZsqStra22tnbmzJmgjtA+P8+eLQhCV1hOAxkUAoFAIBAIRJcD5KehauvWuXO8q1bGmpq4aFQ62KAf4ltFhvCWInGcwUkZp2WMzxHxbhhFKBRHUQph7WiXVywTvN7UIXsj0tHe/M4r9Nf/dfi9lKJIBC4SsqilmOIC2mhIZeoyyLLMMAxN0x6vZ9WqVXNmz66qqtq+fXtubu6QwYPT09MhBAf2Y1Cwi+N5aW+vbXXGo0Eti2kNOEaBxTQHIluC4eaYQAh4hNSEi4uKTp806uSTTEZjsp+Ej/uy06PnnUGfcYpw9iTrpdOLxg2yFqcxeTbaqsd7dRf/cZ3+xn+KV1+fnZtngPN2uFyxaAxuvt/fsm3b2rgklfcfnZ5daDToykqKRo8YUpifq2B4h8ufrM/RIru42F5cEsdVj0gYFAYGpYnH6ldXhPb7LB0gJpNp8uTJIMM///zzokWLPvnkk4ULF3rc7oDLpS7Kt++Bpn8ZyKAQCAQCgUAguhwURdksFv/qldvvvqvhrlvr33jO8+O38W1bY+GQLAh/OFYKIjxGwQmZwBWcpHCZxQkRx2QizshkDknaCZEAF6I1Ei5s2Bis3r7XNQDU3qeWxrrXX2C+/iwz7iZoQSEJBcrGcTnNpikqINi9rDt3dAkGg+FwGAQGNAls6vTTT7/pppsKCwsNBkN+fn48Hof0zs5OENTUAbsjyXKH17dxe31dm7vdH+wIhd2RWEyUwKiiorje3+oRBRmjJYwRFSam0B5OiSkEKWPQnjyh1Eb8lZ0dUEiytFiwEYvXEnxQh2tGD2fHT6wfPX7LLXdi/7pbvv3m0BWX0sMGmM4969Szzz6NZelQKByPxB2WjOyMotKSvgSuSXdkmU1mWVZNWOEjkaAPmj8v0xz1t0dDwYS8HB0MVmtGt24KTaesXl0jH9PJsreh3vOnp0IlgVt27rnnut3u1pbm4uxsyemMLV/Wzeux0xSBRvEhEAgEAoFAIPYEHMCRX9D7zLPtdptl/i/pTz/K3Hqj646b6p9+3vvznEh7qxiLKfteV4CSMYMAkb1GIgiJxXit2iUlMKKBV1gjGe+mhO1xXKIYUa9vaOEqlkt7zK5R5z7V19Y8+x/jx29meToiGkygMImUQ4wcIWgyt7uxW4+uMJ5qVxRFicVioEk8z4NHWSyWsrKyfv36paWl2e12cKeKigrQKkiH79QxuxPhuYrm+jZaaSSFL2prXt627a3qms+31c/a2vDfbdUrw9E4QUPxIg96ysok6+VlDmdwOK8kSHE+SpLznE1+gU/KDYFTBoMpvTijqdPw9az4Z58Tr7wqffUd5w6zRd2JooIcHd0nN2cMy5ogs9vVyZDgB6TA4XZ7nsmU4XBkaTRaglC9zh8W2jxRl8fXWrXav+XXjq2r9rxlfxk0yxb07kPZrCB3BCYnZ0PRikLEY1GP509OhUpCUdSwYcNGjR3t7mi3CPzJEnYNrR1LUGIwBPcxlenogQwKgUAgEAgEoitCkKS9/wDL3y7jc/LMkRgWdZqWLyx+/Fn+2mvrrrqy4YVn/BUruU6XFIvKe1UpiLwZTCDV8JZU+00UVlJIBcNZmcmlFTOGkQJOCtpYkFuxPNrUmDoqAbhZoKGu4+H/5Mz8Mj0SJkmFUdRV0SlFsfAYTuqF3r3Z7OxU7i6DOgkqErHZbOBRTqcTxImmaVEUwfR0Wq3P56upqWFZTTQaDYVCqWN2B8cxjojXuGvXt27aJnrXMtgCTPrSF/zC6fuxI9wpGwVRFqIhUhJ1JCXJSliUBJKQcEVLkGWUSU+wG/jQFq87uZKEJaNPZskZjozz5izQzfy2ZsmacOXm0o8+cjxwH3H3XdyzL4a8gSyNzgg5wf3Cfq/H1dpcW+3zRAjciMkaVcHUd1Bh4XAoHOdsaZnbttfWrfq1mHJR3m3RoG8/YxGPKCRNpw3oJ/ToEccxo6xQsgIbMo6TwXjj5i2Ha8FAlmUnnXZan0GDtjY3lzPaSXFsokD5NmysbmhI5Th6IINCIBAIBAKB6KoQhHXUWP1ZF/hZsyKRGkymzYF0obV01Xzbs48Grzy/8/LzGp54eOt3n9cvWRDYXq10ehS3N1JX3z5/rly9kcJEHMMJtYdAIRSFEdT+gjgjKekEk8+KGp6nowwWN27aHJw9V4yl1pMQw2HXvLlbb73OMOdruxBieRm8SyeoCiVjGB2lBHO2OGAwblRD/y6FLMsgSwaDgWFUcXJ2OEGWWA1b3rsPpdHCBZx//gUOhx0EURT30o8R57hNmzeu/Pbbn557Zu5jj7V8NJNYu8YcD+GsIupZSqelRMUgi3YKN9GETacR43EZV3hc5gg5Q6M5J6ckTWACFNEcDiYNCidogrHjpFESrEZDocXsYGiKpoK81FHVpP9+nnt5RUvyNVA4jputBk9H9eYNKxrqGnCMJQk2EorJsgSa5Ot0tm9bLwRd5cV5PbvlS0JUNtho7Z96O/CfxOxIK+zXT2TAytWfSZMjBFEIhvbu84eEzWKbeOpp1qzsipDXLYV7yWKfrbWvPfmfprbWVI6jBDIoBAKBQCAQiK4LbbZoz5ruHDlGibEKgYukROASQ4hWict1O63rlunfeVV7yy3K368Ur7qav+Z64er/i//9JuGu+9I3rNWLIi0ShIQLlCLQGC4TEOqKlMTrRKpII6cREiMRhGjydorffBuoqFDi8Wh93faXXwnedmfvxcutSjBm4HHwJwwnRQXsSy1MprGSclO//kcxfN8XIBuSKAuCZDSaRwwf3rO8bGvVpoam+rAQ6wh4AuGgwaAlCdmk04SCflHabSqUKEsrVq946enHV37xBbV5m37LdnnOfPHrr06IRy7JsPdiZHvUZw15RlvN/cwWE6bQpMzLHMgYTZC4jEXjQps/KiuYBsNyzOZd5+oosqzgUns7tm6dr8VZS7Pesm7GYaOMJT2s1TUtsVjK5WiaNhk0NMn//NOs5cuWg/rqDXoQQkmWG2qqfv125or5P2JhH4kJsqm7o3RssvPqaGGyWvuMHMWkZ8QTNgFXS8oKIQrO2jp+v0s7HhQEQViNpkKjMUoSX1NygMYnyphx1k9P3n57+y4SJUlSc2Pz0kVLFsyZ11Rbu68hmocRZFAIBAKBQCAQXRgcZwsLHf+4PlrQI4IzcYoRcYZXaBEnwH4CWozBwgWhjkJvo6lqKbb0W2XJN+bKBT06W7JjIRK8QFFnqcCXQOISSYAN0ZJCEhyZLkoFFGxBMEjjMcuWjc5HHqy8/Ya66/6meeOlnPZagxSjRYyRcI7BedW+MELGcBELMwzXq1SbkZmq3p6Axgh8PBSMu1y+zZuDLtdfENEmYQGNZvOmLZ2dnVabLScnp7y8fOXCOSs+fnrjt6+tm/1p/Za1Br1Ba3H4Q5Hw7gP5Wp1t33z7aduWdRYxqpHjIiYQBCfUbeWqKk9JS7utT/m/+pbf3qf3uLQMTUzQCQI0B2XRUSSjFSijpBUl6gd/WwMdLcHobjrD7hG2rCghkNkYZ5YUIjczN82a5umsz87Wu1yeeDw1ncmRnk3TmpA/sHXzpuefe+r7777++ccf3nvn3eeefvKzr77RpBcMHDzS394UJ0zGvqfqHdnqiMOjB8UweT17Wnr0iJIkPBdg5iSGMbLkb2kWDp9BwRUaWLa7TjeWZgIy8bUi2AjhRpGzfvvN23ffU711q7PDuWjxojvuuOPCc6Zffe75d110yT0XXDjzxRfdLtcRHeKIDAqBQCAQCASiS0MxrH34MPz8szHSZIyREDrHNVicVXBcdERFEwceROAEBqEsTYgMHiexqEJH4iwnsFKUBffBGVEhFJwDX1JwVoBIV5RYDsslFD0boaiYRjZy/pzKCvsPn+dtXJ4fbKepSEyLg6pRPE2JBLiTgimUjJGiEs5JZ4cPITWaVOV2QRB4T3tLaNHiwKtvNd1zX9XtN616+jFvU+NfNl2HJMmiosLiksKamtrm5iaQk6ptVQaWzGY5o+inOH/l2lVer0+n11ttZlAoaUc3lCTLLc725sbm/gMGTDv33NEnnzR47Oji8jKdVtvS3KzIoh6EwW4vSEvr4MTGOK9odLyMcZxIyCCmlKjOnlKiCs8IfLnB7NAaduugI0SMAKmAW6AnMJPPzzc2uzvalHBAEw4qHJca80YzrNFkpxSFJilRFKprtr/7znsPPvTQyy+/snXTBiXsDDq3+aNBNq+PIbPo6OpTEnt2dk7/viKrUe8urkoFrci8z8uHwodlMQkASolGImIo0FMWRhLUUoJcLhE5MjOVjmd+/fnLV11zw+VXXHXFFd9/O8tgNg4c3C8vIy24vfrrp5/+4pVXPE5nqpQjADIoBAKBQCAQiK4OZTTpT5/S3H9EBIJ+RTIIIEOkgsE3hK6EglEQvuIKRahrD5A4CBWOQxL8oGV1XT5GSHRE4YqMkyAahIzLJE9kiUqeIpGK+pPCtAqXEY2YeIHCRFKSIJTHYAeh0CJGixRE7AohdWq03KAxpp59CQqKTwGCFPX56pYtbHrqcd+N13rvuJZ47t95H3yoW1VZNHpMdnn5X7lkH01T+fkFhYWFzc2tc+fOXbdmXc8BQ9OGTA4Yu2WUDztp0pkel0vh4zgfq6/eGo1Ek0fBJciCZNaZhgwbMX7y5IuuueaqG28467wLLrjscrvVLksy+Ao0aVSSt4TCbhyXGSYSi3PhKClC+0kyIRGM5NDTeRjR35pOQbvvgqppCgNVkyVJ4MJxrp1geFE0eTrJSETYOYoP7lpWYbfCovyy0iKaIn0ej16vy8nKBk/JdJjL8g1itF2TlmMvKIecyUOOLjqLpaB/f9qqLiQIqA+Wovid7Z1tLYfLmcFs3UGfFPRnyqKDFDbT0ju44pLZIh47TRDKtm13r1g9ceyJr7/++iuvv/H4q6/+66UXe088NRoILvroo5+/+OLIqTsyKAQCgUAgEIhjAENJieOKy31pGaICkapCigpYEcgRyBCoUWKsHkTquNo7gROkrPY1USKm4VXTUncSCqlOyIFNHFOH5CmkViYLCcqM0RLYAQkmljgYTEm1BUqR1dNA0QSNS4wiY3FC8hZk6U6bxGZmiaLIR8JRl9NTuabx7Vedt94s33yL4Y2XHCt/sbVWaaJer4Vmp5+dP3Eyo/+r37oLtXbY7b169czKyjz11An53XoaSwaXjDzd0W0ApbcZTabVyxZXrV8ddDvjkXAyyCYJIjcz+/QpZ/TsP6DD548Lgk5nDMfiQ8edMGDwUAXDk9n8kXB7xEtrcD2NWRksTYtbWdlICxo8RivRdFoe5siOdQTXVdZUbm/a1uF2hSOyooRDAhfDNaRi1IZtNi43T2exaiWJ6XC6NRpSp6UTtVbRGa3mtGytTk8QhABuRhIajYZhaF4QwmBvrCOnsIzVaFO5jzYgcumlPTR5eZJqFLhEqK8gY2IcH40mm+vPIwhCbXU163HnSLKWl7INZvLUsZ/pMTzOWEWFCPpHnjzuxltuHj12bFFxcXZefr9RI8+48Ya0QQPD7c5VP/0UDARSBR1ukEEhEAgEAoFAHANQLJsxegQ3eXqYMOOSyEq8TEhxkgW9SUwY2Y2kC8Hnt1BPwQjQIFxWMAk0ipJxRsbpdIbIpWVGISWZUheFw0UaF2hSJCkFZzFFg8nwTYFw8QQZg5BZo9VGIsraDZ3fftfw0tNNj9zVcdc/secec/z8TU7NZlL2iIzAxkivYgucda7tsovZjIzkyf9KPB53p7vTYrH079+/rLyMwBUGl4SIT4xHXB1Oi80BsXckynld7Vs3rAn4fOoxOG6xWotLSy0ZGY6cbKPBRGF0n/4DZb0uJzdfp9EmR+UxFJ7G4pk6zErGM1ihwETkWJRso5xnwHIMWDaFlWkMdsXoD+BbnMG5je0bXJ2CJJvNurR00mz2de+Bl5U6SMLg6SQEHo8LwVGjy2323wyToBiRNnb6grIsUyQIL6B6VISTN7VG83uOtqXte/rZ0cCak2MtK40lHjQBx0gM18bEpuqancMj/wxw8c7GtpYFK3pFOB1YrkSm60ynnXdh1ajBc3DMjzH1itRn/Ek5RYUEmXrMSYoq69dvwoUX6tIc7tq6zRs2JNMPO8igEAgEAoFAII4FcJy22dIuuyLQu78okuqoOlwhJDIxhG/fQL7EctnqTCZMUXBZoBS1S4lSZEJWLCKWTwgm2CWSkgKSxVEk+BIuUYRAEwKJgXApgkgIEDQaeDq7upV59hnl5lt1d95reuGpjE8/Kli6Iq/NaRAikkaQaFnHEWHZEJg4JfsfNxoKi/Gj8crdUDDo9/lhg2U0NMUQCq7BJQOFg0fJomiz24ePGTds3HijI6uuobEtsaQbGIBRp7OaLWGOt9odGkbD+YIaVueLxbPTs1gaHFXFotEVGlg7GTcpYS3v08g+LR400dF0Rs7Q4A4S1/hjZklLkmaS0+o5vfo2LgwzGJhu3XQmE1dSnJmTYwsGCWc7LYu41UyOG1em0fzWBwW32Bvl291eSZbAChJzi9Q+NRGj3YJWobUEcRTacz+YzOaC3r2iFKU+JpjaCSrGIrUbN4iH+tJbRVFi0ei6NWu+//67999975n/PNG2dFVPglVIPE6RuEKWdetxxi03zcqyVIlknVZryc+l6F0aEO6jwVDevy+bmRkNBmqrqg5Xb9jvQAaFQCAQCAQCcWyAE4Sxe3fdhed7rJkRiiYkjJZ5kRb2FyQqWOL9PGqnlKwQUQITrDhRxOAFFGdTOE2MyJTkXIJnIdSEKBgiQ4qWMFKQ1TkoGCcwcc7GSXZOZkRSoXQcR7ZvxeoqtN56E8YZcEWPkwQonMLQitYQ0QYUY8fEUzNuvM5UfHT0SSXRYaQOTAQIiiBpnNBq9BaMYDFcXYfDaDQWlvQYM37yyZOm5uTlJw+iKCozLRNnjEu3VTf5WzneVd/UImAmo86Y7IAC4D+krI6ChLaI0RJPywqpLgev6qZCkJImFCECUVmWCT2rNfFSnlZP4nDTcJORCQSYDpeuxdnGSzEFpzGCLCzQFxZZdpStIklSZ6fH54+oM9xISp1aROAyBm5Lali93tDlXsBFM0xOr16yLY3HCHgIJVymMTlcXx8Lhg5BXRRZrlq//vVnnr35ppvuu+/+1954fcmaFe2kvIkmnCQRZoiYIgqKNHb4mKKzzt5IszqFDvq9svz7108pkhIAWdbpcvJyd967wwsyKAQCgUAgEIhjBpJhbadMcJ8yvoM1KyLE7TGJ5BJ//d8XuCwpsqSO0INgXzYSTCFFdsepngReguMGiTBLeCHJWzEZVwgRpyVCfXEuKYsUHzeLfHccH4GzwwksVxEZRSJlnhVCRj6qk+CcoGUYjcsMLpCYgpN+0uw68XT77bdb+vUljpY+YZjRaDCaTWrorH7UL4h4FXXymLruRhLYa7Pbc/PzzWZzKgnDeD7WWL+5YfvKSOc20VfHe2tqW9Y6A0450YuXRF1cQ8QlBZdwtQHAbyhZJtU7gROyRpQYSSZpGccYEqdli4EhCdWgsrLTdBpjLEa6PeHOTp8gShSNlZRkOhypZRh2At5BUSxBMuoyIBCnE7gkK/EYRxOYhk11hXUdCIpyFBUZu3UDg4I2EnGFxeRgTY3/kBYTb6mre+PRxz946ZWg1zvuhHHX33DD/f956Mx/zWgYN2Yxo1NEnBF5Lh436gynnXXe1ky7DWMa5y0KujpTxyfgeb61obHJ69UU5Pfo2TOVerhBBoVAIBAIBAJx7IDj2uwcx3XXcsV9RYzFKInCJAyiV4hXd3zU0XqJrIkvWe1dkmV1kBWD67JoKpuULCJvEYk8hc7AZa1MpNNYJgsSoB4qy1FGCRskPhcnB+vYURqsPyH1x4jelGIAyVIoEaMFdXE/VoQSJYEWZEKAo+IKFRwzOuf2f6X17U/sPrDqL8Zis2jNxnavtzMUjgkSL8rwETFSUGicYkFoUvlSDbQTpblla/W673owkXzWwBIOs93k9W+au+jbVmerlOjogPygTWRieUNKwhgZY+FbAjkDn1QnmKnCproaxkmc1kDqNDSoGkEQBYVp9jSNIPKSwEqSBlNklpV79c7TaHYbgUmSpM1mM5nMydUL5cR7tKAE+JmWlkZ2jSX4dgXqZrHbuw8dJFNQYbBKtTsS93jbGxsTPZ8HAc9x3878qHLewiyz7bbb/3XPXXdfcvHFZ06dcslVfz/9/vuax45plhlTXAp0qGuUl/Yst5w4vI3G1s6ZP/ebb7xut8Dz8ImFw+tWrfr0v5+447Ehp5yStaOD8bCDDAqBQCAQCATimALHMnr30110sTc9C1NIEiJVGf6X6BNSX9wkS4SsLkOOE4n34EJYn5Aq2AcKlC3zRkFU3wtFKDoFy8PlNIUwYdpCnZjHRKxy1CJF8wlpME2eSOKDRDw9ThIyQSiUlcRpVRu0AqUXFK0IVkbHGCLMyBA3Bxhb+5hJ9ltm2Hr1Ujt/jioETm7YWvPIKx+9+PHPn8xZ+/WiTV8trpq/rnHxulqXN0JTe+/J4QWuvXUbFfPl2AujSnkbO9yrH1lmH+HasvWHhZ+0djbABYOXyhQu0DhPqlOc4MJlAheJxBu4GMVP8F48FiS5GMnzWNyoIxlKjbShPUwm1uag4rEQz8ExtIIJOp3Sq08WSe7WVtB0Op2Ooih1BQlJ4nkeviEdEvPy8pJ5uhoavb5s8CDaZFKXeUyoBRGNVm/eJIoHt5iE1+tZs2w5LcnDRg4bP3GC3eFIPkgMTffp16/XGWesSLcGMap+y1ZwLavVeuH11xeffkqnKLz1yqvPPPTQ1++99/PHn7z7zLNPPfjg0uXLR44ZffqUqUkRPRIgg0IgEAgEAoE4xiBIKnPy6eGTxgYYnQL6RIk8LXK0KIHigFSBP6naBCG52h2lDmRTw1uF0BG4AVdo0CycknB1MQqbIucqvD0uF0vkcC05SscM15kHa00DNESeLOpjCiFQIk5IainJaTnqyDiwAFLiWQFCZipGBSlL24ST7Q/enTZoyFEcvLcTiqJd7sicisYvljQ8/1nFox8ue/TDFW9/X/nlvHXesMiwbCrf7nBc1N3ZAhcqUBkerKidLYyLxQa5N65jt2z6bvWGH2N8BLKJOCaARIE+wYfAZFzteOJwyisIbfGAxPA8Ew1jflEKp1sMtNozo2K2aHJzdZIUUpf/UDulYnY7m5dnT+79Hcnxb0mDgm1ocYPBAM6Q3NvVoFnWVloqpNklhYAnC54/rSx7qrbFwuFUjgMjEgoH/X6CwktKu5uttlRqApZiSnqU8+n2GE5EIxFJXZ+Q7DNw4E2PPz71+n9IWs1H7777zG13PTfjzteefGrL5s0TJ0y4bcatZWVlqeOPAMigEAgEAoFAII49GIfDfNllnWWDOFwPnkRgokyAR8kSoeCyum55YjwfSBKhLq4nqW/RxWgQK0Idh5YYikZKmExjRDohZspRe5goiWr78JqeIpMnyLqoRAkJC1OnEmHquumKIqk+piqZrBqZwEhgEryc2XnC5OybZ6SXlu06QO6oghOkRtakRZhMH273KzafYvHIhrCik3FavZy9QYCVajF3rHX1xoVNdYsCDd+y4TVWM5ZRnKmR6ab6xnA0AjLDKoSGV9i4pONxC8ZYZMqqaKgoHXZG8AjfryhrWJ+83sWOPvnpGSYjqFKycINBU1BowfCY3qBV56ORYnq6MStzN09IotPpjEZ17YrE0MvECExFAX3Kzs5O5ehiwE03O+zGnCxwJ3heZAxnMbK9cnNnU5P6tBwwkJXCcRv8hyFBM1OpO6A1rEAQIUko6VHKshpIgbZNz8q6+uabH3zqqfMuv6zboL76/OwewwbfcNut9z704KAhQ6hdXvp82EEGhUAgEAgEAnHsAZFrWr/Btsuvi2X2wHgtHaMYTu1yEigQnOQbdtWoVO02EjGMwyEsBclS+wjU2TpqsKv2Kikky7BaMyNpJI7iZVpQaEHUJNb3U5VL7XBSi1BoMYgrvPo7cSROyAQTJ4OstWXi+PQZ/3T07K2eqqsA8oERDFSQIgjFqMQIipMoSiKZpAGmcu2ORqNzZOdjDO5sW9O2/kPP6pc496wMe7hXTu+iPlOGDT/brLdSBNnDljHCkd9Tk5atGPIpqwPTFmkdmbz21Lyep3brnWE0Wo36btlpvQpyjDrNTg/Q6TXlPfPtVj3LUmBQkkR0dIZb2zyp3buQmZmZl5cHekCSJMOoAw7BoGiaNhj+6hcTHzi0RsMYDTKmwBMDTx2OEVxzW0vl5oOaCuWPh9vCwdwI3lFdFwzu9iZcaAG3293q98hmXWmfPtQu/ZxanW7MiSfe+eCDD7z26n2vv/zQiy9eetXVeQWFqd1HDGRQCAQCgUAgEMckJM1knzuduOA8ryFdEnWkoM6JSroTeA64AvwHkwmZw/iwuuQEHpYIXlKXnYZ9iTk8IEIkRrIGhtFRkqxgIkFIFASsYGCkTKqrVMAmofY1yV4Zj8MPyCRLagTLhMh095SpBY88kNb3aK68tyeioPiCnIRrJIJW129TGAmjBVLP4UZBYRLjEfcCSdAZmcN6l53Xf/CYYf1LBwyYkG7s6WoJN4ZyJp501bC+w0E1QcgKrY7B2cXltnwHZdVxTICT9BiVodMNy84blpNr3DFEMDHa8TcokujeLTs3K02ICjRByhLtdsddrt08IQlFUckOKLAmrVYLKgXodDr4mcrR9VAfKAK8XR3TmFjTRNEEg82rKw5qIF9hbn7a4LI2VqxeXlG1ZZMgpt4oBU3h93gW//prm9fbY9jQ7r16JTz+N6C5LBZrSY/SwUOHlZf31Ov1qR1HEmRQCAQCgUAgEMcw2vPPcU+b6jJZZYUhJZwWZXX5PdgBcaa6AB8hi+oYPPXFRVFMComEOg0KEwiMI5QYK/C6KGbhNNk4YVQkUsRwkRIJWmBoQUNKDKiUTGBCUBA7BYIHe1JkQuEwJWi2chddmn/zrZacLrfCAS+IXl+IFKIGOUSpgxsZrSQxkqLIuCDuXZ+SWPXm7OzCvKLi3JKC3PxsgxWL8NsIjctqUZfUS2VKQJAEFCcJQlyKi4nRjapG7Jf0TDoti6Y0osmaGF2m4HtdaiHxSqjOSEQdMQgGBUIFBlVUVNRl50EBatOorZswqESvpZkX6pcs6airUw64G8putT/2wJPGcUO21FQ/fv8D3836tqmh3uVsr1yx4p0nnvhp5n+zMrMu/MfVxl1Wnz+KIINCIBAIBAKBOIbR5OXlXH1V6ITRAb021QGlYISEw0cNbWWFgoBfUGfUSIISbsOUkPqW1sSrYUGmCJ6UOQOPZYtEFsazEpiWBEGwDPvU3ieeUCSZlds1uBvHCChLxgQyZszj/3Zl2s03moq7JevQpSBwJd2AFRKt1o7FetdqxrPJ7lpp823qZRWLMvTEHnNsdkIQVIOz89Mvv/34y88+/fKjT79594fZM4OBJlJdpns3SHV8ICHIEi+LnCDss8RdMJqYwqJMR4aB0cngW/E4v2mzU31N1+7IsiwIAtws2GZZliRJSAGb+p3CdSnUPqhE7VKPH4abMNlfU7tqzuzoAXdDwQX2KCi5YMaM/OGDVy1b+c//u+nyiy684dLLnrjq2oVvvq8XxHMuOH/Y8BGp3EcbZFAIBAKBQCAQxzA4TpjKytNm3OIeNSqC6QiBVHBZxmSRxHgKgluZFBS5ncNCBCnRWDvGN+JETB0oRsuYhqNJnhIJTDQpdAZB6nBRgQPUoVgKznM0J9CyzDFEE60L4hIlSYoc1qQrF11jvvpGNiOza4b1ZrP+krNP+L8z+l03xnzeAHZKb/bWCdYrR5pumj5g2sTBLLPPBQYMOgPGaNdWVq3cuHH12tWr1q3dsG4Lw1MM/vsxinDZquRQuETg0LoU8ceLFmg1uoyMLL1Bq9VpMZwSRbzDFZCl33ddQZMyDENRlMFgKC0thW84EdhaaneXBEwvLSNTpmgRU1d4V52ckkkuvvyrr1xNTUrirVYHyPDRJzz8+mu3/ev2tCxHdUPtmorVm5oaOnVMzzOnTLroIqrLDGVEBoVAIBAIBAJxbIMThKV3H8Pfr3X3HhkTdBKBSazE0RLHYCJLEhJFt2HCapFs1xiCrNKkxJtkJQTRrqKuCgHxuaLO26FNDJ3OSoxCi+pKFAIFLoaREkF6hFjEL9AiFWXD1mL+H9cYL7+QsVl/Nx2l6wASotMyPXKNJ/YynXVynxOG5o0tkycMNPcsyWTo/akOHIhr9SLOxDBawcGbNDimJTE2YUy7AVYjgv2A2DCUQmAUQSZeFrU/ErViI+GowEFxjCwT4WAs+c7cXYGS6QQgUQUFBTabDQ5M7euqaPT6gp69CVZDQaup88ykCI7ZFJyq3Lp13q9cNJrKdwCQJJlfVHzD7bfP/Oi/n3z6+dNvvnHnG68+8/mn9zz6aG7+kXo97iGADAqBQCAQCATimIeg6IzR4wy339o0aniA0tACpRFIVlTXfsAxmo0x8iYhslogG1htOytXY5EtstSmYJyM4aKMKwKlCCZJKcSEHAyOUQhZACmAIzkCb5JIr6gRcJ/GHjr/IuNVVzE5eTjepWNIGVN4TOIUUm9wGGiFFLxyLGI2m/ZvI6q05OTpjXaBYGSMFSFOVkRcXXnj94DnCJLabixNcbEYRZGS/McTfhgQWk7k4woB7SsrsWhM7cjaA4KAvTLHccnl+GAb2GvOLgJBUYxBq8Vwq4RZJEwv4ToBs0p4Wkze8tOcjvr6VL4DAycIrV5f2qNs5MgxU6ZNm37OucOGD7fbbF2qIw4ZFAKBQCAQCMTxAKnVpo0da731Nu+4UwOEHY+xdBwnJFl9u45CMRyG1cajq6LCGpndyrDbNMp6mquSpHaMDBGKgHG0wKdxWHdFcCgxRpIJmRQI0k8qDRIbIH24wX3G6fqLzmfTMrvMe5/2iSIBJE9laUzZNIZLIuFqD+N/NNaOwHC9RiNrKVZ9g7AiEopIgj/tRbrU3iqcJHGGlimfIvKYCJKT2rdvNDpZHUMo8WCu6qqGEnyldu0Eyk0uIJGRALQB3AkuJrW7a6Iat0KDuOJUiKSdLNWgpeopwkeSNZs2rV60KB6LpXIeMNAOcO3gkEAXHMSIDAqBQCAQCATiOIFk2fThI9NvnBE88+xWe0YcJ3FcVkheIQRSVjRxhW6TlXWisEjCFirkMppYzuIraHIDSTeCLKmTo0g7JnTHOauMK5ImRnLNmNCB+XFHx9RzMq++1lJYAqFt6mRdFUWWeJ+bDnpxSUNpTXFFJ8m03x+QxAPwEAUTKIyWZYIlFJrCGY3RYCL2uGRoBIZiCJxgMFakaQWTBGVvK+vtjt2uM5ohcxTH43BXwkEhHv99lToTQPlZWVlms5nn+aQ/dOU+KEDGCB9ObSeIlST+K4bNxuVZOP8LFlsT9FTX13HxeCrf8QIyKAQCgUAgEIjjB0qjtQwZ4rj9FvnSi91ZGSF10WwelwVMxkkZZ3lSF2CYehJbo0hLBGKuSPysSHMxYbEirMflBgqL0XIuw+ZrWYYi/Eqkjuc51jd+QsbNM+w9+5Bd+K1EOxE5LtpRS8U6aZJl1HlNeokwa/R6ivrjl1apfogTgoLjOp3M0EaDIT87lyT2spIEpfbEEUZGY2W0pIgfiCTQDEvRWgyOwzFZxkMhOGg37wJNamxsrK2tDYfDJEn6fL5AIABV6uL6BJcTJLDVmDxH5pcIQiUv1nJijShtwiVD/36DTjxJ95e8o+mvBBkUAoFAIBAIxHEFTpK6goLsK65hZtzfcep0X68RvrRuHaaMTqMlQtFC4uWnJI9RnTJZJZKrBHKOhH+pyB/h4nsM9qlWXGxQAmZcMSnbFbmZ8vYcavvbZfbu3Qnqj1ec6wp4XG0+T7NEKRyOC7KysbFpTVMsQtKxeHT/KkLguNloycjIEQkqTrMxmiJYWq/V7dntpq4bISgymFZcpnlM4ZVIOApF76v0SCReU+2cO6eqaos/HtfhhJZh4QxxeZeeK6/Xu379+sWLFzc3NxsMhuHDhxcWFur1+ng8TtM0CFUqXxcEJ3L79et99lRdr3ImM9OekTW679Azp067/a67H/jPf0aecALNMKmcxwvIoBAIBAKBQCCONyDoZ7OyHWdfkP3AY8b/PBW754HYrXdJF18XOvWs0PjTGwcOrelR3pTbzZVW5NHnB+WcmCs9ul4XnK14P+IDL0c73w8EZsejmzG3JZ/++zWWYcNI8tjQJ8Dt81V3hLZ7MC+nhGLR1Zu2fr++w0dTG7euj0YjqUx7AxpNz2rtNocIcsNqOA0TJ7G4JKiTnCQJtCmZDTQswnHhaCzoDyuwOy7FeTHK8bwkirIo7zG3SRDEn39aftvtL8+cuSgaZSRJyzDsoMEZ5104yGBI9enBGWbPnv3oo48uWbLEbreXlZWVlpaCQWVkZESjUUhhurCEQLuV9u59178ffPyppx965JH/PPLok888/cyzz9x+84yRI0aCBKbyHUcgg0IgEAgEAoE4HsFxUq/XFRfrhw7JOf/8wn/cmHHrnbZHn9A++iTzyBPEw49LjzwqPvyIcOc94i138tfc4jvjsvYxZzn7TuFzTxfZCZLhZGLoNPuVN2afdjqlN6TKPBbwR8QfFlXPWePWWfN0Gq3D7Ojk9Esqt7336X/nL1oZi3GpfHuDpKi0tAxrZhZjs9N2m6Rj1jfWeuIxkY8pIicp6vubZFnxhSLtHZ1clHMYbSyj8wTDMVnmFVlSZEURwbFSxSUQRam+oRW+R4/uX1ySzXNBk0U5e3q/Sy4ZZzbrUpkwLC8vb8CAAeedd979999/1VVXZWZmsiyr0WjURTEkqYsP5APBy83JnXjqxCv+9rfLr7h0+AmjC4oKLRYLdYz0Wx4syKAQCAQCgUAgjnPwxIfS69nMTF1+fsHAoaUnTOgx6Yz8qdNzzr0o88LLMq/4R/Gtd5Xd/0j3Rx7Pe+TJ3Ieetf37Wf2DT6ZfchllOJb0CdCwGp3RMnTk6D59+5oMutNOHv3Pay/rUVIWEy3rN7f4AsH92Iheoz1p5MmnTTp7QL9ho4aNK+85IBAKC5KEkyS0oAKfRJeLxWgszsntUVyU7UjLsKdptFqTyUSDfuEkgUPO3Ub9MQx9/gUTn376hkmnDyRIoVuJ+YrLB54+qVdqdwKCIEaMGHHDDTdcfvnlkyZNGjRokFarhROBQcF3OBzu6svx/Y+BDAqBQCAQCATifwsI8CEEJDBcXS5aoyF0Ospk0mdmWvLzLYWF+qJCTWEhVVBE5BUQJvPvfKDr07t3z3vvufXcc6YYjTowkHFjh48ZMeC6y6969sG7rrrsDIfdAk6SyroHLMUOKBkybcrfr5p6zY0Tr7367JumjTwlXa8naRYjWRIj1XYj8DSzqXdZ9/zcTLOeLbCaR/Ts2S0zi8EJiiBxMKjdIUkiN8fRo0d2nz7pN9805rnnz7jp/4YXF9lSu3cAEmU0GpPilEyhaXrcuHFXXnklCNXx2plzjIIMCoFAIBAIBAJx/KDRsA6HHb5hG2yEZVlwGKPekJ3hyEizMPtdThDHcIqgTSZ7Xnpeni03L6Mgw2ZnSYrACRw+qVzqmhOU+qIiHGyKAfOBk1HUH0bV2Vn68eMLTzqpKD3DsB+L2wlY0/Dhw2+55ZZhw4Yhg+pSIINCIBAIBAKBQCCOBl18mXLEPkAGhUAgEAgEAnGMoQiCzHGpjyAokgQpB7XYABwoBoNSOKyI+3gVrKJIkYgYCEDJqZSuhyLLcAlQSfVCDn6mkMzzgt8PDZj6fWDI0Sic8UDkR47FpGAQk3+/Ol8SqLDo9++z/RFdGGRQCAQCgUAgEMcSYAsd77/f9vLL7a++2v7KK52ffhpes8b1+ed8e3sqx36BwD22fTscXn/vvY0PPdT51Veiz5fatxNJCq1ZU3f33fCJbt26m5zIcryxMbJ5s8LzqZSjB9fU1HDfffV33gnfnlmzpFBITQW3AWnZaTh7/kx+MAwure2556CQVPqu2faNf/5859tvg17u7ywJgitWtL/zDpiqmr5HTsHtbnnuudRd29vhe+fAc/4RIG+RTZv4trbkT3iuIhs3Cp2dyZ87gVaC9IMTaUWJNzT45s3zzZmjfubOhZ+gu6m9+4ZrboYqKdz+1ks8BOABhsuEC0z9/tMgg0IgEAgEAoE4loCIvPGZZ0BjKLudTkujrVaZ53mnc+9x5x6htuDxND/xBBzumDrVMm4c6JPg9f4umxSNNj7yCBSYceGFbG4uTvwWMcqi6P7uu9ZXXxWTunIYOfglKyDch/jeetJJplGjPN9/H1y5EqLkwOLFzvfeC1ZUQAY5Hvf+8kvb66+H160D8QBpidbUuP77X/gILhdIIFw7fEO2pO0Eli9PlgxA2M21tsIuaBy+o0MKqN1x0M5cRwf89C9c2P7ee9Ft2yAntKH766/b3norsnXrri0Jx4pud2DpUufMmZEtW9SUWCywbBmcCKoK5atnF0UoDbTB+cEHrk8/3VVg4HDwK7V3EWrucsEuOFHnl1+2vfmmWtoBCMn+kaPRlmefBc9J1plrbGx67DGoWHJvCkXxzZ7t+e47+WCsBi6t87PP6mbMgHYGs3XPmgXSDlqe2r1vQuvWeX78UTx8qpNEgn8yjz0WqqjY7W8BfwJyxowZyS2cUefbIRAIBAKBQCAOGQP7B28+hYhZDRN//tnUv79t4kSCPegADMJB5zvvZF91Vdq0aYa+fbXdu0NsqsTjIFTBpUt5lwtsIVZXJ3q99XfeCaoT375d368fqUu9eohrboZIPfNvfwPxgGMN/ftTFktk/fq6229vfeGFzs8/Z+z2eFNT60svMenpJMvqevd2f/553Z13dv73vxhFQWLHRx+FVqwQnM7Ixo04RbHZ2RBe++bP51pa2Ly8XXXroPDOmRNes8YxZYq2pGQvhUgSqJF/+XLL8OFQ82Qa39oaWrs24+KLTcOHg4TIkUispgZid6iJ7+efmcxM8KLGhx4CFel4/33jiBHeb75puO8+MRAAT4jX18OVxurr9X37wk/nW2+BovjnzWPz8zV5eVA4CCSoF/gV3KO6f/2L1Grh8l0ffwzZoFiuqSm8di18rOPHQ4O4Zs4EvfH+8IN57FjKZEpWL1ZbC14EOaGS4ZUr9eXloE/Ot99WTzR3LpuTwzc3G4YMgbo1PfEEGFFw+XLR4zEOGIAnlruIbt/e8d57uvJyaA3n++/Htm2DwwPz54NWCe3tpmHD1GyS5P7222hDg23cOOPgwcnz/g6wys6vv1ai0awrr0yWnATuGuiNpqDAMGAA6CuInG/OHEO/fnCL4QmBYuFZhTaEj76sDGcYuOPwYLgSzQs3HZoFauL6/HNQLLWHCsfhQdpRtAxiRlBU4UMPOc46y3bqqXBPkxcITgUNguM4odFAO8AtIw0GOBz8DQqkbTZNcTFtsfBtbfAB9QJD1mRnQ5GQAZ7tjo8/lrxeJiMDNF69WTk5cDgmCN6ffur89FPwWyYrCxNFUF+oGzyx8dpaNjdX8PtbX36Z1Ospg4E0GonE64mjW7Z4Zs+Gwh2TJ6uF7I0Iv1vPm8KnNBIZFAKBQCAQCMRh448NShAgnlYNasCAQzSocNj53nvgNqLfH968WdWG6uo2EJ6cHAjlPd9/L7rdUiAQWLIE5AeExL94cbyuzjJuXPJwRZKCq1aFVq1S500pCgSUEFXL0ShEpabRo6VQyDNnjr5nTwhPtT166Hr1AuPyzZ2bft55EIm6v/ySNJnAWyD2BfUKb9wIMSiUDMFu9bXXGgYONPTufcirn7e/+Wa0ri7tjDP2blCyHKqo8IFBDRqkGlTiLBAlQ92g5hANB5ctA4eEPLru3fW9ekENQSMh4s+/7basq66C/P45czCCAD/J/9e/TIMG+X/9FeJm0FGQAd9PP2m6dTP06sW73VAU3BeoAMhhfNs2CMEphwMCdPgJaqTG6A4HqdEU3HWXedw4ME9Cq41UVubdfHP6BRdAfSSfT9ezZ7L+se3bQd4K7rzTPGpUDO4Uz4N6abt10/fuDTIQ3bQJyjQPHx5audI0YkT+7bdDOjgw1J92OOBw0KTQ6tWmoUNxjQYOBJ8BKwbbSb/wQvOYMaqnwVlkWdWM+vo/NCgQj4xLLlE9cMcNUr33hx80RUVJgxJcLv/ChdrCws5vvw2tXw92rdpLQQHIW3DJEjkWq7/rLnjYwNk6v/oKftJ2e8tzz4HYgGKB2Kj2O3VqqnCQpSVLQPngcHgUBbcbnjHPd9+BPcKlwdMI9xrOCzoKp4DGAXmrveUWuGvwZPp++QUMqv7ee6NVVXDhoJqQB57S2rvuilVVQWu3v/FGYOlSUqeDNgksWgS3sv3tt8HN6PR0+I5DmwtCw/338y0tkKdz1iwonM3IgH8y8GxDTeDZpqxWqCMUqxpUVtYhGNQh/pEAgUAgEAgEAnEoEARlNhMEIYbDB7uGQYrEmCswBK6lBeJXiKpBitRJJonpMdYTTyy47z5NcTE4EsgPROeCxwOBafIoAELYPIhWe/fu/Pzz6htvVMfj+f0QBKsmsHEjhJggYJr8fDYzE4pKP/dc388/w4kiGzaAD8QbGgSnE8JiXY8eGRdfDBE5/IQoXx36pSiWUaN2RucHC+icOl4OvEV9d+1eClE7u/LySIaBakixWCqRJOHy3RDxr1ljnzYNaiX6fOpKD6AxvXvDT4Xn4UpJvV5fVharrYVymexsCJeZrCw4Vl3mAcfhRqij6SQJ9Amk0XbKKamlxnFcW1rKdXSoTjVhgpAYawdhOjQgBPQQhVMWCzQaHAstD5YFSkNnZMRbWn6b8IPjajarFc5I6PUiuITHAwYCjawrLwcLSt0UHAcJhDzqgEyO23V4pGpi0CawpSjQArbTToO4v+k//wFvlBMD0qRoVPL7KY0mKV37RJbBcuF52PkY7BW4cN7r9S9YAHqfeckleTNmqAoUDovBICgTJor2yZNzb74ZVA1kxjdvHpSZffXV2ddcA7c+NQltB9C8saYm99dfO2fOhG8wW+8vv5hGjsz75z8zLr2UhCuNx6VIBG4WZIYWg1OAIkrxuPrvguPgcOupp+Zce23a9OnwdEHLQ+XSzj4bTsfk5kLO7L//HZ7AWH29f9Ei9zffqJ1XOTmUzRZYt45rbYXDoa2yr7vOdtJJ8A+Bzc8HIcy48MK822+Hp0g9Y2IZD3BaaHn84P+KgQwKgUAgEAgE4q8Dp2ltcTGEy7G2tt8FnQeF7fTTs666Kue66ywnnUSwbLJDCQJuNjcX4njVRkiSSU+n0tLskyZB3AkBaPJAyKPv2TP3xhuLH33UPnWq94cfAosXt7/5ZtMTT4BRwCFq1A6ZIZomSYjawSvAASDQBCvLuuYa89ixatcHBJEsq+/VC/zE8/33gV9/hWqoA6gOFcHlAjdgs7NZcJtE+b8HbMRohF0xkMYdS1+ow8zS03P+8Y/cGTPsp58OF07b7cYRI0DtMi+6yDRqFEFRkS1bIFIH92NzcqBNlMQyhmBTICpgVqAWpFYLXmQaOlQ96pJLTCNG7JQMTVERSEJw6VLDgAHgS2pHh9kMl59ypESbq90XiWUh1KULvd5UAyZJZEiVBjl1OmjGVPUuucQweDDsSu5XOA6iec7phJLVApPAiUAqwmEoWV24Am5cnz45N96YfuGF3p9+gjNCFpCiaEMDybJw4cmD9gTuo9pjGY9zTU2/2V0C9dy7+CpUBmoImuT85JOqyy/vSPTbqD6ZyIMzDKgjVA8+ULF4YyOh0YB7Q7r62aUcABQFrBUcpuBf/8q5/nrQS9Hj0RYVkWYzHAX3Rc20o+TEZmJjx0+CpuEQaDG4a7iiwJNJkCRlt8Mtg8PVkXiJ8XiwC1oAJBYqA6IFPmZMDFhVD4c8ibdFwy1OPsmgu3ATYQPKh2cgXlcnwwMPz9t+XxG2V5BBIRAIBAKBQPx1QHgNQaqutBRCc761NZV68EDYR0KICfHoLuOyVMCjIGDOzITQEBQi87LL0s49NzlXKrlfDAQilZXgEmBEhr59IdxUx+ktWGAePTr7hhsgvlcDyh1hP6AtKYEo1j5tGsT9qqXY7RCFQ6gNQERrO/XU4Jo1EMSnX3BB0qwOjeCKFbzLpcnMVEdY7Xo5u8Dk5TE2W7y9PV5fn0xRLU+vp+Fi09LA6OAyQYS8v/zifP9953vvgSYZhgxpee65luef982bl3HppdAyvvnzne+84/rsM8u4cdrSUqgz6JNx8GD3N9/AIR0ffOD58Ue1Ny8B6BDtcMiSpO3WzTBokCzLcC4oBAJ0tZI4DhuanBwQrfY33mh94YVYQ4N53DjIkDxczUlRUElVD+C+Z2cbhwzp/PxzqB6cKLBgAUTzSd2CWrW9+Wbnp5/CXWALCpKHqwJsNre//Xb7W29FNm2Cc4E4ub/+OrJ+PdRH1T9FgWsExYWcYDLJo/YEZENfWiopSmj1anXC0g7UWimK6Per15tYvB4MBOwo/bzziu67D1S59c03A0uWpHInSTihupG4dvVJSByrbiT27wTSVP8BJYa7luj3gzxCIADqlcyvZkocq25IEhiX2qS7A9nUlQwTj7qaL3kUkKwGfOABMBopvT7tnHPy77yz8IEHsv/xD9AkOXkWADIni4Vjd3k+4aqjdXVgZZrcXGRQCAQCgUAgEF0bHKdsNtOIEbzTCbF+KvGggGAXQsNd3iME23I8nvyWBQGiduPQoboePTrefResoP211zq/+GJngCsFApDY9J//tD7/PMTxbH4+eBQYV6yqyv3VV57vvxdCIThFskDID7EpKBZkBvFoffnl8IYNYIBca2vba6+F160zDBxIp6WBZRkHDkyWfwjAibzffy/xvL5XL9pmS6XuAYicvryc9/vDa9cm6wbRefoll6jdL4kombZaQRcdZ5yhjukqKoIqOc48E8QJLCjrqqugqhBDQ8QM0bz15JPTzz9f37evfcoUTUGBffLktOnTQd6gNeDW/KZADAMKmnX55WBoqmFec42urAyOsk6YAMIGemObPBmExz51quWEE8AnIacmP3+nCWjLyqynnKJ2fTgcjilTDAMGwInSzz1XPVFBAbiWY9o01RgVhc3KIhnGOn48ZADxSB4OBTrOPhvuI3yyr7rKPGqUvk8fuDQ2NxcuijKZ5FgsBObp9erKy6GGyaP2BKoK+kdptYFly0SvN5WaSIcG9y9a5Pn5Z/+CBc4PPoCWgZO6v/iC0GigtuplgBpBU4uiOlIUvhNKAhsgfvp+/cDGPT/8AMdCyarP7Epi5UNw9dC6deH168FSNIWFkNn3yy/uWbPg+YGzww2FvcGVK9XVKdra4PiE9KheJPj96jSnpUvhgdSVloIbq4q14+zJu68+pZKk79lT16sXFBvZsiW6ZYv3xx/VoZLJchLVUDOTJK7VhqEya9YkOzD55mbIz2Rl6bp3T3WIHQxoJQkEAoFAIBCIw8YfriQBqD0PiaXnhI4Ox6RJ5I6l2w4UiA1l2Tx8uDqAKhGsQ4wI8bRh8GBwMwiyIYgn9HqwGgg6+c5OCPQtY8eq68slMquDoAwGdRm0eBxCczAHCEAhupUTi84ZBw1SdWjwYJAH+IYYF/RDXc0M8vM8ZDMNHap2gGg0UiQCP+GQwPz5YAKGfv0SlTsUIuvWNT37LHgLeALUf6eB/A5oN0UQPN98A9dlGz9eHVGm14P/qMqRPATHQVfAnaAQfe/e6oQlnQ6uEX5CnSFHuKJC162bfdo0MAc4Vu0kAaHS6dSjCgvBJCEd/HDXCjDZ2aBVao8fnKuwEDJTFova8jRN0DS0DwHWYTJBlA+HQ8vvtC8A0iFGhwAdWonJyYEDyUT1DFC9nj3V/pncXIJhwGGg9cD9QM/UnqUdqN2VDod6Lb16wVWAqYJowc2Cw2EbKhmvq2t59VWxszP3+uv1/fsnx6ftidoFRpJgL5zTaRkxQltcnLxAtfzsbLiP4TVrops3Q01AzMBRo9XVYETx+nrrSSfZJk6EWw9qCg0ID4xl3Dh4xkA/oPFtEyZAIWBHgtMpuFxweNrZZ6eaTlH49vZ4QwPf2goSFdm0CdrB0L8/19ISq61VYjF48kFi4QGDS4jV1IAWEjqd7cQTVTcjSbhM//z5CseBusPTm3HRRepJOzpMw4aBcMIhav/qyJHqyhAul+Wkk+CZhL3g81Bn0Gl4JOBY45Ah0HqQDpWxnXIKNCxcJpgbNDKUCbro/eUXuByoM9wXtc57Y18rSeBtO96iRRgO8l8vAoFAIBAIBGJ3Moy/RcD7AeLLmhkz3D/+mH/TTfl33glWk9pxICSGNkHEmVyUGUi+0QjXaGADwuhUaYoiRaNyLKZG/wbDrpE9xKkQfYKHJCeKQCQN21LiJTzgEhB9wrccjeIsC6F/Kn84nMqv1UKMrJbMcRCZu3/4wf3558VPPAGBaaLsgwZq3vToow1PPmk/+eTuL7wAgpHasSeJl/lumj49Wl9f+txz6RdccFDjr6D+oVWrIPSHqu5LNo4CiuJfuJBJT9eVl6f04wBRlKbHHmt85hnrqFHdnnlGbbd9Hw6aVHfbba3vv5/zt78VPfggCEkyHVRcCgYFjwcahzIawTnhOYGnS51kheNMWho0F2xDNrj18MxACjwVycVLwLHBjtQVJjDM9dlnoOgF992XLBbqJvr9yQPVn1CUw6GupeHxwJMDVt/86KM5N9wA8gMKBCmgPclvsHR1hlJNTdMTT2RceKFhwACogDpwVBShkrABDyTvckGRILpwajUxLQ1UVvD5oFZwW0Gx4BsuCq4R6iwGAvAkg3FBZg6sR1FAeuEpqrriCvgu/s9/0s89Fx5ptZJ7oyMUSW0lkMPB5AYyKAQCgUAgEIjDxgEalLok9JdfVt1wA6XRlH/wgWXMGGwXwzlWELze9nfegY2ca6/dtfPkIJDl4MqVVVddFWtqKnv55TQIZ/e7MBrYnfPDD7ffcouuqKjnzJk71w3/HyRUUbHl4ovFUKjsjTdsEyaAz6R27BVFAXvcfMEFEs+XvviibdKk/bfzgcC1tLS/8QbvdILHKoKQe/PNqgQeANHq6qZHHsm8/HLLCSekknYntHZt26uvZl52mXn06FTS4QPkqv7++9vffdd64okp89w3+zIoNIoPgUAgEAgE4rBxIKP4VAiCsli45ubAypWi328aMkSdD3NQXRBdAIKitIWFxgED6EOqvCKK0aoqCGdD69dnXXRR1pVXUmbz/svBKYrNyuLq6/1Llohut6F3b3rHJKj/IWQZJKT+zjtDmzdnnHtu5qWXkkZjate+wHEmM1MKBPyLFsWqq/Xl5eqah39O2gmGYTIy6PR0fWmpferUvb/Fa2+AvGmLinQ9euzLukmNRltcrA4W3TEl7HABpueeNav5+eehxXKvv968y5y3vYLeqItAIBAIBAJxxDlQg4IgTK/X5ucHliwJVlTIkYj62iKTKTmv6VgBok9wHtJgOBSHAQ2oqmp46CH3Tz+Zhw4tfvBBTUHBrqul7QtCr4fAPVRRAe0GFdB17w7R8P9OT5SSGMrY8vTTnd98A+5acMcdoC4H0v7QRJr8/MjWrf5lyySvV1dWRqel/Zl2A5uFG6Ht3j35CuADLwrUi83OVu1oH9UmNBo1w6H1au4bJdER1/j44+Cf2Zddpk6vAmPfL8igEAgEAoFAII44B25QEHHS6ema3NzgypWeuXPlUAgUQp3FQe79lbLHD4oic1xky5amJ590ff21oUeP4gceMA0ZcoDjGEEyoaGYtDT/okXwEdrbIYink+12vAPtFq2sbHriiY5PPmFycorvuccyduyBz+kizWZNdnZw+fLg6tV8W5tqPnb7gR++V1TnP4THdf9HHVqZ+yGxVntw2bK6e++Fa7edeGLh3XfvumrivkAGhUAgEAgEAnHEOXCDAtRugaIiNiMjWlUVWLYsUlkJ4aw6XV6rPT59QFEUQeBaWjyzZjU9/rhv8WJDWVnJo49aTz75oNaEALQlJZTZzDU0gERxjY2ETqe2G8Mcr+0mC4Lgcrm//bbh0Ue9P/+sh3Z7+GHb6acf1HQmsB02KwtsM9bQEKyoiNfUQBuqrwCGdjt+O/EUnuc7Ojo++qj+oYciVVW28eOL//1vXWnpgTwqyKAQCAQCgUAgjjgHZVAAKJOuvNw0eHCsujqwcqX3xx/j1dWUyQShrRrhEcQh/o2/i6FIksJxvMvlX7iw+emnW998M97YqC4i9+STljFjDqEbBA4x9O2rKy6Obt0aqKjwzZ0LNkUZjfABGVB94DhQAhBOaLd4XPB6A0uWNDzwQNsbb8Sbm80DB3Z75hnQzp2LMR440G76Xr2MffrA8+ZfvDi4ZAkUzjgc6kjIHa/3PU4A7RRF0ecDx27497/b33tP8Pszp08vvO8+Q58+B/jI7cug0Fp8CAQCgUAgEIeNA12Lbw9itbXtr7/u+u47UAtSqzUNGmQZPRrkik6sKJ3KdGwix+N8W1u4shL0KbRunSzLupISx2mnZf3979pu3VKZDpV4Q0PLyy93fv21+u4gvd40bJh5xAhtWZn6aqaD7NfqasiRSLypKbJ5c2jNGvgI4bC2qCht8uSc66/f/wpyf0xiElrbq6/C88a3tmoLCmynnWYZN05TXEzb7fD4pV5He8wiBYOg65HKSu/cub5588RoFB65rEsuyb7mmoNasgWtZo5AIBAIBAJxxDlkgwKkcDi6bZv7228h7Its2iRzHKbRUCYTcVBvi+pq4LjC84Lfr8RiYDj6Pn3sEyfaTz1V17Pn4bouMRgMr1njmzPHO2cO+IYsirhOB4EyQdPHrgngOA7mqbZbNErqdPrevW0nnmifMgUa8HAtsSAGAoHFi93ffONbsCDe3EwYDLTDwaSnU8e0QYEdKQq0G9/ZKbhcuCyDpaedeabjjDMM/fr9wZrve4AMCoFAIBAIBOKI82cMKoUkiaEQmIB/3rxIZSXX1sY1NaXeTHpsoikqYrKzDQMHWk86Sd+rF4jT4Z+tBCG/LIseT3jTplBFRXj9er69PV5be6y2GwgMjrP5+Zq8PGgxy8knq+K0+2uRDw+JgYKx+noPePtPP8Wrq+MdHQLPp/YemxAYRhuNbHa2afBg2+TJlpNOUhfMOKSmQwaFQCAQCAQCccQ5DAaVQJ0AI0mYLEuRiBgIqCH1MQtts6Ws6UjPtEl4FCgofMscB0Kl/jxmZ5FRFgup16vTuqDpDrs77YosK6IoxeOi2807nUJn57HbaABO00xWFu1wqGuswyP3JxYbRAaFQCAQCAQCccQ5XAa1G8f4pJSjFo6jdjtYQEGh0Y71dlNbLrH+yp9uQGRQCAQCgUAgEEecI2JQCATiaLAvgzpul35HIBAIBAKBQCAQiMMOMigEAoFAIBAIBAKBOFDQKD4EAoFAIBCIw8YRGsWnLjTn9fJOpyKKR21aEQLRxcBxnHI4mLS0I/TuLzQPCoFAIBAIBOKIcyQMSua48Lp1zg8/DFdUpJIQCASGKTiu7dYtffp0y0knUWZzKvXwgQwKgUAgEAgE4ohz2A1KkaTQmjW1t90Wq6+3jhtn7NcvtQOB+J9H8Hpd330nC0K3hx+2T5lCsGxqx2ECGRQCgUAgEAjEEeewG5QUDjc/80zziy8WzJiReemlTHZ2agcC8T+PHIt5fvih9oEHjD17ljz+uKawMLXjMIHW4kMgEAgEAoE49pCi0VhNDZOT4zjjDKRPCMSuEFqtbdIk68iRsYYGrqkplXrkQQaFQCAQCAQC0XURvV6upYVkWdKEhgshEL+H0Gj0paUKRUmxWCrpyIMMCoFAIBAIBKJrI8uYoqgfBAKxOzhB0OnpBMPgf+EalcigEAgEAoFAILo2aPlyBGLfKMk/MfyFIINCIBAIBAKBQCAQiAMFGRQCgUAgEAjE8YKiyLGYFAj89olE1EGAB8kh/lFfURRJSm3/IcmqBoO/r96OdIXjDqUOh0bypKGQ+sLiYwqZ49S2EoTU7wMnebP+ZAtDu0EF/H6F51Mp/xsgg0IgEAgEAoE4TgBfanr44bXDh68ZOnTNkCHwqTz11Pb33wc9SOU4AOKNjc533pEPPiaObt/e9tprByghUKXmZ59dN25crLExlZQgsnlz1RVXrBk2rOaWW6AmqdQjjBgItDz//KYzzwwdU+8sBnFqf/XVdSNH+ubOPSiJAncKLl/u/vpr0e9PJR0ScjzufO+9tePGeX/8MZX0vwEyKAQCgUAgEIjjBIiM462tsaYmBccJvR7XasONjbV33dXx8cepHMDunQ+wrQbfOzqCBLe74cEHnR98QDBMMgUAKVLz/K6/AsqB9B2+JHR21t5zD0TSav/VTnYvPIUsqwfKstDREa2tVfuadgBa1frss57Zs2VJ4t1uKRRKnTRxrkSWHecFwduz/wR27TxdcntffSw7K5/IABtwumh9vRSLQcV2pv8BkFMQ9jyLWsJ+Tr0ne+bfvXo7UW/WLr18kIt3OiNVVWCAsJ1K2uuByVPsuBHRrVurb789sGyZmnNPkoVA/j2BXbs+PLLMe72R5mYBTAx27XKKJL97un4jWc4uqGfckbLrdteEnDFjRnILZw7zS3wRCAQCgUAg/tcwsL+Jx2EBlMbzww+yIGScdx71Rwuayxzn/flnORwuefrp7KuuSps2zdivX2DlSsnvTzvzzODy5bFt27i2ts5PPgE5oWy20OrVro8/9s2ezbW00A4HQVGBxYs7PvoI9jLZ2ZTRSOr1/rlzXf/9r+fHH6VAgHE4SIMBTgS+BLLk+uwziMJxmqYtFv+CBc6PPoLYl0lLo202yBaqqFAP/O67eHMzbbVSViuExVxzc+cXX7i/+w5KiNXURDdvhnrCqaFMOBYOcb7zjhKPp51xRubll0NRgaVL+ba20KpVnV9/DSVQFgukdLz3nveXX3iXi83MhBpC5QOLFol+f3DFio7PPpPCYUKrhfO6vvoKLkTbvTtO7NZnAK3kX7QILNE/fz40L5OZCYmBJUugMvry8sCCBb65c6HB2ZwcnKJCa9eG1qxRm8JoBFHxL1kCDUjb7dDInd984/rkE9+vvwrt7UxGhtoyihJeuxYSPd9/H6utVStsNv/u7EnAAKHxI1u24Dju/PBDyC/zvAbOSNNSNOqfMweaDppUDgaZrCxCo4G94Y0bO2bODK1cyWZlhdat45qaoObQGsGlS9POOktXXg4X64UDP/kEbiIUosnLg9KgzaNbtrhmznR/+228sZFJT4dE95dfwk9So4E7BSmETrejWgoUAufteP9935w5gtfL5ubC2UWfDxLhJ7QwVBVS4HrhusCO4NbAM2AbPTpeX++cORPuhbawEDJgOA4PGzwSnlmzotu302YzPG/wCAWXLYOc0W3b4DEAwYb80U2bpEjE+f77Qbi0vDxoE9iOVlbCKeB2pyq2X8IbNkCDWMeM0ZaUpJIOExF+N41U+JTt421tbcktwoBeMoBAIBAIBALxp8gw6lNbh4loVdX2a68VI5E+X30F4WwqdR9AiF97000Q9Je++66+d2+IUIOrV1ddd52hR4+yt97adv31EAFTen2srS3vxhvBalrfeCPe2orJMs6yjokTc667rvXFFzu++gpXFDIvr+zRR0E2av/9b9HjgTyE2ZxzySW5M2aA6jQ/80z7+++rk6xwHCLmwn/9ywmy9PPPEFWTxcU9n3kGzKHmllsgdMYEAddqbaecUnT//RhB1N51l2fePFwQCL2ekCQ5Gh24erWurAwqD+YD52p/8UWI4wmrteT++zVFRTVwOlmW4nFFUbo98gicse7hh+VAQO3W0Gozpk0revjh0IoVNbfdBieSeF4IBEAwdMXFwQ0bRNCn3NzS11+3jBuXbJ8kYKS199wD/gbbpFabd/PNYKetr77a+tJLYBRCNCqLImW3l9x1V9ZVV9XcfHPn4sWljz0GlwAqUnXzzaAchbfc4v7hh7ZXXyVIEi5KkuXsK66ACwQHgNaO1dfjkqQwjP3EE4sfeEDXs2fyvLsier21d9zhWbxYa7eHq6qkWIw2mUpfe806frzz7bebXnlFcDqhHcAtsy+7LOf660Gfqq65huvoIGlaX1bGBQL6bt3K3nyz5bnnmh97rHzmTOupp7a98UbLm2+KLhfcFDo9Pfeqq7KvuSaydet2OLymBhdFuMsZ06fn/fOfWy+5JLR+PcayxsGDezz5pHHo0GStwLRbXnqp+dVXpWAQB0/Q6bIvuaTg3nvjDQ1wXUosBhIFLQ8XlXHRRTjDwO1oefHF+kcftQ0dGqmv55xOgmWL7r0XHqR4XV31//1fYPVqtQ+KptNOO63kscfAxKA91fZhWSEczoPqVVX55s2jDAbO7YbnyjpqFOdyRWtrCZrOveaa/DvuAHFN1m0/gAy3vvNO8V13WSdMSCUdJjpCkdRWAjkcTG6gUXwIBAKBQCAQxxEEEW9urrnjjs0XX7zpwgu3XXedHAqlT5+uQHwcCnGtrRA0l778smXUKPf330MgW3T33fDTfsopgaVL4WM9+WRtfj5ISO4VVxBabcsrr0CwmPOPf0A2XWEhyBXoSmjlys6vvjL07dv96aeL770XXMi/cqVtwgQmOxtsKveSSxiHo+3ll7m2NjCTwnvuMY8Y4Zs92/P99yAY/vnzrcOG9Xj++cLbbwdLAS9KVVsdD8VYhg/X5OXB4Rlnn23o3191p2AQLC77b38re/VVUJe2d96htNqSRx4pe+cd25gxnp9+Ci5fLvM8qCNpseTddFPOlVdCmC74fEX33JP7j38IkYh/zpxdzwLEW1rY7OySBx8suPVWnCTBMcC11B0kaRo1qvSVV4ruuAMUqO2997jmZji77PeDnsF+RZKgDcH6RL8/vGmTTBAZl15a8vTTUI5l9GgwwI5PPgFzyL7oIji7fcyYwIoV3tmz5b0Nh4MqybEY39qq7d697LXXsi66SAgG/YsWhdesaZ85k9brQXHzwdYcDueXX/rmz/f+8ku8owNK7vHyy9AyXFOTDPq687pwPLxunevLL1mbDY6CY8GT22bOhBsKdhGtr8/7+9/L3303bfLkcGUlPAPgaZTFYurbN33KFDorK1UIhoU2bFALSUvr/tRToHOQwfX555HKSvXCw2G+uTkTKvDSS3A4TtOpY+BawG9xHJ4QaFJCowFBVaJRvr1dIYjsSy/t/vjj+qKi2PbtvMul3tBwWPD77RMmlL30kv300+H+gkw6Jk8uefhhTUZGcP16y5gxpc8+Cw9hoKICLjN1ji4GMigEAoFAIBCI4wqId8EoBI8HxMBQXl541122005T0zGMtttzrr8+7ayzIJblXC77qadmX3VV+nnnZf/976TdHq2ttZx8sqakhM3NhUAclCZSX69wXGTNGnVEGYTsPA9xMETkIsc5pkzJuOiirCuuKL7vvswLL4RoWDWobt3yrr+eNBggFFYikdiWLeror44OgmXBW8KbN6vdEWeemX7hhRmXXAKxMgTZyToDBMNYTzhBW1zMZGZmXnKJYdAgdfwbjpuGD8+87DIwNDEcjjmdjokTs668Mm3atNwbbwTnCVZUKIJA4Lht/PiMiy+2jB0LF2IeOzbz8suhfEKn23MVDbjqjHPOUUQxXl+vLpghqwsPqo1js8F5088+G4419uoVbWmBNlQPwHHwUnWDIJJD8qAZrSedxFitHZ9/DpIZraqS/H5wg/CGDYQsx6qq1PGBLhfUim9r23Wi166AdbA5Obk33eQ44wzH1KmE0SjH49Ft2+JNTeAVoVWrgsuWQQocDlYW3b6dzciAisGF59x4I9wjtVY7XxRGELG6unhjI1QjmFBcTBThumLV1ZH16zV2u9piZ55ZcOedBbffDuprO/VUymw2Dh2afv75UIdUIRgGhYDIZZx7LjR42vTp+bffrrriunVqE2GYceTIrMsvt592mnrILu8owzUauPtQVPo552h79JCiUXgCjQMG5P3jH+DD0MhwOWoJydlQOK7v1i376qvtkyYxWVnQ7GCJuTNmQPWYtDQ2PR2epbRzzmHz8sA8D2E5k78GZFAIBAKBQCAQxxGyrMnJKb7nntIXXoBPyZNPQthNWa3JnZTRCOEv+AxOkvATLAKCXbUrAwJuUcRxnKAodfgWqAJsJKJkNj8/7bzzMv/+97ybby7697/NI0eqFiHL6oGJLoXQ2rWRykrIn4zpk9qjCkl6un3qVDgw9//+r/CBByBEJjUaMDcZjEKS4NRSPI7v3jukKkqyEIaBAmEfqA3oCmWxqPWBvXB9PA+JKglJSCoNQBkMhFarqg5BgMKpU3FIEiwluXcnEN93zJzp+vzz0Jo1cMlwvcl0yKf2kED0D1VKXB2RaATYBdtyNArnVTvEolHICWIGGlZ4990ZF1xAmUzeX35peOSReEMD5IdTO846K/PKK8FzCu+7zzF9OrS22s57rO4AQIVB23CahtomLyR5+dru3UFIsq6+Ou+WW4ruvts8apSaG2oG7ZaoHjSgmvI7CELXq5eqtXDgrbcW3nEHWKh6L3YcyDU3B5Yu5Ts7k/dIbc/EY7AT9eyQb4dVJptabVI4OTwJubnqtC6aTqb8BkXBAwbXgsNzlXhs4HTeOXNaXnopsHy5GAxCC6RyAopCms10ZiaUk7xk2KvOd4KbhWEkwxAGw15O0cXo0pVDIBAIBAKBQBwUEIZCAMoWFup799b36qUpLNwZv6rRcCIyhm1dWZmusNDz009NTz3V+vLLzS++CHpgGjIkmY13Op3vvqsIgr64ON7SEq2uFtzuwMqVgYoKieN03bszZrPriy9aXnwRPm0ffKDObFGjbwxidOeHH8qRiHngQCEUimzbJnR2hjZu9C1cCK4FVSJZ1vnJJy0vvNDy/PP+X39NVmZX1EruBLaTPxPf4BW6/Hz3Tz81P/VU+xtvQM0hXjePGEFAwA3Ok8yc+OxayO9OIHq9nV98ARUGk1QoSk46SeID19j22mvwaXnuudCmTabevZnsbNpqhZbp+PRTOGPrK6/E6urAMwSPR10kY+5cbVFR+plnQoNwLhc0l2HAAD4UCq5dK7hcoXXrfEuWSIGALAjen37yzp6dGiu4k13rmdgGhdN07w5lxpqaonV1fFubf9my4Jo14JOG/v3BfFpeeaX9zTebHnuMa2jY9UAQKjhKk58fbWgAkeNaW/1LlgRXriT1etOIEZzbDa3tfOutxqee8s6dqwpSwqDAe93ffsu3tKSKgqeitJRNT2//73+bn30W2qHxP/9hMjKMgweropVspT1Qz75zV6IyALixZ86cwLJloFVqN2BSyZLP3s4NyJ747PwJG3DszqLU764KMigEAoFAIBCI4wRwGAh21Z6TvQWgav9AsqcIw8ANMi+9lIZw+e23Gx5+OLJ1q2PaNNv48YRery0u5pzOhkcegcA3/9ZbISfkqbv9dvcPP0CASxoMEFJnXn650NEBoXz7u+8aevZMO+ssiJUhiI/X1ECYLvh8OTfeaOzf3z1rVt0dd4BTgTxQVivYTvaVV/Lt7Y1PPAG7KKNR7bXYpZtoZ/2Tieo32BGE74mfULGca6+ls7LAB+ruugscI/Pii9VVEJKHJKxAPQa2E10rah/Lju2dUBaLvl8/MByoeWTTJjYrC5xKXRKDpsE3xGCw6dFH2955B2wk98YbaZvNPnWqobTU+/PPDfffH9myBfKAfhAMA2IQqqhofPhhyB9rbHRMnqzv2zfjggsso0e7v/++7s472997T/T7IT/4JNgXtKHodqcqkSB1p1I/Et1uBAFmm/P3v0Mjt736av299/pAMgmCTkuD8q0jRqjG+8QTiiTRifUD4S7DIapA4rihb9/syy6Dn83PPdfw73/7Fy4EkYb7m3HhhVAl11dfwY2IVVdDDbXdulF2u6agILBihWvmTBCzRA1UdL16ZV52GdxKcNSG++7jPJ7sq67SJ1bC2LMlk6iNTNOpm5hsfIoiNRpDeTlpMoGheX/5hcnMVGiaTyxxoWbeUQ78Ureh/rCdPAU0SPI+JreTxXY90Fp8CAQCgUAgEIeNo7sWn8JxvsQMHOvEiUx6eio1gRyPQ/wNtpB+3nkQoKsp0SgoRGjtWikW0xYWGocNU9f1VpRIZaV/8WIIZCFqZ7Ozg6tWRTZuFMNhkArTsGEQeUNcK3g8gcWLY3V1hEZjHj06GWSH16zxr1hBsqx9yhQ2JweOCq1ezXs8TFqaccgQXY8eEBMLbrd/0SKutVXXrRv4WLyuLuPii3cOMlQr+eOPUDHrKadA/WMNDb45c7QlJXAKtSdNUSCDunT16tVSNAqyAUpGOxwgBr558wz9+xsGDuSam32LF+tLS2FXrL7et2CBrqTkd2vxwVUHli2TwmFwPEUQuPZ285gxXFsbNLWue/dYTQ2cxThgADQIVFgRxeDy5aH16yGW1/XsGW9ro81mtUBFCUHLbN0qc5wmLw9qyOblKbIc3bIlWFEBlwn2BaqpKy+Hm6L2GjU1Ffz73zuX24ZT+OfPB3tJmzaNNBrjjY1wd6BNzGPHwhnDq1eHKyuhZPW+DB0KBuX/9dfOWbNwRYGr1nbvXv2vf+kKC3t++CFIHVTDNmkSeFFyRGV082a4KE1xMdwsVV0kKbZ9OwgVyCEoqOWEE6DF5FgssHQpnALuL2gzCFWyVnBR4LqR9etD69apPZC9eplGjqTMZnii3D/9pMnJMY8c+dvS55BdECAnPCG2E08E+4Ib1/nDD5gowkWJPp9v7ly4QDgpm58fqaoCp2Jyc/1z5oAr2k4/ndRqIb9n9mwQS5B5WRBAqjFJsp12Gliu5/vvJY6DYuHaUyfbN3/9WnzIoBAIBAKBQCAOG0fXoCACVqfcKIo6ved3M0kgVRDUXQzz25/2wUkE9V2u6p//d/YwJCbAwH9TOZMHyrKaZ2efCeSSEi9L3dEHoibJcnLdud8OTMyzUjtbEv0MSdQDRRGOgjJhe7f6wN7k4gGJbg01gyAku5J+X2eoz47ejGSB6llAeJKH7LGdPDTFjqtW65C4OrV6sAFVhQ0oTZZ/30rJBqFpWRQhXW3eHdWDvVD+rqeAxNRVJ7LxLpfzrbcomy39oouoXdbmVrPtOFGqqon+nMS+3a4RdMv12Wd1Dz6ocTjYoiL1LbqbNuXfdlvujTdCBvXad3bswC1ITLhSq7TrDU2Wtks9U432u7ZNkrze5KOSfIoSd3avmdVbvLMCyRMlGkq9qJ2PDVwCz8PhandiIoN6mVAO5E9MZkvpMZxix65Uwyaz/RFoNXMEAoFAIBAIxKGSGCX1W+C7K7CLYdRQddeQFGQgkfhbtA1AIsv+ljN5oEazM/hOAodA4m6mATb1uwOTayQkrWAH6oGQJxGO/5Z5B+pgNvgkEiHmhgy/D6OTdYZid9Q5WWCyeqlD9tjejR1XrdYhcRXwnayMKglQ59/VameDQIFw4I76JMvfS8vsvOpENjjEPHZs+nnn7apPwK4n+u1Kk+x+jbDLevLJWeefLytKqLKS93ozzj8/6/LL1cUboNq7NEWqhlDU725osrRd6qleePKMu15pkuT1ajRQWiplZ/X2yLxbBZIn2vFIJC8wdQmJpUHgtibvb6ocyJ9shOT2Lrvg2N+ydT2QQSEQCAQCgUB0ebpqKIn4QyiLxTx69M6RiodCYt3zgnvuKX/nnZ5vvQWfwgceoHcfpfk/zV/+rwMZFAKBQCAQCMSxAJKo/20IjUadmDR8uHHIENpmS6UiMHX6nyInXjb1V4EMCoFAIBAIBKLrQup0lMUiC4IUjaaSEAjEDmSOi1RWgkThydGAfwnkjBkzkls489edFYFAIBAIBOK4xMAyqa3DBE6Ssbo679y5rN2u79lTnRySfGcO+qDP//wHxAn+abS89Za+uDjjvPPUN/MeViK8uu7FThSeS26gtfgQCAQCgUAgDhuHfS0+RZLC69Ztv+GGyLZtthNOsO6+MDcC8b9MZOtW9y+/KILQ4/nn7VOnqotYHFbQauYIBAKBQCAQR5zDblAASFS0qqrl+ef9K1fy8TiaDoVApMBxU7duuddeaznhBEJ/+P/pIYNCIBAIBAKBOOIcCYNSkWUxFOJaW2U0GwqB2AlJMpmZTHr6bqu3Hz6QQSEQCAQCgUAccY6UQSEQiL8c9EZdBAKBQCAQCAQCgfizIINCIBAIBAKBQCAQiAMFGRQCgUAgEAgEAoFAHCjIoBAIBAKBQCAQCATiQEEGhUAgEAgEAoFAIBAHCjIoBAKBQCAQiGMWBZMlGb53oiiKLMpq4u4oMuxQ88FeyAOHKNIuh+2HA8+JOF6Q4QmSpNSPfQAZIFtyGzbUh2p3IIMowrOYyrMzg/qI7lE+pEDmPU+aPCq5N/lz1zzJnzvzJDd2/ty567BDzpgxI7mFM2xyA4FAIBAIBAJxaBhYJrX1Z0gIDo4n3p2763YiOoRtcCE1RcEkQQq1hmgtjROQoKZEOiL+er8UlxgDg+FYMjN8Ak0BMS7SOho24FuICcGWIORJHZgsGcMTZ1OPSp4O4CO8v9HPGBmCQn95/59AEITm5ma/3280GlNJO7Rk56MCeZxOJ1iNRqOBb8gP3/r/b+9OwKOq7/2PJ5NJJpNtskAWliRgCTYBgbhgIqsrECtBNIBaBQvee9XWUGytteytvVWRoFf/t9UriG0l1CpeRXAH1MQ1hCVREllC9pB9IZPJzOT/Tc4hhMkknEnklsD79ZxnnvP7nd/5zpwJPM98nnPO7/j6njx5Ujbp9Xqz2Xz06NGCggKdTufj4yP9xcXFXl5eEmyOHTvW1EGpLzWlU0YWFRXJigxu/xfZ0Sk1a2pqpFR1Bxnf2NiYn58fFhYmW2VMc3OzvLXFYpGRpaWlLS0t9fX18smNRqO8newr1eTDtB9AnzRZWtW1Dm2WFmWFBAUAAPCD6XOCknjTXN3cKr8/T7Y2ljU2Vza72d0sJy3mGrOEIr2X/mT1SUujReKNudbcUNjQXNtsqbd4eHlUHaqSXaRT8pKlwXJ8z/HyfeUeRg9bi81cZ5aA1FjaWHesruDTgpaaFolMEockC1XmVBZ9VSTRy261y6u1xSrJSt6upa6lqaKpPX21uTWWN8ruFbkVhRmFBl+Dp5+nzrM9b6mfGBciSSZHjhzZs2ePyWTy8PCQVCN/8YoOkk8kCElckbRz4sQJSVA2m62hoUGS0ieffFJXVxcQELBv3z6JNEOHDj1+/LgUkXXZPTAwUFY2b94sK5Jw/vznPxsMBnkjiUPSlHVJO++++64U9PT0lLeQfolh8tbyST799NPDhw9Lj7y7JKi9e/d+9NFHkZGR0uPn5ycZ6fvvv8/KyiopKcnLy5M3lQ9w6NChkSNHbt++XQJbRESE1FSPzXU9JSieqAsAAPCD6fMTdU9Wnjz60VHJSPKLU+KQBCr/If42S/tlSBKigmOCJUfpdLpRSaOKPi+SAZKyjIOMl1x3yffvfi8Jym+In7ubu0Sj5prmkydOevp6SgSSTslRslX2lSwkxeNS4kr3lrp7uEtqqj9e7653DxoZFDU1qvr76ur8ar8wv8rvKo3BxrDLwuTd897OG3LlkENvHqorqhtyxZDRt4z2CfaRnIYLmNlslogirz/5yU9kpbS0VP4FSs6RQCXZxmg0ysr+/fvDw8NDQkKUc0S1tbWSo+Li4iTVSKYaNGiQ7Ctj3n777aSkJIlhQ4YMqa6u3rhxY3x8vOQZiVtXXHGFJCKJTDExMb6+vpJHpCm7e3t7S8qS/wJ6vV4qNzU1ySZJSrfddtt3333X/l/DbJYeeevQ0NBZs2ZJ+lLynoyMioqqrKyUTyifds6cOZmZmfJel112mcQt9dhcxxN1AQAAzl8Gf4O91S65qLG80dvkHTAsoKGkoamySaKUBKGijCJZsbW2B6qWuha/CD/5NSkZyWqxtjS06Dx1AUMDmk40tdS3n2WSkCMr0ukX6ld7rFYKSrKSXGRtsbbZ2ywNFku9xdPP02AyyF4yQLJTU0WTzkMnS0tj+47mOnNDWYO8XX1RvdSXN5IYJgmN+HTBk8ATFBQkYUYyjyQciTRVVVUSkCS9y7qEk9zcXCU+Schpbm6W0CJ7SZ6RLCSZx8vLa/DgwVIkICBg5MiRRUVFEo0k1UjP6NGjJV9J5QkTJrS2tkpNyT/yXseOHbNYLDJeXiUISQCTylK2vLxcqg0dOjQiIkKCnOQ0+SRSSjolrR09elQGS5GsrCxpRkdHS8CTyKRcGShvNGbMGIlbeXl5yvWHPyzOQQEAAPxg+nwOStQerZXkIynF08dT760/eeKkh5eHhB+JOtWHqn0G+0hTUtDJ6pP+Q/wl88gYU6SpKq/KQ+/hG+Yr+yr3O3n6enp4eshW38G+FQcrqr+vllglQShyUqRb+6wTbe13QxXUSVm9j14ClSHAIAMaSxvb76dyd2+ubY6YEFF9uFr6K/MqDT7yO9cgCWrQ6EHyGdqTGy5oEkW+/PJLu90uoSg7O3vs2LFvvPFGYGDgDTfcsH//fsk2EydOlK0SiiTG5OfnBwcH19XVzZ49W7KQDFMGSJ2DBw8WFxcrZ4GkU8g/HglUEoEkeklekmwj0UtGSjQ6ceKEhB/JaWFhYZJ8JKdJWpMgJHksPj5etsrgIUOGHDhwwMfHZ9iwYZLNrrrqKqmZmZkpRaKiog4fPizvLrFK4lZsbKzsLmlNPol8vI7D6ouezkGRoAAAAH4w/UlQ54LVbK06VGVpsgSNDPIL8+vtJFKb/DBUVwFJLJ1p+fvvv5ckExAQIMHB09NTiT1CUoqEKMlCw4cPDw8PVzo7d+xawVWSqQoKCmT3kSNHmkwmtbcHEuckeinr8qbKiuzbnw+gIEEBAACcc+dbghLtvynb3Nx1xCP0V/dMIj3K+Si1/cORsvLaGY3+JUhQAAAAANBHzCQBAAAAAC4jQQEAAACAViQoAAAAANCKBAUAAAAAWp2eSQIAAAAA0DvOQQEAAACAViQoAAAAANCKBAUAAAAAWpGgAAAAAEArEhQAAAAAaEWCAgAAAACtSFAAAAAAoBUJCgAAAAC0IkEBAAAAgFYkKAAAAADQigQFAAAAAFqRoAAAAABAKxIUAAAAAGhFggIAAAAArUhQAAAAAKAVCQoAAAAAtCJBAQAAAIBWJCgAAAAA0IoEBQAAAABakaAAAAAAQCsSFAAAAABoRYICAAAAAK1IUAAAAACgFQkKAAAAALQiQQEAAACAViQoAAAAANCKBAUAAAAAWpGgAAAAAEArEhQAAAAAaEWCAgAAAACtSFAAAAAAoBUJCgAAAAC0IkEBAAAAgFbuJSUl6urZmM3m5uZmi8VitVrtdrv06HQ6vV7v5eVlNBq9vb2VYQAAAABwodKUoBo7SHCSyCRJSSKTh4eH9NtsNglUkqwkUEmU8uug7AIAAAAAF56zJCjJSNXV1RKTJDiZTCYJSBKi1G2nSHySfFVXVydRSsJVcHCwkq8AAAAA4ALTW4JqaWmpqqqSlUGDBgUGBiqdvaitra2srJSVkJAQg8GgdP6wcjoUFhYqzeHDhyckJMir0rwgndNDPqfFAQAAgAtPjwnKYrGcOHHC09MzPDxc+z1OZrO5rKystbV18ODBXl5eam+/1dfXv/DCC1u3bu38rd+V/OJPSUlZsmRJQECA2jXwndNDPmtxqSz1L6TvEwAAAPhB9JigSktLdTrd0KFDXQ1CEr2Ki4vtdntERITa1T/yW3/dunXyo3+Mh1eKIWCMhyHOw8uk86iz23Jslgxrc3pLfaHdKj/309LSZsyYoe42kHUe8vgY33tmhcnr+FF+gf762gZrdn7jrqy6l7eXHytt6dshn9PiAAAAwIXNeYKqqalpbm6WCOTr66t2uaKpqUkCmNFoDAoKUrv6RH7lp6am7ty5U7LTGp/BiZ5GdUM3Ga3NK06eOGizzJs3b/369WrvANR5yBJs1qeOnBbf48WTu7Jql6Ydyc5r0n7I57Q4AAAAcDHwWLZsmbp6Smtra3V1dWBgYJ/zj5eXl9Vqld/rPj4+/ZlVIikpKTMz82Fj8H/7hQ/38FR7nZGts738Ttht6fuzioqKzp8zJ5s2bnzmmQ3xl19uMpnUrl4ph7xqceSra38cHdHbxZOydf71g8urW//2xhcaD/mcFgcAAAAuBk4SlCQfm80WHh7en/AjIUrqtLW1GY09njjqXWpq6q5duzb4ht7nffZJLIS3u26ml1+hrVVClDQTExOV/l60tLSkrX/68cf/8Pe//01Ztm5N//rrr3UeumHDhv8gMwpmZ2cXFBRMn36tlgSlHPKm5TEPzR+qdvXK26BLnhpSUNoiOUeavR9y9+Lmxsa6yhM+/mfc7FRxvMDL29tDr3epOAAAAHCRcJyaXDQ3N/v6+np69nbO56xkdykipdS2i3bu3Ll169Z5Xv7zDK5NZrDBL2ymp++6detycnLUrrORsHfJJZfExIyWZcSIEUVFhWnr1//Xfz1r7uuH7xvlkBcmhd2TFKZ2abNxeYxEnd4PuXvxhqrKowcPVBQUKE1Fa4u5qrj4+717m+pqlR4txQEAAICLh+N9UBaLpaKiIjw8vP/zsNXX15eVlYWGhvZhUr6rrrrKvaTsg4DhJp3LJ4Lq7Lar6griEq5+7bXX1K4etLS0PPvMhtLS0pWrVnce78mTJze+9NKOHe/8x/33JyXdrHT22aaNG/fs2b16zdqzThEuh6y3ndi7OT7QX692aVbbYB1x61exY6/q6ZA7i9vqy+02a31VlbmpSefhMWLsZd5nPgRZstPx3Fy7zeZrMsniafB28wnpvTgAAABw8XA8ByUJSqfTaZ++vBdSREpJQbWt2c6dO4uKih42BvchPgnZa4l3YEZGRt9Om/j4+Nwye7YEvyNHjlitVrX3HFMOedXiqD7EJyF7pc4b0tMhdxb3djeXHT1Scfy4zWYdHBk5+sqrHOKT8DUFSr9stbSYZWRxfl6A0a2X4gAAAMBFxTFB2Ww2edXr+/I73oFSRCnoEvnFL68zPfsyDaBinpe/vKanpytNV5lMpqCgoBazueuHLysre/bZZ+bPS7k5aVbqQ7/YvXtXa2uruq2DNKXz4WXLkmffIsNkcEVFhbrtbJRDTp4aojQVqesPz3kkt7bBMcUdKzVPv3//0rTDaruDcnme00PuLC55KebKK+MmTY654qrQyChdD39l6ZetMqZ95JVXSrOX4gAAAMBFxTFBtbW1yatO5+T+KFcpRZSCLsnIyEjUGwP6dAJKMdzDc4yHV5/PmRQXFx8/fjwyMspgMEhTDuHzzz+X1PTNN99cd/318+bNNxi8n3ziia3p6Z0Ry9zc/P+ef146zebm5OQ5SUk3FxUWrVq1Mj8/TxnQOznkafEmk98ZkWZDesm23VXZ+Y1q+xTp3JVVl7bljMsvoyO8x8f4Oj3krsXbr8pzhTK+l+IAAADARcUxKbm7u8ur3W5Xmv2hFFEKuqSoqKiXRz9pFOdhyMzMVBuuqDxx4uWXNwUHBydeo84+J5/nL3/+7/j4y5999tklS+776d13P/7HPy5YcMe2bW8cPHBABkjEev+D999779358xesT9uwcNEiZUxSUpLG1CFvISFHbZxNbaPzawvHj/JzeshOi2/bXfny9nK1caa0LcW7stSZJDr1VBwAAAC4qDgmKGUK7x/k/h+liKtzgmdkZKhr/dP786O6Onr06PLfPfbLpUtleegXP7/vviVt9rZf/fqRYcPa536QdPTRRx9arba5t831PzXxtxzUtdddJykre1+2DKivr9+9a/e4ceNmJyd3zmEoY6ZNmx4fH680e9HTIY8b5Wvy8+j+4KbkKe0X+8lWpdkpOqL9jJmDnorPeeTbhWvzsvMcT3Bt2l6+NO2IbFXbpzgtDgAAAFxsHBOUl5eX3W43m81qux+kiJTqw0R8/8csFsvhw4fz8g7JIit33nXXHx5//Ec/+pGytbGxMefgwbgxcUOHDlN6FL6+vn5+ficqKmT3srKygoJj48aN9/dvv/+qk4yJjIxSG67LfiW+9oPE7glqfIxf2+eTZavadkWaZba61qH76axjpe1/+u43XwEAAAAQThKUTqdrampS2/0gRaSUqwnqh3pya71d6wwWo0eP/vurW97e/s7mV16ZOWvWK5s3v/vuzs7bt06ebGpoaPhkz57b5t56c9KszuWOBfMPHTpU0ZGg6uvrmpubBw0erOziqh/qkJ1e3TdmzBh1zc1tl23sUst9m6zXq203t8Az77wSSmAz+TmeOezp0kEAAADgouKYoITRaJTw4zDRnKtkdykipdS2KwICAnKsLWqjrw7aLLGxsWpDm+DgkJ/d+7PExGskREk6UjqtVpvVao2JGT1/gbjDYblm0iS9Xl9b037XkL+/48zg2skhZ+f3N7Vm5zV1P2TlOVdK8dSW++R1dcuC2ja/j58fu3F5zPgYx8+8MClsferIXc9fprZPcVocAAAAuNg4SVB+fn42m62mpkZt94nsLkWklNp2RUJCQoa1WW30Sb3dJhW6nn7RyNtonHvbXC8vw2uv/UM5Eefv7y8hJCw87Lbbbr/zrrscltmzkyUlRkREyMjqquqOGqfJN9DSoikKyiHvyqpTG2fKzmtc/WLBnEdyp9+/X15lXbnQzkFdo1UqOD3km266qX3uPsvsffaR0jzWFp7Wesu0+EAJS8oAB6nzhzokq16KAwAAABcVJwnK09NTkk99fX2fr+WTHWV3KdI5rYJLZsyYUddm32lxnORAux2t7Z9c6ihNl0RHj7jxxhu//uqrLz7/XJo+Pj7RI0YcOXy4l0hpCgwMDQ395ptvzM1nBL+a6urcXE1z8clHrW2wvrmnSm13kB5JTRPu3rvqxeMff1Pb5uYmr7I+Ys5XEqXUQads292+r9NDlr9FbZvf75rnq203tw2ts4+1tccnCWOL1uaNmPOl+9WfTLg7S+KZ0zugeikOAAAAXFScJCgRFBTk7u6u3OSjdmkmu8iOsrsUUbtcNHPmzICAgL+YnZ+TOat6u+2p5uphw4b17Re/h4eH7BgVFfXaP18rLS3V6/VTJk+prq7++9/+dvLkSXVQx2WKn+zZU1rS/lCm8PDwyy+/4ssvv9jzyZ7OG6jke3jrrbcOHz7jubc9UQ45bUux2u4g8WZXVt09SaF7N0+o/SBx1/OXyausS49Eqa5nouoarateLHB6yBKf2mchv/GOJg91IkEhgSrNMnvb7kqJZ5u2l0dFeE+NN8kHb49nt37lMEFfL8UBAACAi43HsmXL1NUzGQyGxsZGyQze3t6SItTeszGbzZI6rFbroEGDXJ3HvJO8tXjlo/dN7rrL9a49AVb84WTVx9bmtLS0zvn0emKz2b784gs5zGnTpss7qr1ubj6+vnoP/Xvvvis5cPz4CaFhYfY2+zvvbH/vvXfLysryDuV98cXnzz333MEDB6ZOmy7JR450+LBh3377rYzZv29/WWnp3qysjRtfMvoYR4++VL6Q6dOvNZl6e9yTcsibXt0Z5K+/eowadcJDvFYtjkqeOkhWlB4h69Lzm7uHB/qf/qM8+vzRnZ/XOj3kb775ZuvWrW5XXu82brLa1cHbvdX81iu1DdadaWOk2sKksH+/NWJavGnL+yeiI7w7P4PopTgAAABwsXF+Dkp4eXlJCpIsVFRUVFvr+HxVp2SYDFbiUz8nMV+yZElCQsLyk5UZra7dEJXeUv+XlrqbbrqpnydMEq+55uqEhI8+/PDb3FwJSPPnL1i5clX0iBEfvP/+q6/+/fPMzyddM2n1mrVDhgxRxkcMGbJi5cr5CxaUlBSnp2/JzMy44cYbH3zw59rvBFMOOXX9kd3dnmbbu5e3l6dtKenpkNWblxodT+hN89iftvSS7Ffiu97yNC0+sPaDxNT5Q9X22YoDAAAAFxv3ko7r0Hpis9mqq6stFou3t7fJZJI8oNM5hi673d7Y2FhXV2c2myU4BQcH9/nsU1f19fXXX399Q3HJGp9B8wynT4n0QuLTQ00VsbGxr7/+ujIH3cCiHHJjXVla6sh7epjmwYEknIVr83o/5Llz52Ye+NZt3Xa3S8YqPeN0R3YZHw10P8udZlqKAwAAABeVsyQohQQkYbVaJT5JlJKYpGQkyVcSrpQn5+r1eslX2k+5aFFYWLho0aLc3Nz7DKaHjcEBuh6DWaGtdcXJyh2t7TNuD+if+52HnDp/yKrFUaZuz2vqVFBqTk07sm131VkPOScnR0KUxDO3m+50C4t0a6z7D7+P/nh30A9SHAAAALioaEpQCklKzc3NEpkkSklkkh4JVBKcJFAZjUZJVsqwH5b87l+xYsXWrVtN7roZnr4zvXxneJ0Oacqs5TssTemWBmkuXrz44YcfHug/9zsPOdBfnzwlJHlqyOwpIeq2UxOLS7bZtL1cmhoPWYKZ1Hz33XfVtpubxuJr1qxRNgEAAAAQLiSof6GMjIwXXnihawAY4+F10HZ6nsCUlJRly5YNHz5cbQ983Q95fIxvdt7p+eX7dsg5OTlxcXHnqDgAAABwwRsYCUpRX1+/Y8cOyQBC6UlMTJQ8IK8X6mVm5/SQCwsLJUqdo+IAAADABWkgJSgAAAAA+NfqcTZzAAAAAIADEhQAAAAAaEWCAgAAAACtSFAAAAAAoBUJCgAAAAC0IkEBAAAAgFYkKAAAAADQigQFAAAAAFqRoAAAAABAKxIUAAAAAGhFggIAAAAArUhQAAAAAKAVCQoAAAAAtCJBAQAAAIBWJCgAAAAA0IoEBQAAAABakaAAAAAAQCsSFAAAAABoRYICAAAAAK1IUAAAAACgFQkKAAAAALQiQQEAAACAViQoAAAAANCKBAUAAAAAWpGgAAAAAEArEhQAAAAAaEWCAgAAAACtSFAAAAAAoBUJCgAAAAC0IkEBAAAAgFYkKAAAAADQigQFAAAAAFqRoAAAAABAKxIUAAAAAGhFggIAAAAArdxLSkrU1bMxm83Nzc0Wi8VqtdrtdunR6XR6vd7Ly8toNHp7eyvDAAAAAOBCpSlBNXaQ4CSRSZKSRCYPDw/pt9lsEqgkWUmgkijl10HZBQAAAAAuPGdJUJKRqqurJSZJcDKZTBKQJESp206R+CT5qq6uTqKUhKvg4GAlXwEAAADABaa3BNXS0lJVVSUrgwYNCgwMVDp7UVtbW1lZKSshISEGg0HpxPkpp0NhYaHSHD58eEJCgrwqzX7KyMjIzc2VUK00x4wZI8UDAgKUJgAAADBw9ZigLBbLiRMnPD09w8PDtd/jZDaby8rKWltbBw8e7OXlpfbivFFfX//CCy9s3bq1Mzt1JQkqJSVlyZIlfUs7UvPpp5/esWOHvIva1UVcXJxUlvpqGwAAABiAekxQpaWlOp1u6NChrgYhiV7FxcV2uz0iIkLt6ivl535mZmZGRoY0ExMTZ8yYIT/BO3/fy0/2F198Ubbm5OQ4HYCu5Mtct26dfKvjY3zvmRUmr+NH+QX662sbrNn5jbuy6l7eXn6stEW+vbS0NPkm1d00kJpSWerLevLUkNlTQqIjDNPi289bHis1Z+d1FH+nQt5IcpQUl9eO/QAAAIABxnmCqqmpaW5ulgjk6+urdrmiqalJApjRaAwKClK7XJeenr5y5Ur5aR493C1qaHtPXYNbdo5b5+/7zgHj49xM/u0DCordjhWeHtDehQ7yLaWmpu7cuVNS0/rUkUq2cWpXVu3StCPZeU3z5s1bv3692tsria9SXF4lO0nx6Igez1hu2l4uxSVHSWWpr/YCAAAAA4eTBNXa2lpWVibhJzQ0VO1yXUVFhcSw8PBwT09PtcsVko6WLl0q0WjdcrepCWqn2J3p9rNftcck+f0tY2TAi0+6yWunzgEvvfTSeRKiCgsLV65YPmXK1IWLFqld/+euv/763NzcVYsjVy6OUrt6JglHco6kHS0hSo7uhhtu0LWd3Pi7UclTB5kbG5vq6+xWq39wiHfHxIyyXlVSLCvevn7+ISHHSs1zHsmVhEaIAgAAwEDk5Im6jY2NHh4e/Tl9JGR3KSKl1LYr5Ee5Ep8+ePWM+CSk+fX29sgk8eme29sHdI1PQhkQPdwtNTW13tndOD2R3LhhQ9rNSbO2b39b7bpQyFch8WnT8hgt8UkE+us3Lo9ZmBQmX/K6devUXmfkG7733nslPn383NgZl3sfO7D/cPbesiNHKo4fbzo1jYTNZq0sLpae49/mfvt5pn9b1cfPXTY+xlf+xMrFmQAAAMAA4iRBNTc3+/r69u3cUSfZXYpIKbXtCuVX+z//4hZo6mh7uLm5d6x0kE4JTitS3f7nqVMDziSd//Okeg+V2qVBZWVlbsfNVBmffdbQ0KB0XgB27ty5detWiUP3JIWpXdpIiEqeGiJ/C+UeM6eeeuop2ZqWOvLSIW5HDx6Q1DQ4MjLmyivjJk0OGdpx5aX8SzB4/zgh8cdXJwyNifHQe0i+aio9IiEqOsIgIcqllAsAAAD8yzkmKIvFYrfb+3b7kwMpIqWkoNrWTH70z77JLWpY+7q7p5uHv5vuzI8jGWnFUnXdqakJ7eemJDmobQ2ysr6prq6+OiFBIkFeXp7aO/CtWLFCssr61JFq2xUbfxcT6K9fuXKl2j6TMo2HpCzJZhXHj7u1tV0yfkJoZJREJnVEFzq9PjA07Efj4/2DQ2orypXTXFLBpZQLAAAA/Ms5SVA6nU779OW9kCJSytUEJQGmvr5+XKzadO94Nq+7vqPhiltubP+JrzbOpqmp6fPMzEsvvXT27NkBAaa9e7NsNpu6bSCTLFpUVLRqcZQkFrXLFbJX6rwhnVMdOlDCT1pHNouMjR195VXefn6p6w9v293+TDCnJEfJyLhJk2V9WnzgtHgTCQoAAAADi2OCUpKDXt+XH9wOlCKuRpHOx7D+Xzp+/Ph33313dUJCTMzoyy4b+9WXX1ZUVKjbTtm0ceO9ixbKyPy8vOXLf5c8+5af3nXna6/9Q4mIR44c+ePjf7h1TrIsz2zY0H13IV/Fnj27Ux/6xc1Js+bPS3n22We6D2ttbd29e1fXMWVlZeq2jtM+8hnkk8ibbk1Pl/d6+ul1vWRUSVDymjw1RGkqJOTMeSS3tsGqtk85Vmqefv/+pWmH1XYH5dq/9PR0pdmVMrNf1KmZ9yQd7cqq3ZBeMueRb5UehbyRvJ1UlmXT9nK1t8PCpDBJy8qHBAAAAAYExwTV1tYmrzqdk/ujXKUUUQpql5iYKK91p+6OaTuVv9wN6opG+3LbpzVXG72SYPPZZ58ajT5xsXEGg+GqiROLi4sPHjigbj7TN19/LaElMjIyOXmOyWSSMPPPf76WlfXNyhXLPT095869LW7MmPfee3dD2vra2lp1nw5Wq3XLq6++9NJLMmDBgjt+/OPYDz/4YPnvHjteUKCOcHNraKhf//TTsgQFBcuYyVOmfPbpp1K56xhhtVnlTTdvflmyk91m6+UbzsjImBZvMvmdkYcl5GzbXZWd7zjJh3TuyqpL23LG3IzREd4Sk7qfg5IsV1RUlDzljGzmlAQzpbIssqL2dpjdsbvTE1wAAADA+ckxKbm7t0/aYLfblWZ/KEWUgi6JjY198z11va1VIk77is7o5q750b4SwHZnuiUknDmRXw8qK09ILrr8isuHDmu/9Wr06NHDhw//6quvzN2mwaioqPjwww9+t3zFkiX3LVy0aM3a348ZO/bNbdue+6/n7rvv35Y9/Ks777pr1arVt6ek7Nu3L+fgQXW3Djt2vFNeUf788/9P9pVhK1aufPDBn5eXl7/11lutrXKQ7UHuzW1vShj7zaO/la0y5oEHHnziiSdl09at6S0tLR1l2h05fPjI4SP//ee/vPX29od/9WtJfeqGbiTkSIJSG2dT2+h4VkoxfpRfZmam2jhFuULSoXhgR1Qz+XVceXnK+Bi/je3TAEbKkrb0jNuxAv310REGZuQDAADAAOKYoDw82n/+Wq3Of0y7RCmiFHTJkiVLjhW6rUlTm7bGUyHKR2uI+uUat9r69jpqu1eHDh2SPDBhwgRl+sFBgwZffsUVe/dmHT12TBnQ1cxZs4aemmUuODg4MSGxsbHxsnGXXZ2QoGRFOd6rr04wGo1Hjx5VhikGDRq0YMEdPj4+SlMGT502bfq11x48eKC6uv3MTElJyUcffXjtddddeeWVnbFzeGSk9OTm5na93i8/P//WuXOHDRvWezrtKZmMG+UrIaf7c2+VE0qyVWl2kpCjrnXRPVMJCUt7N0/IfiVebZ+yMCls1eIoWbq/aS+P3wUAAADOQ44JysvLy263m81mtd0PUkRKSUG1rdm8efMSEhLWrHfb/FpHu821ECV7vfwPt5SUFOWCwN6Zm5s//eTTkSNHxsWNUXokAk2YEN/a2vrll184XCAnuehHPxqlNjpERbU/YenS0Zd2nfxdYpK/v79DCh196aUhIWdc8ya7yI4S3k5UnJCm5CKJSROvmtg1c0pGCg4Klv66LtcEjhs3Ljo6Wm24ThJO7QeJ3aOL5J+2zyd3zz8ukSKEIgAAAFzAnCQonU7X1NSktvtBikipPiQosXHjxtjY2HuX9RCien5UlYyXvWTftLRT57B6VVxSkpubc9m4cYGBgWqXm1tMTExcXFz23r01NdVqVwfJRZ0nkRRK2tFy25gEoe5fRdcdK0+056jHHvvtzUmzui4bNrQfSEXHVsXgwaFavlUtAVILp1f3ablCctP28gl3Z7lf/UnnkvzrXHXbKT1dOggAAACcn5z89DcajRJ+lJtz+kx2lyJSSm27KCAg4PXXX+8pRDn71O0645Psq3b1qq2t7euvv6qtrd32xhuzb/lJZ2hZMH/evn378vPzD555L9M5ZbFYDAbDzJmzFiy4o/sSHnb6ebgyTOO1kfI1ZuefJQwfKzW/vL189YsFyuIwXZ7IzmuSr1RtnGIytd8BpRS3W61VJcXmxtNTU0hNyU6L1ubVNFgfmjdEuQlKllWLI9URp0hxCatqAwAAADjvOckifn5+NputpqZGbfeJ7C5FpJTadl1PIcre6NZ2elaF07rGJ42z8NXUVH+emSkfctSoUTExo7sul1xyiZeX1969e/uZJDu1tLTIF6I2TikvLw8MDDR2nNcKCwuTMZMmTbrzrru6L7F9ihkJCQm7snqcHV5yzpxHckfM+Wrh2rxVLx4/tZwx719do1UqjBmjXuLYSWKPfMlK8Zry8rIjR45/q55fUqYvP1piXp868tgbV6UtvUS5CUqW8TFn/Ht4c0/7DWAkKAAAAAwgThKUp6enhIr6+vo+X8snO8ruUqTr3UF94DREtTm77KsP8UkcPXrs6NGjt946d33ahqfXr++6/OlPT1xxxZXffP1NcVGROrp/vvvu27q6M+Y3b2ho+Pbb3KioqNDQUGlGRkUZjcbvDn3n6vzvvZgxY4bkGSWoOMjOa5xw995tu6vuSQr9+PmxbZ9PVhbJPOqIDsr841JHaXYlnbJVIpbN1v4naW1pyfn0E1mK92X+9b6mz1bZbhh2RJpVxcXK+O6U4jNnzlSaAAAAwPnP+fVwQUFB7u7uFRUVvTyttSeyi+wou0sRtasfnISobvoWn1pbWz/99BOJeZdfcYXa1YW30Thp8qTq6qovus0n0Tf5+fnvbH+n84yWrLy5bdu+ffumTZvu7+8vPdHR0RMnTnzj9df37s3q+o5lZWUffPC+2nCRhBP5QtK2OGYYiVXTHzgg77J384RNy0dPiz99D1hXko5WvVgwbNgwpwlKmeqwe3EHTT08InlffuOm7eUpKSna/2QAAADAv1wPdxS5uYWEhFit1pKSEpfm5ZPBsovs6DDvXH/0HqL6Fp+EJJN92dmxsXFDhwxRu86kPBhq/759jV3u8OmzyVOmfPtt7tLUhzZt3CiLrGzZ8uqNN940efJkZYDBYEiZNz84JGTN6tWP/fbRVzZv/ttf/7p61ap//7f7ykrLlDGuki9k2bJlu7LqNqSfkXMkukiI2vZErMNldQ4kPh0rbVmzZo3aPlNcXJzkn1UvHi+vcozZnt6GwZGRyjIsJkbtPdPCtXnKx1PbAAAAwEDQY4Ly8vIaNGiQZKGioqLaLlNp90KGyWDZRXbs2xR8PekpRPU5Pon9+/dVVFSMGz/Ou4fpLpQHQ+Xk5OTl5ald/RAWGvabRx8dN378zp07XnvtH3q9/le//vV/3H9/13ePjIx8/PE/3nb77eXlFenpW/75z9esNusvly1LmTdPHeG6JUuWJCQkpK4/sjvr9B8xdf7QvZsn9HTqSfHy9vK0LSU33XST0xNQCiVcbdp++llVCk+Dd2hklLLo9O2P2XWwaG1edl6TxCfJqGoXAAAAMBC4l5SUqKvO2Gy26upqi8Xi7e1tMpn8/Py6z9xtt9sbGxvr6urMZrMEp+DgYI0zxbmqvr7+1ltvzc3NfWmd29239Ss+XVTke7v++usb68rSUkfek3R6Tr9eSHxauDZPy3c7ZMiQ+290k6UrH5NpxNjL1EY3Ep+U6/c0zjgPAAAAnD/OkqAUEpCE1WqV+CRRSmKSkpEkX0m4Up6cq9frJV8JZZdzpDNE3XN7+2NziU8aFRYWLlq0SL631PlDVi2OMvk5OS+kKCg1p6Yd2ba7SuN3Kwnqp5PdHpmtNhX+wSGR3SZAF7uzaqV4dl4T8QkAAAADlKYEpZCk1NzcLJFJopREJumRQCXBSQKV0WiUZKUMO9c6QxTxySXyva1YsWLr1q2B/vrkKSHJU0NmTzl9r5oya7kEJ+V5UIsXL3744Ye1fLdz587NzMy88hK1GR7sOWl8wIxJQy4bffoSQUllUlwqy6vUXLZsmTILBQAAADDguJCgzh9KGFizZg3xyVUZGRkvvPDCu+++q7bd3MbH+GbnnZ62PiUlxaXbkzqDmdruQqJaoJ/HsVL16V3yx5LgJPirAQAAYOAakAkK/SSxZ8eOHTkdlJ7ExMS4uDh57X+8KSws3Llzp7wqxaXgmDFjEhISpLgyAAAAABi4SFAAAAAAoFWPs5kDAAAAAByQoAAAAABAKxIUAAAAAGhFggIAAAAArUhQAAAAAKAVCQoAAAAAtCJBAQAAAIBWJCgAAAAA0IoEBQAAAABakaAAAAAAQCsSFAAAAABoRYICAAAAAK1IUAAAAACgFQkKAAAAALQiQQEAAACAViQoAAAAANCKBAUAAAAAWpGgAAAAAEArEhQAAAAAaEWCAgAAAACtSFAAAAAAoBUJCgAAAAC0IkEBAAAAgFYkKAAAAADQigQFAAAAAFqRoAAAAABAKxIUAAAAAGhFggIAAAAArUhQAAAAAKAVCQoAAAAAtCJBAQAAAIBWJCgAAAAA0IoEBQAAAABakaAAAAAAQCsSFAAAAABoRYICAAAAAK3cS0pK1NWzMZvNzc3NFovFarXa7Xbp0el0er3ey8vLaDR6e3srwwAAAADgQqUpQTV2kOAkkUmSkkQmDw8P6bfZbBKoJFlJoJIo5ddB2QUAAAAALjxnSVCSkaqrqyUmSXAymUwSkCREqdtOkfgk+aqurk6ilISr4OBgJV8BAAAAwAWmtwTV0tJSVVUlK4MGDQoMDFQ6e1FbW1tZWSkrISEhBoNB6cS/XEZGRm5urkRcpTlmzJiEhISAgACl2U/ntDgAAABwvukxQVkslhMnTnh6eoaHh2u/x8lsNpeVlbW2tg4ePNjLy0vtxb9CYWHh008/vWPHjvr6erWri7i4uCVLlqSkpKhtF53T4gAAAMB5q8cEVVpaqtPphg4d6moQkuhVXFxst9sjIiLUrr6SX+cvvPBCZmZmRkaGNBMTE2fMmCG/yztPccjv+BdffFG25uTkOB1wcZLvbd26dfLVyXry1JDZU0KiIwzT4tvPIh4rNWfnNe7Kqnv5nYraBqtEnbS0NHnt2E+Tc1ocAAAAOM85T1A1NTXNzc0SgXx9fdUuVzQ1NUkAMxqNQUFBapfr0tPTV65cKb/XdRHuHuHtN1+1NbZZ8+2SjuR3uSSlzgH6UTp3P3cZYCuz20vbOgd0lLnoSJhMTU2VV4k361NHRkf0eP5w0/bypWlHJOqsX79+3rx5am+vzmlxAAAA4PznJEG1traWlZVJ+AkNDVW7XFdRUSExLDw83NPTU+1yhaSjpUuXSjTye8jgFX96XgpLlq3+D2aJSfKjXMbIAP/HDJ4xTga89NJLF2GIKiwsvOGGG3RtJzf+blTy1EFqb8+OlZrnPJKbndekJeec0+IAAADAgOAkQSknoKKiovoWfhQSwwoKCvp2Gkp+qU+cOFHSUeB/GXX+7SeXurI3tNU+2GzNt3sn6f1+YXA6oHrhSb8m/y+//FL75Xxy1J98suezTz/Lz8+zWCx6vT46OvqqiRMnT54ybNgwd3fHdzkP1dfXz507t/j4oY+fGzs+Ruu08rUN1ukP7Jec89prryUmJqq93ZzT4gAAAMBA4Tg1uZD45Ovr25/4JGR3KSKl1LYr1q1bJ6+mP3kr6SjYI8TL/fS9WNIpycr3Z14Bj6kDHEinbJJf/Mq9OmclYe+N11//2b2L/vLnP9fV1UVHj4iJGT1ixIiysrK//+1v6VtelUClDj2/PfXUUzk5OWmpI7UnHBHor//4ucuiIwxLly6VL03t7eacFgcAAAAGCsdzUJIWKioqwsPD+z8Zg/xilhASGhrq6lwUl156qXl8U+B/GmU9yjDi+oAZJa3FO2r/V9mqUfU9JyPMQ7/44gu13QNzc/PmzZv/93/fnDp12k/vvjssLKzzdJPNZisoKNi7N+vmm39y/k/Orpy4S54a8safYtUuV+zKqp1+/4FlHdSuLpwW37S9vHMOia5qG6xv7qmaPSVE4pPS03txAAAAYABxPAclCUqn02mfvrwXUkRKuXoCJycnR6KX5yj11qZgfYi8DvEcqjS1M0zRy+9+tdGDtra2t95+S+LTggV3/HLZMsmNXa/W8/DwGDly5Ny5tw2IZ1spJ9zSUkcqTSG5ZWna4dUvFhwrNatdp6RtKZZNG9KLJe0oPRKEpsWbejpr57T4orV5cx75Vm13kZp2eOHaPFnU9tmKAwAAAAOIY4Ky2WzyqterZw/6QymiFNSu89ms/wfKyso+eP/9KVOmzp07V/KS2tuzTRs33rtooQSz77///pFf/zp59i25HbOoi9bW1t27d6U+9Iubk2bNn5fy7LPPSHFlU6fa2tq//vWVn951p4z5t/uWbNv2htl8OtscPHBA+t9/7z3p/Mc/tirDpODXX38tSU8d1LOdO3eOj/GNOjU53rbdlcm/zpX99uY1jf9pVtcQJf1p6cUmP/3Gt8vnPJKr9rq5LUwKk+wqddR2Fw7FO3UGsK6OlbbIa23jGZt6KQ4AAAAMII4JSvmxrtM5uT/KVUoRLb/+u1LmG7A3qntVW6uUlTjjWGVFo9Z821kvRMzK+qa8vPy666/3NrZfMajR8YKCJ5/4U07OQavVarfbpaehoX7900/LEhQUvGDBHZOnTPns009XrlguI5VdxKFDhx759a/efuutqxMSZMyQIUMljz3//HPmM28Vq6qq+uPjf9i/f/+MGTNnzpolMez3a9d89tmn6uYeSKgrKipKntJ+vk6x6sXju56/LG3pJdueiE2dP3TT9nKlv/2RTfmN2ZvjVy2Oyn4lXr7l7LxGZdPsjt1zTmXCTt2L90FPxQEAAICBxTEpKZexKcGgn5QifZjFLjY2tmWPegajoOVolbVSVq72m/Qjw2il86wkgLXutSUkJKhtZywWi6SayMjI6OhotUsDe1vbe++9e/NPfvL6G9ve3v7OmLFjbTbbm9velDD2m0d/u2LlyjvvuuuBBx584oknZfDWrektLe0nZGpqaja+9D8mk2nDM8/IVhkjIx988Od7du/+5JNPOgqrtm1745pJk9asWavUefTR33p7e+/6+OPe5+RQrlecFm9SmiJ5akjnlA8Lk8K6btq0PKbzDqVViyM712UlOsKgPLy4q+7F+6Cn4gAAAMDA4piglIvZrFYnV2e5Simi5eo4B0uWLLGXtjX9j3oD1Tu1byohamrAtRpDVOOGlraG9jpq2xlJPiebmiTVuHTTV+WJE8EhITNmzOycHqOkpOSjjz689rrrrrzyys64ODwyUnpyc3MrKiqk+fVXX3333Xe3p6SEhYUrA2TkxKuvjouL27cvW0lZColk11wzqbPOpT/+8RVXXFFQUFBdXa30OJWZmamunbJqcZS65uYWHeHdOd9D13Uh612fiuv0CbndiwsZafLzGDfKyQOXlaw1vtsmp8UBAACAgcUxQUkwsNvtXe/P6TMpIqVcnYhPzJs3LyEhQRJU8zut0rS0WVwKUbKXebs1JSWl9wcQScCrr683GAwOlywq9yN1LsqNT+q2DlK261Tv+fn5EpMmXjWxa1aUCBQcFCz9dbW1FovlwMEDI0aMGDUqRt3cQb6ZoKCg0tLSrgkqOira1/d09pCPN2jQYAl7P8hZwR+QxKHaDxKzX4lX211IeGv7fHLa0kvUNgAAAHABcZKgJFE0NTWp7X6QIlKqDwlKbNy4MTY2tuH3LU5DVJRhRMcoJ2S87CX7pqWlqV09kA8WGhpaVVXVNcAITy+vmJjRytL9ccCBgYHBwWfcEVR54oS8PvbYb7vmLlk2bGj/ABUnTrS2ttZUV0vQuuvOO7oOmHvrnF27dkmKa2ho6KjULiwsTF1zRffrFd2v/iRoxoFpj+jkdfpvPEbML5RFaSqvE/69QRYZtiurVt2n2/QPit4vhtTOaXEAAABgYHFMUMJoNEr4kd/9artPZHcpIqXUtosCAgJef/31nkKUn875Q10745Psq3b1TBLU4NDQoqKi8nJ1lgXF6NGjn16/Xlmuu+56tfcU2UuojQ4Wi8VgMMycOWvBgju6L+FhYXa7XULa0KFDb789xWGrLDfeeJPR2N/L20ym9gvnsvNP595xo3zHjx8vCU1eP/7444UdlKbyKgmze8jMzmuKi4tTG6d0Ly5WvViw+mxL12wmnBYHAAAABhYnCcrPz89ms9XU1KjtPpHdpYiUUtuu6ylEba99M6f5gDKmq67xScvjgN3d3ceMGavMQi4fVe11XVhYmASkSZMm3XnXXd2X2Lg4SVyhoaE+Pj6zk5Mdtspye0qKw0mtPpBkIoe8K+v0RPDabzoaP0r9G725p33aw+4hp3tx8ebXwVPvfLmXpdbvVolM6uieiwMAAAADi5ME5enpKcmnvr6+z9fyyY6yuxTper9QHzgNUWWtJcrWrlyNT4q42NjExGvef++9T/bscXXW9U6RUVFGo/G7Q9/1VMFgMERGRhUVFZWWlqpd58CMGTO27a6qO3WlXPLUkOzs7GnTpsnr9OnTN3VQmspraofZU0I65+KT3eV15syZSrMrh+LCpDsqEbQX8hbyGdTRvRYHAAAABhAnCUoEBQXJj+CKigqLRZ0QTzvZRXaU3bvfRNQH3UNUd32LT8LbaJw/f35wcPAzz2z4x9atDolRmrW1Z1yH5lR0dPTEiRPfeP31vXuzuoao9sf1fvC+sp6QmOjv7//yy5uUm6YUMvjrr77Kz89X2/2TkpIir2lbipXmwqSwcSPbNmzY0MtVfDJs1eJIZfy+/MZN28uliNMv0KG4SJ03RJJYL0z2A53nwXovDgAAAAwgzhOUCAkJsVqtJSUlLs3LJ4NlF9lRdle7+q33ENXn+KSIjIpavmLlqFExmze/fOcdCx584P5fLl0qi6xIUyKQ1DQYDOpoZ2Rryrz5wSEha1avfuy3j76yefPf/vrX1atW/fu/3VdWWqaMGTZs2F13/TTv0KEHH3xg3VNPyYBNGzf+/MEHfv/7ta2uZ1SnEhMTb7rpplUvHpe4ovRs+1PsLUnXHjt2TGk6SE1NfegnJ08/M2ptnhzpsmXLlKaD7sWTpw66JylUWY806H4z3FeWSQHqKUeTn8em5acnHuy9OAAAADCA9JigvLy8Bg0aJFmoqKhIy6kYIcNksOwiOzpMt9BPPYWofsYnhcSb3//hD6tWrb7qqol1dXV5eYdksVpt06+99j//80/rnl4fGqpGhZ5ERkY+/vgfb7v99vLyivT0Lf/852tWm/WXy5alzJunDHB3d5dqTz711IQJE7766stXX/37hx9+MCom5sknn/pxbKwypv82bNggX8K0+w8ol9sF+uv3bRodFVyzaNGizhwlf6PVq1cfyd+/ckHLwiR13r9Fa/Oy85ok4QwfPlzp6c6huNi0fPRD84bIym+G+ynLH0f4S4gaN8o3+5X4zosDtRQHAAAABgr3khIntxV1stls1dXVFovF29vbZDL5+fk5PD1J2O32xsZGyR5ms1mCU3BwcB+eoqtFfX39rbfempub6/87g3GW5w8Sny4wOTk5N9xwQ3SEYdsTseNOTRGxK6t22+4qZTK9QD998tSQ5C63P0nCUS6x6z41nwOnxY+VmtO2FCvFZdO0+MDOYCa0FwcAAAAGhLMkKIUEJGG1WiU+SZSSmKRkJMlXEq6UJ+fq9XrJV0LZ5RzpDFHeSXrzdivxqbuMjIx7771X13Zy1eLIh+YNVXud2Z1Vm5p2JDuvSXvCOafFAQAAgPOfpgSlkKTU3NwskUmilEQm6ZFAJcFJApXRaJRkpQw71zpDFPGpJ4WFhYsWLZKvKDrCkDw1pH1WiVOnjERBqXlXVt2m7eXyKt/esmXLlixZom7T4JwWBwAAAM5zLiSo84eEqBUrVqxZs4b41Iv09PQXXnhBoo7SDPTXB/p5HCttUZry1Um2EX37Ds9pcQAAAOC8NSATFLQrLCzcuXNnTk6OrEhTIs2YMWMSEhISExOVAf1xTosDAAAA5yHPUQIzAAAATklEQVQSFAAAAABo1eNs5gAAAAAAByQoAAAAANCKBAUAAAAAWpGgAAAAAEArEhQAAAAAaEWCAgAAAACtSFAAAAAAoBUJCgAAAAC0cXP7/5Q5lS547JODAAAAAElFTkSuQmCC"/>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5" descr="data:image/png;base64,iVBORw0KGgoAAAANSUhEUgAAAQ8AAAFbCAYAAADLMAvfAAAAAXNSR0IArs4c6QAAAARnQU1BAACxjwv8YQUAAAAJcEhZcwAAIdUAACHVAQSctJ0AAO2aSURBVHhe7F0HYBRFG33XS5JL752EFEgIvUqXrlTpKhZEBTvKb0WxYEOxK4oIIiq9g/Teew8J6b0nl+tt/2/2LgoaIECCgPd0yO7s7uze7syb9035RsAR4IQTTjhxjRA6/jrhhBNOXBOc5OGEE05cF5zk4YQTTlwXnOThhBNOXBec5OGEE05cFxqkt4Uluet4Ljz8AxwxTjjhxO0Gg1aLGF8RPDzcHDGXokHIw2g04q3vd6LINwm+fr4UI7AfcMIJJ24LGA06qM8dxCuDwhAdFQmB4J9luEHIQ6/XYxqRx/6qQMiVbhAKneThhBO3Czj6z6DRIFhUiFeHhiM+rvHNJY+3Z+/EvopAiCRSR6wTTjhxW4AowWo2IURc/O+QxztEHnvvQPJ4+v5G6O0n4rezkwsxaV01PpsQDdOBIkw5UY3+nULwZKIA936Xg3fGR6O5yv7Sj+0qwtRDavRpG4qn7pLzcQyLt5bh7h7e8HTsr9mZh1n5Aqwe6ot7v8oE/JVYPdyP327VOxxvJbD3yWHTb3noNTrEfhGhKKMSB5QqDPS3t4GX5VXhhSwB5nVU8ftbN6Ri5hl+809MfrgxYsuKMWFVFb//bN8Q3N1EwfIOBs5M5eO+eq4xUj9PxecUN/PpxsielQrlA9FI1JRj1MJyIDEAK3uRuuTPBgpSMjBhjcW+E++HFf3cIYINT36Xhlwd8PMzjeEpth9+/bdMnHBR4fd7vPDRwgwcLbDgZXpnIbkFkEYHQVpciIcWVQNNvbG6pyue3lSNL/t52y+GFW98WowpLwSixiL/aX02lp0jk/nRaLRyp/duMOLeb7L5Y/eMboTOueX4365K9BgQjudj/8qXp9MKERvoiaHfZSMwSInvRwXbD9hsmP5ZGopDfPH+IBW++DoNuyHG7BciUXCiEDOOGPHLI+H8qdlpZZi0kt7HnQAHeYQ6yCPuMuTRYL0t/M1YLryDwpODI9FDrse9n6RQKIQyyg/tfOQIUImhaOuNvhGA2GpGqc5K58vRiBjhXf7cFEw9SAWU0thwIBv3riiCUmTD6xT/c4UZKpsZM2n74y0G9GupQrxSSLJRb7+viYONfTcPOd5KkmDG5yl46bcqfJGvo3QzUS0TYv3aFIxfVo4W/iL87rjfQ78XYWC0G0pLq3Hvt+nofU8sXm9B6Th+i1wmQj8imkZx/pCxOEK35nKc3pGCwTMrsfl/MVBSfDSl/zWRFbtGZ+Mgpc0ACZVLfaU9rZMFGET3s4qEmPBDGiasNtvjxd5YP9gTz82+QM9zAblaDr88GYHiE1n8800/psXb9/oC7iL4KIDn7glEiIBDdZUJ6nQbFp2uglLhAiGlNSrUFUKjBY29JSjLKOKvv/eTNByPl0BK724a7f902IQx7VzRJMELbaUGDKW4mSn2dy7yd8XEcAlatvdGa7rH1jWZeHoFfT/Oyqf17XEbtAYOwgAlZo0MwPrN9nf4dpYVQwf7QCqUwp24ZtBDRCr002w6IwxaNUYPCkd6Mj3Pd+nIKSqz/+47JdAP5fnin5zxJxqQPBwbdxC8vaxIy6aakIcaOv71GWG0cvCmUnVfR28wTaHRUxXLQ4zpr8Zjy5QoJDpiGGKlQug0JpxgO3obTMQ17sEKDGwvQ0aZheXPSyERomOFCcdKBZg6JQ6Ptqb7sXhSNXKzGWXJ/FkEIR5h93s5Bv1pb1ueERr2HXQWLMq3IS7Whz+LIahjMEortEilQjP9LmIDyjBZRivEpApsKIbWZMNEOu/vz+LfiiX4z2fUai1UUV8U21EOqVGPyiqbI0IFtY7Dj8n2/X1b9aRK6f1pbTDTdVaDEOMSiEXoXZZQMpu3aaHxVKIpvauujaRYv8Neq4fGBWEL/cZvOpGiqrbBSuf70Lu7u6kYF4otOFtgQInSBX/8LxbRaiJgQucIFUoyy7BLLUQ3IhgGV7EAFdVGfpuVEKmIiFIhhL7SjOP8h6Hkj+rhSz/XSiRjpQwdJBNjcgsxbPSuqomXVp/TICEpCOseDcHiFIecuoNwtSLccOTh+HsngYoWhOWOwuAqhY/EiqoSOSxWK+ZvqITG3QP9m0pg5phZIwBnM+HV6efQ86M0nLJf9Sc0RBo1poqMMmXXlt4IdyHz5kwFZU6iHbH90yjlArgKBVScrZg6JwU9v8xEXBMvTOnvxR83aiyQ2i0TUj0WzGH3+yAF61gEWQ9iCT2LUIi7SGVkZJfw5zFmf5VUhq+XK2JI5XgkBPHRFrqvOz0UFSW4kDKZQXHs14bxR0lxyEXQl3F/mh0XI5dI4h/fnJ77rwxmgoeHFAIHwYS3kcKoJpJ1E8FgtuL3A5VI6BmEBHqXdqNQg4NFHNrfEwJ/qRU7yeaRUHoZZ/LRk37jxD1q/iy5TIKeLX3gS+9p5xmKK9Vi3IxkPLa2GPd1j8SIeCEGtHJFSKQPunoJ0CLGTh6MFsvt3MLDVSGChZ7NlZ7HbrDR7w6SI1djhlgoQhUR0UsHdbirfRCpISuYNZ53wP4sv1VL8dm4mrd0B+EqhbjByMN+Y5ZR7pxwPNOI6I7+GNfZBzPuI1u3oBLJRCg6AytiOny2ugy+3jL4uTB7WgSlVIJ+/Xz48xP4dhJ7OlQuqVQLqVDSPtWAUpLSi1fn4JsjeiQm+MONan2xmwKv0nXP9Q1AQa4eRSo5Pr0/BOOau4MjMtDotPzXE9OLdgti6QIuShE6DbXfr29jegb6Bm5KKSbdHYEQkvfz9tjv76pQwouI5snpZ9F7xnkEukkxIJodE8IzwAffPRsFYyUrnBwqLFa8PcKb0gyFkraXkEnBaNTFxwtznovFopHEeJDxn1vA5yb7PXC2AmqLCKN6+vLP460wIpOUx+t9WFr0/rp4YPm2anR2EaHSYkPq+QqsyjAjOFAGD0c6q1KqMSrOBUqDESerOSioxAaEuvHXj2vnDnpx9L8N81dnY/FZA3q18Ue3Jr54m0yNzlEuEAltkLm6Ik5mwdtfnUXPr7Mh9nHD2DApEZEEYjK12H2qrDbIpSKkF5pQKZbitZGUPr33FzpJcfhIBSQxQhTpBMg/WowValIgcimULgKMGhHBP4sX+9xkVv35268hsCbHshQXpKzxxeFvw7H1tTgK8dg2NRYHvojEqd+CkLPPAxYDe8P/vL46X4qMbd449lMo9s6IwtbX7dfvfLcxjs4ORdYuTxiq/sp7dQsMZLY4ti6HBmswff+n3dhV4kPSlCTxVR/j9kHHeHeQuuVxMqMKJToJujRVIpXMmQKS0Y2jVQgT2bAlx4TukQq0i/dBxblSbCzQIaPczF+nUknRJkSGI2erYaHtdrR9lLY52m4VJMWWZA1axro7angO6VlqZJhE6NbYla+VtWoj9ucYyJyhOKpJ83KqkKojeR/rhkAPL8RUluOPagPOkIJo72YvIJlUK6ex5AhSXxfc5SvEVronQ8s4dyIsE0wKKhR8DLDljL0RFUGu6OnJ7krKRGfAjgwjYhqpkJFZzZsbNejaxB0HUtWkIv6Ki4t0QzApG3b/fclk5rnI0SPUTjSwWbGbZL/KX4lmPiIcOFNNWkOCzk2UMFXpcCCP3pWrDN3D5dDT/v5cMyIDXdHIS4nRrcT47bAaqQVmNA6U4hD9DhmRdjNfCQ4XmtE62N4gnZ6vgVYgQ6KfkH+nDImN3CAxmJCm4dA6SEbx1VC5StAiSIIdKTp4qlzQMtQurQxk1uzJNsCD7ttcxWH7eS2kxPydo11RXq6DRqFAmIIpTBu2nqsxZ+sGVuoytvkg/5AXKTBWRq4Oj0gtEkfnQOpiRUWGEufXBEBbyH7r1cuXZyMNYgcWwMXX5Ii5AujhrBYTIqSlmDIkgszdm9zb8v5cIo/iO4c8pBIBAlirmRNOXAblZOJoeBV6ZZi0Ihz8itTdRaSh8jNj3ONG9GwtIVUpQEWVCVVVAqzfxGHvFhcqz/YyJKCKSRWiQ1UWU3z2OKnSgsimephJLBpNAni423jzixMbcWS3O6xmO/lTaYd3Yw2aj7P3QF0WNeQhI/IY/C+Qx4fzdmNHoTdEYnpBd2LrqRNOXAesJKh2vNOU1Iq9TLTro8GbL4iwegOZhPM4MoHFkKiMUKgkUBdxCPCzYvAQIf3l8PIUV1itDtlLYKQhhBou/iJ4RIsQ2M1G5pQUlefFqC7Ww1goRMl5I0J9rcjK8YBWYyerkHaliL23kN+uFQ7yiJSX4aV/gzw+nrcLWwsYeZAEdJKHE07ARuph57tNYCMTlDVFfz+/Gu++JEG5zAyfJjYEJLig9VA1Ilp6QEymnllnxaE/jDi7UYCSEwI097MgJdUFGWkSxDevRFoah/vnSBE5mI2kESNCoEcSqZFTZHxqYUUlLChJEWDda0Da5mq4u6hQUiijewuQMCILfokO0/Tv4MnDjChFOV7898jDy6k8nHDCgaIT7jizhA0q4/DShxWYN10MeWsrxv/mBpmHDd5kVvS2iqAgE9mVSmURFZslNhvcYIZFK8YnvbUY1dMGjcWKWV8q0ONdoNNTSogkVrhYBRgmEsCX0hbwvX1WnCRdsp7KnglGFOw0YvVkI7TpKlRXKvjn6fvySZhcWPH/W/nkycNI5FFB5BF5WfIQvUVwbNcbLBYL9p3MRoZaDqHwL5nlhBP/VTBz5dB3sfy2X7AFwW4mnKsy4dE1LpB4iyETCBFrESKGyr2LQAQh7bNy7cnZ0AtSNJcSKTTiMP11Ew7tECNhuASPvyFCFxISLYgsEkQi+FPaIr6QC4kOOJTR9SWkPtw4KQQRrGHXisJdbGyMmDd/hBoBgptVwHSRKcSDyIOzWuAtNaBjnCd8fLxvrvKY8fNubM5T3fLKg7WUWyIFaNQiotYX5IQTdYW6UoOCVaegcAt0xPyF8gtuOPFzNCtxmLdci4mjLRjyqwgDB4jRVCBFEJk0Ssp+QpGN8iFTDgIIiTjof1iFNjJDOOw3G/Hhq2Zk7uHw4BIxHg1QIIjSY+ezji8RpWGr4QGKyKVrPIk8MqwA6ws6VGjCO52t8HMXIuWUO3/aI28eRK5YBDN3EYEw5WE2Idq1Ei8OanTzzZZP5+/Cxpwa8nAcuAVhNRugDtIjvFMSfAK8b2mic+LWhdloxLl9J2Hdngx3vyb/yEcnfolCeaoHZHIOcU20yDMC046IMU4khUzI5rGyKQ0SiGibFVT2n42Yo4xI4CwRRJpJRzLiKERFWlSoZZA0C4erKhgBIhnIYoEfXZ8ICWkUytN8iWb/2EiDCMls4SAiEjliEeCx+6yoPmlGQbESJoMYgyechl/TSqQ6TBkedClrMG3sWoXJ/wp5/ELkkeV265OHSQ91sAGKxtGQSEne2Uc6OeFEncGKvtlggLG0CNh9nsij6T/IY+f7LWA1iuARqIOu2Ibmj1rx2LcuGEKF20zkcIKpDFIQrak0egoFEBEDlJLJv9BiRGD6IrQ+OB/++fvpHDPENhH0ciVKvdvhVOvRONF4GDoSPSSKBJCT+tBQGiV0fyMVvAAikABSL3qKWyS04scpJhyeyUGqlEGvlWDQ+DOIb1OMUyVK6CyOLt0/yUONyYMvTx4N1uax/2Q2LlRKIBA6HuiGYR/xxj4Uw5+/hdlnTNtdJ2xkjBpVFrI72XBvsgvZR+QUmN/GDbtyq+lDsP3Lh3vCPOFi0CDPdGl8uwBXzGzqiWiSml2ivPFUqBzHc9QouegcZ7hDApm+rD3BqtOAyyqFzIU5wLoUJWc9YdJI2UwBUikcYgYDvp3FuGCx4jgRSA4RRw7l6QuUTimRiYnS3EfB99SPuHvTZHhXJEMksEAoJbNGYoGY8pV7VTpC0zZAYhNjf1ACTttkOMNZcYhucp6pFSKL03TvM1RmTgj1KCdlUpJqQ8ZGMolEpEXMIsS1KIFfkJaewIZyUiI8qIjZ6Dl8ZCZ0uEKbR4NVs/zNmKi5kcAMOXqBvOFHP04gsEJMQS4TQkzyTimzt0yzuQZiuh0JPbrMcX5t6dUxPJmgglQmRbSHmF4QR2lz6Bzhhe6eIjwYG4DnPViDlj1eKRFBRn9ZAxXbZ39ZGvsLqjDqXBUaE7m4l1XhxwIb2vqTCvvbvZzhDgqOb19bkCrtIzuNWhE4IgC/UMqtAjFKRWLkHj2EzN0bYNZoUEn7JzgxqQQRTPnb0ZeIQ2bUw8am5NA1ljAycELIqAmhnOlhgdRqQad9r6Hf1pdRLTSgnK63CKgcWK3wrDqFoMotqOA0KKPyYSVFExhngZyuM+goLxKUbmxyIAdXKTObLnpmKnsCys9XQsORBwVmEV1/oBfgSEgqFkIkksDbVUZ2nhyu7jIoXSTgxFYE+yjg6aOk09g5Ir61mRVge63w9zRrD+z8v4IAvTyEMFLt8GZjFYY39kUbV+Jlehgr+4fOOUhq5YskL36/5rqv24XgpzYBaK2w77uRhLSabdAQibyUpUG1xQCDlQnJv65xhjsrsLxRW/5iIbhtMcvNfF0opnzjTgQgpB3tsWPIfGEUZNOfwclPP4KFzmVmjJgqxOZHFkNspUpTZoHAWwarvw2SxmJIoiSw+ZghdJcDHka6qwi++aehMhlpi/IdxYRqt2P4yRcx9OiPaJe/HBKrmH8Od08xvCidGngF6CieTbH62zPzv4fACvJl0HAGPmMt9lSkBuxK4NqDmBhUwiaOkbqID5AiLlSJhEgPNA1TonWcF9rE+yDQV4G4YBeEByrg4UbkIaXiT7+Ku0SFXCGw8+gj1oS7gt2wPa0AD+zLxh8aAZQ2M0qMZuxR69GfjpVVaNBWJcVmNYf349yRWqlBolSKpUQQeToTKjX2dNqHe+D9SCUWVur5fR2RUb7h0ns5w50V/lTJtQRVsH1AFscJ4e7BwcW1miokDsVLfsbkjs0woH08BCpPSPmCSxWmRYfwvHVUjogKKE9zLkQWIWRWuFB6KiPEoVJYXch8kQghoQvcq/MpJ+v5xlNWAbIpkyJNX0hKHkOL4hQEa5IRayLTao8ORRlsaDsQHlcKF0qLngqUxf96XlZm+eAgkMugwdo8Dp3OxvlS4sFrHudhZ3Eh1dwCMQcfVwnCApRw9VbBJhdgX7EUbcLcoPCTQ+Imw9EiMhuUAkSLbHBXiqAh9WUykkQkBcL7l+AJ7PJgbR4mNwskXl68qZWtNuCAmhIh7C/W4HiZDvx8Np0Rm4t0SK02YH+VBckUv7lEjwKNEYd1FmSoab9QS3alHenseKEG2Xp7WgVaA9hcNifuQLBs5mjzsF2mzYN1wZae94JZK4VOL0WAywWcTZXh8B86mIoisbsyD62mPg9O4U7mDOV/0g+xySuJFPJgJQtDpBBD4EH3kRFRkfkhMFApKaNtDaWtBwp9onEy4VE6xve3QCMOh8p6FL4SNYTevvBRhELr6o/ZrwH5qfaelX73n4W7l4GnmmKdCFXGv9onWZuHn8KCDlRJ+3jf5DYPO2rYq66BnU/lnl6OmMjDn2r44FAVxJ5K+PtJIPf1QYfmKuhJYbTZm4UELwlEcikqyUaUNvKFh5ccLTxscKPjElIrUv5d1KT793v9FZhMY7VGbbWJMzjD1QOpA8e2Hf/MY0yJJz1wkp/YBk6ANbOaoVUvqpWErfCjdBxO+38Arc6PzqOKjM4nnYEdzcbgDFWe26USrKJUtuUKqLKUIqVQitwsQK2VQFdFFaZQjuNNRlDaCr57V0DGi5VM+OqwschP6Amr1zCUKqMwd6YOp7baVUf7PukIja7kiYOhysCooJbnvgIarKv2q992YUUySSeJ9M8HvCroUYQikmFkqni4iBEf5gKdqwuyyEQotbiiaYAV4yMVWHE0D30e/xgZc99HUKwCxQIptuQY4aY2o2lpIYrcZbhQZUAZKYNKvQlkNhJqfwqrWY/qID2U0VF8C3RtDOuEE1cE5VsrqW1jWRFsu1Nr7aqtgbZUgSPft+K3VT56GHQGqJoK0emd/dj/qxWPPF6FXYqtyKs+A522DIIdOdC4SGBuogEnEZFZw3yYAAr6K6eMrbQK0UzjgvtOt4EgrClSH34VBqUKbUgpw0WOXIEZ95oEOHfUgl7dlTCbhEQa5Rj59FEiGw7MpQkT6Ify5bBSmjWwWExI9NLjucGNERtTe1dtgykPu91lZ6+6/UclnC5hvSgermJEBQoR4LUBFlM+3FTuCFMpkODvAUF2KYZ7WuEaF46uljIEn81GGl0X6C5FhsiCLUo5zlcY4echg1AhgoiZP3wT0uX/41WHldUezuAM1xMo79JfJvUZLs5bf/9P4a1DzL12v5HqUjnlbQ6aY2L8setblA58EMeK3sIwWwzyK48AR4sxLjUAkpkGSJKlMHNm6DgLdGYTiq0mZFFZOSe1wlwkQOuWD8BbFoMjWV+i0falqM7LwmEqU15WKYRSIYYNlvHEwebBDHn8BBuOyvMbK6EXKkS8F7mLn7MumqLhyKOmwfSaAhViupb5ZPJyF0KmGIteTRPQP1GOCD8O7WOF8GoTieD2TVFcWgJF52go+jfBSH8p7ouSwFvpifu6hiCxTQhRsxS+blLIyHbh59fUer+awKSkMzjD9QYiEP5vbXnr0sDa8/yaFsMjpJKVEpQVeiL6ySmw3L8ZSFRjU6M0nAguwbaWG/FcVE+MaemNPi1DeEdlYivzG2eDVSiBVcDGZFj42++ONiPNh9IsToVs8acQvvYY5mq/gVqfh2oiiPYkdMpK7F2z908+CKmcGUX2ZynVcijRkn3/j2dl5g/9vQIazGz5duEuLDlNBCeumwMdplOYSvBUSRER4IaE0DQIfZJgkgRgxzkNBCoBXm0nxfSNo/FVxBfgTpbh2Adz4Xvoc/yeokWJDvAhE6edtw3Hi024kJIDV6MJJaRCKioMMFvsxPR3MLNFE6CFolEkhGL2cdiTOOHEtYCZLWYYykqAfelQ1TI8/R+gzLjvs7tgNdkHZkkrfGFz0cBFbUXzM0lY0G4T5IYqPLFnJJYdOgQ0Z/W8FapTbhAsskLiIoL2MSuMnjrIiFSGb7fi7Tkcir1keOhpM1IaU6UpVSBy5VKcm92Tv0ffsaeR2D6PfzT2dAaLAMcLpY7h7JeCjTBN8jPh2UEx/5LZco20xHpHDEYriQYzP5HHpD6L38+Z0DnGDY9El+KLXfuws2oXlj37CrLuEcP/s6dRfFKHPScUKNNL0NtPi3nH1Fh71gSvAA8EeSt4hmWkZEftD8T40z4uxBmc4QbCnw2mdQBlyXbP7KZCab/GGpCHHl8oMK6bG1r2P4fDC5dhhWIH7uoyGsqXVBDEW6imF0O81QZlsQWW5GqYczkkVQfgo/lCtDglxj5ZIH6Rd0WBvDPfY6NI7oRzP3bn049KKEIzIg5WAlhpYO2AZ4rFtRIHKyfsv3/SxaVoQLOF/rlEBl0l0MOyxhuFXAgxqZVTFc1xSt8B0RIZEYMWh4q3o6XqHHy0UpR83RaHM/bimG8E0lxFEHmb0dGfw8FyBZr4K/g1UQzVZmbWQSIWkj3HqOxv97sk2D88C0EeLvARcwh0V8KX/tZu41rRykNUa/yVQoSnotb4y4UEb3mt8bUHDm28pZfEsZUNOrhffM5fgQ1HHhzmXuuxv4fmgZ4Q1BJfE1pQWrXF/yMo5HCnj1LrsWsNUgkilVQ11Hbsb8FdLkGMovZjfwUBEj0ktcRb0drPBV6UL2o7Zg/s99vzEf1zUb66chAKOSSMOcaKC6xGKdKmr8a6nmoUqkz47fcn8LT1GaQoc/FS0VCEubnAP8CGxLZUabrL4BEtQXNPKeKyfTGjlxBTnhXg9bafYIn4GXj/+ha8y0aj+p3f6D5CuHnoce9Dp/iGUVaPssoypUzEK4+/P9OlgX+0y6LBxnkcOZONM0U2hz8P9hRXCfTixUIBZFIhAugjBvq7I9xfjkr6HmPjpWgZ0BJRgc0x/9xn+Ln7IiQFJ6FJgBSRPhKsO2/Es23liFZZEOIpw650I7qFCWE1mJFRoIHJaIaNqPYvC+2v+3JsnIfSALGHOy/NqnUGvNnSD+2JHFZmqzEmPgQJEgm8ODOiA1XIqNDSZRwmNQ9FUxcxDpZoAKUrJsZ6IdgmRrLWiq7uYnSM9EekzYQUrQmRXr54p5UfApVuaO4tQ0VRFSKigtDXHTjO/P8rqcaJ8EJPfz/IistgcFPi4ca+6B7iiRgXCQ5WGjGrRwxM1WqkaUwY37wpkuQm5BpleDTGk0+vnJPg9TbBCJGJcKTcgMebBqGxXI8enmbsk/phVKg7TtB57Nnf6JEIs0iC4RIrVtPzM+8PwwNtCPAPRFY5h6cSfGG2SlCo1WB8hCt6R7rCg0j4dJkQLQUmDGkaDEGpGnmspqX0psSFIMZTBHdPDwyg73FQpMDTkZ4AFdp7gj2hVGuRbbYCfgEU7wrvSh1CiZBK6X35CS3oEOKLBCKWqa39cbSwCpVsIRtKt6O/N3qFe6GqupLM2EDc7WnFsXIjhsUFo4O/BzxhhMrTC2wRuUrIcH8jD8TTO7w/QIgsswJjwl1RaAaeSAiGq6kEJ6pYPuPQtFEghviIoVC5o6tSgJNVbIEtOf7XOgARMgGOlGoxKDYEkSIijjBfjI5Q4azQBUVFlRgS7oZymSu01fTdKa2aYLOSGtBpIcitgsylZn2cv/LZ5YLMzcBWqEBVDn1HfRgkvY0I27cTu76ToTrcgKM4hNzyHIzYaMAYKvCPaC3o6mNEu0SyZKhSXBhZguxgI6whgPfJ+1EYuhGV7bbA+vYPMFS50T2AB1/cxw9DZ0WR1en5agEKqtk4htqficFmtSLI1YZ2cT7/zjgP3hyo6390rpUIxEQ6qkzHIb+wEkfzLJDQB8yix9ySb8AfmSvw+t0f4uMzM3G4yIxcnRmvb9eic2MFskwC/J4pwRGKbxUjx7aMzUgvKqUfTelS7cBG89lfTS3/sWMO5cHCR5UK/Hq+CJxHICqLS+Ad6IW2cjHaB7Oa2n6OK3Qok6qQRNuvxrvgLD2zOEiK7vEeaB7vi/4BLvBVsJrRhvQSI3bklaGAvteZCjPaxXjgdcroYS5MKVB6ChlCBXqQxQU97T+Z4IfVhdUIE1uxu1yCIQY9KbFqbCjQ8ucfytJgTloZeid547u0cjzYzIOPZ9Out7p5Ubqh6K6So7GBzaWxQRXojZ3nCvBzxwD7/UgpHM/Ixekzhfw+vR3087OhfYQvunSIxBcnsvB6Ex/+2H0hSjy7NROHvAIhSQyBZ/sENHKTwcSrDXvQl+RBHOCPKVEuVBuaMbtFECL8XBHn54MN6bnoHyi2n0vv+VRaIfo0FaOJrwpKF1f4k9IcHGDGipxCXCguQgaRY026LYK86febEakKxVPh7oghUoqKDIa+LB8WFxml54HnozwRJVFgZIwrvjiZhyOVVdieVYRnWgYgRiXGo3GelC/K6Nya51XiARcrjmjFeCJQgZ+zK/68X5m6Gsf0Koz1icCZ7BIMahaAIE0BEVFNHgHa0HN7eXv+eU1NoBPs97jG/1iODOmYDhdfu/f1onfeg6lZE5S3MvKzbJn5kRFRjq/G2PA2KQxNQQxaVyXgxwg5Xmqlw4UkC9Ce3kUzAURBZrhWxkFxeAI0lfb1aQY+fBTuvkRqrAOD7qU2ApmVpJqv+J9DQfHh8mgw8rjm3haCldSBxWxBQYWB5JWQzBUDYqkm+/mgEb8eAdacXoJWAQ8hrewE3tzHYdZZC5oECTEwwobZO8qw4pQFhy6ooTIchtRmgFSsgE5Lb4t94NrueUmgF8ZnAhvViOx8+ihlBRiaFI0WghI0SYxEFx93tPG0F0iT1Qi12YzegS7QyT0xMcYXbem5x4V6YtaBclh5tUI/iqXLmdAvJhitKN39VKv29pDiglkIbzaumD/OoUBXRvUoh/bR7jhuleOjVuFEehaSltXoSUogReqGiVGUIeh8Nvfhy5bBZLqZMf+uSBw5V8GnwRafgpFURFgBVAopNF56NAmJ4mc2v9sjDicOF/LXl1nFGMvf1xEsNshDm6Gj3IxdR0uxoHcithxMwZpeiRB6BfBOaVL3nsWqQBO2HCqGv1JOquqv6xOS4tHWnIlkiwgyoSs2lpkQRBUVP02AfkNUbDh82bn0+3Lor8ArnJSPAD8198Fz8d4ordLx6Uj9I9DCwxuvNqEak0/bClOBCfc3FuGEVQhXlRl52Xo80Kop7hXbMChSTO8TcHc142ylEgvujuWX53w4MQK7cozwlEpxuEyKd5uF4u4QP0ea1Tih8sEL0UqcNBoccSyQIgkNwmNBlIe4SrzVMRoREiVaJ8SjA5mbfUo4vBRLStjFA5+GyS66zhFq3gcrcH/mqbqHpAf207XsemDV7mP0LV34OTAMFnqPSr0A386wIMHjDGwR59HcRw9NJzmEMaSw3c1U3qi8hC6BvMgTlWvu5q9r1TUDMc0LebXBhAMTf+eKqUKr5f7/CI5nuRIarLflh8W78OtRk92fx1WbXhjIBqRfKKLaWUX2ZdMwykBUI/uHBaCa1MjW8wYkREohJDOjlGoP5ovAW26EiAq5guxfldCEPcUydI+iu1kyUZ3J4UIayfkq1tPC1IfjNn8DP0jMpwryiDAIRWL+Jd8KaBPaCMG56VhRD18npH0z5O4/6di7HAT4fGAzPLvKsdbivwZPtPIz40ixfZ2Vy+GDtv54+WCRY+/mIr5dU5w7cOmq4Vaq9AwVpRAeyYXKN95eWq8RNqsA+z9jBV8AiTspkVJfUh9CUh8WuG91QdIOE54MEKFZthUbEk14eTjdlxUvMl+sVKHIM4NgiL0Am0UCd28txr+2k+SBvS2R4USBENWmuugFKi9WE1qTKfvUoPjL9rY0GHnMXrwbC46QguDXbak72AhTV7I7FQoFkpr6wMXLHYGecsw+KcS03lZIBS6wSK04lC9GvIcQ7lITLBYBirQifLdPg7sirLDkpaK8TIa0ggrodcxnI1HuZQiMkYfai8gjnMhDzOYk3iLs4cRtBb6rlshDdCzvusmDoTw1AMmrkmhLAP/xi1H+7YMQl3oiaNaTKH7wM1h1WrgulaLyZSPfVsIcsTMzQ2F0gzXqPIwFvhAKbXji7a2QuxrZwoQ8MsuFyGWDPuoI1lXbKojDM0QeMZchjwZrMD16Lgsn8syOBtM6gpdMJMuprFvo5XE6EyQkb/dUAh1iZdifbsGpfMBHKcTm02rsT6uAUqbC7jw9Dp0pgrcrSeIiNfJy1MgvNcHEZhFarJTs5fmRnxinMECsUtELEjI2dTyHMzhD3QNrYLTqtRAUaiBT/rWg+LVC4aWBvtgN+gpXaI82RUI7IqPEUqg7bIXGU4Oo7YOhi+FgilCzqh8yTowAjhRKj02oPteIT2Ps83v4dg5GLqwuLCerMK287sRBP4gqXAuCVQK0i/OF901vMGX3quUlXzHwl9BfspMFZja9XQ9DWQVaCXUQ5OZCQqSUVWXB9lQ9ooNFiI9UYm8BmSVGK2JIhbQWGCDVl5Oa4CCwGWE1mckUZbbolZ6F/WFtHKzhixGNY/saQ7y/6pL9Rl4evJ0f4ekBv4viLw0SRHtIa4m/cmjm41ZrfO2BTKAAtuJYbcf+GdgLaede+7FbKcTx71uKEDfJP45dHAKpUgisJb5eg6O7lu8L/Uf+uvYQM/AoZCoq8YST93wL74JmiJcmIsmSiOqkVMjdgxEKX0RzjZEkbAHPD99D2d5m/Pmd+p0nU7+SCrZ9BKmRysL5EiqMtdznauFqI0wbTHkcO5eN43mma1MeDrDFcVjjqVZrgpZ+fKlaz7fKB8qECJGb4CHSIJqsIXf6cUptFYJtBhQWVCG7XIOcTA0KK7WkXpi5Qu/AkeblwLrYTAqdXXkQVTcPi8MTie7wksjQ1IUtvByMTh4mnCw3YXhCJExSKb7sHIGTBUbcExcEk16HJpHBmNjUHytTCihFdkcOFQIRHk8KR5ybBZsLzBibFIZwpRxuYit8/DxRXMFsehVe6hiKIJEVJ8t0CHR3xZhoH5TLxag0cGjv7YJOUUEIFlmQpjYgyD8S37R1Q1BgEGKUIhwpqkL/po3Qxk2AU1S9KGUSDIwKRFJYIxgKCmCV++ORBH8Mj/GBt0yMs+UGLB2chKyz+cil3/r5kI7wMlbgvMoXj0V44XBhBV9bvd0mAoFKMQ6XaNEsOhxD/SWI8FbibKkIzYVGDExqBEFJJfJZgaHfOr55IySXlPPvJ1FZjWj/UHTylqFViA8ulFagT3wEWrvqcKpCjkeah8C1WoyW9Eyt3Qw4aXXD4/GBKKgoR7WFw/t92qKRqQJHxW54MjYQJVXlqKI88HHvtnCprEC1ixvuj/REVJg/DmZa0C1MhRZU0Z8upTzi5Y/vOkXibFEh2kVHEglSTa4KgF9pMdId36UhAqvw2Nwoq0EL3KDyqIF/s2zkHyYlwQlRPKcfwp9ZCqFcBB9vObyDJFCJlFAJlbAebInDD71I5CVEUGQZ+o4+wVfc7DsyDjhZ6FiD+5pASooIMcT9X1Ief44wvYjJriUwxcAKc7XeiuJKI/afr8KGIwUoyK9AQYEO57IqcfREDlKzK7HtRC7OZlUgk8wV1gPCeheIvyiZ2tP+e2ADfOw1iA3HM7VYnpyHTtHuWJvlgcfDPZEgdsGDbZridIoGA4ioLhTmI7JRADr7uSM+KAiNDVU4oWHzDOxp8KG6Cpk6CbYdyUNohC+sFZkIDApGjI8CTcJJZjrOU+qqoQ4Oom03PNzUAylVKnhxCtxPxNHfQ4LhIa5o4WFPO89YjtP5GRCLOOwrVmGouwpPNfZEEqXJjiuI2Dq7luIw/Z5Umxgf9/TBslS6hxhY6x4IPeWiPE0l9rJ7M4InUl5woRrft/HGjyfLMIV/Jg7ewhI0ax5F214YpClCk5hgnPOPgKRVNDy7dUCUO/MHwd4bnU+FOVxigsESCZ8LOQiJTcTDQRoERYVhlUEBL1kUxgWqkAQXJLaMwt60NAxuG45mmlLER4TjpVYxaOLvAZWV6jlKL51I9Y/MakyMDcbGI7l4hDIui79QrMbyEo7vXi0TqBDLfzcbxjXzwba0cn67sFSHsznFSGa1MqpRoQhAS7KBy9hzNnTg80/t+et6glBoReLo3fSebTColTjZ9yOImbgRMOcyBlg4GSSVwTjY/x0S6mwCqAXDHj/AmzJMdbA0Uuh9sc7Gv6d99cB/3quiAcmDwB6EfwpWQ11rYOM+OJjNRlgMBlRr9aiqqsaR5CKcz6ACcr4YBcUalBVVoKpSB5veCIPByM84tJCaqD3NywT68HxXGx/0eL5jLBTVOdDbCpAJMaQqPfJNNkztFYk+iYFAQCPYSs1QuIhIFZWjTXwM7gn0RDe/ELxANXhNWsxuNNPf7Gw1+rZog0RtEXo0jsFjAZ7oz1xaU2bTGxjLyTE4SA0/71A81c4bTUllDWrtg3dS9DDLpdBYqbCyNE0WdIprTsRoonTNaEk1cJGQ9UDRO2bHOSsKSqphybPitWYqqm3d8WnfAL7xC1obpsRbIaGaeJTj+babxJjR2gvvl8owu28i5jnitYZKlBjk6GurRNuWTUnlqJCy9RhWhxqxbW8eAlwVpPbs5yIkEGGRUfCV5qFd1+ZoaUpDuYnscTaT2WDFc02KUS6mZ/TU4eSpIrzcrS3UF+hbaqwwCT1wyGxAgIiyu4QKBaVXRUk+k+SOheV6vH9vKxwxlPHxOpEcr4cq4BkcjNEx3gjzcUfPACWWJVfj/Z5N7c9iq0KjmAh0JvILj4jCcD8DjtPrdfd0PGtDBsqrjEBYvqWIeglKnyqE33WWtoGSPYkoeWMSRFYXCDISof3wOexJ+AZGx3iOB1/cCZGErV1rNzcK1ByKmRv1WtKtW7j68PQG622Zu2w35uxRQyyxT/y5brCnIzZlDZm8CUTyScQ0GX/MPpyFEf6fbRsM19DSzdZtqXIvgzw0xN7bcg3X3g4Ia94KBcePgNVXTjQQKB8yU91YUQbx6RKofGOvKQ9eDad+7QptqQe/HdW9EIXHiEQ99cjNYGvECdB/7BE0aZ3H19WsiLD66HA2kRl/xfXBQpVw+wgxnhpElcfN7qpl5PHj7koij2vrqr02sEe/sY/Ek4eqFPKQIAjYrNo7jDycuAmgIsScAZkqiTzOlsHNp37Jg+HID/1IgbNFqoGHJ57BT980oS0BIuOLMHTCfr4osFuy0nyIiMPIRifcABh5dIwUY9KghH+BPJYTeeyquHHl0cBg5FHpRuQRTORxHY27TjjBwJSvqaoMEkYe9aw8GKwmEQ5/fw+xA5uTYodcacQTb25kjj7+HM9xqsCGSr19+0ZgMZuJPCSYNJjIo/FNJo95RB6zdxITN6jyuHHw5OFaCoWfF72MG6RrJ/7TMBj0EJ2tILMlpt7Jg6EiLQgp69vTloAqOhsRxx/8QDA2MpvdLqfchsyK+inOrF2tU4QUE4ck3nzy+JnI4/udpbcFeWhN6fRy7IvyOOHEdcMGCE0ecPEMbxDyYMja3gJFp6Mw5LE9iIgr5rtk2a2q9BxO5ttuqJ3jYvDkESkj5fFvkMcKIo/tJbc8ebBxHmZtBWwW1qflhBM3ACpgEqUHxDK7h/KGgvpsNPoPyIDQ0XHAmkb3ZVjZ/Mb6ATGCxUrk0UhO5NGMyCP65pLHfCKP77YV3/LkwaP+X4ET/1XwZeyfBa2+kRQkgrvSfp8j2RZSz/xmvYE1mN4VrbgieTTcOA92L1Yob4fghBP1BZadastj9RxO5FlgMnNILjBDa6z9nBsOVzGCGrR7gYka5peU/XUGZ3CG+g37Mswoqq79WH2Eq+mnhlMe7B96AH70pjM4gzPcZqFGfVweDdbm8euqXfhyQx6RSL0n74QTTjQwGC10i1Nh4pDmaHyzG0wXrt6J5fuyHDFOOOHE7YakSE/c3/dfII9Tp06jpLTUEeOEE07cbpDL5WiWmAAfH5+bRx5sqC4jELv7PyeccOJ2BCMM5g5ULK59ikmDkAdDAyXrhBNO3ETUpjhq0GDk4YQTTtzZcE4jdcIJJ64LTvJwwgknrgtO8nDCCSeuC07ycMIJJ64LTvJwwgknrgtO8nDCCSeuC86uWiduX5jNgFLp2HHipmDuXGDsWH7TSR5O3L5g5CGVAk8/DbRq5Yh0okHAljZ55BFg/nzg/vv5KCd5OHH7ooY8fvoJeOghR6QTDQKtFnB1vYQ8nG0eTjjhxHXBSR5O3HH47oNJeP+td7Byf74jpu5IPr7JsVU7Kiv/HTcTO9PZEp63FpxmixO3Ly5jtsx4aRgO6uMx9dF7selkMvw9fFF1ZAlMbq3gIbegzcPjcHzWChh9OJjOb4LZuwM8lEIk3j8Jln0/IzdXj7OuSQg2HYfEpwMW7buA714ZBn85cGD9u6iUjkWc227sPW+CJmE4HmuhwM/PDwLXujfuH/oAvlm8EcWVHmhvK0enoX6wqCux6YQFsYNbY+eWk3hu4DD+OXMWjMdJcS8YW4RBn5yF0feMxEcf/A6rbS6W5w7FkNAViPJpgn4PfIg/ctWQ/voLRP3vRXHqXqTmyDH95WH4awmoBobTbHHiv4CmPYbgidAm8PA2QC2JRJ9edyE0chRimodheN+7UG3QoaxUgK7970Fg0Cg0ax2GYf27QW0CXPwC0bdfW2SnZMOlSWcMbu+Ke4YO4omDIahpT/TpGQlDdQXuu7cnMgvtbssVgkEY0K0Fik065Ilj8fT4fug82h8Zf5yFrfAM4po2QYJAhqEO4mAQCqvRf/h9OFJgwX33jOCXUpD2GoqBHhcQ2aUfekl9MXj8KIhYYyVhyJRR2L/uLC6Y/fD04wNuHnFcBk7l4cTti8soD7PZBIlYBIPBApvFAMhcIGHuMAXgl2XUGekvDDBDCplICAGVQrZ4ulbPQS6xQEvXqdyUUKs1ULhQbUsnSB0l1WY18+e5KASo1ujh5q6iGpiDWW+CWCaChh5JbNDCLHeFm5TOMdn4vywtN5UbpSX8s8bO/XUE3Ab8QGm4UEG0L7JurKqCgT2vUAgpZ4CIfp/eJIDFYIZYYIJZooDcrIdBIoe7gn77zYJTeTjxX4BEQoWKCrxcIYPSzR1KqRgSqYTiJRQtgYtSApnSDa5KGSQyCcRiiheK4epC21IF3KmQC+h6d3d3SImEaoiDQUjXu7lK+b/uPHEwCCChe7E03GRiKOg6FRGJgIhCRfs1aQkvIg4GkUxljycqq/GbIaN9d7mYnpliZUqKp21KS+Uuh1JF5yvo2fm/N5E4LgMneTjhxL+EwGGzHVu3J5xmixPXjHKNiYT65T1MNSQUEgHVxA63eM5xHjcPtZgtTvJw4prA/NLe8/YONLmrC0SimytcK8rVaC1MxmOD20IopHtfB3lkHV6Jn5ZV4pnp4+BF+xt//QK9xzxjP3gRyspy4E72yp5ST3SNVPBx6qyz2GvzhcTmguaW8/CObcHH1wXqC79DFT2K37aYyvDqh1vx0RvDaY/DeyN+Q49my9H2tcUQ1TMnnzyRg2ZJoY49OxYt3IcRIzvw20eST2PXkQI8N7YX7V3Ajq0CdO0RxR+7BE7ycOJGwRxb93l1HRSBifALDCI7/uYoEJPJiNy0ZAyKqaaM3tPulLc28ihPxou/rMeIe8fBNX0vdqVlozizCL7NvOHrNwzyjNk4a4zDQ8Pi8B0VIoXWhF6dfbD7iBZJnXxwMr0AMnl/RBjnoNqQBH3rYehUuQkHTqRAHdMdAf4ClFgiIZj7FJq++Aku/LYHHXprEd6MEYEV27+diFR5IwwIYyu6+cF12IOofuRjlHUpwuPPf8Y/Yt7hz7FSfy+8Vi6CIYRD2t5w9HeQx7JXPoIu0IoQmQu6dArEmYh7sP2cFs+19YH6yNdYdNIFI8c8gC9/+A7uhlwsKm+Mb58egfeXLsGboztgy9J9MDfuClPySvgk9UPy0gV44MWXEB/ohnNLvsHOSleIjmRCFMShxYRXkHX+IDJy9BjgkYvN+aXwjxqKoXUkD2ebhxPXDqpvjAYD8rOzkZtdjRda6ajm5HB3eR7ts7iaUIZnWhkujRNW46lEzaVxdQiFeXmw2aysor4irOpctO85AW0jvVCsEeL+sX2gz3JHn1HDIcjIR0zSALSJ8UBl/im0HjgSqgwgP68AbbvfhTBzAHqOGAlpchbCqOD16xlhT1NQjEFDu0Nv5HcBkRwdenRE62AllCoig/OHHAdMOGt7AoM6x0Iik2PwmEFITjVhTWgiekT+tZKAf7P7MPSuMJyqiMUDoxJgccQznCyNwgNjmiNqaDSWr9AiZc9WjGvixh+rSj2O4WMegptMhPKQ3hjTSoI2nXqjSaArBnbphWg3Ndzc/TCmfQg8m/bBgx1j0YR+ByMOhpxUFUaOfxCqyGYYPaIpdEZ7FzDDubVCDO/fAiWO/brAqTwaGOztshf899fMWtdZnX29FXdNcizdi1O+0XSvBqY8+r6yBkKvaDJbJHQjL8yY4Il4Lzm2fHMeskGRCCrPwtNrzZg1NhycuxQFZwyIb65Egc4Cb3o6gYyDXCRGod4Kd40JZi8FVCKAZWUDxSkVNrz8eTrS7LfkYbNaYNJVYXCsDs/df/fllQelUllaAqGrF1zFVpSUaaBSuUGqkEKjroKLwgWczQQd67ytrIBVrICrmxiVVQZ4ubtCIJVAX1UBpVKBqmor/249XIQoq9KQqSTlez/YG3dXcjAIXSG1VCGt8BiaRPXg726oLkKVRQoZPZcHpVFcWg1PFxvKTWwdFBXc5SL6ZlbYWP+wvhKlakAlM0Iqk8Eqd4fIWIXSKsDPzwNqgwUyUzmkKj9SeCx1M4qLyuHl6werpgyVVgXcXBR8z4zBYoVcLEJZaTFk9NtF9K7UIgU8RAZYJe58jw0sBhSV0TtQusOFfpNGZ4PVZIZMZCE+VKCiUguhUgpfNzvZXAKn2dKw4AsyvU2LjYOZqhOjxUYflbap0qHNP8HygYSMW9buJxcLIKXAxh+IHAbv393d16TLFg03UzomK9X8lK7JkTZFO8BBTGmIKafJJBQov0j5fTYgiQptPTAKb7a8vBJCTyIPISMPb6yf5IocA4cJP+Zg+phQcFQgv1lShUc8hWg62B3blmfC0CEYXfyE+PCEFtNaKvDuChO6yssQ15YKCdXSUoEMIRI1NhRL4elmwfqfc3DecU8Gm43IQ1uJIfFGPPdAryuQx82EBi+4BmDH00tw5P2+jrg7FE7y+AsX/2y29fe3YGf6v3ClgsfSslIJNpo5qi04VOptqNJz0JpsfBwjDpZ+zS1YSqytkRGInMqAm0LID4/2kAvhIhVAQmTCCjtLlxGDkRhDQ5K5ymC1p0v3sJMS3Zel60iYPSKzQ1lbIiMkJQVXStNdIaAggovMfs8bIRFGHr2nLCfyiHIoj+tP61pQozyGNjERefS+RcjjP4T/OnnUFEYLlThWY7Ma3EQKgVcK7ABnLwgigaMGp8AGCLGCKHHU3oxULi58jDQMRBBlWiuK1CRPdVZ+BKORblBUXIqCohKkZ+XQu9ehtKyCJKMCXh7u8PLyQHhoMIIC/Ul6KkkpEInIBfBzFcGPNLyrTEDPCZ6ISkg+l2ltREb0vHSvEkqnrKKSZGYV8vILUVZeSYXaAG8vTyIeMUKCAxAUFABfb0+4u7mQwmHkYU/bx1VIhGJXO9dDIow8er241EEeVIBvDncQeVhhZuTR1ILnHuzjJI+bjf8iebCfx34hk/is8FVTrV1tsKHayAq9jScPVnszk6DmRTCCEFHBYupARkrAhUwANyp8KpmQCrgQctpnx1jhriCyyKsioqiyF+7MnAIcOnoSp88mo0VsENo0DUd8ZABiwv0cqQP5xVUoLq/GvpMZ2HnsAnGWDB3btULrlglkv4qooAvJThaS6cOhnEhDQ+kWl1Zi175DOJucijA/N7RPjEB4kDciKQT5ufPpGunHFJWpkZZbiuPJuTiekguO7N62rZLQMqkJPz7Cg9IOcKegEvMkwoZlXwsYedw9eTGEHo1uOnnwyiPRhhce7Hud5GFCdloZwqICHft/oTgzBSIDEWpcY74Lt76Qtmg8okbUdTBYPnLN/tD9NBlp3T9Av8aOCTW3Av5r5MEIQU/5S623olRj49WBhkijhjBycguQmZuH4qJSaHQ6fgwDGz/gQkqA1eLepBBioiOhVMr5dgMlqQMPJSkDN1Z7C/nW6qxye9rZecVYtX4zmQoWPD+2OzomNYKcyYk6IDO/HAvWHcTvG0+gS6e26HZXO970YF+muKQcK9duQnVVOaY8dDe6tWoMD1XdXe8lZxRizc4z+H75XnTv3AF3d+0IOZU3fzcRwjxF8CY1wsykuoInjxd+h8A9EkIiDwF8MDKuEguT6aVeBg8ObYKsPenYUWTg9z+Z1AzT556l72HB/NfaI0BqwRNvHr6kgfTvYOsfm/RVGJYIvDCu3xXIQ4Mvp0+Dq6oTqaxKmCOiMCBWjK/mngK8L6DglCceevBu7Nm/EUHNh2P9vkUY0nsUkud+At+u96LPkP7IXPkBtmebIVC4wLtCgqgnnkZHN6Ke4hQ8POcAmU4cNLtXwe3hWWin+wOrDpTDGt4ShXkpuH9AT2xftRLmyJHYffhztCo+hCdefxEqz7vw4Eo1em97EKZH5yL34AIYUhV4aUQZFp/oisce60ZKcD9yTa3x3dhRmLBgIcKoIhn0xa9IyC7FW083xew/UtFi+L3YM3s5Ot43GMkb16DQpztaZW1Eaete8Du2FUXNu6N5xTLsLTehR2gAVpwNw5NPJSE1VYQ1+8/itYd7Ot7TNaIW8hC9ReC37iAwPmQEwUyI7HIL0ktJGVST2qC8u33vESxdvREr122Ch9SIVtFeGN6jCXq1bYTBXePRvUUEWsf4wddVAEN1OX5esh476JqCojK4qDxgpZq8gtQAUwRFZE6UaznsO3QCq9f+gZnPD8QLD/RAoxBfytxk79QRHm4KdGkZjRG9muPQ8XNYtmEvkhKaYP+h41hF6X787AC8Pr4vmjQKrDMh1cDH0xUdmzfCQ/e2Q1Z2Dj7/aQVi42JhE8p4c4uZNGzUJjPJ6gKLxYJ560+Ck3lAwF/jj+FJAfjfvR5YdKgMr01si//1CsJ9rVV4qF8cWiR6464QOZKifTFpUDAOH69At2grwpMi0aOFDxI8hbCaRWgebUG37k3QrrEn2rTyB6dWI4d1UdhbpMDZrHSeHk0ChOjQvDFP8sQowDvvAIMHA82bs8cjmFCW74ZmvlakewXgvp5doM88Dq7dGKhKNqJZ03ugqs5BSVAL9Is1ocTnHoxoGQC5yIxgLyVcQxsh//Ru9O3WHmuzLXh6aFvsLQqg9KjC0RZBH3I3EioWQ8/1w5ABLVB8ZhN69r8PP+xKxrQnxsK1KhWnSbuM6eSHI+ZOaJ39JaJ6DIFa4IkNqVbEVitx/4i2mLa6CFOeH4OwmE4oOvA4otuMI/LIhdoahMCsbMR27cy3X+VZwtFPPZdMWzJ75YnomkCmaUxbdAg1YndaFcb2b4ekVuFYvToVYyd0xfo1KShHPB4bGoaSnELEDxgDfxcye9VW/HbqPEa0b2p/TdcKRtTTpwNDhwLNmvFRt4zyYI/BnoR1SjDFYLMJWJaxH/wHWNsDR4FleruZUWO/s3SY+VBYaUVOhQUVeo43L378eSFS0zPx3JhuGNm7Fbw9XSAW1a2AV2n0SMkuxiufr0JBuRZjht2LxqRIGFat24KKkhws/ng8lKxKv0Gw51+06Rhe/XI1WsWHYN7bD0BRD+kysLQzC8rRc8IXeGDUUCTGN4a/SohYfwkpEGGdTBimPHo88wvgHgER1f4CRON1spraPCLH0M/O4IMXOqINZfSKcgOMbr4IIJVmou95uNiIFu4mPPDOMXz+VBxO6t3RLZzev1UIqYT9NaE4R0tmVhEylEH44fNjyLyoh4pvMNWrMby5GC881P+KymPRrLXoNKQXvFUukMtlFGdBcVYexH7BEFQXQenpg8L8QvgGhUJfmgObiz+UtmoYBVJYxEp4CnTIr9AjwNuVzFYZmZlaBAV4kPI4iy9PuGBMa1+4s2HyrgpYLXrk5pchJCQAuTn58A0ORkleLjwDwijjZEMPIiRPL5Tm50JJeVTp7g0XdyU0JdkoI9XmLyklk1eJsDBfysNWZFWaESAwQuruzluEVWRiu9rKYZS6Eynmwy84FKUFeVB4BkBfUUh//YHKYlTLPaAyVkJNpB4oq0aBhjWYi+Hp5cOr5sL8HKzamEFk0wJyMnvrXrU5cCuZLey27M42+oc1YBpJKejNNuipstGb7F2cF3dv1oCRBKMVvqeCPiCrNVnjIqtBWZyeatOsMjtxMBJZtX4L9u4/gm9eGYG+d10n614EncGE+1+bh/T8SrRv0xIpyaex9ftnHUdvHJXVOircX+LzKffhrha1jPSrB7C2kbgh7+Dxh0ajcVQYmS9EIAESvj3nao2oPHk8NQ+cKtxBHlcnnPoA31WrU2NEKymRxz1XJI/1i46g34iujv36AyOP30ua4MEbz0Y3GWcRJ26GqQezMKZlsCPuGnErkAe7HVObrIdDRyTBuh6rdPSXGJbvTSCVYKXASMVgMpFMph2CmTIKm1LNIKO/EqmYb9RklZZSKuB7KlylQj4N1oBZpTHi06/noF3TIHz7yki7zK1HbNqfjCff+x3rv56IxmF/NYbeCNi7eX7GUrRLjMTovg3rDZyRYKsxH+KVF56Cl0qGOH8xwrwlfC/MlcDIo/tTc8C5EXnwyu1mkYcVZlIeI1rKMfmRe6+zwdSJ68a/SR7sNuxOrNeDjYUo0bCGRiuqiTyMrNeiiqRWYQly8gqQlpGFvLx8BPi4QyETQy61kwZ70MpqPTQ6A08OjaMi0CQuGmGhwQj08+EHWbF7aA1GvPvRV5g5eQgGdE7gr61vfPjTJv5+Lz54tyOmfrD5wHnc3S7WsdewOHA6A+PfWYSpU55GAJkv8aQ+2HgT1pN0OQXCyKPrxNmAWxiERB4kjrHktQQkn8pHbLNoSOn68VO3oeTy7ad/4s0Xu2PZz9twqtgRcQXUkMfI1koij4FO8rjZ+LfIg92CdTsydVFYZR+3wA+mIol+8ux57D90DDKBBd3bxKJZbBBaxIQiPOjqHWasJ+GPvedw5Gw2FYQstGvdAq1bJuKnX5bg7cf7YGC3RMeZ9Y83v12Lp0d3hY8HvdDbFEzddX7oU8oLoxHoS7aySgR/CiqFgB+sxsa5XNyexMCTx5Pfg3MN45WHAE3xdb90TFpvwG+vtOOV46TPDuDr1/tCChsClFJUl1fjcLYAMdFiMvfK0Iw1/JK8rDSaKQ0h5DpSkD5SmNUauHqp8MrM1dif7bihA4w8WJvHqDaumPyokzxuOmohj/rV8rXAauWgNdr4NohzBWaklVqQX2HEgqXr8OmX3yPSw4K5U0dg2+znMPXxfhjcLalOxMEQFxmA58Z2x/z3xuHUklcxpGMoNv6xnjK4Fl7uDbuS2LQnB9zWxMHAGpw/fn4wfl20ku+dyq204nS+CafzzLhA0qFUY+FHt7KBcJeACjJns4CzUrDlIqxNS0zs6g25SYsHP9iNaoMZJVo2i8wGsdmIfUVMhpDyJA4ioxVmrRomgREiIimtnkhBbIHYZMavqTpk5mvQt0MkPGxmSvviwO5FgdefTtwKaDDlwZJlma5KT8RRbkW+mkwUnRXrNu3EkWMn8cZjvTHs7uZ17vG4FjBF8uZ36yhjmvD7Bw/z7uacqB0anRGJ971HJogQfr4+iIuJQv+7u0JCFbsrvTY2HiTQQ8RP6GK9zwaDAV0mfA2bSzCpBuY+z5HQ3zBnan+8/sk65FOFVR+wWW0wGdQY3c4DL44f4lQeNxs3U3kw4mBDqlOKrMgk8iiu0OPjL2cjWGXFoV8mY2SfVg1CHAxMkSz88BF+zEX7Bz5Gcdmtt+bFrQKJWMibDhdWvYkVM8ahf0s//O+tjzBv4WqUaThSIFacJSWSV2nhe8FYpcDRt2Wqw2LUwWyoPTzw6hJkldV+7HoCG+PB2ej+TuVxy6BBlAcjjkqtFamU8fLZ0O2SCsz44nt88+pI9OnYxHHWzQEbM8Jqx6t1Qf5XwZMBhYt7o9j+nmNpuP/1n/HYuFGIiY6ASi5AuLcIvgozej/xOURS5pzXccFNAhsBPIxM05ceG+pUHjcbN6PBlBVWtcGKtGIrssmGTs/Mx8+/LsLqz59AWGB9zhpw4magx4QvYIYEk8bfD5VChDB3G6ryz0JdUcaTzM0Ea6CNjIxEo0aNbow8rEZk5ZYjKDyQflntsJaehTy8LV5acgHT+wU4YoGVc57BoEe+cOz9h9DQ5MGSMpg4pJdZkF5iQX5JFT77Zja2fv8MAn3sk7ecuP3wvy9W4mhKKR4dNxKeSiEiPKykQGxUgG9sev/1QEpkwQJ/3+skj6Pfv4xWj3+IL/ZV4un2tefL7V+Nx2auC35dcBgXNr2INgHNkPjQpxjSdBcO7z6ADNfnMHWCD2JaD3VccYejods8rDagQm9DAZkqFRojvpk9H1+9PKLBiWPOjz/g+w3n6tca1ucjt7SeWvtuc3z4zCA0a+SJ35eu4Qf1FenEsEldKC+5wc3t5gaZTHbDhNVy1JN47LF3MfIyxGHR5OHrbel49+kHMbXDUfyQbsKj057F8WJSO3IRgk1hGNAnCZ4BMY4r/qNgyqM+YCN7pVpv5Y5mGbilR7TcmLeWczPnb3EcbWAc+Iir0JsdO1dCNXc0u5zf2vrjAc7Ib10GxVu5TUdyHTv1CQN3dO9hx/bthR4TPuemLzrHrTim5c7kGTi9ycp/92uB0Wjkxo8fz6WnpztibgAmE5PNHPfTT44IJxoMGo39Xc+f74jguHpTHjZKWW2woURDobwKycnn8dTo+p9fUBc079kHixbPwYYLFfz+5JdnYumPM7Hj4A7M+3URirUmrD11AQKo8cUHX2Pp0qNI2zYFM+fMx7RlB/HIO1OwdM1O2CeQO2A8gT0Hc1G5h9LJ1OPT6a9i6bxvsWx9OpZ8uww6OmX5hnX2cwmpaz7EK/OX47sXZ6EUZVgxeyeQuxtzd53DvJ/m4liW/dluJyz+6FHMmb8QWqPFPkuZVOa1Gr3bt2/H7Nmz0axZM6xZs8YR68TtiHojDza5rVJng87EYceeg5g4onODdcVeDYVdJmP48HtwLL2a9o6i//hxGPbo/cgTBaNtj37wcyE7maFoL9oMG4lhw1piz9TD+OmLT5AYXYl7Wz2GYfd0wSWuWGRyCCxWlJedpp1URASPwrBxY2DQpEEptje7aapz+L8MUrkHRt8zBB1aCVCgJjtdBeiqSyFWBaBtizZoEe7pOPP2gZe7C/p1isfxU+egZnOSKFj/xh6bN2+Gn58foqOj0b17d3z55ZdUkSTzPSUMLi4u6Nq1Kzw8PPDzzz9jwoQJfx5z4vZCvZAHKRgYiTzYkHO90YxTp07jkcH2RWVuBvz7voWQcfP56fw85FJSFT6Y9XBLVBpaIHlgO7gqH0TfhCR8NK4zfj1VjK7CGfgtNxErx3Yl2/0Z3Lv5E1gvXMDJlECc+mQ0XKasxauffH2R+miMT17uidd+LqftaAi3vw5Xl75o2bsn2jfNh69rByyYPR/rU2raSTLQPtQVHxz3RILKFYe3vIfBU+fh48mvI+/c73j41W2O824vfPrifVi9bgvv5kBttPF/2fevwe7duxEYGAgyS+Dr68uri/j4eAQFBfGE0qtXLyxbtgypqakoLi7G3r17ERsbi4qK20+J/efBGy83CGb3lqgt3JZzeu7rDTlczwlfOI7ceSjaOIM7VezYuQIyN73E7W6IJpNbALGD3+bm76ng9qTqObXOckm7x8cff8xFRERwmzZt4ho1asRJpVLut99+4/r168eJxWLulVde4UiZcEQaHCkOjkiDIxOGEwgE/DXX1IbSUG0e5Snch1tKOF3uQe6tPwo5ff5J7oM/9joOXgwbp9caHNta7tuvjzq2bxwfPfgrR6qOi47w415amkV3+pfRUG0eLFXmyZuZLswZb4i/h+PInQQ1JgzphC9zmyHB1xF1Bcjcw+HmsI7uNDCnQVabjXcaTZ/8HwgNDcXQoUPRoUMHfP3115g6dSpOnDiBjRs38iaMp6cn5s2bhyFDhsBoNPLHjh07hsmTJ+OHH35wpNJw0JzdCIEgDoeqLzP11zMMTU+txZkLKehZNg+5+TnoF16Kl1v1xJIMM8z6cvz4Znu8+sshtGjWGXvL7JeV752LPr1fpC0OucfWoEvv7tBVpWHejy9h8b4c/PraVHTv8SrU5jK07XQXfkq1YOqPX6DZQ3PAkcnbuXMnnDfpMKljV3yt1fNpHt29CtypM3+p6lsIN0weLO+wxlKWidhf5iE8KsTHfvCOggrfL9+Ddx5ma3peHQFtJvGu6/6LWLx4MbKzs/nxGIwQPvzwQ4wcORIPPvgg78aQNZgWFhbC398fDzzwAN/2ERUVhZYtW/LtJQ2N0izmLbUE2UXMzWFtkCG+iwJbTvggvF03JOfoobK44KVtP+HYBTWKys7j0al/wEcvwodT3kJHb/tVKp9e+OmNcNoyYvmuQKz6+VUqGEDTRz+Eas3HEOa7Y+PaF7E5ZRvCoxtjSCMO8qbPYFbUWlRufwfhEVFoJDqJpzZvRmeFfT5WCRHre2/0u3bPXzcB100epC553xxaA1sWwMp7EWdLGfh6e0H757p8TtyJYKpDJBTyi0v93XMhmR1o0qQJVq5cyauItLQ0bNiwAWfOnAGZL/zI0P79+/PtImPHjoVSqcT8+fPRrl07TJkyBYOZP9IGRkS/J0ktl2FY9OVnXgeGNceAMX0QGhyNikZd4OEXCYXSG23SV8FXFYK3P/keIfrDCA85hVQNu0KCtv1i4BbWGocK5OgVtxbfbCvB6uQKzH77XRjufw9G/SZ8OPN7DIkfjMSoRsjVCNE5BEgcMhLVAz5BbONoaNAWKz77EAPuyeBnNBstVfYa+laEw3ypM6xWsvOMVq5YbebOFxi5fWkGbtMZHbfyuJZbeEjLvfPbaW70y9dmg1r1ldyESbMde1cBsRZlOs5Cz3E1zJ40gdNccTAHx73x0lPc+dJibvLni7m/jxR5a/IY7nBetWPvctBy730+i6uxfK+ECT3Bbc3iuIm9wW3K5LilX/+P25audRy9fRDZfyq38GA1dzDdwGkMl7Z5TJs2jW/38PLy4hISEjgiEO7555/nWrRowbm6unLdu3fnFixYwCUlJXEqlYobN24c9+ijj3LV1Vd7z7XgNhjnoS27wB3it6zcbw/N4LduS9xImwedyy84xGbKppWYeZ8P5wotyKmw4uj5HCxcuRlffDcXi1euh8FkdlxVB1i0eCg+HCNeG+mIuDp+/fXXOpHxaxkx/OjlK2HD2hUo1cnxbEQqhn+8wRFLqNiNAeM/R6ugK/vseLZfGwS36kNC99pxet86pJXXZncb8ExnGdakO3ZvIWzafw7NEuIgFgnBlDVTHxfj6aefxurVqzF+/HjMnDkTbdq0waRJk7Bt2zao1Wp88MEHePvtt3lzJTg4GF26dMH3338PIhZHCncWlF5RaM1vCTHqp8n81h0DO4dcGSRT+dGjqYUmbmuyjlt2VMvN2VHMDZg8n4u+dxo3bPIP3O5jF7hKtY4rr9JwMYOmOa68OvTEzO7+Yfx2/vo3GSdwkLpxhTYj9zJtq1ylFCfliAM4odv9vPJgLfNsX+o6hjNbCzkvtvYw7Z9TGzhvdwWnpOO5Vfu51xancZx5P+chd+OEgue45a+14P3RyO/5mCvc/DrF2a/bk62mH3mCCxeP5yr5J6Ea48IqbvP+bM6aupz7evNxbv2HQ7jk0gqu50vTuCqt3nHWBa6N8B4ujyrenV+P5SZ/s5TrRM/yzKebuYH33ceVmdXcyGYy/h4vLz39D+Ux7f5ETiQScWJpRy6DK+RGKtm5Qu7xNfu5+xDK7S61clMHCjmpVMwFtx1M99Nzb/Rx49OLbtvL/gg3GU2HvsP9uL2EW3lMy6UUGTmTmfUJ1B2pqakkFH7iVcfx48evrXfl73COML15uB7lwabXaww2ZJSZcb7YjGK1FWs37cLHn32HV+7viNRVU7Fkxnh0ah4FdzcFPFUu6NuxCbYdTHGkcDXU1FxWLPt2GqZvymWPiGq9BWKqzzdWqsmcFEBnygSnrQZb/5UhvzwZVpMRODof9sp7Mhq52uc9pKkNCDi3A63belPVKIHQMB4a20y8+UsuzxZfTxuL9a8twlurU9EmPph3iMPiBXcF/DkwTKlyhYeXK1KPzkO3pES0atWOVJcB/xs4DCplzVns2e3+wztPfAd7nx6GNp9uQdr3veEa/wC8Co5gyUnW/tMVTwxuSqcKkZpfTM9If/OKWAKYuWU/elpt0F04gcVsncqwTpjeLxJsEXVWW4llNsxZtxMWkwbagnRMvxCPczsavkeiNkx451fojGZ7e5cVqCIVyjzes/26go31YOM6qqqqQKYL/71uOVSk4oNtZdDnHca0TSUwFJzE+3/scxysK4yY+cRyWIwOXzJWAx78+KB9m3Kb0WBB/u/vO/YBrc7E50Ee+cvg7e6OU1W3dtvhFcmDZQrmACarzMIvZ1BSocf0T76Bl0SPs8veIMJo5DjzUrBlA7q3rdukIblXMF7zcMFvJ87goR+2Y9U747DrkxiM/2gXglq2gJKKZssWLSAUBqFF8xy8ta2cb5XvffcY5GgWQtz6RbzaqQPFbYOVSKRZUnNeSi/59FO0cmeFXIGkliF8AT9xeCm60LUlBdV4aP8a7J06Eh/8ryte+XQhZk0ai2dfHveX+SF2hVImQuyI5ZQJ2uDFYzHoGOYCN5eLx502Qv/xJnyx4ADMiMTgyePw6KgeeHzsUxj/0N1AaDes/ugFerZqlBUDT4x8G7Nmf4UJo9/D7NlfIDAiHnNfeBzddixGk+jeWPIFneujQm61H4a90xVfTn0NAZEtERAagb7Ccvxvox4rn2qCiW+sd9z/5uH3P44gNasYe+dOxvQZX6Fao0OBmk2CtHfZUkXkOPPqYF24/yZ05zcTacXjiOYyI1s9w5BwYi3OpKWgR/Ec5BbkoX9kKaYkdMayTAtsljJMbtIK9363ynHBpbAayvBAsw74mbb3ffkCrLoixLftiJ32w7xjo6io5jhjU6NV6+Zg7a0PfXoYlvKVaNvqK1gDh+Lw9m04dOGSCRK3HuwC5J9gctJgsnIphUZu7UktL1XbjfucW7TxiOOM+oXJRCbG7YrCQq7CsdnQMFZVcVl7ZnOthn/tiGl47Dx6gUu87z3OaLLw+zuOpHJNhk3nft1fxW09p+MKq8z8gK+bjus0W9JWf0mXeXKLzl++sTrt6EJuxmfruOwLB7h1y5dwGae2cKVVWdyrG0s5TV4yt4zMzrNrXubPPbX8bW748OHc8Eee5PfLc7dxGRYtN+HxZdzOjx/lKpJ/5XQmDdfzowP8cY6zcB9M38/l/jqC3lsex4af3ffOHvq3gvth6a+chV7lF8vP8WfeMrgWs4Up0Uo9xzvFrdJbeY/kTw3vgOG9WjrOqF9IJLWrmNsC/v64WcPi0o7/gW9XF2LhnImOmIbFJz9vwduz1mH3Ty/YV3YjsKUxOzePxP5DJ/g8UkQKhC3aRfmJP36ro9E9T9GzlmN4zOW7agNCEnH36H4IDYpCXvhdcPcJh1zphaSzi+ESFAHBd69gs+8z/LkJg9/AokWLsOjHb/h9T792mPX6B+jQ7Qyi7uoJdaPBeHva+3hIU6MYBbg7dBWqmgyirQCs+vU4JurWIHPrDKQdsjeglxn1t+TAsItxWWdAzFxhns4vFFuwZdch2DSF+PqVuveIOHH740RKLn5Yuhdf/G84mY2Xtk2YzBYkjngfb/zvGQR7SJEQLIG3i+gf5zUonG4Ibx7q6gyI8QnzCMYWdK7WGrB7z3588Mwgx1En/itIignBly//kzgYpBIx7m4Xg8NHT6HaaJ8UyRrXnfjvoFbyYHlAz0aPEoGkpmehVZOQvzUU3mRYzQgJty8sXR/4tdddOFV087yEac6txP58x85lUHxyPrZkOXZuIVypN+SdJ+/Bjt0H+Jm1GiNb3+X2MV2cuHFcljwMZvsqbxmZuRjU1b6kfsOBw7LnBZiwoph4wsjPfzAa7QPNWGZkk6fy8vLA2ax8Zs5nD8hZ+Xi25i09Mb/NrmELA/m6y5BfofvzWiNJbHaWibatFiNGbtiFse1DkFf9V0Zna+JarFb+HNvfCgAbjs3uYaXSwdJnabJa1mq28umyePYbrPTcZlaSHGDPyz+jUce7KjA6Bs+xFd+NRnvXnH2bzjFpYbDSO794gB09B3suli47/1azgZl/Dx3JWTYoUE8VDeu+vSNQnoL3t5fDwLpqt5TyXbXT119rV+1fyFj4CJ8XanLVnvfH2Dfo+5opD4EtZlVzMHchTLWt8F5HzO2UBJn0cVT9LQ83BC5rtrAZsqxcssyrkF3Ox3R9wYbcVKBpqB/OzB4KeXA05J5sthGHk1/0QFjTtvbTHAigyvA5iRTNW7TAcytzMYVssaTmcVDIh8B4egEqNGZ079gaf7wahvC4ZohwUeAkKY05zWPhG94Ea1LK0NvVg9QH881hx1uvLUSXrh1QRIX4l41HHLF2/LbtEP2bitVLkvHpuFnQymR47YdvcWj2UrBlVmev30H/ZuClp76ChK2M5MC0z7+Bhc5ls1C//2kd1k39EVkwY8o7z8KYugJzj5bhu5kv8X45mWWw86uXsKfwonetz8KHX67B+NZDwBUfw1tbShwHbh0o5RKe2Fhl83fSvVWhv7CNKqGmOK67DNt5hSPh2FqcTr+A7gWzkVuQj/5RpZjcuA1WZFuQf3IRYu/qjZzsLZQf4vD94dpGCROIMGa90giDpu1Adfpiys4WfD4uFo986zhO+X7MhwcxKyoITb/5K8891aI5Vhcb6EHLMLltK6wu0OCNRevQ5u3FVFkexpoPO+LXA9nYOutuNLpvBlZ8/j26do5CeqkRD+05gN2/+qO04qJKqIFQK3mw2p0PtG00GWFwqICGhNzFsUF44IttVJ1bsHZdCrZ9vRufbz9OL96G1UfyHGcAmyijvvvedDzVORDfkFnz5jtPQoIiZIeOgZebFFPfno6C3Rbc88RrGOStQr7O/hu+2LAPg+J8UEIfNsBVwcfxKDXAOuothLrRZsVfpMKgpcKhOb8fzPIo6ewPdyIAnYjNHNYRuZqRkU3MRxgwqB//twbeyqo/x40MGt4Dvq7M4W45Kpftw/3zs/FwS1JSeX+pOq1vE0ikl5pTlnIjOkTbGwNPlDrmft9iYJTBeKO26fm3IvLPnqJ/83A+53LjKGRo0k2O3UdUiOjQHWk5GniYXPDqkaU4dL4Kuxe+ho5JiRBbRHjwh304d/gMf5VRnYuBAwfy4esDlbAaKlE84CzmPBHHH7cadHCfeg4f9eB3/8Tjvz2L0xNbOfYojx45hnMXbChaOxfv7TsCvc6GAsTi0ANmVFSbEfPQRogX/IGXlkoxdkxfSIjQ1u1aBp2a5Z1C+HSYjCivhvcHUSt5sFpQKmZ+G4DoRuE4eLahjXERhr++EnnLpsKn2SD0jvfEmomPY+eufDx18gwOffk6Utc8jR3nSrDhuecwed4RnC47jD07d2BPehXOrJmMg1Wd8eLL3VGis2DxM5NxeO8OjNh8HoHlx6CYthS9Iz2Q+OAjiPNW4NT891Ac8ybiA/7qqnvgPjU6evvTlhek2btQanenwKNd4Qm8QZkhiLbf7OWDF5+fgvv79UP74W0w46UpaAkLdmcLERpxqWvBsT2a46Xnn8dZSwRivCWIutcNm5bm4PXPXkWUyYQcvR8GDPHE88+/i1K3REyccD9yf/0EmTX8oQxCgncKIgeQEvOPQff0TTBXZmPWEfvo1FsFQkGt2eiWRdTAZ4jsKjEy9qIa628ICI5Hl9H9ERYUhbTgu6DyDoVc6Ykmxxeg92M/w8PXFy7uIZBLlehVZPddK1OFYNWqVXyY1M4DIjq/e/IrOKq8DynKJCxMscHvq8ko7dKbFCiBKujHykmRxPXF5I2OiUyuMbxSLV+5CN5398TrLz6PQ9/txaklM/D8F67wdJfis6kvQ/rIEPz8ZCdoiosR1qUZxIjC8nNUiVXroSYVeFNAJso/wGbOFlZZuE1nddxnq9O5ux//0nHkvwvthUXcmiP5jj0napB437vcvN3l3I4UHVepu3Zv6jeE/9DclkcXXnBsHebOF17HDOQbRV0HibEGdgWZ3m4yAYID/SGUuWLDvnOOo/89HD2wCztLEtC3ZaAj5tbF+cybq0pYQ7BULIKcrXnL7FwnGgSzR0Q5tlohxv/WmIF82TYPuUQAbzchFGQ69ejaEW9+8991k9+yXWf0bR9/S3pzuhhqjQFPf7AYPSd8gePncx2xDYeNVKE0bRIHiUTM55OL2oqd+A/gssYqm1zm4yKEj6sQ0REh6NCxA4ZNnu046sStCJWrHBu+nYSln4zH27PWo+WoD2Dhu5EbBtN/3ID+vbrx7WOupFJJfPAVjxP/DVyWPNioQleZCKGeYni5CtCxXUu4eAbwtVq1rgFm+3E2nF/zCb+IcdKzv+EynV/1jlM/tkNu9Sms35XtiPk3UIilP9RM174xsMLr4abEsk8fw8/vPogWI9/HN4t2OY7WH7R6E/JLq+HqooSHXAh3hYhv6LstYDEiPT0Xl+9DrMDC+SeQlbwR736wDmUXUrAhczdK0jPBenetJi3Ss3JgsehRVZIDK/1Nz7x8/rFZTTh/5iQW55owdvwy2ExqnD+/mL66HYW/DYPVpsdLS1P/7O7+5VQO0svZUmIEixYZ6WX0pwrFWZn82KYqgx6ZpWw+rhVZGekwWgyoLs5Gifqvsvm/3+r/u1+My5IHg5iMWG9SH428xfBWCjCwXw+07dARHR78FEs2HavXLlxdWTLmKh/l1/s48floUGUGbe4xbNy0GQZbBcrzj2HTpktdaxkLT/BjUQpPneT/Zm7bio0bj/JdhqcLWJeFERV/PqMaUY9/gOQCthAUsHfXVpzNq+K3L4UZBVmnKZ1TOH94H05lspEcDFrs3bgRORU13TA65CQfwsb9Z3Dq+H6cTi/lYy3qPN5LeEalAZbqfKSfPo20CgMq0s5g455jl5BiVvJROvcAv9qcQZ1D27tQyR7XosN+SuPIyWKYNIVgg2G1VWUoOL4KD89Yg/LL+e39GxKig3BowRQcPpOJZz9c7IitHwx45hs8PPY+KOViUqcCuEhvH8VxdM6biIoKxXf7a/v+DJ5o7Lcd2YdPY3QvI/Iz9yI2txhpJK3e21qG3XMfxZnjB5F2ZjNOiUNxaM5YnD19AJX8tVacp2/H8sC27fYu3DM/T0CjyAh+W9A4EHMfeYP2Wd/dXxAIFPAKbgShQ7l9vKsERyZ/zRNc1+m7oTj5C3L/eBGlbgH4aGse+gz4BYHFi7H3xzE4cPoI8ioOY+NZDr9vsPvRmXfvEIzp0TCTWGtwRfJgkNILC1CJEO1LBEKZpGWzJnjpuScxb+NZJI2cjpajP8DXC3fibFrBDTk+NuuKcF+Pv+amsv3RhzzR9S4FSg0nMHavO+JLpjiO2iHLWs8v+bDzY5LnXBEWCBujd1s91mZV4fNdjNercKqqpt9TBWlsa8QFuqF04zPQB7XCex+vqqX2qcbLq86ik/tW7DKEYOcv2/mFn5Z8+Bq8W3XE6o0r7KchH3MXpKOp9hcc1Idh4Z7dfOyPn6xF2969MW/RN9Cnb8WCEyJEKcvw/erdiNKsQI3A0Z5fjt+yvRFu0fA1UPqeM+jWVIJ3Fp/Cic3zIWzeGyXHViG3LA2784Dc88cg8AlA4zadcC1d+HKZBLNeHwONwYiJ0xc6Ym8Mmw+ch8kqRlREKLyoUvFViSmf3PwV868XLUdNxBNPTL/sQtcMQQH+WOo/GoH+MfisMBbw8EBjLxE0e9fDP6wZcqvMUPn54C5PwC+yFXJKjY6Z1SLE0vfvTaF7t6Z8jNBTj+++ewvbFp6A+6HV8DP44dtXF2G+o8td4eaD1GobSlfM+tPMHNs8Dq6eR1BpsmCgIg3Ldu1HntaEPxb8hEZ+CvgllmHOgkIENOuCIqq4VC5yxIa5oXr3ClTqrYh76E3E+1++K7pe4Oh1uSJY7xtzQ3gk076I9beb8rnmoz/mFm86ypWUV3MLNxzhHn3rF67FqPe5zg9/yg15/ns+vPjpMkcKV4dZU8T1f2Ihv31242ucoTqNW1/JcQWbXuFytLu4fRSfs2AYf/xP7H+f05ks3N2K+zijNYWbe5IuyF7HbclRc52+PUwXLOHmHy9xnMxxA19dxjGPFOm/D+VeeftD7mRBNXdydlsuR32SW7czy34SV8Yt2HyMHuJXbk1KObfw8Z9514SzBz7FTZsxg8upMtlP41K5JT8e4yoPfMP9kaLlZv2wlHeC/OZXs+mvnnvvu2849fH53C628JMhhXuq10TuxxVb+SsZ8vb+wO3M57hFb37FpXEF3JLvD3Dq9PXczJVp3L4Fc7hzWo5bMedzLi9zNzfrsJZbMfNNLr3wBPfYqkxHCtcGk9nCjXllDjd7GfMbcf1g7iYbD5zGzd1Zyq09peXSik28K8Kb2kVbg/+YG8Ki5eO5Soen7UmLku0bNwu1dNXWiTyYp/KCSjPv+GXBvkqu5dhPuE37/+mshI0PyS+p5C5kF/MhM7/McaRuMJanccuXL+fWppZTYhZ+e+WZs9wKuhdLyabN4pafuzhNPbdyxXLuhzEjiTyoOK9ZTdfs5cgm5PKOreOW773ArV2zhzM5/NQUnNzI7U6xk8mm9cu5XcmFHFeVyR3LKOW2/nGUs9OCkcsuJrpQ53AF1Uau5Pwe7nyemqJLuPX0POdyqviz2Ir7eZmVnKk8nSusNnOFx/dzyYVqzlSRyT93SqmOM1Vmc/SHR+7JAxS/i/vT/YxJzW2h87Yf2MvtP57F7aPt5dsYRRLMGm4b7e8+xMaVGLiDtL3t1Elu57507jBtEzdeF9RaPRc7aBpPJNeDfSfSec/pP24v5n2Ynsw1/sN7+k3Ff4w8DPmURx2f7njudWaC60Ut5HFZfx4Xg/mpZH490kos+GPrPgj0Jfj2tVGOo/8+4sb+hDMLHr7lu1JvBRw7l42ZC7bzjanXgh+W7cEHczbilRcnwdvDFWEk4aN9RHCVCSFiQ5H/DTj9edw81NWfx8Vg1MJ8e7AV8Ks0euzdfwBfvzLCcfRfBmeBXq/HmV8echJHHdEkKhAHTmU69uqGdvd/hF82nMa7U1+Ej7srQjyEiPS2E8dNdf7jxC2Fq5IH6zrSmznoTDbk5BWieeNgyjD/Uk3zdwjEUCgUEDnHFtQZMqkEk0Z2wXdL7A28lwPzFDZnxT5E3zsNgwcNwqTHHoBKLkIjXxEa+0rgTttMcTjHdfx3cVWzhU3Nz62w4HS+GSv+2IU2US54fNhdjqNO3I4oKlPjkbcWYO2XTzpi7GBZIa+4EgvWHsYPy/eibaskDLqnF6R8l70AIZ4i+LuJoJDeIoqjxmx59FGgTRtHpBMNhieeuMRsqRN5ZJVbcJbIY+m67WgV6YKnR3V1HL3zcGb+W/Aa/hYCmeM0QwEuFCsRHWbv0tOl/oFJ0xfCrflwfPpsf34syu2I8iotej/5FQ7/+j8Ul1cjI78Me4+nY+WOUzDZxGjdIhGd27fmh5ur6D34q8QIUAmhUjjWp71VTBVGHk3t3aFO3CS8+y4wwt5sUSfyyCHlcYbIY8naO5U8CtGsz/OY9vZ0xKTMw6pSd3g36YkJd7khtdILBZt/xcZUL7zy7kiwnvPnH/0Yb/740k3zmF7fYH5pm42YDheFDFKZAhGhQWjUKBxNYtnCXa78mA03uQC+pDZ8SWmo5EI+ztm+4cTFuGrjBTNpWcZh8xYiwkL4wWB3HgLgfs+DGNKO+UndhVZ9H8LpHcdh0Gcho6AaKUdO4Mn/2Ylj5uS3MPD54bctcTCwgUjMe9kbLz+PV154Ag+OGogeHZsjMkCFCG8RmgSKkRgsQZSfBN6uIsgkTuJw4p+oE3nIiTzkEiHCggNw6Mwt6KW3HtCiSP3naNPoQE/4iuxGSVmJAeO/+Ao7vprDDz8ePflpdE2wDzW+XWEkuS8WiXinT76uAsT5S5BEZJEUIiHikCDcWwwvpRAy+u5svoqzUdSJ2nBVs4Ud1RptSCkyIaPMhl+XrEXP5v6YOKKL44w7A2a9GgbIoRQaAYkbrFo1bHIlTFraF5hgFcjgoVJCq9ZBSX9vkf6m68LSzcewYEsqHhxxD68yGFlIRIwkWGXhJAon6oa6KQ+SrT5k+7Jp1wN6d8NXv+/kG93uJEgUKrgppBDJ3Hj3i1I3Ff1uMVQeLlC5e8KTCIMVK9fbnDiYp/fJny7HqGH3QE7f000ugsTRnuEkDieuBXUqB6wweStFCHQXwZsK05iRQ9D/6W9RWsmmBDtxOyE9rxSe7iq+UvCQM7cLRBxO0nDiOlAn8mA1ElMfwR4i+KuEaBoTiT69eqLvpG+x98Sl0+SduHWhN5gw6NnvMX7cKCglrL1DxH9XJ5y4HtRpbksNLBYOpVor0kvMKFJzKCytxIJFK9CuSQCeG9MdoQGXeg934taBzWbDhLd/Ayf3Rr/eneEp0qFFIxU8XWW8CnHCiWvFNZnvIhGZLy5CNPaTIsxbhLBADzw94UFIVCEYPHkOxr3xM9btPu04+59g9vbpCwX4efUBfDh3kyPWCQbmWOnbRTsde/ULtordsx8tQV6VlRRjF5TmXcCoe7vh7u53Yd68uTCzwVZOOHGNuCblwcBOZ167WA9McbUNBZQhK3Q26IxW5BUW48Ch4zh24jQCvN343gk5c3DpwPnMYjRp5I8ebePQuUUU4hsFOI44wbyev/P9evwyvX5nh7I5KsNenA2xwhOj77sXHkoBwj04vPfq02jZPBHff/89XnrpJeh0OjRr1gydOnXCLTN3iVBb9rzeht36TMuJ6yCPGtiIQdh6rRqDDSVaG8o0VlQZOBioEmPevVhNytacZXKZncsm2H3/0694bHAbPHFfZ0cqTtRg6ZZjOHQ6Gx88O8gRc+NgHtTHvDIXPbt3RucObeBOxMFcSoZ6isA4fceOHThy5AiaNm2K8ePH49lnn0VWVhb/zWbOnAm5/MqLm7OsU9+Fz0p5hznTMlGeYcv+mi020F0cR1lh5/huZeYik825of+J7GonAT7fOdIiDoWJEua4i8+jtIQCvrdJQqqapescDFd3XDd51IBdzT44v6o+qZFqIpBq+stchxopnh1nZMJW3NcSs7z38Vf4+JlBuKdrgiMFJxgmf7oMfdrHoXfHJo6Y6wP7nBqdEaNe/gm5JRq89uIkvrfMUylEpI+Y7zFjI0ZrisiFCxfw8MMP48cff8R9992HM2fOoEWLFli8eDEWLVqEAQMGIDY2FmKx+M8Cyu4REREBk8nEX+/icv3u7lhafB6h/KMzU96hykhNodpIFRBbPJviL/b/zso2Iw32G9i6Qu4KIVRyAZRSIU8o7BEZaRjpOpZGlZ7So6ChbRZHhy4BIwyl1N7rxHqf3Ok9sYl/9nEv/yQS9qz0L/+3ZvsvsPPthFpzaX2T662EGyaPi2FXI+wveA/PxBn8xzJS7VFYaUVmhRWV1QZ8/Pn3+PjZe9Hvrps3qYmtRi6gnCf+txzXXAElFRp0GPcJ1YAS9GwbjRfu7wF/bxVc2GIodQBTCpUaA06l5uOFGUsAkRR9e3ZFi2bxUFAh81MJEeLBvOAL+YL39/zMTJbhw4fj+PHjOHz4MAICAmAwGLB+/XqMGjUKTZo0Qa9evTBhwgSeNBixTJ8+nb9uypQpePzxx6+rkLCsZ6JMwgijWE0KltQrq3xMpBK0BiM0Gj2ZXSYUFBbxFRRDaHAgZDIpFAoZvR855KSgXKnQ+7iK4Eu/j5EKS6NIbUWZ1gqdiZluRCAaLbQ6PUrLyqHV6iESiaBUKhDg50vkp4ArpSejtBh5sB5F1hPFSIWRCCMF9qxMabNF7dkzG4noWOXI9i8GP0aI/mFpsZ4sXh05lNGdxiP1Sh6XA3vpLINkllmQU04EojXhux9/RUIjT3zy/FC4KmuWg244jH11LjokRmLSqC63XG3wxterUaCToVf3u3Dm7HnsP3wc+QVFCPV3Q9umEWgVHwp3NwUUVGgYrFYr1FoDKtQ67D6eji0HUuDq5sqv7jegbw94urvxpOHlIuCn0PMFgWrWKy2NwLLB22+/jc6dO/Pm5ujRo9GzZ09MmjQJp06dwhtvvAGj0YhHH32Ubydhc2O++uorvr0kOzub378WsIpGQwq1kEgjnyoW5mxKTYrp3PkL2LpjH8QCM0IDvJAQHQi5VIKoEG/kFlfx41QK6G9mfjlxpBLt2zRH88R4uFEecpXbC62WVAZTugXFZdi97zBOnTmHyCBPxIT7IcjXA7H0t5KIKaugHOfSC5GaXQKZwhXdu3RAfEwjSoeI1kWEYE8iEfrLsgtLk6mYSqZiTDa7ef43VcTA3jAzg0i88GqIKSMPIiSmjtg3sQ/Gs597u+OmkAcDqznYS88us/KzdFlbydbdB7B//0F8PmU4uraKdpzZcEgaMR2/fvAwmja6dZaNTMkuxn0vzcUrLzwJuUzET0Bk6o3Z6GqNBlk5+SgqKYVeZ6CaXk/xFrir3CCRiqFydYW/vy8ahYfytRu7ltWWrFGUEQYzVexy3l7zXQ0sK+zevRtjxozhVce8efOwYMECXtkMHjwYEokES5YsQWFhzYojQNu2bXkySUpKcsRcHawyqSKyYJUJa3CvNlixe/8R7Ni9DyN7tcD9A9ogIsjbcfblkVNQgQXrD+H3DUfRqmVzKvztIZNKUVGpxrLVG2DWV+HpkV0xoEsCFegr+5pjDdbMh8nG/Snoe3c3tG2VyJtFTNGQ7kAFIw1SNExpqKu1OEskV1FZRdsaVFap+TTYO/bx9oSfrw9CgwIQFhr05zfxciFFQ0Ru/yZE5Lyiub1x08iDgdU2WpKQRZRhcsiEqdByKC6vxJz5ixEb4oEJwzqhc8uGIxHWgPjU+wux4dun62wSNCSqqvUY9PwsdOveHS2aNuYbMtmENNZ+xKQ38+DGbH6y+i6xrHlQBGsolFBgE9hcKKO7Uc3LptIz94D2SW11I42/gykb1ni6fPlyXoEkJCTg448/xtmzZx1nACNHjuSVip+fH7+9bt063hS4GnjioIKYVmJGfhWpjqIKzPllCYZ0jeNdPbi5XLmRtjYwFwOzlu7Bwk2n0K5NCxw8dBhvTuiDAZ2vvV2tqLwaL3+2EuUGEcaOGMS/Q/buGXlv2LYbySlpZNqIMLBrMzRpFAAvlZJf9sDNRYZiMj+ryHxMzy3BrqNp2HMiE42jI9GuZRLiYiL59Z8ZGQXTd2bkbm9Xsd+XFUN6NfTXbuqze14MdhoTjux8fvsKKvJm4aaSBwMjENaAyuRfHhFIUbWVZ/Rckumr1m6h3KXF8/f3pI+T6LiifnD6Qj7en7OR99/56JCOeOWR3o4j/w5MFiuGvzgbYVFx6NapDQLdhYjxF8ODZC7LPEx5mB3vym5X/z2zcPywcr6XgKQ632tA27wspqM3apoxtcEI4d1338WhQ4f4RlRGHt2J6L744gtERkYiMzOTb2RlC3WxhlMfHx/H1bWDZTVmvqaXWpBF5mtaZgFVHAvx45uj0Y5MyhvF0eQcjPrfHDwyqANevoHvayHy/GbRbqzZl44HRg3Br4tXo6gwH+9Nugct48Pg7+3mOPPK0BlMZBIV4/Wv1qCk2oz7BvZFZEQwv8JeuLeIXw+JkRP7vgaqVFllwRp1WZvP3wslEypS+r5SMn2Y+SMjScNMNLtzphv/3teDm04eDOyWjESYV/ZyrQ0FZPeWaWzQMUfLJAk3bd2No8dP8ZPR+nSI531uBvioHFdfHh/P24ylW47DaDLTR6GXS9Le19OVt4/lSleMGT4Qnh4e+GrWPHROCsGMF4Y6rry5MFLuuP+1uVB4BGBg3x78YloxfmL4kayVMJ1L+Ptnqe0rXZxfGirzpKSk8AsYeXp68mTi7+/PE8sDDzyAnTt3on///tiwYQOee+45PP/881d8DtZGkFNpxflCMwrKNHj/02/xx1dPIirU13HGjSO/uApDJ3+Pd6ig92of74i9drDfyAbWbTqYgqnj+2Bkn1a8z9brAfuWzL1j74lfo0lcLEYMHcCvsOfvJuTVhNbEgg0mIhGmzOjW//je7LUykiBBaVeadD1r3GUmKnPWpKB9RiQ3k0T+FfKogZ1EGOtyKNdb+Rb3MiITRiKMjdmTnTqTjE3b96CwqMRxFaiWikB7CgxxkQH4ec1+7COJGBfhh5SsEqq5WXcZ0DEpkux0EbYfuoA3/vcMv65qDb6cNRfuJPFXzJxwVXu4PnGBJO2ASd+iP5FGx7Yt+RXXGvtL+FqIOV26FcGIgpkxLVu25AmCNZSyHpaFCxfybR579uyhjC1Ebm4uXJl7/ovAvjH7jkxBsS7Y80VEHFUcPv16Dj5/4V60TQh3nFl/YObp4bPZGE8K80bAGlQHPvsdji98pV4KJXsXj775Cw6dy8frU57ilSO9HV5lsAZy1rh75PjlR2izNpTWLZqhZVJTyrNiXrUw0vBQEBFR/mGL0itJlbAexZth1vyr5FED9gSMcZl9z1rgWWMaa6Cy2/32rjFGMvQ//wFycgr4F56dl48jx07BVcLh/WcG0ssUoHlcKJ/mxcgn1u/x+BeY9PjD8POxN8SxV3vg8HGsWLsJP00bi07NG/FqpaHAFob+ccVess33Y8LDoxAS6AcfFwEifMT8h2fOlm5FFBQUoEOHDnzbx4wZM/iemOjoaN5sYQ2nzGxh3bWs3eOjjz7ix4QwsG/K1KXB8U2ZwiwldckUZmZeEXZs3YTln07gz72V8dLM5WjdJIxXHvWFB9+Yh0qDBEmJ8Vi4dA1ULlI0iwnGUyO6oEV86GWJKiOvDLuOXsDSrSeQkVsKTy9vDLm3N5+nXRXM5BUg0EMEP9eaZTEaTpEy3BLkcTFqZBsjEoPFxne56Yz2pR8MZAvqaV9DgQ1C27H7IM6eOYEts57ma74rgXkMv+vhmXh58kS4ubjw7QPsl+uMJsz+eRE4kw7vTByADkmN6lWJsLVu5q85SKSxl681evfsDBc5IwwhwjzF/Fwh6S1KHAwPPfQQli5dys9/YV21bMwHI4/9+/fjqaee4geKaTQankyefPJJvkeGKT82DqKCCKOw2j76mHV16shcKykpx/I1G/DW+B7o1rqx4y7/HehYJbJ8H75ftht9OjbBNMpzLvLra7w/cyEfn/26HXtOZGDYwH5oGt8YrnLm4V6IUC8x37PTkGsI33LkcTFYzcUejnVdMlJhzphZg9v5Yitfi02Z+iHOr3iDCp/YfsFV8MnPm5FC1k+fHh0RQC+YvVhWE1YTGeUXlmDDll0oLymiWqYl7m4Xy8+9uR41whrcjpzNwbKtx7F+bzLatm6B7ne1h1IugTvVDgFUOwQx50pkq7JRkbcyWEPoTz/9BG9vbzRu3BgxMTHw9fWFh4cHnyn/njFrvhGbhMd3w+rtPWo7dh/AydNn0ZpqVmZSbPhmEkL8/zuzsNmk0LW7TuONb9ZicI9meP3RvrxJXR9Qa/V469t12HY0E+PGDEVYkD88mar1FiOQVC0/orgBCOSWJo+/g5FJuc6KE7kWvm3ktbc+RsqqqXV+MSmZxRjy0hy8/coz/IpnrMWbta8UqZmkptqR1ExFRTXOX8jAUbI9q9UVvGSNi/RHfGQA3zUX7PdP18f5JVU4n1VENUEB9p/MwInUPISHhfNLGMQ2joRSJrZ7Iyeb1I8+pjuRBms1v9Oc8DDiqKDvk15iQREpjmq9Bb8vXQ2jpgKTSJL3u6sJT/S/rD2IYXe3gEImcVz538D8NQfQpVVjhAd6OWLqF8kZhRj1v5/Qix+nkkTKA4j2kfCmjFTMFuhynFhPuO3Ig/kTYeRxNr0QWeeO4NMXhzmO1g0xA6dh2qvPISpAjqaBYr7Li3WTVVENyQikXGe30Vl3mZ5MmqKSMiKUKqSmZSI7J59kpx7VJNNZ3z7rioNAhAA/H4QEByAsJAhBxPq+Xp58Tw8bOs1Iw8eVmSf2cRj8Egb0Fe8w3uCVITNTUok4CklxpGbmYe4vizHtib4Y2qP5dfdUOHFtUJOZPPqVufAOCMW9fXvw7Wox/hJHT179ZrrbljyKKo2Y//Mv2PDtJMfRq4N14cYOfgcfvz0FkcTI8YESUgWUqekVMDudja1gSoT1CqgN9NdoJQJh8y/sffHsTfHBkR4DIwEWWON2zYAtNhScDUf2UDDTxN4vb+9GY+fW7we8VaDW2ZBSbEZuhRUpGbn4bs4C7PnpBQT62hfMcuLmgXUzD3x+FuKbtkC71s0QQsoj1k8MdxfWNVx/+e+2Ig82xL2w2opTeWaoSSlMmfoBv2Tiyu0n+d6Twd2TrugjZOuhFLwxaxMmT3oYjdmaq34SyNkkBAdqXgUjEjaq0+wYtGMkUmGNt3wckQhxGA92T1ahsqEZzHxlPSZsII+M/aU4NuCyhizuVNJgYI3bbKh5CuuGLa3G9E++waEFL8HH49JuWyduHlhF2/7BjzFy+DA0jgjkhwNEeokuye83ivpLqYHBCjYzL4qJPFiPS6W6mo9/fsYydG8dww9Fnr1iLyL7T+VH9dWG/322AoMG9IaMCjVrlf57YyUr4CzwA8yIEVxJOXi7iXmbMdxbgkakVmKIcGLpQ7DA5GA07TMVE+ol4btcvchEcSE1IyECYT1ANWneqWCZlDWQFlRZSLUBX3w3F+u/etJJHP8y2DiPdV9N5H3oMFcYRfR92Hdi5mV94bYhD5ZJ2ZD2YrUVGr0J02d8jcUfP0pEUYSIYC++n/yTF4YiY93buPeZ75BbxJZo+gvPfbQEApEU4UH+/CxH1ideVzPcTih2BzT8jMmLApufwOL/q4sjkRjkG0lZm9He/UfQITGUH7jnxL8PRuDtE8NxLiWDN8NZ+alxbVAfuG3Ig3XXVtOPZ7XbqnWb8eqjfdCmaTh+fnccOj30KZZvPc7begxLZjyGMa/8xKsVtpDz4+/8hmPpZXj6iYfgQcogiJQEc/7yXyzs9Q02cpQRB2sv2rprH956YoDjiBO3At5/eiCWrlxPpiVzimRvv6uvhorbx2yhYCRuYArk+MmzeGhgOz6e+UI9+tvLWLPrNHpM+AKPv/sbdh1NRW5xJUZM+RG9J34LhVcIJj46lkwQKT94hg2iudXHV9wuYKTBzEjKk9BodfxcIiduHQT5eVCFKUVFlYZ3icFGa1/a5H/9uG3Igwf9ZvazWVsCa9Ts/cSXiOg/Ffe9+AO+enkkls+cgCfuuwvRYX4gXYH2nbrhlckT0a1TK749orGfGGGs0Uhib4tw4sbBPMax2owhPtLvps4TcqJuYJNKme8Re6+hfeBlfeC2IQ9W1JlbNxEV+lbNE9Bi5AeY9cZoZKydhrlvP4D2D3zMDzpqERcKF4UMPt5eCAsN5AdmxfmLkRAkQTipDhfpzZk09F8Ak78sMCJnOZItnu3ErQfmic1oNPOzmplKZFMHWNvHjXa03jbkwRo3XaUCehHAwP53Q08vg80JYAqCDXNm5oye+YYjPPj6PDw5/n7eQU6krxiRPiLerRyb7u5UHPUH9iqZ9ce7N6T/z6QVUgZ1yJCbhA++merYAqZ++jWudwHUM7+vwHnH9vXAXJWNZ9b8NfO7PjBzb4Vj68bBPOGzuWEZZVakFJqRx1w/sjYQIpTrJZHbhjyYWmBzQVhgoxXZfudHZ/LtGqu2n+JnrT753u+IGfwOXp/yNFSucgS4ieDjIuaH5rLznbxR/2Bd0rxvTtqWyWW8d7R/G1aTFiUlJWTjW6EzGPg4NjKYNaebaN/erF4DG9R0brnasXC7jU3eK0FFlf06q8XA7zN/G1aTHiWl5X9dz9mwe/F7FFfG79qsJjq3FKwKY9v2v0Y+7uJ7cpwZJsczWg1V9LeKV3AMLK6kSs+bFszMsBnV/IhnBrOuzH7NNXa3VlbrkFtQwH+b3DIDPwr4ZJ4Jp/KMyCy18P5j+SUurpFEbhvyYGCjN735mYJU47z1PyjkSpxILcDr363HgD490LlHb7z3+mR4uikQ7MFmFjLHv/auVicaBkIBR9/FblbGNY7Cxv3JNyyHrwUXNsxB+/bt+TBn9RGKseKtD6ZD6euL+bNfw5m5q5BKamj6A52xn4TBiqUzL8n0++a9i9UFcnip7MtHbP3xI+RIfHF080/IMVvw1Ssj4etixrPDF+P3mV3hq5IhvZw/lX40VWYervB1uHlY+sHjcBNV4ZlVJajO3YOTFLfpgzD4erkj+SJRYjXmoOkr++Bh3Ir4ednwzfkBBiKi/e+NQLabJ34KeogfkAh1Ptrf/TtkbBQ0UVHnadvh5Z6K3w9fm8IprdRChSqsXbUcs76fg/dnzsK+o+eQVWJAMqmQcwXMJaSVX+qCKfi64rYhD0YAbFwFc9cX6iHiTZI3pkzCe2+8gDenPIVeXdqgUbAXfzw2QMx75vJSMjdvtxU/3lZgGY1lOLYmCsvr0VHheOu7tdh97OYtfh7d5xHePQALj9zLfG7kI6AsAYwKlJJYRPTzwfYVGxE07F2kbt2E6owu/HU1OEym7thmbjAa7Uojp3o3WnoAUX7BSCsqwtYFZbh/wid4a+VIDH30Z4wb9x6Uf/mUugTDX/sJYonCsWdHzxeS8cCQ5+F6ydI2Irz7/N0Q+oVg3uOJgF8QmIHS5dQgtGQTohxY+c0r+Pq3B2CfPngCLid/x7hHdmNYKz8+pi5gLgCCfN3xzsR7sGTGeOye+wLWzHwUcnMxPvjkGxw+mYLcSjY62ML/ZY656kr+t1XJYqYHc7nGRnU2CRQjmrVneIsQ5Svi95uHSJEQLKE4MdwVRBzO7tgGBRu6X6BmkwltyM0vxPo/tmDzrKfx2DsLUFJ+va0PN4pQyOJ2Y9q015ACGXzD70LV+p/Rtm9f2E6uQOLETo7z7OgbloRnpk3DzF2z8cuPe9Ei9n48zfYXnUPbEH9MeDkBjRurkJpegc1fL4S/TzlOVTkuJvgFhuN/H8yEzrEvEElwaM77MLsGY+YbH2H7R18gvKkYB6/UfOHmgU/fXoRvbQfwFt37fMdz2JFhxKCX5yH3o9fx+sYUOqk1whI86Vn00LNZm3WEUiH9h9MlNt/ojcf6Ycusp5CefBy/L12Lcq0VGaVWFNL3ZO0gdcFtNbelBuyRa3x8sKdnVglrs7OP8rSrFCcaFuzds9G+Z0jylms5vPbODGz6dhK/ZMLeE+mY9P5CrPr8CYT+h3x23K545sPFpLIMeHjsMPi4CRDvL+VdGl6t8r0tNT0jBzbIi01AYxN92F/Wk2JvFHUSx80AmyxYUm139sN8dvxvXM8/11rpmNQIa754EoOf/x6rdjDL34lbGTNfGoYgDyH2HTqOSh2HomoLryqvBmeDgBPXDKb29CYbyiijkYmME6eTMarvpT4+mdOkvXMn80TixK0N1i7IBlmu37QN5ZValJGSZO4/r9Z46iQPJ64ZbFCYfUlHG46dOIOHB7aDq/KfizUxh0jO2bW3B9i36t0+FskX0vkF61lwTBW7LJzk4cQ1g2UqtqqdhUwXtlRAfS/Q5cS/A/YdT585z3cTs14XfuTwFeAkDyeuGUzNmljmou3cvEIE+f0XvYXZsP2zp/H4k9879v+JstO/gnmWyV/1Fu4bNgSPfHLQfuAWRY1vVUYZfGcEP3rn8nCShxPXDJa5rlwn/Regxcn5zTHr26uvPRM08C0sWboUXY7+u0ucXg1ZBRX8QuGMMuriZ9dJHk5cM+yZi/XzA+I7YBbt4YWLkU1/zy2ei52lQMaWxXjx0+/x7rTvoC49h7HLMoCqTHSZ99dqblVZp7C3dAeSy4xYOG4Ivv38E4xbl43Kc5sw8ePv8fIDF/k1sZnw5fjx2NB4uSPi1sS2wymIjAjl5yux5RrYN74SnOThxDWDZSreCzzlHg93FQpK1I4j9Y9rGS59vZBbxLCPL7Vj1+nfMeOFCXj43mgcrpSiSPfP+Tru4Yno6NMV0aJCPLo/Dws37cJrbQOw+7eHkLz+N9i6TnScSeCsOLAiAb+91d0RcWti7c7TaBIXDblUwC9j6VQeTtQ7GGnIiTyY4+c+Pbvgs1+2Oo7UH7R6I9X+y9B02LvQ0XZDQhkkQmmFAT99O53fdzM2wQX6u3fPWjQJkCMpuxg5pzbxx/4OkdwVA1W9sX3NCsT4SNEo7kF8sXUbPhpPysNgQR5/kgK/lL7An3+r4tUvVyE+vgm83N3g5SKEG1uu8irkcVuOMHXi3wXLMWw488k8M0o0Nrw6bQZOL34Zctn1LZt4MVh2/PzX7fhp1T58NWUEOreKdhxpeJxbvBLC4YNgX233vwH2vuevO4hPF5ByemEiv9JcfIDdmffVvO05lYcT1wwmZxVSITwVdvXRKDIUizcdcxy9flTrDOg+4QuYzVacWPjqTSMOY1UpkpOTsb7s1H+KOPQGE176bDm+WnwAz098hJ+BHuwhJgKpm5tOp/Jw4rrAuvIKq2w4W2BChc4+t+Xg/BfhqbrMlNOroLBMjcHPfY8ZLwzBXS2iHLFO1DfUGgNOXcjD6Qv5+G7pXiQlJqDP3V2gUogQ7iVCmJeY95lTl8WhnOThxHVDZ7ThQomZn425Y/9xnDt9HEtnjIfyGld9r9Ya0O2xzzH1sX4Y1L2ZI9aJG0VyZhE270+GwWjmPe+dIsIoLFWjR9sYZOSVwSBwxeB7ekMiEvK+fWP97cTBe4arA5zk4cR1g/WElGvZMpMWfkX8LbsOoCj7AhZMfwjya1jE+ukPF6Nd03Dcf09bR4wT9QG2+NnRczlwd1XAzUWOYD/3PycvMrw0czny1EIMuacXQj2E/PKrKkXdXXU62zycuG6wWczuSiEvd73ob/e72sErMAL9n/rmH4tuXQ5puczlnxYj+1w6sc6JG0fjMD/+vfbt1ASdmje6hDgYPnhmEPKyM5Cdm48KvWNRqKvMZ7kYTvJw4obAVszzcROika8IPq4C9OneCYOHDEavJ77Gd4t3Oc66PGbM24JJI7tAwhb7deKmgvkCfvPxftiyfS/0Zjt5sKUZ6goneThxw5ASgQSo7CuxMzeQYYG+eOu157B8dxoiB0zFwdNZjjP/ib0nMtAyPtSx58TNRvc2McjJzYXBaAJbfOBanN87ycOJGwazkZlDJj93MW83R/vZzZgJ40bgw2kv4+VvNqLxoLfx2lerkJlfxg8AY01tLLAlNWTSurePOFG/YN+O+Tg1GEwwWmz8Il51bQZ1Npg6Ua9g07jZokLMnT/zh1lSbYPGxPHTvI+fPIODR07yyxcIYEGzxsEoLqvGH99MclztxL+BXk98hdGjRqBxsIpfHI0tBF+XRlMneTjRIGA9MWx1MrXBxjtIZr0ybP0R5r6QSWNmWl9Iy8S+PTt4l4VO/Dtgi3S1GP0hXn/pKUT6SNEkUApXed3ceTrNFicaBKwnxkUu5Ic5R/mKkRgsRTMKTQLs6wW7yoDGURFIyarfVdacuDas3nEaEWHhZHaK+clwrN3a2VXrxC0BRiJsYXF3BVtzR0S1m31NHbaGMBsB7erqioy8UsfZTtxsfL5gG3p060DfCPBQ1G1Yeg2c5OHETQGrzRiRMC/3Sqrh3PmMCrRIaoplW044znLiZuKRN+cjsnEMIoID4OMqgocLW4HAcbAOcJKHEzcdbD0QVsu5ygTo1b0TflixDzmFNWs4OnEzcP+rc1FtU6J/r670LQQIdidSZz5a6miyMDjJw4mbDjZ3gg2DZmNDFGTS3Dd4AEb+7ydYrDd3hf3/GqxWG/afTEfi8OnwDGyEEYP7wZO+Q4S3GF6kPMRsivQ1wNnb4sS/gpp5MeeLzPzs3KVrN0Fdmo+FHz4CF4XMcdb1o6hcjSNns9H/rgRHzJ2L85nFWLL5KLq1bsyv0BfmcGTMoNWbUEzvYvP+8/h28S54+fhh9LB74enuwk+9D/cWIZBIXC659gXTnOThxL8Gs4Xjx4KkEIGU6zhs3LobmWkpmDNt7A0vU1lUpsawybP5hZ3vdGQXVmDj3nM4eSEPf+w5y3uzFwmESM8rhbtKBW8vD8Q1jkK7Ns15YnYhbvZ3I9LwEPHKg7mUvFbiYHCShxP/GljOM1lsyK9iiyxbUKHlcCYlHUtXrsND97bGpBFdIJX8tWr8taL1mA+x9ssn4e+tcsTcuTCaLRj03CzExCWiU4fWvAtBRgeME1gjKJtC4CIVwFMpgDeZKJ5KIa826uIl/XJwkocT/ypY9mMjUkvJhMkut/AjUtU6EzaRCjl79iwGdkvAUyO7wotkdl3BBj79tv4wvvh9B13bBQ8NbO84cueCrQscEhmDrh3b8O1JrGucTVpkw/+ZQ2NGHC5SIZREGCyeEcr1qI2L4SSPmwhm59P/9r9UL1y8Ihf7jiKKYx+V1RqsW/NawD4jW8mNT58PbNEeO6hu4cdUsHuQmnVsX1v6DQn27GxORbWB4/2CFKgtUOsBtdaAc8mpWLdxG9xdpAgL8MTd7eLQNiEcrkoZP8Wc1bipWcUk0cuw9eB5nEzNQ36JGh3atUZ0ZDhWrl6Lg7+85LjTzYfZYkHfid9gwfvjEOBd/4tjMdcHo/43B4lJSejRpT2vKKJ8RPAls4Q1TPN5iQU+X9m/eX19eyd5NDCYuz7K3zCQPNex9V2plmVL+ZnI3rf7TmAf0j5BjNmeTEqyWkJJtYSCFLvEIS1rAyMIlgZLS2dyBLON9u3tCYxEGNjlrLZh4yoUjvTZX3Yvey1UP5npRsFIlf2WKoMNxWobSjVWVNM7Yyu2G+lH6XR6HD1xBmXllSguKUV5RSW8PD34a2NjGvF2vY+3J++ImRUQ9vuXrFiH7s38MJFMoH8Ds5fv5WcVf//GaEdM/eG92Rso/T2Y8uzj8PP24BtAG/mIEaAS8hMVGRqyknCSB6HmFdS8idreSM03sP/9f3tXARZV1oZfmBm6u0sQUBQDu1Zdde3u7lhr11hjbdd1jTV37dXf7q61A7tRUJEUkO6egP98ZwZrDVRAwHmfZ5iZe+9cZu495z1ffx/WE+l8MhkjCTboqUZCXKqMPcsnt1gGvsqS24yIhUDnUmUiAXUrJ2+ZGiMNLXUVXgLfmD0MNOSDgQiGQBKGhP2hlZo8FokZbJKx15RSLWHnl5PKq/MTN6iw8wvZCV6enxEIBWpRLQ46PxU0lh/3gR9WRKDvT31wKaEumV2/JPYbU7NzeM0Jqjch/1lvfk9VRsAUHanOCJjIkXbHsusenZSOP/5cjd0L+sOzrI3i6KJBYnIG6g1cgod7phTYdSUSPXb5EX5Zdgjl3cuiW6fW/N6Z66jCzlgAYx0h1D4hxPxL8M2SB/1sGoQ0GMX0YBOPVjh6/Z8LwjZQzL+IJAMaoCLwgSpgN4ju0es3iieEsUEez1ZN8iTEs4GfKaY6nZkIDXuBm3d9EBAYBB1NNV4AR0NNhIwsMTLZzCfjoQcbEDVrVIGZiTEXzWmSmzACodXEUJspNiq5SGNEFJ3GVmc2OdIYaWRkSxEbn4T7Po/g9zQACQmJvOwc5SuQ6EqiPZ0/k/1IT49yqOjhDjsbS+jranEJhEjKnJ2f/g8NxPzWsCxs0H0gEqZEOrovRMZyiY32vP4dc7n0xL46+81yaUrKjg9NkCEkXornL+KwbuM2HFk+jKs+RYEERhx1+/8JHV1dSLIzMWdES1QtZwddLQ2kpDGdjH19ek336WNISs1EZGwydv57B7vP3Ee1yp5o1qQeu1ci6GmowMqA3K2q0NX4eLuEgsQ3Rx60qpFIn85WtVQmHlPqeBoTjUkqICKh1PF3XRCaTyQJkqivo64KPU22crMVm17Taidg5EIxTsmZMkQkkd5O0gAQFBrGXZDpKYloXMMVbb+riGrl7RVn/S/O3/LHnlP3cPdJGMwsrNC8yXdcJNVlg8SErS6kuxIhJTMCSUxKw9mLV3HP5yGquNmgfaNKqM7O/bqf/3WQNHL1fjBvK3jiii+0dQ3RsF4tuLo4QIsRoqmOANZGAphoCThRFsHi9UmgoUqj9V33J++r5qlgROIpTGoJiJUinN2PR0+DcODwCcxjk7hZnXL8mMJCYFgsWo1eg9YtmqBq5QrIyMzE9t2H8CwwRHGEHFTnleqKzhnRCq725nwRycgWIzUtm1eTD2DnOXDuPhujMlhbmsGLnau8mwuXQmk8mLHxQLYNSqEnb0pRq5/fDHnQzyTJIoVNOtKl49jKTeni2WzCZzLRICwiEhEvohEeGYm0tAymX2chKzsLujo67Carw9zchEsDzk52XK8mIiGpgFZtM3YD9RiRpItz8JytdNGpOWylSMKBo6egoZKNaUOaw4utOp8CKVNrjl56iKXbzsPA2ALtWzdlkoh8lUpn3+3k2cvwf/oE43o3RvfmXnz7p4Am1wP/cPy59RxCojPQvlUzONhZ8LBxeyMhW83kpFhc7CGfA5I+SKULYgQSmcwktYQUbN6xH3UqWGNS/+9hqJd/D05+QPdszT5vrNx5Gb26todzGQe+3f9ZMPYdPIxVU7rB09Uadx8/x6OASDwJjkYsWwBuPgqBQCiChZkpP55aeBoa6MHK0oKPNx1tLa5uqjN1kyQNsm0Q0euyMUekQeH+XwPfBHmQpEFGuGgmDdAjhUR9Jsbf83mMO/cfIi4uDs1quXGxsqydGfSYKKmnI5+oiSkZiGM3mPpd+AZFYvepu4yEVLh6Ua92NZgyqUBbDTz9XMzUFZIIHj4OwLGTpzFzyA9oUa88P8/nQspkdhJXF269iEF9unJbyaZte/BTj/rowUhD9IWNpun23/INxagFe1DBoyKaNa7HB6gj059tDAVcjSkOdpDPAY1sUnHIbhKWIEVEMpMGmWToff0url2/gbYNKuDn3o24evglkDJx9Qgj+r92XYShmRUnYgGJogxZWVmYv/gvPD4wjb9/HxxbTMfsX3+Gmpoa94YRUVCIC7X1pEWKJA1qAUmtEUjVJPXkS2I0CgLFljzoa9E34w++gW9+A3ThXj3+exXps1lMHYlOlfLBE58uN1juPXQC9x74YmTXumhVvwIcrI25sTK/CItKhPeDQCzbdgEidW306NyGSyP0/+i8p86ex6Elg2HzhVGSr4NK6HefvInryJvn9kY5RwvFnoKBWCJF/5lbEBqThdHD+jKVTAVlTIlAhFwCKbEEQg9GICQVRqXkICJRyo3X5Aa+98APp89dhIutKbr+UBXdPrGC+8NnL7B+/xVcuheIcuXc0aBODRgb6fGJT3YaKny09O8NWDO5A6+a9iGQmjp64WGMHt4fJtoqPN9Em1Ripk6SDYckXZIw5IJg8VApiw150NcgLwKTNOVGTLaKZ9Mze5AHgVySbyJXcVFVuPeAGJr0dO565GTCxPtsNtGTpAiNk3KX39mL13DmgjemD/4B3dhg+ZLoRUIO+8KB4XF8Utva2qFh/dpYte5/uL5lPO+VUZAYt3g/bw+4aFyHT26qlF/QPVi8+Sx2nfXFxDGDeTvJcpZCmPG+pfkn1+II+m1kkCa1ldRKMjanstcZbHDFxScySfEcAoJCODmbGeminJMFm/BWqKTw0EQnpiIoLA7XmIrhx1QOsk+YMTWjbcsmMDM15veEsoTJLkXPkUkyhCdkY/Yfy/H04HR+jo+BpI/5sybC2lAEDyumlqgLuI2ruJDF2/iq5CEnDHmAEJWsI8Ml2SHI7fiyZB0jDSKVd31Jup4kHb4yZKpwkZtckMTSUUxMJYs7nXf9/3ZBRZqBE3+N+CQpI79YxCbdyp0XseuPgahR4f0G0c/B5bsB3KdfVLU+W49ZDV0jC3Ro1YRX/XLjncRoIBfDEfyJkJOIfKxRk26yf5EaS7E3tEDROEtPy8DTZ0FISE5GeHgUG0uqsLI0g7qaOip6uEFPT0c+9tgwIrcoSQhEGmY6Am5Ip8XO94UET1+kYsmKtXiwewr/3x+DU6sZ+G3aeE4eFW1F3CBfnCW+r0Ie9C9JFyUDJumj8ewmUp1LcjsSYZBLMTMzG+npGXj0xB+PnwYgOTkVqWnp0GRyHLXOs7aygLq6Gvd1OzvYQVtbi91UbaixAU5VkSjgigZIerYMcxasRJ8WVTFpQFPFNyh4kNj5xz+nsGvBQMWWggGpE0Pn7MCvQ5qjjI2JYmvhgiSqsm1nY8bkMTDSVUd5CyEb0HLpo6SqL2+DxiDZwsj9m65YtPh4YeoNBdnRokVjNG92cPsCIwu2JnE1jsK8tdliReqdNiNWskPIS/iRxJvLyEOMoFgxZs5bgqeHZshP8haoDWRCSgb7HjIY6GrCs8vv+INJHlRxrYI1FSIm17ySPDjoP5GrlOwQCRlkvGTEkS5jN4w8CNkICgnDv+cvIzMtlfvj7S2N8H1NV+7GcnUwV5zlFZ6GROP+k3BceRDE1Qf/0Bh4VamIyhXLw97Wiv06VaxY8z8MbFUJ/dvWUnyqcDBw5lb0aVUDDbxcFFtKNu48fo5Bs/dg6vhhsDEQwNlM3sf0lVpYOkiEkCf9kuRBKjM96DXZLdhmhlw2lFS4x4OkDertStIu2aop1ud1bwdNJ8rV8Y+RICBGhr827ED/5hX+00qTQulHzNuF8mUseeuJ276hEIhEmPHLGOgq1EVbAyGXeorrpS4y8qB/Q+IixVVQFiV5PcgmERAahktXbiEiPAyt6nlwtyNd0M8FNfbdfuIWrj8Kg6ODLcpaamLxzx2YyM3udiEiPikNxgY6inclH3S/HFvOwPyZE5kkRwFqKjDWlvdjIdVQgweTlS4SyQP9dgVnvFSX6VfKf+rH7Q/ksqUcnUeREsQly6WPyxt/5v1RCPeYlDruzwM4t3Y0fx8ek4S6/f7ExH5NcOLWc/Tp1g62TNIrZyni7tjieo2LhDzkUZfyCxqWKENiBiORlHTs3HsUgtxMzBzaAjUqyH3iBYWYhFSs2euNA+ceYGD7WhjUvg5j+C8zkH5raPHj38jKVcMPTRrAgUly5B6kYDLS76kqOsW4aLDl+GvFGRRX0JQim11AjJTb3ILDorGSScCLx7VH6/oV4NxmJh7ungJtLXXsOX0PE5cexNZ5fVG3UhlU67kAY34cCnMDNXjaiHgQ2DdLHhReTHkJlG5NkX4U1XngyCk8fOiHv6d2RYOqhSvmU5wGxUlsPnoDf0/uispuytaG+cWF288wd90JlLExxfk7gdxo2KNTGxgZ6kFHDTDTU4U1088NX0akKkkkD2Q3SmRSNhEIBahRCsGh42fw+MkTHjPkaG2MWLbA1a/qzJP2Dl94yD2ANFZV9OxR2d0OlWxFMNMVFltDdaGSB0kcyRThFyfjxJGWKcHf67eimqs5/hjbrkglgfjkdDQavAxXN4+HdiG5OksbIuOS0XDQUjw5OIMbbgPC4tB90kZoaulgSL+uMNDTgYGWChyMBLDQl/f9UBKIHDStaOGk4ERKV4imADWmpmdLZJg6ZxFPltNUV8ODZ+EYPX8vD1ZbsvUc+xwweGA/mBuqw9NWjXtwvjnyoNOS6BYYKxfdUjMkmLtgBQa2q4kJfb9XHFW0oO+kHNz5R97QeP2a0baIGEYqjIjbt/6B51voaoAHNVFYu5JAXoGuFS2geWUGQuPleU8HT5xHaFAALqwfw+1Kwcdm8WsWEZOEOv3+xO8z5O5aapSV39aPXwOFQh50SvKbU2m5IPaIS8rEnIUrsHl2b9SpXEZxlBIlHW3GrmGrqSqTQrpBj6kuzqZC2DIphCqiKwnkTVCeTUK6jMd/xKblYvXG7YiPjYW+jga6/+CFaKbCkKHf1tYWIwZ0QxkTIdwsBFAXkc1DcZJihkIhD4lUbhx9Ei1BXIoUK9dtxthutdGlSRXFEUqUFsxZdwLn7oZhaP8e3IBa1kIEK30Bd+kqCeQVaJZJmMoSxiQPWlBTsoCYuETcuvcQvo/9kZKaBj1dHYwd0Z/bkMpZiWDNVMHibIwucP8lxXFQkAy5YylJjIxEtcpZ5ZM4crB3jCKeQ5aFajp1+ctcmRjV6myGLHQ7oviWQkTsWZx/EKl4wxB3ESdvhineMMRfweFLwYo3byHxNrYfe6J4U3C4dW4dhk5fqHj3X4hj/DDldLziXdFi2uDmcLPR4xnE5IZ/zkRzuu/y+Agl8kA8KmISmZWBEO6WIqbiqcLFxgjtm9fHpLGD8NuvY/HLmEGMgAU8qpdqqxRydMEXo8C/npTpd7Hp8qjRwODnSE+MweJxHRR7PwZVNBq8BDT9stKfwblvGYSy11LxIwxa34cf8SFMOxuoeFW6EBcdhTWzv14dzo9h1dRuiIkMQ2BIOK9sRmkBlJtUCEJtiQZJYpRGYaHHCMRCDZ62IlRgEoaruZCpfAL+XJ4Ti5DH1hR3ya1AyYMGC5WOi+EBYDnYtvswlk3sqNibP+g6NMCqE0nw3TYA6xYtwB9HkxB/cjX6urOduTJ0WbwZB//oiTieKfcUoxesw6YJ9ZGS/BzLN+3EQd9Xskm23xr4x2fg8uyaOBmchOCdLRHG1Kjgf0dg1dadWPFrD8RnAq1Wn+HHf7fyOH/mSH6IKRMW4uBxb7BD3sCKzetwcNUUbLnFJJQ0f0yduBSrp/XHlRfZfL//kWkYMXMO1q0ejz1+r5o4S4PPYN7lF8CLaxi+5S4Snu7H8MVrsGnlVNxhX3vv1pn8uIM7FvBnQnZKOK7dfoxrz+JwctssbD24FZP6bUB65B10mrMcq2dP5wT7tXHgz8HYvGMv0rIkPOkshUmfSunjvyBC4PEyPIlOnrXsYipkxCGCi5kQlkwy0VInqaP4q3wFSh40nylrkcTW0PAo2JjqooytvMBJfiHSNoHhsF+wdn476GgYQX3IBGwZpgt5dQ1VbB3XB+16tgRN0339K2LRz4PQvLotctStICxfD+3Kv0pVVy83EGeexmK8cBbOPozFOu923G++9icr9OzRDaO6fo+AhFQkUDLDW/D/dwbajP4R7VrUxdv5scO7DUC7rq2hnZqBkMsrsO3gOhxJcEBlM3ldCDWNDDToOBqDu/fCi+P+fBtBKNJAqkSieAdc3xmFn8cORb9O7bHuThBUBLqKPa+grmeDWl7uqOWiioM/r8L8qatRe0xHBF48hge71uLwfUd8ONm7aGCgq4UmNVxx9cZdpLIFJJFJICSFKvFuEInkEQk1/6bqYGoUcMdIo7hLHHkoUPKg/AAq/UYJb5t37scfY9oo9nwCVNQx/G89OO6azF6LMHOTCW4tG6fYp4K8CI1QNi4tyzBhhL3eNvQw39b8aThIHnkFIbK378Pw5hVR59y/cB7yAxjho/YPuxGXJMGmIYthrauDeuEJEMMXz+/JbRlR0ZlwLt8egbGJuLzxD9yPyODb8yCkVEqGuNBU2Lk0QbfxW3HsrxnQEgIJASl8n7pAgAcnNsGy2WvtDnX1YReViEOrVvC3DpXj4P0gBXcO7EZLVwckCA2B9CBsW3uH738ThnAc7oZHvt5oU9kAJq4u6L3yEo7v789+JXA5/DU7zVfC0gmdcOL0BUgk8iptTHNRqi6lGAXmbaHTEHGQKyogMh1L/1qHuzsnKfZ+Wwg5PQ73rWehXbn35LowtWW8ryUWNSnYkPzigGo9FmDYkH5wstBFRWs1GOko3balFQUmeRADUR2DLKYBpKSl84IqSryF7GRcunQJew4fQrcCzuUpLqjsboPo2HhesY0KOSntHqUXBUcebJDwFgbsEZeQCHurd1fw/hbg0GTxu6UOdX3Ur18fnYfNh1fBVhEsNqCKWklJKZCxAfGmCqlEaUPB2TwYeVD9AyqgEheX+DL9WIlvC9SFXYlvA19MHvLY/Rze94TS7klMNTMzVuxV4ltDTHwKjI0NC9YSr0SxxGffY4rVT8uSISpVxpPffCPFCImX8ZaHAlUBbz5c2vFw7xSMW3kACL8Cr56zeDzIb6PbYatPrPyAbxCPgiJhZKjPXZDUwa0EhCso8Zn4ZPIgtSSNpxlL4fdCCp8wCR5HSfE8Ud7F7GlAMI/Xp2pKJQ27WjVgg34AkhTvP4b02GAERsQB4mTceRzCdfzQZ48Qnf4qluNtjGgqwKSzzxXvSh+SUzOhpaEODaG8jqwSpRf5Jg9yxWaLZYhJlTKykOBRhAShCRKERCfir/XbMW3OIixe9hfiwx5jRNuKCHmRoPhk4WNv/07oa2uDdkuuoYyjDSbuD+Pen/OLXZkIbYyHUans3T0cPb4BDhN3Q5oViAoOxmgy7ejLMnNALGZeV0F4+j9Y3dQTC4/5Y3PzWlDpNA+yqLOw1eyNeMiwrUMD7no84fd+itnQuy47phECs6WQSTLQo44KVFxbIkYig4GRO8oxsX7pmJZoP/YXfq5D/hSkloPAc0v4exWH+vkmsOKEg+cewLlMGV6ngqqtK8mjdCNf5EF2Dd5KMVHGpY3nCTL4h0Zh9h8rcezQYSz8sSnvTXFjywQsGd8JTWu5s9VHhGRq6FsEsHX7F38HPkevhz3h4x8OqxE7IUYY7lY6g/j4eKyedQQ0Pf0y6iJkQRf8XW0dVuw+ATVBNt/OEXMfcR51YagBTFozC3uOn8W6REfU9l+NP6bNRs81Y5Bzfi5+E9bE3j+aYduB04oP/hctJuzF+em2mDrjMDaO7QJBq20Y7BaDTbdeqTM1bZ0QxASQk3P7Y/OyM0h9chQVR51CaloAPq31UPEASRy/LDuIpo3rcc8bqbUUNKhE6cVHyYMkDjKEhjPCoKbBUUliHDh2BocPHcGO3/vwzuNV3tGHlZoTFXTjow9B3oulLi/KK4cEEakkcWThjr4GL2BrZizvTZppngwPTy8cm9kRIr6FwcwR+tf9kSZjrx3bQf3CRIRX+w5/jW6AqetD0atFRTYh0vB4zwJ0+iURYwY1h4m1JsL9buJZrg4cE4Jw69ELfqqo6OvYfeUh3Mq5IoNNoK1TeuJKsgcGK/yzAT5B7NsB7vbfw0hXH2HPLuBpXCq0kIq96/7Bu+JLizt6TNmEoZ3q4X/b9yJLIkWsoh8wFcIpoDhEJYoZBDMZFK//A7rpdPOpBmNwnAyJ6TJs3nkAlR318M+sXh8MBLM0KTpXbW6uDHp2DRgT5sDUrRwMXS7DBw3QKGEHlm89gxW/DoG2SAU5bJJbMtGibp+qWDlrIZ6q2qIyU1/kMMKzg5NwTrc6Wla0hZeOMVp26ITqdWpDy7Mx2ldzgq5TU5RzMIFbBQuU96qL8uVqIvXZU5jV7IRKZuEQa7nje48yiA4PRcVOIzG2sxdqtGoJO5kIlvaeqN2kMjzMbHA3OAx1q3vAwMYFtb5zRHRUEFy/H4pO7lLcikpD+u1Q9BnbX5HPU/yxdOs5Ht8xfWhzxMQl4/QVH7i5uXLPm56mvLeqMsq09OGD4ekkelJHrSdREvaci43b96OCvS7mj26rOKK0IRsHd55F084toCVPXylypDw9CMd+mxF/bb9iS/HG8u0XcObGE+xdNOhl+852P6+Fu0dl1KxSnmeKOppQirmSQEob3qu2EKVQKUGqCJaYnouzl67BSl8Vv41srTiiNEId7bp9LeKQYXb3stB3a4+5c1cqthVvtGck4Rccif2LB7/R93fr3L44ePQUL3jNe8Jm5fDxpETpwnvJgyqCJWXKEJuag4SUdFz0vo6/JndR2BaUKHgIMH2HP1cVhze2Umwrvrj2IBh1K5fB31O6QUit016DjpY6PF0sERwazvvAUgsCpfG09OG9akuWOAcBsRI8i5Zhx8GTaFzRDEM7ycsCKqHEx5CWkY2Knedh/szxcDRVg5uFiDciV6oupQfvFCOITigrkhr/SnJy4Ov7FH3b1FDsLX7IiHnEI10LFdnJ8PHxQWj0mxEYz+Ne1Q5NCIvjXpRCRY4EAex7+PkX75KLJH1YmOgiOTUd6Uxt4WUJFfuUKB14jw4ib/ZLoeYvomLham8CDbWXTs0iRVbMYahrTla8ezcebqyFlddTgcyL0FT5EYzzPoJs/Hv0MrI/EgTrPXckWvadjFQxI9JAP1i4VsTa8aPgm/CKqKZs26t4BeyfvgOvig4WElRF0JI9wn1Z8W9hYWNmiKSUVGRKc/lDafcoXXi35MEeFBjGK6FnZPD2/18LQoOK+H1eO+TmSLFw0SL4HVqIhQuvvlzF/ly8EFsvstlN0CyL3xd0BQ9sTPPHkoXs2PPyMoD3169mn1uI3TefI+jCWnTv3B/zFyzkxLBtk3yff1w6OzIO6xYex/mdm2D54yJUiPgXu2+FQadcLVCVQQtDKbIlH2Gd5BB+vlPXI/D8si+otljYlVuIyWZn93+E6Cz5YXm4sI99zy0H+evQW/+yz/4PiRmxOHj7IXu9CuFFE2tX4GhSyw2PnwSAsq3l8R6KHUqUCrzf+qnQTSWS/9b3LErIsgMwZeoFHuQ1ccIELPLTwcSJdXiOzYEfyuJshDovJitHOKZOPAmSC2o4VEGmUBPljA3w/Fhv9DnJxPyQ41h7IQgCdS2oqgigo6OLyKP9MWufD3R1U1G74gAkSEywfk1LbH0YxUhIBc2bmOLRY3nw1+I2I2HTZzaqmL8mhQXfw+rVq/nj4lN5i4bpS3Zg4JgJSHl4GCmad3HJPwtnr63BmTtRjLzu8yjWPIR7r8Ij876Y0Lsdnp9ahy3PrNGxWhIuBaRh/6+H8FOvmhj292XF0SULNTzskZiUwuM9iEBoMVKi9OCd5EFTUYWt7WTcMjbUR0IyrcjFAKoC/DNpGP9ehJ3ng7Hi9xGoYyFEYHQi35aHEKkYfQcNQcuKZrh/0hsteg1DDQv5Em5fqy101WPRo/8wpEQ8gnPtNhg2rBcM4vyQqTBaTJkwCfYG6kh8lMUkL3lkaqfZE9HS663G3I6V2WeH8UcDV3kTbU2zbBipAebRGYBTUyRe2wpDq74wiDoDaxWNl3VYCZF3c1CjvBl//fS+DN16vKp56t68IYSiklsfg5qMq+Wpu3n8rkSpwXskDxWIBKpQFwJmpiYICP96KeZCtarIzpyERTcVGxh+Zg+RoAPWPt8NVw0R/Dqux/7eTojPcIea9iLMPh4N39MrUUZPHSo/70PLP/7Fhp7OOFFmGnznNMTZEAGaW2rBSkcFlj3OIep/AxghuWLc6X2w0pL/DzmSsfjSdXRoRH0fgLmzf0dMPlSIHu42sHN0xHaViihnZA61h/9Co2YtaPlfhVbNdoqj5Kg8tCNWdbKFY9uhqN+pEurbO+KXYwmYMWmU/AAjOzgfHIEbeXmGWVH4sdVYzBnZTbGh+CLsdeOyUugodXivqzZTnAP/GAmCYmXYuOMgujcqy3tqfkvYteMaunavpXinxKdiy9EbuB8uw3e1K6GClRpsDQXFun2iEp+G99o8qNeogYYqNIQqqFerGh8I3xpKC3HQ+nDx9jNIyPBQhNh0+AYc7K35WOLp+UreKFV4L3lQdqqBtiqMtVXgxAaAGBpYvcdbsVeJkgQK2Fp/8Cq8uv+Bo5ceQlxERvDYxDTo6+rywkCkAiuripUuvJc8yCipRX019QXQ0VBBr67tsHr/Ndx9/FrTZyVKBHS1NbBlbl/s+3Mw9p6+j/oDlsDHP0Kxt3Dw6NkLGBmbQFtTA7oKCVaJ0oUPpuTTSiFif6iiYLZMACdHR8xYtgN2FgYoay/3EChRcmCkr412jTzh6miBQbO2QcJubI1C6h8z4vddqFWrFmwsDGFrKIQRk2IFr4qtKFEK8MG7SdKHppoKrA0F/GFnbYpRw/pj7j/nMf7P/cgWF3ow9kfx+5U3W0G+jkXnC75WaMSFyVi/dSdikxUb/oNg7Fp8XfG6eKJe5TK4s+MXXumt77Qtiq0Fh7t+zxESnYqyZRxgoKkKAy0VpgYrJY/Sho8uBdStW09dFY7GQtgzAjE31sHIoX0hVjdFlW5/oM+0zfh796UiN8Z9LYQ80EXj9t1Q0tvSiIQCTB3UDPaWBug0fr1ia8Fg5B970KdbB2izcWOupwpd9qwIzVGiFCFfciS510hvtWHkYchWEqrdUMOrEqS5uahfpQw0NdTg3m4OXNrMRNdfNmDnyTvwC4jEi5hkZFKCTCFiTpOeSM8Kw/yL8pgCk9mHIQ7ZhdMRVIKQ4cVBGLT+ExnPD2LthXD5No5YbL8awJ7jsWj/VSDmDJbsvAfxgy3Y5ROJ7c1XgcLOdrdZw47IQy6kUil7yBBweADW3QrHyh7LEIUg/DZ+JeKurcGyG1GKY/OQi4ENmyBIHIhmFTogPu4+Vm27D6Q+xi+DN0Aceg0DN97G3dWrMHP1EZ66vuKPcYgRR+DPDksV5ygcqLIZPXNYS/YNczH8tx2KrV+GwbO3wczSGlYWJjDWUYGJjoC3YVBm05Y+5FsJpVtPmbbUAT9bLMbCJWswdWBTDGpfB/3b1ETA0Zl4dngm5o5ojdDIBPy15xJ+23ASs1Yfk5+gkDDt9DZoa9hChX7Ji73QWPsjnOsHob61okQiG7Tbl/SDll1r3AsLlW/jUAxmWTZk7Hc9Oj4LTRqWh5rnD5BERUNFEf0iyX09j0UFQqGQ1684sSUCszrWRmqrxtC8dRqLt85HlTXRGFPj7T6SKmg0uB6c1MzRd1QnGJuYQudBPF48Oga34Z2hZu+B7+Lu8SObd20NoWosrs3aCC/njqi3YSzfXphQVVXF9nn9ce7mM8QmKAj3M/H7hn/xJDwF3Tu1gj5bZGwNRdzYTtKrEqUP+SIPihOgIshUFYqKu5y7dB3tviuHPq3+m6bvYm+GX/o3wV+Tu/LH/LFvRlQWFs6dOgqJeUO06DcP//tfTajKcnH5/Cn+vR9dv4zz68ahbd1Xod9MRkH4PW9s+KM3ItIAjwa/YtfBIzj052KYOdnCrX0izpw8jz0pZ+Ef+t8I20Y9K2Pa72vwfRU96LvVx4j+U/G/vs2RLtVAUPBZJGcrDvwPBIiPvw8N2xa4vGEbTmzejMDy9RT7CGaoPb8F+w2/Q0v6fntOQUJdTYiNs3qh2Y9/KbZ8Onb/ewd7zvlixMBeXE2xNxYwyUOVkaGSOEorPljDNA+UhEbE4ftCgichsfjf1p3w3vQz1F8rPVdsEXkIx9ProYXz+xpvx2P75Vj0qOemeP9tgrKomw5fgWUTO6N8GUvF1o9DzNS4kb/vhj9j4MH9usJQSwQHEyHsjATc5qFUV0ov8iV5yNgqnpKZg/TsXNy+/wgD2tYqGcTxQaRjwaxJmDRwJTzf0TriWwOpFjOGtsCEJQcUWz6Ox0FRqN1nMYS6Fhg+sCcMdV4Rh5aakjhKO/IleWSIc/A0SoKgOBnmLlqFf1cO+WDbBSVKJijy1K3dHAQdm6XY8m5kZInx08J9uOITgqEDesLK3AQGmiqcNKwMBNAUqSrtHN8APip5ELVQkJhYCqSmpzP5VqwkjlIKoUD1gzU3YhJS0WPSRl6b1NalAqZOGAkHaxPYGKjC3YIkDqGSOL4h5NvbkoNcrheTdV6J0gm6t54uNsh+LfclJT0Lv/59BO7t56DugKXwqlUfc6eNh4erE6z0BShrLoQbIw4zXXlvWiVxfDvINxN8jSGRI05HxieEiRjpqiM2XYKlFsZYeTseuLsCKi2XvupH+zakmYhN/dQafzlIjE+E7EPKXugZqDT7kb3IQXJCAqQfqVqYX0izM5CQKA9tFWekIDY2FonpihKMBYQKZS3RduwaOLWaibJt56DBkL8g1bDAzCk/47dp4+DiYAlLppoQYXhYq8PRSAQ9TQGEQqWN41vDR8mDxgMtJhRerK+rg4xsGTKzCz8sPTvxGURa5XDgmWJDISDp9ga0mbLjEyueh2NMqxYIzlcb+2hMbtkSjz5aFTkdA6o64cabxdD+A6G6FLMrOWP57Qxc/N8EtGnVHPY25RFagLcjK1uKmrXqYv7MiZwspo0fjnpe5WGqqwonE1V4WIlQ0VoNTsZCGGpRwKAyAOxbRb4kD7aoQEuN8hMATw93HLrgo9hTeHi4sQtGHPFBd+d02Ik0kCFN5oN0/t1MHOikismX4xH7aDtETFRW8RqELDLMvAsR/0CHfa7Hr6e5BLJtRmt+niHrL0NPWwvXxTkQJd+GtUZDODiYwbXtUtBanhx8FpXYKkzH/rT+9Vomegh6IYWqGtCxjhE6t6zCjqkCvxR29ux4dKrpAhWHJopjdfAiKQUCDSaMeG+DNTuX3vcDAUkSlvZoys/t/MMg+J9cjo13g1HTSAVHfRMwpF01vs9r6Ar2XVIx3MEGwwb9gLa7XmD0hhnYMmUbmgxfg2tXz6FrGTFSCjAc5Mr9QJRzc+Ep9NYGKlzCqGgtgqeNGtwt1GBjJOABYGpqStvGt458kgeFp6vwAVWxvCt2nryt2FNYyMHdS76oX1GfTVItbBrvhH0XDqLx5nOY3HsuOuzLxVw2cb+v0gcjJk+Dms8mXmD3ncioj0RZGi6ubIqk2EsYPTsGU8b3wOUbAXipeeg7Qlc3GEdvewNn9yE+CxjfexQGr76CC/ObKg76L/SNHFGu/yYMaC7GBf84+B6eimcVRiE35LTiiFdY+PtYzLmfhJQzGxB4YQV25jZA2uPDfF/ZH0ajfxVHXE/IhWfKTlxKL4vc3CR4HPsV58N1YVszAkZt1uBQVzeoG+pDIolmIkIk6pm6YeSJUFQooDwbMpZGxadwHZXSEcqYiuBsIoSVIitWS12Vl6dUkoYShHyRB4V+U9QgrTguTnaIp961N54o9hYGVFGlfnlc9iH9XgV1J2xAn6YDsahDA3T0m4eqwy7yAVyO7Vs+dw5cG/wGDdK5VQX4cdA+WLUWYPP04Uihxizp1zG4bxfE1ZgLPS1TCDVuYt6i7fixawPwJonnr8InnsKy7ZlobgKR9lOM+uck7NXUsWPxBIxd9i6iDMLRK0/5Kxsnc4jUtfC/6QuRoWGP1JsH0W3EdODmMaw7TDpXBA54P0A5G08smdAfveeuho6uFYKub0OPEb8i2ucC1l6IgI5hMCYP6I1wgSvCfK6gd+/BOJ/pCFdT/m9Q2dWeP8f5+8O4cUNAQw99+g+Cp2J/QUAsljKJh5EDe62trsKr0pNkRyorSUJKKPE68hXnQRBLcxCWKMXTaCn8Q6KxactOXFw/FvqF1NOFbB5aZdvDJ/YRyuXm4PqNm6hVsyZSw64hy6wmTHm7hVRcv/aISRA2TE+3RULALfjHmqNGBRFuPAyBV3UP3L/5iKsrVavV5N6AxJB7eBKZBVu3yjzR796t27Byq4gXT0JQvmp5+PvcQqqODWrZa+H2bT/4HZyAey6LsWTQq1D8Z48fIFPdDFriWOjauEEtJhhPorNQqbonwvyuIVPDBlrZ4RAYlocwMwwJMh1UKmOC+7d8kMkIqpaHE549uAmpjgNEaSGARQWYSKPw+Hks3CrXgiTmKQIjEmDkUB6ulnoI978GTdtaSL/1P7T8eSXOX7oFEw0xHt31g6tXJRRUO67pq44gQaqH7+tVg5u5vLs9XTMlcSjxLuSbPMhNm8ZWciqKHJaQAx+/AJw+cwbeG6mWeeFAmpmEdBU96DMR+muhc/1yaPbHSQyq9fWjUKVSCYTCwuncJ5HI4Np+Nn6fORHGWqqoYCOCibKAjxIfQL7Jg0Bh6vHpjECiJYhOzcFdn8fYf/gEDi0dgrJ2payyWFYMDh06jyw7T3StVbrzXmgIdBy3HhZ2ZdCkQU0ucbgyyUND6UlR4gP4JPIgkPoSm5aDoFgpYhmBxCWkYOW6zWhWsyymDGwKQ703Gp8oUQJwyy8Ug2fvxtQJP/KC1+Ws1GCmU3wMo68P0bdH6ytuI6JTvPwI8s73/nPRayVpfgyfTB50OAUgJqTLEJYoQ3SaDOlZMnhfv4sL3tfRuq477+9SwcVK8Yn/Ij45HWGRCXgelYg231VUbFXibdC13n3qDro2K7x+Odd9gjFg9k5M+Xk4DHXU4cIkDnsjIdSZ1PE1Qb+dacq8OBKNN6ojI2aS79seeWoDQ3YZdfYQCSjEnuKS/isx0fmk7PPUM5fq0tDz2y2H6SNq7ITkVaTzUREj4k8lkbwbn0weeaAbkZ4tr/ERmSxDUmYuMrNleOD7FLfu+iDiRRQ8XSzgwtQZSxN9XjMiWyyFb1AkLxbkam+G6h4OqFnREXYWhoqzKvE6KJek9ZjVuLFlgmJLweLIpYf4ddVJTBgzBHoaIl6Dg9yz8lR6xUFFDBqORBCUjJmamYNENq5Ss3J4pLGETXgZH66vvhxNbja0oMnITod7BFW4jYw8RTT5yR9PxJPGzpGYkYtk9kzjNpsREhHTq3PlkuzCyIOdS01eOY/qr9L5KEOYSOldJELfl74SnYmfjh55YIfTJ+QE9O7Pl2R8NnkQ6KMSRiKpWWQLkXE1hlL3s9iNIfUmPiERsXGJEEskyMrO5hf58dMAVC9rhFnDWynOosT7cPNhCJbtuIBt8/opthQMqHn55BVHcOF+CH7+cSAjCyEvcO1sKuTu+K81yGksEWkkMLU4hkm0Cek5vHcwkUno8wiEhr9AdEycvBSkTAYtLU1YmJnCwtwEDrbWjEQEXGrQ11JhapcABlqq/LNkp6NFjsYpSR1p6RnwffIMcXEJSElN45XxtLW0oK+vCyd7Wzg72vOASDqXobYqzHVVYaorLzNAhJRHcERm2ew7Z4nZwkkSDRv3cnKTg8iIpCGS4jSZJEM2JCI6ipsqDbEyX0QeecgjkUx2EekG0UqRmk3Vx+RiIjEyFRSii5vOmGXBsjXo0cwTv/R/fwCWEsDqPZe5t2NwhzqKLV+OG0xNGbVgD7y8vFC/TjVGHALYGjBVhUkdRBxfY1DT+KGMh7g0KcKTZHyyE2k89HuG85eusUkexyRUB7Su5wFzEz3oaWvwz2VkSfDseQyuPQjCxbtB0NHRRT32m6pVrsAnKUVF57JxR+k/WRIZTp3zxn0fP2gIc3kVPE9X65fnkjI2iIpLwYkrfjhz0x9GhoZo2qge3Mo6MUkEnECsDeXkKmbjOjGDJBlGSGycE3mw03NC4dKHAsTBdDmpBjARkQ4jHypdYKgtYJKeXNUqye03C4Q88kCnorOROEgRn0Qo9JouKj3HsRUlPJFJKMlZmLfoL4zp8R1GdHm9BJ8Sr6PZ8JUQsaVry5y+MNT/MkP0pdvPMG7JAb7yjmXShp62Jh/AdkzioBocpKp8LeLIYpMxIlmKkDim/jLVIphJGZu370P18jaYPaI1zI112Yr/YZexjA2ypLRMzF5zHCevPUWbFt8zEpHb006cvgDva7cxrk8j9GzhBV0tOWG8D9QJgLrdjf5jD/zDEjFicE+YGRlwSUaHqUNcpWKkQYRHZPGQVPX7PoiMioGMfZYKZBPpkwSnpq7GyaxOzarQ0NCAiP0MbUYiRtoqsGDX3Yidk1SukqjSFCh5vA95pJLBGDo4TorQRCkSUrMx47elmDqoKQa2q12kF2/P6bto6OUCE8PiW5fkwp1nmLbmLNq3boqNW/YgNS0d3X+oiskDmkJbU51P9Hdds7xrTaHm/qHRWL7jIk6y1dTG2gKjh/bj4jgNVjO2kloxicOYieW0Sn+NwZtHHGGJ8obqKZm52H3wOKIjw3DgzyEwMdBRHPnpIFtRukTI1eWqLqZYMamLYs+ngaSR2n0Xo0ObH1CtqiePvqVre49JMDv3HYFIqMqN/rOGtYSOlrr8Q6+BSO3kVT/M++cU7yZgbWmOkUP6cDLUYYdb6jPJz0gIXUZK8kheui55D7LxyF+/DTqOuJ4edO/kty/vuWhQJOSRB/pXpNaEJkjYgw2WDCmW/r0RhloC7FnIVkOdwolWfRsrdl5kom4wtvzWh92wD69oXwOkzzcasgJt2rSCnbXVywFFA/bKjTtISqKWFtlslZO+4dV6GsJWPnYgG0LQYqurg50NalWvAkemx1Nyow4T440ZaZgz/Z1WUTIMfs1mTGQzeJEsgX+MFHEpMqz7307U9bBk0kbB2MNW773MyXMvG1vlnPJfl/VtpGeKeX3X2nXqQE1NhH0HjqFJLXes+KWz4oj845ZvCEbM2w1NHT0M6NUZBrqaMNFRhQNTGylLmSQZWmQzuKrFpBt2jUjlf32S0h3jthSyo7B7qKWwp5BthbSg9y0sBY0iJQ8CRaqms4sTzqSP5wlSJGfm4PjpS7h+8w7Wz+iOupWcFUcWLhoOXorpQ5qjYTVXxZbig8MXfLDywF0M7tOF68i0KmWxQUSDitSOl7o1e8hycxATE8eNh3q6unxg0bghTiTCIDcmidoGGqq8mrke09mpb+zX1rVp2CVl5OBxpASRyTnYtOMAPB30MHdka8URBYNtx2/hr10X8e/fI3nP3s8FqTE1ey9ENQ8HbJrVCxrqXxbpe9zbl6tFg/p2h7OTLbvPYGqkgLuj05hKxFV+dq/pPpPDQUIGQwU0mORJix7xPt1jIg7KRaIFgWwyNF5IuizsfjlFTh4EIpAsSQ6i2WrzPJGs6rmITUjBDiYGCnOyMbHf92hSs3CjOkMi4tF10j84xQZVYeXnfA4eBbxAz6lbMXp4P1ib6MDFTMQt/WQzIoN0OtO3yZhIqxK5yxmPMOQNkFy+8ojYHxpQ1KicXJZkOKRVimIYvraVn0R+mhRZ7HdEJOUgIFYCn6chuHj+HI4uHw41WlILGJuP3EADpqbaW76vgn7+QOe56RuKlZ+pAr2N9MxstBm7Bl7Va6Kqpwcn/WymZgUGh8E/MBhh4S8QFhEFMyO5+kYhD+S+l+XkIFumAktzMyZV2sDczIS39tRg+idJk+ReNmcLhTF5iAqRRL4KeRDo35LYSn53ihOJYkSSynTegJBwHDp+hi2pWRjWqR46N6kMzS9k+bdB9UjW7b+CyIQsVHI2w6qpXXkXvK+N6PgUtBqzBt06tYezgxUXZeVxF/IbT3eKViIiDdKF2Rh6Q5wlEDfIVyQiCrkEQp/+GjaN10ELBnneaFUlF2xChtyrkp4NLFu9EX9NaItKrjaKo4snqPDzvrP30Lvlf/sVfS6ysiXw7Po7WjZrDB/fJ0yKjEa77yqiflVnpmpZwIIRBgW9vQ1SpQLDYxEYFscD/Q5fegQnB3t4Va6I8u5luFuZJE1rfQG3a2mw9wWton418iDQv6bJQKsoub6IQOLTZHyARcYk4NqNu1zHd7EzRW1PR3RvXg1uDuaKT78fRy89xPqD15CUkoHk1EwmzmtCn4msJGr6h8agjLMLGtSpDjNTY+w7eAKSjATsWTCQeza+FiJjk9FzyiZUr1Ub1SuVh5W+Kpc6DCg57T03/V237muTxLtApEHxP3R/Y6lxGLu/JIUnp6TizIWruOfzEL57pvJOfN8azt3yx5QVh2Gir4U/xrbnhPE595DsZA+fvcD6A1dx3fcFOrRuBlcXB+ioUVEneRyPHlNdeeBcAeGrkkceOImQWM5IhGwglDsTl5qDNCamZzP1hgJ5fP384c2IJCszg1u1NdVEqFPJCc6MWAiV2aoVl5yOsQv2MrbWg76OJp6ERPN9JB72a10TYTFJuHQ3EONGDYaBvh7fRzh64izCnwfhyNKh0PkCvfhzcedxGPpO24wuHdvAw7UMTPVUeBEeUlc+5qIszqCRRapWdKqUZ2LHM2mDQs2PnTqPm3cewNHSgK2wLrzEwz+zeik+9W2Aoqy7TNwAM0NdbJjZE6aGOgVG/FTQqefk/yGFSfVjhvWFtpYaLKmMJFuMyDVcUARSLMgjD3kkQqtSWrZMEYgjX7VIzycjEonrBNKdA4OeIzE5BYlJyRCLxbh89RaGdqqLukxKsTY3hL2VEb8hdKnybgzpix4df8PQgb1hafEqE5giX7fs2IfdCweiqnvRpd+v3HkRf++9isk/D4e2phrMdVWYqkIu1JLdIJpGVUZ2DsKSZNw9T9LkjdsPsPfQCYzu9h3G9mrIfhs1jopGclomarF79i2BJIVHTFLwZIteYdxjmktHmSoz6o89mDp+JEwYOVnqCeBsJoQRU2fepQp9KooVebwOIhHyKpBdJJ1JJDQQqWMdeWrI80C5CXk5ClnZYsxbtBJ3d0yElgaT0/KBmn0WoV+fnjA0IJ2SyIWdh+m0K9Zuhp2pFv4c15ERkEGBXOS3IZbIcOKKLyYtPwz3ss7o1qkNNEWABbu5FOlppCCOkgoaUiRxhMZLEcQeKZkyrFizGRYGatg2ry801fN3j5T4coRHJ/Fgw369usLZ0Zo35qLFiVSYLzWeF1vyeB0kZVCzepI6uLGQvU4TU10RKWKYerNyzRbMGdqIi8D5xQP/cExadQ79enSEgRa5ulR5E+8MRlB+/kE4/u85uFjrY3zfxnB3tCgQg2pqehYu3wvA3HX/wtjUAp3bt4COpjr0NcHrhNLKQOUeS3LIMoHymiISZfz+kGF0ycoNGN2lFnq1qq44QomiBBniGw5ehtEjBsHaVJ/nMFFb0C+t11IiyONdoBiB++FixKTk4Nc5i+C3fypbrT/N4EaRg/379oSzlQET58gdyvTFFKYuUW6FGJxEvK/fRlh4BDo0rIhmtd1RwcWaB/bkF3TjyKZxjImQF+4Go0J5VzSsVxMmRvo8wpBaGhBpUKBcaWiaRBJjArs3fpFiRKfk4q+1W9Hhu7IY3f07xRFKfA2cu/UU45cewdjhA2BtrAl3SxHM9cgY//k2tRJJHvSVyah6P0yC6KQsHNy3B/sWD1bszT/a/7QGDZv8gHIOZqhoo8aDbEjcpoQnkmjIpZhBUX5iGQJDnsPn0RMEBIWwGSJBBWcrONmYQCQUwO61+IG4hFTEJqUj5EU8gsLjIIUQ7q7OcHVxQhlHW6iz4yloi9xnRBxEGhTQU9KljTxkM4kwmKkqT2OkuHX/Cfx972HH7/15rocSXxe/rjyCmGwNNG9UB05M8iD7B8UAfa70UWLJg1KsiTyeBEchJuQRfvuMyESK8HNwr4KKztaMPCgYSz7ASS0iEiHPD62i9Ez1W+U1INi+zGzuZkzLyER6RgZPhIqPT+Qp3Roa6lBXY0SkpwsD9l6TvScPMEV16mio8BBkQ4oCZDoniY08DqMQ7CpfA3Rfktn1evhCHjU6c/4ynPprGGzMC7teSyj+nngLIxZ04u/+XPkTfh65hL/+VFw/vh2uLXqgQL+xJAP1p63E4Had0bvmuw3DUTs7w7jzbh7gV1igejo1+yxm6stAOJhrw8NSjceCfK60W2KXA5pwZMw0NzNlasFzxdZPQ0BYLDS48e4Vf9J5yVhJE53aKpZl7JzX9KicpRBlTAVwttCEh5MpvMrZoYGXGxrXLI8uLeuiWV1P/r5WRSdUKGMGF3acC1OHqMtaJVsRKrBn6rRmxtQUivwkaaO0EAeBliFu3CZjKVP1XGyMioA4ij9kMjGcqvV9L3EUFaggV9NartyzmOd8oDirz0XJJQ96qMgbbz97HosLt59hwIytcG07G90nbcSxy4/kB34AlDGpqanJbQ1UQep10KSm4CyKzKN8EPKEOLKJ724h4ipOZTs1VHnPg/ZVJrKwVoObuYhbuE10mLrCpA11dr6iSlwqatA4JO8YudRPn/PmJReKCvuW9oK2tjZ/bLwg3zZ6bh+kp8dg1cKJOLJ9G1KQjoE1aiOI7du74U019+qan7DjfvrLVqp3Ni/FidB0HNmyBAl8ixze2+XdAk5spF7EwNZ5Hux/JGHDyKqQJIdh1NFYSNOiMfRQDN9PkIrTIcnKgEycBpN+m5EYcwp7I9i55ushPS0VHTX++E+kcDcjQ0TEJcOi/2bI2PuYIyNwlS123ktdEJ1yHeeeJeDBag8sOvcccSfHISghfz2LG1VzxdNnwVyCzpDkMCn789mjxJEHicYUsRhLtVMZe0okEjbJBfhl6UEe4/H00HTM+bEVTzxybDEd4dHvbgBLtUFd3dygr6PFVYgP9Vyl7TThKf1aQ6TKPTP6mnKX6vse1PyZOqypseMp0Ku0EsbrIMkjN1eFTwRS6yxNC6iVXT7QcexWNonT+aM/cVaKL6xS+zEyMUOGjTuquyTj7KUH0B05Af+evoGQnCHyDyrwNCMY3Stp8/tFeBx7HM3ttVG1nAfuxfJNHCoqtMqwcSfOBsQJ8N49lv0PA1Rv3Z3fX/k1YDPzNQjVtCHS0II4/QqkxyeiUo0D6GQlxeLJuSjjXBaTs355mZ2UB2HLv3gui1Qm37NjaBoqWZqibqf5iM70wO6rwVjvz8b3gwDsmu4IC6P8ub/J6E92O1LNs5mUSCTyuZaLEkcelM9BkXNRyTJug5g+bynu7ZyItIxsaCtiPJxtTfHX5K4IPj4b3w1ahoxMdqNfw4vYZMxedwpNG9XlbTSptgUljilRsNBQK5weM/mCniPU1ffB2/sgcm4nwbxaFzxYuxED2zaH7MhONOlaTXGgHBa2TXDC+xx2Ll8Nb79Y2Bu3xVZvb2w/dBbVXuvKp27uAu9TRzF0nS+gpoeGbfaw/3Ea+xbehlBdGw/uH8GZ3RuQ9fQO73n8OkRatWA/eDa2be3NWEiAob+6YO/ePdCOFUOkZwzvJ9H/kUD6XL2OiDQpmi2Jw9nz5zBv/jLY6GqgW+AZOLSvgh9NTyNzQVt8SqmoHJmUkxylhZCKyUmESYufSiIlzmAqYVRJVdsfRUqw9/A5lDFVxYyhLRCXmIb6A5cw0uiCBlXLvjQCbTx8jUfyLR7Xkb+/fC8QYxcdwOD+PfnKWMaEqSMmoi+yOishB4nAz+Nl8I0UY8eB0+hY1x4dGldS7C1duL7jZ9Ts/qfiXcmCW4ffMGvKTzwwkTJwuRGfp/PLPX/vK/b8NgQzGRSvSwSIISm2g1y1u/YfY2TRmUeVammqYXiX+piz5gSv/Zmelc1rXHo6W2P+ptMQqqpiysojuOwThSH9e8BYXxvWBgKeuUpVtz/X4qzEa6DVTKFSqmvq4N/z19CpSWXFztKBx+c2YPk/u5CS3BzVGzgptpYciCVSrNpzhb9OZdI6BBpIkwh5WEJqNtlA5DVCyN73sTlRoiQP+qbZTPKgjnUBsTJMmLYAvvum8hoYlE1IxV6GdKgNoVCIvWfu8eK4VLfjWVgc6tWuhhpelWBhYsTUG/DALFte0Ja8HiXWblysQJHAMSky+LyQICk9F7OYiH1h3UiYFuNyj98aVu2+xEPWa3k64bZvKE5c9YOahi6bG56oUc0TWpQmoSuAjZHgZRLd+6SQEqe2UOhzcJwMj6Mk+GvDTjSubMs79v85oQOPlhswfSuWTeyEGhXlbrHwmER0nbIDo4f1gx4jDSrBR5WwKdVdUyQvUqvUVgoGpEOHxknhHyvhZfRm/b4URuyin1g54ouqeClRcFi37wqqlLN9mfxJiaIRjEyWbb+As3eCMLh3V1haGPOOgRRIZsLmihqJIu9AiSMPKpEfydQWn3AxgiMSsGj5Wvjt+5WrLQTKH6nU9Xc8OzKTx4HU678EzVv8AI+y9jym354xKtV9pH1KG0fBgewd1LfHL1LCq+QvXL4Ok/s2wL0n4VwyPLDkTe+GEl8PNOXfNfafRyaiw7h1aNqkEap6luOLrIu5iNdYfVdNmRInr9OPoIxAepibGjGVQ4C6A5dwbwtdFLJ/EBtShaaGg5ZCQ0cfLk723CBkri93n5KEoiSOggNdd5I6opKkSMrMwba9h9GoitxYSm5zKVvdBs3cxle5EoPMcEz/XREw8pmIf7Qdr6I93o9rc1S+KFjrU/G+sW9naYjLG3/C6TPn4PskkNsVIxKZFJmdw1XSt1EClX15fU5qnEPSVLPG9VDF1QY1ei9E+U5zebIbFQqq1vtPlK9YCUP6duNZqzaGlLFKF01JGgUN4gRq9BWbkYMssQxPngZg2pAfFHuBI8uGob6XM5oOW8lJXYniCyr5eXbNaOzZfxjxiamISZNX+XsX75c48iDSpDgeUx2qFq2CRvVrwtTWFcbGJrA0t4RHxQqYNG4kZk4ajSb1q8OMqnKZimCpp8rzBpQCR8GDSiVQsyYK2tu9/xjG9foOOm81VqIObbOZFPKlVce/BGGX9+Hf52Lc3z0Nq++mIfTCVpyPApL9z6Nvy67oNuQ3xZFyPL9zCF07tMSsf6kinRiX1/2Ozu2a49eLUfi7TV9+zJOzy5ECKS7NH44uHbpg9q3XghKl2Vi5YiK6tqqHLHorfoF5Y9qibX15h4Bon+1o27Urpu3mb19DPBaP74i2dRyQwlb9ooaejgZ+6tUIR09d4HEgiUyapMDMt1ECJQ/2pZnqQk2IyaBDelkdr/L4eUQfjBrSA+1/qA9rI3XYGanC3ULI80rIJauuMI4qUfCgcHRy81FVdIpefF9sRx3Pr+vatK1eFWEHHiCMjXqrB6fhF5OGmhbA3qN74FrHE87V3wy1sjBuhF3b1yP75iPE+5/Bbrv+2LbuT5wNjEXDcU0QI0vDkWOAdmo0Ol0TonxVd1SioqF5yBWi16gFWLNwOJKZMn14ojumLDuEJUOrsn1S/OZ1DYd27cKct4qx/zvOFsPm7cban+pDLKPg9KJH71bVERIcxEt4ynv8ypuJvY4SSR4EIgMrfSIHNZ5wRiThYSVPYqPcE8oYpIIneXUylMRReKB8FurXSno7NaMyKKLmXZ8MdQeYm+5BdPz30LGKQnayNeibGqtbotPoKZg76Cf5cQqoOchdzOKnyUzkVYWtjg6SI5/ybc4VamDQ6jMwHDgEKgKmJqu6YsbUWWjjrs33c4gEMKBnSQ6TJdj5mLrN5DRc2XCPPavAospNRiI5mPyP3G6UB4GQTUw2Xq9tuqvYUvSgUhOV3Wx4Y3GK5KbSoG+2nmK/gH3p/8ojJQj09ekHUENjApFEHk8oCaNoQBXRfcLEeBQUjVP/nsCxFcMVe4ofUl8EIlXHHoaySCQILGGtx2aqJB0Xr96GrpETqlSwlR8oy0ZIRCYc7PQQfP86DMpVR8y1K0jWtoRadhLK16mCkGt34VJLXh0tPToAt59EwaNWXRgrhA9JejRytc0hkKbh2o1w1KpuBu+rj+Dq6YJnkQLUccjB5ZtP4eZugrhcZ5Q3z2tXmYJLF+/BpYIrnr3IQT0Pq69iqRsyZzssHNzRwMsdFdiiTG7b18tylnjyUOLrgoZPXJoMD8LIRSvD9u3bcHjpUMVeJUoy2v+8FvUaNEYlVyueIU4u29cX5BKrtihRPECDSZWJ9PJwZlX4+Eco9ihRkkHlJKnHka2NpbzbIE8cfVP+UZKHEl8MqpSW58mixk3Z4sJxx1JeBnVtU6LwsXLXRXhVrcwWBfCi3FTv5m0rgJI8lPhiULwNBfhSEKK+ni5iEtMUewoGFDW8+9RdNBqyHOv3y5O6lCg8BL+Ix8ZDN1C3RlVoq1FMlco7yyMqyUOJLwYNLIr4JQmkWhVPbDl6U7Hny3Hb7znajFmDkIg4HPxzCEb3aKjYUzoxuvc4/DykJS4FU2RI0SM8Jgl9f92M9m1bwMxYj1dYp+jsd4WnKw2mSnwxuNE0NQePXogRlSzl2bSX/hnDWyl+Cab/fRT3/cPx9+SuJbQWag5ubd2Oar16QZIZCt9Ue1R61aTwg9Cecwbp075XvCsa/HvVDxOXHeLEUdHdBRaMOFyow5y24J3kUeLqeShR/CA3mlItD6ZiZLOBr6OLrQfOokvTqoojPh3j/zyA51GJ2DavH4z0XoudKBAkYmWfkUjUMoCJvQM2r+qFuEQhTh3Zjogb23EwUIxDm+eiacO6mNT5H3zftTL2zZuBcvVqYF2HTohUkWBmoAbi5o6Cb44p7IzisGDLQ8jSUmFvroaOrf+CmsoVvLCogqOzpkLFqhKsjCIRaeoA0/Q7+HX1Q2Q/OQJZhWqoULkxKjhZotf1LAyqSMzyBC2/a4zd83+DmQ6VPCxcnLjih9lrj/Ns28uPotC/Vxc42Fnx3rZlTEVc6nhfv2Sl2qJEgYAs8rRSUQ0Ir0oeCIvLxIodn5dYtu34TTaZU7FxVi+oF0CnvreRGXgXd9r/gmbNGsBAEozwK23Z6zYwdbJGjn1VTOjZCRXcrJk+Zo7veouRHfMM9yv+CHHsc4z2vofRf27Ciu/tINR7ir6dGkDfuCxE56fComFlBF/6B8uPTkDjuhWRIlNHRRsbNG7kofjPTC04shxzRjfDDz2G4eAtFcS2mcX+dzPcCk5WHJGM7mtvoDwjoYLGnLUn0JapgHX6Lea5YC7sfx+5+BCTBzRDcloWatesCn19PWiye0mdA8jW8aG2p0ryUKJAQCkDVMbO1kjIq82PGzkIG4/exbJt5xVH5A8xCalsJTzJczsKosXnu6Bpbg+jXaflb7QsoGW5k72Ig/9ytk2V6ffsnaGmJa+aXrNiBUzf8QA/tbKEmp4xejv0QdD1czDWErwMmBKI9DBl9yUccx4NLW0zxLKv/ezQOtoDq7LH+TGqatYIjQAsPBthH3sWX/0TDSm+LC/X51GIIn6zBnqVLZzaJ9OGNMehZUNxZdM43NgyAc8Oz8DfU7qinJMFzq4dhUOHT+B5WASvJsYjSnM/HJmttHkoUaCg9O3nCVIExsmr2y9bvQluNnpYObkrz9j8GDqOX4+RXeujYbWyii1KFBVuMgIbNn8/fhk9GNZGIpS3FPEuiu8jEKXkoUSBggotWRsKeW1YXbaAjh3WDxoG1vDqsQBX7gci5wM1PRJTMuAfGo2aFRwUW5QoSlT3cICnkyn8A0ORlpXLm8l/qM6IkjyUKFCQKE+xAQ7GQpQ1E/HSCY0b1MDoEQMwbe05tBm7hjfokr4jW5Tqa3ZrVhWaihYaShQ96lYpg4CgUJ5FmyWhCnGKHe+AkjyUKHCQ/YNaWVABJjcm+joYCWBvboAfB/VEo++bYtHOm7xn6uTlhzmRZCkiUkMiE1DRxZq/VuLrwM7CCNFx8VzioE4FbyXSvgGlzUOJQgXVNqWm4YnpVHtWxkv8Z0hykZKWifCIKDzwfQKfR34w1tNCUmomtsztjarl7BWfVqKocfr6E6w+7IPeXVrxejjUYjWvi97bUJKHEoUOGmJEIlTnNDlTXtaOHlS6kKnVkEiBrCwxNu88gLlDGqKG0ubx1TB33UnEZmuhSX0vlLcSMelR+M7QdIJSbVGi0EHWego0oh6/FvryqEVPaxEq26qhHFvdrPRVoK2pBhsrCyQkpys+pcTXwKU7AXBysIW6kFqTyIP/3gcleShRZCASocr1VAVOT0vAiIS8MiLYGYmgpa4C17JOWL//KpdUlCh6UGtWdV1D2FqZw1CLETp1UvxAnIeSPJT4aqBxSXUidDVUeWX7MmzFC41JQ2BYnOIIJYoKNx6GYMnWS2jzQ2NGGvLm7yR5fIA7lDaPPGRkKMXlrwUqPEOd2qnPbXJKGqSSbDjZmn5w1StO0NIq6NybosWeM/fw+z9nMLBvd9haGPEYHScTEScRZYRpPqAkj68INgSp8nomIxAJI5LY2AQY6KrD3FhPcUDxRkklD7/ASMxdfxIJmaq8xYSxvhY3kDoy8tDX/HjzdyV5KKAkj68Lkj6oNwh5ZKilaHRsPIz0NGFpqq844ssQHpUIQz0taGvlFRkuOBQ38vjx9928v+x3Xi5oVN31jT7B/iExOOb9iLtk49OkaNviezg72XHV0dpACDsjigx+d/2Ot6EkDwWKA3ncunUb7u7uindFi4sXL6Bly5aKd18BbBgeP3ES127ehbmlNZKY+hIaFo6Rw4ehgqv9R1fBPFD4+/Hjx3H3zh3YOzjwdqRRkZFISMlCv/79UdbJRnHkx5F3roc+PrC1s0NqSgrEYgmGDRsKdY1XE7K4kQclF1Ko/28b/sWtR6FQEwk4IUulObC2skJFD1eUc3OBob4ONNRUYaKlCktDAUy1BdCkPs75vNZK8lCgOJDH9es30KhRI8W7osXq1avRp09vxbuix+b//Q/VqlVDWVc3ntGZTVJIthi/zfsdnbt2haebE/R1P9wPJjU1FSuWr8CAAQNgbmH+Ul+nIR6XkIKlK1ajTfPvUKNGDb79Q6DPbN26FbVr14aTkxM/F23LzMjA8uXL8fO4cVBTk4fRF0e1Ze1+b6zedwM/jRgIkUjIXa7k6aJnSlbWEqlAX0sFxowwDLVV+XtKv/+QjeNtKL0t+UB4WBj8fH354PkYchjDx8fF5evYzMxMJCfn1XH4dhETEwNjY2O4lyvHxeXtWzdBkpUGLQ11jBw5Av5PHiMiNgX3n4Qjlq2q1DD77esrlUiwaeMmjBo9ChaWFi8nAalD1B83LjkTXbv3QmBAAIICA/m+DyEiPBw6OjooU6bMy3PRs5a2NvozCebQwYN826ciP+PiS3H00kMs2+GNn34cCD1tNaaKCOFqqYayliKUtxahkq0aPCnGhm2zNRTyUgoipuZ8CnEQlOTxETx58gTnz5+HLyOPmzdufPTmU/uBU6dOcbH5Q8cmxMdj3dp1XKz+1kETmtQ1khy2btvG2xweOrAXfg/vwMbCDNmZ6TAzMYSNtQVSMiTwC4zmLR6CwmIRn5iGtPRsXPK+Cq/qNaAqVENSagYiohPhGxCJR+wRGpkEQ0MDaOtooVrthjh79txH72MYU5m8vLwU796EoZERwhm5fA6oRmiPSRsV7woWRJKjF+zFjLWnMWHUYBjoMOIwFsCdkYabOXuYCeFkLISlnoCXFtRkKovgA8V+PgYleXwAd27fxqOHD9GjZ0907tKFSwkXGJF8KK2cWlt0794DEREv4H358jsH6YsXL7B79x4MGjyIr27fOmgypjDi0NXVRa9eveDEVvuuXTqjZnUvMG2drZ7q0FRnq6NAFUaG+kxvN4OttSU0tXWQmiVDTHIGLt3wgZahJV7EMn0/VQyxTAXHjx/F9m2bOfmoqYmgp6vDPTr0/9LSPlzhnb5LUuJrTatfg4RJOerqn254pdYRLX78G6t+7abYUnC4+zgMNfssQqpMGxPHDIGZoSbsDAU8N4WKM6kztUQkZKoJexBhfKKQ8U4oyeM9uHTxIhen23fo8FI6aNqsGddzTxw/ztSTDzQgZjemTZs23Lj278mTbxBIcFAQ+/wJ9Ovfj+nKbzZW/lZBqsGtm7eQnZ3N33t6esrtCWyEX79+FZ4e7tBkYjVl6lLgEpU8pHwLUmsM9HRgpK+PRg3qckIxNTaCob4e4mKi4F7WGaNGDMX1a5cgYuqQgJGPoYE+IhMyuZTzITg6OcL7yhXI3rrPdC9vs0WlfoMGii35A33ul6UH0aOFF/QLsJfvcW9ftBq1Cj8tO44BfXugVbMGMNUVwNmUSRkmwnx7Tj4HygLICtBqkgeysNPgbdS48X/UCjs7O6SzVcvb2xtubm5cTXkn2P1ycnRCbFwcmxg3+bFPHj/mRtEePXu8c+UKD4+Ao6Oj4l3RgiYETdqvAbrGZmZm2MZUFlMTU7i5u0EiFmP//gOcVGrVqsnUDkM2CcjoJzfsEXnwByMSNfZsa2XB8zHoNT2MDPVw/col3LjmjTatWrL3BmwCs88LhXjw4CGMTS1haWak+Ab/BU32G9ev4ya7d5aWljDQN2DqURr27d3L/r8AdWrX4feYIBJ9uP5IDjvX7DUncOpmAJ6ExuHQuXuQSGWwszDE88hEHLr4kP1DwMJEL192h6sPgvDXrouY9vdR+EVkoMn3jdGkQS1YmmjDWiFtWOgLGNl+PFbjS6D0tiiQ523Zs3s3n8BVmb77oRvp//Qprl27hp5MzBayAflesKvr89AHx48dY+d1QsdOHd97fEnxtsRER2P7jh0YMmRIgUpPWVlZCAwM5MZKXV09OLs4Q59JFdu2bkW9evXYexfFkQx81MqH7rsGsPzOsb/0gh1Aw1wiy+UuzE2bt3EPDnlOnO3MoK725v3IyszEP//8gw4dO8LAwADP/J8hKjoKOtracClbFiYmJooj5fiQt0Umy8GoP3bj3rM4jBrej0fNxsUnYs0/W5GalqE4iqluuprIlshQwcUKUwc144mENDOpQ97FOwG47RuK+OR0XlHezdUFtbwqwdzCjKl0mmBaHe8ja84kDqp2riEiaYP99ILQTT4AJXkokEceYrbiiUSifF34fB9Lg4CdX0NT8/2SCkNJIY85s2dj4i+/cOns9d9OQ2n3rl2MAIIwadIvUC0gYzDZmIhAqlSpgvIeryqR5xfBwcGIjY2FV9Vq2LJ9BypW9oK9Qxlks/sXExvPVmx9mBnLe8xkMEJZvWoVBg0aBD1GXPnB+8iDjKPNhq9EzerV0KRRXX6tpFIpZsxbil4tqmLKwGY8/iJLLIVfUBQu3vZHQFgszt96xlUwfT09JnHps9cWcLS3gZq6GjTYNSdi0SB3KyMNI00BU1NUoU+kwaQwkjQKmzTyoCQPBZRxHm+SBw0LepA6R4MxjyTJLrFs6TKMHjOaq16vD1SS2pq3aIE1q9fgp5/GFhh55GHXzp1wYdJHZUYinzJBAgICEBERgZCQEJR1KQuv6jV5Hg1VyiKVIj4+CZlM6tHXEmD39s0YM2bMG0FgH8Pr5EHXLC4pHa1Gr0JyuhiTfx4OTU0NLkXQvpVr/od5I5qifhVnxSf+i+j4VN4aYd6MCVxFUmdEQQZPIgeKx9DRfJVMSLYgitsoTPXkfVAaTEsJaHVOSKBmAQWDtNRUTJ8+HUEKA++qv//m/yMyMpIRSBb3GL297pBHKi9wqjDQtVs3TgLkBftU7GRqFnlY6Luz+fbS8CpkkqCJiSH0dLSwaNlqNGzRGc+jU3h/XCkl3OQDmUy1oP6uf+26hPId56Ll2A3o3qUT5k79CcZ6mtBjk5z+Z1ZmFmTijA8SB8GcSUEt65VHWNgL3mCa6sFWsZXHZ1SwVoOziQhWegIYMLJT/4SI0IKGUvJQoKRKHnT7yINDRl4KOpswcaJiz6fhdcmDzrli+XIMGz78JRls3bIVLVu24G7ORQsXYdz4ce9c/UmVoyjPwpA8ChTsN5LHXUqVzJgEQjwh48YRIoMsbo+QS11UNkDAroMQmmoiJm2J2HYp+yyVV5QgI1OMfrP3wZQRUGVPD9T0qsTtDSQhGGmrwpipFJSzExgrxR2fZxBlRWLqoB8UX+L9oE5uOy8Go0OLhvJygCZCbij+FImrsKGUPEo4aKJT/AnFohQkomNiuKqSBzs7W05OpQZsEpL5iUR+DTbRKaeDOqWRB0ebqRlmpkawtjKHhbkp9PT1GBGqIZsRDAWpUayIOEcVaupaMDU1wcxJozBqSC80qlMJproq3EXqYSWEu6UQttzrIa/IRcl+Xvmsz1rDw57bY2hpp9WdHsWJOAhK8ijhIAMs2QAKOlK1erVqePbs2cuRe/HiRRi/5WUo8WCTkSYkuX+JRMiuQCRCLk4iEnVGJOpM6pDHk2hDX1cbeuxBz/q6WtDRUmfEI4C9sYBHb1a0FsHTRg2uTFKwNKAYCwGXFkhloYlWzrUMDp5/IP/f7wAFeu04eZtnvG46fB3l3cvyyy9j0hETdPhCUZygJA8l/gOaUK1at+ZxKfN+n4eVK1dg8JAhhWrP+KpgCzr9ZrId0ER/XRohqeHlQ10V2oxY6Pn17R5WIjibC3lKO7lKiXzkKgbnJ25foWZY5Dk5d8tf8U/fxHcDl2LzkRvQZkT1NCQaK3deQlRUNFOpgLj0HKRlUT6P4uBiAiV5KPFOkCTTpm1bTJkyBSNHjYKFxatks/ETxr98/TaIYMgeUqztHR8C+13021QYkRCZ8KA0Nks4qdAz+1n8WfGg/RRXQfUz6PXb14XeEsEY85qgaujRuR1q9Fqo2CuXJjy7zMOW3/piyYSOaPNdBU4wA9vXxr0HDxH+Ioq3rUjIyIGUxI9iBPbzlVBCifeCuIAYQPHg5PDGQ/70PtDxFPlKxZ6NdFRRzs0ZP/zQDE6tZuC2Xyge+EdwO4i1mQEiYpNRptVMNKrmwgPFfPf9itUbtjLpgyQPal9RvFQXJXmUElAk5ud6WpQoXJAEY6CpymuDkgRS0d0Zv02fgKlrzqP75M24eOcZqvdagHGL9sFnz2Q4WZvi4AUfHl1KxEQJdUQZxUxrUZKHEkoUBSgHh1Lhye3qYEIxGqoY1KcLhg3ogbqVy+DWtonYtWAgKnWdj8chUbxsYsXO86CqQm5iEffWkIDzPnXxa0BJHkooUQSgSU8EYqonhKu5EOUsRVwKsbQwxa3HEbz1QVRcCvR0NPBzr0YY3qUeLx/YrEkDnhGspQYIig9vMAD/ByfCvqwFTo2/AAAAAElFTkSuQmCC"/>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6" descr="What is nurture? - NurtureUK"/>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7" descr="Introducing Emotion Works (featuring child, i feel good, mr jelly)"/>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2" descr="data:image/jpeg;base64,/9j/4AAQSkZJRgABAQEA3ADcAAD/2wBDAAMCAgMCAgMDAwMEAwMEBQgFBQQEBQoHBwYIDAoMDAsKCwsNDhIQDQ4RDgsLEBYQERMUFRUVDA8XGBYUGBIUFRT/2wBDAQMEBAUEBQkFBQkUDQsNFBQUFBQUFBQUFBQUFBQUFBQUFBQUFBQUFBQUFBQUFBQUFBQUFBQUFBQUFBQUFBQUFBT/wAARCAEVAXE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9U6KKz9a1ux8N6Te6rql3DYaZYwyXN1eXMixxQRIpZ3dicKoAJJPQCgDQorhPAXxy+H3xRvpLPwj410HxLdJG0rQ6XqMVw+xCgdtqsTtUyRgnoC6g4yM91uHqKAFopNw9aTcO5H50AOopNw9aKAForzvW/wBoL4ceG/FV54a1Xxno2na7ZtGlzY3V2kbwF4xIm/JwoKMrZPGGHqK9BjkWRQwPBoAfRTSyjqR+dG8c8jjrQA6ik3DpnmloAKKKKACiiigBv60MwXrTXfYvP86+Z/jZ+0NLNcXGheFrgxRLmO41OI/Mx5BWI9gP74/D1PTh8PPEz5YI83HY+jl9J1Kr+Xc9S+IXxz8N+AGktpZzqOppwbG0wzKeo3tnC/jzznBrwbxN+1B4r1hmXTEttDi3ZDRKJpsYOVLONuOR0UHjrXkDEuxZiSScknkn6n1pK+toZZQpJcyuz8vxnEGMxUmqb5I+X+Z0158UPF+oTGWXxLqgY/8APG6eNf8AvlSAKih+I3iyBkZPE2sZU5+a+kYfiCf5iueor0PYUtuRfceJ9bxF+b2j+89T8P8A7SXjTRZgbm7h1aDgeVdQqCOcnDJtOccc5r2vwH+0p4d8VvFa6mP7Avn4C3D7oWOTgCTA9P4gOuBmvkGiuKtltCstFZ+R6+Ez7G4WSvLmj2Z+j6srKMcinV8cfB/49X/gSaHTNXkkvtBJ2jcSXtR6p6oOPlP4eh+vdN1K21azgvLSZJ7adBJFLG2VdSMgg/Svk8VhamFlaWx+nZdmdHMqfNDR9UXKKKK4j2AooooAKKKKACiiigAooooAKKKKACiiigAooooAKKKKACiiigAryP8Aa28r/hlv4u+a21D4R1bB4+99jl2j8TivXKQgHrQB+ZHwquPGvw68UaV4n8YXGh2Wu/8AClvsvgxvDdjITKsNu1xGsnnMzy3CJExdVjMC/uc7XkjV9XwH+1N431nwr8Jm1/402OmeHvE+uX1tqvjW1gsy2m+TpFrNFYyyXFhDbxO9087cxEhSiCR9rNX6P+WhYNtXcAQDjnBxkfoKXYv90flQB8Hx/HT4iaz8eNd8FaF8UIdR1m+17xBpEPhn+zrOI6Pb2+mLc2V0CYTKuLkeSZJTLHIsjbVDCuF8TftcfF/xD4W8GeP4tfj+HngDxdqTaZBNeW9rEmnyWlhtlMtw1pdtGst+LtfngJ2WSH90rOx/SvaPQflUF5dW9lDJNcyxwRRqWaSVgqqoGSST0AoSbdkB8UXPjX4z+LPGPxvtdF+JJZPA/hLTr7T9F0DRbOaa71S40p5VCmWBpBE8sZcRkF2MigMoG1tT9kv9qHVfj58ZtN0u08YR+ItC0v4bafPr9vDZxoq+I3uCty/mCJSfkXGI28r5vlHeu18Uf8FBvgD4b1K50m58eRXE0ZKNNpVncXUQyPvLNFGyMOeqscVnfs4+MfhB9s8WePNH+Ml945vp7G3g1LUPF17BBNYWds0zIPL8iAxRbrlyWZdpPOc5z61XJ8xo0lWq4ecYvZuLt99jNVISdkzyH4n/AAR1j9pz9pz49eBdPv8Aw3o/hl7fw3B4j1C8097rV4sQtPEtkdwijLKGVnfJGVIHFT+KPi/8YbHwB+0P8QNO8eTX9l4J8WXmg6NoFjpliwhhEtusss8rQMT5EdwzrnG0xEzGVflHsOof8FG/2ftNvpbV/G5nkjYq0ltpV5LHxwSHEWGHupIr2n4Z/FvwZ8XtDXVfB3iDT9cswRvNrKPMhYjIWSM/NG2OdrgGlicpzDBQVXE4ecIvrKLS/FBGpCTtF3PivU/2nvENr4k0jw+vxnB+H0/jW80aT4sxQaWVEK6NbXdvau/2c2uTczuhlEa8Qn7uGNO0X9ob4q+J/iZ8fNIt/in4Z8OP4Yk1eHTNL8R26xpZQx3FmtpeELZBjEEacGRp5Qxni/dYXc36DbQeopNi+g/KvKND87fFX7VHjiz+Fvw48UW/jPVktr291axvNNtY7CfXdZaK/ggimsB/Znk3USBmG0R2pfzV+bPzD9E16CkEar0UD6CnUAFFFFACdqaxwPanGqeqX0Ol6fcXly6x28EbSyOx4VVGST9AKEruyJlJRTk+h4l+0t8VX8P6evhrS5vLv72PddSL1ihPG32Z+foAe5BHyt+GK1vFviS48XeJtR1i6LGW7mL7WIJReioMAfdUAfgKya+/weHWHpKNtXufiWa46WPxMpt+6tvQwfGnjjRfh9ocur69fR2NjGypvYFmZj91VUcknB6ehPQGufs/jl4R1HwHqXjC2v5ZdC0+UW8832aRXEhKAKEYAnPmJ7c1T+PUfhefwfZp4p1a80OBb+OSz1GxDmS2ulV2R12q2DgNz+oOCPFPFF/4h+IH7PPjC71vWLy9ttH1XybHU7SPyE1W2SZFDunO9BkEEdCASSQxMV8ROnUcV2O3BZfQxFCNSd07pfLy01+8+tfxzRXyt8SviC/g2z0e58OeLtRvobS2hvrW91LVy41FWuZlljMIhxOV2Ybc67V2ADg5befEjWP+FoR2+jeJ9S1LVpJtbafR8s0MDQ2RNtGkWNrDzAxGMhtoPJ5qPr8Vo1qNZHUa5lLTX8D6rrmvCPxG8PeOrzV7bQtRj1F9LlWG5eEExhmzgq+Nrg7W5Unp6YNeb/sx+I7zxLouoXF34hk1hvJtXltri4lnltp2V/MyZIY9gbC4jUuBsJDHcCek+G32CHx94/tbFI4BDcWUbQQoFWNVtlReB0Hynt0FdMazqKEoqyZ59XBRoOrCbvKFttt0ek17n+zR8U30PWF8L6lP/wAS+9bNm7sf3Ux6pz0DnPA/i92NeGU6OaS3kSWJzHKjBkdTgqwOQQfUEDvV4ihHEU3TkYYDGTwNeNaB+j6880cVynwv8Wf8Jt4G0nWG/wBfPFiYAYHmqSr4GTgbgcexFdWPWvzycXCTjLofudKoq0I1I7MdRRRUmoUUUUAFFFFABRRRQAUUUUAFFFFABRRRQAUUUUAFFFFABRRRQAUUUUANJr87v+Cl3xS1XxJ4x8OfBrTDdR6VcWiavrKWbYkvi0xitLQdcbpVUcqw3SRMRhDX6ImvzX/4KBeHbr4b/tS/Dj4n3tlKfCFwljZ3t5CA224trs3GxiSACyKmNx52P/dNfc8F06VTN4+0V5KMnFd5JO3z7edjixkpRoScdz1f4O/8E/fDehaHA3iK/vzezWaxXNpol0dOts8nbm32SyhdxAaaR2I6ntXgH7QH/BP/AEux8feFdM8I6oslnqkv2a6mnmt4f7KRTuLuqIpmVk3KCTv3hQzEONvtfwN/aKuPF1x4v1XWPEtrp1k82NItLye3hCRq8yHy5Fb96mBECxLfvBIAdu0DP0XxV4Q1rT7u71HxHayX8jMS7XC/O3Pf8B0NfH8UeJedcF4tVYqVSpJtOPReq+d0cWRYXCZp7WOKrqlyWV2735tVbbbqel+F/wBgn4QWHhS405NGluEmyJZYtTuFaZtu1ixWQYzjooA9hXx18Y/h7e/8E7/jl4S8ceC7q4k0bUBL9o024mBE8CvGJrUtgbgVdCpYEgpuOdmT9l/CHxKNd8L3dtZarFfzQTMsUUdwHZEIGzcueMkNjI7elfOH/BQa1ufH+o/Db4Y6ei6r471K7NzHDCS3kW7KV3OccKcMxxwBExzgc/oXA3E2LzzFU44+cp0K8JOopapKzvq3pbe55NalLC4uVClr7OXLdS+K+qdu3zP0c8K+JrLxh4d07WdOkMtjfwJcQuRjKMoYHH0NbFcT8JdDtvDng+102yQx2FmFtrdD2jRFVR+Sj9a7evzmsoRqyVP4bu3ofXRvbUKKKKyKCiiigBD3rzb9oTWm0f4Vaz5UgjluglquRnIdwHH/AHxvr0ndxmvEv2sGb/hXVmF+6dRjDfTy5D/hXVhYqVeCfc8vM5ung6sl2Z8ldKKQUtfoZ+FiMDtweR/n/CuS8afFbwn8Orm1g8Q61Dps90paKMo8jlRxkqikgH3HOD6V1rdK+ff2grex0XxJP4ttPEVjY69pujiCXRdVtEmttSt2kd1iBf8AiYpLwmWIXjb1PLiKjpQ547nqZdh44qt7KbdvL+tPU97sb6DUrK3u7WVZ7W4iWSKWM/K8bAEEexBFeY/8U9HqVv461LxVeanpun3F3bafBJa/LBNI5jlSNUj3yEFXUcEgZOSBmuNHxT8Q6l498I6fHqVl4XtLvSdOvjplwYreKYyvH5iJ5kbM42GWNURlOVUjo1Zus+F7q68M+AoF16XRxJ41nZFiSN1WRprqWGTLKfmG1VA+78/INcE8RGprFbf8A96jl86C/eVLc35a36fkfSsEy3UMc67isih13KVOCARkHocY6in7cKAP88dPpXM6bL4ti8RC3urbS5fD6rtF4Ll/tjkL94xiMIMtngED09+or1oPmWx8pWg4Pe9/MKKKKswPqH9kjXDN4e1zSySwtrlJ1z6SJjH0/dnp3Jr6AVvlr5o/ZA4m8VfS1H6y19LKOBXweYJRxM0j9oyGbnl9O7H0UUV5x9AFFFFABRRRQAUUUUAFFFFABRRRQAUUUUAFFFFABRRRQAUUUUAFFFFACVxfxc+FuhfGj4e6z4P8RQGbTNShMbPHgSQuOUljJBAdGAYZBGQMgjiuzJpa0pValCpGrSdpJ3TXRoTV1Zn45+ELbxJ+zX8bE+FOveF9L1doLxvMnvI3iXWNOkwfMXHykBVL5Jba0YXG5DjU+Ivw3urXWBJ4Lmt9M0+41D7TdQ3kS7/LbGQioCO4XoGYru7k19xftr/sxSfHbwRBrPhxRbfEbw2Td6Jdq4QzYIZrZySBhsDaT91gDkAuD8gfDHxNpHxC0GPxHqOp/wDCNatpcgtNfsb5xEsMiq6KrbiuxGZmcBv4gRyUzXkcbZbis2jHPsthzNu1aFr/ALx7St/LP8JXXY/Lc8ovLMRGrKlz4d8zcVu5te635XOE8QfFLxb8IbrSLmXU5bCys7Wa4s7SJ0R97ODtK/8ALQMzcqwOAM4wpr6k/Y6+CGvXOpah8UvHQln+InjD9+/nqQdOszjbGFzlCVCfKSNqrGmAQc+L/BH4dr+1L8YP+Ez1C08/4Z+FbkwaVDMCrapeAghiuMlAQrEHA+4mGzJX6b+GNC/sezzIB9pl+aQjt6KPYf57V9rhqb4byWnlnLy4qpFe2abduqh5aW5rdbLofU5HSxVXD08TjklU5UrLZJbL7t2aljZR6fax28IxHGMD1PuferVFFfOn1QUUUUAFFFFADa8t/aR0j+0/hXqMioXktJYrhQoz0cBifYKzH8K9TrM8SaND4h0HUNLuNwt7yB7eQqRnaykHGR159K2oz9nUjPszjxdH2+HnS7pn53iqera1p2g2ouNTv7XTrdnEYlu5liQtgkKCxHJAPfsa2NW0ufRNVvNOuk8u5tJmgkXBxuViDg45GR29q8L/AGoIjJofgoLpcetu3imyRdMmdUS6JSXETFhtAb7pJ45r9Aq1VCl7SOp+J4XDe3xKoTdtz1zSda0/XrU3OmX9rqNsG2Ga0mWVNwAJG5TjIBH5im3nh/S9Q1C3vrrTbS5vbfiG5mgRpY8HgKxGRz6GvmPwn4n1D4Y6J8QfENro9joOu3+r21hH4emcPBZqrSKshKsi7H+dQcquYyRhTgdf4y+LXjXwefDsV/P4f0aa8s9SnnfV4mVWNuxMOFSY7XkTZlAzEF24JAFcixkHH94j1pZPWjVtQlp667Xex7ndaXZXt1b3NzaQT3Nu26GaWJWeI+qkjjoOQe1M/sewWKJBY2wSKX7RGvkqAkmSS4GOGJJ+Yeprw7UPjx4iXRtQ8RW9ppcOk6LZ6Xc6jZyxyNNcG7SJz5Mm8BABIwXcG5TnOeNPQfHHxB8YXXjVtPfQ9O03QNVvLKG4urWSeS48sDamxZF24BDFuclhgcHNfWqUtIrUy/svExV5zSS8/wCu569purWOsWEV9YXlvfWUmdlxbyrJG2DtOGBx1yOD2NXK+Y/CtvqegfDX4ZQ6uNF1Wym8T2C6etsk6Nbl5J3eQsJAGcduNnXIbgjV8P8Ax88YNquhTazpWjjRNVTVfL+xmU3W6yjd2JBYgAkBB1ztJ4yBSjjI6KaHUyeeroyTSv8AgfQ9FeSfC/4h+JPEPiu30zWpdMuIbzQIdchaxt3iaMSS4VWzI+Tt69Og+p9bPrXXSqxqx5o7Hk4nCzwtT2U9/I+mP2QtLddM8RajyYZpobdT/tIrM3/owV9E4NcJ8FPCbeDfh1pVlNHsvJE+0XAK4Idzu2n3UbV/4DXeV8HjKiq15TR+z5VQeGwdOm97fmLRRRXIeqFFFFABRRRQAUUUUAFFFFABRRRQAUUUUAFFFFABRRRQAUUUUAFFFFABRRRQAxhuU/TFfn3+2V+wDe/ET4oaf4t8DC10yy125EfiddoAt8Asb1E7swBVguCWKk8PIw/QWmsgZSCMgjBBr2MpzfF5LiPrOElaVrd016fivMyqUo1VyyWh5d8E/hbpPw98K6TpWk2SWejaXCILKBVAJwctI3HLM2SWPJYsa9TA9qZFCkEaxooRFGFVRgADgYp9eXVqzr1JVaju3q2aJJKyHUUUVmMKKKKACiiigAprLuGKdRQB8yftQ/DGSO4Hi/T42kRwsd+qjO0gAJJj0wNp+i+5r5g17wnpnihrBtTt/tP9n3SXtt+8ZRHOn3HwDyRnvxzX6X31nDqFrLbXMSzW8yNHJHIMqykYII7jBr4++M3wOvPAV3LqelpJdeHpGLbvvNaknO1+Pu+jfQHnk/UZbjIyj7Cr8j83z7KqlKp9dwy33t08zwTUvhz4a1i41ie/0W0vJtWSOO+eaPcZlQAID6bQq424+6D1wa5a8+Dunr4o8NfZNF0ZvC+m2s8EljdRbyjOSwaNShBO7qSR1PWvTaTaK9+VGnK2h8ZDGV6f22/+Gt+Ry+ufC3wl4m1SHUtT8P2N5fQ7cTPEMttIKhgOHAwvDA8DFbGj+H9P8PtfNp1qlqb66e9uSuf3szAbnOT1O0dOPbrWjRVqnBO6Wpk8RVlHlcnY5TTfhX4S0mGCK00Cyhjhvk1FBHHjFwoYLIOeo3HHbnpUsPw78PabDamw0WxguLF55rN/Kz5MkqkSEc5wwPIzg8dMCumozS9nC1rF/Wq97ub+88n+EfwmvfBHibWda1Gy8P6bLcW6WsFv4dSSOHaHZ3dxJzuJKdDjC19V/s/fDN/HXipNQu4d2jaXIsspIyJZRykfv/eI54wD96uf+GXws1X4lasIrVDbadGwFzfOp2RjPKj+8xHYeozivtPwp4X0/wAG6Ha6TpkPk2sC4HcsepZj3JNeDjMTDC0vYUnqz7DKsBWzPELG4pe6vxt+hsquKdXn/ij42eGfCHimy0K/u9lxMcTSrgxWuRlfMOeN2R24HJwME97FIssaupDKRkMK+XlTlBJyWjP0WnXpVJOFOV2tyWikpag6AooooAKKKKACiiigAooooAKKKKACiiigAooooAKKKKACiiigAooooAKKKKACiiigAooprOFzQAozRWfe69YaYga8vbe2B4HmyqufzNUV8daBJwutaeT6C6T/ABrndeknZyX3mqpVJK6izfpMe1V4L6C6QNFLHKpGQUYHNTB91axkpaxdzNpx3HVWvozNbyx72j3KRvQkMvuDVnpXj/xx+IWoeH4YtJsI5LZ7qLe97jA29CqH16ZPbI9eOLHYqng6Eq1TZHZg8LUxleNGluzifEXxL8U+FfEl3p0HiJdUt7WTarGCPB/2Wwo+YHg4P5dKltv2hPEkTjzbawnTuBG6n653V5eqgKMCnV+LvOsbGpKVOo0n0vf8z9mjkeCdOMatNNpb2t+R9f8AgfxIfF3hmy1QxrEZ1O5F6BgSDg+mQa25oUmjaORQ8bDBVhkEdxXnvwEvluvh/bxAgm3nljOPUtu/9mr0ev2nAVnXwtOrJ6tI/GcdRVHE1KSWibR4N8RP2XdN1xpb3w3Kmj3jZY2jgm2dvbHMf4AjjpXg/ib4P+L/AArM4vNEuZYlBb7RaKZ49ozySucDqfmANfeNMMeewr6WhmdeiuVu6PisZw9hMU3KK5W+3+R+cBP88f8A1qM5bHf0r9FrrSbS+AFxbQzY6eZGG/mKZa6HYWLBraytoG9Y4lX+Qr0P7a7w/E8H/VN3/i6en/BPg3w98O/EvizyjpWi3l1FISFn8spCcHn942F4wep617Z4B/ZTZZIrrxXdrIoIP2CzYgHocPJwfbC4/wB6vpLyx2A/Knba4q2aVqq5Y6I9jCcN4XDyU6nvPz2M/SdGs9B0+KzsLaO0tYV2pFEoVVH0A/zk15R8cfjlF4Ht5NH0aRJfEEqfNIMMtop6MwPBcj7qn6njAb2Zvun6V8r/ALQHwRn0e8vPFOirJcWMztPfQElmhZjlpB6oScn+7yen3efBRpVKy9szuzieIw+Ef1SP/AXkeFXFxNeXEk88jTzyMZHkkYszMSSST3JJPWvUfAf7QWt+CvC93o5RdQ2R40+Wdjm2PA2nj5lA5A68Y6EY8ror7StRp1Ycs1ofkuGxVfD1eelKzZ98fDWa4uvAegXF3K891cWUU80shyzO6hmJ98senH0FdT79qoaNp6aXpdnZxDbFbwpCgP8AdUAD9Kvj9K/PZtOTaP3SimqcU97C0bqR3C9aikuo41yXUD1JqDVyUdWTdaMVgT+OvD9rIUl1vT43U4KtdICPbGasWPizR9UYpZ6nZ3TjkrDOrH9DUc8drmCxFFu3Or+psUVGswbGCMH3qSrN9wooooGFFFFABRRRQAUUUUAFFFFABRRRQAUUUUAFFFFADaa7bFzSswVSTXgnxc+L009xPouhztHGhKXN1GcMx7qp9B6/5Pl5hmFHLqLq1X6LuelgMBWzCsqVJevkdl44+Nml+F3ks7Mf2pqK8MsbYjjOcHc3qOeBnp2rxbxB8UvEviRv3+oyWsWciCzJiUfUg5P4muSVdoxTq/Icfn2Mx0mublj2R+t4DIcJgopuPNLu/wCtAbLMWY7mbkseT+dJS0V89zSerZ9IoqOiWhNZ3lzp8wltbia2lHAeGRkbn3BrvvDHxy1/Q3SO+K6vaAAETfLIB6h/8QTXndFd2HzDE4SSlSm0cGJy/C4yLjWppn1v4P8AiBpPja28yxuNs6jMlrL8sifUZ5HuOPerXi3wnYeMdJlsL+Lejco4+9G3ZlPr/wDXr5G07UrrR7yK7sZ3trmNgyyRnB/H2+tfS3wv+JkPjix8i42warCv76LOA4/vr7Z/I/gT+m5VndLNIvDYpWk/uZ+X5tklXKpfWcM24L70fPnjTwbqHgfVjZXi7ojzDcKCFlXPUe/TjPXHtnovhh8Lbnxvcfa7vfbaPGcGQDDTMP4U46A9T9QO+PofxJ4V03xdp/2PU7YXFvuDAZKsCO4Ycg/Q9zWjY2MGnWsVvBCkMEShERBgBR2ArGlwtRjinUk70+i/rob1eKa88IqUVap1f+Xmcf8AC/wbc+BrbVdNlfz7Y3Xn28/d1KqMEdmG2u5o6dBilr7WhRjh6apQ2R8ZWrTxFR1Z7vcWiiiukxCiiigAooooAbgVgeMW1pdFlj0G2t59SlPlxtdybYYwQcu+ASQPQDnj610FJTi+VpkVI88XF9T5Rs/2TfEl1cyNfavpdsjHdm3V375Py7VGPp09K6XRv2SYLHUbe4vPEL3cMbB2gSzCbsEHG4uePwr6J49OaK9GWY4mStzHgU8hwFN83Jd+bYirtAFY/iTxXpvhSwe81K6S1gXgFslmPoB1J+lZ/j7x1Y+A9Dkvro75W+WC3U4aV8dB6fX2r5J8WeLtT8aatJfalOZCciOHkJEPRRnjoPyr5vGY2OGVlrI4s84gpZTH2cPeqPp29T0fxl+0dqeqSNDoMA0y3B4uJgHlb3A+6vf1zXlmqa9qWuSb9Qv7m9I5Hnys4GeuAT/IVRor5OriqtZ3lI/G8Zm2Mx0m61RtPp0+4KTaMjilormuzyuaS1TOi8P/ABC8ReF2B0/VrhUUYEMzmSPGc4CtkD8O1e1eBf2jrLUnjtPEUSadcE7RdRkmFjnuDyn45HBJIr5zpCAfqK7aGNrUGrO6Pfy/PcdgJJ0580ez1R9629xHdQrJE4kjYZDKcgj1qY18m/Cf4vXXge6jsb+R7jQ5G5U5Zrc55Ze+PVR3yRzkH6os72G9tYriGVZIZFDq6MCGBGQQa+uw2JhiY3jufteU5xRzalz09JLddi3RRRXYe8FFFFABRRRQAUUUUAFFFFABRRRQAUUUyRygzQB5l8bfHj+GNDXT7N2j1C+yodWwY4/4mz684H1z2r5tVdtdT8TPELeJPG2pXO/dDG/kQ8ggIvHHsTk/jXMV+GZ7mEsdi5Wfux0R+35DgI4LCRuvelqytqWp2uj2Nxe308dnZW8bSzXM7hI40AyWZicAAep7VzFl8XvBuoeG9R8QW/iKxm0fTX8u8u0k3LA3GAwHIJyMDHPasr9oLT/DurfCPxDZeKtRl0jQ54o0mvYY3kaJjMnlNtUEkCTZwB0zXy7r2pazr3wB+Kel2V5YXek6Lf2nl+ItD0iG2i11GceZuVVCBowImJj5AVVJIyS8vy2ljKPPKTT5kvK2nlvrsb4zHVMNV5IpNWb87n3KsgcZHI/zzS5r5U8Z/G/VfBPi/wAC2lv8Qo9Y0a4mszqGq3Bs0ivbeae6WR0iSHP7sRKrSJIApCDaWYmuLk/aP8eto3iHULXxCsurQ6Dd302kfYoGGkXKarHAqgeXuwsD5xKzYyWYkV0R4dr1LOM1Z+v+RjLOqMNJRd16f5n2+WxXL6F8UPC3ie406HStatb+TUEmktfJYssqxOFkKtjblSy/LnOCDiuT8I/8JB8QPgdcQxeJ7O61fUY7q2t9bt2E6xRtK6IdyJCGkjTC5CJ8y5xXk/w++H/irwJ+0F4c8Ep4yt7jRtG8NLqMcNvocUKNELkxNFjexV3LM7TZ3Ek8c1y0ctpSjWjUqe/C+nkuu3c6K2OqxlScIe7K2vr/AMA+ravaHrd34b1a31Gyfy7iBgw64bsVPsQf1NUaK8GnUlSmpx3R69SnGtBwmrpn2R4X8QW3ifQ7PUrUkxToGx/dPQg+4PFa1eF/s5+ImEmo6JKxK8XUIJJx/C49h908Dua90+lfvmV4z69hIVur39T8DzLBvA4qdDotvQdRRRXrHmBRRRQAUUUUAFFFFABRRRQA30qG6uo7OB5pG2xoCzMTgAAZ5qfrXlX7QviVtF8DvZwvsn1GQW/BAby8Zfg9QQNv/Aqxq1FSpub6HDjsTHB4adeX2UeC/Evx1P498TTXhZhYxEx2sRyNqf3sercH8vSuUoor4GpUlVm5y6n82YnEVMVWlWqu7Z5JZ/GjXdc+ImoaBongl9T0nS9QSwvtTk1aGGSEbgry/Ziu9kB3gMDhthwc5A2vDvxasNc+I/ifwy1xYxDSRbCBlulMlyzwtJIAuedgXBAzjDZx28y+Ivw58R+PfiFpuoaP4M/4RDWbDWo3fxbb38LCeyTzBveMEMzkeXgFWOMqWA4q5dfCO60v4ifE6/sfA2n3ia3YqdF1JorJ4re4FpIsgZJDuXzJWAOFIJOW45r0PZ0Wl6H2EsJl06cU2ovl7re61bvbv8uh7ZH4u0SXRn1ePV7GXSkbY18lyhgzkLjzM7RyccnrUzeIdKW2trg6nZi3uZfs8MpuF2ySbiuxTnBYMCMA5zXy3pPwn8WWN9qfn+DrrUNMfXNH1T7DeTadC0ixQyi5wkTiD7235Tt3K3zc5J5vwh8JNe8WeC/At9Dok2uaEmn6lp89rY31kslrIb6c70NwjRncrBQ8WGHl5DDCgjwlNa85LyLCJOX1hWvvp2b776H1d8R/FWreEdDim0Tw3deJtTubhLaC1t22IjHPzSvg7E+UjcRgEjJUcij8K/iJcfECz1f7bpaaVqGk6hLp9xDFcCdPMQ4OG2jj+mDzmk+MOo+NNP8ABdyngLRo9U1+5PkxmS4iiW1Ug5l/eEBiMcKTjJBIIGDzX7PNj4n8O6D/AGFrfgc+FbW1iV1vJNWivpb2ck+a8hTnJ4xnoBjOAAOdQj7BvS/rqeTHD0nlsqjUeZP+b3vuv+S8z16vdf2dfiA6zN4YvZCy4MlkxPTuyZz+I46bvavCqt6Pqk+iapa6hbHbcWsqypyQMgjg45wRkfiaWFrvD1VJbHPk+YTy3FwrRemz9D7uo61n6Lqkes6Xa30B3Q3ESyocc7SAf61o194ndXR/R0ZKaUo7MWiiimWFFFFABRRRQAUUUUAFFFFACe9ZfiTUl0fQdQvyu77NbyS7c9dqk4rUrm/iIu7wL4gA6mwm/wDQDXNiJONGbXY2oxUqkU+6PkNc7RnrS0UV/OsneTbP6KirRSQ1lV1IYAjGCCMjkYI/KuLn+MPgqz8bQ+DW16zXxC+1UsFycEjhSwG1SePlJzyPUV2jdx7V8iTa1YeH/wBoqGPwHqv/AAkE+o+I8a/4cvNHaR9PkLFJ72KcoCoUZOQSvIzkYA9nLcIsZzxk2rK67X89/wCup5mPxDw/I4q93b5eR9RaL4m0rxPNqMNjMtzJpt2bO6XyyBFOqqxT5lwSNy8jIz71jeHvhwmjeLp/El1r+qa5qP2U2EDX7RbbeAuJGRREiAlmUZZsnCr6V8/+E/EF34Jj+L6y+LdWGtWviElrKZrS1xbzTWkQ1CST7HIE+UksVQqEBIUEhq43Vv2lPFP/AAglnJN4xm029h0a8Iv7ayicXuppcKFtnJg2/LbOjZQIRuBJzwPchlGJ1hhqq5ZWX4X7bHkzzKhG0q9P3ld9O9j7kXbt+XGB6YwMVQ03W7PVrvUre2kMk+nzi2uVMbLscosgXJHzfK6Hgkc46ivlmb4yfEVfFXxTtrfUUl1HQft8ln4emtSGNqjwiKdB9nHARpW3NMS+V/dgAFva/gdqkGqWPimS11qbxHarrTxxatMiKbrbbW4Z1MaqjAOHXcigHbnJOTXlYnKZ4SlKrUld6beZ6FDMI4mpGEI2Xn5HplFFFfOnuHafBu+ax+I2kgSeWkxkicAfeBQkA/iFr6r7V8i/DJWk+IGhqmc/aQePQAk/1r669q/XOEZN4OSeyl+iPyLiyKWNi11j+rFooor7k+JCiiigAooooAKKKKACiiigBMV82ftO6mZvEmlWGDi3tmm9jvbH6eX+tfSfWvlz9pbj4gW/P/LgnH/A5K8rMn/s7SPjeLJOOVzt1a/M8ooPt1opG4U5/r/SvjD8HW55Np/x+RvEbabqXhfU7G2Oujw7HqUMkM0LXfBwy7lcJtKsG2kYJ7ivWV5Tdjj17fnXyJqXw5vfEl/qn9leDvEVn8R2103p8TXrvHpdvsuSFlTe5WUCL7oEZb5vlyBg29U8K+JLz4teJZJ/Dur2+mX1rrFjeT6LpCRiSJ1lkt3WQE/aXcIhJbbiRwuRxXryw1KWsZWPva+T4Otb2U1Bpare/nv/AF2PpfxZ4Q0XxxpLadrmnw6jZb1l8uUHKMvIdWBBU9eR2J9a5OPx5Y+DbjxB4fsPDd7LZ+GLKwaK10eHz5pknZ1CxxcfdCAk55BJ7V8/XXw88R2vw50BI/CuoTaHZ601zNZjSwbu5XyIES4lsDMwLBlkUjeARhio3MT1PjLwHqMHw98ZWNhoes6hLdaN4etIIZ4CZZVhkG8ZXIMqBiWAJAIHUVKowiuWUr3Jp5Zh6cfZ1a3NFvRXtbVa79j6cVhtBPGfXGc4zj64NO+nfmvlzU/hjq1348XxHDouqR6hY+PYGEqeYsTac5zLMI+j7iyq784SNBwAa1/2dfBusaD8QvENz4h0vU7bWh9pE1/JaKtrd+ZJE24XG7dMxKbgAoC5fu1Yyw8YxbUjzK+T0KdKVaFe9le39P8ArsfRlFFFcB8ufW/wJvpL74a6T5knmPD5kWfRVdgo/Bdv5V6H3ry79naNl+HNux6NcSlfpux/MV6j3r7/AAzbowv2P6UymTngKMn/ACr8haKKK6T1gooooAKKKKACiiigAooooAKpalapeWc8Eih4pEKMpGQQQQQauUjKD1FTKKlFxfUcW4tNHxLdW8lndTW0q7ZYXMbqexBIP8jXN+LPGth4NfRRfJOw1bUodLhaBNwSaQMVL88L8p5HtXsHxw8LvoHjCS7jXFpqOZkwOA4wHH5nd/wKvBPij4P1LxdN4ObTntkGk+IrXVLn7SzKDDGsgYLgHLZdcA+1fg1XBwoY6WHruyTf/AP3rD4t4nBQr0dW0v8AgnUeItch8O6HqOpzxyTw2Vu9y0UO3e6opOF3EDJA/iIHvVmxmN1aQXLwPaPLGsjQS7d8ZI+6xUkZHI4JHB5r5e8Nfsk3ul+FdQ0i+tNGdr3RYo5tk8siPqkVzM6SEMgwpilVMr935gAep2l/Z81lfGul6tZabpGiaZa6fJbwaXY3xdLKRkulwJGtt7xu1wrFVMYyWyG2qT6Dy/BJOMa+q66a6bbnL9cxd1J0r+Xz9D6OZf424wMhv/r/AI/rXD/ET4V2fxKSGC/13WrLT9hiudP0+98mC9jLBikoxkqRx8pXg15xZ/s2yaT4b8HafpcWn2U62cWm+K5SWeW/tT5LzKkuN3LQ+WM8COQgAYGOYs/2WfEE9tcW2tz6dqsFzr9nqN7Mbpl+2WsU120u4LEreYVuVGWkcnaRvUKop4fDYenL2lPE2t5edu4Vq1apHknQvfz+Z9D6n4mt9K8RaLo7WNzNJqS3Gy4hRDDCY0DkSEsDlg3G0Hkc461p6TrFrrel2mo2cnm2d1Ek8MpVk3RuoZW2sAw4PRgD1rwTwZ+zjcaBb+AX1Xw/4f1zVtHZoby8mvJVaBBOzwNE3lHzNiv91gv3FGa5rUv2Y/GF89hLby6TDfR6XplimqHUpxJarb2bRXMCxiLBSYs2fmA5Jxkmq+oYGpG3t9V176vz9P8AgijisVDV0f608j6u8wDBJGCcDnqQMkfXFLXyJYfsjeIdFaMWh0p4449Pkhhk1OVrZLtLUx3U0kT27+YHfOAjRsBtIdSOPrlc45ryMdhKGG5fY1ee/wDXmelhMRVrJ+1p8tj0L4F6a198QraZT8tnFJM3Geo2Yz/wP9K+n+teS/s/+F20nQJ9SnTZNqLgoDwfLXO049/mP0xXrWa/WOHcK8NgI8ys5a/5fgfkPEGKWKx83F3UdP6+YtFFFfTnzYUUUUAFFFFABRRRQAUUUUAJ2r57/ah0dhc6Lqix/KRJbySY+jIv/odfQec1xXxb8Jt4x8F31nEitdx4nt9wz8684HIwSMjPbNceLpe2oygeFneEeNwFWlHe118tT47o9+hoIKsQQQRwQRg0V8Hax/OWsXZhz615z4m+O3hzwl4ovNGvLfVpf7ORJNR1Cz06We1sA6hl810BIypU8AjnrkHHo1fNPjL4hW3g/wCIHxX0WPTdQ1bWdetrZbHTbKxec3DGzVFJwMbQW59geDXVh6cakmme3lOFp4urKNRN2V7J26pH0bYX1vqllbXtrKlxbXEaywzRkMsiMAVKnuCCD+IrH0PxvY694u8R+H7aO5W+0EWxuZJFCxt5yF02c5PA5yOv518v+Pr7xF8J9D8EaVBdX2n3um6XaahOq3N2/nP57vdRIkbfZ2SMYJ8wE7TGAeK2bbQbbwT8Yfib5GseLb7UodLF9Y6e97ctHqR+xykq0iLubyywWNi4YHgEkV0/VY2b5vT7z2lkdLkk3Uumvd+9Lv2Z9T5yuM/L+nrS8+teF/sweLr/AMQN4ysr3VbjWIbW/S4tLiZ7iRPJlDYEb3GZSmY2++fUnkmvdK4alP2cnC9z5jG4V4Ks6Ld7BRRW/wCAfC8njDxZY6aqloWffOwyAsQOWOR0z0z6kVNOLqSUUYYejLEVY0oK7eh9S/B/SG0X4d6JA5+ZofPYbduDIxfGPbdj8K7XvTIYlhjVFGAowMVJ0zX6FCKhFRXQ/prDUVh6MKS+ykvuFoooqzpCiiigAooooAKKKKACiiigAooooA5T4heDYfG3h2axkws6/vIJT/BIOh+h6fQmvlHUNOudI1C4sryJobqBijxt1BHf6EfzFfa7dK8/+JvwttvHFp9ogK22rQjEU2MK/wDsvjt79uvPIPxmf5L9fj7aj8a/FH1+Q51/Z8/Y1n+7f4M+YaKva5oWoeGtQkstStntp1OBuHDD1U9x+PrVCvyGdOdKThNWaP1+nUhVjzwd0LRRRWZqFFFIWx1+tABXWfDfwNL4415IWDLp0OJLmUA9M8KD6n/69HgP4b6p46ug0UbWumq2JbyRTjjsn949R7Yr6b8M+GLDwrpUVhp8QihTkt1Z2PVmPqa+0yPI54uoq9dWpr8f+AfE57ntPCwdDDu9R/h/wTStLeO1t4oYkWOKNQqqowAAMYxU9N344pGmVepH51+u3jBJbH5G3fVklFRJcJI20Mpb0ByalqoyUldCCiiiqAKKKKACiiigBOlG6g1BcXcVqE8x1Te2xdzYyT0A96BNpaslP5UbgeP6Vg+LvF1h4N0WXUdQl2RpwqLy8jdlUep/xJ4zXm/w1+PcfijWJdO1iKKwlnk/0N0JCMD0jYn+L34DdscZ554inCapylqzzK+Z4XD144arO0pbHD/Hj4av4f1iTXbGFv7OvH3TBeRDKTyT7N/M+4FeS192X1jb6tZy2t1Ck9vKu143AYMp7V8x/FD4J3ng+Sa/0mOS90b7zKMtJbjvn1XHfrjr0yfn8fgWpOrS2PzLiPh2dOpLGYSN4vddv+AeX0UmRS18+fm+sQooophzPuFFFS2dnPqNzHbWkMlzcSNtSKJdzMe+PwyfwppOTst2VGMqkrJXbIlBkkVFUs7HAVRknJxge/NfVHwR+GZ8G6K19fRAategNIGGTEnZP6n39cCsf4R/A8eH5IdY1xUl1NcNFbcMkB9Se7fTge+Aa9oUbVAr6nL8C6X7ypufsHDPD7wdsZil772Xb/gj6KKK90/RwooooAKKKKACiiigAooooAKKKKACiiigApCM0tFAGRr3hrTPE1mbXU7OO7h7CQcqcYyp6g+45ryTxF+zopLyaHqXl9cW94NwyT2cc4+oNe4e+KK8rGZXhMcv30Lvv1PSwmZYrAv9xNpduh8s3nwU8X2spVNOS5UfxwzoQfzIP6VW/wCFReL84/sWT/v5H/8AFV9X7R6UbfavnJcJYJyupNfcfRx4sxyVnGL+T/zPmXSfgR4o1Bx9ojt9PXPJmlDHHttz0+tei+F/gDo2kyrNqcj6vMp4Vl2Rf9855/Eke1erY9KMV6WF4ewGFakocz89TzMVn+PxScXOy8tP+CQwWsVrGscKLFGg2qigAADgAVK3yrS9KZK3yt9K+idoR00Pnm29WeH+LfFmqya9fRR388VvFM0aJE+zGDg8j39a5+41K7ul23F3PMvX95Kzf1puoXX2zULm4PHmytJj0yxP9ar1/L+Ox+Jr4io5VHa76s+YqVJSk9T2f4Z3WlSaGEsB5dwpH2lW++X9Se49P8iu1X5gDXz14U/tP+3rf+yP+PzpzyuzI3b/AG6fpjmvoKHd5a7vvY5r9v4VzOWYYJRlDlcNPJ+h7WFqe0htsS0lN3D1H51j6t4s0nRW23V7GjjrGDuf/vkc19bWxFLDx5qslFeZ1uSirs2qK4S4+L2jwyFY4rq4A/jjQAfqRTYfjBpMjAPBeQg/xMi4H5Ma8Z5/lily+3jf1Mvb0v5jvRRXOaZ460XU5NkV/GrdAsmUJJ7YbGfwroVkVlBDA169DFUMQuajNSXk7mkZRl8LF/irgvjhbyT/AA11RoWZJIjFMrqSCu2VWyCOmMdq76uX+JUBuPAGvxhd7Gymwo9dhxWlVXpyXkceOi54WrFfyv8AI+RPEni3VvF00Emq3bXTW8YjjBG0AYGTj1JAye/0ArHxQPSp7Ozn1K7htbWJpriZwkcajliT/nr+OBXwLcqkrt6n811KlavVvNtzbPoD4I/GCTV5Lfw7rMhkvsEW10ckygDO1z/eAzz3x69fcSquuCM9q81+EnwltvAtmt1dhLjWpl/ey9VjGPuJ7e/f8gPTK+4wkakaKVXc/oTJaeLp4OEca7y/Tz8zzXxl8C/DviqSS4iibTL1iSZrXADE8/MnQ8nkjBPrXk2ufs4+JdPd20+e11SEHja3lSEH2bjj/er6jpNoxU1cFQrO8o6nPjOHcvxzc5ws+60/4B8ev8FfGqNg6HJ/3/iP/s9SW/wP8aXEgH9jGNf70k8Y/wDZif0r6+2+wpQoXtXF/ZNG+7PFXBeBUrucreq/yPnTQf2ZL2aRW1nVY7aPPMdkpdmGOzMBg5/2TxXsnhH4d6H4Jg2aZYrHMww9w53yP06see3TpXT49qWvQo4WjQ+CJ9HgclwOXu9Gnr3erEVQo4FOoorrPdCiiigAooooAKKKKACiiigAooooAKKKKACiiigAooooAKKKKACiiigAooooAKhnjMsLqDgsMA1NRUyipKz6gcRdfC/TG8PixiGy5T5xdEfOX45PsfT0+gry3/hFdSbXP7J+zn7Xn/gO3P3s4+77/wBeK+iPY1F5Kby+0bsYzjnHpXxeZcK4LMJQlFcnLvbquxx1MLCo09rGF4T8JWvhmx8uPEk74aWc9WP9AKt694isvDlkZ7yTb2VByzn0ApfEWu2/h3S5buc5CjCoOrt2A/z714Rrmt3XiDUHu7p8ufuoCdqD0Fc2c5xh+HcPHDYWK57aLsu7FWrRw8eWJs+I/iHqeuM8cUhsrXoI4mwxH+03+FctivMP2gvjO/wR8HWGrQaXFrF7qGpw6XbwXN4lnAskiuweWZ/ljRRG2WPAyMkDkct4g/aUuPBPg74fX/iyx0bw5rviTWILO702bWYpUtLJ3cG8WVTteMIsbbgdo8wZNflNWhmmbqOKm+ZTbS17dl2+R48vaVfebPeKKwNL+IPhfXNUOm6d4l0i/wBRFut0bS1v4pJRCyqyylA2dhV0IbGCHX1rOi+MngGfTbnUYvG/h2XT7Z0jnu01WAxRM+7YrPuwpba2ATztPpXh/U8Tt7OWnkzDlZ2FbegeMdU8Ouot5vMtxwbeUkp+Hp+HeuC8WeJLzT/BdzrXh62sdamEKTwfab9ba1aJmUtM0+GAjVCz5AOQvHWuZ+BPxck+MXhvWNQmsrGyn0zVZtKf+zr8XttOY0RvNimCruVhJxgdq7cLHG4WnLGUJcqg7PXVfI0i5w96LPsDwn41sfE8OIz5V0o+eBzyPcHuPeuhmjWeNkcZVuCK+bLW7nsbhLi3kaKaM5V1PI/z717f4H8WR+J9PG4LHew8TRg8c9GHsf8AGv2LhziVZmvq2J0qL8f+Cezh8Qqy5J7mHdfAXwXcSM/9k+Wx/wCedxKo/LdisGT9mfQfO8611HUrV1behSVPkI5BB254I9c17FQa+4lhqMtXBHNUyfAVHeVFX9DM0PTrrS9Nhtrq9a/mjG37Q6BWcdiQOM/TH0rS/CgCl5rpSsrI9aMVGKiugtFFFMoKKKKACiiigAooooAKKKKACiiigAooooAKKKKACiiigAooooAKKKKACiiigAooooAKKKKACiiigAooooATvSM2FzS+lZHirVP7G8P3t3kK8cZ256bjwo/MiuevVVClKrLZK/3Cb5Vc8k+I3iJtc1x4EfNraExqPVgfmJ/EY/DjrXKUbt3JOfeiv5azDGVMdip4io7uTPl6k3Uk5M4f4taPr2veHoLHR9C8O+JbSS5UahpfiQN5M8OGI2/KyhhIIjllOACcE4rwrw/+yj4h8P8Awl8JaRP/AGD4l1vSPFX9uyWmqyytaR27Kwe0ilaJ32sSjnMeNxckHAJ9h/aA+KWtfBzwBd+K9M0Gz12y08br6G5v2tpAGdEQx4jcMdzc5I7Yznjaj+JWm+H7O2h8b6t4e8La88Rnl086wjKsZkKIytKsTMpIA3bAN2VGa+gweIzDD4OEsPFOLfTVtre6v2e9uxcJTUdD55+Kn7PfjXW/H9z4pN7oVv4ctdO1O2hW71OeK3021uNKW22rb+SEjWJ45GLKQZFdMhdhxw3gv4Q+JviZJ4ng0e40C4/sbUvDBS40zV7gWM8djYSoywXUcQKyESRP8q/KT1JHP2dD8RfCd5apdQeJtImtmglulnhv4mQwxuI5JNwbG1HO0sDwTjrXnHxA/aE8JeCbfwfJoPifwj9i1rWYYLhnvYxGLNmkE1xHscAYdNu8/KDnPNexhc2zKpD2EaHvLROzsrau/noaxqTeljsZvDd/ofwq07w/pHh7R757awgsZNE1C7drNoFjCSwiVo2LjaCoLp838WMmud+BPwy1fwFfeLdRvrLS/Ddhrl1DcWvhfRGDWmn7I/LLKQiKHkURbwq4LR7s/Nhe0h+KHg251CWwi8W6HLfQ2/2yS1TUoTIkHliQSsu7ITYytuPG0g9KxPh38UE8f+NvG+n2U+m6hoWjSWcdlf6bP5xlMkO6UOwJU7XDLhSOhB5FfNSnjo4atCVO0Zaybv1a2v5/Mw9/leh6FWn4d1yXw9q0N7GW2odsij+JMjI/z3FZlFeJh688LVjWpuzREZOMlJH0ta3CXVvHNGwZHUMrA9Qamrjvhbqp1DwykTsXktXMJJ9Oqj8AQPwrsvSv6lwGJWMwtPER+0kz6iEueKkLRRRXoFhRRRQAUUUUAFFFFABRRRQAUUUUAFFFFABRRRQAUUUUAFFFFABRRRQAUUUUAFFFFABRRRQAUUUUAFFFFABRRRQAntXFfFi6Nv4Z2D/lrMinn0+b+ldrXC/F6Ev4bjcdEnQn8Qw/ma8DPub+zK/L/KzGt/DkeOUUUV/MJ8wed/tB/DrU/ix8H/EPhTR7m1s9S1EQiKa9dkiXZPHI25lViMhD/CecfWob74Vtqfx907x7d2mnXNhp/h2TTbUSMzXMN00+4uibdqjyy67w2fnIxivSq8J/aK/aNuvgp4h8L2dnpUWqWMrfbvEM3zNJp2miaOHzVUEcs8vGSf8AVsMc5H0OV1MbWawmEtf3n96V9fkaw5npE5rwh+zD4g0zwfP4U12Dw1rOjW+lXmnWsP2y5jF+09/9pV7grErQhBgbYy+WGdwro5PhL46TwD4OgubvRvE/inRNek1Nm1y5nkh+zMJ1WLz2jeR3RZEw7rnK552rnsPHnxi03w/4m0LwzYanaf29qF9bxvBNBJKiwOcsCyYVJGXG0M2cMG2kcGH4gfHDRPD/AIJ8QXuk6nbT65badqlxp9vcQyBJ5rKHfIOQNyqWTo3zA/KSASPZji82rOHuL3ntZ+j+Tu9TXmqbHnEn7NPiL/hKvHx+06VNo/iL+0riwvDe3i3OnXF3avCcWwYW7bTIw8zG/Bbn5gF9Q+E3gXWvDWqeK9Z8QJpdnfa1cWpj0/RZHltbaKC1jgVVd40b5ijnbtwo2jJ6155oX7WWl3Xxv0XwNqd9ZWq32iWjFEsrgTHV55F2wBj8oQxurA4xyPn7V9EVxZpjMfTpRoYlK0or7tP8l/VyJTmvdYUUUV8kYHpfwZkO7VYz9390R/49/wDWr1JeleWfBlT5uqt2xEP1avUhX9G8Jt/2TSv5/mz6LC39lEdRRRX2B1hRRRQAUUUUAFFFFABRRRQAUUUUAFFFFABRRRQAUUUUAFFFFABRRRQAUUUUAFFFFABRRRQAUUUUAFFFFABRRRQAnpWB4409tU8L38CBi+zeoXnLKdwH5gVv5prLuQg965cTRWIoToy2kmvvJlHmTTPmSit3xloLeH9euIQpFtIfMhbHG0nOPwOR+VYVfyvi8NPCYidCa1i7Hy84uEnEK8P8Yfsq6D8T/H3i3xB40uZtXh1Oyt7DSo7Z5LaTSoURvMUFXCy7pCJAHUgHsaxtH/aN1S6/acvPCc9tD/wglzNPoOmajHjJ1a2ijmnSViQV++0YGOWVNv8AEa69f2o/AS6tqumS3l9Be6d/aQkWWwmVJZLFWa6iikK+XI6Im7AbgMucZr6Clgc1y6XNh4u8op3Wtk9fk9NTRRqU3dI5Twz+zDrnhzUrG6HjSGcPNo0uqZ0na1z/AGduWFIiJj5YeIxq24Od0ZYH59ot6v8As26p4iv9T/tHxBYnTYrLWLHSLeGwdZFS/hSNmuJDKd3lhNoCqM5zkdB0Gm/tReA9S8Mapr4udQtNP023s7y4N5ps1u/2e5cJDMiyKN8ZYkb1JHyk9MGnXn7T/gXT2077VNq1sl7bNfB5tGukENmJRGLqYeXmOFmI2uwA+ZScZrv+sZ7z39m7rT4fL07FXq7GhpPwv1fRfiNpXiO316zayh0CHRL6zk05t8/ku7pLHIJf3eWk+6VYAKepbI9Irzm8+P3hTTda1/S9RbUNKuNGtJr+WTUtOnto7iCJgsklu7qBKASANmdxI25HNeeaz+1BbeH/AIsWUeqR61p/hOXww2otYy6JMLmGf7aYTLOnl+bEgWM43YB3qcEla8ypgMyzBp1abXKtNLXW69WQ4zluj6JopFYMoYdCMjoatabp8urX0NpApMszbR6D1J9gM185TpTqTVOK1bsZKN2kesfCPTfsvh+S5bObmUlc/wB0cfzBrvKp6XYR6Xp9vaxf6uFAg/AYq3X9SZZhfqODpYf+Vfj1PqKcPZwUR1FFFeqaBRRRQAUUUUAFFFFABRRRQAUUUUAFFFFABRRRQAUUUUAFFFFABRRRQAUUUUAFFFFABRRRQAUUUUAFFFFABRRRQAUUUUAcx448KJ4o0sou1buL5oZD6/3T7H+gPNeFX1rc2Uk1vInk3KEqVkUnae3fkfSvpr1rlfGHgW28TReamLe+UfLMo6+zeor884m4deZf7VhVaovx/wCCcGIw/tPejufBlj+yDodl4C0uzN7byfEHT9QXVE8enTU+2y3AuDNvkBfMg2syEO5B4Y5IFcl/wogalo/xT8Uuvia68QWt34oGjaPeRFLXzLuORRLbwmIPL5iMqg7mUndgZ5H19rWg33h+5MN7CYuTtk/gb6Gs8DbgYx6dq/NP7azHBylSxN+a/Xp3W2z8vkeS5zjdSPnTwN+zYt98E47C61zVJNZ1rRdItpj4mtUu106K3KS/ZY7fbEVjDFwUdjztzuIOer+L3wFvviZ4kn1TT/Fj+H0v9Ek8O6nC2npdedZySrI4iYsPKcjcu4hxgjAyMn2CivPnnuNlW9tGVnr0XW3l5Iz9rK97nzV4j/Yxg8Q+KfEF7/wlMdnpGtSXc9zaW+jRLdPJLMbhDJch8yLHcFWCsv3EVM/xV0Wrfs6a54lm1a81zxvHqGral4Rn8KXF5Ho6QqwkuGlFwIxJtUhW2lBjpncOle51YsdPudUuFt7SF7iZuiIPfGT9Peto53mdecYxleXT3V/kV7ScnZFaNdqouO2OK9h+G3gxtGtzf3iYvZlwqHrEnHH1OBn/ADlngr4bpo7R3uoBZrwcpGOVj9/c134A7V+j8McNTwsvr2NXv9F2835nq4bDOD557igYpaKK/UT0gooooAKKKKACiiigAooooAKKKKACiiigAooooAKKKKACiiigAooooAKKKKACiiigAooooAKKKKACiiigAooooAKKKKACiiigAooooAqXVnBfQmK4hSaNuCrqCD9RXG6t8K9Iuv3lu01kxycI25fxB7fQiiivEzDAYXF0m69NS9SJ04SXvI4nXfAg0aMn7b52T/zyx/7NVLQ/Cf8AbMwQXfk/9s939RRRX5HPLMGsV7NU9L+f+Z4Uqcedqx3Gk/CXTo9r3d1PdkclRiNT9cc/rXbabo9lo8Ajs7aOBOuFGPx+tFFfq2WZdhMLDmo0kn3tr957VOnCC91GjS0UV9CbBRRRQAUUUUAFFFFABRRRQAUUUUAFFFFABRRRQAUUUUAFFFFABRRRQB//2Q=="/>
          <p:cNvSpPr>
            <a:spLocks noChangeAspect="1" noChangeArrowheads="1"/>
          </p:cNvSpPr>
          <p:nvPr/>
        </p:nvSpPr>
        <p:spPr bwMode="auto">
          <a:xfrm>
            <a:off x="-174625" y="-2889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1" name="Picture 10" descr="http://cramondprimary.co.uk/wp-content/uploads/2019/11/shanarri-wheel-300x295.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304800"/>
            <a:ext cx="1709359" cy="1599488"/>
          </a:xfrm>
          <a:prstGeom prst="rect">
            <a:avLst/>
          </a:prstGeom>
          <a:noFill/>
          <a:ln w="57150">
            <a:noFill/>
          </a:ln>
        </p:spPr>
      </p:pic>
      <p:pic>
        <p:nvPicPr>
          <p:cNvPr id="13" name="Picture 12"/>
          <p:cNvPicPr/>
          <p:nvPr/>
        </p:nvPicPr>
        <p:blipFill>
          <a:blip r:embed="rId5" cstate="print">
            <a:extLst>
              <a:ext uri="{28A0092B-C50C-407E-A947-70E740481C1C}">
                <a14:useLocalDpi xmlns:a14="http://schemas.microsoft.com/office/drawing/2010/main" val="0"/>
              </a:ext>
            </a:extLst>
          </a:blip>
          <a:stretch>
            <a:fillRect/>
          </a:stretch>
        </p:blipFill>
        <p:spPr>
          <a:xfrm>
            <a:off x="7830358" y="2610360"/>
            <a:ext cx="1117600" cy="1433195"/>
          </a:xfrm>
          <a:prstGeom prst="rect">
            <a:avLst/>
          </a:prstGeom>
          <a:ln w="57150">
            <a:solidFill>
              <a:schemeClr val="accent5">
                <a:lumMod val="40000"/>
                <a:lumOff val="60000"/>
              </a:schemeClr>
            </a:solidFill>
          </a:ln>
        </p:spPr>
      </p:pic>
      <p:pic>
        <p:nvPicPr>
          <p:cNvPr id="14" name="Picture 13" descr="What is nurture? - NurtureUK"/>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14457" y="375328"/>
            <a:ext cx="1231900" cy="1268095"/>
          </a:xfrm>
          <a:prstGeom prst="rect">
            <a:avLst/>
          </a:prstGeom>
          <a:noFill/>
          <a:ln w="57150">
            <a:solidFill>
              <a:schemeClr val="accent5">
                <a:lumMod val="40000"/>
                <a:lumOff val="60000"/>
              </a:schemeClr>
            </a:solidFill>
          </a:ln>
        </p:spPr>
      </p:pic>
      <p:pic>
        <p:nvPicPr>
          <p:cNvPr id="16" name="Picture 15"/>
          <p:cNvPicPr/>
          <p:nvPr/>
        </p:nvPicPr>
        <p:blipFill>
          <a:blip r:embed="rId7"/>
          <a:stretch>
            <a:fillRect/>
          </a:stretch>
        </p:blipFill>
        <p:spPr>
          <a:xfrm>
            <a:off x="3806665" y="2113433"/>
            <a:ext cx="2114628" cy="2422049"/>
          </a:xfrm>
          <a:prstGeom prst="rect">
            <a:avLst/>
          </a:prstGeom>
          <a:ln w="57150">
            <a:solidFill>
              <a:schemeClr val="accent5">
                <a:lumMod val="40000"/>
                <a:lumOff val="60000"/>
              </a:schemeClr>
            </a:solidFill>
          </a:ln>
        </p:spPr>
      </p:pic>
      <p:pic>
        <p:nvPicPr>
          <p:cNvPr id="17" name="Picture 16"/>
          <p:cNvPicPr/>
          <p:nvPr/>
        </p:nvPicPr>
        <p:blipFill>
          <a:blip r:embed="rId8">
            <a:extLst>
              <a:ext uri="{28A0092B-C50C-407E-A947-70E740481C1C}">
                <a14:useLocalDpi xmlns:a14="http://schemas.microsoft.com/office/drawing/2010/main" val="0"/>
              </a:ext>
            </a:extLst>
          </a:blip>
          <a:stretch>
            <a:fillRect/>
          </a:stretch>
        </p:blipFill>
        <p:spPr>
          <a:xfrm>
            <a:off x="6103763" y="2573565"/>
            <a:ext cx="1567844" cy="1506787"/>
          </a:xfrm>
          <a:prstGeom prst="rect">
            <a:avLst/>
          </a:prstGeom>
        </p:spPr>
      </p:pic>
      <p:sp>
        <p:nvSpPr>
          <p:cNvPr id="18" name="Text Box 2"/>
          <p:cNvSpPr txBox="1">
            <a:spLocks noChangeArrowheads="1"/>
          </p:cNvSpPr>
          <p:nvPr/>
        </p:nvSpPr>
        <p:spPr bwMode="auto">
          <a:xfrm rot="463625">
            <a:off x="6499481" y="2066429"/>
            <a:ext cx="1405029" cy="626314"/>
          </a:xfrm>
          <a:prstGeom prst="rect">
            <a:avLst/>
          </a:prstGeom>
          <a:solidFill>
            <a:schemeClr val="bg1">
              <a:lumMod val="95000"/>
            </a:schemeClr>
          </a:solidFill>
          <a:ln w="38100">
            <a:solidFill>
              <a:schemeClr val="bg1">
                <a:lumMod val="65000"/>
              </a:schemeClr>
            </a:solidFill>
            <a:miter lim="800000"/>
            <a:headEnd/>
            <a:tailEnd/>
          </a:ln>
        </p:spPr>
        <p:txBody>
          <a:bodyPr rot="0" vert="horz" wrap="square" lIns="91440" tIns="45720" rIns="91440" bIns="45720" anchor="t" anchorCtr="0">
            <a:noAutofit/>
          </a:bodyPr>
          <a:lstStyle/>
          <a:p>
            <a:pPr algn="ctr">
              <a:lnSpc>
                <a:spcPct val="115000"/>
              </a:lnSpc>
              <a:spcAft>
                <a:spcPts val="1000"/>
              </a:spcAft>
            </a:pPr>
            <a:r>
              <a:rPr lang="en-GB" sz="800" dirty="0">
                <a:effectLst/>
                <a:latin typeface="KBLimeLight"/>
                <a:ea typeface="Calibri" panose="020F0502020204030204" pitchFamily="34" charset="0"/>
                <a:cs typeface="Times New Roman" panose="02020603050405020304" pitchFamily="18" charset="0"/>
              </a:rPr>
              <a:t>For each term, draw a smiley face in each section of the wellbeing wheel to show your feelings.</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en-GB" sz="800" dirty="0">
                <a:effectLst/>
                <a:latin typeface="KBGobbleDay"/>
                <a:ea typeface="Calibri" panose="020F0502020204030204" pitchFamily="34" charset="0"/>
                <a:cs typeface="Times New Roman" panose="02020603050405020304" pitchFamily="18" charset="0"/>
              </a:rPr>
              <a:t> </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p:cNvSpPr txBox="1"/>
          <p:nvPr/>
        </p:nvSpPr>
        <p:spPr>
          <a:xfrm>
            <a:off x="6103763" y="4077945"/>
            <a:ext cx="1576072" cy="307777"/>
          </a:xfrm>
          <a:prstGeom prst="rect">
            <a:avLst/>
          </a:prstGeom>
          <a:noFill/>
        </p:spPr>
        <p:txBody>
          <a:bodyPr wrap="none" rtlCol="0">
            <a:spAutoFit/>
          </a:bodyPr>
          <a:lstStyle/>
          <a:p>
            <a:r>
              <a:rPr lang="en-GB" dirty="0">
                <a:solidFill>
                  <a:schemeClr val="bg1"/>
                </a:solidFill>
                <a:latin typeface="Sketchnote Square" panose="03080802030202000005" pitchFamily="66" charset="0"/>
              </a:rPr>
              <a:t>Wellbeing check ins</a:t>
            </a:r>
          </a:p>
        </p:txBody>
      </p:sp>
      <p:sp>
        <p:nvSpPr>
          <p:cNvPr id="20" name="TextBox 19"/>
          <p:cNvSpPr txBox="1"/>
          <p:nvPr/>
        </p:nvSpPr>
        <p:spPr>
          <a:xfrm>
            <a:off x="7984233" y="4217942"/>
            <a:ext cx="963725" cy="523220"/>
          </a:xfrm>
          <a:prstGeom prst="rect">
            <a:avLst/>
          </a:prstGeom>
          <a:noFill/>
        </p:spPr>
        <p:txBody>
          <a:bodyPr wrap="none" rtlCol="0">
            <a:spAutoFit/>
          </a:bodyPr>
          <a:lstStyle/>
          <a:p>
            <a:r>
              <a:rPr lang="en-GB" dirty="0">
                <a:solidFill>
                  <a:schemeClr val="bg1"/>
                </a:solidFill>
                <a:latin typeface="Sketchnote Square" panose="03080802030202000005" pitchFamily="66" charset="0"/>
              </a:rPr>
              <a:t>Trusted </a:t>
            </a:r>
          </a:p>
          <a:p>
            <a:r>
              <a:rPr lang="en-GB" dirty="0">
                <a:solidFill>
                  <a:schemeClr val="bg1"/>
                </a:solidFill>
                <a:latin typeface="Sketchnote Square" panose="03080802030202000005" pitchFamily="66" charset="0"/>
              </a:rPr>
              <a:t>Champions</a:t>
            </a:r>
          </a:p>
        </p:txBody>
      </p:sp>
      <p:sp>
        <p:nvSpPr>
          <p:cNvPr id="19" name="TextBox 18"/>
          <p:cNvSpPr txBox="1"/>
          <p:nvPr/>
        </p:nvSpPr>
        <p:spPr>
          <a:xfrm>
            <a:off x="2128604" y="1298245"/>
            <a:ext cx="1229824" cy="477054"/>
          </a:xfrm>
          <a:prstGeom prst="rect">
            <a:avLst/>
          </a:prstGeom>
          <a:noFill/>
        </p:spPr>
        <p:txBody>
          <a:bodyPr wrap="none" rtlCol="0">
            <a:spAutoFit/>
          </a:bodyPr>
          <a:lstStyle/>
          <a:p>
            <a:r>
              <a:rPr lang="en-GB" sz="2500" dirty="0">
                <a:solidFill>
                  <a:schemeClr val="tx1">
                    <a:lumMod val="50000"/>
                    <a:lumOff val="50000"/>
                  </a:schemeClr>
                </a:solidFill>
                <a:latin typeface="Showcard Gothic" panose="04020904020102020604" pitchFamily="82" charset="0"/>
              </a:rPr>
              <a:t>READY</a:t>
            </a:r>
          </a:p>
        </p:txBody>
      </p:sp>
      <p:sp>
        <p:nvSpPr>
          <p:cNvPr id="22" name="TextBox 21"/>
          <p:cNvSpPr txBox="1"/>
          <p:nvPr/>
        </p:nvSpPr>
        <p:spPr>
          <a:xfrm>
            <a:off x="3805057" y="1253390"/>
            <a:ext cx="2095445" cy="477054"/>
          </a:xfrm>
          <a:prstGeom prst="rect">
            <a:avLst/>
          </a:prstGeom>
          <a:noFill/>
        </p:spPr>
        <p:txBody>
          <a:bodyPr wrap="none" rtlCol="0">
            <a:spAutoFit/>
          </a:bodyPr>
          <a:lstStyle/>
          <a:p>
            <a:r>
              <a:rPr lang="en-GB" sz="2500" dirty="0">
                <a:solidFill>
                  <a:schemeClr val="tx2">
                    <a:lumMod val="60000"/>
                    <a:lumOff val="40000"/>
                  </a:schemeClr>
                </a:solidFill>
                <a:latin typeface="Showcard Gothic" panose="04020904020102020604" pitchFamily="82" charset="0"/>
              </a:rPr>
              <a:t>RESPECTFUL</a:t>
            </a:r>
          </a:p>
        </p:txBody>
      </p:sp>
      <p:sp>
        <p:nvSpPr>
          <p:cNvPr id="23" name="TextBox 22"/>
          <p:cNvSpPr txBox="1"/>
          <p:nvPr/>
        </p:nvSpPr>
        <p:spPr>
          <a:xfrm>
            <a:off x="6214814" y="1253390"/>
            <a:ext cx="918841" cy="477054"/>
          </a:xfrm>
          <a:prstGeom prst="rect">
            <a:avLst/>
          </a:prstGeom>
          <a:noFill/>
        </p:spPr>
        <p:txBody>
          <a:bodyPr wrap="none" rtlCol="0">
            <a:spAutoFit/>
          </a:bodyPr>
          <a:lstStyle/>
          <a:p>
            <a:r>
              <a:rPr lang="en-GB" sz="2500" dirty="0">
                <a:solidFill>
                  <a:schemeClr val="accent6">
                    <a:lumMod val="60000"/>
                    <a:lumOff val="40000"/>
                  </a:schemeClr>
                </a:solidFill>
                <a:latin typeface="Showcard Gothic" panose="04020904020102020604" pitchFamily="82" charset="0"/>
              </a:rPr>
              <a:t>SAFE</a:t>
            </a:r>
          </a:p>
        </p:txBody>
      </p:sp>
      <p:pic>
        <p:nvPicPr>
          <p:cNvPr id="10" name="Picture 9"/>
          <p:cNvPicPr>
            <a:picLocks noChangeAspect="1"/>
          </p:cNvPicPr>
          <p:nvPr/>
        </p:nvPicPr>
        <p:blipFill>
          <a:blip r:embed="rId9"/>
          <a:stretch>
            <a:fillRect/>
          </a:stretch>
        </p:blipFill>
        <p:spPr>
          <a:xfrm>
            <a:off x="288239" y="2065108"/>
            <a:ext cx="3323835" cy="2518698"/>
          </a:xfrm>
          <a:prstGeom prst="rect">
            <a:avLst/>
          </a:prstGeom>
        </p:spPr>
      </p:pic>
    </p:spTree>
    <p:extLst>
      <p:ext uri="{BB962C8B-B14F-4D97-AF65-F5344CB8AC3E}">
        <p14:creationId xmlns:p14="http://schemas.microsoft.com/office/powerpoint/2010/main" val="8581476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33"/>
        <p:cNvGrpSpPr/>
        <p:nvPr/>
      </p:nvGrpSpPr>
      <p:grpSpPr>
        <a:xfrm>
          <a:off x="0" y="0"/>
          <a:ext cx="0" cy="0"/>
          <a:chOff x="0" y="0"/>
          <a:chExt cx="0" cy="0"/>
        </a:xfrm>
      </p:grpSpPr>
      <p:sp>
        <p:nvSpPr>
          <p:cNvPr id="635" name="Google Shape;635;p32"/>
          <p:cNvSpPr txBox="1">
            <a:spLocks noGrp="1"/>
          </p:cNvSpPr>
          <p:nvPr>
            <p:ph type="title"/>
          </p:nvPr>
        </p:nvSpPr>
        <p:spPr>
          <a:xfrm rot="16200000">
            <a:off x="-704707" y="1705689"/>
            <a:ext cx="4583794" cy="1306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dirty="0">
                <a:latin typeface="Sketchnote Square" panose="03080802030202000005" pitchFamily="66" charset="0"/>
              </a:rPr>
              <a:t>Clan Organisation</a:t>
            </a:r>
            <a:endParaRPr dirty="0">
              <a:latin typeface="Sketchnote Square" panose="03080802030202000005" pitchFamily="66" charset="0"/>
            </a:endParaRPr>
          </a:p>
        </p:txBody>
      </p:sp>
      <p:grpSp>
        <p:nvGrpSpPr>
          <p:cNvPr id="636" name="Google Shape;636;p32"/>
          <p:cNvGrpSpPr/>
          <p:nvPr/>
        </p:nvGrpSpPr>
        <p:grpSpPr>
          <a:xfrm>
            <a:off x="6090915" y="1487839"/>
            <a:ext cx="3033408" cy="2480373"/>
            <a:chOff x="6090915" y="1487839"/>
            <a:chExt cx="3033408" cy="2480373"/>
          </a:xfrm>
        </p:grpSpPr>
        <p:grpSp>
          <p:nvGrpSpPr>
            <p:cNvPr id="637" name="Google Shape;637;p32"/>
            <p:cNvGrpSpPr/>
            <p:nvPr/>
          </p:nvGrpSpPr>
          <p:grpSpPr>
            <a:xfrm>
              <a:off x="6749502" y="2208845"/>
              <a:ext cx="2374821" cy="1759367"/>
              <a:chOff x="6749502" y="2208845"/>
              <a:chExt cx="2374821" cy="1759367"/>
            </a:xfrm>
          </p:grpSpPr>
          <p:sp>
            <p:nvSpPr>
              <p:cNvPr id="638" name="Google Shape;638;p32"/>
              <p:cNvSpPr/>
              <p:nvPr/>
            </p:nvSpPr>
            <p:spPr>
              <a:xfrm>
                <a:off x="6813788" y="2246274"/>
                <a:ext cx="631126" cy="650993"/>
              </a:xfrm>
              <a:custGeom>
                <a:avLst/>
                <a:gdLst/>
                <a:ahLst/>
                <a:cxnLst/>
                <a:rect l="l" t="t" r="r" b="b"/>
                <a:pathLst>
                  <a:path w="19379" h="19408" extrusionOk="0">
                    <a:moveTo>
                      <a:pt x="8356" y="1"/>
                    </a:moveTo>
                    <a:cubicBezTo>
                      <a:pt x="8333" y="1"/>
                      <a:pt x="8316" y="12"/>
                      <a:pt x="8298" y="25"/>
                    </a:cubicBezTo>
                    <a:cubicBezTo>
                      <a:pt x="8209" y="94"/>
                      <a:pt x="8209" y="94"/>
                      <a:pt x="8898" y="1113"/>
                    </a:cubicBezTo>
                    <a:cubicBezTo>
                      <a:pt x="12498" y="6432"/>
                      <a:pt x="15023" y="10170"/>
                      <a:pt x="16458" y="12302"/>
                    </a:cubicBezTo>
                    <a:cubicBezTo>
                      <a:pt x="14674" y="9973"/>
                      <a:pt x="11788" y="6096"/>
                      <a:pt x="9961" y="3646"/>
                    </a:cubicBezTo>
                    <a:cubicBezTo>
                      <a:pt x="9296" y="2752"/>
                      <a:pt x="8724" y="1986"/>
                      <a:pt x="8319" y="1442"/>
                    </a:cubicBezTo>
                    <a:cubicBezTo>
                      <a:pt x="7756" y="688"/>
                      <a:pt x="7637" y="531"/>
                      <a:pt x="7561" y="531"/>
                    </a:cubicBezTo>
                    <a:cubicBezTo>
                      <a:pt x="7541" y="531"/>
                      <a:pt x="7524" y="542"/>
                      <a:pt x="7502" y="556"/>
                    </a:cubicBezTo>
                    <a:cubicBezTo>
                      <a:pt x="7473" y="573"/>
                      <a:pt x="7456" y="604"/>
                      <a:pt x="7449" y="635"/>
                    </a:cubicBezTo>
                    <a:cubicBezTo>
                      <a:pt x="7449" y="646"/>
                      <a:pt x="7446" y="656"/>
                      <a:pt x="7491" y="739"/>
                    </a:cubicBezTo>
                    <a:lnTo>
                      <a:pt x="7484" y="743"/>
                    </a:lnTo>
                    <a:cubicBezTo>
                      <a:pt x="7491" y="746"/>
                      <a:pt x="7498" y="756"/>
                      <a:pt x="7508" y="770"/>
                    </a:cubicBezTo>
                    <a:cubicBezTo>
                      <a:pt x="7764" y="1214"/>
                      <a:pt x="9061" y="3203"/>
                      <a:pt x="15564" y="12748"/>
                    </a:cubicBezTo>
                    <a:cubicBezTo>
                      <a:pt x="14483" y="11304"/>
                      <a:pt x="13076" y="9374"/>
                      <a:pt x="11832" y="7669"/>
                    </a:cubicBezTo>
                    <a:cubicBezTo>
                      <a:pt x="7359" y="1535"/>
                      <a:pt x="6798" y="830"/>
                      <a:pt x="6607" y="830"/>
                    </a:cubicBezTo>
                    <a:cubicBezTo>
                      <a:pt x="6581" y="830"/>
                      <a:pt x="6562" y="843"/>
                      <a:pt x="6541" y="857"/>
                    </a:cubicBezTo>
                    <a:cubicBezTo>
                      <a:pt x="6514" y="874"/>
                      <a:pt x="6496" y="902"/>
                      <a:pt x="6490" y="933"/>
                    </a:cubicBezTo>
                    <a:cubicBezTo>
                      <a:pt x="6483" y="967"/>
                      <a:pt x="6490" y="999"/>
                      <a:pt x="6507" y="1027"/>
                    </a:cubicBezTo>
                    <a:lnTo>
                      <a:pt x="13281" y="11068"/>
                    </a:lnTo>
                    <a:cubicBezTo>
                      <a:pt x="12637" y="10198"/>
                      <a:pt x="11946" y="9273"/>
                      <a:pt x="11257" y="8348"/>
                    </a:cubicBezTo>
                    <a:cubicBezTo>
                      <a:pt x="7238" y="2963"/>
                      <a:pt x="6171" y="1612"/>
                      <a:pt x="5831" y="1314"/>
                    </a:cubicBezTo>
                    <a:lnTo>
                      <a:pt x="5814" y="1290"/>
                    </a:lnTo>
                    <a:lnTo>
                      <a:pt x="5807" y="1293"/>
                    </a:lnTo>
                    <a:cubicBezTo>
                      <a:pt x="5755" y="1251"/>
                      <a:pt x="5722" y="1237"/>
                      <a:pt x="5698" y="1237"/>
                    </a:cubicBezTo>
                    <a:cubicBezTo>
                      <a:pt x="5677" y="1237"/>
                      <a:pt x="5662" y="1247"/>
                      <a:pt x="5647" y="1259"/>
                    </a:cubicBezTo>
                    <a:cubicBezTo>
                      <a:pt x="5592" y="1293"/>
                      <a:pt x="5578" y="1370"/>
                      <a:pt x="5613" y="1425"/>
                    </a:cubicBezTo>
                    <a:lnTo>
                      <a:pt x="13118" y="12551"/>
                    </a:lnTo>
                    <a:cubicBezTo>
                      <a:pt x="12293" y="11453"/>
                      <a:pt x="11368" y="10215"/>
                      <a:pt x="10440" y="8982"/>
                    </a:cubicBezTo>
                    <a:cubicBezTo>
                      <a:pt x="9040" y="7114"/>
                      <a:pt x="7640" y="5250"/>
                      <a:pt x="6587" y="3854"/>
                    </a:cubicBezTo>
                    <a:cubicBezTo>
                      <a:pt x="5460" y="2365"/>
                      <a:pt x="5031" y="1792"/>
                      <a:pt x="4837" y="1588"/>
                    </a:cubicBezTo>
                    <a:cubicBezTo>
                      <a:pt x="4837" y="1585"/>
                      <a:pt x="4833" y="1581"/>
                      <a:pt x="4833" y="1578"/>
                    </a:cubicBezTo>
                    <a:lnTo>
                      <a:pt x="4830" y="1578"/>
                    </a:lnTo>
                    <a:cubicBezTo>
                      <a:pt x="4763" y="1509"/>
                      <a:pt x="4727" y="1488"/>
                      <a:pt x="4699" y="1488"/>
                    </a:cubicBezTo>
                    <a:cubicBezTo>
                      <a:pt x="4681" y="1488"/>
                      <a:pt x="4666" y="1497"/>
                      <a:pt x="4649" y="1508"/>
                    </a:cubicBezTo>
                    <a:cubicBezTo>
                      <a:pt x="4625" y="1525"/>
                      <a:pt x="4605" y="1554"/>
                      <a:pt x="4598" y="1585"/>
                    </a:cubicBezTo>
                    <a:cubicBezTo>
                      <a:pt x="4598" y="1599"/>
                      <a:pt x="4595" y="1609"/>
                      <a:pt x="4639" y="1692"/>
                    </a:cubicBezTo>
                    <a:lnTo>
                      <a:pt x="4636" y="1695"/>
                    </a:lnTo>
                    <a:cubicBezTo>
                      <a:pt x="4639" y="1695"/>
                      <a:pt x="4639" y="1699"/>
                      <a:pt x="4643" y="1703"/>
                    </a:cubicBezTo>
                    <a:cubicBezTo>
                      <a:pt x="4862" y="2111"/>
                      <a:pt x="6101" y="4055"/>
                      <a:pt x="13000" y="14148"/>
                    </a:cubicBezTo>
                    <a:cubicBezTo>
                      <a:pt x="10308" y="10579"/>
                      <a:pt x="6036" y="4810"/>
                      <a:pt x="3995" y="2042"/>
                    </a:cubicBezTo>
                    <a:cubicBezTo>
                      <a:pt x="3972" y="2010"/>
                      <a:pt x="3936" y="1994"/>
                      <a:pt x="3899" y="1994"/>
                    </a:cubicBezTo>
                    <a:cubicBezTo>
                      <a:pt x="3875" y="1994"/>
                      <a:pt x="3850" y="2001"/>
                      <a:pt x="3829" y="2014"/>
                    </a:cubicBezTo>
                    <a:cubicBezTo>
                      <a:pt x="3776" y="2053"/>
                      <a:pt x="3749" y="2069"/>
                      <a:pt x="3808" y="2181"/>
                    </a:cubicBezTo>
                    <a:lnTo>
                      <a:pt x="3801" y="2187"/>
                    </a:lnTo>
                    <a:cubicBezTo>
                      <a:pt x="3801" y="2187"/>
                      <a:pt x="3815" y="2205"/>
                      <a:pt x="3835" y="2232"/>
                    </a:cubicBezTo>
                    <a:cubicBezTo>
                      <a:pt x="3901" y="2347"/>
                      <a:pt x="4026" y="2534"/>
                      <a:pt x="4238" y="2856"/>
                    </a:cubicBezTo>
                    <a:cubicBezTo>
                      <a:pt x="4521" y="3283"/>
                      <a:pt x="4931" y="3889"/>
                      <a:pt x="5423" y="4616"/>
                    </a:cubicBezTo>
                    <a:cubicBezTo>
                      <a:pt x="6403" y="6075"/>
                      <a:pt x="7713" y="8015"/>
                      <a:pt x="9026" y="9956"/>
                    </a:cubicBezTo>
                    <a:cubicBezTo>
                      <a:pt x="9934" y="11300"/>
                      <a:pt x="10841" y="12641"/>
                      <a:pt x="11639" y="13823"/>
                    </a:cubicBezTo>
                    <a:lnTo>
                      <a:pt x="3479" y="3005"/>
                    </a:lnTo>
                    <a:cubicBezTo>
                      <a:pt x="3455" y="2973"/>
                      <a:pt x="3419" y="2956"/>
                      <a:pt x="3382" y="2956"/>
                    </a:cubicBezTo>
                    <a:cubicBezTo>
                      <a:pt x="3359" y="2956"/>
                      <a:pt x="3336" y="2963"/>
                      <a:pt x="3316" y="2977"/>
                    </a:cubicBezTo>
                    <a:cubicBezTo>
                      <a:pt x="3288" y="2995"/>
                      <a:pt x="3267" y="3022"/>
                      <a:pt x="3264" y="3054"/>
                    </a:cubicBezTo>
                    <a:cubicBezTo>
                      <a:pt x="3261" y="3075"/>
                      <a:pt x="3257" y="3088"/>
                      <a:pt x="3285" y="3150"/>
                    </a:cubicBezTo>
                    <a:lnTo>
                      <a:pt x="3288" y="3150"/>
                    </a:lnTo>
                    <a:cubicBezTo>
                      <a:pt x="3413" y="3400"/>
                      <a:pt x="4075" y="4381"/>
                      <a:pt x="7356" y="9166"/>
                    </a:cubicBezTo>
                    <a:cubicBezTo>
                      <a:pt x="8936" y="11466"/>
                      <a:pt x="10755" y="14117"/>
                      <a:pt x="11940" y="15881"/>
                    </a:cubicBezTo>
                    <a:cubicBezTo>
                      <a:pt x="9542" y="12738"/>
                      <a:pt x="4812" y="6411"/>
                      <a:pt x="2675" y="3539"/>
                    </a:cubicBezTo>
                    <a:cubicBezTo>
                      <a:pt x="2652" y="3507"/>
                      <a:pt x="2615" y="3489"/>
                      <a:pt x="2578" y="3489"/>
                    </a:cubicBezTo>
                    <a:cubicBezTo>
                      <a:pt x="2554" y="3489"/>
                      <a:pt x="2530" y="3496"/>
                      <a:pt x="2508" y="3511"/>
                    </a:cubicBezTo>
                    <a:cubicBezTo>
                      <a:pt x="2484" y="3529"/>
                      <a:pt x="2460" y="3563"/>
                      <a:pt x="2453" y="3598"/>
                    </a:cubicBezTo>
                    <a:cubicBezTo>
                      <a:pt x="2388" y="3951"/>
                      <a:pt x="7300" y="11075"/>
                      <a:pt x="10637" y="15860"/>
                    </a:cubicBezTo>
                    <a:cubicBezTo>
                      <a:pt x="8437" y="13001"/>
                      <a:pt x="4695" y="7943"/>
                      <a:pt x="1951" y="4194"/>
                    </a:cubicBezTo>
                    <a:cubicBezTo>
                      <a:pt x="1927" y="4160"/>
                      <a:pt x="1891" y="4142"/>
                      <a:pt x="1854" y="4142"/>
                    </a:cubicBezTo>
                    <a:cubicBezTo>
                      <a:pt x="1831" y="4142"/>
                      <a:pt x="1808" y="4149"/>
                      <a:pt x="1788" y="4162"/>
                    </a:cubicBezTo>
                    <a:cubicBezTo>
                      <a:pt x="1760" y="4183"/>
                      <a:pt x="1736" y="4218"/>
                      <a:pt x="1732" y="4249"/>
                    </a:cubicBezTo>
                    <a:cubicBezTo>
                      <a:pt x="1670" y="4585"/>
                      <a:pt x="5914" y="10770"/>
                      <a:pt x="9206" y="15503"/>
                    </a:cubicBezTo>
                    <a:cubicBezTo>
                      <a:pt x="6819" y="12371"/>
                      <a:pt x="3406" y="7825"/>
                      <a:pt x="1718" y="5569"/>
                    </a:cubicBezTo>
                    <a:cubicBezTo>
                      <a:pt x="1694" y="5538"/>
                      <a:pt x="1658" y="5522"/>
                      <a:pt x="1622" y="5522"/>
                    </a:cubicBezTo>
                    <a:cubicBezTo>
                      <a:pt x="1597" y="5522"/>
                      <a:pt x="1571" y="5530"/>
                      <a:pt x="1549" y="5545"/>
                    </a:cubicBezTo>
                    <a:cubicBezTo>
                      <a:pt x="1497" y="5583"/>
                      <a:pt x="1483" y="5656"/>
                      <a:pt x="1521" y="5712"/>
                    </a:cubicBezTo>
                    <a:cubicBezTo>
                      <a:pt x="3496" y="8625"/>
                      <a:pt x="6604" y="13220"/>
                      <a:pt x="8641" y="16241"/>
                    </a:cubicBezTo>
                    <a:cubicBezTo>
                      <a:pt x="6413" y="13324"/>
                      <a:pt x="3021" y="8864"/>
                      <a:pt x="866" y="6033"/>
                    </a:cubicBezTo>
                    <a:cubicBezTo>
                      <a:pt x="844" y="6003"/>
                      <a:pt x="808" y="5985"/>
                      <a:pt x="770" y="5985"/>
                    </a:cubicBezTo>
                    <a:cubicBezTo>
                      <a:pt x="760" y="5985"/>
                      <a:pt x="751" y="5986"/>
                      <a:pt x="741" y="5988"/>
                    </a:cubicBezTo>
                    <a:cubicBezTo>
                      <a:pt x="696" y="6003"/>
                      <a:pt x="662" y="6037"/>
                      <a:pt x="651" y="6086"/>
                    </a:cubicBezTo>
                    <a:cubicBezTo>
                      <a:pt x="648" y="6102"/>
                      <a:pt x="645" y="6116"/>
                      <a:pt x="679" y="6179"/>
                    </a:cubicBezTo>
                    <a:lnTo>
                      <a:pt x="672" y="6179"/>
                    </a:lnTo>
                    <a:cubicBezTo>
                      <a:pt x="672" y="6179"/>
                      <a:pt x="683" y="6190"/>
                      <a:pt x="696" y="6210"/>
                    </a:cubicBezTo>
                    <a:cubicBezTo>
                      <a:pt x="838" y="6460"/>
                      <a:pt x="1417" y="7305"/>
                      <a:pt x="3627" y="10538"/>
                    </a:cubicBezTo>
                    <a:cubicBezTo>
                      <a:pt x="4886" y="12377"/>
                      <a:pt x="6400" y="14595"/>
                      <a:pt x="7523" y="16255"/>
                    </a:cubicBezTo>
                    <a:lnTo>
                      <a:pt x="482" y="7191"/>
                    </a:lnTo>
                    <a:cubicBezTo>
                      <a:pt x="461" y="7162"/>
                      <a:pt x="427" y="7144"/>
                      <a:pt x="392" y="7144"/>
                    </a:cubicBezTo>
                    <a:cubicBezTo>
                      <a:pt x="381" y="7144"/>
                      <a:pt x="371" y="7146"/>
                      <a:pt x="360" y="7149"/>
                    </a:cubicBezTo>
                    <a:cubicBezTo>
                      <a:pt x="312" y="7159"/>
                      <a:pt x="277" y="7194"/>
                      <a:pt x="267" y="7242"/>
                    </a:cubicBezTo>
                    <a:cubicBezTo>
                      <a:pt x="267" y="7257"/>
                      <a:pt x="263" y="7267"/>
                      <a:pt x="301" y="7333"/>
                    </a:cubicBezTo>
                    <a:lnTo>
                      <a:pt x="291" y="7340"/>
                    </a:lnTo>
                    <a:lnTo>
                      <a:pt x="354" y="7420"/>
                    </a:lnTo>
                    <a:cubicBezTo>
                      <a:pt x="562" y="7749"/>
                      <a:pt x="1237" y="8750"/>
                      <a:pt x="3420" y="11972"/>
                    </a:cubicBezTo>
                    <a:cubicBezTo>
                      <a:pt x="4470" y="13524"/>
                      <a:pt x="5647" y="15264"/>
                      <a:pt x="6594" y="16663"/>
                    </a:cubicBezTo>
                    <a:lnTo>
                      <a:pt x="232" y="8545"/>
                    </a:lnTo>
                    <a:cubicBezTo>
                      <a:pt x="208" y="8514"/>
                      <a:pt x="172" y="8498"/>
                      <a:pt x="136" y="8498"/>
                    </a:cubicBezTo>
                    <a:cubicBezTo>
                      <a:pt x="111" y="8498"/>
                      <a:pt x="87" y="8506"/>
                      <a:pt x="66" y="8521"/>
                    </a:cubicBezTo>
                    <a:cubicBezTo>
                      <a:pt x="14" y="8560"/>
                      <a:pt x="0" y="8632"/>
                      <a:pt x="34" y="8684"/>
                    </a:cubicBezTo>
                    <a:lnTo>
                      <a:pt x="5634" y="16982"/>
                    </a:lnTo>
                    <a:cubicBezTo>
                      <a:pt x="4633" y="15769"/>
                      <a:pt x="3257" y="14061"/>
                      <a:pt x="2276" y="12845"/>
                    </a:cubicBezTo>
                    <a:cubicBezTo>
                      <a:pt x="1771" y="12222"/>
                      <a:pt x="1327" y="11667"/>
                      <a:pt x="1005" y="11275"/>
                    </a:cubicBezTo>
                    <a:cubicBezTo>
                      <a:pt x="738" y="10946"/>
                      <a:pt x="592" y="10767"/>
                      <a:pt x="506" y="10676"/>
                    </a:cubicBezTo>
                    <a:cubicBezTo>
                      <a:pt x="499" y="10669"/>
                      <a:pt x="496" y="10663"/>
                      <a:pt x="488" y="10652"/>
                    </a:cubicBezTo>
                    <a:lnTo>
                      <a:pt x="485" y="10655"/>
                    </a:lnTo>
                    <a:cubicBezTo>
                      <a:pt x="438" y="10610"/>
                      <a:pt x="409" y="10593"/>
                      <a:pt x="385" y="10593"/>
                    </a:cubicBezTo>
                    <a:cubicBezTo>
                      <a:pt x="364" y="10593"/>
                      <a:pt x="346" y="10605"/>
                      <a:pt x="322" y="10621"/>
                    </a:cubicBezTo>
                    <a:cubicBezTo>
                      <a:pt x="295" y="10639"/>
                      <a:pt x="277" y="10666"/>
                      <a:pt x="270" y="10701"/>
                    </a:cubicBezTo>
                    <a:cubicBezTo>
                      <a:pt x="267" y="10732"/>
                      <a:pt x="274" y="10763"/>
                      <a:pt x="291" y="10791"/>
                    </a:cubicBezTo>
                    <a:cubicBezTo>
                      <a:pt x="1625" y="12734"/>
                      <a:pt x="3437" y="15385"/>
                      <a:pt x="4435" y="16879"/>
                    </a:cubicBezTo>
                    <a:cubicBezTo>
                      <a:pt x="2359" y="14630"/>
                      <a:pt x="1681" y="13951"/>
                      <a:pt x="1427" y="13767"/>
                    </a:cubicBezTo>
                    <a:cubicBezTo>
                      <a:pt x="1424" y="13764"/>
                      <a:pt x="1421" y="13760"/>
                      <a:pt x="1417" y="13757"/>
                    </a:cubicBezTo>
                    <a:lnTo>
                      <a:pt x="1414" y="13760"/>
                    </a:lnTo>
                    <a:cubicBezTo>
                      <a:pt x="1357" y="13720"/>
                      <a:pt x="1323" y="13707"/>
                      <a:pt x="1298" y="13707"/>
                    </a:cubicBezTo>
                    <a:cubicBezTo>
                      <a:pt x="1278" y="13707"/>
                      <a:pt x="1265" y="13716"/>
                      <a:pt x="1251" y="13725"/>
                    </a:cubicBezTo>
                    <a:cubicBezTo>
                      <a:pt x="1227" y="13743"/>
                      <a:pt x="1206" y="13770"/>
                      <a:pt x="1203" y="13802"/>
                    </a:cubicBezTo>
                    <a:cubicBezTo>
                      <a:pt x="1195" y="13833"/>
                      <a:pt x="1203" y="13867"/>
                      <a:pt x="1219" y="13895"/>
                    </a:cubicBezTo>
                    <a:cubicBezTo>
                      <a:pt x="1653" y="14519"/>
                      <a:pt x="2353" y="15541"/>
                      <a:pt x="2425" y="15673"/>
                    </a:cubicBezTo>
                    <a:cubicBezTo>
                      <a:pt x="2429" y="15683"/>
                      <a:pt x="2436" y="15694"/>
                      <a:pt x="2443" y="15704"/>
                    </a:cubicBezTo>
                    <a:cubicBezTo>
                      <a:pt x="2467" y="15739"/>
                      <a:pt x="2505" y="15757"/>
                      <a:pt x="2544" y="15757"/>
                    </a:cubicBezTo>
                    <a:cubicBezTo>
                      <a:pt x="2566" y="15757"/>
                      <a:pt x="2589" y="15751"/>
                      <a:pt x="2609" y="15738"/>
                    </a:cubicBezTo>
                    <a:cubicBezTo>
                      <a:pt x="2637" y="15718"/>
                      <a:pt x="2654" y="15690"/>
                      <a:pt x="2661" y="15659"/>
                    </a:cubicBezTo>
                    <a:cubicBezTo>
                      <a:pt x="2671" y="15610"/>
                      <a:pt x="2675" y="15586"/>
                      <a:pt x="2100" y="14744"/>
                    </a:cubicBezTo>
                    <a:lnTo>
                      <a:pt x="2100" y="14744"/>
                    </a:lnTo>
                    <a:cubicBezTo>
                      <a:pt x="2938" y="15617"/>
                      <a:pt x="4238" y="17017"/>
                      <a:pt x="5197" y="18063"/>
                    </a:cubicBezTo>
                    <a:cubicBezTo>
                      <a:pt x="5222" y="18088"/>
                      <a:pt x="5255" y="18102"/>
                      <a:pt x="5288" y="18102"/>
                    </a:cubicBezTo>
                    <a:cubicBezTo>
                      <a:pt x="5310" y="18102"/>
                      <a:pt x="5333" y="18095"/>
                      <a:pt x="5353" y="18081"/>
                    </a:cubicBezTo>
                    <a:cubicBezTo>
                      <a:pt x="5381" y="18063"/>
                      <a:pt x="5398" y="18035"/>
                      <a:pt x="5405" y="18001"/>
                    </a:cubicBezTo>
                    <a:cubicBezTo>
                      <a:pt x="5409" y="17990"/>
                      <a:pt x="5412" y="17977"/>
                      <a:pt x="5374" y="17901"/>
                    </a:cubicBezTo>
                    <a:cubicBezTo>
                      <a:pt x="5374" y="17897"/>
                      <a:pt x="5370" y="17894"/>
                      <a:pt x="5367" y="17890"/>
                    </a:cubicBezTo>
                    <a:cubicBezTo>
                      <a:pt x="5225" y="17627"/>
                      <a:pt x="4625" y="16695"/>
                      <a:pt x="2151" y="13077"/>
                    </a:cubicBezTo>
                    <a:lnTo>
                      <a:pt x="2151" y="13077"/>
                    </a:lnTo>
                    <a:cubicBezTo>
                      <a:pt x="5530" y="17266"/>
                      <a:pt x="6445" y="18379"/>
                      <a:pt x="6746" y="18635"/>
                    </a:cubicBezTo>
                    <a:lnTo>
                      <a:pt x="6757" y="18652"/>
                    </a:lnTo>
                    <a:lnTo>
                      <a:pt x="6763" y="18649"/>
                    </a:lnTo>
                    <a:cubicBezTo>
                      <a:pt x="6815" y="18692"/>
                      <a:pt x="6847" y="18706"/>
                      <a:pt x="6872" y="18706"/>
                    </a:cubicBezTo>
                    <a:cubicBezTo>
                      <a:pt x="6893" y="18706"/>
                      <a:pt x="6908" y="18695"/>
                      <a:pt x="6926" y="18684"/>
                    </a:cubicBezTo>
                    <a:cubicBezTo>
                      <a:pt x="6950" y="18666"/>
                      <a:pt x="6968" y="18638"/>
                      <a:pt x="6975" y="18607"/>
                    </a:cubicBezTo>
                    <a:cubicBezTo>
                      <a:pt x="6982" y="18576"/>
                      <a:pt x="6975" y="18542"/>
                      <a:pt x="6957" y="18518"/>
                    </a:cubicBezTo>
                    <a:lnTo>
                      <a:pt x="2127" y="11355"/>
                    </a:lnTo>
                    <a:lnTo>
                      <a:pt x="8399" y="19359"/>
                    </a:lnTo>
                    <a:cubicBezTo>
                      <a:pt x="8423" y="19391"/>
                      <a:pt x="8458" y="19407"/>
                      <a:pt x="8495" y="19407"/>
                    </a:cubicBezTo>
                    <a:cubicBezTo>
                      <a:pt x="8506" y="19407"/>
                      <a:pt x="8513" y="19404"/>
                      <a:pt x="8524" y="19404"/>
                    </a:cubicBezTo>
                    <a:cubicBezTo>
                      <a:pt x="8569" y="19394"/>
                      <a:pt x="8604" y="19356"/>
                      <a:pt x="8614" y="19311"/>
                    </a:cubicBezTo>
                    <a:cubicBezTo>
                      <a:pt x="8617" y="19293"/>
                      <a:pt x="8620" y="19283"/>
                      <a:pt x="8583" y="19217"/>
                    </a:cubicBezTo>
                    <a:lnTo>
                      <a:pt x="8589" y="19214"/>
                    </a:lnTo>
                    <a:lnTo>
                      <a:pt x="8548" y="19158"/>
                    </a:lnTo>
                    <a:cubicBezTo>
                      <a:pt x="8326" y="18791"/>
                      <a:pt x="7398" y="17419"/>
                      <a:pt x="3618" y="11837"/>
                    </a:cubicBezTo>
                    <a:cubicBezTo>
                      <a:pt x="3233" y="11266"/>
                      <a:pt x="2852" y="10701"/>
                      <a:pt x="2495" y="10177"/>
                    </a:cubicBezTo>
                    <a:lnTo>
                      <a:pt x="2495" y="10177"/>
                    </a:lnTo>
                    <a:lnTo>
                      <a:pt x="9144" y="18735"/>
                    </a:lnTo>
                    <a:cubicBezTo>
                      <a:pt x="9167" y="18767"/>
                      <a:pt x="9203" y="18783"/>
                      <a:pt x="9239" y="18783"/>
                    </a:cubicBezTo>
                    <a:cubicBezTo>
                      <a:pt x="9262" y="18783"/>
                      <a:pt x="9286" y="18777"/>
                      <a:pt x="9306" y="18763"/>
                    </a:cubicBezTo>
                    <a:cubicBezTo>
                      <a:pt x="9334" y="18746"/>
                      <a:pt x="9352" y="18715"/>
                      <a:pt x="9359" y="18684"/>
                    </a:cubicBezTo>
                    <a:cubicBezTo>
                      <a:pt x="9376" y="18583"/>
                      <a:pt x="9386" y="18538"/>
                      <a:pt x="3825" y="10402"/>
                    </a:cubicBezTo>
                    <a:cubicBezTo>
                      <a:pt x="3645" y="10140"/>
                      <a:pt x="3469" y="9879"/>
                      <a:pt x="3295" y="9623"/>
                    </a:cubicBezTo>
                    <a:lnTo>
                      <a:pt x="3295" y="9623"/>
                    </a:lnTo>
                    <a:cubicBezTo>
                      <a:pt x="4026" y="10586"/>
                      <a:pt x="4847" y="11664"/>
                      <a:pt x="5672" y="12745"/>
                    </a:cubicBezTo>
                    <a:cubicBezTo>
                      <a:pt x="6923" y="14384"/>
                      <a:pt x="8174" y="16026"/>
                      <a:pt x="9112" y="17256"/>
                    </a:cubicBezTo>
                    <a:cubicBezTo>
                      <a:pt x="9581" y="17869"/>
                      <a:pt x="9976" y="18382"/>
                      <a:pt x="10249" y="18739"/>
                    </a:cubicBezTo>
                    <a:cubicBezTo>
                      <a:pt x="10464" y="19020"/>
                      <a:pt x="10588" y="19179"/>
                      <a:pt x="10665" y="19266"/>
                    </a:cubicBezTo>
                    <a:cubicBezTo>
                      <a:pt x="10668" y="19269"/>
                      <a:pt x="10672" y="19276"/>
                      <a:pt x="10675" y="19276"/>
                    </a:cubicBezTo>
                    <a:cubicBezTo>
                      <a:pt x="10729" y="19332"/>
                      <a:pt x="10761" y="19352"/>
                      <a:pt x="10787" y="19352"/>
                    </a:cubicBezTo>
                    <a:cubicBezTo>
                      <a:pt x="10808" y="19352"/>
                      <a:pt x="10826" y="19340"/>
                      <a:pt x="10849" y="19324"/>
                    </a:cubicBezTo>
                    <a:cubicBezTo>
                      <a:pt x="10876" y="19307"/>
                      <a:pt x="10894" y="19279"/>
                      <a:pt x="10900" y="19248"/>
                    </a:cubicBezTo>
                    <a:cubicBezTo>
                      <a:pt x="10904" y="19234"/>
                      <a:pt x="10904" y="19224"/>
                      <a:pt x="10859" y="19148"/>
                    </a:cubicBezTo>
                    <a:lnTo>
                      <a:pt x="10870" y="19141"/>
                    </a:lnTo>
                    <a:cubicBezTo>
                      <a:pt x="10862" y="19134"/>
                      <a:pt x="10845" y="19116"/>
                      <a:pt x="10824" y="19085"/>
                    </a:cubicBezTo>
                    <a:cubicBezTo>
                      <a:pt x="10558" y="18649"/>
                      <a:pt x="9403" y="16923"/>
                      <a:pt x="4501" y="9678"/>
                    </a:cubicBezTo>
                    <a:lnTo>
                      <a:pt x="4501" y="9678"/>
                    </a:lnTo>
                    <a:cubicBezTo>
                      <a:pt x="5142" y="10535"/>
                      <a:pt x="5839" y="11459"/>
                      <a:pt x="6535" y="12377"/>
                    </a:cubicBezTo>
                    <a:cubicBezTo>
                      <a:pt x="10204" y="17235"/>
                      <a:pt x="11247" y="18583"/>
                      <a:pt x="11593" y="18922"/>
                    </a:cubicBezTo>
                    <a:cubicBezTo>
                      <a:pt x="11607" y="18940"/>
                      <a:pt x="11621" y="18957"/>
                      <a:pt x="11631" y="18975"/>
                    </a:cubicBezTo>
                    <a:lnTo>
                      <a:pt x="11645" y="18967"/>
                    </a:lnTo>
                    <a:cubicBezTo>
                      <a:pt x="11697" y="19011"/>
                      <a:pt x="11728" y="19026"/>
                      <a:pt x="11752" y="19026"/>
                    </a:cubicBezTo>
                    <a:cubicBezTo>
                      <a:pt x="11770" y="19026"/>
                      <a:pt x="11784" y="19016"/>
                      <a:pt x="11798" y="19006"/>
                    </a:cubicBezTo>
                    <a:cubicBezTo>
                      <a:pt x="11826" y="18988"/>
                      <a:pt x="11842" y="18961"/>
                      <a:pt x="11850" y="18929"/>
                    </a:cubicBezTo>
                    <a:cubicBezTo>
                      <a:pt x="11857" y="18898"/>
                      <a:pt x="11850" y="18863"/>
                      <a:pt x="11829" y="18836"/>
                    </a:cubicBezTo>
                    <a:cubicBezTo>
                      <a:pt x="9071" y="14900"/>
                      <a:pt x="5340" y="9512"/>
                      <a:pt x="3351" y="6508"/>
                    </a:cubicBezTo>
                    <a:lnTo>
                      <a:pt x="3351" y="6508"/>
                    </a:lnTo>
                    <a:cubicBezTo>
                      <a:pt x="4324" y="7832"/>
                      <a:pt x="5631" y="9599"/>
                      <a:pt x="6936" y="11352"/>
                    </a:cubicBezTo>
                    <a:cubicBezTo>
                      <a:pt x="11608" y="17629"/>
                      <a:pt x="12228" y="18294"/>
                      <a:pt x="12410" y="18294"/>
                    </a:cubicBezTo>
                    <a:cubicBezTo>
                      <a:pt x="12433" y="18294"/>
                      <a:pt x="12450" y="18283"/>
                      <a:pt x="12466" y="18271"/>
                    </a:cubicBezTo>
                    <a:cubicBezTo>
                      <a:pt x="12494" y="18254"/>
                      <a:pt x="12512" y="18226"/>
                      <a:pt x="12518" y="18195"/>
                    </a:cubicBezTo>
                    <a:cubicBezTo>
                      <a:pt x="12525" y="18160"/>
                      <a:pt x="12515" y="18129"/>
                      <a:pt x="12498" y="18102"/>
                    </a:cubicBezTo>
                    <a:cubicBezTo>
                      <a:pt x="9680" y="14079"/>
                      <a:pt x="5845" y="8535"/>
                      <a:pt x="3912" y="5600"/>
                    </a:cubicBezTo>
                    <a:lnTo>
                      <a:pt x="3912" y="5600"/>
                    </a:lnTo>
                    <a:cubicBezTo>
                      <a:pt x="4934" y="6969"/>
                      <a:pt x="6375" y="8899"/>
                      <a:pt x="7809" y="10811"/>
                    </a:cubicBezTo>
                    <a:cubicBezTo>
                      <a:pt x="9362" y="12880"/>
                      <a:pt x="10606" y="14522"/>
                      <a:pt x="11500" y="15700"/>
                    </a:cubicBezTo>
                    <a:cubicBezTo>
                      <a:pt x="12971" y="17627"/>
                      <a:pt x="13213" y="17940"/>
                      <a:pt x="13328" y="17940"/>
                    </a:cubicBezTo>
                    <a:cubicBezTo>
                      <a:pt x="13350" y="17940"/>
                      <a:pt x="13368" y="17929"/>
                      <a:pt x="13388" y="17915"/>
                    </a:cubicBezTo>
                    <a:cubicBezTo>
                      <a:pt x="13416" y="17897"/>
                      <a:pt x="13437" y="17866"/>
                      <a:pt x="13440" y="17835"/>
                    </a:cubicBezTo>
                    <a:cubicBezTo>
                      <a:pt x="13468" y="17699"/>
                      <a:pt x="12990" y="16948"/>
                      <a:pt x="7557" y="9027"/>
                    </a:cubicBezTo>
                    <a:cubicBezTo>
                      <a:pt x="6999" y="8216"/>
                      <a:pt x="6434" y="7395"/>
                      <a:pt x="5914" y="6633"/>
                    </a:cubicBezTo>
                    <a:lnTo>
                      <a:pt x="5914" y="6633"/>
                    </a:lnTo>
                    <a:lnTo>
                      <a:pt x="14279" y="17720"/>
                    </a:lnTo>
                    <a:cubicBezTo>
                      <a:pt x="14301" y="17751"/>
                      <a:pt x="14337" y="17767"/>
                      <a:pt x="14374" y="17767"/>
                    </a:cubicBezTo>
                    <a:cubicBezTo>
                      <a:pt x="14399" y="17767"/>
                      <a:pt x="14424" y="17760"/>
                      <a:pt x="14445" y="17744"/>
                    </a:cubicBezTo>
                    <a:cubicBezTo>
                      <a:pt x="14497" y="17707"/>
                      <a:pt x="14511" y="17634"/>
                      <a:pt x="14473" y="17582"/>
                    </a:cubicBezTo>
                    <a:cubicBezTo>
                      <a:pt x="12383" y="14491"/>
                      <a:pt x="9186" y="9765"/>
                      <a:pt x="6874" y="6339"/>
                    </a:cubicBezTo>
                    <a:lnTo>
                      <a:pt x="6874" y="6339"/>
                    </a:lnTo>
                    <a:cubicBezTo>
                      <a:pt x="7675" y="7423"/>
                      <a:pt x="8565" y="8622"/>
                      <a:pt x="9456" y="9814"/>
                    </a:cubicBezTo>
                    <a:cubicBezTo>
                      <a:pt x="13630" y="15420"/>
                      <a:pt x="14788" y="16938"/>
                      <a:pt x="15162" y="17308"/>
                    </a:cubicBezTo>
                    <a:cubicBezTo>
                      <a:pt x="15176" y="17328"/>
                      <a:pt x="15189" y="17349"/>
                      <a:pt x="15204" y="17370"/>
                    </a:cubicBezTo>
                    <a:lnTo>
                      <a:pt x="15218" y="17360"/>
                    </a:lnTo>
                    <a:cubicBezTo>
                      <a:pt x="15269" y="17406"/>
                      <a:pt x="15301" y="17420"/>
                      <a:pt x="15325" y="17420"/>
                    </a:cubicBezTo>
                    <a:cubicBezTo>
                      <a:pt x="15344" y="17420"/>
                      <a:pt x="15358" y="17411"/>
                      <a:pt x="15373" y="17402"/>
                    </a:cubicBezTo>
                    <a:cubicBezTo>
                      <a:pt x="15397" y="17384"/>
                      <a:pt x="15418" y="17357"/>
                      <a:pt x="15422" y="17325"/>
                    </a:cubicBezTo>
                    <a:cubicBezTo>
                      <a:pt x="15429" y="17294"/>
                      <a:pt x="15422" y="17259"/>
                      <a:pt x="15405" y="17235"/>
                    </a:cubicBezTo>
                    <a:cubicBezTo>
                      <a:pt x="13353" y="14238"/>
                      <a:pt x="8953" y="7797"/>
                      <a:pt x="6525" y="4173"/>
                    </a:cubicBezTo>
                    <a:lnTo>
                      <a:pt x="6525" y="4173"/>
                    </a:lnTo>
                    <a:cubicBezTo>
                      <a:pt x="8970" y="7420"/>
                      <a:pt x="13229" y="13098"/>
                      <a:pt x="15845" y="16591"/>
                    </a:cubicBezTo>
                    <a:cubicBezTo>
                      <a:pt x="15868" y="16622"/>
                      <a:pt x="15904" y="16640"/>
                      <a:pt x="15942" y="16640"/>
                    </a:cubicBezTo>
                    <a:cubicBezTo>
                      <a:pt x="15965" y="16640"/>
                      <a:pt x="15990" y="16633"/>
                      <a:pt x="16011" y="16618"/>
                    </a:cubicBezTo>
                    <a:cubicBezTo>
                      <a:pt x="16063" y="16580"/>
                      <a:pt x="16077" y="16508"/>
                      <a:pt x="16042" y="16452"/>
                    </a:cubicBezTo>
                    <a:lnTo>
                      <a:pt x="7339" y="3549"/>
                    </a:lnTo>
                    <a:lnTo>
                      <a:pt x="7339" y="3549"/>
                    </a:lnTo>
                    <a:cubicBezTo>
                      <a:pt x="9552" y="6439"/>
                      <a:pt x="13492" y="11740"/>
                      <a:pt x="16371" y="15649"/>
                    </a:cubicBezTo>
                    <a:cubicBezTo>
                      <a:pt x="16396" y="15682"/>
                      <a:pt x="16433" y="15699"/>
                      <a:pt x="16469" y="15699"/>
                    </a:cubicBezTo>
                    <a:cubicBezTo>
                      <a:pt x="16493" y="15699"/>
                      <a:pt x="16517" y="15691"/>
                      <a:pt x="16537" y="15676"/>
                    </a:cubicBezTo>
                    <a:cubicBezTo>
                      <a:pt x="16593" y="15638"/>
                      <a:pt x="16607" y="15565"/>
                      <a:pt x="16569" y="15510"/>
                    </a:cubicBezTo>
                    <a:lnTo>
                      <a:pt x="8381" y="3369"/>
                    </a:lnTo>
                    <a:lnTo>
                      <a:pt x="8381" y="3369"/>
                    </a:lnTo>
                    <a:cubicBezTo>
                      <a:pt x="9331" y="4644"/>
                      <a:pt x="10519" y="6279"/>
                      <a:pt x="11639" y="7811"/>
                    </a:cubicBezTo>
                    <a:cubicBezTo>
                      <a:pt x="16474" y="14448"/>
                      <a:pt x="17084" y="15194"/>
                      <a:pt x="17287" y="15194"/>
                    </a:cubicBezTo>
                    <a:cubicBezTo>
                      <a:pt x="17314" y="15194"/>
                      <a:pt x="17334" y="15181"/>
                      <a:pt x="17356" y="15166"/>
                    </a:cubicBezTo>
                    <a:cubicBezTo>
                      <a:pt x="17383" y="15150"/>
                      <a:pt x="17401" y="15121"/>
                      <a:pt x="17407" y="15087"/>
                    </a:cubicBezTo>
                    <a:cubicBezTo>
                      <a:pt x="17414" y="15056"/>
                      <a:pt x="17407" y="15025"/>
                      <a:pt x="17386" y="14997"/>
                    </a:cubicBezTo>
                    <a:cubicBezTo>
                      <a:pt x="15318" y="11962"/>
                      <a:pt x="12068" y="7180"/>
                      <a:pt x="9906" y="3972"/>
                    </a:cubicBezTo>
                    <a:lnTo>
                      <a:pt x="9906" y="3972"/>
                    </a:lnTo>
                    <a:cubicBezTo>
                      <a:pt x="16070" y="12249"/>
                      <a:pt x="17470" y="14058"/>
                      <a:pt x="17861" y="14405"/>
                    </a:cubicBezTo>
                    <a:cubicBezTo>
                      <a:pt x="17865" y="14405"/>
                      <a:pt x="17865" y="14408"/>
                      <a:pt x="17865" y="14408"/>
                    </a:cubicBezTo>
                    <a:lnTo>
                      <a:pt x="17868" y="14408"/>
                    </a:lnTo>
                    <a:cubicBezTo>
                      <a:pt x="17928" y="14460"/>
                      <a:pt x="17965" y="14477"/>
                      <a:pt x="17991" y="14477"/>
                    </a:cubicBezTo>
                    <a:cubicBezTo>
                      <a:pt x="18012" y="14477"/>
                      <a:pt x="18026" y="14467"/>
                      <a:pt x="18042" y="14456"/>
                    </a:cubicBezTo>
                    <a:cubicBezTo>
                      <a:pt x="18069" y="14439"/>
                      <a:pt x="18087" y="14411"/>
                      <a:pt x="18093" y="14381"/>
                    </a:cubicBezTo>
                    <a:cubicBezTo>
                      <a:pt x="18107" y="14307"/>
                      <a:pt x="18107" y="14290"/>
                      <a:pt x="9729" y="1910"/>
                    </a:cubicBezTo>
                    <a:lnTo>
                      <a:pt x="9729" y="1910"/>
                    </a:lnTo>
                    <a:cubicBezTo>
                      <a:pt x="11770" y="4527"/>
                      <a:pt x="15589" y="9654"/>
                      <a:pt x="18346" y="13399"/>
                    </a:cubicBezTo>
                    <a:cubicBezTo>
                      <a:pt x="18370" y="13432"/>
                      <a:pt x="18409" y="13450"/>
                      <a:pt x="18451" y="13450"/>
                    </a:cubicBezTo>
                    <a:cubicBezTo>
                      <a:pt x="18457" y="13450"/>
                      <a:pt x="18464" y="13449"/>
                      <a:pt x="18471" y="13448"/>
                    </a:cubicBezTo>
                    <a:cubicBezTo>
                      <a:pt x="18516" y="13438"/>
                      <a:pt x="18554" y="13399"/>
                      <a:pt x="18565" y="13351"/>
                    </a:cubicBezTo>
                    <a:cubicBezTo>
                      <a:pt x="18568" y="13330"/>
                      <a:pt x="18568" y="13320"/>
                      <a:pt x="18536" y="13261"/>
                    </a:cubicBezTo>
                    <a:lnTo>
                      <a:pt x="18541" y="13258"/>
                    </a:lnTo>
                    <a:cubicBezTo>
                      <a:pt x="18541" y="13254"/>
                      <a:pt x="18523" y="13230"/>
                      <a:pt x="18488" y="13185"/>
                    </a:cubicBezTo>
                    <a:cubicBezTo>
                      <a:pt x="18419" y="13081"/>
                      <a:pt x="18294" y="12897"/>
                      <a:pt x="18062" y="12564"/>
                    </a:cubicBezTo>
                    <a:cubicBezTo>
                      <a:pt x="13596" y="6117"/>
                      <a:pt x="11479" y="2988"/>
                      <a:pt x="10558" y="1564"/>
                    </a:cubicBezTo>
                    <a:lnTo>
                      <a:pt x="10558" y="1564"/>
                    </a:lnTo>
                    <a:cubicBezTo>
                      <a:pt x="11881" y="3227"/>
                      <a:pt x="14535" y="6737"/>
                      <a:pt x="16295" y="9062"/>
                    </a:cubicBezTo>
                    <a:cubicBezTo>
                      <a:pt x="16991" y="9983"/>
                      <a:pt x="17605" y="10794"/>
                      <a:pt x="18045" y="11373"/>
                    </a:cubicBezTo>
                    <a:cubicBezTo>
                      <a:pt x="18661" y="12181"/>
                      <a:pt x="18790" y="12348"/>
                      <a:pt x="18869" y="12348"/>
                    </a:cubicBezTo>
                    <a:cubicBezTo>
                      <a:pt x="18889" y="12348"/>
                      <a:pt x="18907" y="12337"/>
                      <a:pt x="18928" y="12322"/>
                    </a:cubicBezTo>
                    <a:cubicBezTo>
                      <a:pt x="18956" y="12305"/>
                      <a:pt x="18977" y="12273"/>
                      <a:pt x="18981" y="12243"/>
                    </a:cubicBezTo>
                    <a:cubicBezTo>
                      <a:pt x="18990" y="12190"/>
                      <a:pt x="19019" y="12041"/>
                      <a:pt x="13689" y="4263"/>
                    </a:cubicBezTo>
                    <a:lnTo>
                      <a:pt x="13689" y="4263"/>
                    </a:lnTo>
                    <a:cubicBezTo>
                      <a:pt x="18445" y="10499"/>
                      <a:pt x="19055" y="11160"/>
                      <a:pt x="19236" y="11160"/>
                    </a:cubicBezTo>
                    <a:cubicBezTo>
                      <a:pt x="19259" y="11160"/>
                      <a:pt x="19275" y="11149"/>
                      <a:pt x="19292" y="11137"/>
                    </a:cubicBezTo>
                    <a:cubicBezTo>
                      <a:pt x="19320" y="11117"/>
                      <a:pt x="19341" y="11088"/>
                      <a:pt x="19344" y="11058"/>
                    </a:cubicBezTo>
                    <a:cubicBezTo>
                      <a:pt x="19355" y="11002"/>
                      <a:pt x="19379" y="10877"/>
                      <a:pt x="14251" y="3390"/>
                    </a:cubicBezTo>
                    <a:lnTo>
                      <a:pt x="14251" y="3390"/>
                    </a:lnTo>
                    <a:cubicBezTo>
                      <a:pt x="14646" y="3889"/>
                      <a:pt x="15065" y="4415"/>
                      <a:pt x="15480" y="4938"/>
                    </a:cubicBezTo>
                    <a:cubicBezTo>
                      <a:pt x="18024" y="8126"/>
                      <a:pt x="18769" y="9024"/>
                      <a:pt x="19035" y="9241"/>
                    </a:cubicBezTo>
                    <a:lnTo>
                      <a:pt x="19043" y="9252"/>
                    </a:lnTo>
                    <a:lnTo>
                      <a:pt x="19043" y="9249"/>
                    </a:lnTo>
                    <a:cubicBezTo>
                      <a:pt x="19096" y="9292"/>
                      <a:pt x="19129" y="9305"/>
                      <a:pt x="19154" y="9305"/>
                    </a:cubicBezTo>
                    <a:cubicBezTo>
                      <a:pt x="19176" y="9305"/>
                      <a:pt x="19191" y="9295"/>
                      <a:pt x="19209" y="9283"/>
                    </a:cubicBezTo>
                    <a:cubicBezTo>
                      <a:pt x="19264" y="9246"/>
                      <a:pt x="19278" y="9172"/>
                      <a:pt x="19240" y="9117"/>
                    </a:cubicBezTo>
                    <a:lnTo>
                      <a:pt x="15031" y="2870"/>
                    </a:lnTo>
                    <a:lnTo>
                      <a:pt x="18523" y="6754"/>
                    </a:lnTo>
                    <a:cubicBezTo>
                      <a:pt x="18546" y="6781"/>
                      <a:pt x="18579" y="6795"/>
                      <a:pt x="18612" y="6795"/>
                    </a:cubicBezTo>
                    <a:cubicBezTo>
                      <a:pt x="18638" y="6795"/>
                      <a:pt x="18664" y="6786"/>
                      <a:pt x="18686" y="6768"/>
                    </a:cubicBezTo>
                    <a:cubicBezTo>
                      <a:pt x="18738" y="6730"/>
                      <a:pt x="18749" y="6660"/>
                      <a:pt x="18710" y="6605"/>
                    </a:cubicBezTo>
                    <a:cubicBezTo>
                      <a:pt x="17612" y="5001"/>
                      <a:pt x="15955" y="2572"/>
                      <a:pt x="15841" y="2360"/>
                    </a:cubicBezTo>
                    <a:cubicBezTo>
                      <a:pt x="15838" y="2347"/>
                      <a:pt x="15831" y="2336"/>
                      <a:pt x="15824" y="2326"/>
                    </a:cubicBezTo>
                    <a:cubicBezTo>
                      <a:pt x="15802" y="2292"/>
                      <a:pt x="15765" y="2273"/>
                      <a:pt x="15726" y="2273"/>
                    </a:cubicBezTo>
                    <a:cubicBezTo>
                      <a:pt x="15703" y="2273"/>
                      <a:pt x="15679" y="2280"/>
                      <a:pt x="15658" y="2295"/>
                    </a:cubicBezTo>
                    <a:cubicBezTo>
                      <a:pt x="15630" y="2312"/>
                      <a:pt x="15613" y="2340"/>
                      <a:pt x="15605" y="2374"/>
                    </a:cubicBezTo>
                    <a:cubicBezTo>
                      <a:pt x="15595" y="2430"/>
                      <a:pt x="15589" y="2468"/>
                      <a:pt x="17484" y="5240"/>
                    </a:cubicBezTo>
                    <a:lnTo>
                      <a:pt x="14050" y="1425"/>
                    </a:lnTo>
                    <a:cubicBezTo>
                      <a:pt x="14027" y="1397"/>
                      <a:pt x="13993" y="1384"/>
                      <a:pt x="13959" y="1384"/>
                    </a:cubicBezTo>
                    <a:cubicBezTo>
                      <a:pt x="13934" y="1384"/>
                      <a:pt x="13908" y="1392"/>
                      <a:pt x="13887" y="1408"/>
                    </a:cubicBezTo>
                    <a:cubicBezTo>
                      <a:pt x="13838" y="1450"/>
                      <a:pt x="13825" y="1519"/>
                      <a:pt x="13863" y="1570"/>
                    </a:cubicBezTo>
                    <a:lnTo>
                      <a:pt x="17906" y="7568"/>
                    </a:lnTo>
                    <a:cubicBezTo>
                      <a:pt x="16427" y="5756"/>
                      <a:pt x="13995" y="2690"/>
                      <a:pt x="12203" y="406"/>
                    </a:cubicBezTo>
                    <a:cubicBezTo>
                      <a:pt x="12179" y="376"/>
                      <a:pt x="12144" y="360"/>
                      <a:pt x="12109" y="360"/>
                    </a:cubicBezTo>
                    <a:cubicBezTo>
                      <a:pt x="12084" y="360"/>
                      <a:pt x="12058" y="368"/>
                      <a:pt x="12037" y="385"/>
                    </a:cubicBezTo>
                    <a:cubicBezTo>
                      <a:pt x="11985" y="424"/>
                      <a:pt x="11971" y="497"/>
                      <a:pt x="12009" y="548"/>
                    </a:cubicBezTo>
                    <a:cubicBezTo>
                      <a:pt x="14123" y="3625"/>
                      <a:pt x="17050" y="7908"/>
                      <a:pt x="18391" y="9932"/>
                    </a:cubicBezTo>
                    <a:cubicBezTo>
                      <a:pt x="16853" y="8036"/>
                      <a:pt x="13734" y="3927"/>
                      <a:pt x="12200" y="1903"/>
                    </a:cubicBezTo>
                    <a:cubicBezTo>
                      <a:pt x="11815" y="1397"/>
                      <a:pt x="11493" y="975"/>
                      <a:pt x="11268" y="681"/>
                    </a:cubicBezTo>
                    <a:cubicBezTo>
                      <a:pt x="11105" y="465"/>
                      <a:pt x="11004" y="334"/>
                      <a:pt x="10939" y="257"/>
                    </a:cubicBezTo>
                    <a:cubicBezTo>
                      <a:pt x="10928" y="247"/>
                      <a:pt x="10921" y="233"/>
                      <a:pt x="10914" y="223"/>
                    </a:cubicBezTo>
                    <a:lnTo>
                      <a:pt x="10911" y="227"/>
                    </a:lnTo>
                    <a:cubicBezTo>
                      <a:pt x="10864" y="179"/>
                      <a:pt x="10836" y="162"/>
                      <a:pt x="10811" y="162"/>
                    </a:cubicBezTo>
                    <a:cubicBezTo>
                      <a:pt x="10791" y="162"/>
                      <a:pt x="10773" y="174"/>
                      <a:pt x="10748" y="192"/>
                    </a:cubicBezTo>
                    <a:cubicBezTo>
                      <a:pt x="10720" y="209"/>
                      <a:pt x="10703" y="237"/>
                      <a:pt x="10696" y="268"/>
                    </a:cubicBezTo>
                    <a:cubicBezTo>
                      <a:pt x="10689" y="302"/>
                      <a:pt x="10696" y="334"/>
                      <a:pt x="10717" y="361"/>
                    </a:cubicBezTo>
                    <a:cubicBezTo>
                      <a:pt x="12771" y="3345"/>
                      <a:pt x="15501" y="7329"/>
                      <a:pt x="17189" y="9844"/>
                    </a:cubicBezTo>
                    <a:cubicBezTo>
                      <a:pt x="16967" y="9550"/>
                      <a:pt x="16728" y="9238"/>
                      <a:pt x="16486" y="8916"/>
                    </a:cubicBezTo>
                    <a:cubicBezTo>
                      <a:pt x="10626" y="1166"/>
                      <a:pt x="9982" y="403"/>
                      <a:pt x="9796" y="403"/>
                    </a:cubicBezTo>
                    <a:cubicBezTo>
                      <a:pt x="9774" y="403"/>
                      <a:pt x="9759" y="413"/>
                      <a:pt x="9743" y="424"/>
                    </a:cubicBezTo>
                    <a:cubicBezTo>
                      <a:pt x="9715" y="444"/>
                      <a:pt x="9695" y="476"/>
                      <a:pt x="9688" y="507"/>
                    </a:cubicBezTo>
                    <a:cubicBezTo>
                      <a:pt x="9670" y="604"/>
                      <a:pt x="9643" y="753"/>
                      <a:pt x="14330" y="7586"/>
                    </a:cubicBezTo>
                    <a:cubicBezTo>
                      <a:pt x="14088" y="7257"/>
                      <a:pt x="13838" y="6924"/>
                      <a:pt x="13593" y="6595"/>
                    </a:cubicBezTo>
                    <a:cubicBezTo>
                      <a:pt x="9784" y="1515"/>
                      <a:pt x="8794" y="302"/>
                      <a:pt x="8475" y="57"/>
                    </a:cubicBezTo>
                    <a:cubicBezTo>
                      <a:pt x="8471" y="57"/>
                      <a:pt x="8471" y="53"/>
                      <a:pt x="8471" y="53"/>
                    </a:cubicBezTo>
                    <a:lnTo>
                      <a:pt x="8471" y="57"/>
                    </a:lnTo>
                    <a:cubicBezTo>
                      <a:pt x="8417" y="15"/>
                      <a:pt x="8382" y="1"/>
                      <a:pt x="83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9" name="Google Shape;639;p32"/>
              <p:cNvGrpSpPr/>
              <p:nvPr/>
            </p:nvGrpSpPr>
            <p:grpSpPr>
              <a:xfrm>
                <a:off x="6749502" y="2208845"/>
                <a:ext cx="759700" cy="725803"/>
                <a:chOff x="4279125" y="2463925"/>
                <a:chExt cx="543225" cy="518950"/>
              </a:xfrm>
            </p:grpSpPr>
            <p:sp>
              <p:nvSpPr>
                <p:cNvPr id="640" name="Google Shape;640;p32"/>
                <p:cNvSpPr/>
                <p:nvPr/>
              </p:nvSpPr>
              <p:spPr>
                <a:xfrm>
                  <a:off x="4279125" y="2463925"/>
                  <a:ext cx="543225" cy="518950"/>
                </a:xfrm>
                <a:custGeom>
                  <a:avLst/>
                  <a:gdLst/>
                  <a:ahLst/>
                  <a:cxnLst/>
                  <a:rect l="l" t="t" r="r" b="b"/>
                  <a:pathLst>
                    <a:path w="21729" h="20758" extrusionOk="0">
                      <a:moveTo>
                        <a:pt x="4602" y="18661"/>
                      </a:moveTo>
                      <a:cubicBezTo>
                        <a:pt x="6126" y="19726"/>
                        <a:pt x="7848" y="20324"/>
                        <a:pt x="9692" y="20623"/>
                      </a:cubicBezTo>
                      <a:cubicBezTo>
                        <a:pt x="9813" y="20640"/>
                        <a:pt x="9934" y="20661"/>
                        <a:pt x="10055" y="20665"/>
                      </a:cubicBezTo>
                      <a:cubicBezTo>
                        <a:pt x="11091" y="20699"/>
                        <a:pt x="12131" y="20758"/>
                        <a:pt x="13160" y="20567"/>
                      </a:cubicBezTo>
                      <a:cubicBezTo>
                        <a:pt x="13814" y="20446"/>
                        <a:pt x="14466" y="20311"/>
                        <a:pt x="15107" y="20131"/>
                      </a:cubicBezTo>
                      <a:cubicBezTo>
                        <a:pt x="15609" y="19992"/>
                        <a:pt x="16095" y="19781"/>
                        <a:pt x="16583" y="19594"/>
                      </a:cubicBezTo>
                      <a:cubicBezTo>
                        <a:pt x="16732" y="19539"/>
                        <a:pt x="16870" y="19469"/>
                        <a:pt x="17013" y="19400"/>
                      </a:cubicBezTo>
                      <a:cubicBezTo>
                        <a:pt x="17553" y="19144"/>
                        <a:pt x="17996" y="18752"/>
                        <a:pt x="18478" y="18416"/>
                      </a:cubicBezTo>
                      <a:cubicBezTo>
                        <a:pt x="19947" y="17383"/>
                        <a:pt x="20720" y="15931"/>
                        <a:pt x="21170" y="14292"/>
                      </a:cubicBezTo>
                      <a:cubicBezTo>
                        <a:pt x="21330" y="13704"/>
                        <a:pt x="21413" y="13097"/>
                        <a:pt x="21530" y="12501"/>
                      </a:cubicBezTo>
                      <a:cubicBezTo>
                        <a:pt x="21569" y="12300"/>
                        <a:pt x="21614" y="12103"/>
                        <a:pt x="21642" y="11902"/>
                      </a:cubicBezTo>
                      <a:cubicBezTo>
                        <a:pt x="21721" y="11348"/>
                        <a:pt x="21725" y="10790"/>
                        <a:pt x="21725" y="10232"/>
                      </a:cubicBezTo>
                      <a:cubicBezTo>
                        <a:pt x="21728" y="9854"/>
                        <a:pt x="21659" y="9498"/>
                        <a:pt x="21538" y="9137"/>
                      </a:cubicBezTo>
                      <a:cubicBezTo>
                        <a:pt x="21430" y="8818"/>
                        <a:pt x="21337" y="8489"/>
                        <a:pt x="21284" y="8156"/>
                      </a:cubicBezTo>
                      <a:cubicBezTo>
                        <a:pt x="21185" y="7553"/>
                        <a:pt x="21007" y="6971"/>
                        <a:pt x="20785" y="6403"/>
                      </a:cubicBezTo>
                      <a:cubicBezTo>
                        <a:pt x="20633" y="6018"/>
                        <a:pt x="20415" y="5672"/>
                        <a:pt x="20096" y="5395"/>
                      </a:cubicBezTo>
                      <a:cubicBezTo>
                        <a:pt x="19979" y="5294"/>
                        <a:pt x="19850" y="5180"/>
                        <a:pt x="19677" y="5270"/>
                      </a:cubicBezTo>
                      <a:cubicBezTo>
                        <a:pt x="19556" y="5329"/>
                        <a:pt x="19576" y="5544"/>
                        <a:pt x="19746" y="5717"/>
                      </a:cubicBezTo>
                      <a:cubicBezTo>
                        <a:pt x="20162" y="6133"/>
                        <a:pt x="20387" y="6639"/>
                        <a:pt x="20529" y="7197"/>
                      </a:cubicBezTo>
                      <a:cubicBezTo>
                        <a:pt x="20193" y="7581"/>
                        <a:pt x="20193" y="8059"/>
                        <a:pt x="20155" y="8527"/>
                      </a:cubicBezTo>
                      <a:cubicBezTo>
                        <a:pt x="20148" y="8638"/>
                        <a:pt x="20187" y="8759"/>
                        <a:pt x="20366" y="8791"/>
                      </a:cubicBezTo>
                      <a:cubicBezTo>
                        <a:pt x="20651" y="8575"/>
                        <a:pt x="20505" y="8205"/>
                        <a:pt x="20681" y="7859"/>
                      </a:cubicBezTo>
                      <a:cubicBezTo>
                        <a:pt x="20817" y="8288"/>
                        <a:pt x="20859" y="8649"/>
                        <a:pt x="20935" y="9015"/>
                      </a:cubicBezTo>
                      <a:cubicBezTo>
                        <a:pt x="20640" y="9175"/>
                        <a:pt x="20339" y="9261"/>
                        <a:pt x="20027" y="9303"/>
                      </a:cubicBezTo>
                      <a:cubicBezTo>
                        <a:pt x="19698" y="9345"/>
                        <a:pt x="19400" y="9293"/>
                        <a:pt x="19171" y="9026"/>
                      </a:cubicBezTo>
                      <a:cubicBezTo>
                        <a:pt x="19095" y="8940"/>
                        <a:pt x="18988" y="8870"/>
                        <a:pt x="18919" y="8807"/>
                      </a:cubicBezTo>
                      <a:cubicBezTo>
                        <a:pt x="18911" y="8721"/>
                        <a:pt x="18901" y="8669"/>
                        <a:pt x="18908" y="8620"/>
                      </a:cubicBezTo>
                      <a:cubicBezTo>
                        <a:pt x="18984" y="7948"/>
                        <a:pt x="19064" y="7277"/>
                        <a:pt x="19136" y="6604"/>
                      </a:cubicBezTo>
                      <a:cubicBezTo>
                        <a:pt x="19154" y="6455"/>
                        <a:pt x="19157" y="6299"/>
                        <a:pt x="19143" y="6151"/>
                      </a:cubicBezTo>
                      <a:cubicBezTo>
                        <a:pt x="19140" y="6098"/>
                        <a:pt x="19074" y="6053"/>
                        <a:pt x="19036" y="6005"/>
                      </a:cubicBezTo>
                      <a:cubicBezTo>
                        <a:pt x="18953" y="6053"/>
                        <a:pt x="18894" y="6088"/>
                        <a:pt x="18831" y="6126"/>
                      </a:cubicBezTo>
                      <a:cubicBezTo>
                        <a:pt x="18707" y="5977"/>
                        <a:pt x="18839" y="5724"/>
                        <a:pt x="18575" y="5593"/>
                      </a:cubicBezTo>
                      <a:cubicBezTo>
                        <a:pt x="18499" y="5939"/>
                        <a:pt x="18426" y="6268"/>
                        <a:pt x="18353" y="6597"/>
                      </a:cubicBezTo>
                      <a:cubicBezTo>
                        <a:pt x="18253" y="7061"/>
                        <a:pt x="18156" y="7523"/>
                        <a:pt x="18052" y="7987"/>
                      </a:cubicBezTo>
                      <a:cubicBezTo>
                        <a:pt x="18038" y="8056"/>
                        <a:pt x="17986" y="8111"/>
                        <a:pt x="17903" y="8073"/>
                      </a:cubicBezTo>
                      <a:cubicBezTo>
                        <a:pt x="17865" y="8056"/>
                        <a:pt x="17823" y="8001"/>
                        <a:pt x="17823" y="7963"/>
                      </a:cubicBezTo>
                      <a:cubicBezTo>
                        <a:pt x="17817" y="7862"/>
                        <a:pt x="17830" y="7761"/>
                        <a:pt x="17844" y="7661"/>
                      </a:cubicBezTo>
                      <a:cubicBezTo>
                        <a:pt x="17937" y="7075"/>
                        <a:pt x="18035" y="6490"/>
                        <a:pt x="18124" y="5904"/>
                      </a:cubicBezTo>
                      <a:cubicBezTo>
                        <a:pt x="18149" y="5741"/>
                        <a:pt x="18153" y="5572"/>
                        <a:pt x="18153" y="5402"/>
                      </a:cubicBezTo>
                      <a:cubicBezTo>
                        <a:pt x="18153" y="5364"/>
                        <a:pt x="18100" y="5294"/>
                        <a:pt x="18073" y="5294"/>
                      </a:cubicBezTo>
                      <a:cubicBezTo>
                        <a:pt x="18011" y="5291"/>
                        <a:pt x="17910" y="5308"/>
                        <a:pt x="17892" y="5343"/>
                      </a:cubicBezTo>
                      <a:cubicBezTo>
                        <a:pt x="17823" y="5499"/>
                        <a:pt x="17775" y="5658"/>
                        <a:pt x="17734" y="5821"/>
                      </a:cubicBezTo>
                      <a:cubicBezTo>
                        <a:pt x="17695" y="5970"/>
                        <a:pt x="17685" y="6122"/>
                        <a:pt x="17650" y="6271"/>
                      </a:cubicBezTo>
                      <a:cubicBezTo>
                        <a:pt x="17619" y="6400"/>
                        <a:pt x="17654" y="6549"/>
                        <a:pt x="17532" y="6715"/>
                      </a:cubicBezTo>
                      <a:cubicBezTo>
                        <a:pt x="17463" y="6255"/>
                        <a:pt x="17508" y="5849"/>
                        <a:pt x="17532" y="5447"/>
                      </a:cubicBezTo>
                      <a:cubicBezTo>
                        <a:pt x="17547" y="5222"/>
                        <a:pt x="17622" y="5166"/>
                        <a:pt x="17865" y="5139"/>
                      </a:cubicBezTo>
                      <a:cubicBezTo>
                        <a:pt x="18249" y="5097"/>
                        <a:pt x="18631" y="5055"/>
                        <a:pt x="19015" y="5014"/>
                      </a:cubicBezTo>
                      <a:cubicBezTo>
                        <a:pt x="19050" y="5011"/>
                        <a:pt x="19085" y="5020"/>
                        <a:pt x="19098" y="5024"/>
                      </a:cubicBezTo>
                      <a:cubicBezTo>
                        <a:pt x="19234" y="5097"/>
                        <a:pt x="19348" y="5163"/>
                        <a:pt x="19487" y="5239"/>
                      </a:cubicBezTo>
                      <a:cubicBezTo>
                        <a:pt x="19590" y="4931"/>
                        <a:pt x="19448" y="4709"/>
                        <a:pt x="19299" y="4508"/>
                      </a:cubicBezTo>
                      <a:cubicBezTo>
                        <a:pt x="19018" y="4141"/>
                        <a:pt x="18759" y="3760"/>
                        <a:pt x="18399" y="3451"/>
                      </a:cubicBezTo>
                      <a:cubicBezTo>
                        <a:pt x="18108" y="3209"/>
                        <a:pt x="17841" y="2935"/>
                        <a:pt x="17595" y="2647"/>
                      </a:cubicBezTo>
                      <a:cubicBezTo>
                        <a:pt x="17241" y="2231"/>
                        <a:pt x="16791" y="1944"/>
                        <a:pt x="16295" y="1718"/>
                      </a:cubicBezTo>
                      <a:cubicBezTo>
                        <a:pt x="15582" y="1393"/>
                        <a:pt x="14840" y="1123"/>
                        <a:pt x="14081" y="908"/>
                      </a:cubicBezTo>
                      <a:cubicBezTo>
                        <a:pt x="13592" y="770"/>
                        <a:pt x="13108" y="621"/>
                        <a:pt x="12615" y="492"/>
                      </a:cubicBezTo>
                      <a:cubicBezTo>
                        <a:pt x="12279" y="405"/>
                        <a:pt x="11929" y="346"/>
                        <a:pt x="11587" y="284"/>
                      </a:cubicBezTo>
                      <a:cubicBezTo>
                        <a:pt x="11365" y="242"/>
                        <a:pt x="11136" y="208"/>
                        <a:pt x="10911" y="177"/>
                      </a:cubicBezTo>
                      <a:cubicBezTo>
                        <a:pt x="10464" y="114"/>
                        <a:pt x="10028" y="0"/>
                        <a:pt x="9567" y="45"/>
                      </a:cubicBezTo>
                      <a:cubicBezTo>
                        <a:pt x="9345" y="66"/>
                        <a:pt x="9113" y="28"/>
                        <a:pt x="8888" y="18"/>
                      </a:cubicBezTo>
                      <a:cubicBezTo>
                        <a:pt x="8818" y="14"/>
                        <a:pt x="8749" y="18"/>
                        <a:pt x="8680" y="24"/>
                      </a:cubicBezTo>
                      <a:cubicBezTo>
                        <a:pt x="7512" y="153"/>
                        <a:pt x="6434" y="554"/>
                        <a:pt x="5381" y="1026"/>
                      </a:cubicBezTo>
                      <a:cubicBezTo>
                        <a:pt x="5288" y="1067"/>
                        <a:pt x="5198" y="1130"/>
                        <a:pt x="5115" y="1192"/>
                      </a:cubicBezTo>
                      <a:cubicBezTo>
                        <a:pt x="4661" y="1539"/>
                        <a:pt x="4203" y="1878"/>
                        <a:pt x="3759" y="2238"/>
                      </a:cubicBezTo>
                      <a:cubicBezTo>
                        <a:pt x="2578" y="3191"/>
                        <a:pt x="1701" y="4363"/>
                        <a:pt x="1130" y="5738"/>
                      </a:cubicBezTo>
                      <a:cubicBezTo>
                        <a:pt x="828" y="6458"/>
                        <a:pt x="554" y="7190"/>
                        <a:pt x="378" y="7952"/>
                      </a:cubicBezTo>
                      <a:cubicBezTo>
                        <a:pt x="14" y="9504"/>
                        <a:pt x="1" y="11039"/>
                        <a:pt x="638" y="12536"/>
                      </a:cubicBezTo>
                      <a:cubicBezTo>
                        <a:pt x="1123" y="13676"/>
                        <a:pt x="1611" y="14820"/>
                        <a:pt x="2124" y="15949"/>
                      </a:cubicBezTo>
                      <a:cubicBezTo>
                        <a:pt x="2283" y="16302"/>
                        <a:pt x="2505" y="16638"/>
                        <a:pt x="2748" y="16947"/>
                      </a:cubicBezTo>
                      <a:cubicBezTo>
                        <a:pt x="3268" y="17609"/>
                        <a:pt x="3901" y="18170"/>
                        <a:pt x="4602" y="18661"/>
                      </a:cubicBezTo>
                      <a:close/>
                      <a:moveTo>
                        <a:pt x="8493" y="18159"/>
                      </a:moveTo>
                      <a:cubicBezTo>
                        <a:pt x="8295" y="18156"/>
                        <a:pt x="8261" y="18017"/>
                        <a:pt x="8243" y="17903"/>
                      </a:cubicBezTo>
                      <a:cubicBezTo>
                        <a:pt x="8208" y="17681"/>
                        <a:pt x="8389" y="17605"/>
                        <a:pt x="8582" y="17473"/>
                      </a:cubicBezTo>
                      <a:cubicBezTo>
                        <a:pt x="8611" y="17740"/>
                        <a:pt x="8541" y="17938"/>
                        <a:pt x="8493" y="18159"/>
                      </a:cubicBezTo>
                      <a:close/>
                      <a:moveTo>
                        <a:pt x="8915" y="19646"/>
                      </a:moveTo>
                      <a:cubicBezTo>
                        <a:pt x="8732" y="19209"/>
                        <a:pt x="8659" y="18845"/>
                        <a:pt x="8728" y="18447"/>
                      </a:cubicBezTo>
                      <a:cubicBezTo>
                        <a:pt x="8787" y="18114"/>
                        <a:pt x="8808" y="17778"/>
                        <a:pt x="8822" y="17442"/>
                      </a:cubicBezTo>
                      <a:cubicBezTo>
                        <a:pt x="8836" y="17127"/>
                        <a:pt x="9019" y="16933"/>
                        <a:pt x="9258" y="16721"/>
                      </a:cubicBezTo>
                      <a:cubicBezTo>
                        <a:pt x="9335" y="17203"/>
                        <a:pt x="9127" y="18994"/>
                        <a:pt x="8915" y="19646"/>
                      </a:cubicBezTo>
                      <a:close/>
                      <a:moveTo>
                        <a:pt x="10183" y="20145"/>
                      </a:moveTo>
                      <a:cubicBezTo>
                        <a:pt x="9871" y="20193"/>
                        <a:pt x="9626" y="20113"/>
                        <a:pt x="9352" y="20041"/>
                      </a:cubicBezTo>
                      <a:cubicBezTo>
                        <a:pt x="9352" y="19937"/>
                        <a:pt x="9342" y="19840"/>
                        <a:pt x="9352" y="19747"/>
                      </a:cubicBezTo>
                      <a:cubicBezTo>
                        <a:pt x="9439" y="18991"/>
                        <a:pt x="9543" y="18236"/>
                        <a:pt x="9615" y="17481"/>
                      </a:cubicBezTo>
                      <a:cubicBezTo>
                        <a:pt x="9650" y="17130"/>
                        <a:pt x="9622" y="16774"/>
                        <a:pt x="9622" y="16416"/>
                      </a:cubicBezTo>
                      <a:cubicBezTo>
                        <a:pt x="10007" y="16088"/>
                        <a:pt x="10384" y="15762"/>
                        <a:pt x="10765" y="15432"/>
                      </a:cubicBezTo>
                      <a:cubicBezTo>
                        <a:pt x="10994" y="15571"/>
                        <a:pt x="11534" y="16094"/>
                        <a:pt x="11628" y="16316"/>
                      </a:cubicBezTo>
                      <a:cubicBezTo>
                        <a:pt x="11677" y="16434"/>
                        <a:pt x="11691" y="16579"/>
                        <a:pt x="11670" y="16704"/>
                      </a:cubicBezTo>
                      <a:cubicBezTo>
                        <a:pt x="11608" y="17051"/>
                        <a:pt x="11521" y="17393"/>
                        <a:pt x="11414" y="17737"/>
                      </a:cubicBezTo>
                      <a:lnTo>
                        <a:pt x="11414" y="17244"/>
                      </a:lnTo>
                      <a:cubicBezTo>
                        <a:pt x="11417" y="17096"/>
                        <a:pt x="11424" y="16943"/>
                        <a:pt x="11420" y="16790"/>
                      </a:cubicBezTo>
                      <a:cubicBezTo>
                        <a:pt x="11417" y="16632"/>
                        <a:pt x="11448" y="16465"/>
                        <a:pt x="11376" y="16296"/>
                      </a:cubicBezTo>
                      <a:cubicBezTo>
                        <a:pt x="11171" y="16406"/>
                        <a:pt x="11268" y="16628"/>
                        <a:pt x="11094" y="16763"/>
                      </a:cubicBezTo>
                      <a:cubicBezTo>
                        <a:pt x="11081" y="16579"/>
                        <a:pt x="11077" y="16416"/>
                        <a:pt x="11060" y="16257"/>
                      </a:cubicBezTo>
                      <a:cubicBezTo>
                        <a:pt x="11043" y="16108"/>
                        <a:pt x="11032" y="15955"/>
                        <a:pt x="10991" y="15810"/>
                      </a:cubicBezTo>
                      <a:cubicBezTo>
                        <a:pt x="10973" y="15741"/>
                        <a:pt x="10894" y="15685"/>
                        <a:pt x="10814" y="15592"/>
                      </a:cubicBezTo>
                      <a:cubicBezTo>
                        <a:pt x="10769" y="15689"/>
                        <a:pt x="10728" y="15741"/>
                        <a:pt x="10720" y="15800"/>
                      </a:cubicBezTo>
                      <a:cubicBezTo>
                        <a:pt x="10699" y="15952"/>
                        <a:pt x="10682" y="16104"/>
                        <a:pt x="10686" y="16254"/>
                      </a:cubicBezTo>
                      <a:cubicBezTo>
                        <a:pt x="10699" y="17002"/>
                        <a:pt x="10613" y="17737"/>
                        <a:pt x="10464" y="18468"/>
                      </a:cubicBezTo>
                      <a:cubicBezTo>
                        <a:pt x="10354" y="19015"/>
                        <a:pt x="10277" y="19566"/>
                        <a:pt x="10183" y="20145"/>
                      </a:cubicBezTo>
                      <a:close/>
                      <a:moveTo>
                        <a:pt x="11355" y="18232"/>
                      </a:moveTo>
                      <a:lnTo>
                        <a:pt x="11355" y="18384"/>
                      </a:lnTo>
                      <a:lnTo>
                        <a:pt x="11344" y="18384"/>
                      </a:lnTo>
                      <a:lnTo>
                        <a:pt x="11344" y="18236"/>
                      </a:lnTo>
                      <a:cubicBezTo>
                        <a:pt x="11347" y="18236"/>
                        <a:pt x="11351" y="18232"/>
                        <a:pt x="11355" y="18232"/>
                      </a:cubicBezTo>
                      <a:close/>
                      <a:moveTo>
                        <a:pt x="11254" y="19085"/>
                      </a:moveTo>
                      <a:cubicBezTo>
                        <a:pt x="11254" y="19091"/>
                        <a:pt x="11240" y="19102"/>
                        <a:pt x="11233" y="19109"/>
                      </a:cubicBezTo>
                      <a:cubicBezTo>
                        <a:pt x="11230" y="19077"/>
                        <a:pt x="11227" y="19050"/>
                        <a:pt x="11227" y="19019"/>
                      </a:cubicBezTo>
                      <a:cubicBezTo>
                        <a:pt x="11227" y="19011"/>
                        <a:pt x="11240" y="19005"/>
                        <a:pt x="11247" y="18998"/>
                      </a:cubicBezTo>
                      <a:cubicBezTo>
                        <a:pt x="11251" y="19026"/>
                        <a:pt x="11254" y="19056"/>
                        <a:pt x="11254" y="19085"/>
                      </a:cubicBezTo>
                      <a:close/>
                      <a:moveTo>
                        <a:pt x="16957" y="13683"/>
                      </a:moveTo>
                      <a:cubicBezTo>
                        <a:pt x="17387" y="13506"/>
                        <a:pt x="17788" y="13312"/>
                        <a:pt x="18260" y="13298"/>
                      </a:cubicBezTo>
                      <a:cubicBezTo>
                        <a:pt x="18270" y="13371"/>
                        <a:pt x="18287" y="13419"/>
                        <a:pt x="18284" y="13464"/>
                      </a:cubicBezTo>
                      <a:cubicBezTo>
                        <a:pt x="18236" y="13988"/>
                        <a:pt x="18212" y="14511"/>
                        <a:pt x="18132" y="15027"/>
                      </a:cubicBezTo>
                      <a:cubicBezTo>
                        <a:pt x="18017" y="15744"/>
                        <a:pt x="17868" y="16451"/>
                        <a:pt x="17729" y="17165"/>
                      </a:cubicBezTo>
                      <a:cubicBezTo>
                        <a:pt x="17729" y="17175"/>
                        <a:pt x="17705" y="17182"/>
                        <a:pt x="17667" y="17206"/>
                      </a:cubicBezTo>
                      <a:cubicBezTo>
                        <a:pt x="17200" y="16839"/>
                        <a:pt x="16770" y="16424"/>
                        <a:pt x="16410" y="15945"/>
                      </a:cubicBezTo>
                      <a:cubicBezTo>
                        <a:pt x="16330" y="15842"/>
                        <a:pt x="16292" y="15696"/>
                        <a:pt x="16282" y="15564"/>
                      </a:cubicBezTo>
                      <a:cubicBezTo>
                        <a:pt x="16247" y="15041"/>
                        <a:pt x="16226" y="14518"/>
                        <a:pt x="16216" y="13995"/>
                      </a:cubicBezTo>
                      <a:cubicBezTo>
                        <a:pt x="16209" y="13808"/>
                        <a:pt x="16250" y="13793"/>
                        <a:pt x="16541" y="13825"/>
                      </a:cubicBezTo>
                      <a:cubicBezTo>
                        <a:pt x="16569" y="14514"/>
                        <a:pt x="16594" y="15204"/>
                        <a:pt x="16624" y="15893"/>
                      </a:cubicBezTo>
                      <a:cubicBezTo>
                        <a:pt x="16628" y="15931"/>
                        <a:pt x="16687" y="15970"/>
                        <a:pt x="16739" y="16035"/>
                      </a:cubicBezTo>
                      <a:cubicBezTo>
                        <a:pt x="16801" y="15976"/>
                        <a:pt x="16885" y="15928"/>
                        <a:pt x="16902" y="15862"/>
                      </a:cubicBezTo>
                      <a:cubicBezTo>
                        <a:pt x="16939" y="15720"/>
                        <a:pt x="16954" y="15564"/>
                        <a:pt x="16957" y="15415"/>
                      </a:cubicBezTo>
                      <a:cubicBezTo>
                        <a:pt x="16960" y="14975"/>
                        <a:pt x="16957" y="14535"/>
                        <a:pt x="16957" y="14095"/>
                      </a:cubicBezTo>
                      <a:close/>
                      <a:moveTo>
                        <a:pt x="20037" y="14708"/>
                      </a:moveTo>
                      <a:cubicBezTo>
                        <a:pt x="19971" y="14986"/>
                        <a:pt x="19912" y="15269"/>
                        <a:pt x="19808" y="15536"/>
                      </a:cubicBezTo>
                      <a:cubicBezTo>
                        <a:pt x="19725" y="15758"/>
                        <a:pt x="19698" y="15955"/>
                        <a:pt x="19850" y="16153"/>
                      </a:cubicBezTo>
                      <a:cubicBezTo>
                        <a:pt x="19739" y="16358"/>
                        <a:pt x="19670" y="16566"/>
                        <a:pt x="19431" y="16711"/>
                      </a:cubicBezTo>
                      <a:cubicBezTo>
                        <a:pt x="19386" y="16312"/>
                        <a:pt x="19552" y="15984"/>
                        <a:pt x="19587" y="15637"/>
                      </a:cubicBezTo>
                      <a:cubicBezTo>
                        <a:pt x="19621" y="15311"/>
                        <a:pt x="19743" y="14986"/>
                        <a:pt x="19621" y="14642"/>
                      </a:cubicBezTo>
                      <a:cubicBezTo>
                        <a:pt x="19355" y="15090"/>
                        <a:pt x="19226" y="15575"/>
                        <a:pt x="19112" y="16063"/>
                      </a:cubicBezTo>
                      <a:cubicBezTo>
                        <a:pt x="19074" y="16226"/>
                        <a:pt x="19043" y="16392"/>
                        <a:pt x="19018" y="16558"/>
                      </a:cubicBezTo>
                      <a:cubicBezTo>
                        <a:pt x="18988" y="16780"/>
                        <a:pt x="18994" y="16795"/>
                        <a:pt x="19189" y="17086"/>
                      </a:cubicBezTo>
                      <a:cubicBezTo>
                        <a:pt x="18988" y="17352"/>
                        <a:pt x="18731" y="17577"/>
                        <a:pt x="18440" y="17809"/>
                      </a:cubicBezTo>
                      <a:cubicBezTo>
                        <a:pt x="18239" y="17647"/>
                        <a:pt x="18118" y="17473"/>
                        <a:pt x="18163" y="17210"/>
                      </a:cubicBezTo>
                      <a:cubicBezTo>
                        <a:pt x="18249" y="16711"/>
                        <a:pt x="18322" y="16212"/>
                        <a:pt x="18402" y="15713"/>
                      </a:cubicBezTo>
                      <a:cubicBezTo>
                        <a:pt x="18468" y="15280"/>
                        <a:pt x="18540" y="14847"/>
                        <a:pt x="18599" y="14414"/>
                      </a:cubicBezTo>
                      <a:cubicBezTo>
                        <a:pt x="18652" y="14025"/>
                        <a:pt x="18644" y="13641"/>
                        <a:pt x="18499" y="13253"/>
                      </a:cubicBezTo>
                      <a:cubicBezTo>
                        <a:pt x="18690" y="13142"/>
                        <a:pt x="18890" y="13115"/>
                        <a:pt x="19136" y="13125"/>
                      </a:cubicBezTo>
                      <a:cubicBezTo>
                        <a:pt x="19210" y="13222"/>
                        <a:pt x="19293" y="13326"/>
                        <a:pt x="19365" y="13437"/>
                      </a:cubicBezTo>
                      <a:cubicBezTo>
                        <a:pt x="19566" y="13731"/>
                        <a:pt x="19757" y="14033"/>
                        <a:pt x="19965" y="14324"/>
                      </a:cubicBezTo>
                      <a:cubicBezTo>
                        <a:pt x="20054" y="14449"/>
                        <a:pt x="20072" y="14573"/>
                        <a:pt x="20037" y="14708"/>
                      </a:cubicBezTo>
                      <a:close/>
                      <a:moveTo>
                        <a:pt x="18607" y="7467"/>
                      </a:moveTo>
                      <a:cubicBezTo>
                        <a:pt x="18648" y="7945"/>
                        <a:pt x="18593" y="8250"/>
                        <a:pt x="18371" y="8358"/>
                      </a:cubicBezTo>
                      <a:cubicBezTo>
                        <a:pt x="18447" y="8070"/>
                        <a:pt x="18524" y="7782"/>
                        <a:pt x="18607" y="7467"/>
                      </a:cubicBezTo>
                      <a:close/>
                      <a:moveTo>
                        <a:pt x="9439" y="509"/>
                      </a:moveTo>
                      <a:cubicBezTo>
                        <a:pt x="9580" y="503"/>
                        <a:pt x="9681" y="499"/>
                        <a:pt x="9761" y="496"/>
                      </a:cubicBezTo>
                      <a:cubicBezTo>
                        <a:pt x="9906" y="645"/>
                        <a:pt x="9702" y="1826"/>
                        <a:pt x="9439" y="2443"/>
                      </a:cubicBezTo>
                      <a:close/>
                      <a:moveTo>
                        <a:pt x="9712" y="2727"/>
                      </a:moveTo>
                      <a:cubicBezTo>
                        <a:pt x="9861" y="2003"/>
                        <a:pt x="9986" y="1272"/>
                        <a:pt x="10128" y="506"/>
                      </a:cubicBezTo>
                      <a:cubicBezTo>
                        <a:pt x="10266" y="541"/>
                        <a:pt x="10374" y="568"/>
                        <a:pt x="10478" y="596"/>
                      </a:cubicBezTo>
                      <a:cubicBezTo>
                        <a:pt x="10492" y="1320"/>
                        <a:pt x="10322" y="1996"/>
                        <a:pt x="10194" y="2675"/>
                      </a:cubicBezTo>
                      <a:cubicBezTo>
                        <a:pt x="10090" y="3223"/>
                        <a:pt x="9962" y="3766"/>
                        <a:pt x="9847" y="4314"/>
                      </a:cubicBezTo>
                      <a:cubicBezTo>
                        <a:pt x="9788" y="4581"/>
                        <a:pt x="9826" y="4768"/>
                        <a:pt x="9944" y="4758"/>
                      </a:cubicBezTo>
                      <a:cubicBezTo>
                        <a:pt x="10149" y="4744"/>
                        <a:pt x="10176" y="4560"/>
                        <a:pt x="10211" y="4425"/>
                      </a:cubicBezTo>
                      <a:cubicBezTo>
                        <a:pt x="10339" y="3933"/>
                        <a:pt x="10447" y="3437"/>
                        <a:pt x="10551" y="2938"/>
                      </a:cubicBezTo>
                      <a:cubicBezTo>
                        <a:pt x="10640" y="2508"/>
                        <a:pt x="10714" y="2076"/>
                        <a:pt x="10814" y="1542"/>
                      </a:cubicBezTo>
                      <a:cubicBezTo>
                        <a:pt x="10925" y="1653"/>
                        <a:pt x="10987" y="1688"/>
                        <a:pt x="11005" y="1739"/>
                      </a:cubicBezTo>
                      <a:cubicBezTo>
                        <a:pt x="11025" y="1798"/>
                        <a:pt x="11022" y="1871"/>
                        <a:pt x="11008" y="1937"/>
                      </a:cubicBezTo>
                      <a:cubicBezTo>
                        <a:pt x="10866" y="2751"/>
                        <a:pt x="10749" y="3576"/>
                        <a:pt x="10464" y="4363"/>
                      </a:cubicBezTo>
                      <a:cubicBezTo>
                        <a:pt x="10416" y="4504"/>
                        <a:pt x="10398" y="4660"/>
                        <a:pt x="10349" y="4803"/>
                      </a:cubicBezTo>
                      <a:cubicBezTo>
                        <a:pt x="10312" y="4910"/>
                        <a:pt x="10250" y="5011"/>
                        <a:pt x="10187" y="5128"/>
                      </a:cubicBezTo>
                      <a:cubicBezTo>
                        <a:pt x="9813" y="5049"/>
                        <a:pt x="9435" y="5073"/>
                        <a:pt x="9081" y="4862"/>
                      </a:cubicBezTo>
                      <a:cubicBezTo>
                        <a:pt x="9359" y="4165"/>
                        <a:pt x="9564" y="3455"/>
                        <a:pt x="9712" y="2727"/>
                      </a:cubicBezTo>
                      <a:close/>
                      <a:moveTo>
                        <a:pt x="6781" y="1002"/>
                      </a:moveTo>
                      <a:cubicBezTo>
                        <a:pt x="6781" y="1254"/>
                        <a:pt x="6781" y="1504"/>
                        <a:pt x="6778" y="1753"/>
                      </a:cubicBezTo>
                      <a:cubicBezTo>
                        <a:pt x="6778" y="1999"/>
                        <a:pt x="6743" y="2249"/>
                        <a:pt x="6826" y="2481"/>
                      </a:cubicBezTo>
                      <a:cubicBezTo>
                        <a:pt x="6961" y="2516"/>
                        <a:pt x="6972" y="2425"/>
                        <a:pt x="6978" y="2370"/>
                      </a:cubicBezTo>
                      <a:cubicBezTo>
                        <a:pt x="7017" y="2138"/>
                        <a:pt x="7048" y="1905"/>
                        <a:pt x="7069" y="1670"/>
                      </a:cubicBezTo>
                      <a:cubicBezTo>
                        <a:pt x="7086" y="1438"/>
                        <a:pt x="7082" y="1199"/>
                        <a:pt x="7100" y="967"/>
                      </a:cubicBezTo>
                      <a:cubicBezTo>
                        <a:pt x="7110" y="811"/>
                        <a:pt x="7131" y="804"/>
                        <a:pt x="7387" y="797"/>
                      </a:cubicBezTo>
                      <a:lnTo>
                        <a:pt x="7387" y="787"/>
                      </a:lnTo>
                      <a:cubicBezTo>
                        <a:pt x="7394" y="790"/>
                        <a:pt x="7397" y="794"/>
                        <a:pt x="7402" y="794"/>
                      </a:cubicBezTo>
                      <a:cubicBezTo>
                        <a:pt x="7713" y="600"/>
                        <a:pt x="8070" y="568"/>
                        <a:pt x="8454" y="509"/>
                      </a:cubicBezTo>
                      <a:cubicBezTo>
                        <a:pt x="8462" y="637"/>
                        <a:pt x="8475" y="738"/>
                        <a:pt x="8468" y="835"/>
                      </a:cubicBezTo>
                      <a:cubicBezTo>
                        <a:pt x="8399" y="1473"/>
                        <a:pt x="8323" y="2110"/>
                        <a:pt x="8261" y="2751"/>
                      </a:cubicBezTo>
                      <a:cubicBezTo>
                        <a:pt x="8233" y="3011"/>
                        <a:pt x="8129" y="3278"/>
                        <a:pt x="8270" y="3531"/>
                      </a:cubicBezTo>
                      <a:cubicBezTo>
                        <a:pt x="8423" y="3552"/>
                        <a:pt x="8478" y="3448"/>
                        <a:pt x="8507" y="3361"/>
                      </a:cubicBezTo>
                      <a:cubicBezTo>
                        <a:pt x="8572" y="3149"/>
                        <a:pt x="8631" y="2935"/>
                        <a:pt x="8655" y="2720"/>
                      </a:cubicBezTo>
                      <a:cubicBezTo>
                        <a:pt x="8735" y="2065"/>
                        <a:pt x="8798" y="1407"/>
                        <a:pt x="8867" y="752"/>
                      </a:cubicBezTo>
                      <a:cubicBezTo>
                        <a:pt x="8878" y="658"/>
                        <a:pt x="8860" y="544"/>
                        <a:pt x="9023" y="517"/>
                      </a:cubicBezTo>
                      <a:cubicBezTo>
                        <a:pt x="9140" y="589"/>
                        <a:pt x="9110" y="714"/>
                        <a:pt x="9106" y="821"/>
                      </a:cubicBezTo>
                      <a:cubicBezTo>
                        <a:pt x="9099" y="1619"/>
                        <a:pt x="9065" y="2412"/>
                        <a:pt x="8957" y="3199"/>
                      </a:cubicBezTo>
                      <a:cubicBezTo>
                        <a:pt x="8919" y="3469"/>
                        <a:pt x="8873" y="3735"/>
                        <a:pt x="9033" y="3989"/>
                      </a:cubicBezTo>
                      <a:cubicBezTo>
                        <a:pt x="9050" y="4016"/>
                        <a:pt x="9068" y="4054"/>
                        <a:pt x="9060" y="4082"/>
                      </a:cubicBezTo>
                      <a:cubicBezTo>
                        <a:pt x="9006" y="4307"/>
                        <a:pt x="8995" y="4546"/>
                        <a:pt x="8846" y="4774"/>
                      </a:cubicBezTo>
                      <a:cubicBezTo>
                        <a:pt x="8472" y="4646"/>
                        <a:pt x="8118" y="4518"/>
                        <a:pt x="7803" y="4307"/>
                      </a:cubicBezTo>
                      <a:lnTo>
                        <a:pt x="7810" y="4307"/>
                      </a:lnTo>
                      <a:cubicBezTo>
                        <a:pt x="7806" y="4304"/>
                        <a:pt x="7806" y="4300"/>
                        <a:pt x="7803" y="4296"/>
                      </a:cubicBezTo>
                      <a:cubicBezTo>
                        <a:pt x="7803" y="4300"/>
                        <a:pt x="7800" y="4304"/>
                        <a:pt x="7800" y="4304"/>
                      </a:cubicBezTo>
                      <a:cubicBezTo>
                        <a:pt x="7637" y="4275"/>
                        <a:pt x="7467" y="4259"/>
                        <a:pt x="7335" y="4137"/>
                      </a:cubicBezTo>
                      <a:cubicBezTo>
                        <a:pt x="7408" y="3500"/>
                        <a:pt x="7491" y="2869"/>
                        <a:pt x="7557" y="2242"/>
                      </a:cubicBezTo>
                      <a:cubicBezTo>
                        <a:pt x="7592" y="1875"/>
                        <a:pt x="7602" y="1507"/>
                        <a:pt x="7623" y="1140"/>
                      </a:cubicBezTo>
                      <a:cubicBezTo>
                        <a:pt x="7630" y="974"/>
                        <a:pt x="7557" y="859"/>
                        <a:pt x="7402" y="794"/>
                      </a:cubicBezTo>
                      <a:cubicBezTo>
                        <a:pt x="7402" y="797"/>
                        <a:pt x="7402" y="797"/>
                        <a:pt x="7397" y="797"/>
                      </a:cubicBezTo>
                      <a:lnTo>
                        <a:pt x="7387" y="797"/>
                      </a:lnTo>
                      <a:cubicBezTo>
                        <a:pt x="7301" y="1667"/>
                        <a:pt x="7214" y="2533"/>
                        <a:pt x="7135" y="3402"/>
                      </a:cubicBezTo>
                      <a:cubicBezTo>
                        <a:pt x="7114" y="3618"/>
                        <a:pt x="7131" y="3836"/>
                        <a:pt x="7131" y="4051"/>
                      </a:cubicBezTo>
                      <a:cubicBezTo>
                        <a:pt x="6850" y="4096"/>
                        <a:pt x="6743" y="4064"/>
                        <a:pt x="6660" y="3888"/>
                      </a:cubicBezTo>
                      <a:cubicBezTo>
                        <a:pt x="6615" y="3781"/>
                        <a:pt x="6573" y="3663"/>
                        <a:pt x="6566" y="3548"/>
                      </a:cubicBezTo>
                      <a:cubicBezTo>
                        <a:pt x="6508" y="2745"/>
                        <a:pt x="6455" y="1937"/>
                        <a:pt x="6404" y="1150"/>
                      </a:cubicBezTo>
                      <a:cubicBezTo>
                        <a:pt x="6514" y="1022"/>
                        <a:pt x="6618" y="943"/>
                        <a:pt x="6781" y="1002"/>
                      </a:cubicBezTo>
                      <a:close/>
                      <a:moveTo>
                        <a:pt x="1698" y="13887"/>
                      </a:moveTo>
                      <a:cubicBezTo>
                        <a:pt x="1660" y="13801"/>
                        <a:pt x="1653" y="13689"/>
                        <a:pt x="1532" y="13651"/>
                      </a:cubicBezTo>
                      <a:lnTo>
                        <a:pt x="1532" y="13651"/>
                      </a:lnTo>
                      <a:lnTo>
                        <a:pt x="1532" y="13651"/>
                      </a:lnTo>
                      <a:lnTo>
                        <a:pt x="1532" y="13651"/>
                      </a:lnTo>
                      <a:cubicBezTo>
                        <a:pt x="1463" y="13447"/>
                        <a:pt x="1386" y="13246"/>
                        <a:pt x="1324" y="13038"/>
                      </a:cubicBezTo>
                      <a:cubicBezTo>
                        <a:pt x="1265" y="12855"/>
                        <a:pt x="1133" y="12685"/>
                        <a:pt x="1168" y="12474"/>
                      </a:cubicBezTo>
                      <a:cubicBezTo>
                        <a:pt x="1165" y="12474"/>
                        <a:pt x="1161" y="12477"/>
                        <a:pt x="1157" y="12477"/>
                      </a:cubicBezTo>
                      <a:lnTo>
                        <a:pt x="1157" y="12445"/>
                      </a:lnTo>
                      <a:cubicBezTo>
                        <a:pt x="1095" y="12359"/>
                        <a:pt x="1019" y="12272"/>
                        <a:pt x="984" y="12175"/>
                      </a:cubicBezTo>
                      <a:cubicBezTo>
                        <a:pt x="749" y="11559"/>
                        <a:pt x="586" y="10925"/>
                        <a:pt x="604" y="10259"/>
                      </a:cubicBezTo>
                      <a:cubicBezTo>
                        <a:pt x="610" y="9989"/>
                        <a:pt x="604" y="9722"/>
                        <a:pt x="604" y="9459"/>
                      </a:cubicBezTo>
                      <a:cubicBezTo>
                        <a:pt x="770" y="9303"/>
                        <a:pt x="932" y="9192"/>
                        <a:pt x="1157" y="9140"/>
                      </a:cubicBezTo>
                      <a:cubicBezTo>
                        <a:pt x="1237" y="9528"/>
                        <a:pt x="1165" y="9896"/>
                        <a:pt x="1168" y="10259"/>
                      </a:cubicBezTo>
                      <a:cubicBezTo>
                        <a:pt x="1168" y="10630"/>
                        <a:pt x="1154" y="10998"/>
                        <a:pt x="1154" y="11369"/>
                      </a:cubicBezTo>
                      <a:cubicBezTo>
                        <a:pt x="1151" y="11729"/>
                        <a:pt x="1154" y="12089"/>
                        <a:pt x="1157" y="12445"/>
                      </a:cubicBezTo>
                      <a:cubicBezTo>
                        <a:pt x="1161" y="12453"/>
                        <a:pt x="1165" y="12460"/>
                        <a:pt x="1171" y="12466"/>
                      </a:cubicBezTo>
                      <a:cubicBezTo>
                        <a:pt x="1168" y="12470"/>
                        <a:pt x="1171" y="12470"/>
                        <a:pt x="1168" y="12474"/>
                      </a:cubicBezTo>
                      <a:cubicBezTo>
                        <a:pt x="1269" y="12456"/>
                        <a:pt x="1373" y="12439"/>
                        <a:pt x="1386" y="12314"/>
                      </a:cubicBezTo>
                      <a:cubicBezTo>
                        <a:pt x="1403" y="12148"/>
                        <a:pt x="1424" y="11978"/>
                        <a:pt x="1421" y="11808"/>
                      </a:cubicBezTo>
                      <a:cubicBezTo>
                        <a:pt x="1418" y="11049"/>
                        <a:pt x="1403" y="10291"/>
                        <a:pt x="1397" y="9528"/>
                      </a:cubicBezTo>
                      <a:cubicBezTo>
                        <a:pt x="1394" y="9394"/>
                        <a:pt x="1383" y="9258"/>
                        <a:pt x="1389" y="9123"/>
                      </a:cubicBezTo>
                      <a:cubicBezTo>
                        <a:pt x="1397" y="8919"/>
                        <a:pt x="1410" y="8911"/>
                        <a:pt x="1726" y="8822"/>
                      </a:cubicBezTo>
                      <a:cubicBezTo>
                        <a:pt x="1743" y="8866"/>
                        <a:pt x="1774" y="8911"/>
                        <a:pt x="1774" y="8953"/>
                      </a:cubicBezTo>
                      <a:cubicBezTo>
                        <a:pt x="1750" y="9951"/>
                        <a:pt x="1726" y="10949"/>
                        <a:pt x="1695" y="11943"/>
                      </a:cubicBezTo>
                      <a:cubicBezTo>
                        <a:pt x="1685" y="12349"/>
                        <a:pt x="1660" y="12754"/>
                        <a:pt x="1629" y="13156"/>
                      </a:cubicBezTo>
                      <a:cubicBezTo>
                        <a:pt x="1615" y="13323"/>
                        <a:pt x="1563" y="13489"/>
                        <a:pt x="1532" y="13651"/>
                      </a:cubicBezTo>
                      <a:lnTo>
                        <a:pt x="1532" y="13651"/>
                      </a:lnTo>
                      <a:cubicBezTo>
                        <a:pt x="1650" y="13665"/>
                        <a:pt x="1764" y="13676"/>
                        <a:pt x="1909" y="13689"/>
                      </a:cubicBezTo>
                      <a:cubicBezTo>
                        <a:pt x="1941" y="13555"/>
                        <a:pt x="1986" y="13443"/>
                        <a:pt x="1996" y="13333"/>
                      </a:cubicBezTo>
                      <a:cubicBezTo>
                        <a:pt x="2110" y="11947"/>
                        <a:pt x="2083" y="10561"/>
                        <a:pt x="2000" y="9175"/>
                      </a:cubicBezTo>
                      <a:cubicBezTo>
                        <a:pt x="1989" y="9009"/>
                        <a:pt x="1951" y="8842"/>
                        <a:pt x="1920" y="8655"/>
                      </a:cubicBezTo>
                      <a:cubicBezTo>
                        <a:pt x="2155" y="8451"/>
                        <a:pt x="2440" y="8319"/>
                        <a:pt x="2717" y="8180"/>
                      </a:cubicBezTo>
                      <a:cubicBezTo>
                        <a:pt x="2849" y="8115"/>
                        <a:pt x="2990" y="8108"/>
                        <a:pt x="3126" y="8167"/>
                      </a:cubicBezTo>
                      <a:cubicBezTo>
                        <a:pt x="3250" y="8222"/>
                        <a:pt x="3368" y="8292"/>
                        <a:pt x="3514" y="8364"/>
                      </a:cubicBezTo>
                      <a:cubicBezTo>
                        <a:pt x="3497" y="8659"/>
                        <a:pt x="3479" y="8946"/>
                        <a:pt x="3455" y="9231"/>
                      </a:cubicBezTo>
                      <a:cubicBezTo>
                        <a:pt x="3447" y="9348"/>
                        <a:pt x="3420" y="9463"/>
                        <a:pt x="3410" y="9581"/>
                      </a:cubicBezTo>
                      <a:cubicBezTo>
                        <a:pt x="3344" y="10526"/>
                        <a:pt x="3278" y="11473"/>
                        <a:pt x="3215" y="12415"/>
                      </a:cubicBezTo>
                      <a:cubicBezTo>
                        <a:pt x="3198" y="12667"/>
                        <a:pt x="3198" y="12924"/>
                        <a:pt x="3205" y="13177"/>
                      </a:cubicBezTo>
                      <a:cubicBezTo>
                        <a:pt x="3205" y="13253"/>
                        <a:pt x="3250" y="13336"/>
                        <a:pt x="3292" y="13406"/>
                      </a:cubicBezTo>
                      <a:cubicBezTo>
                        <a:pt x="3334" y="13472"/>
                        <a:pt x="3486" y="13457"/>
                        <a:pt x="3517" y="13385"/>
                      </a:cubicBezTo>
                      <a:cubicBezTo>
                        <a:pt x="3548" y="13309"/>
                        <a:pt x="3576" y="13229"/>
                        <a:pt x="3583" y="13146"/>
                      </a:cubicBezTo>
                      <a:cubicBezTo>
                        <a:pt x="3631" y="12287"/>
                        <a:pt x="3694" y="11427"/>
                        <a:pt x="3711" y="10564"/>
                      </a:cubicBezTo>
                      <a:cubicBezTo>
                        <a:pt x="3722" y="9941"/>
                        <a:pt x="3663" y="9314"/>
                        <a:pt x="3639" y="8690"/>
                      </a:cubicBezTo>
                      <a:cubicBezTo>
                        <a:pt x="3635" y="8628"/>
                        <a:pt x="3635" y="8562"/>
                        <a:pt x="3635" y="8468"/>
                      </a:cubicBezTo>
                      <a:cubicBezTo>
                        <a:pt x="4044" y="8516"/>
                        <a:pt x="4314" y="8762"/>
                        <a:pt x="4643" y="8974"/>
                      </a:cubicBezTo>
                      <a:cubicBezTo>
                        <a:pt x="4643" y="9300"/>
                        <a:pt x="4653" y="9636"/>
                        <a:pt x="4640" y="9976"/>
                      </a:cubicBezTo>
                      <a:cubicBezTo>
                        <a:pt x="4605" y="10852"/>
                        <a:pt x="4553" y="11732"/>
                        <a:pt x="4515" y="12608"/>
                      </a:cubicBezTo>
                      <a:cubicBezTo>
                        <a:pt x="4501" y="12941"/>
                        <a:pt x="4574" y="13107"/>
                        <a:pt x="4699" y="13066"/>
                      </a:cubicBezTo>
                      <a:cubicBezTo>
                        <a:pt x="4923" y="12986"/>
                        <a:pt x="4851" y="12786"/>
                        <a:pt x="4865" y="12629"/>
                      </a:cubicBezTo>
                      <a:cubicBezTo>
                        <a:pt x="4944" y="11701"/>
                        <a:pt x="4990" y="10772"/>
                        <a:pt x="4882" y="9844"/>
                      </a:cubicBezTo>
                      <a:cubicBezTo>
                        <a:pt x="4854" y="9608"/>
                        <a:pt x="4830" y="9376"/>
                        <a:pt x="4803" y="9133"/>
                      </a:cubicBezTo>
                      <a:cubicBezTo>
                        <a:pt x="4889" y="9057"/>
                        <a:pt x="4958" y="9137"/>
                        <a:pt x="5021" y="9182"/>
                      </a:cubicBezTo>
                      <a:cubicBezTo>
                        <a:pt x="5506" y="9514"/>
                        <a:pt x="5988" y="9851"/>
                        <a:pt x="6490" y="10197"/>
                      </a:cubicBezTo>
                      <a:cubicBezTo>
                        <a:pt x="6490" y="10308"/>
                        <a:pt x="6511" y="10426"/>
                        <a:pt x="6483" y="10533"/>
                      </a:cubicBezTo>
                      <a:cubicBezTo>
                        <a:pt x="6438" y="10731"/>
                        <a:pt x="6375" y="10928"/>
                        <a:pt x="6292" y="11115"/>
                      </a:cubicBezTo>
                      <a:cubicBezTo>
                        <a:pt x="5942" y="11905"/>
                        <a:pt x="5662" y="12727"/>
                        <a:pt x="5205" y="13475"/>
                      </a:cubicBezTo>
                      <a:cubicBezTo>
                        <a:pt x="5170" y="13534"/>
                        <a:pt x="5136" y="13593"/>
                        <a:pt x="5104" y="13655"/>
                      </a:cubicBezTo>
                      <a:cubicBezTo>
                        <a:pt x="5042" y="13790"/>
                        <a:pt x="4934" y="13863"/>
                        <a:pt x="4775" y="13856"/>
                      </a:cubicBezTo>
                      <a:cubicBezTo>
                        <a:pt x="4075" y="13835"/>
                        <a:pt x="3372" y="13918"/>
                        <a:pt x="2672" y="13783"/>
                      </a:cubicBezTo>
                      <a:cubicBezTo>
                        <a:pt x="2436" y="13739"/>
                        <a:pt x="2187" y="13689"/>
                        <a:pt x="1951" y="13814"/>
                      </a:cubicBezTo>
                      <a:cubicBezTo>
                        <a:pt x="1947" y="14054"/>
                        <a:pt x="1958" y="14088"/>
                        <a:pt x="2117" y="14116"/>
                      </a:cubicBezTo>
                      <a:cubicBezTo>
                        <a:pt x="2481" y="14175"/>
                        <a:pt x="2845" y="14251"/>
                        <a:pt x="3209" y="14268"/>
                      </a:cubicBezTo>
                      <a:cubicBezTo>
                        <a:pt x="3753" y="14292"/>
                        <a:pt x="4300" y="14265"/>
                        <a:pt x="4844" y="14279"/>
                      </a:cubicBezTo>
                      <a:cubicBezTo>
                        <a:pt x="5170" y="14286"/>
                        <a:pt x="5357" y="14150"/>
                        <a:pt x="5502" y="13877"/>
                      </a:cubicBezTo>
                      <a:cubicBezTo>
                        <a:pt x="5811" y="13288"/>
                        <a:pt x="6129" y="12706"/>
                        <a:pt x="6365" y="12082"/>
                      </a:cubicBezTo>
                      <a:cubicBezTo>
                        <a:pt x="6508" y="11701"/>
                        <a:pt x="6677" y="11330"/>
                        <a:pt x="6829" y="10953"/>
                      </a:cubicBezTo>
                      <a:cubicBezTo>
                        <a:pt x="6923" y="10713"/>
                        <a:pt x="6968" y="10464"/>
                        <a:pt x="6951" y="10204"/>
                      </a:cubicBezTo>
                      <a:cubicBezTo>
                        <a:pt x="6944" y="10062"/>
                        <a:pt x="6892" y="9937"/>
                        <a:pt x="6767" y="9858"/>
                      </a:cubicBezTo>
                      <a:cubicBezTo>
                        <a:pt x="5950" y="9335"/>
                        <a:pt x="5194" y="8721"/>
                        <a:pt x="4317" y="8281"/>
                      </a:cubicBezTo>
                      <a:cubicBezTo>
                        <a:pt x="4037" y="8139"/>
                        <a:pt x="3749" y="8014"/>
                        <a:pt x="3468" y="7876"/>
                      </a:cubicBezTo>
                      <a:cubicBezTo>
                        <a:pt x="3094" y="7692"/>
                        <a:pt x="2727" y="7696"/>
                        <a:pt x="2363" y="7907"/>
                      </a:cubicBezTo>
                      <a:cubicBezTo>
                        <a:pt x="1899" y="8180"/>
                        <a:pt x="1431" y="8447"/>
                        <a:pt x="964" y="8718"/>
                      </a:cubicBezTo>
                      <a:cubicBezTo>
                        <a:pt x="890" y="8759"/>
                        <a:pt x="818" y="8794"/>
                        <a:pt x="721" y="8846"/>
                      </a:cubicBezTo>
                      <a:cubicBezTo>
                        <a:pt x="703" y="8766"/>
                        <a:pt x="676" y="8718"/>
                        <a:pt x="683" y="8679"/>
                      </a:cubicBezTo>
                      <a:cubicBezTo>
                        <a:pt x="1023" y="7040"/>
                        <a:pt x="1573" y="5481"/>
                        <a:pt x="2568" y="4088"/>
                      </a:cubicBezTo>
                      <a:cubicBezTo>
                        <a:pt x="2932" y="3583"/>
                        <a:pt x="3375" y="3149"/>
                        <a:pt x="3847" y="2745"/>
                      </a:cubicBezTo>
                      <a:cubicBezTo>
                        <a:pt x="4346" y="2318"/>
                        <a:pt x="4875" y="1926"/>
                        <a:pt x="5398" y="1528"/>
                      </a:cubicBezTo>
                      <a:cubicBezTo>
                        <a:pt x="5575" y="1393"/>
                        <a:pt x="5769" y="1278"/>
                        <a:pt x="6054" y="1286"/>
                      </a:cubicBezTo>
                      <a:cubicBezTo>
                        <a:pt x="6064" y="1376"/>
                        <a:pt x="6081" y="1452"/>
                        <a:pt x="6084" y="1531"/>
                      </a:cubicBezTo>
                      <a:cubicBezTo>
                        <a:pt x="6105" y="2155"/>
                        <a:pt x="6119" y="2783"/>
                        <a:pt x="6147" y="3406"/>
                      </a:cubicBezTo>
                      <a:cubicBezTo>
                        <a:pt x="6158" y="3607"/>
                        <a:pt x="6196" y="3811"/>
                        <a:pt x="6254" y="4005"/>
                      </a:cubicBezTo>
                      <a:cubicBezTo>
                        <a:pt x="6327" y="4245"/>
                        <a:pt x="6493" y="4418"/>
                        <a:pt x="6760" y="4470"/>
                      </a:cubicBezTo>
                      <a:cubicBezTo>
                        <a:pt x="7387" y="4598"/>
                        <a:pt x="7955" y="4865"/>
                        <a:pt x="8527" y="5124"/>
                      </a:cubicBezTo>
                      <a:cubicBezTo>
                        <a:pt x="8943" y="5315"/>
                        <a:pt x="9376" y="5447"/>
                        <a:pt x="9837" y="5492"/>
                      </a:cubicBezTo>
                      <a:cubicBezTo>
                        <a:pt x="9924" y="5499"/>
                        <a:pt x="10038" y="5530"/>
                        <a:pt x="10090" y="5489"/>
                      </a:cubicBezTo>
                      <a:cubicBezTo>
                        <a:pt x="10360" y="5284"/>
                        <a:pt x="10703" y="5180"/>
                        <a:pt x="10880" y="4854"/>
                      </a:cubicBezTo>
                      <a:cubicBezTo>
                        <a:pt x="11206" y="4255"/>
                        <a:pt x="11559" y="3673"/>
                        <a:pt x="11902" y="3080"/>
                      </a:cubicBezTo>
                      <a:cubicBezTo>
                        <a:pt x="11937" y="3021"/>
                        <a:pt x="11958" y="2956"/>
                        <a:pt x="11982" y="2893"/>
                      </a:cubicBezTo>
                      <a:cubicBezTo>
                        <a:pt x="12121" y="2571"/>
                        <a:pt x="12110" y="2270"/>
                        <a:pt x="11850" y="1999"/>
                      </a:cubicBezTo>
                      <a:cubicBezTo>
                        <a:pt x="11590" y="1726"/>
                        <a:pt x="11337" y="1441"/>
                        <a:pt x="11084" y="1161"/>
                      </a:cubicBezTo>
                      <a:cubicBezTo>
                        <a:pt x="10966" y="1032"/>
                        <a:pt x="10862" y="901"/>
                        <a:pt x="10946" y="690"/>
                      </a:cubicBezTo>
                      <a:cubicBezTo>
                        <a:pt x="11029" y="683"/>
                        <a:pt x="11115" y="669"/>
                        <a:pt x="11198" y="676"/>
                      </a:cubicBezTo>
                      <a:cubicBezTo>
                        <a:pt x="11673" y="711"/>
                        <a:pt x="12137" y="797"/>
                        <a:pt x="12591" y="939"/>
                      </a:cubicBezTo>
                      <a:cubicBezTo>
                        <a:pt x="12924" y="1043"/>
                        <a:pt x="13260" y="1140"/>
                        <a:pt x="13597" y="1237"/>
                      </a:cubicBezTo>
                      <a:cubicBezTo>
                        <a:pt x="13766" y="1282"/>
                        <a:pt x="13912" y="1352"/>
                        <a:pt x="14057" y="1459"/>
                      </a:cubicBezTo>
                      <a:cubicBezTo>
                        <a:pt x="14171" y="1539"/>
                        <a:pt x="14400" y="1452"/>
                        <a:pt x="14553" y="1504"/>
                      </a:cubicBezTo>
                      <a:cubicBezTo>
                        <a:pt x="15315" y="1757"/>
                        <a:pt x="16091" y="1993"/>
                        <a:pt x="16760" y="2450"/>
                      </a:cubicBezTo>
                      <a:cubicBezTo>
                        <a:pt x="16888" y="2537"/>
                        <a:pt x="17009" y="2633"/>
                        <a:pt x="17120" y="2741"/>
                      </a:cubicBezTo>
                      <a:cubicBezTo>
                        <a:pt x="17529" y="3136"/>
                        <a:pt x="17927" y="3541"/>
                        <a:pt x="18340" y="3936"/>
                      </a:cubicBezTo>
                      <a:cubicBezTo>
                        <a:pt x="18540" y="4130"/>
                        <a:pt x="18693" y="4352"/>
                        <a:pt x="18852" y="4612"/>
                      </a:cubicBezTo>
                      <a:cubicBezTo>
                        <a:pt x="18450" y="4806"/>
                        <a:pt x="18070" y="4782"/>
                        <a:pt x="17681" y="4664"/>
                      </a:cubicBezTo>
                      <a:cubicBezTo>
                        <a:pt x="17650" y="4675"/>
                        <a:pt x="17612" y="4678"/>
                        <a:pt x="17588" y="4695"/>
                      </a:cubicBezTo>
                      <a:cubicBezTo>
                        <a:pt x="17147" y="5049"/>
                        <a:pt x="17147" y="5052"/>
                        <a:pt x="17113" y="5585"/>
                      </a:cubicBezTo>
                      <a:cubicBezTo>
                        <a:pt x="17096" y="5855"/>
                        <a:pt x="17099" y="6126"/>
                        <a:pt x="17078" y="6396"/>
                      </a:cubicBezTo>
                      <a:cubicBezTo>
                        <a:pt x="17051" y="6832"/>
                        <a:pt x="17009" y="7266"/>
                        <a:pt x="16974" y="7685"/>
                      </a:cubicBezTo>
                      <a:cubicBezTo>
                        <a:pt x="16836" y="7747"/>
                        <a:pt x="16777" y="7671"/>
                        <a:pt x="16725" y="7612"/>
                      </a:cubicBezTo>
                      <a:cubicBezTo>
                        <a:pt x="16451" y="7311"/>
                        <a:pt x="16108" y="7107"/>
                        <a:pt x="15741" y="6944"/>
                      </a:cubicBezTo>
                      <a:cubicBezTo>
                        <a:pt x="15083" y="6656"/>
                        <a:pt x="14431" y="6362"/>
                        <a:pt x="13766" y="6095"/>
                      </a:cubicBezTo>
                      <a:cubicBezTo>
                        <a:pt x="13496" y="5988"/>
                        <a:pt x="13257" y="5825"/>
                        <a:pt x="12959" y="5762"/>
                      </a:cubicBezTo>
                      <a:cubicBezTo>
                        <a:pt x="12689" y="5703"/>
                        <a:pt x="12418" y="5599"/>
                        <a:pt x="12179" y="5460"/>
                      </a:cubicBezTo>
                      <a:cubicBezTo>
                        <a:pt x="11933" y="5322"/>
                        <a:pt x="11677" y="5243"/>
                        <a:pt x="11410" y="5190"/>
                      </a:cubicBezTo>
                      <a:cubicBezTo>
                        <a:pt x="11275" y="5166"/>
                        <a:pt x="11129" y="5169"/>
                        <a:pt x="10991" y="5183"/>
                      </a:cubicBezTo>
                      <a:cubicBezTo>
                        <a:pt x="10859" y="5194"/>
                        <a:pt x="10762" y="5284"/>
                        <a:pt x="10731" y="5402"/>
                      </a:cubicBezTo>
                      <a:cubicBezTo>
                        <a:pt x="10714" y="5475"/>
                        <a:pt x="10734" y="5568"/>
                        <a:pt x="10776" y="5631"/>
                      </a:cubicBezTo>
                      <a:cubicBezTo>
                        <a:pt x="10800" y="5672"/>
                        <a:pt x="10915" y="5700"/>
                        <a:pt x="10956" y="5679"/>
                      </a:cubicBezTo>
                      <a:cubicBezTo>
                        <a:pt x="11213" y="5534"/>
                        <a:pt x="11424" y="5627"/>
                        <a:pt x="11656" y="5790"/>
                      </a:cubicBezTo>
                      <a:cubicBezTo>
                        <a:pt x="11593" y="6407"/>
                        <a:pt x="11548" y="7027"/>
                        <a:pt x="11465" y="7643"/>
                      </a:cubicBezTo>
                      <a:cubicBezTo>
                        <a:pt x="11334" y="8652"/>
                        <a:pt x="11171" y="9653"/>
                        <a:pt x="11032" y="10662"/>
                      </a:cubicBezTo>
                      <a:cubicBezTo>
                        <a:pt x="10960" y="11195"/>
                        <a:pt x="10915" y="11735"/>
                        <a:pt x="10859" y="12272"/>
                      </a:cubicBezTo>
                      <a:cubicBezTo>
                        <a:pt x="10842" y="12439"/>
                        <a:pt x="10828" y="12608"/>
                        <a:pt x="10915" y="12761"/>
                      </a:cubicBezTo>
                      <a:cubicBezTo>
                        <a:pt x="11035" y="12789"/>
                        <a:pt x="11088" y="12709"/>
                        <a:pt x="11109" y="12629"/>
                      </a:cubicBezTo>
                      <a:cubicBezTo>
                        <a:pt x="11171" y="12383"/>
                        <a:pt x="11240" y="12138"/>
                        <a:pt x="11275" y="11888"/>
                      </a:cubicBezTo>
                      <a:cubicBezTo>
                        <a:pt x="11441" y="10699"/>
                        <a:pt x="11601" y="9508"/>
                        <a:pt x="11753" y="8319"/>
                      </a:cubicBezTo>
                      <a:cubicBezTo>
                        <a:pt x="11830" y="7747"/>
                        <a:pt x="11881" y="7176"/>
                        <a:pt x="11940" y="6604"/>
                      </a:cubicBezTo>
                      <a:cubicBezTo>
                        <a:pt x="11964" y="6389"/>
                        <a:pt x="11958" y="6167"/>
                        <a:pt x="12023" y="5970"/>
                      </a:cubicBezTo>
                      <a:cubicBezTo>
                        <a:pt x="12162" y="5932"/>
                        <a:pt x="12214" y="5988"/>
                        <a:pt x="12231" y="6077"/>
                      </a:cubicBezTo>
                      <a:cubicBezTo>
                        <a:pt x="12241" y="6130"/>
                        <a:pt x="12245" y="6185"/>
                        <a:pt x="12235" y="6230"/>
                      </a:cubicBezTo>
                      <a:cubicBezTo>
                        <a:pt x="12116" y="6645"/>
                        <a:pt x="12165" y="7072"/>
                        <a:pt x="12127" y="7491"/>
                      </a:cubicBezTo>
                      <a:cubicBezTo>
                        <a:pt x="12058" y="8246"/>
                        <a:pt x="11978" y="9005"/>
                        <a:pt x="11871" y="9757"/>
                      </a:cubicBezTo>
                      <a:cubicBezTo>
                        <a:pt x="11736" y="10662"/>
                        <a:pt x="11566" y="11562"/>
                        <a:pt x="11420" y="12463"/>
                      </a:cubicBezTo>
                      <a:cubicBezTo>
                        <a:pt x="11376" y="12744"/>
                        <a:pt x="11285" y="13028"/>
                        <a:pt x="11448" y="13329"/>
                      </a:cubicBezTo>
                      <a:cubicBezTo>
                        <a:pt x="11632" y="13198"/>
                        <a:pt x="11687" y="13007"/>
                        <a:pt x="11726" y="12816"/>
                      </a:cubicBezTo>
                      <a:cubicBezTo>
                        <a:pt x="11812" y="12404"/>
                        <a:pt x="11909" y="11988"/>
                        <a:pt x="11971" y="11572"/>
                      </a:cubicBezTo>
                      <a:cubicBezTo>
                        <a:pt x="12145" y="10401"/>
                        <a:pt x="12314" y="9227"/>
                        <a:pt x="12463" y="8052"/>
                      </a:cubicBezTo>
                      <a:cubicBezTo>
                        <a:pt x="12532" y="7515"/>
                        <a:pt x="12522" y="6975"/>
                        <a:pt x="12460" y="6434"/>
                      </a:cubicBezTo>
                      <a:cubicBezTo>
                        <a:pt x="12449" y="6334"/>
                        <a:pt x="12460" y="6234"/>
                        <a:pt x="12460" y="6116"/>
                      </a:cubicBezTo>
                      <a:cubicBezTo>
                        <a:pt x="12682" y="6088"/>
                        <a:pt x="12827" y="6209"/>
                        <a:pt x="13018" y="6303"/>
                      </a:cubicBezTo>
                      <a:cubicBezTo>
                        <a:pt x="13028" y="6431"/>
                        <a:pt x="13056" y="6562"/>
                        <a:pt x="13049" y="6694"/>
                      </a:cubicBezTo>
                      <a:cubicBezTo>
                        <a:pt x="12986" y="7758"/>
                        <a:pt x="12931" y="8822"/>
                        <a:pt x="12844" y="9882"/>
                      </a:cubicBezTo>
                      <a:cubicBezTo>
                        <a:pt x="12772" y="10758"/>
                        <a:pt x="12661" y="11631"/>
                        <a:pt x="12564" y="12508"/>
                      </a:cubicBezTo>
                      <a:cubicBezTo>
                        <a:pt x="12532" y="12792"/>
                        <a:pt x="12487" y="13077"/>
                        <a:pt x="12449" y="13360"/>
                      </a:cubicBezTo>
                      <a:cubicBezTo>
                        <a:pt x="12428" y="13517"/>
                        <a:pt x="12516" y="13603"/>
                        <a:pt x="12644" y="13665"/>
                      </a:cubicBezTo>
                      <a:cubicBezTo>
                        <a:pt x="12647" y="13665"/>
                        <a:pt x="12647" y="13665"/>
                        <a:pt x="12647" y="13662"/>
                      </a:cubicBezTo>
                      <a:cubicBezTo>
                        <a:pt x="12654" y="13662"/>
                        <a:pt x="12661" y="13665"/>
                        <a:pt x="12664" y="13665"/>
                      </a:cubicBezTo>
                      <a:cubicBezTo>
                        <a:pt x="12890" y="13291"/>
                        <a:pt x="12927" y="12869"/>
                        <a:pt x="12969" y="12456"/>
                      </a:cubicBezTo>
                      <a:cubicBezTo>
                        <a:pt x="13111" y="11143"/>
                        <a:pt x="13243" y="9830"/>
                        <a:pt x="13360" y="8516"/>
                      </a:cubicBezTo>
                      <a:cubicBezTo>
                        <a:pt x="13405" y="8046"/>
                        <a:pt x="13402" y="7571"/>
                        <a:pt x="13413" y="7099"/>
                      </a:cubicBezTo>
                      <a:cubicBezTo>
                        <a:pt x="13419" y="6912"/>
                        <a:pt x="13416" y="6729"/>
                        <a:pt x="13416" y="6504"/>
                      </a:cubicBezTo>
                      <a:cubicBezTo>
                        <a:pt x="13538" y="6525"/>
                        <a:pt x="13642" y="6521"/>
                        <a:pt x="13725" y="6556"/>
                      </a:cubicBezTo>
                      <a:cubicBezTo>
                        <a:pt x="14382" y="6837"/>
                        <a:pt x="15038" y="7123"/>
                        <a:pt x="15692" y="7411"/>
                      </a:cubicBezTo>
                      <a:cubicBezTo>
                        <a:pt x="16174" y="7619"/>
                        <a:pt x="16500" y="7993"/>
                        <a:pt x="16794" y="8385"/>
                      </a:cubicBezTo>
                      <a:cubicBezTo>
                        <a:pt x="16739" y="8815"/>
                        <a:pt x="16736" y="8825"/>
                        <a:pt x="16472" y="9234"/>
                      </a:cubicBezTo>
                      <a:cubicBezTo>
                        <a:pt x="16469" y="8936"/>
                        <a:pt x="16475" y="8693"/>
                        <a:pt x="16461" y="8447"/>
                      </a:cubicBezTo>
                      <a:cubicBezTo>
                        <a:pt x="16455" y="8333"/>
                        <a:pt x="16420" y="8222"/>
                        <a:pt x="16386" y="8108"/>
                      </a:cubicBezTo>
                      <a:cubicBezTo>
                        <a:pt x="16378" y="8084"/>
                        <a:pt x="16330" y="8049"/>
                        <a:pt x="16309" y="8052"/>
                      </a:cubicBezTo>
                      <a:cubicBezTo>
                        <a:pt x="16261" y="8059"/>
                        <a:pt x="16188" y="8084"/>
                        <a:pt x="16178" y="8115"/>
                      </a:cubicBezTo>
                      <a:cubicBezTo>
                        <a:pt x="16136" y="8225"/>
                        <a:pt x="16098" y="8343"/>
                        <a:pt x="16098" y="8458"/>
                      </a:cubicBezTo>
                      <a:cubicBezTo>
                        <a:pt x="16080" y="9397"/>
                        <a:pt x="15842" y="10294"/>
                        <a:pt x="15543" y="11185"/>
                      </a:cubicBezTo>
                      <a:cubicBezTo>
                        <a:pt x="15495" y="11327"/>
                        <a:pt x="15447" y="11476"/>
                        <a:pt x="15429" y="11625"/>
                      </a:cubicBezTo>
                      <a:cubicBezTo>
                        <a:pt x="15422" y="11715"/>
                        <a:pt x="15474" y="11808"/>
                        <a:pt x="15505" y="11916"/>
                      </a:cubicBezTo>
                      <a:cubicBezTo>
                        <a:pt x="15637" y="11863"/>
                        <a:pt x="15738" y="11822"/>
                        <a:pt x="15838" y="11780"/>
                      </a:cubicBezTo>
                      <a:cubicBezTo>
                        <a:pt x="15838" y="11774"/>
                        <a:pt x="15838" y="11770"/>
                        <a:pt x="15842" y="11764"/>
                      </a:cubicBezTo>
                      <a:cubicBezTo>
                        <a:pt x="15845" y="11756"/>
                        <a:pt x="15845" y="11753"/>
                        <a:pt x="15848" y="11746"/>
                      </a:cubicBezTo>
                      <a:cubicBezTo>
                        <a:pt x="15845" y="11711"/>
                        <a:pt x="15842" y="11673"/>
                        <a:pt x="15845" y="11639"/>
                      </a:cubicBezTo>
                      <a:cubicBezTo>
                        <a:pt x="15845" y="11625"/>
                        <a:pt x="15883" y="11614"/>
                        <a:pt x="15904" y="11604"/>
                      </a:cubicBezTo>
                      <a:cubicBezTo>
                        <a:pt x="15908" y="11618"/>
                        <a:pt x="15914" y="11635"/>
                        <a:pt x="15911" y="11649"/>
                      </a:cubicBezTo>
                      <a:cubicBezTo>
                        <a:pt x="15893" y="11680"/>
                        <a:pt x="15869" y="11715"/>
                        <a:pt x="15848" y="11746"/>
                      </a:cubicBezTo>
                      <a:cubicBezTo>
                        <a:pt x="15852" y="11756"/>
                        <a:pt x="15852" y="11767"/>
                        <a:pt x="15852" y="11774"/>
                      </a:cubicBezTo>
                      <a:cubicBezTo>
                        <a:pt x="15848" y="11777"/>
                        <a:pt x="15842" y="11780"/>
                        <a:pt x="15838" y="11780"/>
                      </a:cubicBezTo>
                      <a:cubicBezTo>
                        <a:pt x="15824" y="12117"/>
                        <a:pt x="15689" y="12418"/>
                        <a:pt x="15533" y="12712"/>
                      </a:cubicBezTo>
                      <a:cubicBezTo>
                        <a:pt x="15481" y="12806"/>
                        <a:pt x="15384" y="12903"/>
                        <a:pt x="15284" y="12949"/>
                      </a:cubicBezTo>
                      <a:cubicBezTo>
                        <a:pt x="14521" y="13281"/>
                        <a:pt x="13721" y="13506"/>
                        <a:pt x="12903" y="13672"/>
                      </a:cubicBezTo>
                      <a:cubicBezTo>
                        <a:pt x="12831" y="13686"/>
                        <a:pt x="12744" y="13669"/>
                        <a:pt x="12664" y="13665"/>
                      </a:cubicBezTo>
                      <a:cubicBezTo>
                        <a:pt x="12664" y="13669"/>
                        <a:pt x="12661" y="13672"/>
                        <a:pt x="12661" y="13676"/>
                      </a:cubicBezTo>
                      <a:cubicBezTo>
                        <a:pt x="12654" y="13672"/>
                        <a:pt x="12650" y="13669"/>
                        <a:pt x="12644" y="13665"/>
                      </a:cubicBezTo>
                      <a:cubicBezTo>
                        <a:pt x="12620" y="13689"/>
                        <a:pt x="12599" y="13721"/>
                        <a:pt x="12570" y="13728"/>
                      </a:cubicBezTo>
                      <a:cubicBezTo>
                        <a:pt x="12186" y="13846"/>
                        <a:pt x="11801" y="13956"/>
                        <a:pt x="11396" y="14074"/>
                      </a:cubicBezTo>
                      <a:cubicBezTo>
                        <a:pt x="11323" y="14012"/>
                        <a:pt x="11243" y="13950"/>
                        <a:pt x="11178" y="13877"/>
                      </a:cubicBezTo>
                      <a:cubicBezTo>
                        <a:pt x="10665" y="13305"/>
                        <a:pt x="10090" y="12778"/>
                        <a:pt x="9643" y="12148"/>
                      </a:cubicBezTo>
                      <a:cubicBezTo>
                        <a:pt x="9369" y="11756"/>
                        <a:pt x="9081" y="11375"/>
                        <a:pt x="8801" y="10987"/>
                      </a:cubicBezTo>
                      <a:cubicBezTo>
                        <a:pt x="8593" y="10703"/>
                        <a:pt x="8562" y="10440"/>
                        <a:pt x="8728" y="10096"/>
                      </a:cubicBezTo>
                      <a:cubicBezTo>
                        <a:pt x="9130" y="9276"/>
                        <a:pt x="9476" y="8427"/>
                        <a:pt x="9844" y="7588"/>
                      </a:cubicBezTo>
                      <a:cubicBezTo>
                        <a:pt x="9865" y="7550"/>
                        <a:pt x="9896" y="7515"/>
                        <a:pt x="9924" y="7481"/>
                      </a:cubicBezTo>
                      <a:lnTo>
                        <a:pt x="9938" y="7481"/>
                      </a:lnTo>
                      <a:lnTo>
                        <a:pt x="9938" y="7467"/>
                      </a:lnTo>
                      <a:lnTo>
                        <a:pt x="9934" y="7467"/>
                      </a:lnTo>
                      <a:lnTo>
                        <a:pt x="9938" y="7467"/>
                      </a:lnTo>
                      <a:lnTo>
                        <a:pt x="9924" y="7481"/>
                      </a:lnTo>
                      <a:cubicBezTo>
                        <a:pt x="10114" y="7086"/>
                        <a:pt x="10304" y="6687"/>
                        <a:pt x="10499" y="6292"/>
                      </a:cubicBezTo>
                      <a:cubicBezTo>
                        <a:pt x="10536" y="6216"/>
                        <a:pt x="10599" y="6146"/>
                        <a:pt x="10616" y="6067"/>
                      </a:cubicBezTo>
                      <a:cubicBezTo>
                        <a:pt x="10627" y="6012"/>
                        <a:pt x="10599" y="5925"/>
                        <a:pt x="10554" y="5897"/>
                      </a:cubicBezTo>
                      <a:cubicBezTo>
                        <a:pt x="10509" y="5866"/>
                        <a:pt x="10402" y="5860"/>
                        <a:pt x="10364" y="5890"/>
                      </a:cubicBezTo>
                      <a:cubicBezTo>
                        <a:pt x="10263" y="5980"/>
                        <a:pt x="10162" y="6084"/>
                        <a:pt x="10100" y="6199"/>
                      </a:cubicBezTo>
                      <a:cubicBezTo>
                        <a:pt x="9892" y="6590"/>
                        <a:pt x="9681" y="6982"/>
                        <a:pt x="9501" y="7384"/>
                      </a:cubicBezTo>
                      <a:cubicBezTo>
                        <a:pt x="9092" y="8281"/>
                        <a:pt x="8718" y="9192"/>
                        <a:pt x="8302" y="10086"/>
                      </a:cubicBezTo>
                      <a:cubicBezTo>
                        <a:pt x="8160" y="10398"/>
                        <a:pt x="8157" y="10678"/>
                        <a:pt x="8326" y="10956"/>
                      </a:cubicBezTo>
                      <a:cubicBezTo>
                        <a:pt x="8572" y="11348"/>
                        <a:pt x="8839" y="11725"/>
                        <a:pt x="9095" y="12110"/>
                      </a:cubicBezTo>
                      <a:cubicBezTo>
                        <a:pt x="9626" y="12914"/>
                        <a:pt x="10333" y="13579"/>
                        <a:pt x="10960" y="14310"/>
                      </a:cubicBezTo>
                      <a:cubicBezTo>
                        <a:pt x="11109" y="14483"/>
                        <a:pt x="11292" y="14532"/>
                        <a:pt x="11524" y="14469"/>
                      </a:cubicBezTo>
                      <a:cubicBezTo>
                        <a:pt x="12318" y="14262"/>
                        <a:pt x="13122" y="14081"/>
                        <a:pt x="13915" y="13859"/>
                      </a:cubicBezTo>
                      <a:cubicBezTo>
                        <a:pt x="14452" y="13710"/>
                        <a:pt x="14975" y="13510"/>
                        <a:pt x="15505" y="13329"/>
                      </a:cubicBezTo>
                      <a:cubicBezTo>
                        <a:pt x="15679" y="13270"/>
                        <a:pt x="15814" y="13163"/>
                        <a:pt x="15890" y="13000"/>
                      </a:cubicBezTo>
                      <a:cubicBezTo>
                        <a:pt x="15983" y="12803"/>
                        <a:pt x="16091" y="12602"/>
                        <a:pt x="16154" y="12394"/>
                      </a:cubicBezTo>
                      <a:cubicBezTo>
                        <a:pt x="16365" y="11680"/>
                        <a:pt x="16555" y="10959"/>
                        <a:pt x="16760" y="10242"/>
                      </a:cubicBezTo>
                      <a:cubicBezTo>
                        <a:pt x="16936" y="9626"/>
                        <a:pt x="17120" y="9009"/>
                        <a:pt x="17300" y="8388"/>
                      </a:cubicBezTo>
                      <a:cubicBezTo>
                        <a:pt x="17588" y="8451"/>
                        <a:pt x="17841" y="8503"/>
                        <a:pt x="17969" y="8759"/>
                      </a:cubicBezTo>
                      <a:cubicBezTo>
                        <a:pt x="17979" y="8787"/>
                        <a:pt x="18025" y="8812"/>
                        <a:pt x="18052" y="8815"/>
                      </a:cubicBezTo>
                      <a:cubicBezTo>
                        <a:pt x="18395" y="8856"/>
                        <a:pt x="18620" y="9088"/>
                        <a:pt x="18828" y="9306"/>
                      </a:cubicBezTo>
                      <a:cubicBezTo>
                        <a:pt x="19289" y="9781"/>
                        <a:pt x="19843" y="9789"/>
                        <a:pt x="20432" y="9656"/>
                      </a:cubicBezTo>
                      <a:cubicBezTo>
                        <a:pt x="20637" y="9612"/>
                        <a:pt x="20834" y="9542"/>
                        <a:pt x="21025" y="9487"/>
                      </a:cubicBezTo>
                      <a:cubicBezTo>
                        <a:pt x="21180" y="9542"/>
                        <a:pt x="21201" y="9664"/>
                        <a:pt x="21201" y="9781"/>
                      </a:cubicBezTo>
                      <a:cubicBezTo>
                        <a:pt x="21222" y="10609"/>
                        <a:pt x="21257" y="11438"/>
                        <a:pt x="21073" y="12255"/>
                      </a:cubicBezTo>
                      <a:cubicBezTo>
                        <a:pt x="20928" y="12917"/>
                        <a:pt x="20796" y="13582"/>
                        <a:pt x="20647" y="14282"/>
                      </a:cubicBezTo>
                      <a:cubicBezTo>
                        <a:pt x="20561" y="14237"/>
                        <a:pt x="20474" y="14220"/>
                        <a:pt x="20432" y="14168"/>
                      </a:cubicBezTo>
                      <a:cubicBezTo>
                        <a:pt x="20245" y="13942"/>
                        <a:pt x="20072" y="13710"/>
                        <a:pt x="19902" y="13475"/>
                      </a:cubicBezTo>
                      <a:cubicBezTo>
                        <a:pt x="19795" y="13323"/>
                        <a:pt x="19698" y="13160"/>
                        <a:pt x="19605" y="12997"/>
                      </a:cubicBezTo>
                      <a:cubicBezTo>
                        <a:pt x="19480" y="12771"/>
                        <a:pt x="19279" y="12702"/>
                        <a:pt x="19032" y="12716"/>
                      </a:cubicBezTo>
                      <a:cubicBezTo>
                        <a:pt x="18925" y="12720"/>
                        <a:pt x="18818" y="12727"/>
                        <a:pt x="18717" y="12751"/>
                      </a:cubicBezTo>
                      <a:cubicBezTo>
                        <a:pt x="18191" y="12882"/>
                        <a:pt x="17664" y="13011"/>
                        <a:pt x="17144" y="13163"/>
                      </a:cubicBezTo>
                      <a:cubicBezTo>
                        <a:pt x="16760" y="13274"/>
                        <a:pt x="16386" y="13423"/>
                        <a:pt x="16046" y="13541"/>
                      </a:cubicBezTo>
                      <a:cubicBezTo>
                        <a:pt x="15817" y="13901"/>
                        <a:pt x="15807" y="14251"/>
                        <a:pt x="15821" y="14608"/>
                      </a:cubicBezTo>
                      <a:cubicBezTo>
                        <a:pt x="15834" y="14913"/>
                        <a:pt x="15831" y="15218"/>
                        <a:pt x="15845" y="15519"/>
                      </a:cubicBezTo>
                      <a:cubicBezTo>
                        <a:pt x="15858" y="15848"/>
                        <a:pt x="15962" y="16139"/>
                        <a:pt x="16191" y="16403"/>
                      </a:cubicBezTo>
                      <a:cubicBezTo>
                        <a:pt x="16576" y="16843"/>
                        <a:pt x="16999" y="17248"/>
                        <a:pt x="17449" y="17626"/>
                      </a:cubicBezTo>
                      <a:cubicBezTo>
                        <a:pt x="17630" y="17778"/>
                        <a:pt x="17844" y="17896"/>
                        <a:pt x="18070" y="18045"/>
                      </a:cubicBezTo>
                      <a:cubicBezTo>
                        <a:pt x="17972" y="18211"/>
                        <a:pt x="17785" y="18284"/>
                        <a:pt x="17643" y="18402"/>
                      </a:cubicBezTo>
                      <a:cubicBezTo>
                        <a:pt x="17497" y="18523"/>
                        <a:pt x="17345" y="18637"/>
                        <a:pt x="17182" y="18735"/>
                      </a:cubicBezTo>
                      <a:cubicBezTo>
                        <a:pt x="16840" y="18939"/>
                        <a:pt x="16486" y="19126"/>
                        <a:pt x="16095" y="19243"/>
                      </a:cubicBezTo>
                      <a:cubicBezTo>
                        <a:pt x="15745" y="19352"/>
                        <a:pt x="15405" y="19497"/>
                        <a:pt x="15062" y="19622"/>
                      </a:cubicBezTo>
                      <a:cubicBezTo>
                        <a:pt x="14996" y="19646"/>
                        <a:pt x="14934" y="19680"/>
                        <a:pt x="14865" y="19697"/>
                      </a:cubicBezTo>
                      <a:cubicBezTo>
                        <a:pt x="13859" y="19944"/>
                        <a:pt x="12855" y="20190"/>
                        <a:pt x="11809" y="20200"/>
                      </a:cubicBezTo>
                      <a:cubicBezTo>
                        <a:pt x="11459" y="20200"/>
                        <a:pt x="11105" y="20193"/>
                        <a:pt x="10755" y="20190"/>
                      </a:cubicBezTo>
                      <a:cubicBezTo>
                        <a:pt x="10724" y="20186"/>
                        <a:pt x="10693" y="20162"/>
                        <a:pt x="10630" y="20134"/>
                      </a:cubicBezTo>
                      <a:cubicBezTo>
                        <a:pt x="10645" y="19985"/>
                        <a:pt x="10661" y="19822"/>
                        <a:pt x="10679" y="19628"/>
                      </a:cubicBezTo>
                      <a:cubicBezTo>
                        <a:pt x="10765" y="19715"/>
                        <a:pt x="10824" y="19774"/>
                        <a:pt x="10877" y="19830"/>
                      </a:cubicBezTo>
                      <a:cubicBezTo>
                        <a:pt x="11064" y="19822"/>
                        <a:pt x="11035" y="19625"/>
                        <a:pt x="11150" y="19563"/>
                      </a:cubicBezTo>
                      <a:cubicBezTo>
                        <a:pt x="11181" y="19687"/>
                        <a:pt x="11209" y="19812"/>
                        <a:pt x="11247" y="19975"/>
                      </a:cubicBezTo>
                      <a:cubicBezTo>
                        <a:pt x="11455" y="19926"/>
                        <a:pt x="11635" y="19885"/>
                        <a:pt x="11819" y="19843"/>
                      </a:cubicBezTo>
                      <a:cubicBezTo>
                        <a:pt x="11874" y="19736"/>
                        <a:pt x="11926" y="19635"/>
                        <a:pt x="11985" y="19525"/>
                      </a:cubicBezTo>
                      <a:cubicBezTo>
                        <a:pt x="12044" y="19601"/>
                        <a:pt x="12096" y="19667"/>
                        <a:pt x="12148" y="19729"/>
                      </a:cubicBezTo>
                      <a:cubicBezTo>
                        <a:pt x="12328" y="19670"/>
                        <a:pt x="12474" y="19622"/>
                        <a:pt x="12636" y="19569"/>
                      </a:cubicBezTo>
                      <a:cubicBezTo>
                        <a:pt x="12674" y="19451"/>
                        <a:pt x="12730" y="19344"/>
                        <a:pt x="12737" y="19230"/>
                      </a:cubicBezTo>
                      <a:cubicBezTo>
                        <a:pt x="12775" y="18589"/>
                        <a:pt x="12802" y="17948"/>
                        <a:pt x="12827" y="17307"/>
                      </a:cubicBezTo>
                      <a:cubicBezTo>
                        <a:pt x="12837" y="17096"/>
                        <a:pt x="12778" y="16912"/>
                        <a:pt x="12626" y="16749"/>
                      </a:cubicBezTo>
                      <a:cubicBezTo>
                        <a:pt x="12158" y="16247"/>
                        <a:pt x="11697" y="15734"/>
                        <a:pt x="11233" y="15228"/>
                      </a:cubicBezTo>
                      <a:cubicBezTo>
                        <a:pt x="11153" y="15141"/>
                        <a:pt x="11064" y="15052"/>
                        <a:pt x="10960" y="14996"/>
                      </a:cubicBezTo>
                      <a:cubicBezTo>
                        <a:pt x="10897" y="14965"/>
                        <a:pt x="10762" y="14972"/>
                        <a:pt x="10720" y="15013"/>
                      </a:cubicBezTo>
                      <a:cubicBezTo>
                        <a:pt x="10474" y="15277"/>
                        <a:pt x="10149" y="15447"/>
                        <a:pt x="9882" y="15682"/>
                      </a:cubicBezTo>
                      <a:cubicBezTo>
                        <a:pt x="9570" y="15952"/>
                        <a:pt x="9238" y="16202"/>
                        <a:pt x="8912" y="16465"/>
                      </a:cubicBezTo>
                      <a:cubicBezTo>
                        <a:pt x="8860" y="16507"/>
                        <a:pt x="8794" y="16545"/>
                        <a:pt x="8763" y="16600"/>
                      </a:cubicBezTo>
                      <a:cubicBezTo>
                        <a:pt x="8586" y="16902"/>
                        <a:pt x="8316" y="17120"/>
                        <a:pt x="8059" y="17352"/>
                      </a:cubicBezTo>
                      <a:cubicBezTo>
                        <a:pt x="7758" y="17629"/>
                        <a:pt x="7706" y="17841"/>
                        <a:pt x="7917" y="18211"/>
                      </a:cubicBezTo>
                      <a:cubicBezTo>
                        <a:pt x="8187" y="18693"/>
                        <a:pt x="8358" y="19199"/>
                        <a:pt x="8451" y="19767"/>
                      </a:cubicBezTo>
                      <a:cubicBezTo>
                        <a:pt x="8350" y="19767"/>
                        <a:pt x="8267" y="19781"/>
                        <a:pt x="8187" y="19763"/>
                      </a:cubicBezTo>
                      <a:cubicBezTo>
                        <a:pt x="7439" y="19625"/>
                        <a:pt x="6750" y="19317"/>
                        <a:pt x="6088" y="18970"/>
                      </a:cubicBezTo>
                      <a:cubicBezTo>
                        <a:pt x="5111" y="18461"/>
                        <a:pt x="4210" y="17844"/>
                        <a:pt x="3462" y="17036"/>
                      </a:cubicBezTo>
                      <a:cubicBezTo>
                        <a:pt x="3063" y="16603"/>
                        <a:pt x="2710" y="16146"/>
                        <a:pt x="2475" y="15610"/>
                      </a:cubicBezTo>
                      <a:cubicBezTo>
                        <a:pt x="2218" y="15034"/>
                        <a:pt x="1958" y="14462"/>
                        <a:pt x="1698" y="13887"/>
                      </a:cubicBezTo>
                      <a:close/>
                      <a:moveTo>
                        <a:pt x="11219" y="3309"/>
                      </a:moveTo>
                      <a:cubicBezTo>
                        <a:pt x="11251" y="2661"/>
                        <a:pt x="11292" y="2467"/>
                        <a:pt x="11445" y="2211"/>
                      </a:cubicBezTo>
                      <a:cubicBezTo>
                        <a:pt x="11601" y="2321"/>
                        <a:pt x="11677" y="2453"/>
                        <a:pt x="11632" y="2641"/>
                      </a:cubicBezTo>
                      <a:cubicBezTo>
                        <a:pt x="11576" y="2876"/>
                        <a:pt x="11448" y="3070"/>
                        <a:pt x="11219" y="3309"/>
                      </a:cubicBezTo>
                      <a:close/>
                      <a:moveTo>
                        <a:pt x="17480" y="7227"/>
                      </a:moveTo>
                      <a:lnTo>
                        <a:pt x="17453" y="7227"/>
                      </a:lnTo>
                      <a:cubicBezTo>
                        <a:pt x="17453" y="7214"/>
                        <a:pt x="17449" y="7197"/>
                        <a:pt x="17453" y="7183"/>
                      </a:cubicBezTo>
                      <a:cubicBezTo>
                        <a:pt x="17456" y="7165"/>
                        <a:pt x="17463" y="7152"/>
                        <a:pt x="17470" y="7138"/>
                      </a:cubicBezTo>
                      <a:cubicBezTo>
                        <a:pt x="17473" y="7169"/>
                        <a:pt x="17477" y="7200"/>
                        <a:pt x="17480" y="7227"/>
                      </a:cubicBezTo>
                      <a:close/>
                      <a:moveTo>
                        <a:pt x="12217" y="17110"/>
                      </a:moveTo>
                      <a:cubicBezTo>
                        <a:pt x="12217" y="17092"/>
                        <a:pt x="12266" y="17065"/>
                        <a:pt x="12287" y="17068"/>
                      </a:cubicBezTo>
                      <a:cubicBezTo>
                        <a:pt x="12314" y="17071"/>
                        <a:pt x="12356" y="17106"/>
                        <a:pt x="12353" y="17127"/>
                      </a:cubicBezTo>
                      <a:cubicBezTo>
                        <a:pt x="12349" y="17206"/>
                        <a:pt x="12328" y="17283"/>
                        <a:pt x="12314" y="17359"/>
                      </a:cubicBezTo>
                      <a:cubicBezTo>
                        <a:pt x="12287" y="17356"/>
                        <a:pt x="12255" y="17352"/>
                        <a:pt x="12228" y="17348"/>
                      </a:cubicBezTo>
                      <a:cubicBezTo>
                        <a:pt x="12220" y="17268"/>
                        <a:pt x="12214" y="17189"/>
                        <a:pt x="12217" y="1711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2"/>
                <p:cNvSpPr/>
                <p:nvPr/>
              </p:nvSpPr>
              <p:spPr>
                <a:xfrm>
                  <a:off x="4754925" y="2618725"/>
                  <a:ext cx="17350" cy="67225"/>
                </a:xfrm>
                <a:custGeom>
                  <a:avLst/>
                  <a:gdLst/>
                  <a:ahLst/>
                  <a:cxnLst/>
                  <a:rect l="l" t="t" r="r" b="b"/>
                  <a:pathLst>
                    <a:path w="694" h="2689" extrusionOk="0">
                      <a:moveTo>
                        <a:pt x="527" y="0"/>
                      </a:moveTo>
                      <a:cubicBezTo>
                        <a:pt x="485" y="0"/>
                        <a:pt x="416" y="42"/>
                        <a:pt x="406" y="76"/>
                      </a:cubicBezTo>
                      <a:cubicBezTo>
                        <a:pt x="357" y="291"/>
                        <a:pt x="312" y="502"/>
                        <a:pt x="285" y="720"/>
                      </a:cubicBezTo>
                      <a:cubicBezTo>
                        <a:pt x="219" y="1219"/>
                        <a:pt x="163" y="1721"/>
                        <a:pt x="104" y="2225"/>
                      </a:cubicBezTo>
                      <a:cubicBezTo>
                        <a:pt x="87" y="2366"/>
                        <a:pt x="0" y="2532"/>
                        <a:pt x="191" y="2626"/>
                      </a:cubicBezTo>
                      <a:cubicBezTo>
                        <a:pt x="312" y="2689"/>
                        <a:pt x="444" y="2557"/>
                        <a:pt x="485" y="2290"/>
                      </a:cubicBezTo>
                      <a:cubicBezTo>
                        <a:pt x="568" y="1760"/>
                        <a:pt x="631" y="1223"/>
                        <a:pt x="693" y="738"/>
                      </a:cubicBezTo>
                      <a:cubicBezTo>
                        <a:pt x="672" y="485"/>
                        <a:pt x="659" y="284"/>
                        <a:pt x="635" y="87"/>
                      </a:cubicBezTo>
                      <a:cubicBezTo>
                        <a:pt x="627" y="52"/>
                        <a:pt x="565" y="0"/>
                        <a:pt x="5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2"/>
                <p:cNvSpPr/>
                <p:nvPr/>
              </p:nvSpPr>
              <p:spPr>
                <a:xfrm>
                  <a:off x="4771650" y="2627800"/>
                  <a:ext cx="12925" cy="53650"/>
                </a:xfrm>
                <a:custGeom>
                  <a:avLst/>
                  <a:gdLst/>
                  <a:ahLst/>
                  <a:cxnLst/>
                  <a:rect l="l" t="t" r="r" b="b"/>
                  <a:pathLst>
                    <a:path w="517" h="2146" extrusionOk="0">
                      <a:moveTo>
                        <a:pt x="278" y="2076"/>
                      </a:moveTo>
                      <a:cubicBezTo>
                        <a:pt x="312" y="2017"/>
                        <a:pt x="343" y="1955"/>
                        <a:pt x="353" y="1892"/>
                      </a:cubicBezTo>
                      <a:cubicBezTo>
                        <a:pt x="388" y="1678"/>
                        <a:pt x="423" y="1459"/>
                        <a:pt x="440" y="1241"/>
                      </a:cubicBezTo>
                      <a:cubicBezTo>
                        <a:pt x="472" y="829"/>
                        <a:pt x="516" y="413"/>
                        <a:pt x="388" y="1"/>
                      </a:cubicBezTo>
                      <a:cubicBezTo>
                        <a:pt x="125" y="586"/>
                        <a:pt x="32" y="1200"/>
                        <a:pt x="3" y="1823"/>
                      </a:cubicBezTo>
                      <a:cubicBezTo>
                        <a:pt x="0" y="1903"/>
                        <a:pt x="32" y="1986"/>
                        <a:pt x="59" y="2062"/>
                      </a:cubicBezTo>
                      <a:cubicBezTo>
                        <a:pt x="87" y="2138"/>
                        <a:pt x="236" y="2145"/>
                        <a:pt x="278" y="207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2"/>
                <p:cNvSpPr/>
                <p:nvPr/>
              </p:nvSpPr>
              <p:spPr>
                <a:xfrm>
                  <a:off x="4521925" y="2650950"/>
                  <a:ext cx="17100" cy="93050"/>
                </a:xfrm>
                <a:custGeom>
                  <a:avLst/>
                  <a:gdLst/>
                  <a:ahLst/>
                  <a:cxnLst/>
                  <a:rect l="l" t="t" r="r" b="b"/>
                  <a:pathLst>
                    <a:path w="684" h="3722" extrusionOk="0">
                      <a:moveTo>
                        <a:pt x="25" y="3306"/>
                      </a:moveTo>
                      <a:cubicBezTo>
                        <a:pt x="4" y="3368"/>
                        <a:pt x="0" y="3440"/>
                        <a:pt x="10" y="3506"/>
                      </a:cubicBezTo>
                      <a:cubicBezTo>
                        <a:pt x="18" y="3565"/>
                        <a:pt x="55" y="3617"/>
                        <a:pt x="101" y="3721"/>
                      </a:cubicBezTo>
                      <a:cubicBezTo>
                        <a:pt x="205" y="3617"/>
                        <a:pt x="298" y="3562"/>
                        <a:pt x="330" y="3482"/>
                      </a:cubicBezTo>
                      <a:cubicBezTo>
                        <a:pt x="409" y="3277"/>
                        <a:pt x="475" y="3066"/>
                        <a:pt x="520" y="2851"/>
                      </a:cubicBezTo>
                      <a:cubicBezTo>
                        <a:pt x="683" y="2017"/>
                        <a:pt x="617" y="1171"/>
                        <a:pt x="607" y="329"/>
                      </a:cubicBezTo>
                      <a:cubicBezTo>
                        <a:pt x="607" y="294"/>
                        <a:pt x="600" y="260"/>
                        <a:pt x="592" y="229"/>
                      </a:cubicBezTo>
                      <a:cubicBezTo>
                        <a:pt x="554" y="45"/>
                        <a:pt x="503" y="10"/>
                        <a:pt x="226" y="0"/>
                      </a:cubicBezTo>
                      <a:cubicBezTo>
                        <a:pt x="229" y="419"/>
                        <a:pt x="232" y="835"/>
                        <a:pt x="236" y="1251"/>
                      </a:cubicBezTo>
                      <a:cubicBezTo>
                        <a:pt x="236" y="1943"/>
                        <a:pt x="257" y="2636"/>
                        <a:pt x="25" y="330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2"/>
                <p:cNvSpPr/>
                <p:nvPr/>
              </p:nvSpPr>
              <p:spPr>
                <a:xfrm>
                  <a:off x="4342275" y="2677350"/>
                  <a:ext cx="11200" cy="114875"/>
                </a:xfrm>
                <a:custGeom>
                  <a:avLst/>
                  <a:gdLst/>
                  <a:ahLst/>
                  <a:cxnLst/>
                  <a:rect l="l" t="t" r="r" b="b"/>
                  <a:pathLst>
                    <a:path w="448" h="4595" extrusionOk="0">
                      <a:moveTo>
                        <a:pt x="156" y="4594"/>
                      </a:moveTo>
                      <a:cubicBezTo>
                        <a:pt x="208" y="4591"/>
                        <a:pt x="264" y="4525"/>
                        <a:pt x="302" y="4474"/>
                      </a:cubicBezTo>
                      <a:cubicBezTo>
                        <a:pt x="329" y="4432"/>
                        <a:pt x="329" y="4377"/>
                        <a:pt x="333" y="4324"/>
                      </a:cubicBezTo>
                      <a:cubicBezTo>
                        <a:pt x="447" y="2973"/>
                        <a:pt x="385" y="1626"/>
                        <a:pt x="298" y="275"/>
                      </a:cubicBezTo>
                      <a:cubicBezTo>
                        <a:pt x="294" y="181"/>
                        <a:pt x="246" y="91"/>
                        <a:pt x="219" y="0"/>
                      </a:cubicBezTo>
                      <a:cubicBezTo>
                        <a:pt x="194" y="4"/>
                        <a:pt x="173" y="11"/>
                        <a:pt x="149" y="14"/>
                      </a:cubicBezTo>
                      <a:cubicBezTo>
                        <a:pt x="142" y="49"/>
                        <a:pt x="128" y="80"/>
                        <a:pt x="125" y="115"/>
                      </a:cubicBezTo>
                      <a:cubicBezTo>
                        <a:pt x="87" y="1497"/>
                        <a:pt x="52" y="2883"/>
                        <a:pt x="14" y="4269"/>
                      </a:cubicBezTo>
                      <a:cubicBezTo>
                        <a:pt x="14" y="4335"/>
                        <a:pt x="0" y="4412"/>
                        <a:pt x="24" y="4470"/>
                      </a:cubicBezTo>
                      <a:cubicBezTo>
                        <a:pt x="45" y="4522"/>
                        <a:pt x="115" y="4594"/>
                        <a:pt x="156" y="459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2"/>
                <p:cNvSpPr/>
                <p:nvPr/>
              </p:nvSpPr>
              <p:spPr>
                <a:xfrm>
                  <a:off x="4376725" y="2702725"/>
                  <a:ext cx="11125" cy="97400"/>
                </a:xfrm>
                <a:custGeom>
                  <a:avLst/>
                  <a:gdLst/>
                  <a:ahLst/>
                  <a:cxnLst/>
                  <a:rect l="l" t="t" r="r" b="b"/>
                  <a:pathLst>
                    <a:path w="445" h="3896" extrusionOk="0">
                      <a:moveTo>
                        <a:pt x="150" y="3891"/>
                      </a:moveTo>
                      <a:cubicBezTo>
                        <a:pt x="199" y="3888"/>
                        <a:pt x="271" y="3871"/>
                        <a:pt x="282" y="3840"/>
                      </a:cubicBezTo>
                      <a:cubicBezTo>
                        <a:pt x="327" y="3733"/>
                        <a:pt x="368" y="3618"/>
                        <a:pt x="375" y="3507"/>
                      </a:cubicBezTo>
                      <a:cubicBezTo>
                        <a:pt x="403" y="3036"/>
                        <a:pt x="434" y="2565"/>
                        <a:pt x="437" y="2094"/>
                      </a:cubicBezTo>
                      <a:cubicBezTo>
                        <a:pt x="445" y="1574"/>
                        <a:pt x="431" y="1051"/>
                        <a:pt x="413" y="531"/>
                      </a:cubicBezTo>
                      <a:cubicBezTo>
                        <a:pt x="407" y="354"/>
                        <a:pt x="424" y="157"/>
                        <a:pt x="264" y="0"/>
                      </a:cubicBezTo>
                      <a:cubicBezTo>
                        <a:pt x="237" y="50"/>
                        <a:pt x="199" y="87"/>
                        <a:pt x="192" y="129"/>
                      </a:cubicBezTo>
                      <a:cubicBezTo>
                        <a:pt x="154" y="395"/>
                        <a:pt x="101" y="659"/>
                        <a:pt x="88" y="929"/>
                      </a:cubicBezTo>
                      <a:cubicBezTo>
                        <a:pt x="53" y="1667"/>
                        <a:pt x="32" y="2405"/>
                        <a:pt x="8" y="3147"/>
                      </a:cubicBezTo>
                      <a:cubicBezTo>
                        <a:pt x="5" y="3313"/>
                        <a:pt x="1" y="3483"/>
                        <a:pt x="8" y="3649"/>
                      </a:cubicBezTo>
                      <a:cubicBezTo>
                        <a:pt x="12" y="3712"/>
                        <a:pt x="39" y="3777"/>
                        <a:pt x="71" y="3836"/>
                      </a:cubicBezTo>
                      <a:cubicBezTo>
                        <a:pt x="81" y="3864"/>
                        <a:pt x="126" y="3895"/>
                        <a:pt x="150" y="389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2"/>
                <p:cNvSpPr/>
                <p:nvPr/>
              </p:nvSpPr>
              <p:spPr>
                <a:xfrm>
                  <a:off x="4412875" y="2715125"/>
                  <a:ext cx="10250" cy="52600"/>
                </a:xfrm>
                <a:custGeom>
                  <a:avLst/>
                  <a:gdLst/>
                  <a:ahLst/>
                  <a:cxnLst/>
                  <a:rect l="l" t="t" r="r" b="b"/>
                  <a:pathLst>
                    <a:path w="410" h="2104" extrusionOk="0">
                      <a:moveTo>
                        <a:pt x="139" y="2103"/>
                      </a:moveTo>
                      <a:cubicBezTo>
                        <a:pt x="291" y="1961"/>
                        <a:pt x="284" y="1764"/>
                        <a:pt x="309" y="1591"/>
                      </a:cubicBezTo>
                      <a:cubicBezTo>
                        <a:pt x="374" y="1064"/>
                        <a:pt x="409" y="534"/>
                        <a:pt x="250" y="0"/>
                      </a:cubicBezTo>
                      <a:cubicBezTo>
                        <a:pt x="232" y="59"/>
                        <a:pt x="197" y="118"/>
                        <a:pt x="197" y="177"/>
                      </a:cubicBezTo>
                      <a:cubicBezTo>
                        <a:pt x="194" y="801"/>
                        <a:pt x="0" y="1414"/>
                        <a:pt x="59" y="2044"/>
                      </a:cubicBezTo>
                      <a:cubicBezTo>
                        <a:pt x="59" y="2062"/>
                        <a:pt x="101" y="2076"/>
                        <a:pt x="139" y="210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2"/>
                <p:cNvSpPr/>
                <p:nvPr/>
              </p:nvSpPr>
              <p:spPr>
                <a:xfrm>
                  <a:off x="4720800" y="2694925"/>
                  <a:ext cx="1250" cy="1850"/>
                </a:xfrm>
                <a:custGeom>
                  <a:avLst/>
                  <a:gdLst/>
                  <a:ahLst/>
                  <a:cxnLst/>
                  <a:rect l="l" t="t" r="r" b="b"/>
                  <a:pathLst>
                    <a:path w="50" h="74" extrusionOk="0">
                      <a:moveTo>
                        <a:pt x="42" y="18"/>
                      </a:moveTo>
                      <a:cubicBezTo>
                        <a:pt x="38" y="8"/>
                        <a:pt x="18" y="4"/>
                        <a:pt x="4" y="1"/>
                      </a:cubicBezTo>
                      <a:cubicBezTo>
                        <a:pt x="4" y="25"/>
                        <a:pt x="4" y="50"/>
                        <a:pt x="0" y="74"/>
                      </a:cubicBezTo>
                      <a:cubicBezTo>
                        <a:pt x="14" y="66"/>
                        <a:pt x="25" y="63"/>
                        <a:pt x="38" y="60"/>
                      </a:cubicBezTo>
                      <a:cubicBezTo>
                        <a:pt x="38" y="46"/>
                        <a:pt x="49" y="29"/>
                        <a:pt x="42" y="1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2"/>
                <p:cNvSpPr/>
                <p:nvPr/>
              </p:nvSpPr>
              <p:spPr>
                <a:xfrm>
                  <a:off x="4616325" y="2643150"/>
                  <a:ext cx="38225" cy="149175"/>
                </a:xfrm>
                <a:custGeom>
                  <a:avLst/>
                  <a:gdLst/>
                  <a:ahLst/>
                  <a:cxnLst/>
                  <a:rect l="l" t="t" r="r" b="b"/>
                  <a:pathLst>
                    <a:path w="1529" h="5967" extrusionOk="0">
                      <a:moveTo>
                        <a:pt x="115" y="5921"/>
                      </a:moveTo>
                      <a:cubicBezTo>
                        <a:pt x="208" y="5967"/>
                        <a:pt x="292" y="5908"/>
                        <a:pt x="323" y="5824"/>
                      </a:cubicBezTo>
                      <a:cubicBezTo>
                        <a:pt x="382" y="5686"/>
                        <a:pt x="410" y="5533"/>
                        <a:pt x="469" y="5395"/>
                      </a:cubicBezTo>
                      <a:cubicBezTo>
                        <a:pt x="489" y="5346"/>
                        <a:pt x="555" y="5311"/>
                        <a:pt x="603" y="5273"/>
                      </a:cubicBezTo>
                      <a:lnTo>
                        <a:pt x="603" y="5260"/>
                      </a:lnTo>
                      <a:lnTo>
                        <a:pt x="603" y="5218"/>
                      </a:lnTo>
                      <a:cubicBezTo>
                        <a:pt x="587" y="5069"/>
                        <a:pt x="566" y="4920"/>
                        <a:pt x="549" y="4774"/>
                      </a:cubicBezTo>
                      <a:cubicBezTo>
                        <a:pt x="677" y="4913"/>
                        <a:pt x="608" y="5065"/>
                        <a:pt x="603" y="5218"/>
                      </a:cubicBezTo>
                      <a:cubicBezTo>
                        <a:pt x="608" y="5235"/>
                        <a:pt x="608" y="5252"/>
                        <a:pt x="611" y="5270"/>
                      </a:cubicBezTo>
                      <a:cubicBezTo>
                        <a:pt x="608" y="5270"/>
                        <a:pt x="608" y="5273"/>
                        <a:pt x="603" y="5273"/>
                      </a:cubicBezTo>
                      <a:cubicBezTo>
                        <a:pt x="590" y="5436"/>
                        <a:pt x="566" y="5599"/>
                        <a:pt x="569" y="5759"/>
                      </a:cubicBezTo>
                      <a:cubicBezTo>
                        <a:pt x="569" y="5807"/>
                        <a:pt x="638" y="5879"/>
                        <a:pt x="694" y="5900"/>
                      </a:cubicBezTo>
                      <a:cubicBezTo>
                        <a:pt x="790" y="5935"/>
                        <a:pt x="864" y="5869"/>
                        <a:pt x="894" y="5786"/>
                      </a:cubicBezTo>
                      <a:cubicBezTo>
                        <a:pt x="929" y="5692"/>
                        <a:pt x="950" y="5588"/>
                        <a:pt x="964" y="5492"/>
                      </a:cubicBezTo>
                      <a:cubicBezTo>
                        <a:pt x="1068" y="4771"/>
                        <a:pt x="1179" y="4054"/>
                        <a:pt x="1273" y="3333"/>
                      </a:cubicBezTo>
                      <a:cubicBezTo>
                        <a:pt x="1359" y="2644"/>
                        <a:pt x="1442" y="1958"/>
                        <a:pt x="1505" y="1268"/>
                      </a:cubicBezTo>
                      <a:cubicBezTo>
                        <a:pt x="1529" y="984"/>
                        <a:pt x="1497" y="693"/>
                        <a:pt x="1481" y="409"/>
                      </a:cubicBezTo>
                      <a:cubicBezTo>
                        <a:pt x="1473" y="319"/>
                        <a:pt x="1449" y="211"/>
                        <a:pt x="1310" y="204"/>
                      </a:cubicBezTo>
                      <a:cubicBezTo>
                        <a:pt x="1179" y="364"/>
                        <a:pt x="1182" y="551"/>
                        <a:pt x="1169" y="734"/>
                      </a:cubicBezTo>
                      <a:cubicBezTo>
                        <a:pt x="1099" y="1649"/>
                        <a:pt x="985" y="2561"/>
                        <a:pt x="805" y="3464"/>
                      </a:cubicBezTo>
                      <a:cubicBezTo>
                        <a:pt x="787" y="3343"/>
                        <a:pt x="774" y="3226"/>
                        <a:pt x="790" y="3111"/>
                      </a:cubicBezTo>
                      <a:cubicBezTo>
                        <a:pt x="888" y="2353"/>
                        <a:pt x="843" y="1593"/>
                        <a:pt x="840" y="832"/>
                      </a:cubicBezTo>
                      <a:cubicBezTo>
                        <a:pt x="840" y="616"/>
                        <a:pt x="795" y="395"/>
                        <a:pt x="760" y="180"/>
                      </a:cubicBezTo>
                      <a:cubicBezTo>
                        <a:pt x="749" y="128"/>
                        <a:pt x="683" y="87"/>
                        <a:pt x="614" y="0"/>
                      </a:cubicBezTo>
                      <a:cubicBezTo>
                        <a:pt x="569" y="128"/>
                        <a:pt x="528" y="201"/>
                        <a:pt x="520" y="277"/>
                      </a:cubicBezTo>
                      <a:cubicBezTo>
                        <a:pt x="493" y="582"/>
                        <a:pt x="469" y="883"/>
                        <a:pt x="462" y="1189"/>
                      </a:cubicBezTo>
                      <a:cubicBezTo>
                        <a:pt x="448" y="1947"/>
                        <a:pt x="483" y="2709"/>
                        <a:pt x="361" y="3464"/>
                      </a:cubicBezTo>
                      <a:cubicBezTo>
                        <a:pt x="250" y="4130"/>
                        <a:pt x="146" y="4798"/>
                        <a:pt x="42" y="5468"/>
                      </a:cubicBezTo>
                      <a:cubicBezTo>
                        <a:pt x="25" y="5568"/>
                        <a:pt x="1" y="5668"/>
                        <a:pt x="8" y="5769"/>
                      </a:cubicBezTo>
                      <a:cubicBezTo>
                        <a:pt x="15" y="5824"/>
                        <a:pt x="63" y="5897"/>
                        <a:pt x="115" y="5921"/>
                      </a:cubicBezTo>
                      <a:close/>
                      <a:moveTo>
                        <a:pt x="683" y="4037"/>
                      </a:moveTo>
                      <a:lnTo>
                        <a:pt x="718" y="4037"/>
                      </a:lnTo>
                      <a:lnTo>
                        <a:pt x="718" y="4317"/>
                      </a:lnTo>
                      <a:lnTo>
                        <a:pt x="683" y="4317"/>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2"/>
                <p:cNvSpPr/>
                <p:nvPr/>
              </p:nvSpPr>
              <p:spPr>
                <a:xfrm>
                  <a:off x="4645875" y="2662450"/>
                  <a:ext cx="27050" cy="116700"/>
                </a:xfrm>
                <a:custGeom>
                  <a:avLst/>
                  <a:gdLst/>
                  <a:ahLst/>
                  <a:cxnLst/>
                  <a:rect l="l" t="t" r="r" b="b"/>
                  <a:pathLst>
                    <a:path w="1082" h="4668" extrusionOk="0">
                      <a:moveTo>
                        <a:pt x="28" y="4120"/>
                      </a:moveTo>
                      <a:cubicBezTo>
                        <a:pt x="0" y="4262"/>
                        <a:pt x="18" y="4418"/>
                        <a:pt x="35" y="4567"/>
                      </a:cubicBezTo>
                      <a:cubicBezTo>
                        <a:pt x="35" y="4602"/>
                        <a:pt x="104" y="4650"/>
                        <a:pt x="149" y="4661"/>
                      </a:cubicBezTo>
                      <a:cubicBezTo>
                        <a:pt x="191" y="4667"/>
                        <a:pt x="264" y="4643"/>
                        <a:pt x="288" y="4613"/>
                      </a:cubicBezTo>
                      <a:cubicBezTo>
                        <a:pt x="336" y="4546"/>
                        <a:pt x="378" y="4467"/>
                        <a:pt x="395" y="4387"/>
                      </a:cubicBezTo>
                      <a:cubicBezTo>
                        <a:pt x="565" y="3680"/>
                        <a:pt x="721" y="2974"/>
                        <a:pt x="894" y="2270"/>
                      </a:cubicBezTo>
                      <a:cubicBezTo>
                        <a:pt x="1043" y="1674"/>
                        <a:pt x="1081" y="1071"/>
                        <a:pt x="1054" y="461"/>
                      </a:cubicBezTo>
                      <a:cubicBezTo>
                        <a:pt x="1047" y="309"/>
                        <a:pt x="1050" y="153"/>
                        <a:pt x="846" y="1"/>
                      </a:cubicBezTo>
                      <a:cubicBezTo>
                        <a:pt x="790" y="105"/>
                        <a:pt x="735" y="174"/>
                        <a:pt x="724" y="247"/>
                      </a:cubicBezTo>
                      <a:cubicBezTo>
                        <a:pt x="697" y="430"/>
                        <a:pt x="683" y="614"/>
                        <a:pt x="680" y="801"/>
                      </a:cubicBezTo>
                      <a:cubicBezTo>
                        <a:pt x="669" y="1203"/>
                        <a:pt x="645" y="1608"/>
                        <a:pt x="541" y="2003"/>
                      </a:cubicBezTo>
                      <a:cubicBezTo>
                        <a:pt x="444" y="2363"/>
                        <a:pt x="354" y="2724"/>
                        <a:pt x="267" y="3084"/>
                      </a:cubicBezTo>
                      <a:cubicBezTo>
                        <a:pt x="184" y="3428"/>
                        <a:pt x="94" y="3770"/>
                        <a:pt x="28" y="412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2"/>
                <p:cNvSpPr/>
                <p:nvPr/>
              </p:nvSpPr>
              <p:spPr>
                <a:xfrm>
                  <a:off x="4468475" y="2481675"/>
                  <a:ext cx="15775" cy="89675"/>
                </a:xfrm>
                <a:custGeom>
                  <a:avLst/>
                  <a:gdLst/>
                  <a:ahLst/>
                  <a:cxnLst/>
                  <a:rect l="l" t="t" r="r" b="b"/>
                  <a:pathLst>
                    <a:path w="631" h="3587" extrusionOk="0">
                      <a:moveTo>
                        <a:pt x="610" y="1067"/>
                      </a:moveTo>
                      <a:cubicBezTo>
                        <a:pt x="631" y="805"/>
                        <a:pt x="593" y="530"/>
                        <a:pt x="576" y="264"/>
                      </a:cubicBezTo>
                      <a:cubicBezTo>
                        <a:pt x="568" y="202"/>
                        <a:pt x="541" y="143"/>
                        <a:pt x="496" y="1"/>
                      </a:cubicBezTo>
                      <a:cubicBezTo>
                        <a:pt x="455" y="139"/>
                        <a:pt x="426" y="198"/>
                        <a:pt x="420" y="257"/>
                      </a:cubicBezTo>
                      <a:cubicBezTo>
                        <a:pt x="326" y="922"/>
                        <a:pt x="232" y="1590"/>
                        <a:pt x="139" y="2256"/>
                      </a:cubicBezTo>
                      <a:cubicBezTo>
                        <a:pt x="104" y="2523"/>
                        <a:pt x="73" y="2793"/>
                        <a:pt x="35" y="3056"/>
                      </a:cubicBezTo>
                      <a:cubicBezTo>
                        <a:pt x="0" y="3271"/>
                        <a:pt x="49" y="3451"/>
                        <a:pt x="229" y="3586"/>
                      </a:cubicBezTo>
                      <a:cubicBezTo>
                        <a:pt x="285" y="3399"/>
                        <a:pt x="375" y="3216"/>
                        <a:pt x="399" y="3025"/>
                      </a:cubicBezTo>
                      <a:cubicBezTo>
                        <a:pt x="482" y="2374"/>
                        <a:pt x="558" y="1723"/>
                        <a:pt x="610" y="106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2"/>
                <p:cNvSpPr/>
                <p:nvPr/>
              </p:nvSpPr>
              <p:spPr>
                <a:xfrm>
                  <a:off x="4708675" y="2804250"/>
                  <a:ext cx="13700" cy="76525"/>
                </a:xfrm>
                <a:custGeom>
                  <a:avLst/>
                  <a:gdLst/>
                  <a:ahLst/>
                  <a:cxnLst/>
                  <a:rect l="l" t="t" r="r" b="b"/>
                  <a:pathLst>
                    <a:path w="548" h="3061" extrusionOk="0">
                      <a:moveTo>
                        <a:pt x="173" y="3060"/>
                      </a:moveTo>
                      <a:cubicBezTo>
                        <a:pt x="326" y="3029"/>
                        <a:pt x="347" y="2907"/>
                        <a:pt x="360" y="2790"/>
                      </a:cubicBezTo>
                      <a:cubicBezTo>
                        <a:pt x="416" y="2322"/>
                        <a:pt x="485" y="1858"/>
                        <a:pt x="523" y="1386"/>
                      </a:cubicBezTo>
                      <a:cubicBezTo>
                        <a:pt x="547" y="1068"/>
                        <a:pt x="531" y="749"/>
                        <a:pt x="523" y="430"/>
                      </a:cubicBezTo>
                      <a:cubicBezTo>
                        <a:pt x="520" y="257"/>
                        <a:pt x="489" y="91"/>
                        <a:pt x="267" y="1"/>
                      </a:cubicBezTo>
                      <a:cubicBezTo>
                        <a:pt x="108" y="163"/>
                        <a:pt x="149" y="340"/>
                        <a:pt x="146" y="503"/>
                      </a:cubicBezTo>
                      <a:cubicBezTo>
                        <a:pt x="139" y="1040"/>
                        <a:pt x="146" y="1577"/>
                        <a:pt x="42" y="2110"/>
                      </a:cubicBezTo>
                      <a:cubicBezTo>
                        <a:pt x="0" y="2325"/>
                        <a:pt x="18" y="2547"/>
                        <a:pt x="14" y="2766"/>
                      </a:cubicBezTo>
                      <a:cubicBezTo>
                        <a:pt x="11" y="2886"/>
                        <a:pt x="49" y="3001"/>
                        <a:pt x="173" y="306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2"/>
                <p:cNvSpPr/>
                <p:nvPr/>
              </p:nvSpPr>
              <p:spPr>
                <a:xfrm>
                  <a:off x="4521125" y="2870075"/>
                  <a:ext cx="17025" cy="90025"/>
                </a:xfrm>
                <a:custGeom>
                  <a:avLst/>
                  <a:gdLst/>
                  <a:ahLst/>
                  <a:cxnLst/>
                  <a:rect l="l" t="t" r="r" b="b"/>
                  <a:pathLst>
                    <a:path w="681" h="3601" extrusionOk="0">
                      <a:moveTo>
                        <a:pt x="490" y="1"/>
                      </a:moveTo>
                      <a:cubicBezTo>
                        <a:pt x="316" y="154"/>
                        <a:pt x="351" y="365"/>
                        <a:pt x="333" y="558"/>
                      </a:cubicBezTo>
                      <a:cubicBezTo>
                        <a:pt x="303" y="995"/>
                        <a:pt x="289" y="1435"/>
                        <a:pt x="240" y="1868"/>
                      </a:cubicBezTo>
                      <a:cubicBezTo>
                        <a:pt x="205" y="2187"/>
                        <a:pt x="122" y="2499"/>
                        <a:pt x="71" y="2815"/>
                      </a:cubicBezTo>
                      <a:cubicBezTo>
                        <a:pt x="39" y="3012"/>
                        <a:pt x="18" y="3216"/>
                        <a:pt x="4" y="3417"/>
                      </a:cubicBezTo>
                      <a:cubicBezTo>
                        <a:pt x="1" y="3501"/>
                        <a:pt x="50" y="3587"/>
                        <a:pt x="154" y="3594"/>
                      </a:cubicBezTo>
                      <a:cubicBezTo>
                        <a:pt x="250" y="3600"/>
                        <a:pt x="309" y="3528"/>
                        <a:pt x="333" y="3445"/>
                      </a:cubicBezTo>
                      <a:cubicBezTo>
                        <a:pt x="362" y="3362"/>
                        <a:pt x="378" y="3279"/>
                        <a:pt x="392" y="3195"/>
                      </a:cubicBezTo>
                      <a:cubicBezTo>
                        <a:pt x="476" y="2748"/>
                        <a:pt x="590" y="2305"/>
                        <a:pt x="632" y="1854"/>
                      </a:cubicBezTo>
                      <a:cubicBezTo>
                        <a:pt x="680" y="1352"/>
                        <a:pt x="669" y="843"/>
                        <a:pt x="674" y="341"/>
                      </a:cubicBezTo>
                      <a:cubicBezTo>
                        <a:pt x="674" y="208"/>
                        <a:pt x="663" y="66"/>
                        <a:pt x="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2"/>
                <p:cNvSpPr/>
                <p:nvPr/>
              </p:nvSpPr>
              <p:spPr>
                <a:xfrm>
                  <a:off x="4740800" y="2798425"/>
                  <a:ext cx="20550" cy="89875"/>
                </a:xfrm>
                <a:custGeom>
                  <a:avLst/>
                  <a:gdLst/>
                  <a:ahLst/>
                  <a:cxnLst/>
                  <a:rect l="l" t="t" r="r" b="b"/>
                  <a:pathLst>
                    <a:path w="822" h="3595" extrusionOk="0">
                      <a:moveTo>
                        <a:pt x="455" y="961"/>
                      </a:moveTo>
                      <a:cubicBezTo>
                        <a:pt x="389" y="1550"/>
                        <a:pt x="264" y="2121"/>
                        <a:pt x="115" y="2697"/>
                      </a:cubicBezTo>
                      <a:cubicBezTo>
                        <a:pt x="63" y="2891"/>
                        <a:pt x="32" y="3089"/>
                        <a:pt x="11" y="3290"/>
                      </a:cubicBezTo>
                      <a:cubicBezTo>
                        <a:pt x="1" y="3369"/>
                        <a:pt x="36" y="3452"/>
                        <a:pt x="60" y="3532"/>
                      </a:cubicBezTo>
                      <a:cubicBezTo>
                        <a:pt x="67" y="3556"/>
                        <a:pt x="108" y="3594"/>
                        <a:pt x="136" y="3591"/>
                      </a:cubicBezTo>
                      <a:cubicBezTo>
                        <a:pt x="181" y="3591"/>
                        <a:pt x="240" y="3573"/>
                        <a:pt x="264" y="3543"/>
                      </a:cubicBezTo>
                      <a:cubicBezTo>
                        <a:pt x="306" y="3494"/>
                        <a:pt x="337" y="3424"/>
                        <a:pt x="348" y="3362"/>
                      </a:cubicBezTo>
                      <a:cubicBezTo>
                        <a:pt x="493" y="2638"/>
                        <a:pt x="735" y="1928"/>
                        <a:pt x="794" y="1186"/>
                      </a:cubicBezTo>
                      <a:cubicBezTo>
                        <a:pt x="815" y="885"/>
                        <a:pt x="822" y="583"/>
                        <a:pt x="822" y="282"/>
                      </a:cubicBezTo>
                      <a:cubicBezTo>
                        <a:pt x="822" y="213"/>
                        <a:pt x="759" y="146"/>
                        <a:pt x="687" y="1"/>
                      </a:cubicBezTo>
                      <a:cubicBezTo>
                        <a:pt x="593" y="379"/>
                        <a:pt x="489" y="666"/>
                        <a:pt x="455" y="96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4" name="Google Shape;654;p32"/>
              <p:cNvGrpSpPr/>
              <p:nvPr/>
            </p:nvGrpSpPr>
            <p:grpSpPr>
              <a:xfrm rot="-6999909">
                <a:off x="7684131" y="2780346"/>
                <a:ext cx="1011970" cy="1015657"/>
                <a:chOff x="5532499" y="1557214"/>
                <a:chExt cx="572912" cy="574985"/>
              </a:xfrm>
            </p:grpSpPr>
            <p:sp>
              <p:nvSpPr>
                <p:cNvPr id="655" name="Google Shape;655;p32"/>
                <p:cNvSpPr/>
                <p:nvPr/>
              </p:nvSpPr>
              <p:spPr>
                <a:xfrm>
                  <a:off x="5546610" y="2046006"/>
                  <a:ext cx="87670" cy="86192"/>
                </a:xfrm>
                <a:custGeom>
                  <a:avLst/>
                  <a:gdLst/>
                  <a:ahLst/>
                  <a:cxnLst/>
                  <a:rect l="l" t="t" r="r" b="b"/>
                  <a:pathLst>
                    <a:path w="6654" h="6543" extrusionOk="0">
                      <a:moveTo>
                        <a:pt x="5459" y="0"/>
                      </a:moveTo>
                      <a:cubicBezTo>
                        <a:pt x="4015" y="2229"/>
                        <a:pt x="2193" y="4155"/>
                        <a:pt x="0" y="5586"/>
                      </a:cubicBezTo>
                      <a:cubicBezTo>
                        <a:pt x="242" y="5937"/>
                        <a:pt x="502" y="6265"/>
                        <a:pt x="780" y="6543"/>
                      </a:cubicBezTo>
                      <a:cubicBezTo>
                        <a:pt x="3127" y="5012"/>
                        <a:pt x="5104" y="2917"/>
                        <a:pt x="6653" y="492"/>
                      </a:cubicBezTo>
                      <a:cubicBezTo>
                        <a:pt x="6252" y="347"/>
                        <a:pt x="5851" y="183"/>
                        <a:pt x="54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2"/>
                <p:cNvSpPr/>
                <p:nvPr/>
              </p:nvSpPr>
              <p:spPr>
                <a:xfrm>
                  <a:off x="5534357" y="1706401"/>
                  <a:ext cx="136117" cy="83979"/>
                </a:xfrm>
                <a:custGeom>
                  <a:avLst/>
                  <a:gdLst/>
                  <a:ahLst/>
                  <a:cxnLst/>
                  <a:rect l="l" t="t" r="r" b="b"/>
                  <a:pathLst>
                    <a:path w="10331" h="6375" extrusionOk="0">
                      <a:moveTo>
                        <a:pt x="4138" y="1"/>
                      </a:moveTo>
                      <a:cubicBezTo>
                        <a:pt x="2222" y="1"/>
                        <a:pt x="708" y="1255"/>
                        <a:pt x="1" y="2967"/>
                      </a:cubicBezTo>
                      <a:cubicBezTo>
                        <a:pt x="348" y="2972"/>
                        <a:pt x="690" y="2989"/>
                        <a:pt x="1035" y="3012"/>
                      </a:cubicBezTo>
                      <a:cubicBezTo>
                        <a:pt x="1090" y="2890"/>
                        <a:pt x="1149" y="2770"/>
                        <a:pt x="1218" y="2652"/>
                      </a:cubicBezTo>
                      <a:cubicBezTo>
                        <a:pt x="1853" y="1536"/>
                        <a:pt x="2883" y="1052"/>
                        <a:pt x="3985" y="1052"/>
                      </a:cubicBezTo>
                      <a:cubicBezTo>
                        <a:pt x="4591" y="1052"/>
                        <a:pt x="5220" y="1199"/>
                        <a:pt x="5815" y="1468"/>
                      </a:cubicBezTo>
                      <a:cubicBezTo>
                        <a:pt x="7323" y="2147"/>
                        <a:pt x="8257" y="3714"/>
                        <a:pt x="8918" y="5154"/>
                      </a:cubicBezTo>
                      <a:cubicBezTo>
                        <a:pt x="9104" y="5555"/>
                        <a:pt x="9268" y="5960"/>
                        <a:pt x="9415" y="6375"/>
                      </a:cubicBezTo>
                      <a:cubicBezTo>
                        <a:pt x="9743" y="6211"/>
                        <a:pt x="10048" y="5996"/>
                        <a:pt x="10330" y="5733"/>
                      </a:cubicBezTo>
                      <a:cubicBezTo>
                        <a:pt x="10248" y="5500"/>
                        <a:pt x="10162" y="5272"/>
                        <a:pt x="10067" y="5049"/>
                      </a:cubicBezTo>
                      <a:cubicBezTo>
                        <a:pt x="9142" y="2780"/>
                        <a:pt x="7323" y="365"/>
                        <a:pt x="4703" y="37"/>
                      </a:cubicBezTo>
                      <a:cubicBezTo>
                        <a:pt x="4511" y="13"/>
                        <a:pt x="4323" y="1"/>
                        <a:pt x="4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2"/>
                <p:cNvSpPr/>
                <p:nvPr/>
              </p:nvSpPr>
              <p:spPr>
                <a:xfrm>
                  <a:off x="5532499" y="1807597"/>
                  <a:ext cx="36944" cy="54814"/>
                </a:xfrm>
                <a:custGeom>
                  <a:avLst/>
                  <a:gdLst/>
                  <a:ahLst/>
                  <a:cxnLst/>
                  <a:rect l="l" t="t" r="r" b="b"/>
                  <a:pathLst>
                    <a:path w="2804" h="4161" extrusionOk="0">
                      <a:moveTo>
                        <a:pt x="1" y="0"/>
                      </a:moveTo>
                      <a:lnTo>
                        <a:pt x="1" y="0"/>
                      </a:lnTo>
                      <a:cubicBezTo>
                        <a:pt x="461" y="1554"/>
                        <a:pt x="1378" y="2972"/>
                        <a:pt x="2557" y="4160"/>
                      </a:cubicBezTo>
                      <a:cubicBezTo>
                        <a:pt x="2644" y="3773"/>
                        <a:pt x="2726" y="3386"/>
                        <a:pt x="2803" y="2995"/>
                      </a:cubicBezTo>
                      <a:cubicBezTo>
                        <a:pt x="2070" y="2137"/>
                        <a:pt x="1460" y="1126"/>
                        <a:pt x="1081" y="55"/>
                      </a:cubicBezTo>
                      <a:cubicBezTo>
                        <a:pt x="712" y="28"/>
                        <a:pt x="356" y="5"/>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2"/>
                <p:cNvSpPr/>
                <p:nvPr/>
              </p:nvSpPr>
              <p:spPr>
                <a:xfrm>
                  <a:off x="5895577" y="1618469"/>
                  <a:ext cx="55245" cy="76009"/>
                </a:xfrm>
                <a:custGeom>
                  <a:avLst/>
                  <a:gdLst/>
                  <a:ahLst/>
                  <a:cxnLst/>
                  <a:rect l="l" t="t" r="r" b="b"/>
                  <a:pathLst>
                    <a:path w="4193" h="5770" extrusionOk="0">
                      <a:moveTo>
                        <a:pt x="3641" y="1"/>
                      </a:moveTo>
                      <a:cubicBezTo>
                        <a:pt x="2225" y="1513"/>
                        <a:pt x="1058" y="3245"/>
                        <a:pt x="0" y="5050"/>
                      </a:cubicBezTo>
                      <a:cubicBezTo>
                        <a:pt x="251" y="5313"/>
                        <a:pt x="520" y="5559"/>
                        <a:pt x="812" y="5769"/>
                      </a:cubicBezTo>
                      <a:cubicBezTo>
                        <a:pt x="1823" y="4083"/>
                        <a:pt x="2921" y="2466"/>
                        <a:pt x="4193" y="1063"/>
                      </a:cubicBezTo>
                      <a:cubicBezTo>
                        <a:pt x="4002" y="712"/>
                        <a:pt x="3819" y="356"/>
                        <a:pt x="36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2"/>
                <p:cNvSpPr/>
                <p:nvPr/>
              </p:nvSpPr>
              <p:spPr>
                <a:xfrm>
                  <a:off x="5993313" y="1557214"/>
                  <a:ext cx="112098" cy="35093"/>
                </a:xfrm>
                <a:custGeom>
                  <a:avLst/>
                  <a:gdLst/>
                  <a:ahLst/>
                  <a:cxnLst/>
                  <a:rect l="l" t="t" r="r" b="b"/>
                  <a:pathLst>
                    <a:path w="8508" h="2664" extrusionOk="0">
                      <a:moveTo>
                        <a:pt x="6648" y="0"/>
                      </a:moveTo>
                      <a:cubicBezTo>
                        <a:pt x="4285" y="0"/>
                        <a:pt x="2028" y="586"/>
                        <a:pt x="1" y="1690"/>
                      </a:cubicBezTo>
                      <a:cubicBezTo>
                        <a:pt x="142" y="2018"/>
                        <a:pt x="292" y="2340"/>
                        <a:pt x="451" y="2664"/>
                      </a:cubicBezTo>
                      <a:cubicBezTo>
                        <a:pt x="2046" y="1739"/>
                        <a:pt x="3873" y="1143"/>
                        <a:pt x="6005" y="1010"/>
                      </a:cubicBezTo>
                      <a:cubicBezTo>
                        <a:pt x="6243" y="997"/>
                        <a:pt x="6479" y="990"/>
                        <a:pt x="6713" y="990"/>
                      </a:cubicBezTo>
                      <a:cubicBezTo>
                        <a:pt x="7271" y="990"/>
                        <a:pt x="7820" y="1029"/>
                        <a:pt x="8356" y="1106"/>
                      </a:cubicBezTo>
                      <a:cubicBezTo>
                        <a:pt x="8411" y="778"/>
                        <a:pt x="8461" y="449"/>
                        <a:pt x="8507" y="121"/>
                      </a:cubicBezTo>
                      <a:cubicBezTo>
                        <a:pt x="8489" y="117"/>
                        <a:pt x="8466" y="117"/>
                        <a:pt x="8448" y="113"/>
                      </a:cubicBezTo>
                      <a:cubicBezTo>
                        <a:pt x="7843" y="38"/>
                        <a:pt x="7242" y="0"/>
                        <a:pt x="66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2"/>
                <p:cNvSpPr/>
                <p:nvPr/>
              </p:nvSpPr>
              <p:spPr>
                <a:xfrm>
                  <a:off x="5795746" y="1740730"/>
                  <a:ext cx="80279" cy="117294"/>
                </a:xfrm>
                <a:custGeom>
                  <a:avLst/>
                  <a:gdLst/>
                  <a:ahLst/>
                  <a:cxnLst/>
                  <a:rect l="l" t="t" r="r" b="b"/>
                  <a:pathLst>
                    <a:path w="6093" h="8904" extrusionOk="0">
                      <a:moveTo>
                        <a:pt x="5254" y="0"/>
                      </a:moveTo>
                      <a:cubicBezTo>
                        <a:pt x="5154" y="187"/>
                        <a:pt x="5054" y="374"/>
                        <a:pt x="4953" y="561"/>
                      </a:cubicBezTo>
                      <a:cubicBezTo>
                        <a:pt x="3546" y="3150"/>
                        <a:pt x="2051" y="5865"/>
                        <a:pt x="0" y="8033"/>
                      </a:cubicBezTo>
                      <a:cubicBezTo>
                        <a:pt x="173" y="8338"/>
                        <a:pt x="370" y="8630"/>
                        <a:pt x="593" y="8904"/>
                      </a:cubicBezTo>
                      <a:cubicBezTo>
                        <a:pt x="2907" y="6534"/>
                        <a:pt x="4530" y="3532"/>
                        <a:pt x="6092" y="616"/>
                      </a:cubicBezTo>
                      <a:cubicBezTo>
                        <a:pt x="5805" y="425"/>
                        <a:pt x="5523" y="219"/>
                        <a:pt x="52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2"/>
                <p:cNvSpPr/>
                <p:nvPr/>
              </p:nvSpPr>
              <p:spPr>
                <a:xfrm>
                  <a:off x="5620880" y="1846735"/>
                  <a:ext cx="133205" cy="149938"/>
                </a:xfrm>
                <a:custGeom>
                  <a:avLst/>
                  <a:gdLst/>
                  <a:ahLst/>
                  <a:cxnLst/>
                  <a:rect l="l" t="t" r="r" b="b"/>
                  <a:pathLst>
                    <a:path w="10110" h="11382" extrusionOk="0">
                      <a:moveTo>
                        <a:pt x="4848" y="1"/>
                      </a:moveTo>
                      <a:cubicBezTo>
                        <a:pt x="4520" y="160"/>
                        <a:pt x="4183" y="297"/>
                        <a:pt x="3841" y="415"/>
                      </a:cubicBezTo>
                      <a:cubicBezTo>
                        <a:pt x="3927" y="1563"/>
                        <a:pt x="3910" y="2725"/>
                        <a:pt x="3800" y="3878"/>
                      </a:cubicBezTo>
                      <a:cubicBezTo>
                        <a:pt x="2588" y="3778"/>
                        <a:pt x="1389" y="3477"/>
                        <a:pt x="260" y="3003"/>
                      </a:cubicBezTo>
                      <a:cubicBezTo>
                        <a:pt x="178" y="3336"/>
                        <a:pt x="91" y="3668"/>
                        <a:pt x="0" y="4001"/>
                      </a:cubicBezTo>
                      <a:cubicBezTo>
                        <a:pt x="815" y="4356"/>
                        <a:pt x="1654" y="4616"/>
                        <a:pt x="2483" y="4780"/>
                      </a:cubicBezTo>
                      <a:cubicBezTo>
                        <a:pt x="2880" y="4857"/>
                        <a:pt x="3276" y="4903"/>
                        <a:pt x="3668" y="4939"/>
                      </a:cubicBezTo>
                      <a:cubicBezTo>
                        <a:pt x="3372" y="6995"/>
                        <a:pt x="2793" y="9026"/>
                        <a:pt x="2000" y="10944"/>
                      </a:cubicBezTo>
                      <a:cubicBezTo>
                        <a:pt x="2388" y="11113"/>
                        <a:pt x="2775" y="11259"/>
                        <a:pt x="3176" y="11382"/>
                      </a:cubicBezTo>
                      <a:cubicBezTo>
                        <a:pt x="3982" y="9327"/>
                        <a:pt x="4529" y="7159"/>
                        <a:pt x="4785" y="4980"/>
                      </a:cubicBezTo>
                      <a:cubicBezTo>
                        <a:pt x="6638" y="4949"/>
                        <a:pt x="8457" y="4457"/>
                        <a:pt x="10110" y="3627"/>
                      </a:cubicBezTo>
                      <a:cubicBezTo>
                        <a:pt x="9905" y="3367"/>
                        <a:pt x="9710" y="3103"/>
                        <a:pt x="9527" y="2821"/>
                      </a:cubicBezTo>
                      <a:cubicBezTo>
                        <a:pt x="8055" y="3540"/>
                        <a:pt x="6470" y="3896"/>
                        <a:pt x="4884" y="3914"/>
                      </a:cubicBezTo>
                      <a:cubicBezTo>
                        <a:pt x="4980" y="2602"/>
                        <a:pt x="4970" y="1290"/>
                        <a:pt x="48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2" name="Google Shape;662;p32"/>
              <p:cNvSpPr/>
              <p:nvPr/>
            </p:nvSpPr>
            <p:spPr>
              <a:xfrm rot="-8661300">
                <a:off x="8926802" y="3543584"/>
                <a:ext cx="198005" cy="61988"/>
              </a:xfrm>
              <a:custGeom>
                <a:avLst/>
                <a:gdLst/>
                <a:ahLst/>
                <a:cxnLst/>
                <a:rect l="l" t="t" r="r" b="b"/>
                <a:pathLst>
                  <a:path w="8508" h="2664" extrusionOk="0">
                    <a:moveTo>
                      <a:pt x="6648" y="0"/>
                    </a:moveTo>
                    <a:cubicBezTo>
                      <a:pt x="4285" y="0"/>
                      <a:pt x="2028" y="586"/>
                      <a:pt x="1" y="1690"/>
                    </a:cubicBezTo>
                    <a:cubicBezTo>
                      <a:pt x="142" y="2018"/>
                      <a:pt x="292" y="2340"/>
                      <a:pt x="451" y="2664"/>
                    </a:cubicBezTo>
                    <a:cubicBezTo>
                      <a:pt x="2046" y="1739"/>
                      <a:pt x="3873" y="1143"/>
                      <a:pt x="6005" y="1010"/>
                    </a:cubicBezTo>
                    <a:cubicBezTo>
                      <a:pt x="6243" y="997"/>
                      <a:pt x="6479" y="990"/>
                      <a:pt x="6713" y="990"/>
                    </a:cubicBezTo>
                    <a:cubicBezTo>
                      <a:pt x="7271" y="990"/>
                      <a:pt x="7820" y="1029"/>
                      <a:pt x="8356" y="1106"/>
                    </a:cubicBezTo>
                    <a:cubicBezTo>
                      <a:pt x="8411" y="778"/>
                      <a:pt x="8461" y="449"/>
                      <a:pt x="8507" y="121"/>
                    </a:cubicBezTo>
                    <a:cubicBezTo>
                      <a:pt x="8489" y="117"/>
                      <a:pt x="8466" y="117"/>
                      <a:pt x="8448" y="113"/>
                    </a:cubicBezTo>
                    <a:cubicBezTo>
                      <a:pt x="7843" y="38"/>
                      <a:pt x="7242" y="0"/>
                      <a:pt x="66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3" name="Google Shape;663;p32"/>
            <p:cNvGrpSpPr/>
            <p:nvPr/>
          </p:nvGrpSpPr>
          <p:grpSpPr>
            <a:xfrm>
              <a:off x="6090915" y="2317152"/>
              <a:ext cx="203609" cy="177655"/>
              <a:chOff x="1129997" y="1785758"/>
              <a:chExt cx="560442" cy="489002"/>
            </a:xfrm>
          </p:grpSpPr>
          <p:sp>
            <p:nvSpPr>
              <p:cNvPr id="664" name="Google Shape;664;p32"/>
              <p:cNvSpPr/>
              <p:nvPr/>
            </p:nvSpPr>
            <p:spPr>
              <a:xfrm>
                <a:off x="1129997" y="1785758"/>
                <a:ext cx="560442" cy="489002"/>
              </a:xfrm>
              <a:custGeom>
                <a:avLst/>
                <a:gdLst/>
                <a:ahLst/>
                <a:cxnLst/>
                <a:rect l="l" t="t" r="r" b="b"/>
                <a:pathLst>
                  <a:path w="24131" h="21055" extrusionOk="0">
                    <a:moveTo>
                      <a:pt x="16842" y="1259"/>
                    </a:moveTo>
                    <a:cubicBezTo>
                      <a:pt x="17091" y="1259"/>
                      <a:pt x="17360" y="1292"/>
                      <a:pt x="17652" y="1362"/>
                    </a:cubicBezTo>
                    <a:cubicBezTo>
                      <a:pt x="20632" y="2072"/>
                      <a:pt x="22290" y="6533"/>
                      <a:pt x="21178" y="9111"/>
                    </a:cubicBezTo>
                    <a:cubicBezTo>
                      <a:pt x="20294" y="11158"/>
                      <a:pt x="18136" y="11633"/>
                      <a:pt x="16066" y="11633"/>
                    </a:cubicBezTo>
                    <a:cubicBezTo>
                      <a:pt x="15450" y="11633"/>
                      <a:pt x="14841" y="11591"/>
                      <a:pt x="14276" y="11536"/>
                    </a:cubicBezTo>
                    <a:cubicBezTo>
                      <a:pt x="14581" y="11321"/>
                      <a:pt x="14859" y="11075"/>
                      <a:pt x="15128" y="10783"/>
                    </a:cubicBezTo>
                    <a:cubicBezTo>
                      <a:pt x="15551" y="10328"/>
                      <a:pt x="16102" y="9772"/>
                      <a:pt x="16212" y="9134"/>
                    </a:cubicBezTo>
                    <a:cubicBezTo>
                      <a:pt x="16251" y="8915"/>
                      <a:pt x="16092" y="8709"/>
                      <a:pt x="15888" y="8709"/>
                    </a:cubicBezTo>
                    <a:cubicBezTo>
                      <a:pt x="15834" y="8709"/>
                      <a:pt x="15777" y="8723"/>
                      <a:pt x="15720" y="8756"/>
                    </a:cubicBezTo>
                    <a:cubicBezTo>
                      <a:pt x="15187" y="9061"/>
                      <a:pt x="14859" y="9662"/>
                      <a:pt x="14462" y="10118"/>
                    </a:cubicBezTo>
                    <a:cubicBezTo>
                      <a:pt x="14344" y="10255"/>
                      <a:pt x="14221" y="10387"/>
                      <a:pt x="14098" y="10524"/>
                    </a:cubicBezTo>
                    <a:cubicBezTo>
                      <a:pt x="13908" y="7038"/>
                      <a:pt x="13555" y="1259"/>
                      <a:pt x="16842" y="1259"/>
                    </a:cubicBezTo>
                    <a:close/>
                    <a:moveTo>
                      <a:pt x="6501" y="10226"/>
                    </a:moveTo>
                    <a:cubicBezTo>
                      <a:pt x="8234" y="10226"/>
                      <a:pt x="10070" y="11136"/>
                      <a:pt x="11587" y="12105"/>
                    </a:cubicBezTo>
                    <a:cubicBezTo>
                      <a:pt x="11232" y="12274"/>
                      <a:pt x="10914" y="12501"/>
                      <a:pt x="10567" y="12707"/>
                    </a:cubicBezTo>
                    <a:cubicBezTo>
                      <a:pt x="9957" y="13062"/>
                      <a:pt x="9373" y="13399"/>
                      <a:pt x="8799" y="13805"/>
                    </a:cubicBezTo>
                    <a:cubicBezTo>
                      <a:pt x="8624" y="13923"/>
                      <a:pt x="8712" y="14169"/>
                      <a:pt x="8906" y="14169"/>
                    </a:cubicBezTo>
                    <a:cubicBezTo>
                      <a:pt x="8920" y="14169"/>
                      <a:pt x="8934" y="14167"/>
                      <a:pt x="8950" y="14164"/>
                    </a:cubicBezTo>
                    <a:cubicBezTo>
                      <a:pt x="9806" y="13996"/>
                      <a:pt x="11050" y="13740"/>
                      <a:pt x="11797" y="13090"/>
                    </a:cubicBezTo>
                    <a:lnTo>
                      <a:pt x="11797" y="13090"/>
                    </a:lnTo>
                    <a:cubicBezTo>
                      <a:pt x="11570" y="14661"/>
                      <a:pt x="11301" y="16215"/>
                      <a:pt x="10809" y="17741"/>
                    </a:cubicBezTo>
                    <a:cubicBezTo>
                      <a:pt x="10254" y="19460"/>
                      <a:pt x="9158" y="20103"/>
                      <a:pt x="7923" y="20103"/>
                    </a:cubicBezTo>
                    <a:cubicBezTo>
                      <a:pt x="5954" y="20103"/>
                      <a:pt x="3631" y="18468"/>
                      <a:pt x="2584" y="16953"/>
                    </a:cubicBezTo>
                    <a:cubicBezTo>
                      <a:pt x="748" y="14301"/>
                      <a:pt x="2515" y="11157"/>
                      <a:pt x="5337" y="10378"/>
                    </a:cubicBezTo>
                    <a:cubicBezTo>
                      <a:pt x="5716" y="10273"/>
                      <a:pt x="6106" y="10226"/>
                      <a:pt x="6501" y="10226"/>
                    </a:cubicBezTo>
                    <a:close/>
                    <a:moveTo>
                      <a:pt x="16912" y="1"/>
                    </a:moveTo>
                    <a:cubicBezTo>
                      <a:pt x="15526" y="1"/>
                      <a:pt x="14231" y="782"/>
                      <a:pt x="13542" y="2323"/>
                    </a:cubicBezTo>
                    <a:cubicBezTo>
                      <a:pt x="12430" y="4792"/>
                      <a:pt x="12645" y="7740"/>
                      <a:pt x="13095" y="10451"/>
                    </a:cubicBezTo>
                    <a:cubicBezTo>
                      <a:pt x="12658" y="9790"/>
                      <a:pt x="12161" y="9116"/>
                      <a:pt x="11419" y="8861"/>
                    </a:cubicBezTo>
                    <a:cubicBezTo>
                      <a:pt x="11378" y="8847"/>
                      <a:pt x="11332" y="8838"/>
                      <a:pt x="11291" y="8838"/>
                    </a:cubicBezTo>
                    <a:cubicBezTo>
                      <a:pt x="11200" y="8405"/>
                      <a:pt x="11000" y="8018"/>
                      <a:pt x="10794" y="7612"/>
                    </a:cubicBezTo>
                    <a:cubicBezTo>
                      <a:pt x="10435" y="6893"/>
                      <a:pt x="10243" y="6072"/>
                      <a:pt x="9701" y="5457"/>
                    </a:cubicBezTo>
                    <a:cubicBezTo>
                      <a:pt x="9653" y="5404"/>
                      <a:pt x="9598" y="5382"/>
                      <a:pt x="9544" y="5382"/>
                    </a:cubicBezTo>
                    <a:cubicBezTo>
                      <a:pt x="9402" y="5382"/>
                      <a:pt x="9267" y="5536"/>
                      <a:pt x="9301" y="5694"/>
                    </a:cubicBezTo>
                    <a:cubicBezTo>
                      <a:pt x="9410" y="6232"/>
                      <a:pt x="9711" y="6737"/>
                      <a:pt x="9997" y="7206"/>
                    </a:cubicBezTo>
                    <a:cubicBezTo>
                      <a:pt x="10348" y="7776"/>
                      <a:pt x="10826" y="8278"/>
                      <a:pt x="11000" y="8929"/>
                    </a:cubicBezTo>
                    <a:cubicBezTo>
                      <a:pt x="10941" y="8970"/>
                      <a:pt x="10891" y="9029"/>
                      <a:pt x="10849" y="9088"/>
                    </a:cubicBezTo>
                    <a:cubicBezTo>
                      <a:pt x="10489" y="8760"/>
                      <a:pt x="10138" y="8409"/>
                      <a:pt x="9742" y="8127"/>
                    </a:cubicBezTo>
                    <a:cubicBezTo>
                      <a:pt x="9072" y="7644"/>
                      <a:pt x="8166" y="7435"/>
                      <a:pt x="7419" y="7084"/>
                    </a:cubicBezTo>
                    <a:cubicBezTo>
                      <a:pt x="7410" y="7080"/>
                      <a:pt x="7401" y="7078"/>
                      <a:pt x="7393" y="7078"/>
                    </a:cubicBezTo>
                    <a:cubicBezTo>
                      <a:pt x="7340" y="7078"/>
                      <a:pt x="7290" y="7141"/>
                      <a:pt x="7341" y="7185"/>
                    </a:cubicBezTo>
                    <a:cubicBezTo>
                      <a:pt x="7974" y="7722"/>
                      <a:pt x="8626" y="8223"/>
                      <a:pt x="9232" y="8788"/>
                    </a:cubicBezTo>
                    <a:cubicBezTo>
                      <a:pt x="9724" y="9244"/>
                      <a:pt x="10230" y="9645"/>
                      <a:pt x="10804" y="9950"/>
                    </a:cubicBezTo>
                    <a:cubicBezTo>
                      <a:pt x="10849" y="10182"/>
                      <a:pt x="10927" y="10405"/>
                      <a:pt x="11023" y="10619"/>
                    </a:cubicBezTo>
                    <a:cubicBezTo>
                      <a:pt x="9628" y="9737"/>
                      <a:pt x="8029" y="9178"/>
                      <a:pt x="6417" y="9178"/>
                    </a:cubicBezTo>
                    <a:cubicBezTo>
                      <a:pt x="5565" y="9178"/>
                      <a:pt x="4710" y="9334"/>
                      <a:pt x="3878" y="9681"/>
                    </a:cubicBezTo>
                    <a:cubicBezTo>
                      <a:pt x="1190" y="10806"/>
                      <a:pt x="0" y="14347"/>
                      <a:pt x="1400" y="16898"/>
                    </a:cubicBezTo>
                    <a:cubicBezTo>
                      <a:pt x="2729" y="19328"/>
                      <a:pt x="5167" y="21055"/>
                      <a:pt x="7922" y="21055"/>
                    </a:cubicBezTo>
                    <a:cubicBezTo>
                      <a:pt x="8226" y="21055"/>
                      <a:pt x="8534" y="21034"/>
                      <a:pt x="8845" y="20990"/>
                    </a:cubicBezTo>
                    <a:cubicBezTo>
                      <a:pt x="11847" y="20570"/>
                      <a:pt x="12822" y="16069"/>
                      <a:pt x="12882" y="13231"/>
                    </a:cubicBezTo>
                    <a:cubicBezTo>
                      <a:pt x="13519" y="14019"/>
                      <a:pt x="14180" y="14747"/>
                      <a:pt x="15073" y="15313"/>
                    </a:cubicBezTo>
                    <a:cubicBezTo>
                      <a:pt x="15128" y="15376"/>
                      <a:pt x="15173" y="15445"/>
                      <a:pt x="15227" y="15508"/>
                    </a:cubicBezTo>
                    <a:cubicBezTo>
                      <a:pt x="15346" y="15641"/>
                      <a:pt x="15484" y="15697"/>
                      <a:pt x="15619" y="15697"/>
                    </a:cubicBezTo>
                    <a:cubicBezTo>
                      <a:pt x="16062" y="15697"/>
                      <a:pt x="16472" y="15096"/>
                      <a:pt x="16071" y="14665"/>
                    </a:cubicBezTo>
                    <a:cubicBezTo>
                      <a:pt x="15519" y="14078"/>
                      <a:pt x="15027" y="13376"/>
                      <a:pt x="14558" y="12665"/>
                    </a:cubicBezTo>
                    <a:lnTo>
                      <a:pt x="14558" y="12665"/>
                    </a:lnTo>
                    <a:cubicBezTo>
                      <a:pt x="15107" y="12874"/>
                      <a:pt x="15698" y="12969"/>
                      <a:pt x="16304" y="12969"/>
                    </a:cubicBezTo>
                    <a:cubicBezTo>
                      <a:pt x="18447" y="12969"/>
                      <a:pt x="20763" y="11777"/>
                      <a:pt x="21953" y="10228"/>
                    </a:cubicBezTo>
                    <a:cubicBezTo>
                      <a:pt x="24131" y="7389"/>
                      <a:pt x="22122" y="3265"/>
                      <a:pt x="19853" y="1219"/>
                    </a:cubicBezTo>
                    <a:cubicBezTo>
                      <a:pt x="18952" y="404"/>
                      <a:pt x="17908" y="1"/>
                      <a:pt x="169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2"/>
              <p:cNvSpPr/>
              <p:nvPr/>
            </p:nvSpPr>
            <p:spPr>
              <a:xfrm>
                <a:off x="1585149" y="2103754"/>
                <a:ext cx="43733" cy="48447"/>
              </a:xfrm>
              <a:custGeom>
                <a:avLst/>
                <a:gdLst/>
                <a:ahLst/>
                <a:cxnLst/>
                <a:rect l="l" t="t" r="r" b="b"/>
                <a:pathLst>
                  <a:path w="1883" h="2086" extrusionOk="0">
                    <a:moveTo>
                      <a:pt x="557" y="1969"/>
                    </a:moveTo>
                    <a:cubicBezTo>
                      <a:pt x="557" y="1974"/>
                      <a:pt x="557" y="1974"/>
                      <a:pt x="562" y="1974"/>
                    </a:cubicBezTo>
                    <a:cubicBezTo>
                      <a:pt x="563" y="1974"/>
                      <a:pt x="564" y="1975"/>
                      <a:pt x="565" y="1975"/>
                    </a:cubicBezTo>
                    <a:lnTo>
                      <a:pt x="565" y="1975"/>
                    </a:lnTo>
                    <a:cubicBezTo>
                      <a:pt x="563" y="1973"/>
                      <a:pt x="560" y="1971"/>
                      <a:pt x="557" y="1969"/>
                    </a:cubicBezTo>
                    <a:close/>
                    <a:moveTo>
                      <a:pt x="804" y="1"/>
                    </a:moveTo>
                    <a:cubicBezTo>
                      <a:pt x="672" y="1"/>
                      <a:pt x="540" y="33"/>
                      <a:pt x="415" y="106"/>
                    </a:cubicBezTo>
                    <a:cubicBezTo>
                      <a:pt x="120" y="279"/>
                      <a:pt x="1" y="607"/>
                      <a:pt x="1" y="935"/>
                    </a:cubicBezTo>
                    <a:cubicBezTo>
                      <a:pt x="1" y="1185"/>
                      <a:pt x="110" y="1518"/>
                      <a:pt x="293" y="1728"/>
                    </a:cubicBezTo>
                    <a:cubicBezTo>
                      <a:pt x="356" y="1828"/>
                      <a:pt x="434" y="1905"/>
                      <a:pt x="530" y="1955"/>
                    </a:cubicBezTo>
                    <a:cubicBezTo>
                      <a:pt x="495" y="1932"/>
                      <a:pt x="485" y="1922"/>
                      <a:pt x="488" y="1922"/>
                    </a:cubicBezTo>
                    <a:cubicBezTo>
                      <a:pt x="492" y="1922"/>
                      <a:pt x="507" y="1931"/>
                      <a:pt x="525" y="1947"/>
                    </a:cubicBezTo>
                    <a:cubicBezTo>
                      <a:pt x="530" y="1951"/>
                      <a:pt x="539" y="1955"/>
                      <a:pt x="543" y="1960"/>
                    </a:cubicBezTo>
                    <a:cubicBezTo>
                      <a:pt x="557" y="1969"/>
                      <a:pt x="571" y="1974"/>
                      <a:pt x="585" y="1978"/>
                    </a:cubicBezTo>
                    <a:cubicBezTo>
                      <a:pt x="576" y="1978"/>
                      <a:pt x="572" y="1978"/>
                      <a:pt x="565" y="1975"/>
                    </a:cubicBezTo>
                    <a:lnTo>
                      <a:pt x="565" y="1975"/>
                    </a:lnTo>
                    <a:cubicBezTo>
                      <a:pt x="658" y="2046"/>
                      <a:pt x="781" y="2085"/>
                      <a:pt x="901" y="2085"/>
                    </a:cubicBezTo>
                    <a:cubicBezTo>
                      <a:pt x="1064" y="2085"/>
                      <a:pt x="1223" y="2012"/>
                      <a:pt x="1296" y="1846"/>
                    </a:cubicBezTo>
                    <a:cubicBezTo>
                      <a:pt x="1304" y="1833"/>
                      <a:pt x="1313" y="1814"/>
                      <a:pt x="1317" y="1801"/>
                    </a:cubicBezTo>
                    <a:cubicBezTo>
                      <a:pt x="1327" y="1791"/>
                      <a:pt x="1336" y="1778"/>
                      <a:pt x="1345" y="1764"/>
                    </a:cubicBezTo>
                    <a:cubicBezTo>
                      <a:pt x="1405" y="1741"/>
                      <a:pt x="1460" y="1705"/>
                      <a:pt x="1504" y="1655"/>
                    </a:cubicBezTo>
                    <a:cubicBezTo>
                      <a:pt x="1864" y="1267"/>
                      <a:pt x="1883" y="725"/>
                      <a:pt x="1514" y="329"/>
                    </a:cubicBezTo>
                    <a:cubicBezTo>
                      <a:pt x="1328" y="131"/>
                      <a:pt x="1068" y="1"/>
                      <a:pt x="8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6" name="Google Shape;666;p32"/>
            <p:cNvGrpSpPr/>
            <p:nvPr/>
          </p:nvGrpSpPr>
          <p:grpSpPr>
            <a:xfrm flipH="1">
              <a:off x="7320296" y="1487839"/>
              <a:ext cx="290533" cy="253499"/>
              <a:chOff x="1129997" y="1785758"/>
              <a:chExt cx="560442" cy="489002"/>
            </a:xfrm>
          </p:grpSpPr>
          <p:sp>
            <p:nvSpPr>
              <p:cNvPr id="667" name="Google Shape;667;p32"/>
              <p:cNvSpPr/>
              <p:nvPr/>
            </p:nvSpPr>
            <p:spPr>
              <a:xfrm>
                <a:off x="1129997" y="1785758"/>
                <a:ext cx="560442" cy="489002"/>
              </a:xfrm>
              <a:custGeom>
                <a:avLst/>
                <a:gdLst/>
                <a:ahLst/>
                <a:cxnLst/>
                <a:rect l="l" t="t" r="r" b="b"/>
                <a:pathLst>
                  <a:path w="24131" h="21055" extrusionOk="0">
                    <a:moveTo>
                      <a:pt x="16842" y="1259"/>
                    </a:moveTo>
                    <a:cubicBezTo>
                      <a:pt x="17091" y="1259"/>
                      <a:pt x="17360" y="1292"/>
                      <a:pt x="17652" y="1362"/>
                    </a:cubicBezTo>
                    <a:cubicBezTo>
                      <a:pt x="20632" y="2072"/>
                      <a:pt x="22290" y="6533"/>
                      <a:pt x="21178" y="9111"/>
                    </a:cubicBezTo>
                    <a:cubicBezTo>
                      <a:pt x="20294" y="11158"/>
                      <a:pt x="18136" y="11633"/>
                      <a:pt x="16066" y="11633"/>
                    </a:cubicBezTo>
                    <a:cubicBezTo>
                      <a:pt x="15450" y="11633"/>
                      <a:pt x="14841" y="11591"/>
                      <a:pt x="14276" y="11536"/>
                    </a:cubicBezTo>
                    <a:cubicBezTo>
                      <a:pt x="14581" y="11321"/>
                      <a:pt x="14859" y="11075"/>
                      <a:pt x="15128" y="10783"/>
                    </a:cubicBezTo>
                    <a:cubicBezTo>
                      <a:pt x="15551" y="10328"/>
                      <a:pt x="16102" y="9772"/>
                      <a:pt x="16212" y="9134"/>
                    </a:cubicBezTo>
                    <a:cubicBezTo>
                      <a:pt x="16251" y="8915"/>
                      <a:pt x="16092" y="8709"/>
                      <a:pt x="15888" y="8709"/>
                    </a:cubicBezTo>
                    <a:cubicBezTo>
                      <a:pt x="15834" y="8709"/>
                      <a:pt x="15777" y="8723"/>
                      <a:pt x="15720" y="8756"/>
                    </a:cubicBezTo>
                    <a:cubicBezTo>
                      <a:pt x="15187" y="9061"/>
                      <a:pt x="14859" y="9662"/>
                      <a:pt x="14462" y="10118"/>
                    </a:cubicBezTo>
                    <a:cubicBezTo>
                      <a:pt x="14344" y="10255"/>
                      <a:pt x="14221" y="10387"/>
                      <a:pt x="14098" y="10524"/>
                    </a:cubicBezTo>
                    <a:cubicBezTo>
                      <a:pt x="13908" y="7038"/>
                      <a:pt x="13555" y="1259"/>
                      <a:pt x="16842" y="1259"/>
                    </a:cubicBezTo>
                    <a:close/>
                    <a:moveTo>
                      <a:pt x="6501" y="10226"/>
                    </a:moveTo>
                    <a:cubicBezTo>
                      <a:pt x="8234" y="10226"/>
                      <a:pt x="10070" y="11136"/>
                      <a:pt x="11587" y="12105"/>
                    </a:cubicBezTo>
                    <a:cubicBezTo>
                      <a:pt x="11232" y="12274"/>
                      <a:pt x="10914" y="12501"/>
                      <a:pt x="10567" y="12707"/>
                    </a:cubicBezTo>
                    <a:cubicBezTo>
                      <a:pt x="9957" y="13062"/>
                      <a:pt x="9373" y="13399"/>
                      <a:pt x="8799" y="13805"/>
                    </a:cubicBezTo>
                    <a:cubicBezTo>
                      <a:pt x="8624" y="13923"/>
                      <a:pt x="8712" y="14169"/>
                      <a:pt x="8906" y="14169"/>
                    </a:cubicBezTo>
                    <a:cubicBezTo>
                      <a:pt x="8920" y="14169"/>
                      <a:pt x="8934" y="14167"/>
                      <a:pt x="8950" y="14164"/>
                    </a:cubicBezTo>
                    <a:cubicBezTo>
                      <a:pt x="9806" y="13996"/>
                      <a:pt x="11050" y="13740"/>
                      <a:pt x="11797" y="13090"/>
                    </a:cubicBezTo>
                    <a:lnTo>
                      <a:pt x="11797" y="13090"/>
                    </a:lnTo>
                    <a:cubicBezTo>
                      <a:pt x="11570" y="14661"/>
                      <a:pt x="11301" y="16215"/>
                      <a:pt x="10809" y="17741"/>
                    </a:cubicBezTo>
                    <a:cubicBezTo>
                      <a:pt x="10254" y="19460"/>
                      <a:pt x="9158" y="20103"/>
                      <a:pt x="7923" y="20103"/>
                    </a:cubicBezTo>
                    <a:cubicBezTo>
                      <a:pt x="5954" y="20103"/>
                      <a:pt x="3631" y="18468"/>
                      <a:pt x="2584" y="16953"/>
                    </a:cubicBezTo>
                    <a:cubicBezTo>
                      <a:pt x="748" y="14301"/>
                      <a:pt x="2515" y="11157"/>
                      <a:pt x="5337" y="10378"/>
                    </a:cubicBezTo>
                    <a:cubicBezTo>
                      <a:pt x="5716" y="10273"/>
                      <a:pt x="6106" y="10226"/>
                      <a:pt x="6501" y="10226"/>
                    </a:cubicBezTo>
                    <a:close/>
                    <a:moveTo>
                      <a:pt x="16912" y="1"/>
                    </a:moveTo>
                    <a:cubicBezTo>
                      <a:pt x="15526" y="1"/>
                      <a:pt x="14231" y="782"/>
                      <a:pt x="13542" y="2323"/>
                    </a:cubicBezTo>
                    <a:cubicBezTo>
                      <a:pt x="12430" y="4792"/>
                      <a:pt x="12645" y="7740"/>
                      <a:pt x="13095" y="10451"/>
                    </a:cubicBezTo>
                    <a:cubicBezTo>
                      <a:pt x="12658" y="9790"/>
                      <a:pt x="12161" y="9116"/>
                      <a:pt x="11419" y="8861"/>
                    </a:cubicBezTo>
                    <a:cubicBezTo>
                      <a:pt x="11378" y="8847"/>
                      <a:pt x="11332" y="8838"/>
                      <a:pt x="11291" y="8838"/>
                    </a:cubicBezTo>
                    <a:cubicBezTo>
                      <a:pt x="11200" y="8405"/>
                      <a:pt x="11000" y="8018"/>
                      <a:pt x="10794" y="7612"/>
                    </a:cubicBezTo>
                    <a:cubicBezTo>
                      <a:pt x="10435" y="6893"/>
                      <a:pt x="10243" y="6072"/>
                      <a:pt x="9701" y="5457"/>
                    </a:cubicBezTo>
                    <a:cubicBezTo>
                      <a:pt x="9653" y="5404"/>
                      <a:pt x="9598" y="5382"/>
                      <a:pt x="9544" y="5382"/>
                    </a:cubicBezTo>
                    <a:cubicBezTo>
                      <a:pt x="9402" y="5382"/>
                      <a:pt x="9267" y="5536"/>
                      <a:pt x="9301" y="5694"/>
                    </a:cubicBezTo>
                    <a:cubicBezTo>
                      <a:pt x="9410" y="6232"/>
                      <a:pt x="9711" y="6737"/>
                      <a:pt x="9997" y="7206"/>
                    </a:cubicBezTo>
                    <a:cubicBezTo>
                      <a:pt x="10348" y="7776"/>
                      <a:pt x="10826" y="8278"/>
                      <a:pt x="11000" y="8929"/>
                    </a:cubicBezTo>
                    <a:cubicBezTo>
                      <a:pt x="10941" y="8970"/>
                      <a:pt x="10891" y="9029"/>
                      <a:pt x="10849" y="9088"/>
                    </a:cubicBezTo>
                    <a:cubicBezTo>
                      <a:pt x="10489" y="8760"/>
                      <a:pt x="10138" y="8409"/>
                      <a:pt x="9742" y="8127"/>
                    </a:cubicBezTo>
                    <a:cubicBezTo>
                      <a:pt x="9072" y="7644"/>
                      <a:pt x="8166" y="7435"/>
                      <a:pt x="7419" y="7084"/>
                    </a:cubicBezTo>
                    <a:cubicBezTo>
                      <a:pt x="7410" y="7080"/>
                      <a:pt x="7401" y="7078"/>
                      <a:pt x="7393" y="7078"/>
                    </a:cubicBezTo>
                    <a:cubicBezTo>
                      <a:pt x="7340" y="7078"/>
                      <a:pt x="7290" y="7141"/>
                      <a:pt x="7341" y="7185"/>
                    </a:cubicBezTo>
                    <a:cubicBezTo>
                      <a:pt x="7974" y="7722"/>
                      <a:pt x="8626" y="8223"/>
                      <a:pt x="9232" y="8788"/>
                    </a:cubicBezTo>
                    <a:cubicBezTo>
                      <a:pt x="9724" y="9244"/>
                      <a:pt x="10230" y="9645"/>
                      <a:pt x="10804" y="9950"/>
                    </a:cubicBezTo>
                    <a:cubicBezTo>
                      <a:pt x="10849" y="10182"/>
                      <a:pt x="10927" y="10405"/>
                      <a:pt x="11023" y="10619"/>
                    </a:cubicBezTo>
                    <a:cubicBezTo>
                      <a:pt x="9628" y="9737"/>
                      <a:pt x="8029" y="9178"/>
                      <a:pt x="6417" y="9178"/>
                    </a:cubicBezTo>
                    <a:cubicBezTo>
                      <a:pt x="5565" y="9178"/>
                      <a:pt x="4710" y="9334"/>
                      <a:pt x="3878" y="9681"/>
                    </a:cubicBezTo>
                    <a:cubicBezTo>
                      <a:pt x="1190" y="10806"/>
                      <a:pt x="0" y="14347"/>
                      <a:pt x="1400" y="16898"/>
                    </a:cubicBezTo>
                    <a:cubicBezTo>
                      <a:pt x="2729" y="19328"/>
                      <a:pt x="5167" y="21055"/>
                      <a:pt x="7922" y="21055"/>
                    </a:cubicBezTo>
                    <a:cubicBezTo>
                      <a:pt x="8226" y="21055"/>
                      <a:pt x="8534" y="21034"/>
                      <a:pt x="8845" y="20990"/>
                    </a:cubicBezTo>
                    <a:cubicBezTo>
                      <a:pt x="11847" y="20570"/>
                      <a:pt x="12822" y="16069"/>
                      <a:pt x="12882" y="13231"/>
                    </a:cubicBezTo>
                    <a:cubicBezTo>
                      <a:pt x="13519" y="14019"/>
                      <a:pt x="14180" y="14747"/>
                      <a:pt x="15073" y="15313"/>
                    </a:cubicBezTo>
                    <a:cubicBezTo>
                      <a:pt x="15128" y="15376"/>
                      <a:pt x="15173" y="15445"/>
                      <a:pt x="15227" y="15508"/>
                    </a:cubicBezTo>
                    <a:cubicBezTo>
                      <a:pt x="15346" y="15641"/>
                      <a:pt x="15484" y="15697"/>
                      <a:pt x="15619" y="15697"/>
                    </a:cubicBezTo>
                    <a:cubicBezTo>
                      <a:pt x="16062" y="15697"/>
                      <a:pt x="16472" y="15096"/>
                      <a:pt x="16071" y="14665"/>
                    </a:cubicBezTo>
                    <a:cubicBezTo>
                      <a:pt x="15519" y="14078"/>
                      <a:pt x="15027" y="13376"/>
                      <a:pt x="14558" y="12665"/>
                    </a:cubicBezTo>
                    <a:lnTo>
                      <a:pt x="14558" y="12665"/>
                    </a:lnTo>
                    <a:cubicBezTo>
                      <a:pt x="15107" y="12874"/>
                      <a:pt x="15698" y="12969"/>
                      <a:pt x="16304" y="12969"/>
                    </a:cubicBezTo>
                    <a:cubicBezTo>
                      <a:pt x="18447" y="12969"/>
                      <a:pt x="20763" y="11777"/>
                      <a:pt x="21953" y="10228"/>
                    </a:cubicBezTo>
                    <a:cubicBezTo>
                      <a:pt x="24131" y="7389"/>
                      <a:pt x="22122" y="3265"/>
                      <a:pt x="19853" y="1219"/>
                    </a:cubicBezTo>
                    <a:cubicBezTo>
                      <a:pt x="18952" y="404"/>
                      <a:pt x="17908" y="1"/>
                      <a:pt x="169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2"/>
              <p:cNvSpPr/>
              <p:nvPr/>
            </p:nvSpPr>
            <p:spPr>
              <a:xfrm>
                <a:off x="1585149" y="2103754"/>
                <a:ext cx="43733" cy="48447"/>
              </a:xfrm>
              <a:custGeom>
                <a:avLst/>
                <a:gdLst/>
                <a:ahLst/>
                <a:cxnLst/>
                <a:rect l="l" t="t" r="r" b="b"/>
                <a:pathLst>
                  <a:path w="1883" h="2086" extrusionOk="0">
                    <a:moveTo>
                      <a:pt x="557" y="1969"/>
                    </a:moveTo>
                    <a:cubicBezTo>
                      <a:pt x="557" y="1974"/>
                      <a:pt x="557" y="1974"/>
                      <a:pt x="562" y="1974"/>
                    </a:cubicBezTo>
                    <a:cubicBezTo>
                      <a:pt x="563" y="1974"/>
                      <a:pt x="564" y="1975"/>
                      <a:pt x="565" y="1975"/>
                    </a:cubicBezTo>
                    <a:lnTo>
                      <a:pt x="565" y="1975"/>
                    </a:lnTo>
                    <a:cubicBezTo>
                      <a:pt x="563" y="1973"/>
                      <a:pt x="560" y="1971"/>
                      <a:pt x="557" y="1969"/>
                    </a:cubicBezTo>
                    <a:close/>
                    <a:moveTo>
                      <a:pt x="804" y="1"/>
                    </a:moveTo>
                    <a:cubicBezTo>
                      <a:pt x="672" y="1"/>
                      <a:pt x="540" y="33"/>
                      <a:pt x="415" y="106"/>
                    </a:cubicBezTo>
                    <a:cubicBezTo>
                      <a:pt x="120" y="279"/>
                      <a:pt x="1" y="607"/>
                      <a:pt x="1" y="935"/>
                    </a:cubicBezTo>
                    <a:cubicBezTo>
                      <a:pt x="1" y="1185"/>
                      <a:pt x="110" y="1518"/>
                      <a:pt x="293" y="1728"/>
                    </a:cubicBezTo>
                    <a:cubicBezTo>
                      <a:pt x="356" y="1828"/>
                      <a:pt x="434" y="1905"/>
                      <a:pt x="530" y="1955"/>
                    </a:cubicBezTo>
                    <a:cubicBezTo>
                      <a:pt x="495" y="1932"/>
                      <a:pt x="485" y="1922"/>
                      <a:pt x="488" y="1922"/>
                    </a:cubicBezTo>
                    <a:cubicBezTo>
                      <a:pt x="492" y="1922"/>
                      <a:pt x="507" y="1931"/>
                      <a:pt x="525" y="1947"/>
                    </a:cubicBezTo>
                    <a:cubicBezTo>
                      <a:pt x="530" y="1951"/>
                      <a:pt x="539" y="1955"/>
                      <a:pt x="543" y="1960"/>
                    </a:cubicBezTo>
                    <a:cubicBezTo>
                      <a:pt x="557" y="1969"/>
                      <a:pt x="571" y="1974"/>
                      <a:pt x="585" y="1978"/>
                    </a:cubicBezTo>
                    <a:cubicBezTo>
                      <a:pt x="576" y="1978"/>
                      <a:pt x="572" y="1978"/>
                      <a:pt x="565" y="1975"/>
                    </a:cubicBezTo>
                    <a:lnTo>
                      <a:pt x="565" y="1975"/>
                    </a:lnTo>
                    <a:cubicBezTo>
                      <a:pt x="658" y="2046"/>
                      <a:pt x="781" y="2085"/>
                      <a:pt x="901" y="2085"/>
                    </a:cubicBezTo>
                    <a:cubicBezTo>
                      <a:pt x="1064" y="2085"/>
                      <a:pt x="1223" y="2012"/>
                      <a:pt x="1296" y="1846"/>
                    </a:cubicBezTo>
                    <a:cubicBezTo>
                      <a:pt x="1304" y="1833"/>
                      <a:pt x="1313" y="1814"/>
                      <a:pt x="1317" y="1801"/>
                    </a:cubicBezTo>
                    <a:cubicBezTo>
                      <a:pt x="1327" y="1791"/>
                      <a:pt x="1336" y="1778"/>
                      <a:pt x="1345" y="1764"/>
                    </a:cubicBezTo>
                    <a:cubicBezTo>
                      <a:pt x="1405" y="1741"/>
                      <a:pt x="1460" y="1705"/>
                      <a:pt x="1504" y="1655"/>
                    </a:cubicBezTo>
                    <a:cubicBezTo>
                      <a:pt x="1864" y="1267"/>
                      <a:pt x="1883" y="725"/>
                      <a:pt x="1514" y="329"/>
                    </a:cubicBezTo>
                    <a:cubicBezTo>
                      <a:pt x="1328" y="131"/>
                      <a:pt x="1068" y="1"/>
                      <a:pt x="8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aphicFrame>
        <p:nvGraphicFramePr>
          <p:cNvPr id="2" name="Table 2">
            <a:extLst>
              <a:ext uri="{FF2B5EF4-FFF2-40B4-BE49-F238E27FC236}">
                <a16:creationId xmlns:a16="http://schemas.microsoft.com/office/drawing/2014/main" id="{923D7760-8434-0684-30CD-FD45D4177C36}"/>
              </a:ext>
            </a:extLst>
          </p:cNvPr>
          <p:cNvGraphicFramePr>
            <a:graphicFrameLocks noGrp="1"/>
          </p:cNvGraphicFramePr>
          <p:nvPr>
            <p:extLst>
              <p:ext uri="{D42A27DB-BD31-4B8C-83A1-F6EECF244321}">
                <p14:modId xmlns:p14="http://schemas.microsoft.com/office/powerpoint/2010/main" val="1326996397"/>
              </p:ext>
            </p:extLst>
          </p:nvPr>
        </p:nvGraphicFramePr>
        <p:xfrm>
          <a:off x="1757102" y="896379"/>
          <a:ext cx="2163931" cy="3474720"/>
        </p:xfrm>
        <a:graphic>
          <a:graphicData uri="http://schemas.openxmlformats.org/drawingml/2006/table">
            <a:tbl>
              <a:tblPr firstRow="1" bandRow="1">
                <a:tableStyleId>{23C3C7C1-86D4-467A-B567-1748E8F68947}</a:tableStyleId>
              </a:tblPr>
              <a:tblGrid>
                <a:gridCol w="2163931">
                  <a:extLst>
                    <a:ext uri="{9D8B030D-6E8A-4147-A177-3AD203B41FA5}">
                      <a16:colId xmlns:a16="http://schemas.microsoft.com/office/drawing/2014/main" val="101628889"/>
                    </a:ext>
                  </a:extLst>
                </a:gridCol>
              </a:tblGrid>
              <a:tr h="370840">
                <a:tc>
                  <a:txBody>
                    <a:bodyPr/>
                    <a:lstStyle/>
                    <a:p>
                      <a:r>
                        <a:rPr lang="en-GB" sz="2400" dirty="0" smtClean="0">
                          <a:solidFill>
                            <a:schemeClr val="bg1"/>
                          </a:solidFill>
                          <a:latin typeface="Showcard Gothic"/>
                        </a:rPr>
                        <a:t>P1: </a:t>
                      </a:r>
                      <a:r>
                        <a:rPr lang="en-GB" sz="2400" dirty="0" err="1" smtClean="0">
                          <a:solidFill>
                            <a:schemeClr val="bg1"/>
                          </a:solidFill>
                          <a:latin typeface="Showcard Gothic"/>
                        </a:rPr>
                        <a:t>mULL</a:t>
                      </a:r>
                      <a:endParaRPr lang="en-GB" sz="2400" dirty="0">
                        <a:solidFill>
                          <a:schemeClr val="bg1"/>
                        </a:solidFill>
                        <a:latin typeface="Showcard Gothic"/>
                      </a:endParaRPr>
                    </a:p>
                  </a:txBody>
                  <a:tcPr/>
                </a:tc>
                <a:extLst>
                  <a:ext uri="{0D108BD9-81ED-4DB2-BD59-A6C34878D82A}">
                    <a16:rowId xmlns:a16="http://schemas.microsoft.com/office/drawing/2014/main" val="1521039153"/>
                  </a:ext>
                </a:extLst>
              </a:tr>
              <a:tr h="370840">
                <a:tc>
                  <a:txBody>
                    <a:bodyPr/>
                    <a:lstStyle/>
                    <a:p>
                      <a:r>
                        <a:rPr lang="en-GB" sz="2400" dirty="0" smtClean="0">
                          <a:solidFill>
                            <a:schemeClr val="bg1"/>
                          </a:solidFill>
                          <a:latin typeface="Showcard Gothic"/>
                        </a:rPr>
                        <a:t>P1: </a:t>
                      </a:r>
                      <a:r>
                        <a:rPr lang="en-GB" sz="2400" dirty="0" err="1" smtClean="0">
                          <a:solidFill>
                            <a:schemeClr val="bg1"/>
                          </a:solidFill>
                          <a:latin typeface="Showcard Gothic"/>
                        </a:rPr>
                        <a:t>oRKNEY</a:t>
                      </a:r>
                      <a:endParaRPr lang="en-GB" sz="2400" dirty="0">
                        <a:solidFill>
                          <a:schemeClr val="bg1"/>
                        </a:solidFill>
                        <a:latin typeface="Showcard Gothic"/>
                      </a:endParaRPr>
                    </a:p>
                  </a:txBody>
                  <a:tcPr/>
                </a:tc>
                <a:extLst>
                  <a:ext uri="{0D108BD9-81ED-4DB2-BD59-A6C34878D82A}">
                    <a16:rowId xmlns:a16="http://schemas.microsoft.com/office/drawing/2014/main" val="4288921430"/>
                  </a:ext>
                </a:extLst>
              </a:tr>
              <a:tr h="370840">
                <a:tc>
                  <a:txBody>
                    <a:bodyPr/>
                    <a:lstStyle/>
                    <a:p>
                      <a:r>
                        <a:rPr lang="en-GB" sz="2400" dirty="0" smtClean="0">
                          <a:solidFill>
                            <a:schemeClr val="bg1"/>
                          </a:solidFill>
                          <a:latin typeface="Showcard Gothic"/>
                        </a:rPr>
                        <a:t>P1: </a:t>
                      </a:r>
                      <a:r>
                        <a:rPr lang="en-GB" sz="2400" dirty="0" err="1" smtClean="0">
                          <a:solidFill>
                            <a:schemeClr val="bg1"/>
                          </a:solidFill>
                          <a:latin typeface="Showcard Gothic"/>
                        </a:rPr>
                        <a:t>sHETLAND</a:t>
                      </a:r>
                      <a:endParaRPr lang="en-GB" sz="2400" dirty="0">
                        <a:solidFill>
                          <a:schemeClr val="bg1"/>
                        </a:solidFill>
                        <a:latin typeface="Showcard Gothic"/>
                      </a:endParaRPr>
                    </a:p>
                  </a:txBody>
                  <a:tcPr/>
                </a:tc>
                <a:extLst>
                  <a:ext uri="{0D108BD9-81ED-4DB2-BD59-A6C34878D82A}">
                    <a16:rowId xmlns:a16="http://schemas.microsoft.com/office/drawing/2014/main" val="1519841032"/>
                  </a:ext>
                </a:extLst>
              </a:tr>
              <a:tr h="370840">
                <a:tc>
                  <a:txBody>
                    <a:bodyPr/>
                    <a:lstStyle/>
                    <a:p>
                      <a:r>
                        <a:rPr lang="en-GB" sz="2400" dirty="0" smtClean="0">
                          <a:solidFill>
                            <a:schemeClr val="bg1"/>
                          </a:solidFill>
                          <a:latin typeface="Showcard Gothic"/>
                        </a:rPr>
                        <a:t>P1: </a:t>
                      </a:r>
                      <a:r>
                        <a:rPr lang="en-GB" sz="2400" dirty="0" err="1" smtClean="0">
                          <a:solidFill>
                            <a:schemeClr val="bg1"/>
                          </a:solidFill>
                          <a:latin typeface="Showcard Gothic"/>
                        </a:rPr>
                        <a:t>sKYE</a:t>
                      </a:r>
                      <a:endParaRPr lang="en-GB" sz="2400" dirty="0">
                        <a:solidFill>
                          <a:schemeClr val="bg1"/>
                        </a:solidFill>
                        <a:latin typeface="Showcard Gothic"/>
                      </a:endParaRPr>
                    </a:p>
                  </a:txBody>
                  <a:tcPr/>
                </a:tc>
                <a:extLst>
                  <a:ext uri="{0D108BD9-81ED-4DB2-BD59-A6C34878D82A}">
                    <a16:rowId xmlns:a16="http://schemas.microsoft.com/office/drawing/2014/main" val="778708165"/>
                  </a:ext>
                </a:extLst>
              </a:tr>
              <a:tr h="370840">
                <a:tc>
                  <a:txBody>
                    <a:bodyPr/>
                    <a:lstStyle/>
                    <a:p>
                      <a:r>
                        <a:rPr lang="en-GB" sz="2400" dirty="0" smtClean="0">
                          <a:solidFill>
                            <a:schemeClr val="bg1"/>
                          </a:solidFill>
                          <a:latin typeface="Showcard Gothic"/>
                        </a:rPr>
                        <a:t>P1: Bluebell</a:t>
                      </a:r>
                      <a:endParaRPr lang="en-GB" sz="2400" dirty="0">
                        <a:solidFill>
                          <a:schemeClr val="bg1"/>
                        </a:solidFill>
                        <a:latin typeface="Showcard Gothic"/>
                      </a:endParaRPr>
                    </a:p>
                  </a:txBody>
                  <a:tcPr/>
                </a:tc>
                <a:extLst>
                  <a:ext uri="{0D108BD9-81ED-4DB2-BD59-A6C34878D82A}">
                    <a16:rowId xmlns:a16="http://schemas.microsoft.com/office/drawing/2014/main" val="2592012645"/>
                  </a:ext>
                </a:extLst>
              </a:tr>
              <a:tr h="370839">
                <a:tc>
                  <a:txBody>
                    <a:bodyPr/>
                    <a:lstStyle/>
                    <a:p>
                      <a:pPr lvl="0">
                        <a:buNone/>
                      </a:pPr>
                      <a:r>
                        <a:rPr lang="en-GB" sz="2400" dirty="0" smtClean="0">
                          <a:solidFill>
                            <a:schemeClr val="bg1"/>
                          </a:solidFill>
                          <a:latin typeface="Showcard Gothic"/>
                        </a:rPr>
                        <a:t>P2/1 Bramble</a:t>
                      </a:r>
                      <a:endParaRPr lang="en-GB" sz="2400" dirty="0">
                        <a:solidFill>
                          <a:schemeClr val="bg1"/>
                        </a:solidFill>
                        <a:latin typeface="Showcard Gothic"/>
                      </a:endParaRPr>
                    </a:p>
                  </a:txBody>
                  <a:tcPr/>
                </a:tc>
                <a:extLst>
                  <a:ext uri="{0D108BD9-81ED-4DB2-BD59-A6C34878D82A}">
                    <a16:rowId xmlns:a16="http://schemas.microsoft.com/office/drawing/2014/main" val="1663588915"/>
                  </a:ext>
                </a:extLst>
              </a:tr>
            </a:tbl>
          </a:graphicData>
        </a:graphic>
      </p:graphicFrame>
      <p:pic>
        <p:nvPicPr>
          <p:cNvPr id="3" name="Picture 3" descr="Text&#10;&#10;Description automatically generated">
            <a:extLst>
              <a:ext uri="{FF2B5EF4-FFF2-40B4-BE49-F238E27FC236}">
                <a16:creationId xmlns:a16="http://schemas.microsoft.com/office/drawing/2014/main" id="{DC3F60D5-4B1D-C4B0-4A7B-5F0F51DC9760}"/>
              </a:ext>
            </a:extLst>
          </p:cNvPr>
          <p:cNvPicPr>
            <a:picLocks noChangeAspect="1"/>
          </p:cNvPicPr>
          <p:nvPr/>
        </p:nvPicPr>
        <p:blipFill>
          <a:blip r:embed="rId4"/>
          <a:stretch>
            <a:fillRect/>
          </a:stretch>
        </p:blipFill>
        <p:spPr>
          <a:xfrm>
            <a:off x="4108537" y="853488"/>
            <a:ext cx="3757032" cy="3937039"/>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72"/>
        <p:cNvGrpSpPr/>
        <p:nvPr/>
      </p:nvGrpSpPr>
      <p:grpSpPr>
        <a:xfrm>
          <a:off x="0" y="0"/>
          <a:ext cx="0" cy="0"/>
          <a:chOff x="0" y="0"/>
          <a:chExt cx="0" cy="0"/>
        </a:xfrm>
      </p:grpSpPr>
      <p:sp>
        <p:nvSpPr>
          <p:cNvPr id="674" name="Google Shape;674;p33"/>
          <p:cNvSpPr txBox="1">
            <a:spLocks noGrp="1"/>
          </p:cNvSpPr>
          <p:nvPr>
            <p:ph type="title" idx="4"/>
          </p:nvPr>
        </p:nvSpPr>
        <p:spPr>
          <a:xfrm>
            <a:off x="1739850" y="534975"/>
            <a:ext cx="5664300" cy="5310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GB" dirty="0">
                <a:latin typeface="Sketchnote Square" panose="03080802030202000005" pitchFamily="66" charset="0"/>
              </a:rPr>
              <a:t>S</a:t>
            </a:r>
            <a:r>
              <a:rPr lang="en" dirty="0">
                <a:latin typeface="Sketchnote Square" panose="03080802030202000005" pitchFamily="66" charset="0"/>
              </a:rPr>
              <a:t>TRUCTURE OF THE DAY</a:t>
            </a:r>
            <a:endParaRPr dirty="0">
              <a:latin typeface="Sketchnote Square" panose="03080802030202000005" pitchFamily="66" charset="0"/>
            </a:endParaRPr>
          </a:p>
        </p:txBody>
      </p:sp>
      <p:graphicFrame>
        <p:nvGraphicFramePr>
          <p:cNvPr id="2" name="Table 1"/>
          <p:cNvGraphicFramePr>
            <a:graphicFrameLocks noGrp="1"/>
          </p:cNvGraphicFramePr>
          <p:nvPr>
            <p:extLst>
              <p:ext uri="{D42A27DB-BD31-4B8C-83A1-F6EECF244321}">
                <p14:modId xmlns:p14="http://schemas.microsoft.com/office/powerpoint/2010/main" val="448454579"/>
              </p:ext>
            </p:extLst>
          </p:nvPr>
        </p:nvGraphicFramePr>
        <p:xfrm>
          <a:off x="1524000" y="961613"/>
          <a:ext cx="6096000" cy="3708400"/>
        </p:xfrm>
        <a:graphic>
          <a:graphicData uri="http://schemas.openxmlformats.org/drawingml/2006/table">
            <a:tbl>
              <a:tblPr firstRow="1" bandRow="1">
                <a:tableStyleId>{17292A2E-F333-43FB-9621-5CBBE7FDCDCB}</a:tableStyleId>
              </a:tblPr>
              <a:tblGrid>
                <a:gridCol w="3048000">
                  <a:extLst>
                    <a:ext uri="{9D8B030D-6E8A-4147-A177-3AD203B41FA5}">
                      <a16:colId xmlns:a16="http://schemas.microsoft.com/office/drawing/2014/main" val="2444612637"/>
                    </a:ext>
                  </a:extLst>
                </a:gridCol>
                <a:gridCol w="3048000">
                  <a:extLst>
                    <a:ext uri="{9D8B030D-6E8A-4147-A177-3AD203B41FA5}">
                      <a16:colId xmlns:a16="http://schemas.microsoft.com/office/drawing/2014/main" val="2618427101"/>
                    </a:ext>
                  </a:extLst>
                </a:gridCol>
              </a:tblGrid>
              <a:tr h="370840">
                <a:tc>
                  <a:txBody>
                    <a:bodyPr/>
                    <a:lstStyle/>
                    <a:p>
                      <a:pPr algn="ctr"/>
                      <a:r>
                        <a:rPr lang="en-GB" dirty="0" smtClean="0">
                          <a:solidFill>
                            <a:schemeClr val="bg1"/>
                          </a:solidFill>
                        </a:rPr>
                        <a:t>Time</a:t>
                      </a:r>
                      <a:endParaRPr lang="en-GB" dirty="0">
                        <a:solidFill>
                          <a:schemeClr val="bg1"/>
                        </a:solidFill>
                      </a:endParaRPr>
                    </a:p>
                  </a:txBody>
                  <a:tcPr/>
                </a:tc>
                <a:tc>
                  <a:txBody>
                    <a:bodyPr/>
                    <a:lstStyle/>
                    <a:p>
                      <a:endParaRPr lang="en-GB" dirty="0">
                        <a:solidFill>
                          <a:schemeClr val="bg1"/>
                        </a:solidFill>
                      </a:endParaRPr>
                    </a:p>
                  </a:txBody>
                  <a:tcPr/>
                </a:tc>
                <a:extLst>
                  <a:ext uri="{0D108BD9-81ED-4DB2-BD59-A6C34878D82A}">
                    <a16:rowId xmlns:a16="http://schemas.microsoft.com/office/drawing/2014/main" val="2850729327"/>
                  </a:ext>
                </a:extLst>
              </a:tr>
              <a:tr h="370840">
                <a:tc>
                  <a:txBody>
                    <a:bodyPr/>
                    <a:lstStyle/>
                    <a:p>
                      <a:r>
                        <a:rPr lang="en-GB" dirty="0" smtClean="0">
                          <a:solidFill>
                            <a:schemeClr val="bg1"/>
                          </a:solidFill>
                        </a:rPr>
                        <a:t>8.05am-8.25am</a:t>
                      </a:r>
                      <a:endParaRPr lang="en-GB" dirty="0">
                        <a:solidFill>
                          <a:schemeClr val="bg1"/>
                        </a:solidFill>
                      </a:endParaRPr>
                    </a:p>
                  </a:txBody>
                  <a:tcPr/>
                </a:tc>
                <a:tc>
                  <a:txBody>
                    <a:bodyPr/>
                    <a:lstStyle/>
                    <a:p>
                      <a:pPr algn="ctr"/>
                      <a:r>
                        <a:rPr lang="en-GB" dirty="0" smtClean="0">
                          <a:solidFill>
                            <a:schemeClr val="bg1"/>
                          </a:solidFill>
                        </a:rPr>
                        <a:t>Breakfast</a:t>
                      </a:r>
                      <a:r>
                        <a:rPr lang="en-GB" baseline="0" dirty="0" smtClean="0">
                          <a:solidFill>
                            <a:schemeClr val="bg1"/>
                          </a:solidFill>
                        </a:rPr>
                        <a:t> Club</a:t>
                      </a:r>
                      <a:endParaRPr lang="en-GB" dirty="0">
                        <a:solidFill>
                          <a:schemeClr val="bg1"/>
                        </a:solidFill>
                      </a:endParaRPr>
                    </a:p>
                  </a:txBody>
                  <a:tcPr/>
                </a:tc>
                <a:extLst>
                  <a:ext uri="{0D108BD9-81ED-4DB2-BD59-A6C34878D82A}">
                    <a16:rowId xmlns:a16="http://schemas.microsoft.com/office/drawing/2014/main" val="1113740293"/>
                  </a:ext>
                </a:extLst>
              </a:tr>
              <a:tr h="370840">
                <a:tc>
                  <a:txBody>
                    <a:bodyPr/>
                    <a:lstStyle/>
                    <a:p>
                      <a:r>
                        <a:rPr lang="en-GB" dirty="0" smtClean="0">
                          <a:solidFill>
                            <a:schemeClr val="bg1"/>
                          </a:solidFill>
                        </a:rPr>
                        <a:t>8.25am-8.40am</a:t>
                      </a:r>
                      <a:endParaRPr lang="en-GB" dirty="0">
                        <a:solidFill>
                          <a:schemeClr val="bg1"/>
                        </a:solidFill>
                      </a:endParaRPr>
                    </a:p>
                  </a:txBody>
                  <a:tcPr/>
                </a:tc>
                <a:tc>
                  <a:txBody>
                    <a:bodyPr/>
                    <a:lstStyle/>
                    <a:p>
                      <a:pPr algn="ctr"/>
                      <a:r>
                        <a:rPr lang="en-GB" dirty="0" smtClean="0">
                          <a:solidFill>
                            <a:schemeClr val="bg1"/>
                          </a:solidFill>
                        </a:rPr>
                        <a:t>Safe</a:t>
                      </a:r>
                      <a:r>
                        <a:rPr lang="en-GB" baseline="0" dirty="0" smtClean="0">
                          <a:solidFill>
                            <a:schemeClr val="bg1"/>
                          </a:solidFill>
                        </a:rPr>
                        <a:t> Arrivals</a:t>
                      </a:r>
                      <a:endParaRPr lang="en-GB" dirty="0">
                        <a:solidFill>
                          <a:schemeClr val="bg1"/>
                        </a:solidFill>
                      </a:endParaRPr>
                    </a:p>
                  </a:txBody>
                  <a:tcPr/>
                </a:tc>
                <a:extLst>
                  <a:ext uri="{0D108BD9-81ED-4DB2-BD59-A6C34878D82A}">
                    <a16:rowId xmlns:a16="http://schemas.microsoft.com/office/drawing/2014/main" val="589164942"/>
                  </a:ext>
                </a:extLst>
              </a:tr>
              <a:tr h="370840">
                <a:tc>
                  <a:txBody>
                    <a:bodyPr/>
                    <a:lstStyle/>
                    <a:p>
                      <a:r>
                        <a:rPr lang="en-GB" dirty="0" smtClean="0">
                          <a:solidFill>
                            <a:schemeClr val="bg1"/>
                          </a:solidFill>
                        </a:rPr>
                        <a:t>8.40am</a:t>
                      </a:r>
                      <a:endParaRPr lang="en-GB" dirty="0">
                        <a:solidFill>
                          <a:schemeClr val="bg1"/>
                        </a:solidFill>
                      </a:endParaRPr>
                    </a:p>
                  </a:txBody>
                  <a:tcPr/>
                </a:tc>
                <a:tc>
                  <a:txBody>
                    <a:bodyPr/>
                    <a:lstStyle/>
                    <a:p>
                      <a:pPr algn="ctr"/>
                      <a:r>
                        <a:rPr lang="en-GB" dirty="0" smtClean="0">
                          <a:solidFill>
                            <a:schemeClr val="bg1"/>
                          </a:solidFill>
                        </a:rPr>
                        <a:t>P1 and</a:t>
                      </a:r>
                      <a:r>
                        <a:rPr lang="en-GB" baseline="0" dirty="0" smtClean="0">
                          <a:solidFill>
                            <a:schemeClr val="bg1"/>
                          </a:solidFill>
                        </a:rPr>
                        <a:t> P2 Start </a:t>
                      </a:r>
                      <a:endParaRPr lang="en-GB" dirty="0">
                        <a:solidFill>
                          <a:schemeClr val="bg1"/>
                        </a:solidFill>
                      </a:endParaRPr>
                    </a:p>
                  </a:txBody>
                  <a:tcPr/>
                </a:tc>
                <a:extLst>
                  <a:ext uri="{0D108BD9-81ED-4DB2-BD59-A6C34878D82A}">
                    <a16:rowId xmlns:a16="http://schemas.microsoft.com/office/drawing/2014/main" val="1201043500"/>
                  </a:ext>
                </a:extLst>
              </a:tr>
              <a:tr h="370840">
                <a:tc>
                  <a:txBody>
                    <a:bodyPr/>
                    <a:lstStyle/>
                    <a:p>
                      <a:r>
                        <a:rPr lang="en-GB" dirty="0" smtClean="0">
                          <a:solidFill>
                            <a:schemeClr val="bg1"/>
                          </a:solidFill>
                        </a:rPr>
                        <a:t>10.25am-10.40am</a:t>
                      </a:r>
                      <a:endParaRPr lang="en-GB" dirty="0">
                        <a:solidFill>
                          <a:schemeClr val="bg1"/>
                        </a:solidFill>
                      </a:endParaRPr>
                    </a:p>
                  </a:txBody>
                  <a:tcPr/>
                </a:tc>
                <a:tc>
                  <a:txBody>
                    <a:bodyPr/>
                    <a:lstStyle/>
                    <a:p>
                      <a:pPr algn="ctr"/>
                      <a:r>
                        <a:rPr lang="en-GB" dirty="0" smtClean="0">
                          <a:solidFill>
                            <a:schemeClr val="bg1"/>
                          </a:solidFill>
                        </a:rPr>
                        <a:t>Break Time</a:t>
                      </a:r>
                      <a:endParaRPr lang="en-GB" dirty="0">
                        <a:solidFill>
                          <a:schemeClr val="bg1"/>
                        </a:solidFill>
                      </a:endParaRPr>
                    </a:p>
                  </a:txBody>
                  <a:tcPr/>
                </a:tc>
                <a:extLst>
                  <a:ext uri="{0D108BD9-81ED-4DB2-BD59-A6C34878D82A}">
                    <a16:rowId xmlns:a16="http://schemas.microsoft.com/office/drawing/2014/main" val="409787965"/>
                  </a:ext>
                </a:extLst>
              </a:tr>
              <a:tr h="370840">
                <a:tc>
                  <a:txBody>
                    <a:bodyPr/>
                    <a:lstStyle/>
                    <a:p>
                      <a:r>
                        <a:rPr lang="en-GB" dirty="0" smtClean="0">
                          <a:solidFill>
                            <a:schemeClr val="bg1"/>
                          </a:solidFill>
                        </a:rPr>
                        <a:t>10.45am-11am</a:t>
                      </a:r>
                      <a:endParaRPr lang="en-GB" dirty="0">
                        <a:solidFill>
                          <a:schemeClr val="bg1"/>
                        </a:solidFill>
                      </a:endParaRPr>
                    </a:p>
                  </a:txBody>
                  <a:tcPr/>
                </a:tc>
                <a:tc>
                  <a:txBody>
                    <a:bodyPr/>
                    <a:lstStyle/>
                    <a:p>
                      <a:pPr algn="ctr"/>
                      <a:r>
                        <a:rPr lang="en-GB" dirty="0" smtClean="0">
                          <a:solidFill>
                            <a:schemeClr val="bg1"/>
                          </a:solidFill>
                        </a:rPr>
                        <a:t>Break Time</a:t>
                      </a:r>
                      <a:endParaRPr lang="en-GB" dirty="0">
                        <a:solidFill>
                          <a:schemeClr val="bg1"/>
                        </a:solidFill>
                      </a:endParaRPr>
                    </a:p>
                  </a:txBody>
                  <a:tcPr/>
                </a:tc>
                <a:extLst>
                  <a:ext uri="{0D108BD9-81ED-4DB2-BD59-A6C34878D82A}">
                    <a16:rowId xmlns:a16="http://schemas.microsoft.com/office/drawing/2014/main" val="4287895287"/>
                  </a:ext>
                </a:extLst>
              </a:tr>
              <a:tr h="370840">
                <a:tc>
                  <a:txBody>
                    <a:bodyPr/>
                    <a:lstStyle/>
                    <a:p>
                      <a:r>
                        <a:rPr lang="en-GB" dirty="0" smtClean="0">
                          <a:solidFill>
                            <a:schemeClr val="bg1"/>
                          </a:solidFill>
                        </a:rPr>
                        <a:t>12noon-12.45pm</a:t>
                      </a:r>
                      <a:endParaRPr lang="en-GB" dirty="0">
                        <a:solidFill>
                          <a:schemeClr val="bg1"/>
                        </a:solidFill>
                      </a:endParaRPr>
                    </a:p>
                  </a:txBody>
                  <a:tcPr/>
                </a:tc>
                <a:tc>
                  <a:txBody>
                    <a:bodyPr/>
                    <a:lstStyle/>
                    <a:p>
                      <a:pPr algn="ctr"/>
                      <a:r>
                        <a:rPr lang="en-GB" dirty="0" smtClean="0">
                          <a:solidFill>
                            <a:schemeClr val="bg1"/>
                          </a:solidFill>
                        </a:rPr>
                        <a:t>Lunch</a:t>
                      </a:r>
                      <a:endParaRPr lang="en-GB" dirty="0">
                        <a:solidFill>
                          <a:schemeClr val="bg1"/>
                        </a:solidFill>
                      </a:endParaRPr>
                    </a:p>
                  </a:txBody>
                  <a:tcPr/>
                </a:tc>
                <a:extLst>
                  <a:ext uri="{0D108BD9-81ED-4DB2-BD59-A6C34878D82A}">
                    <a16:rowId xmlns:a16="http://schemas.microsoft.com/office/drawing/2014/main" val="2621250416"/>
                  </a:ext>
                </a:extLst>
              </a:tr>
              <a:tr h="370840">
                <a:tc>
                  <a:txBody>
                    <a:bodyPr/>
                    <a:lstStyle/>
                    <a:p>
                      <a:r>
                        <a:rPr lang="en-GB" dirty="0" smtClean="0">
                          <a:solidFill>
                            <a:schemeClr val="bg1"/>
                          </a:solidFill>
                        </a:rPr>
                        <a:t>12.45pm-1.30pm</a:t>
                      </a:r>
                      <a:endParaRPr lang="en-GB" dirty="0">
                        <a:solidFill>
                          <a:schemeClr val="bg1"/>
                        </a:solidFill>
                      </a:endParaRPr>
                    </a:p>
                  </a:txBody>
                  <a:tcPr/>
                </a:tc>
                <a:tc>
                  <a:txBody>
                    <a:bodyPr/>
                    <a:lstStyle/>
                    <a:p>
                      <a:pPr algn="ctr"/>
                      <a:r>
                        <a:rPr lang="en-GB" dirty="0" smtClean="0">
                          <a:solidFill>
                            <a:schemeClr val="bg1"/>
                          </a:solidFill>
                        </a:rPr>
                        <a:t>Lunch</a:t>
                      </a:r>
                      <a:endParaRPr lang="en-GB" dirty="0">
                        <a:solidFill>
                          <a:schemeClr val="bg1"/>
                        </a:solidFill>
                      </a:endParaRPr>
                    </a:p>
                  </a:txBody>
                  <a:tcPr/>
                </a:tc>
                <a:extLst>
                  <a:ext uri="{0D108BD9-81ED-4DB2-BD59-A6C34878D82A}">
                    <a16:rowId xmlns:a16="http://schemas.microsoft.com/office/drawing/2014/main" val="3129285403"/>
                  </a:ext>
                </a:extLst>
              </a:tr>
              <a:tr h="370840">
                <a:tc>
                  <a:txBody>
                    <a:bodyPr/>
                    <a:lstStyle/>
                    <a:p>
                      <a:r>
                        <a:rPr lang="en-GB" dirty="0" smtClean="0">
                          <a:solidFill>
                            <a:schemeClr val="bg1"/>
                          </a:solidFill>
                        </a:rPr>
                        <a:t>3.10pm</a:t>
                      </a:r>
                      <a:endParaRPr lang="en-GB" dirty="0">
                        <a:solidFill>
                          <a:schemeClr val="bg1"/>
                        </a:solidFill>
                      </a:endParaRPr>
                    </a:p>
                  </a:txBody>
                  <a:tcPr/>
                </a:tc>
                <a:tc>
                  <a:txBody>
                    <a:bodyPr/>
                    <a:lstStyle/>
                    <a:p>
                      <a:pPr algn="ctr"/>
                      <a:r>
                        <a:rPr lang="en-GB" dirty="0" smtClean="0">
                          <a:solidFill>
                            <a:schemeClr val="bg1"/>
                          </a:solidFill>
                        </a:rPr>
                        <a:t>End of School Day (Mon-Thurs)</a:t>
                      </a:r>
                      <a:endParaRPr lang="en-GB" dirty="0">
                        <a:solidFill>
                          <a:schemeClr val="bg1"/>
                        </a:solidFill>
                      </a:endParaRPr>
                    </a:p>
                  </a:txBody>
                  <a:tcPr/>
                </a:tc>
                <a:extLst>
                  <a:ext uri="{0D108BD9-81ED-4DB2-BD59-A6C34878D82A}">
                    <a16:rowId xmlns:a16="http://schemas.microsoft.com/office/drawing/2014/main" val="1064462700"/>
                  </a:ext>
                </a:extLst>
              </a:tr>
              <a:tr h="370840">
                <a:tc>
                  <a:txBody>
                    <a:bodyPr/>
                    <a:lstStyle/>
                    <a:p>
                      <a:r>
                        <a:rPr lang="en-GB" dirty="0" smtClean="0">
                          <a:solidFill>
                            <a:schemeClr val="bg1"/>
                          </a:solidFill>
                        </a:rPr>
                        <a:t>11.55am</a:t>
                      </a:r>
                      <a:endParaRPr lang="en-GB" dirty="0">
                        <a:solidFill>
                          <a:schemeClr val="bg1"/>
                        </a:solidFill>
                      </a:endParaRPr>
                    </a:p>
                  </a:txBody>
                  <a:tcPr/>
                </a:tc>
                <a:tc>
                  <a:txBody>
                    <a:bodyPr/>
                    <a:lstStyle/>
                    <a:p>
                      <a:pPr algn="ctr"/>
                      <a:r>
                        <a:rPr lang="en-GB" dirty="0" smtClean="0">
                          <a:solidFill>
                            <a:schemeClr val="bg1"/>
                          </a:solidFill>
                        </a:rPr>
                        <a:t>End of School Day (Friday)</a:t>
                      </a:r>
                      <a:endParaRPr lang="en-GB" dirty="0">
                        <a:solidFill>
                          <a:schemeClr val="bg1"/>
                        </a:solidFill>
                      </a:endParaRPr>
                    </a:p>
                  </a:txBody>
                  <a:tcPr/>
                </a:tc>
                <a:extLst>
                  <a:ext uri="{0D108BD9-81ED-4DB2-BD59-A6C34878D82A}">
                    <a16:rowId xmlns:a16="http://schemas.microsoft.com/office/drawing/2014/main" val="3801124355"/>
                  </a:ext>
                </a:extLst>
              </a:tr>
            </a:tbl>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72"/>
        <p:cNvGrpSpPr/>
        <p:nvPr/>
      </p:nvGrpSpPr>
      <p:grpSpPr>
        <a:xfrm>
          <a:off x="0" y="0"/>
          <a:ext cx="0" cy="0"/>
          <a:chOff x="0" y="0"/>
          <a:chExt cx="0" cy="0"/>
        </a:xfrm>
      </p:grpSpPr>
      <p:sp>
        <p:nvSpPr>
          <p:cNvPr id="674" name="Google Shape;674;p33"/>
          <p:cNvSpPr txBox="1">
            <a:spLocks noGrp="1"/>
          </p:cNvSpPr>
          <p:nvPr>
            <p:ph type="title" idx="4"/>
          </p:nvPr>
        </p:nvSpPr>
        <p:spPr>
          <a:xfrm>
            <a:off x="1739849" y="326819"/>
            <a:ext cx="5664300" cy="5310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GB" dirty="0">
                <a:latin typeface="Showcard Gothic" panose="04020904020102020604" pitchFamily="82" charset="0"/>
              </a:rPr>
              <a:t>BREAKFAST CLUB</a:t>
            </a:r>
            <a:endParaRPr dirty="0">
              <a:latin typeface="Showcard Gothic" panose="04020904020102020604" pitchFamily="82" charset="0"/>
            </a:endParaRPr>
          </a:p>
        </p:txBody>
      </p:sp>
      <p:pic>
        <p:nvPicPr>
          <p:cNvPr id="4" name="Picture 2" descr="https://blogs.glowscotland.org.uk/wl/public/calderwood/uploads/sites/6714/2022/03/23191507/Breakfast-club-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985" y="761912"/>
            <a:ext cx="2167545" cy="385205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stretch>
            <a:fillRect/>
          </a:stretch>
        </p:blipFill>
        <p:spPr>
          <a:xfrm>
            <a:off x="3161416" y="852371"/>
            <a:ext cx="1528743" cy="1883522"/>
          </a:xfrm>
          <a:prstGeom prst="rect">
            <a:avLst/>
          </a:prstGeom>
        </p:spPr>
      </p:pic>
      <p:sp>
        <p:nvSpPr>
          <p:cNvPr id="7" name="Rectangle 6"/>
          <p:cNvSpPr/>
          <p:nvPr/>
        </p:nvSpPr>
        <p:spPr>
          <a:xfrm>
            <a:off x="3119236" y="2881456"/>
            <a:ext cx="5441795" cy="1600438"/>
          </a:xfrm>
          <a:prstGeom prst="rect">
            <a:avLst/>
          </a:prstGeom>
        </p:spPr>
        <p:txBody>
          <a:bodyPr wrap="square">
            <a:spAutoFit/>
          </a:bodyPr>
          <a:lstStyle/>
          <a:p>
            <a:pPr>
              <a:buFont typeface="Arial" panose="020B0604020202020204" pitchFamily="34" charset="0"/>
              <a:buChar char="•"/>
            </a:pPr>
            <a:r>
              <a:rPr lang="en-GB" dirty="0">
                <a:solidFill>
                  <a:schemeClr val="bg2">
                    <a:lumMod val="40000"/>
                    <a:lumOff val="60000"/>
                  </a:schemeClr>
                </a:solidFill>
                <a:latin typeface="Calibri" panose="020F0502020204030204" pitchFamily="34" charset="0"/>
                <a:cs typeface="Calibri" panose="020F0502020204030204" pitchFamily="34" charset="0"/>
              </a:rPr>
              <a:t>Opens - 8:05-8:25am.</a:t>
            </a:r>
          </a:p>
          <a:p>
            <a:pPr>
              <a:buFont typeface="Arial" panose="020B0604020202020204" pitchFamily="34" charset="0"/>
              <a:buChar char="•"/>
            </a:pPr>
            <a:r>
              <a:rPr lang="en-GB" dirty="0">
                <a:solidFill>
                  <a:schemeClr val="bg2">
                    <a:lumMod val="40000"/>
                    <a:lumOff val="60000"/>
                  </a:schemeClr>
                </a:solidFill>
                <a:latin typeface="Calibri" panose="020F0502020204030204" pitchFamily="34" charset="0"/>
                <a:cs typeface="Calibri" panose="020F0502020204030204" pitchFamily="34" charset="0"/>
              </a:rPr>
              <a:t>No need to pre-book.</a:t>
            </a:r>
          </a:p>
          <a:p>
            <a:pPr>
              <a:buFont typeface="Arial" panose="020B0604020202020204" pitchFamily="34" charset="0"/>
              <a:buChar char="•"/>
            </a:pPr>
            <a:r>
              <a:rPr lang="en-GB" dirty="0">
                <a:solidFill>
                  <a:schemeClr val="bg2">
                    <a:lumMod val="40000"/>
                    <a:lumOff val="60000"/>
                  </a:schemeClr>
                </a:solidFill>
                <a:latin typeface="Calibri" panose="020F0502020204030204" pitchFamily="34" charset="0"/>
                <a:cs typeface="Calibri" panose="020F0502020204030204" pitchFamily="34" charset="0"/>
              </a:rPr>
              <a:t>Enter through the </a:t>
            </a:r>
            <a:r>
              <a:rPr lang="en-GB" dirty="0" smtClean="0">
                <a:solidFill>
                  <a:schemeClr val="bg2">
                    <a:lumMod val="40000"/>
                    <a:lumOff val="60000"/>
                  </a:schemeClr>
                </a:solidFill>
                <a:latin typeface="Calibri" panose="020F0502020204030204" pitchFamily="34" charset="0"/>
                <a:cs typeface="Calibri" panose="020F0502020204030204" pitchFamily="34" charset="0"/>
              </a:rPr>
              <a:t>side door and </a:t>
            </a:r>
            <a:r>
              <a:rPr lang="en-GB" dirty="0">
                <a:solidFill>
                  <a:schemeClr val="bg2">
                    <a:lumMod val="40000"/>
                    <a:lumOff val="60000"/>
                  </a:schemeClr>
                </a:solidFill>
                <a:latin typeface="Calibri" panose="020F0502020204030204" pitchFamily="34" charset="0"/>
                <a:cs typeface="Calibri" panose="020F0502020204030204" pitchFamily="34" charset="0"/>
              </a:rPr>
              <a:t>a register will be taken on arrival.</a:t>
            </a:r>
          </a:p>
          <a:p>
            <a:pPr>
              <a:buFont typeface="Arial" panose="020B0604020202020204" pitchFamily="34" charset="0"/>
              <a:buChar char="•"/>
            </a:pPr>
            <a:r>
              <a:rPr lang="en-GB" dirty="0">
                <a:solidFill>
                  <a:schemeClr val="bg2">
                    <a:lumMod val="40000"/>
                    <a:lumOff val="60000"/>
                  </a:schemeClr>
                </a:solidFill>
                <a:latin typeface="Calibri" panose="020F0502020204030204" pitchFamily="34" charset="0"/>
                <a:cs typeface="Calibri" panose="020F0502020204030204" pitchFamily="34" charset="0"/>
              </a:rPr>
              <a:t>Children will be taken in to the playground at 8:25am.</a:t>
            </a:r>
          </a:p>
          <a:p>
            <a:pPr>
              <a:buFont typeface="Arial" panose="020B0604020202020204" pitchFamily="34" charset="0"/>
              <a:buChar char="•"/>
            </a:pPr>
            <a:r>
              <a:rPr lang="en-GB" dirty="0">
                <a:solidFill>
                  <a:schemeClr val="bg2">
                    <a:lumMod val="40000"/>
                    <a:lumOff val="60000"/>
                  </a:schemeClr>
                </a:solidFill>
                <a:latin typeface="Calibri" panose="020F0502020204030204" pitchFamily="34" charset="0"/>
                <a:cs typeface="Calibri" panose="020F0502020204030204" pitchFamily="34" charset="0"/>
              </a:rPr>
              <a:t>We will open the Glencoe entrance at 8:05am, so children who have a bike or scooter can drop them off at the bike rack. They should dismount on at the gate</a:t>
            </a:r>
            <a:r>
              <a:rPr lang="en-GB" dirty="0">
                <a:solidFill>
                  <a:srgbClr val="0B0B45"/>
                </a:solidFill>
                <a:latin typeface="Calibri" panose="020F0502020204030204" pitchFamily="34" charset="0"/>
                <a:cs typeface="Calibri" panose="020F0502020204030204" pitchFamily="34" charset="0"/>
              </a:rPr>
              <a:t>.</a:t>
            </a:r>
          </a:p>
        </p:txBody>
      </p:sp>
      <p:pic>
        <p:nvPicPr>
          <p:cNvPr id="1026" name="Picture 2" descr="https://blogs.glowscotland.org.uk/wl/public/calderwood/uploads/sites/6714/2024/06/04141718/Slide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61045" y="730072"/>
            <a:ext cx="3990907" cy="2245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9951672"/>
      </p:ext>
    </p:extLst>
  </p:cSld>
  <p:clrMapOvr>
    <a:masterClrMapping/>
  </p:clrMapOvr>
  <p:timing>
    <p:tnLst>
      <p:par>
        <p:cTn id="1" dur="indefinite" restart="never" nodeType="tmRoot"/>
      </p:par>
    </p:tnLst>
  </p:timing>
</p:sld>
</file>

<file path=ppt/theme/theme1.xml><?xml version="1.0" encoding="utf-8"?>
<a:theme xmlns:a="http://schemas.openxmlformats.org/drawingml/2006/main" name="Chalkboard Background by Slidesgo">
  <a:themeElements>
    <a:clrScheme name="Office">
      <a:dk1>
        <a:srgbClr val="133B3E"/>
      </a:dk1>
      <a:lt1>
        <a:srgbClr val="FFFFFF"/>
      </a:lt1>
      <a:dk2>
        <a:srgbClr val="DD7E6B"/>
      </a:dk2>
      <a:lt2>
        <a:srgbClr val="EA9999"/>
      </a:lt2>
      <a:accent1>
        <a:srgbClr val="F9CB9C"/>
      </a:accent1>
      <a:accent2>
        <a:srgbClr val="FFE599"/>
      </a:accent2>
      <a:accent3>
        <a:srgbClr val="B6D7A8"/>
      </a:accent3>
      <a:accent4>
        <a:srgbClr val="A4C2F4"/>
      </a:accent4>
      <a:accent5>
        <a:srgbClr val="9FC5E8"/>
      </a:accent5>
      <a:accent6>
        <a:srgbClr val="B4A7D6"/>
      </a:accent6>
      <a:hlink>
        <a:srgbClr val="D5A6BD"/>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b22fec3-c0ae-4788-8b08-f8df04a14b1d">
      <Terms xmlns="http://schemas.microsoft.com/office/infopath/2007/PartnerControls"/>
    </lcf76f155ced4ddcb4097134ff3c332f>
    <TaxCatchAll xmlns="97ade806-3701-4d81-9f8d-92a9ae215d11" xsi:nil="true"/>
    <SharedWithUsers xmlns="97ade806-3701-4d81-9f8d-92a9ae215d11">
      <UserInfo>
        <DisplayName>Miss Connor</DisplayName>
        <AccountId>437</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06FC3CBD12FFC43B6B859D8F25CF575" ma:contentTypeVersion="20" ma:contentTypeDescription="Create a new document." ma:contentTypeScope="" ma:versionID="dda0fea385f9a38d0fc46768a4fff32a">
  <xsd:schema xmlns:xsd="http://www.w3.org/2001/XMLSchema" xmlns:xs="http://www.w3.org/2001/XMLSchema" xmlns:p="http://schemas.microsoft.com/office/2006/metadata/properties" xmlns:ns2="2b22fec3-c0ae-4788-8b08-f8df04a14b1d" xmlns:ns3="97ade806-3701-4d81-9f8d-92a9ae215d11" targetNamespace="http://schemas.microsoft.com/office/2006/metadata/properties" ma:root="true" ma:fieldsID="cac6b5c58437f14513dc63a915866105" ns2:_="" ns3:_="">
    <xsd:import namespace="2b22fec3-c0ae-4788-8b08-f8df04a14b1d"/>
    <xsd:import namespace="97ade806-3701-4d81-9f8d-92a9ae215d1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22fec3-c0ae-4788-8b08-f8df04a14b1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a8110b4-7946-418e-8ab0-d3d0ec8bffd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7ade806-3701-4d81-9f8d-92a9ae215d11"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f70e11c-dfc1-4974-84e8-dced007027d2}" ma:internalName="TaxCatchAll" ma:showField="CatchAllData" ma:web="97ade806-3701-4d81-9f8d-92a9ae215d1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55D3690-2AFC-49D8-9C40-50A5F56C40CC}">
  <ds:schemaRefs>
    <ds:schemaRef ds:uri="http://schemas.microsoft.com/sharepoint/v3/contenttype/forms"/>
  </ds:schemaRefs>
</ds:datastoreItem>
</file>

<file path=customXml/itemProps2.xml><?xml version="1.0" encoding="utf-8"?>
<ds:datastoreItem xmlns:ds="http://schemas.openxmlformats.org/officeDocument/2006/customXml" ds:itemID="{820BDBCA-B8B4-4B61-A3AD-C5969336E82E}">
  <ds:schemaRefs>
    <ds:schemaRef ds:uri="http://purl.org/dc/dcmitype/"/>
    <ds:schemaRef ds:uri="http://purl.org/dc/terms/"/>
    <ds:schemaRef ds:uri="http://www.w3.org/XML/1998/namespace"/>
    <ds:schemaRef ds:uri="http://schemas.microsoft.com/office/2006/documentManagement/types"/>
    <ds:schemaRef ds:uri="2b22fec3-c0ae-4788-8b08-f8df04a14b1d"/>
    <ds:schemaRef ds:uri="97ade806-3701-4d81-9f8d-92a9ae215d11"/>
    <ds:schemaRef ds:uri="http://purl.org/dc/elements/1.1/"/>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82955A93-ECB5-461B-9D13-35B602EF92C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b22fec3-c0ae-4788-8b08-f8df04a14b1d"/>
    <ds:schemaRef ds:uri="97ade806-3701-4d81-9f8d-92a9ae215d1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4562</TotalTime>
  <Words>2042</Words>
  <Application>Microsoft Office PowerPoint</Application>
  <PresentationFormat>On-screen Show (16:9)</PresentationFormat>
  <Paragraphs>348</Paragraphs>
  <Slides>33</Slides>
  <Notes>33</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33</vt:i4>
      </vt:variant>
    </vt:vector>
  </HeadingPairs>
  <TitlesOfParts>
    <vt:vector size="49" baseType="lpstr">
      <vt:lpstr>Joti One</vt:lpstr>
      <vt:lpstr>KBGobbleDay</vt:lpstr>
      <vt:lpstr>KBLimeLight</vt:lpstr>
      <vt:lpstr>Symbol</vt:lpstr>
      <vt:lpstr>Showcard Gothic</vt:lpstr>
      <vt:lpstr>Times New Roman</vt:lpstr>
      <vt:lpstr>Arial</vt:lpstr>
      <vt:lpstr>Levenim MT</vt:lpstr>
      <vt:lpstr>Tahoma</vt:lpstr>
      <vt:lpstr>Sue Ellen Francisco</vt:lpstr>
      <vt:lpstr>Calibri</vt:lpstr>
      <vt:lpstr>Barlow Semi Condensed Light</vt:lpstr>
      <vt:lpstr>Sketchnote Square</vt:lpstr>
      <vt:lpstr>ITC Avant Garde Std Bk</vt:lpstr>
      <vt:lpstr>BenchNine</vt:lpstr>
      <vt:lpstr>Chalkboard Background by Slidesgo</vt:lpstr>
      <vt:lpstr>Primary 1  at Calderwood Primary</vt:lpstr>
      <vt:lpstr>—Miss Burton</vt:lpstr>
      <vt:lpstr>02</vt:lpstr>
      <vt:lpstr>01. School Overview </vt:lpstr>
      <vt:lpstr>Calderwood Dictionary!</vt:lpstr>
      <vt:lpstr>POSITIVE ETHOS</vt:lpstr>
      <vt:lpstr>Clan Organisation</vt:lpstr>
      <vt:lpstr>STRUCTURE OF THE DAY</vt:lpstr>
      <vt:lpstr>BREAKFAST CLUB</vt:lpstr>
      <vt:lpstr>DROP OFF</vt:lpstr>
      <vt:lpstr>SAFE ARRIVALS</vt:lpstr>
      <vt:lpstr>HOME TIME / PICK UP</vt:lpstr>
      <vt:lpstr>ATTENDANCE</vt:lpstr>
      <vt:lpstr>LUNCHTIME</vt:lpstr>
      <vt:lpstr>CALDERWOOD COUTURE</vt:lpstr>
      <vt:lpstr>CALDERWOOD COUTURE – P.E. DAYS</vt:lpstr>
      <vt:lpstr>PowerPoint Presentation</vt:lpstr>
      <vt:lpstr>PHOTOS!</vt:lpstr>
      <vt:lpstr>02. Learning &amp; Teaching</vt:lpstr>
      <vt:lpstr>What will your child be learning?</vt:lpstr>
      <vt:lpstr>—Whitebread, 2019</vt:lpstr>
      <vt:lpstr>PLAY-BASED LEARNING &amp; TEACHING OUR VALUES</vt:lpstr>
      <vt:lpstr>STRUCTURE OF P1 DAY</vt:lpstr>
      <vt:lpstr>PowerPoint Presentation</vt:lpstr>
      <vt:lpstr>PowerPoint Presentation</vt:lpstr>
      <vt:lpstr>PARENT PARTICIPATION</vt:lpstr>
      <vt:lpstr>PARENT PARTICIPATION</vt:lpstr>
      <vt:lpstr>HOME LEARNING</vt:lpstr>
      <vt:lpstr>PowerPoint Presentation</vt:lpstr>
      <vt:lpstr>THE LEARNING ENVIRONMENT</vt:lpstr>
      <vt:lpstr>What do you need to do?</vt:lpstr>
      <vt:lpstr>03. You Asked: We Answered</vt:lpstr>
      <vt:lpstr>You Asked: We Answered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Primary 1  at  Calderwood Primary</dc:title>
  <dc:creator>Amy Miller</dc:creator>
  <cp:lastModifiedBy>Miss Connor</cp:lastModifiedBy>
  <cp:revision>136</cp:revision>
  <dcterms:modified xsi:type="dcterms:W3CDTF">2024-06-19T19:06:54Z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0x010100206FC3CBD12FFC43B6B859D8F25CF575</vt:lpwstr>
  </property>
  <property fmtid="{D5CDD505-2E9C-101B-9397-08002B2CF9AE}" pid="3" name="MediaServiceImageTags">
    <vt:lpwstr/>
  </property>
</Properties>
</file>