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2" r:id="rId4"/>
    <p:sldId id="287" r:id="rId5"/>
    <p:sldId id="284" r:id="rId6"/>
    <p:sldId id="258" r:id="rId7"/>
    <p:sldId id="268" r:id="rId8"/>
    <p:sldId id="288" r:id="rId9"/>
    <p:sldId id="286" r:id="rId10"/>
    <p:sldId id="28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4984" autoAdjust="0"/>
  </p:normalViewPr>
  <p:slideViewPr>
    <p:cSldViewPr snapToGrid="0">
      <p:cViewPr varScale="1">
        <p:scale>
          <a:sx n="58" d="100"/>
          <a:sy n="58" d="100"/>
        </p:scale>
        <p:origin x="7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F3D1E-47D0-406F-A662-17CACEFF006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F41D0-062E-4148-899A-DDDC9A736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8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1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E34-39DF-4388-88C7-829FA721625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545" y="205673"/>
            <a:ext cx="11389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SassoonCRInfantMedium" panose="02000603020000020003" pitchFamily="2" charset="0"/>
              </a:rPr>
              <a:t>OUR CHRISTMAS SHOW AT CALDERWOOD</a:t>
            </a:r>
            <a:endParaRPr lang="en-GB" sz="4400" dirty="0">
              <a:latin typeface="SassoonCRInfantMedium" panose="02000603020000020003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691" y="4684887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46" y="1716131"/>
            <a:ext cx="4961821" cy="3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LLOWEEN-KIDS-07 – Little Pudd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ALLOWEEN-KIDS-07 – Little Pudd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Cute Halloween Pumpkin Clipart - Clip Art 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30" y="1170424"/>
            <a:ext cx="1274679" cy="1635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04" y="1194162"/>
            <a:ext cx="1274679" cy="16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41" y="4679933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baby boy clothes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boo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926" y="2900104"/>
            <a:ext cx="2562225" cy="1990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975" y="540068"/>
            <a:ext cx="11022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 algn="ctr"/>
            <a:endParaRPr lang="en-GB" sz="3000" dirty="0" smtClean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 algn="ctr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9862" y="992441"/>
            <a:ext cx="8129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Our audience </a:t>
            </a:r>
            <a:r>
              <a:rPr lang="en-GB" sz="30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will be very excited to see us perform, especially after all of our hard work!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205" y="333911"/>
            <a:ext cx="10821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When it is over, I can tell everyone how much fun I had performing in our Christmas Show!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05" y="2393353"/>
            <a:ext cx="5203825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2" y="2583853"/>
            <a:ext cx="2408018" cy="2127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327246"/>
            <a:ext cx="1144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Calderwood, P1 always perform a Christmas show for everyone to watch in December.</a:t>
            </a: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83" y="4745992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AutoShape 2" descr="Jack and the Beansta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68" y="1317094"/>
            <a:ext cx="1124153" cy="97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12" y="2561811"/>
            <a:ext cx="4746486" cy="342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215" y="179027"/>
            <a:ext cx="11752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25" y="5105359"/>
            <a:ext cx="1251010" cy="1319858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9692" y="4272677"/>
            <a:ext cx="117523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Our show this year is called </a:t>
            </a:r>
          </a:p>
          <a:p>
            <a:pPr lvl="0" algn="ctr"/>
            <a:r>
              <a:rPr lang="en-GB" sz="44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READY STEADY ELVES!</a:t>
            </a:r>
          </a:p>
          <a:p>
            <a:pPr lvl="0" algn="ctr"/>
            <a:r>
              <a:rPr lang="en-GB" sz="44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I</a:t>
            </a:r>
            <a:r>
              <a:rPr lang="en-GB" sz="44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t is a </a:t>
            </a:r>
            <a:r>
              <a:rPr lang="en-GB" sz="44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lovely story.</a:t>
            </a:r>
          </a:p>
          <a:p>
            <a:pPr lvl="0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74" y="131291"/>
            <a:ext cx="5834378" cy="3944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327246"/>
            <a:ext cx="11442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In a Christmas Show, </a:t>
            </a:r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e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veryone has a special job.</a:t>
            </a:r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83" y="4745992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905641" y="3063378"/>
            <a:ext cx="3238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Some pupils have </a:t>
            </a:r>
          </a:p>
          <a:p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acting parts.</a:t>
            </a:r>
            <a:endParaRPr lang="en-GB" sz="3000" dirty="0"/>
          </a:p>
        </p:txBody>
      </p:sp>
      <p:sp>
        <p:nvSpPr>
          <p:cNvPr id="3" name="AutoShape 2" descr="Jack and the Beansta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2400" y="3013702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Some pupils have </a:t>
            </a:r>
          </a:p>
          <a:p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speaking parts.</a:t>
            </a:r>
            <a:endParaRPr lang="en-GB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27" y="1509817"/>
            <a:ext cx="1813209" cy="1553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10" y="2401733"/>
            <a:ext cx="2828789" cy="2542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373" y="1638668"/>
            <a:ext cx="1675975" cy="1295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45886" y="5060554"/>
            <a:ext cx="5678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EVERYONE will sing the wonderful Show Songs and do the actions too! </a:t>
            </a:r>
            <a:endParaRPr lang="en-GB" sz="3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92" y="914209"/>
            <a:ext cx="117523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Mull and Orkney 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Clans, Skye and Shetland, Ness and Linlithgow clans 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will be performing READY STEADY ELVES! together. </a:t>
            </a: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This means they will all be on the stage at the same time.</a:t>
            </a: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65" y="3054898"/>
            <a:ext cx="2917906" cy="2217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13" y="3054898"/>
            <a:ext cx="2819400" cy="226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1125676"/>
            <a:ext cx="117523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Most days, 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clans 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will be practising their speaking and acting parts.</a:t>
            </a: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We will also be practising our Show Songs so we can sing</a:t>
            </a:r>
          </a:p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them beautifully!</a:t>
            </a:r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224" y="4679933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baby boy clothes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boo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0" y="3149664"/>
            <a:ext cx="2209674" cy="1893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10" y="3512155"/>
            <a:ext cx="2117070" cy="1632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649" y="3876400"/>
            <a:ext cx="1434511" cy="1289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504" y="85379"/>
            <a:ext cx="1490662" cy="1367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730" y="85379"/>
            <a:ext cx="1490663" cy="14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70" y="2193868"/>
            <a:ext cx="1199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Our champions 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will </a:t>
            </a:r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help us remember what it is we have to do.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77" y="4836961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25" y="3538241"/>
            <a:ext cx="3254560" cy="3152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840" y="4250289"/>
            <a:ext cx="220027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556" y="160337"/>
            <a:ext cx="117523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We will perform                           in the Arena.</a:t>
            </a: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are lots of different characters in our Christmas Show.</a:t>
            </a:r>
          </a:p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We will wear costumes so the audience know which character parts we have. 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41" y="4679933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baby boy clothes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boo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Image result for sound effects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Image result for flashes of ligh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59" y="160335"/>
            <a:ext cx="2691279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8" y="3745756"/>
            <a:ext cx="2600325" cy="1981200"/>
          </a:xfrm>
          <a:prstGeom prst="rect">
            <a:avLst/>
          </a:prstGeom>
        </p:spPr>
      </p:pic>
      <p:sp>
        <p:nvSpPr>
          <p:cNvPr id="9" name="AutoShape 2" descr="data:image/jpg;base64,%20/9j/4AAQSkZJRgABAQEAYABgAAD/2wBDAAUDBAQEAwUEBAQFBQUGBwwIBwcHBw8LCwkMEQ8SEhEPERETFhwXExQaFRERGCEYGh0dHx8fExciJCIeJBweHx7/2wBDAQUFBQcGBw4ICA4eFBEUHh4eHh4eHh4eHh4eHh4eHh4eHh4eHh4eHh4eHh4eHh4eHh4eHh4eHh4eHh4eHh4eHh7/wAARCADCAQ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h2/4R3xDP5kkMmk3sLh3SVhtYA9d/TB4HOOvU1n3nhnxFYy+dCwuXXcQsZ+YFuchTjPXORmu81PwDqNmkyw29xGkgG8qBOpAORyuG/MGsyzj1jSwLQwxahar/AMsN3zL/ALoOGX8AR7Urh0OUi17WbJTZ31uzJgKY5VILf3ic1vxeKdL1J8XaSRTH5FP97A6n0GKu3MM158uj6gEnOd+majHuz9Awz+X5CuV1SW1t5zb634amsJeP3lk+Vx3Oxsj8qLXC9jqPs9pcYa1uI5lY4TBwW98VXvNJOGSSPOCVIYdx1FP+HmhwyOuuW8yyL/y7iQFHXGRuxyPpXVazBqUNgZ4fsa2MSb2WYlMDud3I9e1S4lXOEjtZrM/uflX+4w3L+Xb8K5vxNY+IrzUPMiniFkSP3KAnaOM8HqTj8M1rTeKXuLsvay2cMYXm3ukZST6hxkc546VoQatayRu+o2E1kqDLTKRJF/30vf2os0K6M3UbfTW09P7Rht7qbHztH8pHHCAjk+5PFcreeF9JvAW0+8+zv/zyuAAPwYcfyr0WO1sdRiMllcQXaY6owJH+FZ1xoMYclV2t7jilzDseT6x4U1CwO+a1cL2kTlT/AE/WqVrc6hYQtDDJIVJ+ZMnbj0K165FZapZv+4kbYx55yp+o6Vl+I5PCbXH2K6gWS7T/AF09sPLVT7A8H6jFUpXFY5nTPFFjPiLUrH7M448224X8UP8AQ10NsIbqMtZ3EV2hHzKPvY90PNY9x4Ut7qMXWmXgnjxuCyqUfH+fc1a8HaVcR3ElultICTu83rx7HuOKGkGpJHolgt2sywmMDOYVYhCfXb0rrdL01yivIu1ewqzYaa8t/taPesOMs3rj9avXF/Yo7QQ3Vu04HCs+1SfTd0FRZjKOqaXY3US/alG2PksDt49z6VhQzags8tvoE7X0cSEsJl+SP0+bI/8Ar0zxPb6hegR6ms0MWd0flMVX6gjhvxzWNbS6rosbi3mju7Zm3NG/yOT29iaqwGrp/jFYw0eu232dl482IFlP1XqPwzXUWc1veQLcWc8c8TdHRsivOtV1Y6m4t1t4bVgQWWVP3h/z+AqO1hms5/tGm3UlnN/FtPyt9R/kUciYXaPSLq3injMc8SyL6MM1yOt+C7W6Z5rfduPRWPT6f/XzVjT/ABdNFiHWrXH/AE3gGQfcr2/D8q6eBo54llhcOjgMpHcVFnEd7ni2paNfaTOwRWx3BHWrmjve3i/urZhtO0uxwq/j/hXrdzYw3IXz4UcqcqWUHBrPl0m2hkaWO2RSTuIQYBPrtq+e5PKc/pXh9JAsl9IZR12L8q5rooIYreMR28SRqOgUYqaCJn+6pI9hVLUNa0qwkMU11EZh1jQ7mH1A6fjSs2BZKYBZjgdST6Ult5NxH5kMiSIejA8ViXPibcp+ywgejP8A4CsC6u8+bM8m0P8ANIF4U474HFPlC50+p+ItA02QxTXvnzg4MUAzg+hPQfnWLeeMZ5Mpp9vFbL/eI3v/AID8jWFfWNrqCLM7hWxlZF5J/Dv+OKytSmWx8qGISREHd5shGGH+6O341SghXZr3El7qEoe4eSZhyGlbdj6DoKoS3BjuHjikWRlA3/xKQexxwemOTWZrOp3DGJUlJVowx3DOCfboKx5ZZJOXO4+p6mnYVzbkj0gux8oryeBcrge1FYP4CinYV12P1cmtbW5u5fPtopPlUZIwe/cVgeIvC+h3Fvdy3EK7YYt4EiBxnB9efTvWvp2raXf3ErWWo202SuAsgyePTrV0xLLLcRzIro20FWGQePSsmanz9qGh2E42XGnTRoDlTC4lQeh2P0/Cse88GWl8pt49TjdG6ROTE6+4V8j8tv1r6Cn8M6TdTTAW5hwwAMTYxwOx4rE1HwGk9vcNBdRssQYlZk6gDPUf4UJsVkePeFtE1TSbV5vsEd/axnBw4R8KMdRuUj3JFc18Q9ZvtYWGDTDcWdmgzNCyq+5gf4uSCPb8a9U0DQby4sX1DSlukhDlS0B4yBzleR0PpUGpaSZm26hptjeN/eeMwy/99L/hVXCx4Zb+GotRt0lur7SIy3Xy5BA6nPOUJK/oKr3HhK7smDaVr9kvb57hV285xwx7/SvXNT8IaLe/62G6tW9ZoROv/faYcD8a525+GUju0mlzW10oOTHC4l3fVG2t6dz6VXMibHHxeENUnf7QIbVpUUH7VZkq4PqSvB/GrkVn4rtozsK3K7jtS5BbK8YAcc568mmap4P1jT70zlZYbn+/E7W8n5NtH4DNJpVhe3et29lrMkYjdvmeeARTsM9Fcbdx+uaLBc1rAX8g/wBM06W1cdWRw6/0NOv9FtdQi/0uziuVHQunINej+HfDtroMHlWTTFWyf3mCzZPcgDPpTfFEg0+xO65t7eYqXWFovMkkH+yikH8ajlKueVL4fghnMiFmQ4BikPy8f575rVu723sNPaeSxu3KDiOKPfn8RVy21azutDm1KS1cm2bbdwx8SQDPDlT1U+v1qhb6xpN181tcHJOAMc/lRZoDz3xJ4g1PV5mjtJobKPG0wlNrn6v1PT2Fc0bm+tZPLuoWRT91jyrfQ9DXuV94e07UExfWSOSOHxtI/EVzOqeAI4y0mmagyMf+WUw3Aj0z/jVKSFY4rTNauo1MUVwyo3DK53A/8B6Vs2f9kXCA3EMsM/8Az3jbdn6qen4Y+lZ+oeFdRgm2yWQi9Zon/d/l/wDWrX8O+EJmBe9bz4ywKfMQuPde9NpCuyC50uG6gYoYNRt1P3l5KH6dQfpWdDoqCf5bq4WL/nkSCQfZjyK9WsrJIYFt441RAMbVXA/Ks17GC31G6vNRNrY20T/LJcuE49QDyakDA0nw9D5Y/wBFVVPXcMk/XNX4tBksn3aVceWx6wuNyH+oq3a+LfC1zcvZ2epwyXK42CfMMUn0cjH54rF8VyagJ/tCyrpUw43xfdk47kH5vqDTs+oGgdWis7iSHWLd7JkGS+C6H6EU6C+0+8IksrmOZCOdp5H1HUfjXGaPfPHPcfbLFLvgA3BcmOPuWOSP1qjdSabDq8L2N48W4AvNbtg9egzw2fxo5Lju0d1qo227OGkiTI3FWIB+teca7pOnLDcS28V55kLHdcQREx7ifut2H1H4iur1PXLq80O6ibS4dYjBUo0MmCoB5DoRwcZ+YV097bpffDd7wSWzS/Z081IZd4jO5flz14HrTScROzPGRc/2fO0NwjT7cYYHaM98jr1+lTzXjT2Tx2XlqW5EcYwDz3xyfxr2C9+GejTXlxeR2eLiZ2ZyzsyknqMZ4H0rCl8H/wBhtta3kSHJ2nAK9em4dfxp8yFZnD6PpmpNbIklvHCSeM/Ko9ABWufDEMyAX03m+iogAH4nJrqYLVpPkhiZiOyrmtWz8P3cxUyeVbIf455AgH9am4zy298BR3DRbLzywpbcfLyWBPHfqKt2XgDR4cNP9ouT33vtH5CvVJLDwrp8Ekt9rz3jpuHlWcQUFh/D5j8deM4rl5vHljY3HlW3ghIw3+qmupHumf3AwqfkDT1YWMQeFfD4GP7LtfxB/wAaK1W8e6yWJXTwATwBbIMfhtopWkI+1bjw34d1CWb7TpNvu34DRjYRwPSqkPhP7PJL/Y/iDVLDa+FRpPNToOxrfthzIfWRv50ttndJz/y0NTc1MCKHxpZvIYptK1ZQ5B3gwuTx6cVDc+Jr6x0u9XVPDeo25aOUebFiWMEgjkjGBmumtD98+sjfzqrrcm3wdq7Hp9ml/XNFxM4v4V61pFr4UmsLnUILe7M0jCOVwu4EDBBPXpXa3ENvdWibkhuELKAcBh19a534e6bp0/w4gN3p9rOXMrZkiBOdxAOfwFXLrwfoSsslit3psjOPmtLhkA/DpTAku/DWlTSqEhaAkE5jb6djWNf+CEmkby5YZSh481MHp6itQ6P4jtZ1Fh4lW6AQkJf24bjI43LzSrf+KLQym88OxXgB+Z7G5B7f3W5/WlYDlLjw7rNrCBG1w0J6I2J4z/wFsn+VcvqelwDUIPtWh2ThSd4iUx7vT5D8teox+K9KjWGO/S901wRn7XbMg6f3hkfrWR4o1fQ7r4gaFJJqFnNp4t381w4aPOGwGx74osJnCz6dZQwqdDvbjQ5/4lmLCM/TGUH5VwOvfDrVriS41C6juNYlfBW6jlEzJz13L836Cvdr698AsFH9p+XJxv8AIV27emPWsC5g0mWfzNHh1S6bPEkNk8ZHvuBpptBZHgkMPiLw7dP9jmu5mVSjJKqyrtPVSDlwPy6U3xDpWmyad/b+kQ3f2XOLu2iIZ7KT3U4JQ9mz/hX0Tc6Hq1xbBrqwku4gPu31nvYfjgMPrmuG8S+GF815P7JRYSu3ZFOxx/31zj2BqlIVmcF4S0zxVMlvLZ3jJZSZ3ByGdQBxlCeCfrxXptto9oloI5Fdn6tIzck9+AAAPoKdo+jpZ2m3TdUS1fblba7T7x9Buwf/AB6k1HVNZ021In8OssmMfaEYOPqA3yj8zSdmC0MfUrHSo5/JadI3b+8Qv8+DWDHa2E128Gm6pA0ykho45QGz/unr+VReNpbDWreJtX+33LLllBIQ4HGCAQoz9K5nStL0OaSKyXVNQhk3AQxXNs0h+gZd36Yo5RXO8b+1rODatvb5A++o2ufxOf0xXM65FHqhK67pyTn+FlJSReOx6H8Qa3LLw94p0+ZEttRu5I3+YLdQebFj055U+2RW4NIupgIr/T4lYjmS3cbc/wC6TkfmaVmM8K1/wnpIvrZdPvwv2hzGyXEiRtF6EsTgj64rmYvFGpeF9Uk062+zOqOI5N5E0ZAPK4+7jI7fnXvur/DrSdSjuIQI7W5mQr50YCvn1PrXF+EvgrcafdG+177NfyJLuhghb5eDwzEgZz12/nmtYyVveIafQ5/TPO1rUri/ureGy89AYobMMyq+edwY/KMdAOlSQ+G45tUL/YoJJ0ODJjhfX8a9bTRdB0dAbu4+zAkHyre1OcntlsA/hmq2n3nhSC9uobHRdRvNQeQtm4BIQnoSBgAZz1FTe47HMafoRQgDczgdEHT8qxfEM+iwaFNJay+SJEAWaBgiPyOuflf8Mn3r1R7nxgllJZxwWcdncho28iIJLEGUjJ2kAge+a8z8QfBTWTiTQdStr6MIWkSfFu6kf7IyD+Bqo26sH5Hb+FPF2nXkk1vdX8d46J5iyWsRPy9969VP0BHvXa6bBp2rWgktJIrmJ1yV9R7qea8x+Gvwt1Dw3M+qapeQQSzRFVRyqmPJByCxyTwO1ekWXhs3I8zTYLue9Dbhd2lu28EH+JvlVhyeoPHSoaV9Bq43VvDeoNo8un6NdC0RgQIXX5OeoDLhl/M15fq/gfWEkiWSaayutx85Fk/duM9Y2P8AI5r6T0fw/wCJSscd5bWypjAmnlCux9SqZxx7/jWovhBblpYNUu4ZYCF/dwwAc/V8/mAKSbRVj5etPBelx4a6Dztkk723ZJPp0rYHhptRt47Ox0We5UMDGI0OFb8P8+tfQ+l+DfD+mwzSLZR3LY+QzqHKYz+f19q2Lm4tbKFFaSC1iVl4JCKB9KOYOU+QJ9N1SGZ4Tp2nqUYqQ0+CMHvx1orptdCtrd+yMGU3MhBHQjcaKVybHU2PiTxBY4+zaxeKB0VpN4/Js1s6f8RvEVrxL9kuhnJ8yLaT+KkVyBNMJrK5Z6Zp3xTjjwt9oz4ySWgmB6n0IH86t6t8QvD974P1Cxja6hupoCiJJCcEk+oyK8lY1E5ppge4+ANZ0f8A4QaxsV1O0+0ohDxGUBgS57HnvXVy4YwshBBfOR06Gvl5vfFWLTUL6zYNaXtzbkHjypWX+RppjPpnn7V9EH86aGISdvdv5V4LY+PPFVowK6s8/AGJ0V+PqRmtyx+KurRxtHeabZ3AbOWQtGefzFFxHsLMWSGNsMu7kMMj7przzxz4ZtdY+I1rpVoYdP8AMsmlLpEAu4AnkDHWls/iro8rRfa9OvbcqckoVkHT8DTE8XeH7/4mRaouoCG1Fg0QeZSnz7enNUmBT0bStQ8K3SjU5rrS8t8moxwpc2zA9NwIyv5/hXcJceK1tnljk0nWLZ+RJDIYWYYHI6qa0bO/s7yCNILi2u4mB3Krq6kY7ismbw9PYPNdeF7oWhL5k0+Yk28vTp3Q/SmBM3iCS3kY6lpGp2J24LeV5qd/4kz/ACrJ8aatpN74Tma0vLWa4XGACPMX8DzWxp3iCOa8ex1CCTS9SCYNvMcB+vKN0YVT+JFrbyeFzK8EXnb1UPsG4fj1oBk8vhvTZ7aEKrR74wTg7geB2NZEvhGSH57C58olc4Rin6dD+Nbkeg2cKx/Ybq/sTs6RTllzx/C2RThb61Cv7u/tLtdnSeExtj6rx+lAHC6n4Vnbd9s023uMjl/L2Mf+BJ/UVy03hDToNUimt7e7tJACSU2uAe3TGR9RXsxvL6LP2nSZgMD5rdxKOvpwf0rOnuNOu/E8LTqqReQVInQp83vnFCuJpHE21nfJAqi8tL055VV8uTH06fpWd4gn1KyB+x6SJCBljcO2Md/u4x+teqTeH9PuowyLgEA5BDDk+9VJ/DM8UZ+zXY2YOVbIAA9jkU7hY8st5JL6aFtPuVsJpbcNKkGSQ/fOce351peH/D2uKwa7uLi5b5sKvKkZOCcgc16J4e0CS405GjSyjBYhZRGQ+R24wMVq23h3bGz32pXtypQsIt4REHp8oBI+poEcHPo6RxlNQNtCpHKyuMn/AIDVOz8IWl1K1xp9nKjcKXjiIUjt1GMflXpe3w5prOI1so5MD7oDvnv6mpZtVaZZPsmm39wDjDGPy1/NsfyoGcXH4S1PyWeGxsoNo5M5LSd+dpJFT3Pgd7PQ75tR8Q3988dtJIgjRLdOh4IQciurlfXZvOK21jZrt58yUyNjHouB+tUNe0+/k0m+a71uV9tq7eXDCsaNjnaepx+NAiDwfoGgWvh/T78abaCeXLSTSqGJ6926dBWhd+INHt/Oh/tCFm6LHDlz930XNZ3hrQ9Kk0DT7q6tRcySZz5rsyjr0UnArciSC2WdLa3hhXsI0C4+X2oGZj63c3HlCx0TUZ8HhpEEKHg92Of0qNv+EmuJmwum6eMLnczTMPywK1ZJWYQ8k8/+ymoy379/ov8AWkMxZNIuJoHN9r1/KMN+7hxCvU+nNMXw/ocDLIunpLJuX95OTI3X/arUc7YJNxwPm5P1NZl/rWkWqD7TqdpEQVODMuevpU3A8V1+0hXXdQURIALqQAAf7RoqXW72xm1q+minDxvcSMrAHBBY4NFK4jOJNIetQeXKPu3D/iAf6UYuR/y0Rvqn/wBeshkrVE1IzXA/5Zxt9GIqMyyfxW7fgwNMBWphpGmX+KOUf8B/wppnh7yY/wB4EfzouA40U3zIm+7Kh/4EKdTuAoNKG5ptFO4E8UjI4ZCVbsVODW3p/ibX7MYt9YvVXI+VpS4/Js1gJUqGi4HaTeOtXvrU22r29hqUeMAzQ7XX3VlIINNPi7U7jSBpV2BPbKyshZ8uuD0yeo+tcrGasxGnzAeyWfjrw/c7d8s9sduMSxHGfqua17LV9LulIt9StXPl4x5gB/I14fEeavQkMBnn60+YD3TYcFgwI+Xkc96zXSN/GA8xVcC06MMjrXl1ldT2/MFxLEf9hyv8q2LDXNShvBdi7d5tuzdIA2R6c0+cD0Q6fYkho4DG21eYiU5z7U6S3uIo28u8lI2t8sih/wD69cxaeLrsACe3gkAxyMqeKvnxVbNC3mwPEdjDIIYc/lTUkKxq+F7a4m0iDF9LChdsLGoB/M5q82l2RQNOs1wfLJzNIzDP06VzOh+LrK10i3jSCWVhluCAOaju/G9wV2wWcKDZty7Fv8KfMgsdksVvBvW3giiXavCIB3p1wWPnd/u/0rzS98X6zMWIuI4sgf6uMf1zWPea1qdxnztQuWB6jzCAfwFLmCx61fXEMHnmaeKMbB99wOx9awfEXiLRF068h/tK3eR7V0VUO8liOBxXls7liWY7j6nk1VlbilzAegaZ420mw0KytGS6llhU7gqADv3J96q3fxGXL/ZtLJ3d5JfbHQCvP3bmo2NK7GdXd+PtakAESWkAHTEZY9Pc/wBKybzxT4gnJLapOueCI8J/IVjFqjdqVwFvby6uGJnuZpc/35C386zZfYVZlaq0tSBAc560UuD60UrgRfbH7qhpVvc9Yx+BrxFfH3iWPpdwP/v26/0qaH4k+IEIDQ2En1iYfyap9lUXUr2kH0PZzqEfeNxz6ik+3W5/vj8KzIn3RIzFdxAJx0zTh9RWPtGa8iNIXFu2fnP4g0b4W6SJVGPPzH2FOxjt1qlUYvZotMkL8fu2/KoXt03rthXHcg4I+mKryrgge1QAHfxkfSn7UXs/M0BB/dklX/gZpRDKOk7/AIgH+lUGkcE4kYcDvQlxOuMSv+eaftUHsmaSrcD+OM/Vcf1qrd6zbWMgS7kjQkhc4bbk++CKZ9suNvLA/gKyNVZbnalxEjqZogQR1G4ZFUppslwZ1VrfQzAGMpIO3lyq39avxTLj5o5l/wCAE/yrkU+zyTgSWUJQZXkc5OCP0q7Z2dsSGWOWH5sjY5Xt7H1p88e4uSR1cVxb55lC/wC8CP51etpI2xslRvowNcehuI4ZXivr1NhAGZCw6e+asaTd3o1u3gvrqOe1lhLFHhXcDtznIFVePcVn2O4iHGasx8VkQ/YM5XYp9QStWU8n+C6kH0mz/OhNdwszXjfArP1q9KWzgNyQahd5wv7u6duO6qf6Vz2t3dxtceZG3HdCP60COg0K8P2SNd3RRWoZNwritGubjyowGiXgfwk/1roIXumX/j4x9Ix/WgDQeoXqLy5T966l/DaP5CmPGn8U8h+spH8qYCyDg1WlHvinSRWn8bK3+9Jn+tQsth1/cH8jSuu40mQyPEOssY/4EKhaaAf8tVP05/lVpjbr0ZB9BVee4t48bn69MKaXMu4+V9ije6np9qQLm6jhLDI3/LkfjVOXxDo4Py3Yk/3Bu/lU98dNuZoppBIzxZC4yOD1z60nnW2DtRsDjoKXPHuPkl2M2bX7Mk+XBeyf7tu/+FQPrTMP3ek3z/VNv88VpSXEXaMmo3nXGRH+tLniHJIzf7Wvv+gJdf8Afcf/AMVRV3zh/c/Wip9rEOSR8/SaBqyyuv2K6KD7r/Zn+b8Oop974c1CxjtrmV7d45JEUqpYOpJ6EMor1oNg1h+NiWsrCP8A56X8Qx+ZpRxUpNKxTw6Svc7IEhQPQUA9utRs3P40obHNctzaw5gFDcDtTA2BSuc5zTBVXHYn+8NxyePU03jOOR+NPT7jfhUQeMzBN6b8Z255x9KdwsNlGHxuOMCmAHrnp04qWcfvfwFMHU0rlJDwuVUlucelZt7H+/gXd1uEHT6n+lag4jH0FZd3GralaSfNuE4GNxxjYx6dKuL1M5LQtwwMLosSuR8mM89M5/pWhZSBc/u0yOCQeaqQNi8cfLuxg8duufz4qa2PBJ3c56im2NImE+bWchcDcP5Cm+eF1y0JB4hYf+OmoC3+iTj1YfyFQs+datvaNv5UJg0dMt0GO1c5JFVPEOrvpOiXupiLzTbQtKEJwGx2z2qKKTEgrK8auJPCupRN914Ch+hIFTG10OW2hx0XxtKsHOhzRPz80V2O4wf4RV/w/wCN4fEwulgtri1MCgt5jgg59MVxuv8Agexs7q3SC8kAubryQCn+rBVjnrz92tTwzosWg3NzFDcNN50CsxIxghiOK6pujy+5uYRVTm947uw1CREA85/++jWvFeu5/wBYxOB/FXJ2snHXvWxYPtYjezbiW5Oce1crZ0JWOit5yVPzZq8sy+WHPYVkWsnyCuI8Q+INYt9aureDUZo4kchUUjAFIGeg6Zqi6nZJdJBNbgkrslGG471ay2Cdpx9K8nXxHrmwf8TS5/76r1XTXeTT4WdizNGCSepOKJNCs0tSZ5gdp3dRVW7YsqKoYsM8AU5+oAzgfzoUHdu9qnmHYoskm7Hlv+VLGrqrAq2c9MVcKndmo5VOTRcCmytg/KaYTjK7W/KrBBJqOVDmjmFYgwf7poqXY3pRSuOx5Z/bfij/AKBCf9+D/wDHKrXl/q97qekQanZi3T7ajIRHt3Edf4z2PpXQmQtWPrcm7xHoEeeBNI5/ACrhNN7GcotLc7gyDcec05ZPmrIlvUjBblscnFMGpx7j+7fgj07/AI1ma2NtpuW+tNEvWsZ9UAz+7PU9x2pv9rBW/wBWcHHf1phY32mYW7YOK5TS/Nbx80pV9q2ZG7Bxkkd6vw69p2wrcy+Wd3AwTmrEevaOnBuDjthDTUrFxfLc1pHPnGm7j8xrIm8R6SCzCdz/AMANRyeJtJVc+ZL0/uVOorG60vygc9KzJZc6jaY5/fMfyjaktr+O6gE0KyCNlBUsMZBFU1m/4mVtnAwznn/dx/WtIXuZzNu2k/fyYJJH3hjjbzjH61LayDDnjv0rNhnVXLeYoHOSWHI7cVJBcxeWT5o/EiqaYkyy82LKU/7R/lUTSY1iH/cf+Qqo06taSLuGSxwM9eKqahePBdC4gTzWVGwMdzimoy7A5I6dJTvFY3jSdv8AhG7/AG4LGMbc+u4YrHTxRq3lqw0VS3+8f8ao6rqusapp93bzabHANilOT8xDA49ulKMJ3Wg5SjbczNduvEDXdh9pgsA4u90Wxjgvsfg89MZqzptzqDX0v26O3RhENvlEkY3c/jVHU31q5mtZDpkaNDP5iqZ87/lYY+7x1qaxXVWuJJbmx8s+WFARy3fPoK05JWWhCnG+50NtN8/XvWxaz49q5eJrgN81vL19K0rCQR5+SZQxyQ+4/lnpWLhLsacyOwtp+PwrzrxTJnxDef8AXQ111nfQgYaTB9wa47XYvtOuXbpIoBkOCe9EYyeyByS3K28BcbgeOor2jRpP+JdbdeYV/lXjkOl3UiZjeI/8Cr1rSW2afbqxGREAeenFKUZJai5k9i6z/OR7UqP8v0JqoZPmzTrSTcF8xRGxzlSwOPxrMosk802TvUhX5wKJUIBpXCxV702UVKF9QaSVfl6Ucw7EHzeooqYRnFFLmA8KXTfEEnXWr4467cD+lOstLvYtWguLi8uLmSMNsMr525HNdjLFJZypLDLuRhuilUY3D/HsRToolvbkNb/JcAcxA4D/AO57/wCz+XpXpfI4r+ZkyR3kikFxj0pq2V4c/MevatlUYHGSD3FSCP2NR7OPY0533MYWF0Ry3r1FK2m3DYy4I9OlbIUelPRPamqcewud9zn38PrNt8ydUYHhWbH69KcnhpF4dmGenJroSox0FJAjRMTFIU9lPB/DpVqK7BzGIPDsA6vn607/AIR20IxsB/CugDO334A/vH8p/LkfyqRYkYYDGNv7sq7f16frTsFzLt9PhijCbWIAxgGlitLX7QuUkHX0rTaBhndt+u4VCkf7zO5cj600iWxsNnCfuyc+hGP51PHYqEJGCPY1LGi4+/8ApViJVA+VmP0GKLBcqC1RU+7360+NE877iNxz8tX1baBkM31//VU0O1m5gGfqf607CuU44Yf+fdfwGKhvbdPKO1WGcfwg1uJbRtyAy/hRNYFlwvP4f5NCBs5eSFzIm19uD64qVLSVm+9v49a3DpkmQSn5DH86VbNVPzEj32irsTcxvsDY+aFvrinrYgfwY/EVuLaf3S3/AHyaeLWQdEJ/4CKlxKUjFFmoHUfjWDf28a3T42tz2Fds1s2OY4/z5rHvrHdITsAPtzSSBs52JVBGYwR7x10ltuWBNskg4HAaqRsfmHzMD9BWrDbfuV+fP1NTNDi7EBmnUcSHHoVBqjqzXFxayRr5ZZo2QMUwVyOxFab2xBztB96geJv7ufpWTguxpzM5WGPXraJUW73FQBkkiphqXiCLAZ3b3ExNb7wP/wA82H1FQyQDB3Mg/HP8qh0o9hqb7mNbeJNbjRRMLhiByQFOTVhPGN6D+9WUemYs8fhVgwwD7zH8FqGSG3x8q5+pqHQiP2jH/wDCbSeo/wC/BoqD7PF/zzj/ADNFR7CI/asr6fcoqNa3QLW0hycDLRt/fX+o7j8Kkks3t7na8iEEBkdQSHU9CKpqvt+tamlSwyxiwvHCRE5ilxnyWPr/ALJ7/nXccpZWSC7wl1IUn7T7eG9n/wDivzzUc0Zt5DDMjrIO2RyPUeo96SeyuLe5a3miYSJ1GM/Qj1B9av2kcrwra3lvI8A+4wGGi/3Seo9un0pDuUAI+yfm1PVgDxGv6/41cu9LntGUsEkifmOVDlW/wI7jqKj8jjnFMRFu46IP+AikjMgJwx/DipvJ9z+AqRIwOoY/UUx3IN0h+8xI9zSYJ7flVzaufuinCP0BphcoGDGSgaP/AHeP06UipMrZIWUf98t/h/KtExZHK8+poSAZ/h/OmIqRSxKQrK8bHoGGP16frV2LkD5Dj3IpwiGMFQR/u1JDaR4/db4j/s9Py6UAOVWxxtH/AALNWYInJzuUf8Bp0MUyD7iSfTg/kf8AGr1tgsBu2N6MMUwGRQMSPmY/QD/Cp/se8dJB9Xq7FEf4mXH1q3DbbwP3bH3xQhGZFp5AA8wADtgGrcNo6n5c/gMVrQ2qAeh/3v8ACp0jReoc/Rc/zqriM1LMuPmjz9QD/KlewH8Kqv8AwL/Gtdc/wxn8eKZNFI3Xav1XP86QzDms2HuP9z/Csu9svVFP14/nXSTRuvBMhHqpqjOqnOTn/fGaB3OXlt9h+6V/ClMfy8YNbUsUXsv+6arSRw4wWz/vKP50mBiyxkHoB+NQkyKflZh9DWrNAnO1R/wF8fzrPuFCsVVZy3tHkD8elQ0O5SleTPzc/Wq7sv8AEg/CrEsVyxO0Qge7ZP5f/XqtLayD/WtKfp8o/T/GixVytLJAn3m2fWq7vGw+Qs31GP54qw8CLkqqqarSrg1NguN5/wBn86Kjwf7tFTyi5gWNc8L+dWYY+egq+lljotWobMjkqBWhJc0of2nZppjyGO5T/j1kJwG/6Zsf5HseKzntZklaKaNkkUkMG6gj1q/HbHA+bH0FdBFZf8JBb7G/5C0S/Ix4+1KOx/2wOnrU7Ac9p8r24aKQJNbSf6yFuh9x6H3FTXmlx+Qbyymee0z82R88R9HH9eh/Sphp+M7lII4OeuasWC3NncCa3+QgYJOCGHcEdx7UAYvk5G1Q31pRasPX8a7H+xo9The60m2ZZ0G6a0AJ4/vR+o/2eo96pjSblOZVjh/66yKp/Lr+lUmDMBLdl6DB9hUi27Z+ZWP6Vsm0t0/1l4je0cZb+eKXFmowIriT/ecKPyAP86YjG+zKfvAfnT47QE4jQsfYVspJFwI7WFfcqXP/AI9mnmS4b5fOcL/dX5R+QouBnR6dcAfPCUHq5C/zq3BZRrgvLEPplj+nFSeRlvSrEMB/vLQA6K2tfSRvyX/GrMdtbY/1MeP9rLf/AFqdBCv8TcVZSOIEYwT6UDI44VUhoWMeOmwACrsYZiPPt1l/2lO1qZ8wPyJj8KmjMv8AGVFMC5bw2r8RzeW392UY/WrBh8oDKEjsw6fnUMZTaBJlxViH92cwTtH7UrhYdHuIH7s4+lOkhYpwMe2KmS5kXiSBX/2oztNOMiyfcl2N/dkXB/P/APVTuKxi3Nu65+Y/lWZcof4j+ldLcJOgLyLuT1HI/OqM8kLA5iP1p3HY5eWMEnC5+lU54VPauhu4oGBO38hWVcQgd2/GgDHljxnFVpIty/MK1ZYj/d/WqssY7qRQBlzR4HDMfqM/zqrJuX/lmP8AgDFT+ua1pIh61TljZuMUgMm4dP8AlpIV/wCuqZH51UkiR1ysaNn/AJ5vj9DWlcxf3hWXc26ZLBdp9V4/lU2AgMPP+quP++aKiMbZ/wBdJ+n+FFFgO7isuRhasLZkf8s1/KtRICO35Cplj9c1FwMr7L/sgU+KF4pEkRmVlIKspwQfXNaYh/2cA0/yzxgDFFwNBoINYs5NQis0k1KIZuotxUSL/wA9FAxk+orJMsif6qO3i/3YgSPxOTV2zkuLO6jubeXZKhypH8j7VpavpsN/aNrOmptUH/S7df8Alix/iH+yf0qdgOdNze71drycOpBU7yMH1FX9kGt8YjttT9T8sVyf5K/6Gqpt1zjr+NIY9vQH3qgKlzayQTPDcQmKVDhkcYINRbPQAD6V1EFxbalAlnrDbWUbYL0DLx+iv/eX9RVHU9GuNPnEVyoO4bo5FOUkX1U9xTUhWMUJg+30qRAT6/lWgsCjG4A0rIoXO3A96q47FNI2+v1qzDCx4zinrt9BUiEfwqM0XETx26ngcn3qUJs+7ge9JEW4DHFWDtC5Lg+1FxkasAPmyfqKfHjOVTrTGPB2jFEcmDtO3PvTAuxhsc4FSKMPjG6qjT4HUD60ouc9WxQBqRSlO4AqRp1ZcMu/PqKzrd1b+LNWN0aj5SM59aAHiRlO6FmjP1pkkitk3Nusnq6fK36f4Go5ZBnLfpUJkMqlYmzjtQATQ2Uw/c3Hlt/dlH9R/gKzLy0uIkLtCTH/AH0wy/mOKtyqpH7xfm/2earZmhbzLeV0+hpgZcsW5dygGq0kR5z071tPeO+ftNok3qyja35j+oNQN9jmP7m48lv7sq7h+Y5/SgDBltuDtGPpVOWN1OTg1vTWF4oaRYxLH3eIhh+nT8azZUf0zSAxp1z1Wsy7VAc1vzpgfdxWZdoGB6flQBiER5NFWjAmT0ooA9OX7n40D7poorIAXoanT7goooAJOord8Ak/8JLHHk7HjdXXswx0I70UUpbAYkiqLqYBQAHYAY6cmo4+ZDnmiimAH71dFYAS+BNTEg3iG4Xyt3OzOM7fT8KKKAOYmJwKQ9E/CiiqQCL/AKynxf6z8KKKYmW2+4v0p4H3fxoooGRXLNuAycVC33aKKaEKPuin+tFFMCdCQhOTnNPUnNFFAIUMxkAJJGanueJIwOBjoKKKYyGckRkg4NQJ938/50UUAN69eap6gqmMkqCQODiiigChbySLF5iuyuDwwOCPxrd1uONvDdvcsitOx+aQj5j+PWiik9wOSl6Vkah1/CiimBmHrRRRSA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data:image/jpg;base64,%20/9j/4AAQSkZJRgABAQEAYABgAAD/2wBDAAUDBAQEAwUEBAQFBQUGBwwIBwcHBw8LCwkMEQ8SEhEPERETFhwXExQaFRERGCEYGh0dHx8fExciJCIeJBweHx7/2wBDAQUFBQcGBw4ICA4eFBEUHh4eHh4eHh4eHh4eHh4eHh4eHh4eHh4eHh4eHh4eHh4eHh4eHh4eHh4eHh4eHh4eHh7/wAARCADCAQ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h2/4R3xDP5kkMmk3sLh3SVhtYA9d/TB4HOOvU1n3nhnxFYy+dCwuXXcQsZ+YFuchTjPXORmu81PwDqNmkyw29xGkgG8qBOpAORyuG/MGsyzj1jSwLQwxahar/AMsN3zL/ALoOGX8AR7Urh0OUi17WbJTZ31uzJgKY5VILf3ic1vxeKdL1J8XaSRTH5FP97A6n0GKu3MM158uj6gEnOd+majHuz9Awz+X5CuV1SW1t5zb634amsJeP3lk+Vx3Oxsj8qLXC9jqPs9pcYa1uI5lY4TBwW98VXvNJOGSSPOCVIYdx1FP+HmhwyOuuW8yyL/y7iQFHXGRuxyPpXVazBqUNgZ4fsa2MSb2WYlMDud3I9e1S4lXOEjtZrM/uflX+4w3L+Xb8K5vxNY+IrzUPMiniFkSP3KAnaOM8HqTj8M1rTeKXuLsvay2cMYXm3ukZST6hxkc546VoQatayRu+o2E1kqDLTKRJF/30vf2os0K6M3UbfTW09P7Rht7qbHztH8pHHCAjk+5PFcreeF9JvAW0+8+zv/zyuAAPwYcfyr0WO1sdRiMllcQXaY6owJH+FZ1xoMYclV2t7jilzDseT6x4U1CwO+a1cL2kTlT/AE/WqVrc6hYQtDDJIVJ+ZMnbj0K165FZapZv+4kbYx55yp+o6Vl+I5PCbXH2K6gWS7T/AF09sPLVT7A8H6jFUpXFY5nTPFFjPiLUrH7M448224X8UP8AQ10NsIbqMtZ3EV2hHzKPvY90PNY9x4Ut7qMXWmXgnjxuCyqUfH+fc1a8HaVcR3ElultICTu83rx7HuOKGkGpJHolgt2sywmMDOYVYhCfXb0rrdL01yivIu1ewqzYaa8t/taPesOMs3rj9avXF/Yo7QQ3Vu04HCs+1SfTd0FRZjKOqaXY3US/alG2PksDt49z6VhQzags8tvoE7X0cSEsJl+SP0+bI/8Ar0zxPb6hegR6ms0MWd0flMVX6gjhvxzWNbS6rosbi3mju7Zm3NG/yOT29iaqwGrp/jFYw0eu232dl482IFlP1XqPwzXUWc1veQLcWc8c8TdHRsivOtV1Y6m4t1t4bVgQWWVP3h/z+AqO1hms5/tGm3UlnN/FtPyt9R/kUciYXaPSLq3injMc8SyL6MM1yOt+C7W6Z5rfduPRWPT6f/XzVjT/ABdNFiHWrXH/AE3gGQfcr2/D8q6eBo54llhcOjgMpHcVFnEd7ni2paNfaTOwRWx3BHWrmjve3i/urZhtO0uxwq/j/hXrdzYw3IXz4UcqcqWUHBrPl0m2hkaWO2RSTuIQYBPrtq+e5PKc/pXh9JAsl9IZR12L8q5rooIYreMR28SRqOgUYqaCJn+6pI9hVLUNa0qwkMU11EZh1jQ7mH1A6fjSs2BZKYBZjgdST6Ult5NxH5kMiSIejA8ViXPibcp+ywgejP8A4CsC6u8+bM8m0P8ANIF4U474HFPlC50+p+ItA02QxTXvnzg4MUAzg+hPQfnWLeeMZ5Mpp9vFbL/eI3v/AID8jWFfWNrqCLM7hWxlZF5J/Dv+OKytSmWx8qGISREHd5shGGH+6O341SghXZr3El7qEoe4eSZhyGlbdj6DoKoS3BjuHjikWRlA3/xKQexxwemOTWZrOp3DGJUlJVowx3DOCfboKx5ZZJOXO4+p6mnYVzbkj0gux8oryeBcrge1FYP4CinYV12P1cmtbW5u5fPtopPlUZIwe/cVgeIvC+h3Fvdy3EK7YYt4EiBxnB9efTvWvp2raXf3ErWWo202SuAsgyePTrV0xLLLcRzIro20FWGQePSsmanz9qGh2E42XGnTRoDlTC4lQeh2P0/Cse88GWl8pt49TjdG6ROTE6+4V8j8tv1r6Cn8M6TdTTAW5hwwAMTYxwOx4rE1HwGk9vcNBdRssQYlZk6gDPUf4UJsVkePeFtE1TSbV5vsEd/axnBw4R8KMdRuUj3JFc18Q9ZvtYWGDTDcWdmgzNCyq+5gf4uSCPb8a9U0DQby4sX1DSlukhDlS0B4yBzleR0PpUGpaSZm26hptjeN/eeMwy/99L/hVXCx4Zb+GotRt0lur7SIy3Xy5BA6nPOUJK/oKr3HhK7smDaVr9kvb57hV285xwx7/SvXNT8IaLe/62G6tW9ZoROv/faYcD8a525+GUju0mlzW10oOTHC4l3fVG2t6dz6VXMibHHxeENUnf7QIbVpUUH7VZkq4PqSvB/GrkVn4rtozsK3K7jtS5BbK8YAcc568mmap4P1jT70zlZYbn+/E7W8n5NtH4DNJpVhe3et29lrMkYjdvmeeARTsM9Fcbdx+uaLBc1rAX8g/wBM06W1cdWRw6/0NOv9FtdQi/0uziuVHQunINej+HfDtroMHlWTTFWyf3mCzZPcgDPpTfFEg0+xO65t7eYqXWFovMkkH+yikH8ajlKueVL4fghnMiFmQ4BikPy8f575rVu723sNPaeSxu3KDiOKPfn8RVy21azutDm1KS1cm2bbdwx8SQDPDlT1U+v1qhb6xpN181tcHJOAMc/lRZoDz3xJ4g1PV5mjtJobKPG0wlNrn6v1PT2Fc0bm+tZPLuoWRT91jyrfQ9DXuV94e07UExfWSOSOHxtI/EVzOqeAI4y0mmagyMf+WUw3Aj0z/jVKSFY4rTNauo1MUVwyo3DK53A/8B6Vs2f9kXCA3EMsM/8Az3jbdn6qen4Y+lZ+oeFdRgm2yWQi9Zon/d/l/wDWrX8O+EJmBe9bz4ywKfMQuPde9NpCuyC50uG6gYoYNRt1P3l5KH6dQfpWdDoqCf5bq4WL/nkSCQfZjyK9WsrJIYFt441RAMbVXA/Ks17GC31G6vNRNrY20T/LJcuE49QDyakDA0nw9D5Y/wBFVVPXcMk/XNX4tBksn3aVceWx6wuNyH+oq3a+LfC1zcvZ2epwyXK42CfMMUn0cjH54rF8VyagJ/tCyrpUw43xfdk47kH5vqDTs+oGgdWis7iSHWLd7JkGS+C6H6EU6C+0+8IksrmOZCOdp5H1HUfjXGaPfPHPcfbLFLvgA3BcmOPuWOSP1qjdSabDq8L2N48W4AvNbtg9egzw2fxo5Lju0d1qo227OGkiTI3FWIB+teca7pOnLDcS28V55kLHdcQREx7ifut2H1H4iur1PXLq80O6ibS4dYjBUo0MmCoB5DoRwcZ+YV097bpffDd7wSWzS/Z081IZd4jO5flz14HrTScROzPGRc/2fO0NwjT7cYYHaM98jr1+lTzXjT2Tx2XlqW5EcYwDz3xyfxr2C9+GejTXlxeR2eLiZ2ZyzsyknqMZ4H0rCl8H/wBhtta3kSHJ2nAK9em4dfxp8yFZnD6PpmpNbIklvHCSeM/Ko9ABWufDEMyAX03m+iogAH4nJrqYLVpPkhiZiOyrmtWz8P3cxUyeVbIf455AgH9am4zy298BR3DRbLzywpbcfLyWBPHfqKt2XgDR4cNP9ouT33vtH5CvVJLDwrp8Ekt9rz3jpuHlWcQUFh/D5j8deM4rl5vHljY3HlW3ghIw3+qmupHumf3AwqfkDT1YWMQeFfD4GP7LtfxB/wAaK1W8e6yWJXTwATwBbIMfhtopWkI+1bjw34d1CWb7TpNvu34DRjYRwPSqkPhP7PJL/Y/iDVLDa+FRpPNToOxrfthzIfWRv50ttndJz/y0NTc1MCKHxpZvIYptK1ZQ5B3gwuTx6cVDc+Jr6x0u9XVPDeo25aOUebFiWMEgjkjGBmumtD98+sjfzqrrcm3wdq7Hp9ml/XNFxM4v4V61pFr4UmsLnUILe7M0jCOVwu4EDBBPXpXa3ENvdWibkhuELKAcBh19a534e6bp0/w4gN3p9rOXMrZkiBOdxAOfwFXLrwfoSsslit3psjOPmtLhkA/DpTAku/DWlTSqEhaAkE5jb6djWNf+CEmkby5YZSh481MHp6itQ6P4jtZ1Fh4lW6AQkJf24bjI43LzSrf+KLQym88OxXgB+Z7G5B7f3W5/WlYDlLjw7rNrCBG1w0J6I2J4z/wFsn+VcvqelwDUIPtWh2ThSd4iUx7vT5D8teox+K9KjWGO/S901wRn7XbMg6f3hkfrWR4o1fQ7r4gaFJJqFnNp4t381w4aPOGwGx74osJnCz6dZQwqdDvbjQ5/4lmLCM/TGUH5VwOvfDrVriS41C6juNYlfBW6jlEzJz13L836Cvdr698AsFH9p+XJxv8AIV27emPWsC5g0mWfzNHh1S6bPEkNk8ZHvuBpptBZHgkMPiLw7dP9jmu5mVSjJKqyrtPVSDlwPy6U3xDpWmyad/b+kQ3f2XOLu2iIZ7KT3U4JQ9mz/hX0Tc6Hq1xbBrqwku4gPu31nvYfjgMPrmuG8S+GF815P7JRYSu3ZFOxx/31zj2BqlIVmcF4S0zxVMlvLZ3jJZSZ3ByGdQBxlCeCfrxXptto9oloI5Fdn6tIzck9+AAAPoKdo+jpZ2m3TdUS1fblba7T7x9Buwf/AB6k1HVNZ021In8OssmMfaEYOPqA3yj8zSdmC0MfUrHSo5/JadI3b+8Qv8+DWDHa2E128Gm6pA0ykho45QGz/unr+VReNpbDWreJtX+33LLllBIQ4HGCAQoz9K5nStL0OaSKyXVNQhk3AQxXNs0h+gZd36Yo5RXO8b+1rODatvb5A++o2ufxOf0xXM65FHqhK67pyTn+FlJSReOx6H8Qa3LLw94p0+ZEttRu5I3+YLdQebFj055U+2RW4NIupgIr/T4lYjmS3cbc/wC6TkfmaVmM8K1/wnpIvrZdPvwv2hzGyXEiRtF6EsTgj64rmYvFGpeF9Uk062+zOqOI5N5E0ZAPK4+7jI7fnXvur/DrSdSjuIQI7W5mQr50YCvn1PrXF+EvgrcafdG+177NfyJLuhghb5eDwzEgZz12/nmtYyVveIafQ5/TPO1rUri/ureGy89AYobMMyq+edwY/KMdAOlSQ+G45tUL/YoJJ0ODJjhfX8a9bTRdB0dAbu4+zAkHyre1OcntlsA/hmq2n3nhSC9uobHRdRvNQeQtm4BIQnoSBgAZz1FTe47HMafoRQgDczgdEHT8qxfEM+iwaFNJay+SJEAWaBgiPyOuflf8Mn3r1R7nxgllJZxwWcdncho28iIJLEGUjJ2kAge+a8z8QfBTWTiTQdStr6MIWkSfFu6kf7IyD+Bqo26sH5Hb+FPF2nXkk1vdX8d46J5iyWsRPy9969VP0BHvXa6bBp2rWgktJIrmJ1yV9R7qea8x+Gvwt1Dw3M+qapeQQSzRFVRyqmPJByCxyTwO1ekWXhs3I8zTYLue9Dbhd2lu28EH+JvlVhyeoPHSoaV9Bq43VvDeoNo8un6NdC0RgQIXX5OeoDLhl/M15fq/gfWEkiWSaayutx85Fk/duM9Y2P8AI5r6T0fw/wCJSscd5bWypjAmnlCux9SqZxx7/jWovhBblpYNUu4ZYCF/dwwAc/V8/mAKSbRVj5etPBelx4a6Dztkk723ZJPp0rYHhptRt47Ox0We5UMDGI0OFb8P8+tfQ+l+DfD+mwzSLZR3LY+QzqHKYz+f19q2Lm4tbKFFaSC1iVl4JCKB9KOYOU+QJ9N1SGZ4Tp2nqUYqQ0+CMHvx1orptdCtrd+yMGU3MhBHQjcaKVybHU2PiTxBY4+zaxeKB0VpN4/Js1s6f8RvEVrxL9kuhnJ8yLaT+KkVyBNMJrK5Z6Zp3xTjjwt9oz4ySWgmB6n0IH86t6t8QvD974P1Cxja6hupoCiJJCcEk+oyK8lY1E5ppge4+ANZ0f8A4QaxsV1O0+0ohDxGUBgS57HnvXVy4YwshBBfOR06Gvl5vfFWLTUL6zYNaXtzbkHjypWX+RppjPpnn7V9EH86aGISdvdv5V4LY+PPFVowK6s8/AGJ0V+PqRmtyx+KurRxtHeabZ3AbOWQtGefzFFxHsLMWSGNsMu7kMMj7przzxz4ZtdY+I1rpVoYdP8AMsmlLpEAu4AnkDHWls/iro8rRfa9OvbcqckoVkHT8DTE8XeH7/4mRaouoCG1Fg0QeZSnz7enNUmBT0bStQ8K3SjU5rrS8t8moxwpc2zA9NwIyv5/hXcJceK1tnljk0nWLZ+RJDIYWYYHI6qa0bO/s7yCNILi2u4mB3Krq6kY7ismbw9PYPNdeF7oWhL5k0+Yk28vTp3Q/SmBM3iCS3kY6lpGp2J24LeV5qd/4kz/ACrJ8aatpN74Tma0vLWa4XGACPMX8DzWxp3iCOa8ex1CCTS9SCYNvMcB+vKN0YVT+JFrbyeFzK8EXnb1UPsG4fj1oBk8vhvTZ7aEKrR74wTg7geB2NZEvhGSH57C58olc4Rin6dD+Nbkeg2cKx/Ybq/sTs6RTllzx/C2RThb61Cv7u/tLtdnSeExtj6rx+lAHC6n4Vnbd9s023uMjl/L2Mf+BJ/UVy03hDToNUimt7e7tJACSU2uAe3TGR9RXsxvL6LP2nSZgMD5rdxKOvpwf0rOnuNOu/E8LTqqReQVInQp83vnFCuJpHE21nfJAqi8tL055VV8uTH06fpWd4gn1KyB+x6SJCBljcO2Md/u4x+teqTeH9PuowyLgEA5BDDk+9VJ/DM8UZ+zXY2YOVbIAA9jkU7hY8st5JL6aFtPuVsJpbcNKkGSQ/fOce351peH/D2uKwa7uLi5b5sKvKkZOCcgc16J4e0CS405GjSyjBYhZRGQ+R24wMVq23h3bGz32pXtypQsIt4REHp8oBI+poEcHPo6RxlNQNtCpHKyuMn/AIDVOz8IWl1K1xp9nKjcKXjiIUjt1GMflXpe3w5prOI1so5MD7oDvnv6mpZtVaZZPsmm39wDjDGPy1/NsfyoGcXH4S1PyWeGxsoNo5M5LSd+dpJFT3Pgd7PQ75tR8Q3988dtJIgjRLdOh4IQciurlfXZvOK21jZrt58yUyNjHouB+tUNe0+/k0m+a71uV9tq7eXDCsaNjnaepx+NAiDwfoGgWvh/T78abaCeXLSTSqGJ6926dBWhd+INHt/Oh/tCFm6LHDlz930XNZ3hrQ9Kk0DT7q6tRcySZz5rsyjr0UnArciSC2WdLa3hhXsI0C4+X2oGZj63c3HlCx0TUZ8HhpEEKHg92Of0qNv+EmuJmwum6eMLnczTMPywK1ZJWYQ8k8/+ymoy379/ov8AWkMxZNIuJoHN9r1/KMN+7hxCvU+nNMXw/ocDLIunpLJuX95OTI3X/arUc7YJNxwPm5P1NZl/rWkWqD7TqdpEQVODMuevpU3A8V1+0hXXdQURIALqQAAf7RoqXW72xm1q+minDxvcSMrAHBBY4NFK4jOJNIetQeXKPu3D/iAf6UYuR/y0Rvqn/wBeshkrVE1IzXA/5Zxt9GIqMyyfxW7fgwNMBWphpGmX+KOUf8B/wppnh7yY/wB4EfzouA40U3zIm+7Kh/4EKdTuAoNKG5ptFO4E8UjI4ZCVbsVODW3p/ibX7MYt9YvVXI+VpS4/Js1gJUqGi4HaTeOtXvrU22r29hqUeMAzQ7XX3VlIINNPi7U7jSBpV2BPbKyshZ8uuD0yeo+tcrGasxGnzAeyWfjrw/c7d8s9sduMSxHGfqua17LV9LulIt9StXPl4x5gB/I14fEeavQkMBnn60+YD3TYcFgwI+Xkc96zXSN/GA8xVcC06MMjrXl1ldT2/MFxLEf9hyv8q2LDXNShvBdi7d5tuzdIA2R6c0+cD0Q6fYkho4DG21eYiU5z7U6S3uIo28u8lI2t8sih/wD69cxaeLrsACe3gkAxyMqeKvnxVbNC3mwPEdjDIIYc/lTUkKxq+F7a4m0iDF9LChdsLGoB/M5q82l2RQNOs1wfLJzNIzDP06VzOh+LrK10i3jSCWVhluCAOaju/G9wV2wWcKDZty7Fv8KfMgsdksVvBvW3giiXavCIB3p1wWPnd/u/0rzS98X6zMWIuI4sgf6uMf1zWPea1qdxnztQuWB6jzCAfwFLmCx61fXEMHnmaeKMbB99wOx9awfEXiLRF068h/tK3eR7V0VUO8liOBxXls7liWY7j6nk1VlbilzAegaZ420mw0KytGS6llhU7gqADv3J96q3fxGXL/ZtLJ3d5JfbHQCvP3bmo2NK7GdXd+PtakAESWkAHTEZY9Pc/wBKybzxT4gnJLapOueCI8J/IVjFqjdqVwFvby6uGJnuZpc/35C386zZfYVZlaq0tSBAc560UuD60UrgRfbH7qhpVvc9Yx+BrxFfH3iWPpdwP/v26/0qaH4k+IEIDQ2En1iYfyap9lUXUr2kH0PZzqEfeNxz6ik+3W5/vj8KzIn3RIzFdxAJx0zTh9RWPtGa8iNIXFu2fnP4g0b4W6SJVGPPzH2FOxjt1qlUYvZotMkL8fu2/KoXt03rthXHcg4I+mKryrgge1QAHfxkfSn7UXs/M0BB/dklX/gZpRDKOk7/AIgH+lUGkcE4kYcDvQlxOuMSv+eaftUHsmaSrcD+OM/Vcf1qrd6zbWMgS7kjQkhc4bbk++CKZ9suNvLA/gKyNVZbnalxEjqZogQR1G4ZFUppslwZ1VrfQzAGMpIO3lyq39avxTLj5o5l/wCAE/yrkU+zyTgSWUJQZXkc5OCP0q7Z2dsSGWOWH5sjY5Xt7H1p88e4uSR1cVxb55lC/wC8CP51etpI2xslRvowNcehuI4ZXivr1NhAGZCw6e+asaTd3o1u3gvrqOe1lhLFHhXcDtznIFVePcVn2O4iHGasx8VkQ/YM5XYp9QStWU8n+C6kH0mz/OhNdwszXjfArP1q9KWzgNyQahd5wv7u6duO6qf6Vz2t3dxtceZG3HdCP60COg0K8P2SNd3RRWoZNwritGubjyowGiXgfwk/1roIXumX/j4x9Ix/WgDQeoXqLy5T966l/DaP5CmPGn8U8h+spH8qYCyDg1WlHvinSRWn8bK3+9Jn+tQsth1/cH8jSuu40mQyPEOssY/4EKhaaAf8tVP05/lVpjbr0ZB9BVee4t48bn69MKaXMu4+V9ije6np9qQLm6jhLDI3/LkfjVOXxDo4Py3Yk/3Bu/lU98dNuZoppBIzxZC4yOD1z60nnW2DtRsDjoKXPHuPkl2M2bX7Mk+XBeyf7tu/+FQPrTMP3ek3z/VNv88VpSXEXaMmo3nXGRH+tLniHJIzf7Wvv+gJdf8Afcf/AMVRV3zh/c/Wip9rEOSR8/SaBqyyuv2K6KD7r/Zn+b8Oop974c1CxjtrmV7d45JEUqpYOpJ6EMor1oNg1h+NiWsrCP8A56X8Qx+ZpRxUpNKxTw6Svc7IEhQPQUA9utRs3P40obHNctzaw5gFDcDtTA2BSuc5zTBVXHYn+8NxyePU03jOOR+NPT7jfhUQeMzBN6b8Z255x9KdwsNlGHxuOMCmAHrnp04qWcfvfwFMHU0rlJDwuVUlucelZt7H+/gXd1uEHT6n+lag4jH0FZd3GralaSfNuE4GNxxjYx6dKuL1M5LQtwwMLosSuR8mM89M5/pWhZSBc/u0yOCQeaqQNi8cfLuxg8duufz4qa2PBJ3c56im2NImE+bWchcDcP5Cm+eF1y0JB4hYf+OmoC3+iTj1YfyFQs+datvaNv5UJg0dMt0GO1c5JFVPEOrvpOiXupiLzTbQtKEJwGx2z2qKKTEgrK8auJPCupRN914Ch+hIFTG10OW2hx0XxtKsHOhzRPz80V2O4wf4RV/w/wCN4fEwulgtri1MCgt5jgg59MVxuv8Agexs7q3SC8kAubryQCn+rBVjnrz92tTwzosWg3NzFDcNN50CsxIxghiOK6pujy+5uYRVTm947uw1CREA85/++jWvFeu5/wBYxOB/FXJ2snHXvWxYPtYjezbiW5Oce1crZ0JWOit5yVPzZq8sy+WHPYVkWsnyCuI8Q+INYt9aureDUZo4kchUUjAFIGeg6Zqi6nZJdJBNbgkrslGG471ay2Cdpx9K8nXxHrmwf8TS5/76r1XTXeTT4WdizNGCSepOKJNCs0tSZ5gdp3dRVW7YsqKoYsM8AU5+oAzgfzoUHdu9qnmHYoskm7Hlv+VLGrqrAq2c9MVcKndmo5VOTRcCmytg/KaYTjK7W/KrBBJqOVDmjmFYgwf7poqXY3pRSuOx5Z/bfij/AKBCf9+D/wDHKrXl/q97qekQanZi3T7ajIRHt3Edf4z2PpXQmQtWPrcm7xHoEeeBNI5/ACrhNN7GcotLc7gyDcec05ZPmrIlvUjBblscnFMGpx7j+7fgj07/AI1ma2NtpuW+tNEvWsZ9UAz+7PU9x2pv9rBW/wBWcHHf1phY32mYW7YOK5TS/Nbx80pV9q2ZG7Bxkkd6vw69p2wrcy+Wd3AwTmrEevaOnBuDjthDTUrFxfLc1pHPnGm7j8xrIm8R6SCzCdz/AMANRyeJtJVc+ZL0/uVOorG60vygc9KzJZc6jaY5/fMfyjaktr+O6gE0KyCNlBUsMZBFU1m/4mVtnAwznn/dx/WtIXuZzNu2k/fyYJJH3hjjbzjH61LayDDnjv0rNhnVXLeYoHOSWHI7cVJBcxeWT5o/EiqaYkyy82LKU/7R/lUTSY1iH/cf+Qqo06taSLuGSxwM9eKqahePBdC4gTzWVGwMdzimoy7A5I6dJTvFY3jSdv8AhG7/AG4LGMbc+u4YrHTxRq3lqw0VS3+8f8ao6rqusapp93bzabHANilOT8xDA49ulKMJ3Wg5SjbczNduvEDXdh9pgsA4u90Wxjgvsfg89MZqzptzqDX0v26O3RhENvlEkY3c/jVHU31q5mtZDpkaNDP5iqZ87/lYY+7x1qaxXVWuJJbmx8s+WFARy3fPoK05JWWhCnG+50NtN8/XvWxaz49q5eJrgN81vL19K0rCQR5+SZQxyQ+4/lnpWLhLsacyOwtp+PwrzrxTJnxDef8AXQ111nfQgYaTB9wa47XYvtOuXbpIoBkOCe9EYyeyByS3K28BcbgeOor2jRpP+JdbdeYV/lXjkOl3UiZjeI/8Cr1rSW2afbqxGREAeenFKUZJai5k9i6z/OR7UqP8v0JqoZPmzTrSTcF8xRGxzlSwOPxrMosk802TvUhX5wKJUIBpXCxV702UVKF9QaSVfl6Ucw7EHzeooqYRnFFLmA8KXTfEEnXWr4467cD+lOstLvYtWguLi8uLmSMNsMr525HNdjLFJZypLDLuRhuilUY3D/HsRToolvbkNb/JcAcxA4D/AO57/wCz+XpXpfI4r+ZkyR3kikFxj0pq2V4c/MevatlUYHGSD3FSCP2NR7OPY0533MYWF0Ry3r1FK2m3DYy4I9OlbIUelPRPamqcewud9zn38PrNt8ydUYHhWbH69KcnhpF4dmGenJroSox0FJAjRMTFIU9lPB/DpVqK7BzGIPDsA6vn607/AIR20IxsB/CugDO334A/vH8p/LkfyqRYkYYDGNv7sq7f16frTsFzLt9PhijCbWIAxgGlitLX7QuUkHX0rTaBhndt+u4VCkf7zO5cj600iWxsNnCfuyc+hGP51PHYqEJGCPY1LGi4+/8ApViJVA+VmP0GKLBcqC1RU+7360+NE877iNxz8tX1baBkM31//VU0O1m5gGfqf607CuU44Yf+fdfwGKhvbdPKO1WGcfwg1uJbRtyAy/hRNYFlwvP4f5NCBs5eSFzIm19uD64qVLSVm+9v49a3DpkmQSn5DH86VbNVPzEj32irsTcxvsDY+aFvrinrYgfwY/EVuLaf3S3/AHyaeLWQdEJ/4CKlxKUjFFmoHUfjWDf28a3T42tz2Fds1s2OY4/z5rHvrHdITsAPtzSSBs52JVBGYwR7x10ltuWBNskg4HAaqRsfmHzMD9BWrDbfuV+fP1NTNDi7EBmnUcSHHoVBqjqzXFxayRr5ZZo2QMUwVyOxFab2xBztB96geJv7ufpWTguxpzM5WGPXraJUW73FQBkkiphqXiCLAZ3b3ExNb7wP/wA82H1FQyQDB3Mg/HP8qh0o9hqb7mNbeJNbjRRMLhiByQFOTVhPGN6D+9WUemYs8fhVgwwD7zH8FqGSG3x8q5+pqHQiP2jH/wDCbSeo/wC/BoqD7PF/zzj/ADNFR7CI/asr6fcoqNa3QLW0hycDLRt/fX+o7j8Kkks3t7na8iEEBkdQSHU9CKpqvt+tamlSwyxiwvHCRE5ilxnyWPr/ALJ7/nXccpZWSC7wl1IUn7T7eG9n/wDivzzUc0Zt5DDMjrIO2RyPUeo96SeyuLe5a3miYSJ1GM/Qj1B9av2kcrwra3lvI8A+4wGGi/3Seo9un0pDuUAI+yfm1PVgDxGv6/41cu9LntGUsEkifmOVDlW/wI7jqKj8jjnFMRFu46IP+AikjMgJwx/DipvJ9z+AqRIwOoY/UUx3IN0h+8xI9zSYJ7flVzaufuinCP0BphcoGDGSgaP/AHeP06UipMrZIWUf98t/h/KtExZHK8+poSAZ/h/OmIqRSxKQrK8bHoGGP16frV2LkD5Dj3IpwiGMFQR/u1JDaR4/db4j/s9Py6UAOVWxxtH/AALNWYInJzuUf8Bp0MUyD7iSfTg/kf8AGr1tgsBu2N6MMUwGRQMSPmY/QD/Cp/se8dJB9Xq7FEf4mXH1q3DbbwP3bH3xQhGZFp5AA8wADtgGrcNo6n5c/gMVrQ2qAeh/3v8ACp0jReoc/Rc/zqriM1LMuPmjz9QD/KlewH8Kqv8AwL/Gtdc/wxn8eKZNFI3Xav1XP86QzDms2HuP9z/Csu9svVFP14/nXSTRuvBMhHqpqjOqnOTn/fGaB3OXlt9h+6V/ClMfy8YNbUsUXsv+6arSRw4wWz/vKP50mBiyxkHoB+NQkyKflZh9DWrNAnO1R/wF8fzrPuFCsVVZy3tHkD8elQ0O5SleTPzc/Wq7sv8AEg/CrEsVyxO0Qge7ZP5f/XqtLayD/WtKfp8o/T/GixVytLJAn3m2fWq7vGw+Qs31GP54qw8CLkqqqarSrg1NguN5/wBn86Kjwf7tFTyi5gWNc8L+dWYY+egq+lljotWobMjkqBWhJc0of2nZppjyGO5T/j1kJwG/6Zsf5HseKzntZklaKaNkkUkMG6gj1q/HbHA+bH0FdBFZf8JBb7G/5C0S/Ix4+1KOx/2wOnrU7Ac9p8r24aKQJNbSf6yFuh9x6H3FTXmlx+Qbyymee0z82R88R9HH9eh/Sphp+M7lII4OeuasWC3NncCa3+QgYJOCGHcEdx7UAYvk5G1Q31pRasPX8a7H+xo9The60m2ZZ0G6a0AJ4/vR+o/2eo96pjSblOZVjh/66yKp/Lr+lUmDMBLdl6DB9hUi27Z+ZWP6Vsm0t0/1l4je0cZb+eKXFmowIriT/ecKPyAP86YjG+zKfvAfnT47QE4jQsfYVspJFwI7WFfcqXP/AI9mnmS4b5fOcL/dX5R+QouBnR6dcAfPCUHq5C/zq3BZRrgvLEPplj+nFSeRlvSrEMB/vLQA6K2tfSRvyX/GrMdtbY/1MeP9rLf/AFqdBCv8TcVZSOIEYwT6UDI44VUhoWMeOmwACrsYZiPPt1l/2lO1qZ8wPyJj8KmjMv8AGVFMC5bw2r8RzeW392UY/WrBh8oDKEjsw6fnUMZTaBJlxViH92cwTtH7UrhYdHuIH7s4+lOkhYpwMe2KmS5kXiSBX/2oztNOMiyfcl2N/dkXB/P/APVTuKxi3Nu65+Y/lWZcof4j+ldLcJOgLyLuT1HI/OqM8kLA5iP1p3HY5eWMEnC5+lU54VPauhu4oGBO38hWVcQgd2/GgDHljxnFVpIty/MK1ZYj/d/WqssY7qRQBlzR4HDMfqM/zqrJuX/lmP8AgDFT+ua1pIh61TljZuMUgMm4dP8AlpIV/wCuqZH51UkiR1ysaNn/AJ5vj9DWlcxf3hWXc26ZLBdp9V4/lU2AgMPP+quP++aKiMbZ/wBdJ+n+FFFgO7isuRhasLZkf8s1/KtRICO35Cplj9c1FwMr7L/sgU+KF4pEkRmVlIKspwQfXNaYh/2cA0/yzxgDFFwNBoINYs5NQis0k1KIZuotxUSL/wA9FAxk+orJMsif6qO3i/3YgSPxOTV2zkuLO6jubeXZKhypH8j7VpavpsN/aNrOmptUH/S7df8Alix/iH+yf0qdgOdNze71drycOpBU7yMH1FX9kGt8YjttT9T8sVyf5K/6Gqpt1zjr+NIY9vQH3qgKlzayQTPDcQmKVDhkcYINRbPQAD6V1EFxbalAlnrDbWUbYL0DLx+iv/eX9RVHU9GuNPnEVyoO4bo5FOUkX1U9xTUhWMUJg+30qRAT6/lWgsCjG4A0rIoXO3A96q47FNI2+v1qzDCx4zinrt9BUiEfwqM0XETx26ngcn3qUJs+7ge9JEW4DHFWDtC5Lg+1FxkasAPmyfqKfHjOVTrTGPB2jFEcmDtO3PvTAuxhsc4FSKMPjG6qjT4HUD60ouc9WxQBqRSlO4AqRp1ZcMu/PqKzrd1b+LNWN0aj5SM59aAHiRlO6FmjP1pkkitk3Nusnq6fK36f4Go5ZBnLfpUJkMqlYmzjtQATQ2Uw/c3Hlt/dlH9R/gKzLy0uIkLtCTH/AH0wy/mOKtyqpH7xfm/2earZmhbzLeV0+hpgZcsW5dygGq0kR5z071tPeO+ftNok3qyja35j+oNQN9jmP7m48lv7sq7h+Y5/SgDBltuDtGPpVOWN1OTg1vTWF4oaRYxLH3eIhh+nT8azZUf0zSAxp1z1Wsy7VAc1vzpgfdxWZdoGB6flQBiER5NFWjAmT0ooA9OX7n40D7poorIAXoanT7goooAJOord8Ak/8JLHHk7HjdXXswx0I70UUpbAYkiqLqYBQAHYAY6cmo4+ZDnmiimAH71dFYAS+BNTEg3iG4Xyt3OzOM7fT8KKKAOYmJwKQ9E/CiiqQCL/AKynxf6z8KKKYmW2+4v0p4H3fxoooGRXLNuAycVC33aKKaEKPuin+tFFMCdCQhOTnNPUnNFFAIUMxkAJJGanueJIwOBjoKKKYyGckRkg4NQJ938/50UUAN69eap6gqmMkqCQODiiigChbySLF5iuyuDwwOCPxrd1uONvDdvcsitOx+aQj5j+PWiik9wOSl6Vkah1/CiimBmHrRRRSA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data:image/jpg;base64,%20/9j/4AAQSkZJRgABAQEAYABgAAD/2wBDAAUDBAQEAwUEBAQFBQUGBwwIBwcHBw8LCwkMEQ8SEhEPERETFhwXExQaFRERGCEYGh0dHx8fExciJCIeJBweHx7/2wBDAQUFBQcGBw4ICA4eFBEUHh4eHh4eHh4eHh4eHh4eHh4eHh4eHh4eHh4eHh4eHh4eHh4eHh4eHh4eHh4eHh4eHh7/wAARCADCAQ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h2/4R3xDP5kkMmk3sLh3SVhtYA9d/TB4HOOvU1n3nhnxFYy+dCwuXXcQsZ+YFuchTjPXORmu81PwDqNmkyw29xGkgG8qBOpAORyuG/MGsyzj1jSwLQwxahar/AMsN3zL/ALoOGX8AR7Urh0OUi17WbJTZ31uzJgKY5VILf3ic1vxeKdL1J8XaSRTH5FP97A6n0GKu3MM158uj6gEnOd+majHuz9Awz+X5CuV1SW1t5zb634amsJeP3lk+Vx3Oxsj8qLXC9jqPs9pcYa1uI5lY4TBwW98VXvNJOGSSPOCVIYdx1FP+HmhwyOuuW8yyL/y7iQFHXGRuxyPpXVazBqUNgZ4fsa2MSb2WYlMDud3I9e1S4lXOEjtZrM/uflX+4w3L+Xb8K5vxNY+IrzUPMiniFkSP3KAnaOM8HqTj8M1rTeKXuLsvay2cMYXm3ukZST6hxkc546VoQatayRu+o2E1kqDLTKRJF/30vf2os0K6M3UbfTW09P7Rht7qbHztH8pHHCAjk+5PFcreeF9JvAW0+8+zv/zyuAAPwYcfyr0WO1sdRiMllcQXaY6owJH+FZ1xoMYclV2t7jilzDseT6x4U1CwO+a1cL2kTlT/AE/WqVrc6hYQtDDJIVJ+ZMnbj0K165FZapZv+4kbYx55yp+o6Vl+I5PCbXH2K6gWS7T/AF09sPLVT7A8H6jFUpXFY5nTPFFjPiLUrH7M448224X8UP8AQ10NsIbqMtZ3EV2hHzKPvY90PNY9x4Ut7qMXWmXgnjxuCyqUfH+fc1a8HaVcR3ElultICTu83rx7HuOKGkGpJHolgt2sywmMDOYVYhCfXb0rrdL01yivIu1ewqzYaa8t/taPesOMs3rj9avXF/Yo7QQ3Vu04HCs+1SfTd0FRZjKOqaXY3US/alG2PksDt49z6VhQzags8tvoE7X0cSEsJl+SP0+bI/8Ar0zxPb6hegR6ms0MWd0flMVX6gjhvxzWNbS6rosbi3mju7Zm3NG/yOT29iaqwGrp/jFYw0eu232dl482IFlP1XqPwzXUWc1veQLcWc8c8TdHRsivOtV1Y6m4t1t4bVgQWWVP3h/z+AqO1hms5/tGm3UlnN/FtPyt9R/kUciYXaPSLq3injMc8SyL6MM1yOt+C7W6Z5rfduPRWPT6f/XzVjT/ABdNFiHWrXH/AE3gGQfcr2/D8q6eBo54llhcOjgMpHcVFnEd7ni2paNfaTOwRWx3BHWrmjve3i/urZhtO0uxwq/j/hXrdzYw3IXz4UcqcqWUHBrPl0m2hkaWO2RSTuIQYBPrtq+e5PKc/pXh9JAsl9IZR12L8q5rooIYreMR28SRqOgUYqaCJn+6pI9hVLUNa0qwkMU11EZh1jQ7mH1A6fjSs2BZKYBZjgdST6Ult5NxH5kMiSIejA8ViXPibcp+ywgejP8A4CsC6u8+bM8m0P8ANIF4U474HFPlC50+p+ItA02QxTXvnzg4MUAzg+hPQfnWLeeMZ5Mpp9vFbL/eI3v/AID8jWFfWNrqCLM7hWxlZF5J/Dv+OKytSmWx8qGISREHd5shGGH+6O341SghXZr3El7qEoe4eSZhyGlbdj6DoKoS3BjuHjikWRlA3/xKQexxwemOTWZrOp3DGJUlJVowx3DOCfboKx5ZZJOXO4+p6mnYVzbkj0gux8oryeBcrge1FYP4CinYV12P1cmtbW5u5fPtopPlUZIwe/cVgeIvC+h3Fvdy3EK7YYt4EiBxnB9efTvWvp2raXf3ErWWo202SuAsgyePTrV0xLLLcRzIro20FWGQePSsmanz9qGh2E42XGnTRoDlTC4lQeh2P0/Cse88GWl8pt49TjdG6ROTE6+4V8j8tv1r6Cn8M6TdTTAW5hwwAMTYxwOx4rE1HwGk9vcNBdRssQYlZk6gDPUf4UJsVkePeFtE1TSbV5vsEd/axnBw4R8KMdRuUj3JFc18Q9ZvtYWGDTDcWdmgzNCyq+5gf4uSCPb8a9U0DQby4sX1DSlukhDlS0B4yBzleR0PpUGpaSZm26hptjeN/eeMwy/99L/hVXCx4Zb+GotRt0lur7SIy3Xy5BA6nPOUJK/oKr3HhK7smDaVr9kvb57hV285xwx7/SvXNT8IaLe/62G6tW9ZoROv/faYcD8a525+GUju0mlzW10oOTHC4l3fVG2t6dz6VXMibHHxeENUnf7QIbVpUUH7VZkq4PqSvB/GrkVn4rtozsK3K7jtS5BbK8YAcc568mmap4P1jT70zlZYbn+/E7W8n5NtH4DNJpVhe3et29lrMkYjdvmeeARTsM9Fcbdx+uaLBc1rAX8g/wBM06W1cdWRw6/0NOv9FtdQi/0uziuVHQunINej+HfDtroMHlWTTFWyf3mCzZPcgDPpTfFEg0+xO65t7eYqXWFovMkkH+yikH8ajlKueVL4fghnMiFmQ4BikPy8f575rVu723sNPaeSxu3KDiOKPfn8RVy21azutDm1KS1cm2bbdwx8SQDPDlT1U+v1qhb6xpN181tcHJOAMc/lRZoDz3xJ4g1PV5mjtJobKPG0wlNrn6v1PT2Fc0bm+tZPLuoWRT91jyrfQ9DXuV94e07UExfWSOSOHxtI/EVzOqeAI4y0mmagyMf+WUw3Aj0z/jVKSFY4rTNauo1MUVwyo3DK53A/8B6Vs2f9kXCA3EMsM/8Az3jbdn6qen4Y+lZ+oeFdRgm2yWQi9Zon/d/l/wDWrX8O+EJmBe9bz4ywKfMQuPde9NpCuyC50uG6gYoYNRt1P3l5KH6dQfpWdDoqCf5bq4WL/nkSCQfZjyK9WsrJIYFt441RAMbVXA/Ks17GC31G6vNRNrY20T/LJcuE49QDyakDA0nw9D5Y/wBFVVPXcMk/XNX4tBksn3aVceWx6wuNyH+oq3a+LfC1zcvZ2epwyXK42CfMMUn0cjH54rF8VyagJ/tCyrpUw43xfdk47kH5vqDTs+oGgdWis7iSHWLd7JkGS+C6H6EU6C+0+8IksrmOZCOdp5H1HUfjXGaPfPHPcfbLFLvgA3BcmOPuWOSP1qjdSabDq8L2N48W4AvNbtg9egzw2fxo5Lju0d1qo227OGkiTI3FWIB+teca7pOnLDcS28V55kLHdcQREx7ifut2H1H4iur1PXLq80O6ibS4dYjBUo0MmCoB5DoRwcZ+YV097bpffDd7wSWzS/Z081IZd4jO5flz14HrTScROzPGRc/2fO0NwjT7cYYHaM98jr1+lTzXjT2Tx2XlqW5EcYwDz3xyfxr2C9+GejTXlxeR2eLiZ2ZyzsyknqMZ4H0rCl8H/wBhtta3kSHJ2nAK9em4dfxp8yFZnD6PpmpNbIklvHCSeM/Ko9ABWufDEMyAX03m+iogAH4nJrqYLVpPkhiZiOyrmtWz8P3cxUyeVbIf455AgH9am4zy298BR3DRbLzywpbcfLyWBPHfqKt2XgDR4cNP9ouT33vtH5CvVJLDwrp8Ekt9rz3jpuHlWcQUFh/D5j8deM4rl5vHljY3HlW3ghIw3+qmupHumf3AwqfkDT1YWMQeFfD4GP7LtfxB/wAaK1W8e6yWJXTwATwBbIMfhtopWkI+1bjw34d1CWb7TpNvu34DRjYRwPSqkPhP7PJL/Y/iDVLDa+FRpPNToOxrfthzIfWRv50ttndJz/y0NTc1MCKHxpZvIYptK1ZQ5B3gwuTx6cVDc+Jr6x0u9XVPDeo25aOUebFiWMEgjkjGBmumtD98+sjfzqrrcm3wdq7Hp9ml/XNFxM4v4V61pFr4UmsLnUILe7M0jCOVwu4EDBBPXpXa3ENvdWibkhuELKAcBh19a534e6bp0/w4gN3p9rOXMrZkiBOdxAOfwFXLrwfoSsslit3psjOPmtLhkA/DpTAku/DWlTSqEhaAkE5jb6djWNf+CEmkby5YZSh481MHp6itQ6P4jtZ1Fh4lW6AQkJf24bjI43LzSrf+KLQym88OxXgB+Z7G5B7f3W5/WlYDlLjw7rNrCBG1w0J6I2J4z/wFsn+VcvqelwDUIPtWh2ThSd4iUx7vT5D8teox+K9KjWGO/S901wRn7XbMg6f3hkfrWR4o1fQ7r4gaFJJqFnNp4t381w4aPOGwGx74osJnCz6dZQwqdDvbjQ5/4lmLCM/TGUH5VwOvfDrVriS41C6juNYlfBW6jlEzJz13L836Cvdr698AsFH9p+XJxv8AIV27emPWsC5g0mWfzNHh1S6bPEkNk8ZHvuBpptBZHgkMPiLw7dP9jmu5mVSjJKqyrtPVSDlwPy6U3xDpWmyad/b+kQ3f2XOLu2iIZ7KT3U4JQ9mz/hX0Tc6Hq1xbBrqwku4gPu31nvYfjgMPrmuG8S+GF815P7JRYSu3ZFOxx/31zj2BqlIVmcF4S0zxVMlvLZ3jJZSZ3ByGdQBxlCeCfrxXptto9oloI5Fdn6tIzck9+AAAPoKdo+jpZ2m3TdUS1fblba7T7x9Buwf/AB6k1HVNZ021In8OssmMfaEYOPqA3yj8zSdmC0MfUrHSo5/JadI3b+8Qv8+DWDHa2E128Gm6pA0ykho45QGz/unr+VReNpbDWreJtX+33LLllBIQ4HGCAQoz9K5nStL0OaSKyXVNQhk3AQxXNs0h+gZd36Yo5RXO8b+1rODatvb5A++o2ufxOf0xXM65FHqhK67pyTn+FlJSReOx6H8Qa3LLw94p0+ZEttRu5I3+YLdQebFj055U+2RW4NIupgIr/T4lYjmS3cbc/wC6TkfmaVmM8K1/wnpIvrZdPvwv2hzGyXEiRtF6EsTgj64rmYvFGpeF9Uk062+zOqOI5N5E0ZAPK4+7jI7fnXvur/DrSdSjuIQI7W5mQr50YCvn1PrXF+EvgrcafdG+177NfyJLuhghb5eDwzEgZz12/nmtYyVveIafQ5/TPO1rUri/ureGy89AYobMMyq+edwY/KMdAOlSQ+G45tUL/YoJJ0ODJjhfX8a9bTRdB0dAbu4+zAkHyre1OcntlsA/hmq2n3nhSC9uobHRdRvNQeQtm4BIQnoSBgAZz1FTe47HMafoRQgDczgdEHT8qxfEM+iwaFNJay+SJEAWaBgiPyOuflf8Mn3r1R7nxgllJZxwWcdncho28iIJLEGUjJ2kAge+a8z8QfBTWTiTQdStr6MIWkSfFu6kf7IyD+Bqo26sH5Hb+FPF2nXkk1vdX8d46J5iyWsRPy9969VP0BHvXa6bBp2rWgktJIrmJ1yV9R7qea8x+Gvwt1Dw3M+qapeQQSzRFVRyqmPJByCxyTwO1ekWXhs3I8zTYLue9Dbhd2lu28EH+JvlVhyeoPHSoaV9Bq43VvDeoNo8un6NdC0RgQIXX5OeoDLhl/M15fq/gfWEkiWSaayutx85Fk/duM9Y2P8AI5r6T0fw/wCJSscd5bWypjAmnlCux9SqZxx7/jWovhBblpYNUu4ZYCF/dwwAc/V8/mAKSbRVj5etPBelx4a6Dztkk723ZJPp0rYHhptRt47Ox0We5UMDGI0OFb8P8+tfQ+l+DfD+mwzSLZR3LY+QzqHKYz+f19q2Lm4tbKFFaSC1iVl4JCKB9KOYOU+QJ9N1SGZ4Tp2nqUYqQ0+CMHvx1orptdCtrd+yMGU3MhBHQjcaKVybHU2PiTxBY4+zaxeKB0VpN4/Js1s6f8RvEVrxL9kuhnJ8yLaT+KkVyBNMJrK5Z6Zp3xTjjwt9oz4ySWgmB6n0IH86t6t8QvD974P1Cxja6hupoCiJJCcEk+oyK8lY1E5ppge4+ANZ0f8A4QaxsV1O0+0ohDxGUBgS57HnvXVy4YwshBBfOR06Gvl5vfFWLTUL6zYNaXtzbkHjypWX+RppjPpnn7V9EH86aGISdvdv5V4LY+PPFVowK6s8/AGJ0V+PqRmtyx+KurRxtHeabZ3AbOWQtGefzFFxHsLMWSGNsMu7kMMj7przzxz4ZtdY+I1rpVoYdP8AMsmlLpEAu4AnkDHWls/iro8rRfa9OvbcqckoVkHT8DTE8XeH7/4mRaouoCG1Fg0QeZSnz7enNUmBT0bStQ8K3SjU5rrS8t8moxwpc2zA9NwIyv5/hXcJceK1tnljk0nWLZ+RJDIYWYYHI6qa0bO/s7yCNILi2u4mB3Krq6kY7ismbw9PYPNdeF7oWhL5k0+Yk28vTp3Q/SmBM3iCS3kY6lpGp2J24LeV5qd/4kz/ACrJ8aatpN74Tma0vLWa4XGACPMX8DzWxp3iCOa8ex1CCTS9SCYNvMcB+vKN0YVT+JFrbyeFzK8EXnb1UPsG4fj1oBk8vhvTZ7aEKrR74wTg7geB2NZEvhGSH57C58olc4Rin6dD+Nbkeg2cKx/Ybq/sTs6RTllzx/C2RThb61Cv7u/tLtdnSeExtj6rx+lAHC6n4Vnbd9s023uMjl/L2Mf+BJ/UVy03hDToNUimt7e7tJACSU2uAe3TGR9RXsxvL6LP2nSZgMD5rdxKOvpwf0rOnuNOu/E8LTqqReQVInQp83vnFCuJpHE21nfJAqi8tL055VV8uTH06fpWd4gn1KyB+x6SJCBljcO2Md/u4x+teqTeH9PuowyLgEA5BDDk+9VJ/DM8UZ+zXY2YOVbIAA9jkU7hY8st5JL6aFtPuVsJpbcNKkGSQ/fOce351peH/D2uKwa7uLi5b5sKvKkZOCcgc16J4e0CS405GjSyjBYhZRGQ+R24wMVq23h3bGz32pXtypQsIt4REHp8oBI+poEcHPo6RxlNQNtCpHKyuMn/AIDVOz8IWl1K1xp9nKjcKXjiIUjt1GMflXpe3w5prOI1so5MD7oDvnv6mpZtVaZZPsmm39wDjDGPy1/NsfyoGcXH4S1PyWeGxsoNo5M5LSd+dpJFT3Pgd7PQ75tR8Q3988dtJIgjRLdOh4IQciurlfXZvOK21jZrt58yUyNjHouB+tUNe0+/k0m+a71uV9tq7eXDCsaNjnaepx+NAiDwfoGgWvh/T78abaCeXLSTSqGJ6926dBWhd+INHt/Oh/tCFm6LHDlz930XNZ3hrQ9Kk0DT7q6tRcySZz5rsyjr0UnArciSC2WdLa3hhXsI0C4+X2oGZj63c3HlCx0TUZ8HhpEEKHg92Of0qNv+EmuJmwum6eMLnczTMPywK1ZJWYQ8k8/+ymoy379/ov8AWkMxZNIuJoHN9r1/KMN+7hxCvU+nNMXw/ocDLIunpLJuX95OTI3X/arUc7YJNxwPm5P1NZl/rWkWqD7TqdpEQVODMuevpU3A8V1+0hXXdQURIALqQAAf7RoqXW72xm1q+minDxvcSMrAHBBY4NFK4jOJNIetQeXKPu3D/iAf6UYuR/y0Rvqn/wBeshkrVE1IzXA/5Zxt9GIqMyyfxW7fgwNMBWphpGmX+KOUf8B/wppnh7yY/wB4EfzouA40U3zIm+7Kh/4EKdTuAoNKG5ptFO4E8UjI4ZCVbsVODW3p/ibX7MYt9YvVXI+VpS4/Js1gJUqGi4HaTeOtXvrU22r29hqUeMAzQ7XX3VlIINNPi7U7jSBpV2BPbKyshZ8uuD0yeo+tcrGasxGnzAeyWfjrw/c7d8s9sduMSxHGfqua17LV9LulIt9StXPl4x5gB/I14fEeavQkMBnn60+YD3TYcFgwI+Xkc96zXSN/GA8xVcC06MMjrXl1ldT2/MFxLEf9hyv8q2LDXNShvBdi7d5tuzdIA2R6c0+cD0Q6fYkho4DG21eYiU5z7U6S3uIo28u8lI2t8sih/wD69cxaeLrsACe3gkAxyMqeKvnxVbNC3mwPEdjDIIYc/lTUkKxq+F7a4m0iDF9LChdsLGoB/M5q82l2RQNOs1wfLJzNIzDP06VzOh+LrK10i3jSCWVhluCAOaju/G9wV2wWcKDZty7Fv8KfMgsdksVvBvW3giiXavCIB3p1wWPnd/u/0rzS98X6zMWIuI4sgf6uMf1zWPea1qdxnztQuWB6jzCAfwFLmCx61fXEMHnmaeKMbB99wOx9awfEXiLRF068h/tK3eR7V0VUO8liOBxXls7liWY7j6nk1VlbilzAegaZ420mw0KytGS6llhU7gqADv3J96q3fxGXL/ZtLJ3d5JfbHQCvP3bmo2NK7GdXd+PtakAESWkAHTEZY9Pc/wBKybzxT4gnJLapOueCI8J/IVjFqjdqVwFvby6uGJnuZpc/35C386zZfYVZlaq0tSBAc560UuD60UrgRfbH7qhpVvc9Yx+BrxFfH3iWPpdwP/v26/0qaH4k+IEIDQ2En1iYfyap9lUXUr2kH0PZzqEfeNxz6ik+3W5/vj8KzIn3RIzFdxAJx0zTh9RWPtGa8iNIXFu2fnP4g0b4W6SJVGPPzH2FOxjt1qlUYvZotMkL8fu2/KoXt03rthXHcg4I+mKryrgge1QAHfxkfSn7UXs/M0BB/dklX/gZpRDKOk7/AIgH+lUGkcE4kYcDvQlxOuMSv+eaftUHsmaSrcD+OM/Vcf1qrd6zbWMgS7kjQkhc4bbk++CKZ9suNvLA/gKyNVZbnalxEjqZogQR1G4ZFUppslwZ1VrfQzAGMpIO3lyq39avxTLj5o5l/wCAE/yrkU+zyTgSWUJQZXkc5OCP0q7Z2dsSGWOWH5sjY5Xt7H1p88e4uSR1cVxb55lC/wC8CP51etpI2xslRvowNcehuI4ZXivr1NhAGZCw6e+asaTd3o1u3gvrqOe1lhLFHhXcDtznIFVePcVn2O4iHGasx8VkQ/YM5XYp9QStWU8n+C6kH0mz/OhNdwszXjfArP1q9KWzgNyQahd5wv7u6duO6qf6Vz2t3dxtceZG3HdCP60COg0K8P2SNd3RRWoZNwritGubjyowGiXgfwk/1roIXumX/j4x9Ix/WgDQeoXqLy5T966l/DaP5CmPGn8U8h+spH8qYCyDg1WlHvinSRWn8bK3+9Jn+tQsth1/cH8jSuu40mQyPEOssY/4EKhaaAf8tVP05/lVpjbr0ZB9BVee4t48bn69MKaXMu4+V9ije6np9qQLm6jhLDI3/LkfjVOXxDo4Py3Yk/3Bu/lU98dNuZoppBIzxZC4yOD1z60nnW2DtRsDjoKXPHuPkl2M2bX7Mk+XBeyf7tu/+FQPrTMP3ek3z/VNv88VpSXEXaMmo3nXGRH+tLniHJIzf7Wvv+gJdf8Afcf/AMVRV3zh/c/Wip9rEOSR8/SaBqyyuv2K6KD7r/Zn+b8Oop974c1CxjtrmV7d45JEUqpYOpJ6EMor1oNg1h+NiWsrCP8A56X8Qx+ZpRxUpNKxTw6Svc7IEhQPQUA9utRs3P40obHNctzaw5gFDcDtTA2BSuc5zTBVXHYn+8NxyePU03jOOR+NPT7jfhUQeMzBN6b8Z255x9KdwsNlGHxuOMCmAHrnp04qWcfvfwFMHU0rlJDwuVUlucelZt7H+/gXd1uEHT6n+lag4jH0FZd3GralaSfNuE4GNxxjYx6dKuL1M5LQtwwMLosSuR8mM89M5/pWhZSBc/u0yOCQeaqQNi8cfLuxg8duufz4qa2PBJ3c56im2NImE+bWchcDcP5Cm+eF1y0JB4hYf+OmoC3+iTj1YfyFQs+datvaNv5UJg0dMt0GO1c5JFVPEOrvpOiXupiLzTbQtKEJwGx2z2qKKTEgrK8auJPCupRN914Ch+hIFTG10OW2hx0XxtKsHOhzRPz80V2O4wf4RV/w/wCN4fEwulgtri1MCgt5jgg59MVxuv8Agexs7q3SC8kAubryQCn+rBVjnrz92tTwzosWg3NzFDcNN50CsxIxghiOK6pujy+5uYRVTm947uw1CREA85/++jWvFeu5/wBYxOB/FXJ2snHXvWxYPtYjezbiW5Oce1crZ0JWOit5yVPzZq8sy+WHPYVkWsnyCuI8Q+INYt9aureDUZo4kchUUjAFIGeg6Zqi6nZJdJBNbgkrslGG471ay2Cdpx9K8nXxHrmwf8TS5/76r1XTXeTT4WdizNGCSepOKJNCs0tSZ5gdp3dRVW7YsqKoYsM8AU5+oAzgfzoUHdu9qnmHYoskm7Hlv+VLGrqrAq2c9MVcKndmo5VOTRcCmytg/KaYTjK7W/KrBBJqOVDmjmFYgwf7poqXY3pRSuOx5Z/bfij/AKBCf9+D/wDHKrXl/q97qekQanZi3T7ajIRHt3Edf4z2PpXQmQtWPrcm7xHoEeeBNI5/ACrhNN7GcotLc7gyDcec05ZPmrIlvUjBblscnFMGpx7j+7fgj07/AI1ma2NtpuW+tNEvWsZ9UAz+7PU9x2pv9rBW/wBWcHHf1phY32mYW7YOK5TS/Nbx80pV9q2ZG7Bxkkd6vw69p2wrcy+Wd3AwTmrEevaOnBuDjthDTUrFxfLc1pHPnGm7j8xrIm8R6SCzCdz/AMANRyeJtJVc+ZL0/uVOorG60vygc9KzJZc6jaY5/fMfyjaktr+O6gE0KyCNlBUsMZBFU1m/4mVtnAwznn/dx/WtIXuZzNu2k/fyYJJH3hjjbzjH61LayDDnjv0rNhnVXLeYoHOSWHI7cVJBcxeWT5o/EiqaYkyy82LKU/7R/lUTSY1iH/cf+Qqo06taSLuGSxwM9eKqahePBdC4gTzWVGwMdzimoy7A5I6dJTvFY3jSdv8AhG7/AG4LGMbc+u4YrHTxRq3lqw0VS3+8f8ao6rqusapp93bzabHANilOT8xDA49ulKMJ3Wg5SjbczNduvEDXdh9pgsA4u90Wxjgvsfg89MZqzptzqDX0v26O3RhENvlEkY3c/jVHU31q5mtZDpkaNDP5iqZ87/lYY+7x1qaxXVWuJJbmx8s+WFARy3fPoK05JWWhCnG+50NtN8/XvWxaz49q5eJrgN81vL19K0rCQR5+SZQxyQ+4/lnpWLhLsacyOwtp+PwrzrxTJnxDef8AXQ111nfQgYaTB9wa47XYvtOuXbpIoBkOCe9EYyeyByS3K28BcbgeOor2jRpP+JdbdeYV/lXjkOl3UiZjeI/8Cr1rSW2afbqxGREAeenFKUZJai5k9i6z/OR7UqP8v0JqoZPmzTrSTcF8xRGxzlSwOPxrMosk802TvUhX5wKJUIBpXCxV702UVKF9QaSVfl6Ucw7EHzeooqYRnFFLmA8KXTfEEnXWr4467cD+lOstLvYtWguLi8uLmSMNsMr525HNdjLFJZypLDLuRhuilUY3D/HsRToolvbkNb/JcAcxA4D/AO57/wCz+XpXpfI4r+ZkyR3kikFxj0pq2V4c/MevatlUYHGSD3FSCP2NR7OPY0533MYWF0Ry3r1FK2m3DYy4I9OlbIUelPRPamqcewud9zn38PrNt8ydUYHhWbH69KcnhpF4dmGenJroSox0FJAjRMTFIU9lPB/DpVqK7BzGIPDsA6vn607/AIR20IxsB/CugDO334A/vH8p/LkfyqRYkYYDGNv7sq7f16frTsFzLt9PhijCbWIAxgGlitLX7QuUkHX0rTaBhndt+u4VCkf7zO5cj600iWxsNnCfuyc+hGP51PHYqEJGCPY1LGi4+/8ApViJVA+VmP0GKLBcqC1RU+7360+NE877iNxz8tX1baBkM31//VU0O1m5gGfqf607CuU44Yf+fdfwGKhvbdPKO1WGcfwg1uJbRtyAy/hRNYFlwvP4f5NCBs5eSFzIm19uD64qVLSVm+9v49a3DpkmQSn5DH86VbNVPzEj32irsTcxvsDY+aFvrinrYgfwY/EVuLaf3S3/AHyaeLWQdEJ/4CKlxKUjFFmoHUfjWDf28a3T42tz2Fds1s2OY4/z5rHvrHdITsAPtzSSBs52JVBGYwR7x10ltuWBNskg4HAaqRsfmHzMD9BWrDbfuV+fP1NTNDi7EBmnUcSHHoVBqjqzXFxayRr5ZZo2QMUwVyOxFab2xBztB96geJv7ufpWTguxpzM5WGPXraJUW73FQBkkiphqXiCLAZ3b3ExNb7wP/wA82H1FQyQDB3Mg/HP8qh0o9hqb7mNbeJNbjRRMLhiByQFOTVhPGN6D+9WUemYs8fhVgwwD7zH8FqGSG3x8q5+pqHQiP2jH/wDCbSeo/wC/BoqD7PF/zzj/ADNFR7CI/asr6fcoqNa3QLW0hycDLRt/fX+o7j8Kkks3t7na8iEEBkdQSHU9CKpqvt+tamlSwyxiwvHCRE5ilxnyWPr/ALJ7/nXccpZWSC7wl1IUn7T7eG9n/wDivzzUc0Zt5DDMjrIO2RyPUeo96SeyuLe5a3miYSJ1GM/Qj1B9av2kcrwra3lvI8A+4wGGi/3Seo9un0pDuUAI+yfm1PVgDxGv6/41cu9LntGUsEkifmOVDlW/wI7jqKj8jjnFMRFu46IP+AikjMgJwx/DipvJ9z+AqRIwOoY/UUx3IN0h+8xI9zSYJ7flVzaufuinCP0BphcoGDGSgaP/AHeP06UipMrZIWUf98t/h/KtExZHK8+poSAZ/h/OmIqRSxKQrK8bHoGGP16frV2LkD5Dj3IpwiGMFQR/u1JDaR4/db4j/s9Py6UAOVWxxtH/AALNWYInJzuUf8Bp0MUyD7iSfTg/kf8AGr1tgsBu2N6MMUwGRQMSPmY/QD/Cp/se8dJB9Xq7FEf4mXH1q3DbbwP3bH3xQhGZFp5AA8wADtgGrcNo6n5c/gMVrQ2qAeh/3v8ACp0jReoc/Rc/zqriM1LMuPmjz9QD/KlewH8Kqv8AwL/Gtdc/wxn8eKZNFI3Xav1XP86QzDms2HuP9z/Csu9svVFP14/nXSTRuvBMhHqpqjOqnOTn/fGaB3OXlt9h+6V/ClMfy8YNbUsUXsv+6arSRw4wWz/vKP50mBiyxkHoB+NQkyKflZh9DWrNAnO1R/wF8fzrPuFCsVVZy3tHkD8elQ0O5SleTPzc/Wq7sv8AEg/CrEsVyxO0Qge7ZP5f/XqtLayD/WtKfp8o/T/GixVytLJAn3m2fWq7vGw+Qs31GP54qw8CLkqqqarSrg1NguN5/wBn86Kjwf7tFTyi5gWNc8L+dWYY+egq+lljotWobMjkqBWhJc0of2nZppjyGO5T/j1kJwG/6Zsf5HseKzntZklaKaNkkUkMG6gj1q/HbHA+bH0FdBFZf8JBb7G/5C0S/Ix4+1KOx/2wOnrU7Ac9p8r24aKQJNbSf6yFuh9x6H3FTXmlx+Qbyymee0z82R88R9HH9eh/Sphp+M7lII4OeuasWC3NncCa3+QgYJOCGHcEdx7UAYvk5G1Q31pRasPX8a7H+xo9The60m2ZZ0G6a0AJ4/vR+o/2eo96pjSblOZVjh/66yKp/Lr+lUmDMBLdl6DB9hUi27Z+ZWP6Vsm0t0/1l4je0cZb+eKXFmowIriT/ecKPyAP86YjG+zKfvAfnT47QE4jQsfYVspJFwI7WFfcqXP/AI9mnmS4b5fOcL/dX5R+QouBnR6dcAfPCUHq5C/zq3BZRrgvLEPplj+nFSeRlvSrEMB/vLQA6K2tfSRvyX/GrMdtbY/1MeP9rLf/AFqdBCv8TcVZSOIEYwT6UDI44VUhoWMeOmwACrsYZiPPt1l/2lO1qZ8wPyJj8KmjMv8AGVFMC5bw2r8RzeW392UY/WrBh8oDKEjsw6fnUMZTaBJlxViH92cwTtH7UrhYdHuIH7s4+lOkhYpwMe2KmS5kXiSBX/2oztNOMiyfcl2N/dkXB/P/APVTuKxi3Nu65+Y/lWZcof4j+ldLcJOgLyLuT1HI/OqM8kLA5iP1p3HY5eWMEnC5+lU54VPauhu4oGBO38hWVcQgd2/GgDHljxnFVpIty/MK1ZYj/d/WqssY7qRQBlzR4HDMfqM/zqrJuX/lmP8AgDFT+ua1pIh61TljZuMUgMm4dP8AlpIV/wCuqZH51UkiR1ysaNn/AJ5vj9DWlcxf3hWXc26ZLBdp9V4/lU2AgMPP+quP++aKiMbZ/wBdJ+n+FFFgO7isuRhasLZkf8s1/KtRICO35Cplj9c1FwMr7L/sgU+KF4pEkRmVlIKspwQfXNaYh/2cA0/yzxgDFFwNBoINYs5NQis0k1KIZuotxUSL/wA9FAxk+orJMsif6qO3i/3YgSPxOTV2zkuLO6jubeXZKhypH8j7VpavpsN/aNrOmptUH/S7df8Alix/iH+yf0qdgOdNze71drycOpBU7yMH1FX9kGt8YjttT9T8sVyf5K/6Gqpt1zjr+NIY9vQH3qgKlzayQTPDcQmKVDhkcYINRbPQAD6V1EFxbalAlnrDbWUbYL0DLx+iv/eX9RVHU9GuNPnEVyoO4bo5FOUkX1U9xTUhWMUJg+30qRAT6/lWgsCjG4A0rIoXO3A96q47FNI2+v1qzDCx4zinrt9BUiEfwqM0XETx26ngcn3qUJs+7ge9JEW4DHFWDtC5Lg+1FxkasAPmyfqKfHjOVTrTGPB2jFEcmDtO3PvTAuxhsc4FSKMPjG6qjT4HUD60ouc9WxQBqRSlO4AqRp1ZcMu/PqKzrd1b+LNWN0aj5SM59aAHiRlO6FmjP1pkkitk3Nusnq6fK36f4Go5ZBnLfpUJkMqlYmzjtQATQ2Uw/c3Hlt/dlH9R/gKzLy0uIkLtCTH/AH0wy/mOKtyqpH7xfm/2earZmhbzLeV0+hpgZcsW5dygGq0kR5z071tPeO+ftNok3qyja35j+oNQN9jmP7m48lv7sq7h+Y5/SgDBltuDtGPpVOWN1OTg1vTWF4oaRYxLH3eIhh+nT8azZUf0zSAxp1z1Wsy7VAc1vzpgfdxWZdoGB6flQBiER5NFWjAmT0ooA9OX7n40D7poorIAXoanT7goooAJOord8Ak/8JLHHk7HjdXXswx0I70UUpbAYkiqLqYBQAHYAY6cmo4+ZDnmiimAH71dFYAS+BNTEg3iG4Xyt3OzOM7fT8KKKAOYmJwKQ9E/CiiqQCL/AKynxf6z8KKKYmW2+4v0p4H3fxoooGRXLNuAycVC33aKKaEKPuin+tFFMCdCQhOTnNPUnNFFAIUMxkAJJGanueJIwOBjoKKKYyGckRkg4NQJ938/50UUAN69eap6gqmMkqCQODiiigChbySLF5iuyuDwwOCPxrd1uONvDdvcsitOx+aQj5j+PWiik9wOSl6Vkah1/CiimBmHrRRRSA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477" y="160336"/>
            <a:ext cx="2371725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41" y="4679933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baby boy clothes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boo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496" y="3758056"/>
            <a:ext cx="3838770" cy="2982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975" y="312738"/>
            <a:ext cx="110220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We will have a practice performance for all the Calderwood Clans. </a:t>
            </a:r>
          </a:p>
          <a:p>
            <a:pPr lvl="0" algn="ctr"/>
            <a:r>
              <a:rPr lang="en-GB" sz="30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Our parents and families will come to watch us perform our Christmas Show.</a:t>
            </a:r>
          </a:p>
          <a:p>
            <a:pPr lvl="0" algn="ctr"/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There will be 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morning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and 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afternoon 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performances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.</a:t>
            </a:r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 algn="ctr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 algn="ctr"/>
            <a:endParaRPr lang="en-GB" sz="3000" dirty="0" smtClean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 algn="ctr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773538"/>
            <a:ext cx="660295" cy="847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138" y="2637233"/>
            <a:ext cx="1066800" cy="858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213" y="2656208"/>
            <a:ext cx="1047691" cy="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257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 little sunshine</vt:lpstr>
      <vt:lpstr>Arial</vt:lpstr>
      <vt:lpstr>Calibri</vt:lpstr>
      <vt:lpstr>Calibri Light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Miller</dc:creator>
  <cp:lastModifiedBy>Miss Connor</cp:lastModifiedBy>
  <cp:revision>85</cp:revision>
  <dcterms:created xsi:type="dcterms:W3CDTF">2021-06-09T10:49:31Z</dcterms:created>
  <dcterms:modified xsi:type="dcterms:W3CDTF">2023-12-06T07:49:47Z</dcterms:modified>
</cp:coreProperties>
</file>