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1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E34-39DF-4388-88C7-829FA7216255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DFD6-D7D6-46D4-B5DB-7B5B97DA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6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3791" y="205673"/>
            <a:ext cx="8406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SassoonCRInfantMedium" panose="02000603020000020003" pitchFamily="2" charset="0"/>
              </a:rPr>
              <a:t>Our Families Coming to Calderwood.</a:t>
            </a:r>
            <a:endParaRPr lang="en-GB" sz="4000" dirty="0">
              <a:latin typeface="SassoonCRInfantMedium" panose="02000603020000020003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691" y="4684887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49" y="1621552"/>
            <a:ext cx="4961821" cy="3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LLOWEEN-KIDS-07 – Little Pudd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ALLOWEEN-KIDS-07 – Little Pudd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Cute Halloween Pumpkin Clipart - Clip Art 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christmas lunch school clip art - Clip Art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Free Free Christmas Clipart, Download Free Free Christmas Clipart png  images, Free ClipArts on Clipart Librar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1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25" y="434803"/>
            <a:ext cx="11631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On Wednesday afternoon, some of our clans will have their families visiting them.</a:t>
            </a:r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20" y="5099477"/>
            <a:ext cx="1442077" cy="1521440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1E1282BB-1CC4-4344-B2F5-D0022757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820" y="1161365"/>
            <a:ext cx="2698916" cy="2421313"/>
          </a:xfrm>
          <a:prstGeom prst="rect">
            <a:avLst/>
          </a:prstGeom>
        </p:spPr>
      </p:pic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42137266-976A-4337-BF31-28CED7CEE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34" y="4309240"/>
            <a:ext cx="2338287" cy="2395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959" y="3671528"/>
            <a:ext cx="11631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On Thursday afternoon, the other clans will have their families visiting them.</a:t>
            </a:r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227" y="1278611"/>
            <a:ext cx="1100461" cy="960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226" y="4899477"/>
            <a:ext cx="1100461" cy="960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3687" y="1862752"/>
            <a:ext cx="1223196" cy="10243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6520" y="4355620"/>
            <a:ext cx="122540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92" y="523395"/>
            <a:ext cx="117523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They are coming to meet our Champions and find out about life in our Calderwood Clans!</a:t>
            </a: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AutoShape 2" descr="Christmas Ugly Sweaters Clipart &amp; Vector Set Instant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Antlers Clipart Christmas Reindeer Antlers Clipart Transparent Png –  Pngse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08" y="1964766"/>
            <a:ext cx="4962574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412" y="857966"/>
            <a:ext cx="117523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will be more people than normal in our school.</a:t>
            </a:r>
            <a:r>
              <a:rPr lang="en-GB" sz="30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  <a:endParaRPr lang="en-GB" sz="3000" dirty="0" smtClean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 algn="ctr"/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The </a:t>
            </a:r>
            <a:r>
              <a:rPr lang="en-GB" sz="30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school might feel quite busy and noisy.</a:t>
            </a:r>
          </a:p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AutoShape 2" descr="Christmas Ugly Sweaters Clipart &amp; Vector Set Instant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Antlers Clipart Christmas Reindeer Antlers Clipart Transparent Png –  Pngse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606" y="2285596"/>
            <a:ext cx="46958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92" y="511633"/>
            <a:ext cx="117523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Our families will come into your clans to share in your learning.</a:t>
            </a: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 smtClean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AutoShape 2" descr="Christmas Ugly Sweaters Clipart &amp; Vector Set Instant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Antlers Clipart Christmas Reindeer Antlers Clipart Transparent Png –  Pngse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988" y="2049261"/>
            <a:ext cx="5743575" cy="430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108" y="1208869"/>
            <a:ext cx="1100461" cy="960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742" y="1159576"/>
            <a:ext cx="122540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205" y="333911"/>
            <a:ext cx="108218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smtClean="0"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69" y="2221101"/>
            <a:ext cx="3962400" cy="331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472" y="649382"/>
            <a:ext cx="11205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Our families will love seeing how </a:t>
            </a:r>
            <a:r>
              <a:rPr lang="en-GB" sz="3000" i="1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ready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, </a:t>
            </a:r>
            <a:r>
              <a:rPr lang="en-GB" sz="3000" i="1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respectful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 and </a:t>
            </a:r>
            <a:r>
              <a:rPr lang="en-GB" sz="3000" i="1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safe</a:t>
            </a:r>
            <a:r>
              <a:rPr lang="en-GB" sz="3000" dirty="0" smtClean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 Calderwood is.</a:t>
            </a:r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6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103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 little sunshine</vt:lpstr>
      <vt:lpstr>Arial</vt:lpstr>
      <vt:lpstr>Calibri</vt:lpstr>
      <vt:lpstr>Calibri Light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Miller</dc:creator>
  <cp:lastModifiedBy>Miss Connor</cp:lastModifiedBy>
  <cp:revision>72</cp:revision>
  <dcterms:created xsi:type="dcterms:W3CDTF">2021-06-09T10:49:31Z</dcterms:created>
  <dcterms:modified xsi:type="dcterms:W3CDTF">2023-09-06T06:13:44Z</dcterms:modified>
</cp:coreProperties>
</file>