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71" r:id="rId9"/>
    <p:sldId id="261" r:id="rId10"/>
    <p:sldId id="272" r:id="rId11"/>
    <p:sldId id="265" r:id="rId12"/>
    <p:sldId id="264" r:id="rId13"/>
    <p:sldId id="267" r:id="rId14"/>
    <p:sldId id="268" r:id="rId15"/>
    <p:sldId id="269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ow.rmunif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wlusername@glow.sch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Digital Skills in the Bens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Using GLOW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45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Collaborating on a PowerPoint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10" y="2584191"/>
            <a:ext cx="6665764" cy="347467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67848" y="443346"/>
            <a:ext cx="7077325" cy="222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Using the link shared you will all be able to access the PowerPoint and work on it at the same time.</a:t>
            </a:r>
          </a:p>
          <a:p>
            <a:endParaRPr lang="en-GB" dirty="0"/>
          </a:p>
          <a:p>
            <a:r>
              <a:rPr lang="en-GB" dirty="0" smtClean="0"/>
              <a:t>Decide what you want to make it on and GO!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8120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THE WAFFLE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996" y="803275"/>
            <a:ext cx="3301945" cy="5248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4944" y="5220399"/>
            <a:ext cx="1802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Click </a:t>
            </a:r>
            <a:r>
              <a:rPr lang="en-GB" dirty="0" smtClean="0"/>
              <a:t>on Teams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50505" y="4156364"/>
            <a:ext cx="542659" cy="951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09941" y="1939501"/>
            <a:ext cx="21007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Hover over 3 dots </a:t>
            </a:r>
          </a:p>
          <a:p>
            <a:r>
              <a:rPr lang="en-GB" dirty="0" smtClean="0"/>
              <a:t>and click open in </a:t>
            </a:r>
          </a:p>
          <a:p>
            <a:r>
              <a:rPr lang="en-GB" dirty="0" smtClean="0"/>
              <a:t>new tab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414" y="546677"/>
            <a:ext cx="2142153" cy="12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7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TEAMS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971" y="1736148"/>
            <a:ext cx="3867150" cy="3219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15417" y="5395890"/>
            <a:ext cx="265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Click </a:t>
            </a:r>
            <a:r>
              <a:rPr lang="en-GB" dirty="0" smtClean="0"/>
              <a:t>on the Bens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44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TEAMS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26" y="200025"/>
            <a:ext cx="6081945" cy="30327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1801" y="574508"/>
            <a:ext cx="3572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STEP1: Click on Class Notebook</a:t>
            </a:r>
          </a:p>
          <a:p>
            <a:endParaRPr lang="en-GB" dirty="0" smtClean="0"/>
          </a:p>
          <a:p>
            <a:r>
              <a:rPr lang="en-GB" dirty="0" smtClean="0"/>
              <a:t>STEP 2: Click the 3 book icon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569811" y="3500005"/>
            <a:ext cx="390004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STEP 3: Click Creative Calderwood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STEP 4: click add page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371" y="2445821"/>
            <a:ext cx="2533650" cy="2162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038" y="4051853"/>
            <a:ext cx="1481283" cy="265374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985164" y="4977333"/>
            <a:ext cx="1080654" cy="1543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98191" y="3657600"/>
            <a:ext cx="563311" cy="581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49586" y="1108364"/>
            <a:ext cx="2651941" cy="282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95355" y="852115"/>
            <a:ext cx="208771" cy="39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r="22261"/>
          <a:stretch/>
        </p:blipFill>
        <p:spPr>
          <a:xfrm>
            <a:off x="937900" y="5865669"/>
            <a:ext cx="3631911" cy="77313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3899" y="5271756"/>
            <a:ext cx="3607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STEP </a:t>
            </a:r>
            <a:r>
              <a:rPr lang="en-GB" dirty="0" smtClean="0"/>
              <a:t>5: Add a Title to your page</a:t>
            </a:r>
          </a:p>
          <a:p>
            <a:r>
              <a:rPr lang="en-GB" dirty="0" smtClean="0"/>
              <a:t>24.11.21   </a:t>
            </a:r>
            <a:r>
              <a:rPr lang="en-GB" dirty="0" smtClean="0"/>
              <a:t>My Shared PowerPoint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89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TEAMS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22261"/>
          <a:stretch/>
        </p:blipFill>
        <p:spPr>
          <a:xfrm>
            <a:off x="5038845" y="5421226"/>
            <a:ext cx="5578899" cy="118760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69147" y="4756301"/>
            <a:ext cx="7245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STEP 8</a:t>
            </a:r>
            <a:r>
              <a:rPr lang="en-GB" dirty="0" smtClean="0"/>
              <a:t>: Paste the link to your </a:t>
            </a:r>
            <a:r>
              <a:rPr lang="en-GB" dirty="0" smtClean="0"/>
              <a:t>PowerPoint</a:t>
            </a:r>
            <a:r>
              <a:rPr lang="en-GB" dirty="0" smtClean="0"/>
              <a:t> in Teams </a:t>
            </a:r>
            <a:r>
              <a:rPr lang="en-GB" dirty="0" smtClean="0"/>
              <a:t>by right clicking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309219" y="464043"/>
            <a:ext cx="5209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STEP 6</a:t>
            </a:r>
            <a:r>
              <a:rPr lang="en-GB" dirty="0" smtClean="0"/>
              <a:t>: Go back to your </a:t>
            </a:r>
            <a:r>
              <a:rPr lang="en-GB" dirty="0" smtClean="0"/>
              <a:t>PowerPoint</a:t>
            </a:r>
            <a:r>
              <a:rPr lang="en-GB" dirty="0" smtClean="0"/>
              <a:t> </a:t>
            </a:r>
            <a:r>
              <a:rPr lang="en-GB" dirty="0" smtClean="0"/>
              <a:t>Click Share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896518" y="785158"/>
            <a:ext cx="208771" cy="39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13473" y="3354731"/>
            <a:ext cx="281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STEP </a:t>
            </a:r>
            <a:r>
              <a:rPr lang="en-GB" dirty="0" smtClean="0"/>
              <a:t>7: </a:t>
            </a:r>
            <a:r>
              <a:rPr lang="en-GB" dirty="0" smtClean="0"/>
              <a:t>Clic</a:t>
            </a:r>
            <a:r>
              <a:rPr lang="en-GB" dirty="0" smtClean="0"/>
              <a:t>k Copy Link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09" y="5203623"/>
            <a:ext cx="2049174" cy="162280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10109851" y="5222453"/>
            <a:ext cx="208771" cy="39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766" y="1182703"/>
            <a:ext cx="3174216" cy="2197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985" y="3675830"/>
            <a:ext cx="3313455" cy="10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5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</a:t>
            </a:r>
            <a:endParaRPr lang="en-GB" dirty="0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5596" y="1080366"/>
            <a:ext cx="3301945" cy="524827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6206837" y="4922982"/>
            <a:ext cx="1819563" cy="803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45308" y="5227843"/>
            <a:ext cx="415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CAN YOU CREATE A FORM OR QUIZ?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90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835" y="3766686"/>
            <a:ext cx="3840163" cy="1750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 SWAY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4254"/>
          <a:stretch/>
        </p:blipFill>
        <p:spPr>
          <a:xfrm>
            <a:off x="5182625" y="129983"/>
            <a:ext cx="6542522" cy="1403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1530" y="1559516"/>
            <a:ext cx="6956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STEP 1: Click </a:t>
            </a:r>
            <a:r>
              <a:rPr lang="en-GB" dirty="0" smtClean="0"/>
              <a:t>‘New Blank Sway’</a:t>
            </a:r>
          </a:p>
          <a:p>
            <a:r>
              <a:rPr lang="en-GB" dirty="0" smtClean="0"/>
              <a:t>STEP 2: Create a Sway about your favourite thing, hobby, interest</a:t>
            </a:r>
          </a:p>
          <a:p>
            <a:r>
              <a:rPr lang="en-GB" dirty="0" smtClean="0"/>
              <a:t>STEP 3: Create a 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090" y="2440714"/>
            <a:ext cx="6174679" cy="123037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449455" y="4082857"/>
            <a:ext cx="2336800" cy="114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16233" y="3692309"/>
            <a:ext cx="724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STEP </a:t>
            </a:r>
            <a:r>
              <a:rPr lang="en-GB" dirty="0" smtClean="0"/>
              <a:t>4: Click the plus button and try adding images, text, headings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72428" y="5395378"/>
            <a:ext cx="625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STEP 5</a:t>
            </a:r>
            <a:r>
              <a:rPr lang="en-GB" dirty="0" smtClean="0"/>
              <a:t>: Try out different designs click designs then styles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530" y="5776192"/>
            <a:ext cx="4229902" cy="10199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563402" y="5701118"/>
            <a:ext cx="2762452" cy="199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7644" y="4612977"/>
            <a:ext cx="1794579" cy="21762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0068025" y="4641918"/>
            <a:ext cx="1461744" cy="87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1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 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847" y="-573032"/>
            <a:ext cx="6281873" cy="5248622"/>
          </a:xfrm>
        </p:spPr>
        <p:txBody>
          <a:bodyPr/>
          <a:lstStyle/>
          <a:p>
            <a:r>
              <a:rPr lang="en-GB" dirty="0" smtClean="0"/>
              <a:t>GO TO…</a:t>
            </a:r>
          </a:p>
          <a:p>
            <a:r>
              <a:rPr lang="en-GB" dirty="0">
                <a:hlinkClick r:id="rId2"/>
              </a:rPr>
              <a:t>https://glow.rmunify.com/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Enter your GLOW login </a:t>
            </a:r>
          </a:p>
          <a:p>
            <a:pPr marL="0" indent="0">
              <a:buNone/>
            </a:pPr>
            <a:r>
              <a:rPr lang="en-GB" dirty="0" smtClean="0"/>
              <a:t>(if you can’t access it you can share with a friend today)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93" y="2814847"/>
            <a:ext cx="3859298" cy="35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4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456" y="1749714"/>
            <a:ext cx="4276725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your waffle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264" y="-711578"/>
            <a:ext cx="6281873" cy="5248622"/>
          </a:xfrm>
        </p:spPr>
        <p:txBody>
          <a:bodyPr/>
          <a:lstStyle/>
          <a:p>
            <a:r>
              <a:rPr lang="en-GB" dirty="0" smtClean="0"/>
              <a:t>Click on Outlook then your Waffle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74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459" y="156296"/>
            <a:ext cx="41529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9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885" y="1081779"/>
            <a:ext cx="3031831" cy="5248622"/>
          </a:xfrm>
        </p:spPr>
        <p:txBody>
          <a:bodyPr/>
          <a:lstStyle/>
          <a:p>
            <a:r>
              <a:rPr lang="en-GB" dirty="0" smtClean="0"/>
              <a:t>Hover on Outlook and click the 3 dots then open in a new tab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459" y="156296"/>
            <a:ext cx="4152900" cy="6600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63" y="279092"/>
            <a:ext cx="2683913" cy="26241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513940" y="3705917"/>
            <a:ext cx="1304059" cy="771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7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THE WAFFLE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996" y="803275"/>
            <a:ext cx="3301945" cy="5248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0377" y="5107545"/>
            <a:ext cx="2307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Click </a:t>
            </a:r>
            <a:r>
              <a:rPr lang="en-GB" dirty="0" smtClean="0"/>
              <a:t>on PowerPoint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25890" y="3578146"/>
            <a:ext cx="782106" cy="1354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806" y="258618"/>
            <a:ext cx="2755187" cy="15978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09941" y="1939501"/>
            <a:ext cx="21007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Hover over 3 dots </a:t>
            </a:r>
          </a:p>
          <a:p>
            <a:r>
              <a:rPr lang="en-GB" dirty="0" smtClean="0"/>
              <a:t>and click open in </a:t>
            </a:r>
          </a:p>
          <a:p>
            <a:r>
              <a:rPr lang="en-GB" dirty="0" smtClean="0"/>
              <a:t>new tab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19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Collaborating on a PowerPoint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7848" y="443346"/>
            <a:ext cx="6942349" cy="63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STEP 1</a:t>
            </a:r>
            <a:r>
              <a:rPr lang="en-GB" dirty="0" smtClean="0"/>
              <a:t>: One person from your group create a new PPT 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285" y="1078923"/>
            <a:ext cx="7209473" cy="140964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294922" y="946349"/>
            <a:ext cx="1852787" cy="410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867846" y="2488571"/>
            <a:ext cx="6942349" cy="63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STEP </a:t>
            </a:r>
            <a:r>
              <a:rPr lang="en-GB" dirty="0" smtClean="0"/>
              <a:t>2: Click Share 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315" y="2621145"/>
            <a:ext cx="4243388" cy="2372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744" y="3992529"/>
            <a:ext cx="3061959" cy="255163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7110952" y="2867221"/>
            <a:ext cx="1792416" cy="389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4734285" y="3992529"/>
            <a:ext cx="6942349" cy="63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STEP </a:t>
            </a:r>
            <a:r>
              <a:rPr lang="en-GB" dirty="0"/>
              <a:t>3</a:t>
            </a:r>
            <a:r>
              <a:rPr lang="en-GB" dirty="0" smtClean="0"/>
              <a:t>: Click this</a:t>
            </a:r>
          </a:p>
          <a:p>
            <a:pPr marL="0" indent="0">
              <a:buNone/>
            </a:pPr>
            <a:r>
              <a:rPr lang="en-GB" dirty="0" smtClean="0"/>
              <a:t>And change to People in Glow</a:t>
            </a:r>
            <a:r>
              <a:rPr lang="en-GB" dirty="0" smtClean="0"/>
              <a:t> </a:t>
            </a:r>
            <a:endParaRPr lang="en-GB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27039" y="4125103"/>
            <a:ext cx="1911981" cy="408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428" y="4760680"/>
            <a:ext cx="2250411" cy="198699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897784" y="4628106"/>
            <a:ext cx="262384" cy="810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35009" y="6378344"/>
            <a:ext cx="2229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STEP </a:t>
            </a:r>
            <a:r>
              <a:rPr lang="en-GB" dirty="0" smtClean="0"/>
              <a:t>4: </a:t>
            </a:r>
            <a:r>
              <a:rPr lang="en-GB" dirty="0"/>
              <a:t>Click </a:t>
            </a:r>
            <a:r>
              <a:rPr lang="en-GB" dirty="0" smtClean="0"/>
              <a:t>apply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48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Collaborating on a PowerPoint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7847" y="34339"/>
            <a:ext cx="6942349" cy="63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STEP </a:t>
            </a:r>
            <a:r>
              <a:rPr lang="en-GB" dirty="0" smtClean="0"/>
              <a:t>5: Click Copy Link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616" y="592158"/>
            <a:ext cx="3458812" cy="298598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948413" y="669916"/>
            <a:ext cx="661203" cy="2140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5010622" y="3659540"/>
            <a:ext cx="6942349" cy="63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STEP </a:t>
            </a:r>
            <a:r>
              <a:rPr lang="en-GB" dirty="0"/>
              <a:t>6</a:t>
            </a:r>
            <a:r>
              <a:rPr lang="en-GB" dirty="0" smtClean="0"/>
              <a:t>: Copy the link </a:t>
            </a:r>
            <a:endParaRPr lang="en-GB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177" y="4295117"/>
            <a:ext cx="4071687" cy="197767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5948412" y="4135965"/>
            <a:ext cx="3898232" cy="1008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54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SEND AN EMAIL TO YOUR </a:t>
            </a:r>
            <a:r>
              <a:rPr lang="en-GB" dirty="0" smtClean="0"/>
              <a:t>FRIEND TO COLLABORATE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7849" y="443346"/>
            <a:ext cx="4017584" cy="222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STEP 1: Click new message</a:t>
            </a:r>
          </a:p>
          <a:p>
            <a:r>
              <a:rPr lang="en-GB" dirty="0" smtClean="0"/>
              <a:t>STEP 2: Ask for your friends email (</a:t>
            </a:r>
            <a:r>
              <a:rPr lang="en-GB" dirty="0" smtClean="0">
                <a:hlinkClick r:id="rId2"/>
              </a:rPr>
              <a:t>wl</a:t>
            </a:r>
            <a:r>
              <a:rPr lang="en-GB" dirty="0" smtClean="0">
                <a:solidFill>
                  <a:srgbClr val="FF0000"/>
                </a:solidFill>
                <a:hlinkClick r:id="rId2"/>
              </a:rPr>
              <a:t>username</a:t>
            </a:r>
            <a:r>
              <a:rPr lang="en-GB" dirty="0" smtClean="0">
                <a:hlinkClick r:id="rId2"/>
              </a:rPr>
              <a:t>@glow.sch.uk</a:t>
            </a:r>
            <a:r>
              <a:rPr lang="en-GB" dirty="0" smtClean="0"/>
              <a:t>)</a:t>
            </a:r>
          </a:p>
          <a:p>
            <a:r>
              <a:rPr lang="en-GB" dirty="0" smtClean="0"/>
              <a:t>STEP 3: Add a </a:t>
            </a:r>
            <a:r>
              <a:rPr lang="en-GB" dirty="0" smtClean="0"/>
              <a:t>subject (PowerPoint)</a:t>
            </a:r>
            <a:endParaRPr lang="en-GB" dirty="0" smtClean="0"/>
          </a:p>
          <a:p>
            <a:r>
              <a:rPr lang="en-GB" dirty="0" smtClean="0"/>
              <a:t>STEP 4: Write your message </a:t>
            </a:r>
          </a:p>
          <a:p>
            <a:r>
              <a:rPr lang="en-GB" dirty="0" smtClean="0"/>
              <a:t>STEP 5: Send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90" y="3092738"/>
            <a:ext cx="6091840" cy="28000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69420" y="679164"/>
            <a:ext cx="28263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EXAMPLE:</a:t>
            </a:r>
          </a:p>
          <a:p>
            <a:r>
              <a:rPr lang="en-GB" dirty="0"/>
              <a:t>Hi </a:t>
            </a:r>
            <a:r>
              <a:rPr lang="en-GB" dirty="0" smtClean="0"/>
              <a:t>Elaine,</a:t>
            </a:r>
          </a:p>
          <a:p>
            <a:r>
              <a:rPr lang="en-GB" dirty="0" smtClean="0"/>
              <a:t>Please use the link to access our PowerPoint.</a:t>
            </a:r>
          </a:p>
          <a:p>
            <a:r>
              <a:rPr lang="en-GB" dirty="0" smtClean="0"/>
              <a:t>Kind Regards,</a:t>
            </a:r>
          </a:p>
          <a:p>
            <a:r>
              <a:rPr lang="en-GB" dirty="0" smtClean="0"/>
              <a:t>Amy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20376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84</TotalTime>
  <Words>394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 Light</vt:lpstr>
      <vt:lpstr>Rockwell</vt:lpstr>
      <vt:lpstr>Wingdings</vt:lpstr>
      <vt:lpstr>Atlas</vt:lpstr>
      <vt:lpstr>Digital Skills in the Bens</vt:lpstr>
      <vt:lpstr>Logging In</vt:lpstr>
      <vt:lpstr>Using your waffle</vt:lpstr>
      <vt:lpstr>Explore…</vt:lpstr>
      <vt:lpstr>CHALLENGE!</vt:lpstr>
      <vt:lpstr>BACK TO THE WAFFLE</vt:lpstr>
      <vt:lpstr>Collaborating on a PowerPoint</vt:lpstr>
      <vt:lpstr>Collaborating on a PowerPoint</vt:lpstr>
      <vt:lpstr>SEND AN EMAIL TO YOUR FRIEND TO COLLABORATE</vt:lpstr>
      <vt:lpstr>Collaborating on a PowerPoint</vt:lpstr>
      <vt:lpstr>BACK TO THE WAFFLE</vt:lpstr>
      <vt:lpstr>USING TEAMS</vt:lpstr>
      <vt:lpstr>USING TEAMS</vt:lpstr>
      <vt:lpstr>USING TEAMS</vt:lpstr>
      <vt:lpstr>EXTENSION</vt:lpstr>
      <vt:lpstr>CREATE A SWAY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Skills in the Bens</dc:title>
  <dc:creator>A Miller</dc:creator>
  <cp:lastModifiedBy>A Miller</cp:lastModifiedBy>
  <cp:revision>10</cp:revision>
  <dcterms:created xsi:type="dcterms:W3CDTF">2021-11-23T18:20:38Z</dcterms:created>
  <dcterms:modified xsi:type="dcterms:W3CDTF">2021-12-01T21:44:27Z</dcterms:modified>
</cp:coreProperties>
</file>