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5" r:id="rId1"/>
  </p:sldMasterIdLst>
  <p:sldIdLst>
    <p:sldId id="256" r:id="rId2"/>
    <p:sldId id="273" r:id="rId3"/>
    <p:sldId id="275" r:id="rId4"/>
    <p:sldId id="274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71" r:id="rId15"/>
    <p:sldId id="270" r:id="rId16"/>
    <p:sldId id="272" r:id="rId17"/>
    <p:sldId id="276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ED59A-12D8-4FAB-8D5C-39052F1FC826}" v="57" dt="2020-03-29T13:05:25.1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0817AE-1CAE-4DA3-9621-95115F5C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2042592-4F7F-41C2-B985-64169E843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244F98-FACD-4D65-90FD-B8E9EFEA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434859-8759-4429-BFA6-89A6B009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D87EE0-1091-45FE-8D4B-F832E017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06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DD0941-59DB-47B2-B1DB-01DF0B436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9F1134-FC11-4286-81D4-D7EC1A44A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E895CB-768E-410E-A226-F2E4AE222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3F67D6-2CF8-490F-BC8A-71300DC2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701040-07FF-4DD8-B2A2-408684A45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08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86890C1-45E0-4E51-B850-E3B9EFD8B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D2A228-E854-4E83-BCFA-334BA855E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94ED12-A4BD-4F32-AA5B-58413DE5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6F5618-0111-476F-9718-75E1ED27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E8678A-ABD5-4B19-9536-77A1F25F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59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AD206-2225-4522-AC11-1861B3D2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9168AB-3849-47A7-960F-D00E30C57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2A239D-F084-4BDB-B3BC-FACFCC22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D470ED-5295-4E2C-B12C-9F3EEB537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BE25E3-F890-4F29-9C10-EA614B3D9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68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F4723-7F9A-4E10-A0CA-F56E21F8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17D958-00B2-4F09-A9BA-81FF0A566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7080B-6516-4EE0-9AEF-69125DC3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F26CBD-DA05-4F5F-9B16-ADB70662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2FA71F-68F4-464F-9D32-50ACA351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15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AB460E-55AF-463E-83B2-C3C4916C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19D1AB-C872-4464-89A4-F4B4A089E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42D70C-0BFD-4A4B-99CC-74CB198A4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166CBC-252A-4150-A77D-0098ABF1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3DA99F-4989-4D8B-B023-C53714E5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64B1CF-4EED-4919-A56C-D068084F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12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A014C2-877E-4955-AB29-636516E7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F15D9A-AF77-41B3-BAE6-1A19A680B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80D6D9-7892-4511-8F33-D33CE8172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3138C21-B521-4475-AE80-90AAF16457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047D18-2FE5-4F7F-BBA6-29DB50526A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007CA2-05C2-43F8-AB7D-319BA2ACE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E73EA65-5925-4447-B405-8CBC98A3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2566F5-C33E-46BF-8C44-E936E94DB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638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E9939D-CE5B-448D-A6AE-B8FF5688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2ED679-B65C-4022-873D-09483192F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3C3B0FC-AA80-429A-BC8A-E097FA1A1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703F3D-9391-44D7-B6B5-5667770E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88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E01B5A-8303-479F-B62B-5A3C4F2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445E52-3486-45CB-BB28-1019B8946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20E86C-34BD-47F7-A6CE-1AD42BEC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82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BC286B-F080-42E3-9DC5-B4FD5D7EE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F0493-BDAE-4592-90B4-2D006CA3E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6633BC-AC2C-41B0-B51B-04624B405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6E7400-E732-4F63-9D4C-2CD1C15E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1EA3C0-9A83-4477-ADEB-B02EA56A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108971-B448-40D8-8B92-E34715BA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32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B38C98-654C-43D8-BA7B-72BD2BA9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5DFC93-E5BF-4FCF-958B-DAE8D6C82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E9EB7D-5BE8-4A1D-B0F9-CFC1F0CB1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6DD29A-07CE-4113-9A56-AA329BE7C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6282E6-BE46-4CF0-B153-E3E0992B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646942-4262-400E-942F-D663ACDE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6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146C27-D6AE-4EAD-94BC-610FDB0B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FCECE3-7401-40E5-A9F2-D53C79A54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D29B6E-C205-4E3C-B36F-A39A49EC68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48475-9159-4E96-B9FF-645B85377BD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1399DB-426F-4458-8EEE-BE4FCDD74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3E670A-F359-4273-8BDB-E00BF0B12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2E64F-F9E4-491F-BF6D-4645700C17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61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7D050-746E-4364-9246-AD685C462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98485"/>
            <a:ext cx="6858000" cy="940447"/>
          </a:xfrm>
        </p:spPr>
        <p:txBody>
          <a:bodyPr>
            <a:normAutofit/>
          </a:bodyPr>
          <a:lstStyle/>
          <a:p>
            <a:r>
              <a:rPr lang="en-GB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Music at Home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37CD7C6-31CF-4740-BFE8-542202D8C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401028"/>
            <a:ext cx="6858000" cy="1655762"/>
          </a:xfrm>
        </p:spPr>
        <p:txBody>
          <a:bodyPr>
            <a:normAutofit/>
          </a:bodyPr>
          <a:lstStyle/>
          <a:p>
            <a:r>
              <a:rPr lang="en-GB" sz="2800"/>
              <a:t>Wednesday 1</a:t>
            </a:r>
            <a:r>
              <a:rPr lang="en-GB" sz="2800" baseline="30000"/>
              <a:t>st</a:t>
            </a:r>
            <a:r>
              <a:rPr lang="en-GB" sz="2800"/>
              <a:t> April 2020</a:t>
            </a:r>
          </a:p>
          <a:p>
            <a:r>
              <a:rPr lang="en-GB" sz="2800"/>
              <a:t>Primary 1 – 3</a:t>
            </a:r>
          </a:p>
          <a:p>
            <a:r>
              <a:rPr lang="en-GB" sz="2800" err="1"/>
              <a:t>Bellsquarry</a:t>
            </a:r>
            <a:r>
              <a:rPr lang="en-GB" sz="2800"/>
              <a:t> Primary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176DD1-CCD8-453A-9CA5-C7BCA3BCE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839" y="2249588"/>
            <a:ext cx="2804321" cy="20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29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5F1F6E-C561-4DE0-B4BA-B975221D108E}"/>
              </a:ext>
            </a:extLst>
          </p:cNvPr>
          <p:cNvSpPr/>
          <p:nvPr/>
        </p:nvSpPr>
        <p:spPr>
          <a:xfrm>
            <a:off x="1400452" y="1413063"/>
            <a:ext cx="634309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>
                <a:latin typeface="Maiandra GD" panose="020E0502030308020204" pitchFamily="34" charset="0"/>
              </a:rPr>
              <a:t>Let’s go for a drive in the car now.</a:t>
            </a:r>
          </a:p>
          <a:p>
            <a:pPr algn="ctr"/>
            <a:endParaRPr lang="en-GB" sz="3200">
              <a:latin typeface="Maiandra GD" panose="020E0502030308020204" pitchFamily="34" charset="0"/>
            </a:endParaRPr>
          </a:p>
          <a:p>
            <a:pPr algn="ctr"/>
            <a:r>
              <a:rPr lang="en-GB" sz="3200">
                <a:latin typeface="Maiandra GD" panose="020E0502030308020204" pitchFamily="34" charset="0"/>
              </a:rPr>
              <a:t>You can bring your teddy too if you like.</a:t>
            </a:r>
          </a:p>
          <a:p>
            <a:pPr algn="ctr"/>
            <a:endParaRPr lang="en-GB" sz="3200">
              <a:latin typeface="Maiandra GD" panose="020E0502030308020204" pitchFamily="34" charset="0"/>
            </a:endParaRPr>
          </a:p>
          <a:p>
            <a:pPr algn="ctr"/>
            <a:r>
              <a:rPr lang="en-GB" sz="3200">
                <a:latin typeface="Maiandra GD" panose="020E0502030308020204" pitchFamily="34" charset="0"/>
              </a:rPr>
              <a:t>Don’t forget your seatbelt.</a:t>
            </a:r>
          </a:p>
          <a:p>
            <a:pPr algn="ctr"/>
            <a:endParaRPr lang="en-GB" sz="3200">
              <a:latin typeface="Maiandra GD" panose="020E0502030308020204" pitchFamily="34" charset="0"/>
            </a:endParaRPr>
          </a:p>
          <a:p>
            <a:pPr algn="ctr"/>
            <a:r>
              <a:rPr lang="en-GB" sz="3200">
                <a:latin typeface="Maiandra GD" panose="020E0502030308020204" pitchFamily="34" charset="0"/>
              </a:rPr>
              <a:t>Beep </a:t>
            </a:r>
            <a:r>
              <a:rPr lang="en-GB" sz="3200" err="1">
                <a:latin typeface="Maiandra GD" panose="020E0502030308020204" pitchFamily="34" charset="0"/>
              </a:rPr>
              <a:t>beep</a:t>
            </a:r>
            <a:r>
              <a:rPr lang="en-GB" sz="3200">
                <a:latin typeface="Maiandra GD" panose="020E0502030308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11748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FF2D39-E421-4460-BF73-337C9D68D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am driving in my car</a:t>
            </a:r>
          </a:p>
        </p:txBody>
      </p:sp>
      <p:pic>
        <p:nvPicPr>
          <p:cNvPr id="4" name="10 I am driving">
            <a:hlinkClick r:id="" action="ppaction://media"/>
            <a:extLst>
              <a:ext uri="{FF2B5EF4-FFF2-40B4-BE49-F238E27FC236}">
                <a16:creationId xmlns:a16="http://schemas.microsoft.com/office/drawing/2014/main" xmlns="" id="{50108304-8BEE-460E-A470-D48951E90FB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478" y="588251"/>
            <a:ext cx="839279" cy="83927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66C15B-562A-470F-92FB-6F05062A3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528"/>
            <a:ext cx="9144000" cy="51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C84A0BC-8E1F-44E8-9BCC-5F321996EAFF}"/>
              </a:ext>
            </a:extLst>
          </p:cNvPr>
          <p:cNvSpPr/>
          <p:nvPr/>
        </p:nvSpPr>
        <p:spPr>
          <a:xfrm>
            <a:off x="559293" y="1696037"/>
            <a:ext cx="7812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>
                <a:latin typeface="Maiandra GD" panose="020E0502030308020204" pitchFamily="34" charset="0"/>
              </a:rPr>
              <a:t>It is time for another clapping song now.</a:t>
            </a:r>
          </a:p>
          <a:p>
            <a:pPr algn="ctr"/>
            <a:endParaRPr lang="en-GB" sz="3200">
              <a:latin typeface="Maiandra GD" panose="020E0502030308020204" pitchFamily="34" charset="0"/>
            </a:endParaRPr>
          </a:p>
          <a:p>
            <a:pPr algn="ctr"/>
            <a:r>
              <a:rPr lang="en-GB" sz="3200">
                <a:latin typeface="Maiandra GD" panose="020E0502030308020204" pitchFamily="34" charset="0"/>
              </a:rPr>
              <a:t>Get your hands ready and see if you can get anyone else to join in with you.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B4196E-27BD-4C87-AA21-E243F3D92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00" y="4582884"/>
            <a:ext cx="1429918" cy="18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3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DF1AE3-C4C3-4906-9EB9-078E9B69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We are clapping along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5B1FE40-0BB6-4700-A22E-F35557D3B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3440" y="1825625"/>
            <a:ext cx="7457120" cy="4351338"/>
          </a:xfrm>
          <a:prstGeom prst="rect">
            <a:avLst/>
          </a:prstGeom>
        </p:spPr>
      </p:pic>
      <p:pic>
        <p:nvPicPr>
          <p:cNvPr id="5" name="10 We are clapping along">
            <a:hlinkClick r:id="" action="ppaction://media"/>
            <a:extLst>
              <a:ext uri="{FF2B5EF4-FFF2-40B4-BE49-F238E27FC236}">
                <a16:creationId xmlns:a16="http://schemas.microsoft.com/office/drawing/2014/main" xmlns="" id="{A1289319-4098-4BF5-B24E-E9F5AE9E2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440" y="591398"/>
            <a:ext cx="790051" cy="79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3B30AE-61BB-40CB-9B03-0DD32B87D8E9}"/>
              </a:ext>
            </a:extLst>
          </p:cNvPr>
          <p:cNvSpPr/>
          <p:nvPr/>
        </p:nvSpPr>
        <p:spPr>
          <a:xfrm>
            <a:off x="559293" y="1740425"/>
            <a:ext cx="7812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>
                <a:latin typeface="Maiandra GD" panose="020E0502030308020204" pitchFamily="34" charset="0"/>
              </a:rPr>
              <a:t>Sway gently to this next song.</a:t>
            </a:r>
          </a:p>
          <a:p>
            <a:pPr algn="ctr"/>
            <a:endParaRPr lang="en-GB" sz="3200">
              <a:latin typeface="Maiandra GD" panose="020E0502030308020204" pitchFamily="34" charset="0"/>
            </a:endParaRPr>
          </a:p>
          <a:p>
            <a:pPr algn="ctr"/>
            <a:r>
              <a:rPr lang="en-GB" sz="3200">
                <a:latin typeface="Maiandra GD" panose="020E0502030308020204" pitchFamily="34" charset="0"/>
              </a:rPr>
              <a:t>It is very short so you could sing it </a:t>
            </a:r>
          </a:p>
          <a:p>
            <a:pPr algn="ctr"/>
            <a:r>
              <a:rPr lang="en-GB" sz="3200">
                <a:latin typeface="Maiandra GD" panose="020E0502030308020204" pitchFamily="34" charset="0"/>
              </a:rPr>
              <a:t>more than once if you like.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7544D8-A394-4F69-BCD5-FD986B1F5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942" y="4332005"/>
            <a:ext cx="1847052" cy="23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89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C746A-66ED-4A3A-A9A9-FDF06015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Swaying side to side</a:t>
            </a:r>
          </a:p>
        </p:txBody>
      </p:sp>
      <p:pic>
        <p:nvPicPr>
          <p:cNvPr id="4" name="25 Swaying side to side">
            <a:hlinkClick r:id="" action="ppaction://media"/>
            <a:extLst>
              <a:ext uri="{FF2B5EF4-FFF2-40B4-BE49-F238E27FC236}">
                <a16:creationId xmlns:a16="http://schemas.microsoft.com/office/drawing/2014/main" xmlns="" id="{1521FCD4-36FD-4092-8C3B-8CC300BE86B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399" y="574353"/>
            <a:ext cx="830402" cy="8304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7C01D7-9262-44AB-98C2-A2FCE961C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613980"/>
            <a:ext cx="8229600" cy="51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1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EE8CB5-801F-48CB-8EC4-919BF8C5734D}"/>
              </a:ext>
            </a:extLst>
          </p:cNvPr>
          <p:cNvSpPr/>
          <p:nvPr/>
        </p:nvSpPr>
        <p:spPr>
          <a:xfrm>
            <a:off x="559293" y="2131043"/>
            <a:ext cx="7812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>
                <a:latin typeface="Maiandra GD" panose="020E0502030308020204" pitchFamily="34" charset="0"/>
              </a:rPr>
              <a:t>When you are singing the next song</a:t>
            </a:r>
          </a:p>
          <a:p>
            <a:pPr algn="ctr"/>
            <a:r>
              <a:rPr lang="en-GB" sz="3200">
                <a:latin typeface="Maiandra GD" panose="020E0502030308020204" pitchFamily="34" charset="0"/>
              </a:rPr>
              <a:t>remember to look after your voice</a:t>
            </a:r>
          </a:p>
          <a:p>
            <a:pPr algn="ctr"/>
            <a:r>
              <a:rPr lang="en-GB" sz="3200">
                <a:latin typeface="Maiandra GD" panose="020E0502030308020204" pitchFamily="34" charset="0"/>
              </a:rPr>
              <a:t>and try not to shout.</a:t>
            </a:r>
          </a:p>
        </p:txBody>
      </p:sp>
    </p:spTree>
    <p:extLst>
      <p:ext uri="{BB962C8B-B14F-4D97-AF65-F5344CB8AC3E}">
        <p14:creationId xmlns:p14="http://schemas.microsoft.com/office/powerpoint/2010/main" val="1687172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C3A817-E0BF-45AC-96A5-86B96E4E0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Can you roar like a lion?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2A5E57D-BCF8-41EC-8274-A90BAF980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8291" y="1535864"/>
            <a:ext cx="7167417" cy="4957010"/>
          </a:xfrm>
          <a:prstGeom prst="rect">
            <a:avLst/>
          </a:prstGeom>
        </p:spPr>
      </p:pic>
      <p:pic>
        <p:nvPicPr>
          <p:cNvPr id="5" name="12 Can you roar like a lion_">
            <a:hlinkClick r:id="" action="ppaction://media"/>
            <a:extLst>
              <a:ext uri="{FF2B5EF4-FFF2-40B4-BE49-F238E27FC236}">
                <a16:creationId xmlns:a16="http://schemas.microsoft.com/office/drawing/2014/main" xmlns="" id="{7A0B3EBA-EB4D-42BD-8CF2-98E998BB8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111" y="538841"/>
            <a:ext cx="732747" cy="7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5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62B2FEA-6EC9-4EF4-AE57-8DA937D00FAF}"/>
              </a:ext>
            </a:extLst>
          </p:cNvPr>
          <p:cNvSpPr/>
          <p:nvPr/>
        </p:nvSpPr>
        <p:spPr>
          <a:xfrm>
            <a:off x="1573567" y="1573541"/>
            <a:ext cx="5996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>
                <a:latin typeface="Maiandra GD" panose="020E0502030308020204" pitchFamily="34" charset="0"/>
              </a:rPr>
              <a:t>This is the last song for today.</a:t>
            </a:r>
          </a:p>
          <a:p>
            <a:pPr algn="ctr"/>
            <a:endParaRPr lang="en-GB" sz="2400">
              <a:latin typeface="Maiandra GD" panose="020E0502030308020204" pitchFamily="34" charset="0"/>
            </a:endParaRPr>
          </a:p>
          <a:p>
            <a:pPr algn="ctr"/>
            <a:r>
              <a:rPr lang="en-GB" sz="2400">
                <a:latin typeface="Maiandra GD" panose="020E0502030308020204" pitchFamily="34" charset="0"/>
              </a:rPr>
              <a:t>I do not have a picture for this song.</a:t>
            </a:r>
          </a:p>
          <a:p>
            <a:pPr algn="ctr"/>
            <a:r>
              <a:rPr lang="en-GB" sz="2400">
                <a:latin typeface="Maiandra GD" panose="020E0502030308020204" pitchFamily="34" charset="0"/>
              </a:rPr>
              <a:t>Maybe you could draw one for me?</a:t>
            </a:r>
          </a:p>
          <a:p>
            <a:pPr algn="ctr"/>
            <a:endParaRPr lang="en-GB" sz="2400">
              <a:latin typeface="Maiandra GD" panose="020E0502030308020204" pitchFamily="34" charset="0"/>
            </a:endParaRPr>
          </a:p>
          <a:p>
            <a:pPr algn="ctr"/>
            <a:r>
              <a:rPr lang="en-GB" sz="2400">
                <a:latin typeface="Maiandra GD" panose="020E0502030308020204" pitchFamily="34" charset="0"/>
              </a:rPr>
              <a:t>I would love to see your pictures.</a:t>
            </a:r>
          </a:p>
          <a:p>
            <a:pPr algn="ctr"/>
            <a:endParaRPr lang="en-GB" sz="2400">
              <a:latin typeface="Maiandra GD" panose="020E0502030308020204" pitchFamily="34" charset="0"/>
            </a:endParaRPr>
          </a:p>
          <a:p>
            <a:pPr algn="ctr"/>
            <a:r>
              <a:rPr lang="en-GB" sz="2400">
                <a:latin typeface="Maiandra GD" panose="020E0502030308020204" pitchFamily="34" charset="0"/>
              </a:rPr>
              <a:t>Enjoy the song and have a nice Easter Holiday</a:t>
            </a:r>
          </a:p>
        </p:txBody>
      </p:sp>
      <p:pic>
        <p:nvPicPr>
          <p:cNvPr id="5" name="26 5 little monkeys">
            <a:hlinkClick r:id="" action="ppaction://media"/>
            <a:extLst>
              <a:ext uri="{FF2B5EF4-FFF2-40B4-BE49-F238E27FC236}">
                <a16:creationId xmlns:a16="http://schemas.microsoft.com/office/drawing/2014/main" xmlns="" id="{F688EB6B-C7C4-46A4-8BE9-9205020ED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5203" y="5185984"/>
            <a:ext cx="1193593" cy="1193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179F84-8D8C-4830-BF72-E2E278C9B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45" y="4678640"/>
            <a:ext cx="1546708" cy="199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7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E5D0682-3E98-4420-BB55-BA8575FE7C2C}"/>
              </a:ext>
            </a:extLst>
          </p:cNvPr>
          <p:cNvSpPr/>
          <p:nvPr/>
        </p:nvSpPr>
        <p:spPr>
          <a:xfrm>
            <a:off x="568171" y="1012954"/>
            <a:ext cx="781235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>
                <a:latin typeface="Maiandra GD" panose="020E0502030308020204" pitchFamily="34" charset="0"/>
              </a:rPr>
              <a:t>Hello everybody I hope you are all well.</a:t>
            </a:r>
          </a:p>
          <a:p>
            <a:pPr algn="ctr"/>
            <a:endParaRPr lang="en-GB" sz="2800">
              <a:latin typeface="Maiandra GD" panose="020E0502030308020204" pitchFamily="34" charset="0"/>
            </a:endParaRPr>
          </a:p>
          <a:p>
            <a:pPr algn="ctr"/>
            <a:r>
              <a:rPr lang="en-GB" sz="2800">
                <a:latin typeface="Maiandra GD" panose="020E0502030308020204" pitchFamily="34" charset="0"/>
              </a:rPr>
              <a:t>Here are some of the songs we have been </a:t>
            </a:r>
          </a:p>
          <a:p>
            <a:pPr algn="ctr"/>
            <a:r>
              <a:rPr lang="en-GB" sz="2800">
                <a:latin typeface="Maiandra GD" panose="020E0502030308020204" pitchFamily="34" charset="0"/>
              </a:rPr>
              <a:t>singing in school for you to enjoy.</a:t>
            </a:r>
          </a:p>
          <a:p>
            <a:pPr algn="ctr"/>
            <a:endParaRPr lang="en-GB" sz="2800">
              <a:latin typeface="Maiandra GD" panose="020E0502030308020204" pitchFamily="34" charset="0"/>
            </a:endParaRPr>
          </a:p>
          <a:p>
            <a:pPr algn="ctr"/>
            <a:r>
              <a:rPr lang="en-GB" sz="2800">
                <a:latin typeface="Maiandra GD" panose="020E0502030308020204" pitchFamily="34" charset="0"/>
              </a:rPr>
              <a:t>You can sing them as many times as you like. </a:t>
            </a:r>
          </a:p>
          <a:p>
            <a:pPr algn="ctr"/>
            <a:r>
              <a:rPr lang="en-GB" sz="2800">
                <a:latin typeface="Maiandra GD" panose="020E0502030308020204" pitchFamily="34" charset="0"/>
              </a:rPr>
              <a:t>Just click on the sound icon and then</a:t>
            </a:r>
          </a:p>
          <a:p>
            <a:pPr algn="ctr"/>
            <a:r>
              <a:rPr lang="en-GB" sz="2800">
                <a:latin typeface="Maiandra GD" panose="020E0502030308020204" pitchFamily="34" charset="0"/>
              </a:rPr>
              <a:t>the play arrow.</a:t>
            </a:r>
          </a:p>
          <a:p>
            <a:pPr algn="ctr"/>
            <a:endParaRPr lang="en-GB" sz="2800">
              <a:latin typeface="Maiandra GD" panose="020E0502030308020204" pitchFamily="34" charset="0"/>
            </a:endParaRPr>
          </a:p>
          <a:p>
            <a:pPr algn="ctr"/>
            <a:r>
              <a:rPr lang="en-GB" sz="2800">
                <a:latin typeface="Maiandra GD" panose="020E0502030308020204" pitchFamily="34" charset="0"/>
              </a:rPr>
              <a:t>So, let’s start with a warm up song. </a:t>
            </a:r>
          </a:p>
          <a:p>
            <a:pPr algn="ctr"/>
            <a:r>
              <a:rPr lang="en-GB" sz="2800">
                <a:latin typeface="Maiandra GD" panose="020E0502030308020204" pitchFamily="34" charset="0"/>
              </a:rPr>
              <a:t>Have fun.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D1A1DA-8631-42D7-ACC9-DAA2778B7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95" y="4076536"/>
            <a:ext cx="1559898" cy="27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8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464F70-56D0-4B2D-8156-2FF3EF1E7CF5}"/>
              </a:ext>
            </a:extLst>
          </p:cNvPr>
          <p:cNvSpPr txBox="1">
            <a:spLocks/>
          </p:cNvSpPr>
          <p:nvPr/>
        </p:nvSpPr>
        <p:spPr>
          <a:xfrm>
            <a:off x="628650" y="56043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all sing and clap</a:t>
            </a:r>
          </a:p>
        </p:txBody>
      </p:sp>
      <p:pic>
        <p:nvPicPr>
          <p:cNvPr id="3" name="04 Let's all sing and clap">
            <a:hlinkClick r:id="" action="ppaction://media"/>
            <a:extLst>
              <a:ext uri="{FF2B5EF4-FFF2-40B4-BE49-F238E27FC236}">
                <a16:creationId xmlns:a16="http://schemas.microsoft.com/office/drawing/2014/main" xmlns="" id="{99A09053-4E3E-435B-A02B-56678CFD3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9113" y="3665538"/>
            <a:ext cx="487362" cy="487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23C48C-ED70-4036-9ED2-AF6B299C8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848" y="1690689"/>
            <a:ext cx="7060485" cy="4725768"/>
          </a:xfrm>
          <a:prstGeom prst="rect">
            <a:avLst/>
          </a:prstGeom>
        </p:spPr>
      </p:pic>
      <p:pic>
        <p:nvPicPr>
          <p:cNvPr id="5" name="04 Let's all sing and clap">
            <a:hlinkClick r:id="" action="ppaction://media"/>
            <a:extLst>
              <a:ext uri="{FF2B5EF4-FFF2-40B4-BE49-F238E27FC236}">
                <a16:creationId xmlns:a16="http://schemas.microsoft.com/office/drawing/2014/main" xmlns="" id="{957AD016-284F-4785-8F9D-386EC81BE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170" y="678730"/>
            <a:ext cx="609356" cy="6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2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EAAE72-CC83-4E44-BA32-92BD7C5106CD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09689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377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a hap-hap-happy day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xmlns="" id="{E73F29E8-03A8-477E-A7A1-E24F2EE8DA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4" r="1614" b="-1"/>
          <a:stretch/>
        </p:blipFill>
        <p:spPr>
          <a:xfrm>
            <a:off x="1489193" y="1462021"/>
            <a:ext cx="6165613" cy="4794463"/>
          </a:xfrm>
          <a:prstGeom prst="rect">
            <a:avLst/>
          </a:prstGeom>
        </p:spPr>
      </p:pic>
      <p:pic>
        <p:nvPicPr>
          <p:cNvPr id="4" name="23 It's a hap-hap-happy day">
            <a:hlinkClick r:id="" action="ppaction://media"/>
            <a:extLst>
              <a:ext uri="{FF2B5EF4-FFF2-40B4-BE49-F238E27FC236}">
                <a16:creationId xmlns:a16="http://schemas.microsoft.com/office/drawing/2014/main" xmlns="" id="{CA293107-D82F-4CA8-859D-1D2D5D25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737" y="423648"/>
            <a:ext cx="672686" cy="6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6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15A0A7-C547-44AB-B251-6C513A85C4CD}"/>
              </a:ext>
            </a:extLst>
          </p:cNvPr>
          <p:cNvSpPr txBox="1"/>
          <p:nvPr/>
        </p:nvSpPr>
        <p:spPr>
          <a:xfrm>
            <a:off x="559057" y="4452861"/>
            <a:ext cx="77417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latin typeface="Maiandra GD" panose="020E0502030308020204" pitchFamily="34" charset="0"/>
              </a:rPr>
              <a:t>Jump up onto your feet for the next song.</a:t>
            </a:r>
          </a:p>
          <a:p>
            <a:r>
              <a:rPr lang="en-GB" sz="3200">
                <a:latin typeface="Maiandra GD" panose="020E0502030308020204" pitchFamily="34" charset="0"/>
              </a:rPr>
              <a:t>Remember it gets faster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8F3D60-A49F-4F13-AAD4-2A2C3533A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961" y="1327921"/>
            <a:ext cx="1708077" cy="25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06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D5EE7F-12C2-433E-8D3F-0527F1E11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Do it all again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71BC29B-CAA1-4930-A8EB-2DB1583AB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6126" y="1545996"/>
            <a:ext cx="8207283" cy="4857210"/>
          </a:xfrm>
          <a:prstGeom prst="rect">
            <a:avLst/>
          </a:prstGeom>
        </p:spPr>
      </p:pic>
      <p:pic>
        <p:nvPicPr>
          <p:cNvPr id="5" name="08 Do it all again">
            <a:hlinkClick r:id="" action="ppaction://media"/>
            <a:extLst>
              <a:ext uri="{FF2B5EF4-FFF2-40B4-BE49-F238E27FC236}">
                <a16:creationId xmlns:a16="http://schemas.microsoft.com/office/drawing/2014/main" xmlns="" id="{072A6A62-C073-4529-9904-2FFFAC567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132" y="512813"/>
            <a:ext cx="885497" cy="8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45464-4E85-41D9-9DEF-F606F354FD95}"/>
              </a:ext>
            </a:extLst>
          </p:cNvPr>
          <p:cNvSpPr txBox="1"/>
          <p:nvPr/>
        </p:nvSpPr>
        <p:spPr>
          <a:xfrm>
            <a:off x="306377" y="1624614"/>
            <a:ext cx="85312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>
                <a:latin typeface="Maiandra GD" panose="020E0502030308020204" pitchFamily="34" charset="0"/>
              </a:rPr>
              <a:t>That was fun. </a:t>
            </a:r>
          </a:p>
          <a:p>
            <a:pPr algn="ctr"/>
            <a:r>
              <a:rPr lang="en-GB" sz="3200">
                <a:latin typeface="Maiandra GD" panose="020E0502030308020204" pitchFamily="34" charset="0"/>
              </a:rPr>
              <a:t>For the next two songs you need a teddy bear</a:t>
            </a:r>
          </a:p>
          <a:p>
            <a:pPr algn="ctr"/>
            <a:r>
              <a:rPr lang="en-GB" sz="3200">
                <a:latin typeface="Maiandra GD" panose="020E0502030308020204" pitchFamily="34" charset="0"/>
              </a:rPr>
              <a:t>if you can find one, but any soft</a:t>
            </a:r>
          </a:p>
          <a:p>
            <a:pPr algn="ctr"/>
            <a:r>
              <a:rPr lang="en-GB" sz="3200">
                <a:latin typeface="Maiandra GD" panose="020E0502030308020204" pitchFamily="34" charset="0"/>
              </a:rPr>
              <a:t>toy will do.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9627C-35E9-49A8-B1CD-C5CD0B512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54" y="3901177"/>
            <a:ext cx="1900702" cy="241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24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21A2A3-D83E-42BD-B886-F7F70CE3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81934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Here’s a little teddy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8264608-7425-4E88-B999-ED5CE5BFE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12583" y="1690689"/>
            <a:ext cx="6358798" cy="4695607"/>
          </a:xfrm>
          <a:prstGeom prst="rect">
            <a:avLst/>
          </a:prstGeom>
        </p:spPr>
      </p:pic>
      <p:pic>
        <p:nvPicPr>
          <p:cNvPr id="5" name="05 Here's a little teddy">
            <a:hlinkClick r:id="" action="ppaction://media"/>
            <a:extLst>
              <a:ext uri="{FF2B5EF4-FFF2-40B4-BE49-F238E27FC236}">
                <a16:creationId xmlns:a16="http://schemas.microsoft.com/office/drawing/2014/main" xmlns="" id="{C553B6BA-9BA6-4631-91D6-EF0633730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220" y="585638"/>
            <a:ext cx="776947" cy="7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8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7822B-8F51-4300-8A22-FD22B13F1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Teddy has two feet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001F6F5-D482-49E6-9A0C-0489264F6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84717" y="1825625"/>
            <a:ext cx="6374566" cy="4351338"/>
          </a:xfrm>
          <a:prstGeom prst="rect">
            <a:avLst/>
          </a:prstGeom>
        </p:spPr>
      </p:pic>
      <p:pic>
        <p:nvPicPr>
          <p:cNvPr id="5" name="06 Teddy has two feet">
            <a:hlinkClick r:id="" action="ppaction://media"/>
            <a:extLst>
              <a:ext uri="{FF2B5EF4-FFF2-40B4-BE49-F238E27FC236}">
                <a16:creationId xmlns:a16="http://schemas.microsoft.com/office/drawing/2014/main" xmlns="" id="{3923A293-96F9-4E21-A456-355C46B85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179" y="595248"/>
            <a:ext cx="865318" cy="86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300</Words>
  <Application>Microsoft Office PowerPoint</Application>
  <PresentationFormat>On-screen Show (4:3)</PresentationFormat>
  <Paragraphs>55</Paragraphs>
  <Slides>18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Music at Home</vt:lpstr>
      <vt:lpstr>PowerPoint Presentation</vt:lpstr>
      <vt:lpstr>PowerPoint Presentation</vt:lpstr>
      <vt:lpstr>PowerPoint Presentation</vt:lpstr>
      <vt:lpstr>PowerPoint Presentation</vt:lpstr>
      <vt:lpstr>Do it all again</vt:lpstr>
      <vt:lpstr>PowerPoint Presentation</vt:lpstr>
      <vt:lpstr>Here’s a little teddy</vt:lpstr>
      <vt:lpstr>Teddy has two feet</vt:lpstr>
      <vt:lpstr>PowerPoint Presentation</vt:lpstr>
      <vt:lpstr>I am driving in my car</vt:lpstr>
      <vt:lpstr>PowerPoint Presentation</vt:lpstr>
      <vt:lpstr>We are clapping along</vt:lpstr>
      <vt:lpstr>PowerPoint Presentation</vt:lpstr>
      <vt:lpstr>Swaying side to side</vt:lpstr>
      <vt:lpstr>PowerPoint Presentation</vt:lpstr>
      <vt:lpstr>Can you roar like a lion?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England</dc:creator>
  <cp:lastModifiedBy>Louise Delargy</cp:lastModifiedBy>
  <cp:revision>1</cp:revision>
  <dcterms:created xsi:type="dcterms:W3CDTF">2020-03-29T10:36:27Z</dcterms:created>
  <dcterms:modified xsi:type="dcterms:W3CDTF">2020-04-01T13:02:11Z</dcterms:modified>
</cp:coreProperties>
</file>