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0" r:id="rId16"/>
    <p:sldId id="278" r:id="rId17"/>
    <p:sldId id="272" r:id="rId18"/>
    <p:sldId id="279" r:id="rId19"/>
    <p:sldId id="276" r:id="rId20"/>
    <p:sldId id="280" r:id="rId21"/>
    <p:sldId id="275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CDEF-0046-437E-B8C8-97762987207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C327C-C13F-4D85-AB36-FE68A15C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1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8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9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0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3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4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3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1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9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3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2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33523-AFB6-4979-84A7-DACEEF15792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15A0-10DA-4CFC-BA88-82F1BF2C8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62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908720"/>
            <a:ext cx="525212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Building a Reading Culture at </a:t>
            </a:r>
            <a:br>
              <a:rPr lang="en-GB" dirty="0" smtClean="0"/>
            </a:br>
            <a:r>
              <a:rPr lang="en-GB" b="1" i="1" dirty="0" err="1" smtClean="0"/>
              <a:t>Bellsquarry</a:t>
            </a:r>
            <a:r>
              <a:rPr lang="en-GB" b="1" i="1" dirty="0" smtClean="0"/>
              <a:t> Primary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2017-18</a:t>
            </a: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5832648" cy="2351112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 smtClean="0"/>
              <a:t>Reading PATPAL</a:t>
            </a:r>
          </a:p>
          <a:p>
            <a:r>
              <a:rPr lang="en-GB" dirty="0" smtClean="0"/>
              <a:t>Thursday 24 May 2018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000" dirty="0" smtClean="0"/>
              <a:t>Allyson Hood and Lauren </a:t>
            </a:r>
            <a:r>
              <a:rPr lang="en-GB" sz="2000" dirty="0" err="1" smtClean="0"/>
              <a:t>McElhinney</a:t>
            </a:r>
            <a:endParaRPr lang="en-GB" sz="2000" dirty="0"/>
          </a:p>
        </p:txBody>
      </p:sp>
      <p:pic>
        <p:nvPicPr>
          <p:cNvPr id="1028" name="Picture 4" descr="C:\Users\allyson.hood1\AppData\Local\Microsoft\Windows\Temporary Internet Files\Content.IE5\KDH9HKZG\14836299-stack-of-books-books-stack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4" y="0"/>
            <a:ext cx="2643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556792"/>
            <a:ext cx="5184576" cy="3010346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Building…</a:t>
            </a:r>
            <a:br>
              <a:rPr lang="en-GB" sz="5400" b="1" dirty="0" smtClean="0"/>
            </a:br>
            <a:r>
              <a:rPr lang="en-GB" sz="5400" b="1" dirty="0" smtClean="0"/>
              <a:t>our reading skills</a:t>
            </a:r>
            <a:endParaRPr lang="en-GB" sz="5400" b="1" dirty="0"/>
          </a:p>
        </p:txBody>
      </p:sp>
      <p:pic>
        <p:nvPicPr>
          <p:cNvPr id="6" name="Picture 4" descr="C:\Users\allyson.hood1\AppData\Local\Microsoft\Windows\Temporary Internet Files\Content.IE5\KDH9HKZG\14836299-stack-of-books-books-stack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4" y="0"/>
            <a:ext cx="2643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 err="1" smtClean="0"/>
              <a:t>Therapets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41044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Reading with Harvey </a:t>
            </a:r>
            <a:endParaRPr lang="en-GB" sz="3600" dirty="0"/>
          </a:p>
        </p:txBody>
      </p:sp>
      <p:pic>
        <p:nvPicPr>
          <p:cNvPr id="6146" name="Picture 2" descr="Image result for therapets scotlan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  <a14:imgEffect>
                      <a14:brightnessContrast bright="-6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880320" cy="266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BDABALDA4MChAODQ4SERATGCgaGBYWGDEjJR0oOjM9PDkzODdASFxOQERXRTc4UG1RV19iZ2hnPk1xeXBkeFxlZ2P/2wBDARESEhgVGC8aGi9jQjhCY2NjY2NjY2NjY2NjY2NjY2NjY2NjY2NjY2NjY2NjY2NjY2NjY2NjY2NjY2NjY2NjY2P/wAARCAUAA7wDASIAAhEBAxEB/8QAGwABAQEAAwEBAAAAAAAAAAAAAAECAwQFBgf/xABEEAACAgEDAgQDAwkGBQUBAAMAAQIRAwQhMRJBBVFhcRMiMgaBkRQjM0JSYnKhsRUkNEOSwRZEU4LRJVRj4fA18XOi/8QAGQEBAQEBAQEAAAAAAAAAAAAAAAECAwQF/8QAJBEBAQACAgICAgMBAQAAAAAAAAECEQMhEjEEQRMyFCJRM2H/2gAMAwEAAhEDEQA/AOfw5f3f72ds6fhjX5O/4judiKbF7BBIIIFogVKDBGA7+g2AZBO7HuAiicArABF7EKBnsCvYMCMllIA7gB0AZC8ADLRRQKBCpDggjLYYAm33lIEUXsQdy0QLIUdgHbYDhABwQ0QCBFAEBQgD3AHYCUUvYgDsGgO1gZrcVuaKBmgUoGQVoAQEaZQCFgcoKbUBVDyIh2CQF7lFIORQAFAE4HcvYgAhaKBK9C+YsjAUAWgIykKgBCgCFoCgBCgCFYHYAGCgZujNuzbMgaQC2ADsFuCoAAwAoAAVLg0ZNACNhjsQRgAohSFApSFRFXkcstbERBRWxDS4AykbSJsaXIFW7NrgiRpbhGkjSRlHIkFYcIvlJ+5xvTYW7eOP4HYohFeJ4Y/zMv4junR8M/RzXqd5G2VA7lYEIygDPBCsgEsWVBqgHAAAgbpjYMAyjsADIA9gIwAUCPYvYEBMhSAQMqRGAGwDW4AAhQKARCwCBQqAKAsNAgBBFAncAAKADAAvuAJyVohQJQ7AoEAAAFJQAAMAAUCDsLAAVsGKIIkHHzKCjKVM1/QAAARptrsBeQUhA5HADAUO5SFAAAQtDgALCHJewEDLRAKQoAnctE7lAAEAj3FbAqYEqy0UATgqIy3QAIIoEKABUUiAFIykb3AjHAAAIdygCpeZEa7kVpK0SqZyR4DjbIONI1VRN0SXAGDcTNGo7AbRtGEbW4FOSJhLzNoCsyboy0rIrwPC2+mf3f7no9zzfCv8z7j0kmzbCohSgZ5QaKg0FZZl+RpogROA9wAF0AXYKhC2QBRQLAEKyMCcArIEAA0BAUlhQhQBAAUGAAACQ7kBgpGUXkEQTIHcFAE4FbAABwUgFACKIUdwQQoYAAB8gAEiMACoEEBQUQF7EADktkAApAAKAIWgAAAAEKgAQodgBKLQKBkdigCIoAEKAAAryAE7go5AhQCgKFkuuSA3sStiM0gKO4ewAj3KL3KAAAAdwWkBCpArAgAAg7gdwAHBUBUVENRIOSPBqzK2KuSK0Ymbsw+wESKtgANxORGInIkBUjaMo0iKq5KRI3QHzXhX1zXoj1LPI8LdZ5K+Y/7nrm2U5BSUEAxwGBKZDRlhUodjVECJWwfADCoA9gBHwVEKgLRCh8AZZC0LAg7CgUEKA/EgUTkvcgDsOR2FbFEoFAE4BfUAQvYUAHIBCCgABQAADgchgEgycItgQq3ACAACgBAKiFD4AIDgAQF7AAQoAgLQAncrAAhQAA5FMAACgTsOAAAYKBKAYACgOAKSigAR+QZQIUhQAogAMUUFEJIpSDj7mjVESAUBQa2AynTNcmek2BSAAFuXhDsAAAsC9iMMAQBgByVBIoUNR2IWJBsBNAiqihLcoE4KQqCNROVHHDZnLEitIqIkaoAi7BC6A+X8O/xS9Uz1zxvD21q4/f8A0PYvyNstAnsXsAYY7BgQhSPzCJXcAgFJ7gFVGLoNbjuEC9iBEVexKKyAQBh8blEAsVQFIBRAA5IAAAAf0KQoUOwBAYAKAAexAogLXmUKABAFAJBAAdgqkodwAAABAAAGCgQAAAAAAABAAAAALRGUgAo2IBRYIAKEAAIWgIH7FYAgA5AF7BhAQoBRConcpAHYDcoCgAAAIIUAAhYFgAgEBQABSBgAP6gJgBwABACgEUUCKqNIhUQUqFUEgra3KRFfqBDSRlGktwNRRyxMR5NxRBooKAXBbC4I0B8non/esfue0eJpHWpx/wASPbNsBQUKAhUwHJGgAM8AMAQB7juBHwNygCdy0QtbgBYAEJ6GmZAcC7J3LyVAhQFERooaIIRlBRAUAQiRohADAKFUC9iACgnIDgoBBAWwBAuAAABQJuCkCKQFCoAygQFIAAKBCkKAZAOwFIUgBMFfAAAdgAHAAAAcAAgAIuSgWAoCwA5AAEKAAAABAACkFj2AAIMAANwCVAACkBUAooAEBWQIAAKAtIgAAUBSkKRVRpGUbSIHJpbEoqCtIdgkK2AGktiI0kEaRuJlG1wRV7mkQ0gKQpaA+MwOs0H+8v6nv9j5+G0k/VH0S4OjLKCHcUAKAQCFAGWQtEYE7gAogKQiA9QAq9gVADIoMnLAVuOCshQAG4ABggnsAUoyHwUgAoIBQGQCgMdyAAxQEKgAAHAAnIKAHsKA7hAAdgqdh7FI3QAGeuPmjS3IaAClEReCXQAoAAIEKQPQDgFAVQABAAAAChyACAAKCAAAAD2CgAAAAB3HIAAMFAjFCwBCgFAAEAAoAJAAC9iWUCBAJAUEKAAQYEKARQqIaAqTNozE2iKFQKBUVkRSAuxoiRUVGl2ORHGjkXBFaRoiKgLWwooqyD4qPKPoIu4I+fX1Hv4qeGD9EdGVBSFF7AdgiAXZEHIEZl7GqMtWBAClE2ABA2BKKVF4FdwGRUbIUj5AjALYEQ7gAKBSFEBSAAh7FIIO4obgUgKUQFohAABQKQEACqHADsAAAF7gAGGACOj4tKUdHJxdO1/U7x0PGf8AAy90S+m+P9o8D4s0/rf4nv8Ag85ZNJ1Tdvqa3PnaPoPBf8F/3M54e3s+RJ4vRIEU6vA8fxTW5sGo6McqVWdbB4nqPiRUpdSvhk8Zd61+yOnhV5Y15o423b6GGGPhNx9bHdJlMw+lGrOrwUAAQQAKBSWAKiAe4AAAAAA5KTgAAGAAQAApABSAAOxSAAAAA7ABAABQAFAUB3IKAAAA5AApAi8BABQMAByB3AVSkrc13INQW5ozFGyKIqIioDa4HcLgcAVBAqA0kcq4ONG0QaKQqA0ikRoK+HWzPf02+nxv91HgHvaN3pcf8Jthy0Tgv8iUAXAKH7FEKQpEZaI3RpmQITco7lVEUAiJRSDYKpQuQwIZa3KyAGRl4Qe4QqiAoEBSP0AOwAih7jsARSw9hQKiIooUAABAAFhQWCAAUBEBSAKAbovYCcgUUqoef4z/AIN/xI9A8/xnbRf9yM5enTi/ePAZ7/gy/uK/iZ4Hod7SeJPTYFj6Lpt3Zyxuq9vNjcsdR9CPc8deNbb4v5ml43D/AKUvxN+ceT8Gf+On4w71su2yOrg3yx90cmt1EdTqHkSaVUY0/wCnh7o53uvdjNYafVLdIk5xhFyk0ku7KjyvHJSUccVw7s626j52GPllpzZfFtPjbUW5e3Bw/wBtR/6UvxPKx4p5HUIuXsjm/s7U1axP8Tn5WvZ+Hjnt6WPxjDL6oyj/ADO/izQyxUoSTXofLZIShJxknF+TObR6qemzRkn8rfzL0LM79s5/Hlm8X05mclCPU3SXLZU7imjp+Lf4GXuv6nS3p5Mcd5ac8dXgm6jli37nK5JK29j5NPdWdvWa6WeMccHUEkn6mJm9N+N3NPcWrwdXSssL9zl6k1Z8kenqnP8As3TyUn6iZpl8eSybe0pJ97KfKRzZIO4zkn5pn0ujy/G00Jt22t/cuOW2OTh8JtzAM8/xXVS08IRxupS/oat05Y43K6j0LB85HxHVKV/FbXqj6DE3LFCUlUmk2iTLbfJxXD22Diz6jHp8fVklS/qeVl8YyN/moKK9d2LlImHFln6e0weAvFtSuelryo7em8XjKSjlj0+q4J5xvLgznb1LBIyUkmt0zh1erhpIqU031OlRrbjMbbpzlZ5kfGcLdSjOJ6MJKcVKO6atCWVrLDLH3FHcGMuaGGPVkkor1KxJttA68Ndpp7Ryx+/Y7Cew2txs9gKAygLQoKiKEgUEB2L2IIEUjCBQEFB7gAUgKBCoBAaRURGkRWkUIEVSohpIDSKECCGkClFiciMRRyIgI0kRI0gKihGkiK+F77HuaF/3WB4fB7fh/wDhIfedHN2WjNGmRoCAcBclBoq2A9iCN3sZexoj3KMhl+4j2IpwBwGBGAUIqAqgFQy1uaDKjG/cthoAOQAgAAIoQoAhWhVlpgZSKUJAQdjVCgMBmiAQGqMlAAEQDAAAABQoUNwAIUAed40/7mv4l/ueieb40/7oq/aX+5nL068X7x4D5OSOKc49UYSa9EY7n0PhC/uMPd/1OUm69/JyeE28H4U+8ZL7jLhJcx/E+t6V5EeOD5ijfg4fyf8Ax8k1Ry6b/EY/4kc3ilLWzSVLY4dL/iMf8SMfb073jt9Sjjz6fHqIpZY9SW5y0cGq1WPS4+qb9kuWdnzJvfTkhihjj0wioryRpI8PL4xmlJ/DjGK9dzhfiWq/6n8jHnHf+Pne673jeOPwoZK3To8Wtznz6zPqIKOSVpO+Dg7mLd16uPG446r6jRNvS4n3cF/Q6/jH+DfujsaLbSYv4F/Q63jX+D/7kdb+rxY/9HgdzsaTR5NVPpi6S5b7HBt9x9F4XjjDRwcVTluznjN17ObPwx6dafg0Oio5GpebOxqtNXhrxrdwjszukklKLT77HTxjxflytm3yR7ngmXq00oXvF/yZ5GeHws04eTo7nguXp1Lg+Jr+hzx6r2cs8sHu9j53xXL8TWyS3UPlPez5Fiwzm+Iqz5ebc5OT3b3ZrO/Th8bHvycuiw/H1MIdm7fsfSyahByeyS3PK8Ew/Xlf8KO14rP4eilTpy+UY9TZzXzzmLxdZqZajPKT+niK9C6TR5NVKo7JctnB3Pd8NyYcWlinOCk93bMTu9u/Jfx4f1defg0lH5cib9UeZkhLFkcJqmtj6dZsb4nF+zPF8XUfypOKvqW9GspNdMcPJlbqux4NqZO8EnxvE5/GMXxNJ1Jbwd/ceV4dJx12Ku7o+hywWTHKD4kqLj3HPl/pySx8rwz6DwnL8TRRXePys8Ccembi+U6PS8Ey9OWeL9pdSM43t2555YPa4PF8az3ljiX6qtnsydJtny+oy/GzzyP9Zm8704fHx3ltMMHkyxhHdt0fUwj0wUb4VHieDYOvUPJW0F/M9yiYTo+Rlu6KAsp0eZCsAAAkUCAoAADuAHIoACoABwLAoCigVEFRpERpEVUaIuDVEVKNIiNpFFQCBANERQNRNmYo0BpFRlGkBpFsIbkHw6PY8L/wv3s8c9bwt/mGvKR1Zd0UUBGSPYrAUABAIy0R8BEohSBRkaKAMlA4KKisnJaIIyFaIBCcmmZCA9iiiiFoVuWiKgRSgSioEsgqFALZBVMmr2IwiCgkCgHRaIQSiUbAGKIbolFE4IzTRAICkCKQAKHneN1+SL+Jf0Z6J5vjf+Fj/F/syZenTi/ePC7n0XhW2gh7v+p86uT6Pwpf3HH9/wDU5Ye3q+T+ruEZQdnhfN+Kf47J/wDuxxaNXqcf8SOTxNf3/L7/AOxx6L/F4/4kcL7fTn/N9P2PnPE8ry6yd8R2R9JVo+Z18Hj1mW/Ozefp5fj/ALVnSaZ6nPHGnXdvyPZj4TplFJ9TfnZ5Xh2eOn1SnPhqrPdeswKN/FjXuTHTpzXOXp5Xieiw6bFCWO7brdnmVud/xLWrVSUYKoRez8zoGb76duPy8f7PqtIv7ri/gX9Dp+N/4WP8R3dN+gx+kV/Q6Pje2nh/F/sdb6eLj/6PDo+m8PVaPF/CfMrk+o0SrR4v4TGHt6Pk/rHMUA6vC8DxjE4arrraSs6ulyfC1OOfk9z1/GcXXp4z7xZ4fDOOXVfR4r5YPb8YzdOmjjXM3/Jf/keIt3Rz6rUPPKDf6sUv/Jvw/D8bVwVbLd/cS3yq4T8eHb3NFh+BpYQa3q37nU8b/wAPBfvf7HpJHQ8ZhelUv2ZHWzp4uO75N14L8zaxTq+mVexmuD6PQSjk0mNquKo5Yzb28nJ4Tb534cl+q7HSz6rpj5L8CfCx/sR/A34OM+TP8fPeH45PW4tuHZ9H2Mxxwi7jFJ+iNmsZpw5eTzu3zvimL4esl2jP5jj0GX4WrxyuldP2PS8bw9WKGVcxdP2PFWz2OeU1Xs4758b6HxPN8LRySdSn8qPnu53NfqlqFiUX9Md/c4tHi+PqYQ83v7C3dXjx/Hj29vwzB8LSR2qUvmZ3CLZUuCnWdPn5ZeVtTuVgFZQoBRCgACkKQAAVAoFEUocFIwBRRQqcFQ7lSINIqREaRBuK2NdJIHJRFZS3KtzSRQM8EZpogA0kRGkBqJWVEYQRoiRpBWkaRlGtyK+GZ6nhLvFNep5Z6fhD2yL2Ojm9EhQUZIaaMvYAVERp0QCMqIwM0OC8kCpQDHAELyRgClZCgQMDgIhKLewAhSFQUKAAoEKQAAygLICCkZexAABAKAVASigAOAGCiMhruTuBkGqI/MIyCgCHX1mlWqxKDdU7OyAstl3HivwafV+kVHp6XD+T6eOJO67nMCSSOmXLlnNUAKVzeLr/AA/Nk1EskEpKRjR+H54aiE5RpJ3Z7gM+M9u/58pjpDo+I6BamKnDaa/md8Fs25Y5XG7j5SenywdTg1XoRYpy2jF/gfVOEXzFMKEI8RS+4x4PT/J/8eAvDci00ss7TStLudNQd1Ts+srYz8LGnfRG/YeCT5N+zEqxQXekef44m8OOv2v9j0zM4RyRqcU16m7NzThjn45bfKKLPp9Iq0uO/wBlEWi06d/CjZzpVslsZxx06cvLM50AoNuDg1WP42mnDu0fMNNM+to6WXwvDkk2ri35GMsdvRwcsw6r5+tz2vBcNY5ZWt5Ol7FXg+K7c5M9DFijixxhHhbIzjjq9t83NMsdRo4tRiWbDKD7o5uAdHll1dvlcuOWLI4S2aOXSazJpn8u8X2Z7mq0WPUrdVLzPMyeFZov5KkjlcbPT3Y8uGc1k5l4zGt8bv3OKfjE3fRBL1Zwvw3U/wDT/mbx+FZ5fUlH3Y3knjxTt3vC9Rk1EZyyStp7HfOvotItLj6btt22dg6z128nJZcuvTh1mL4umyQ7tbHzDVSPrex834hh+Dq5x7PdGM59vT8bL3HVPX8FwfXla9EeSo9Tpcn0+kwrBp4Y+6W/uZwnbfyMtY6cqKAdnzwAhVUAckACwECoAKFACCAAFQIihQoAFKiGkRVKiI0iDkiciMI0RWkWiJhsAzJQBUaSoyjUdwORbkZpcEYBI0iJGkgKihFIr4Xuej4T9WT2R59nf8Kf56X8P+50YeowBQQZhm+xlgEVGTQFM0aJQGWK2FbuwFRBlZHwBkpGAilJ3LyFGRhhgQMtBlRAOCEFALRFACgKIUjsCCgCikAIIAKApSBAUVYADsAgA5BSACFe5KAjJRogRKBSdiiFIUCAtEApConIUBQQQoAEBSFAdigIhQKACi0ajC9+xFZoHJ07Glj23CuGi9Lo30p8G4Y5dVLgbRxRinyK7UdiUOn9W/YvRauqZNq6zgZS8zn6G2ScK4COJozRyMzyUZIygow30puTpLds+Z1WZ59RLI+729j2vFszx6XpjzN1fkjwaOWd+nt+Nj15O34Xg+Nq4/sw+Zn0KR5/g+D4eneRreb/AJHoGsZqOPPl5ZACBtwAAAAKBAGKAqKRFAAAIFIUKoAAFKNwokVDsVcEFNLkiKiDkiWzKKFU12MmkQUIUUAaiQ1EDZAaSICRpERoAXYItBXwp3fC3WofrH/c6VUdvwy/yleTTOjm9mww0AIzLNEbAhUSyoChgMDLAexGFCMCwIQrADkqJ3NAQMMACFI+QIwGQCiwAKisyikFIUgAhSMoDuNgBAUgQKAFUAdgBe5AyC7CgAA4AAyCgDLBQVGQUgAWAFAAEABwFQpCkAAAAAkUEVJl4RYq7ILCDkc3TyiQVo5IvZmVZUarzNSjLzNQ3lvxwbat7bEHH0/KqVMqdLi2jf0csTyJJO9wEWqqqbEtqokWr6m0N/q7BUnFSd1RxNJR3OZ248HXm30rfYsRxypkSVMTrsRWjSMsiNMyUZnBTVSSa9TjWlwRdrFC/Y5qAXdnpEklS4KKARAUICFAAAAAQoAqARQBAgEEaIjSCoVAewFKggFDSIiogqNIlGkQaQIUKqNIyjaIKQq5AFNIyaQGkaRlG0BUVBFIqjcFQHwjO14ftq4rz/8AB1dzsaF1q8b43Ojm9wlmiUUQjNPYyBOAkKC5A12HuAyDLIV8EYEJ3Hc0BlgDuARoyjSQVGC7hgQnKKyBEIUAEWrHuApwAGAvsCF5ID3BClCiVsWxwQZBojKIikodgiiyFCqCAgqZSFAAAA0RlDQGQ2HwGVEIaM1QAMMAK2AADkAEAAMAgEABVyAijTNR22MGluRXLD5Yo5kk6ODetuUbhmrZoyrk6Ut09xNvp2dsxKab2tFU2laRBOtur4K4xS5tmHJzdNmXJR4dl0N3arhlmpJK39xw9XmRSd2NDkc/NmJTbXTwiSlZh+pdINgjBQABRB3DAAAAAAAA5FAAAAQBQCKQtgByAEUABVKiFRBQVMBSjSIVIgqNIiRpMC0CkIqo2jJuIApKNIAjSRlG0BUjaMpGkQWjSIioCgAK+F3OXSf4nF/EjiN4HWfG/KS/qdXN9AgEWgIR7FI0QYKg+RyBoIdh2AzJUZZtmGFAAAIGAgaRk12ADlgcBUfBC2QCDuCgARMWBbJYCAF4IWgHYJA0QShXmVADJDdIywIQ0+DNFQQKCKDsQIqKikBFUpEAKBYAhDTMgRhlI3tZUQGPiw7SX4lU419S/Eg0CKS8x1KwKDqajxLS6fJ8PLkUZeR2MWWGbHHJjl1RfDKNgAgAAooIUgI0n5GSoDkUu5NmzK9ShVu+4syOCDV7bGQCi7dwyEAMBgAQvBABCgIdiFBRAUgAABQEKUAAQUAICgiKAAAReSkKFVFJRSCjsChRGkiI0iCo0iFAoSFlQVUaXBlI2iB7hAoFRtGUjSINI0QoFKiI0BQEAr4Q1i/SRfkzPsWO0jo5vo1xZTMHaRQJQZSNAYYRWRFFT2KiJmvQgjMG3sYYGXyUAAQr5IAWxpcGVuaXkFAWqDAyyFJ2IIACiFAAAACigVkAqIVBQoLdASiNFFBGexlm6IBkhqiFRAWu4AAgsClJ3AVSkKQQFIwMnDrISnpMsYX1ODqvY5yMqPiXpNav8vL91nDOeowy6ZSnF+TbPu2j5H7QU/FJ+yIrqwy6yUeqE8rXo2el4Jk1ctfFZZZHCnakej9n4p+GR2/WZ6ailukgPkfHd/E8n3H0Pgm3heH2PnfHH/6pl+49HTeL4dD4bhx115On6V2A+gFngYPtHBySy4umL7pnuYskcuOM4O4tWmEbsUSclGLcnSXc8zP49pMUnFOU/WK2A9Qp5en8c0maSj1ODf7SPTi01adoCg6+o1mDTNLNkUW+LEtZp1hWZ5YqD4dgdkp1dNrsGqbWHIpNdjnnkhjVzkor1YGxZ1f7R0l18fHfuc8MkMiuElJeaYGwQz1xurVhW+xCOSirboKSf0u0EUAAQBvcFFBLPnvEvGtTp9dkw41Hpg63XoRX0Io6+gzy1GjxZpKnONtHYCBOAGUAChUAKBCkKAIOxQCKQtERRwAiiopCoiqUhQKAUKqKiGkQVFREaSAUVAqCrE2YRtEAAqA0jaRlGkQaQAAqNIiKgNEKAr4TsEhwKOjm+gxO8cPZGzhwP8xj/hRzAGQtkZRhgrJ7EGkXsSLKBDLNtGGBCFZABLK/UgBGkQoF7kACoyFfJABC9iASykKECkRQoUhSCgECtWCIoQAFgRvYjLQYEaMmzIEA5RWUZACCBogsgoFgKpAUIyCkZRmj5Dx//wDqZPZf0PsHwfHeOu/FMvsv6Ae79n//AOXD3Z6bZ5vgH/8ALx+7/qeiyD47xvfxTN7nZ8L8FeqxrNmk4wf0pcs6vjLvxTN7n1HhKrw3B/AgPmfF/Dl4flioycoTWzZ6/wBmcrlpMmNu+iW33o4ftT/kfea+y6/M6h/vL+gVj7Sa6SnHSQdKuqdd/JHB4R4QtXh+NmbUG6il3Or41JvxXPe1NL+SN6XVeJYsEY4FP4S+moWiDk8Y8LWhUcuKTcG6p9j0vs5q5ZcEsE3bx7p+h5Gr1Gv1WNY80JuKd7QO99m8OSGoyuUZKPTW6ruUY+07/vWJfuf7nm4o6jWPHggnJRWyXb1PQ+0r/vuNfuf7nf8As3igtHLLXzSlTYHH4HoNRpNVklmh0pxpOzq6/S67WeIZYpTcU9r2jR9Qjztb4xptJNw3nk7qPYDxZ+AauGNzXS35JnW0GsyaPVRak+m6lHzR6r+0if8Ay7r+I8Cc/iZpTqup3/Mg+9b+U+J0+rnh1kcrlJqMrq+T7NusL9I/7Hw2GHxc+OHClJK/dlR2s2bXa9vJ+clFdorZHHptbqNJmUoTkqe8WfZYsOPDijjxxUYpUkj5b7QYo4vEX0KuuKkB9Rpc8dRp4Zo8TVnk+MeMy083g09PJ+tLyN+A5XHwiTf6jkfOfEWXVdeV7SlcmB2oz8SzxeWLzSXmuDs6DxrPhzRx6l9ULpt8o9TF4v4fCChHJUUqrpPnvFMmHLrpzwbwlvdVuFfSeMavJptCsmB1JySv0Pks2aebNLLkdyk7bPsfD4xz+F4VmipLoXKs+T18YrW51FUlN0l7gdrT+MarBjhih09EFSVH10HcUzoaTw7SvT4ZSwQcumLuvQ9ACAoKIUdgAAAAhQABCgVAWUiCL7kNFBFFAiiKgVAUBclCqUIqICNrgyaQVUKsUUgqNIhUARohUBpG0rMJG0QUpCoCo0jJpAaFBAivg3ugv5gLZnVze3pX/dsf8KOY6+id6XH7HYKFAACEDBBpFIioAZkjZhgZBdyAHySikAhpEKQWiFIyiEK2QAGCAAAQUdwAoUgYFKQWBQAFEx6gBFIABCMpGA7jlkDKAQBAABUCkKFUEQIIGUjKiM+O8cf/AKpm+7+h9iefq/B9Nqsry5FJSfLTIrPgK/8AS8V+v9T0WcWm08NNhjixqox4tnKwj4vxhp+J5/4j6vwxV4fg/gR0tV4Di1OolmeWcXJ20engxLBhhii7UVVsK8H7Uv5sC9Gcv2Xj/dsz85r+h2/FfC/7Q6GsnQ4elnJ4V4f+QYZQc+pyld1QHgfaLTvH4hLJ2yJNf0PQ8D8RwrSR0+acYThsr2tHqa7RYtbh6Mi9muUfP5vs7qYS/NThNeuwH0E9ZpYK5ZsaX8SLo9Th1WNzwSuKdXR85DwDWSfzdEV59VnveGaF6HTvH19bb6mwjwvtI/7/AB/gR632dVeGp+cmdXxnwvU6rWLLijGUelLmj0fCdNk0uihiypKSbdIDs6mbx6bJJcqLaPitPD8p1kIZJV8SW7PuJxU4uMls1TPlNb4PqcGdvDB5IXaceUB7v9naDDifVhxqMVu5HyKqWeo8dW1e56MdP4nrKxT+L0fv7JHGvDNTi10YLFOSU181bNXyFfV55dOlyPyg/wCh8Rppxx6nFOX0xmm/xPtdc60Gd/8Axy/ofFafDLUZ4YoP5pukB9zjyxy41OElKLVpo+S8c1Ec/iU+h2oJRs4Zy1mjvA55Ma8r2NaHw/NrM0VGDUP1ptbAe34XicfApLvNSaPnNNCOTUY4TdRlKmz7iGKOPCscVUUqSPlPFPD8mk1Epxi/hN3GS7Aet/w7pWtsmRfeZf2cwXtmyL8DzsPjusxQUH0Tra5Lc1DxbXarUY8cJJXJbQQH0uHFHBghih9MFSs+J1TvVZX++/6n3K+k+K8RwywazNCaafU2vVMD7PCunDBeUV/Q5D5rQeM6rLqMGCSg05KLdbtH0gFIAVFCAABoAig7AFQKQqAIqAogqKRGiqUBwUgFCRUQVFIihVKRFQFRtGUbiRQqQLQQSNURFChUEVEFRtGEbQFKiFQFRpESNIDSAQSIr4L2HIfNA7Ob2PD3/dYel/1OydTw5/3Ve7R22BCkAEBSAajya4MLk0QCM0tjLAz3FBqy3sBknBoywA7gqAr4IykAjIyvkjsCApGAAQAqBC+4UQBQCABAKQAUBAALKQARlAGSM0QCMABAEBRSkBBoIiAUI+SkYRACXRQKQoAUBwQAAAAABcgDuAAACyFBQ2A9xwQdXxPbw7UP/wCOX9D5bwdX4pp1+9/sfYZ8Uc+GeKf0zVM6Om8G0umzxzQ63KPFvYK77hGS3in7osUo7JUik7gUkoqSppNepQVHWloNLKVvT42/4UcuPBixL83jjH2VHIQCnX1Gj0+paebFGbXDfJzgDq6fw7SaaaniwxUlw+WjtDsCKoIEUUABAcgAKFAoEKCkAoKFEi8AoAAoBGiFSIKAihVKiI0QVbnIjCNxCtUVIFIhRGUjCiKkQqKNGomTSINBA0BUVESKBrsUiKRXwRC7dyM6ub1fDXeB+52zpeGP83Jep3mBAAURgoAI0iRKQUyzRGBCAARmTRGgJ3LwQAaQYQIMkK/QhQY4A5AgBUgAACiBQBC+4BAHcFAAFAURgoEBQwMhopGBCMvYj4AAAqBTJqiAVEAAjKGgMsAFAAAAAACoAgAAoUCkIAHcFAAEUAAAAdyoAAAACAAADAIUVAhSAAAoikKUQFAEKAEVBbApFCoFQApCgCgoA0RGiKhQAKaREaRBUckeDETaCtghSIBlJRVCkRUBUaMmkQaRoyjSAqNERQLZTJSK+DexCp7itqOzm9Dwt7ZF6o9A87wt/NkT8kejuBAAAZCkAq5NGUzSAtkZoy+CCMgZAHYhb2M8AACoCoBACMnYrIwIAQAUiKAAsEUAAFAAAAWALZECilILAvYETBAZGUjAgY9gUQFIEC9iACgFIBGB3AyCkKAAAWAkAAAAF2ICAUEAABFAFBAIAFUhSFQ5BQBAKKBAEAAACgBQAYIALRChAMAKFHIoAihFIKh3sACgFAFRKNcgEaIioiiKCgVFREVEGlsbRhGgNizKZeSK0mCIoFKiFAppGTSA0iohoCopCoAaIVLYivgmRlZLOrm73hn6Wa/dPTPL8Mf94f8ACeoUQFoAQAAO5pcGVyaRBTLNEfAGCXsUncAyUAABCoDSAQAjIWzLAEopABUQAUEBBQAUAAQKAQKoCBgWwQAaFmQEaslggFsEBFXuQAqAAogoCAAhR3KIQpAACAAMAAO4AAAEFIAAABQKQACkFhQpC2RCwkClDp/AVZpL8A9nsgMA1vZl8gQFFbAACEVUCFCAAAoAKCKSikBFQAVSohQBR7FQBFSoFAIoRSKFRDQBGiGkRQoCAqKiGkBUUiKQVFIjSAqNIykaQGikRQKjRlGgBpGTS4Ir4FszZrnkldzs5u34bL+9RXmmexR4vhza1cPv/oe5yQYIzdUGgMCi8AoiRR2CINIyykAwyGpcmAKyAncAUEA0imbLYEZGLAE7ApAAAAEKAAAApGOwAFIACAoUAAABFIUCABACggAAEAAFFQJ2LZAIUARkNGQCHcAoAAAACACFKIWwAABSCFBCiggAtitwlyVAO5pc8GY7s2kAfOwV3uVKgioxLkj7GprejL52IpRDSVmaAAAAAAACLQAtEAFKQpAKQoVUOAVcEFARUASKCgCkKFEaREVEGihAKpSIqAtFQQRBUaIioAaIi0BUaREVAaXBQioClRCogFBQr4G6HfgMlHVzdjROtXj9z3T5/SOtTif7yPfArIwVgRohSMAOGABTLLwGBiRg3IyBAAAZAwBSBksCkAAMAlgUWAABB2ArBAAstkAFDJYArBGAKAQCgEAosCwFgAAAAAQABclIUACIEAhSModgCgQAAEGABCgAAOQAABAAC5KBSdygVcGoqzLWyZpbcdwItmbXBmro2o26e3uaRexxx2e5yOK89jGSPTtdgZttkLW5WqSIqJ7+lE7lfoREEYDAAAoBAFCoUAIoKgRQAqCBV6BFQURQCClIUCgIoURpERpEFAAFRoiKgqoqIVEFRbIVAUoCA0aRlG0BSoiNIAaoiRoghQKCvgXyS9i+grk7ObWF1lhXZo+gTPnYOpK/M+hW4FHBOGUgWDNgClIEBSMqDAwzPBqRhgRyiuWidS8z5z7SZJw1UOico3Hszx46nMr/ADs/xA+76o+Y6l5nwv5Zqe2fIvvNR1+q6X+fyX7kH3HUmSz4deJ6v/3E/wATf9qa2MV+fkB9raFnxkfGNYpK88qK/GtdGT/O39wH2TYs+Ph45ra3yJv2IvtBrU/qi/uA+xsWfI/8RaxdofgaX2j1f7GMD6wHyy+0mo/6cDS+0uVc4Y/iB9PY5Pmv+JcnfAvxNL7Tbb4P5lH0YPnl9po/9B/ia/4lxLnDL7mEe+Dw4/aTC7vFNFX2j0z26MlhXthnj/8AEOkTpqa+42vHtG1fVL8APVB0P7W00cMcspNRlxa3ZleN6Kv0tfcB6JbPO/tnRf8AWRV4xoX/AMxEDv8AIOkvFdE/+Yh+Jt+IaVVeaC92B2hR1lr9K/8APx/6irW6Z/5+P/UB2CnB+VYHxmh/qKtRhf8AmR/EDlHcx8bG+Jx/ELJD9qP4gb7lMqcfNfiOpPugNAz1LzHUgNEJYsCgllsALIAKCWLAoIABUQoAAAB3AAIpO5QLfymlvREm4tm0q2ZUbhvSSoNU992zeOK35bNNdL5VrsVHCvJxskls15HO+lw6WvmRxtVPpT5QHD3XkhL6r8zkaSjut2jMkuiL7kaYadkS3DZa8iCMgKBCgACkKRVAAQRUQoUKCoAkVIBEFKAEOShFCqAUihrsRFQFKtiFQFRQggqlBSAaRk0gKiohUBpGlwRGuwBGkRFQG6BDSIIAwB8EzLdI3RxZODtHN155p9dRPqoO8cX5o+Xwpddtn02DfBj/AIV/QthHJ2JYBFCFZABUQpBoPgi9QwMvcyzTMgfM/af9Pi/hZ4KfzO/I+g+1C+fC/c8GMbbaQGDlSj8HnfucT5OSH0Mg4mamnGCvnyMPk5J740737gca+qmJ7SaHky5N5WBYJNO3vRxdzcb6jHEgKyJ0yzRkDVlfBnsagk2FRsJ3yHs2gouursBdkQLdFCNwt4m/UzjfzolMiQG8r+dsW1G7MSdm/wDKRFcun6s0nC+Fasxklvs+DOCbxztOtqMt/MVG4y6otMw9nV2jU10yVeRqk1GVcbteZBMTvaqXNna1GpeTTqGRRbivllW5MssbipwjTlvNdlv2Otl+ZdV7LsFZhFzuuErZmzUL6HTpss3jUIqEd+7ZUY6nZep+bMF4KNKcl+s/xL8WfacvxONFCuT4+VV+cn+JpanOv87Iv+5nCLA5/wAs1C4zZP8AUaWt1P8A7jJ/qOsAjtrxDVr/AJjJ+JpeJ6xf8xP8TpnL0QWBStubA7a8U1tf4idmo+K65Sp55WdGLlszeJPJkfnWwHoLxfWxuLy9T5sx/bmv/wCqvwPPbqW79zHPAHp/29rl+vH/AEml9oNd+1B/9p5L8igeuvtDrP3H9xqP2i1jf04/wPGssZUwPa/4i1MeccDb+0WeMb+HjbPFm7Sbdvucbe4Hu/8AEub/AKMPxNL7TZVzgj+J4N9gB76+00nzp1/qNr7SOreD+Z86L4A+jX2mXfTv8TX/ABLDvp5bep80bXTe77AfTR+0+Jx6fgSv3O5j8dwZYSn0NdCTptbnxzXyN/zMN9htH2K+1GmjKSljmm32LH7V6PduGS3zsfKapKOVJKqjG/ejrt7l2afaS+1Ghb4y37Ej9pdE5b/ES86PjLFjY+yn9pdC0lc6X7pF9otC+ZS2/dPjmCK+x/4g0L/zH/pNLx/Qb/nf5HxlksD7NeOaBv8ATV9xr+29B/7hfgfFXQ9QPtl41oH/AMxEv9saH/3ED4goH3C8W0L/AOZh+JpeKaJ/8zj/ABPhLKpVexB94vE9Hf8AiMf4lXiWjf8AzGP8T4KyWB+gfl+lf/MY/wDUVa7TV+nx/wCo/P8AsR7BX6GtZp/+tj/1I0tVg5+LD/Uj876mzkcpZEnKV9KpewH6CtThf+bD/UjX5Rh/6kP9SPzvInFpX2snU/N/iQfoyz4v+pD8UaWbH+3H8T83UpdpP8S9U4uuuX4lR+kfFh+3H8SrJB/rL8T83jmyL9eS+8vxsl/pJ/iyK/SVOP7SKpx8z85eXL1Kss1/3M5dPnlDUQefNl+H36ZOxo2/Q1JeZVJH5xLVZfiS+Hmy9Nurk+DUdZqe2fJ/qZNK/RupFs/OXrtUv8/J/qL/AGhq+2py/wCoaH6OmVM/OV4lrF/zOX/UX+1NdHjVZPxGjb9Gsto/OV4tr1xqsle5teM+If8Ausn4jQ/RC2fnq8b8RX/MzZY+O+JL/mpAfoaZT8+j9oPEl/zDf3HIvtD4lX6f8YkH6BE1Z8BD7SeJL/Nj/pOWH2l8Sr9JB/8AaB92jSOp4dlnm0OHJkdznBSZ2kFaKiACspAQfBmJ/S68jVMnKOzDrQjSXUj6XTf4bH/Cjwoq/uPb0bvSw/D+ZqpHMTuUGFCAFEKgCDSK6RLDAy2ZZWZso+f+1CuOF9rZ4GHlr0PoftSvzGF/v/7HzkHUyDD5ZYS2ZJ/U9ywTaZBh7M30v4d9jEtmbjL821YHHZciaaFlyLaL9AJF7ozN/NZvFjnlmoQVyfZEzQcJuDVNARvY4zkf0mGANx7GDUQN5sbx5HB896N44SlgnJJ9K5fkYyxlDI1NVLvZ2tLPGvD8+OXU5SkulLgg6K5N5IdDVdzL2ZzalceQHCnz3Fmsdbr0ON8lG1wRWk0GmuSKgCXzGn9RKCA3m+ritjfTP8ijN10OVLzszlyfFUdqaW78zKlL4PT2TA3hd9alb2OPduiRu3vWwg/nTfmBztfLHyOLLKD4VNCcmpVexiUe93YEByYo8sk+mko892BgAFVQSxQRVyV7k7FrYCcnZl0PSw6H8100dY7GkzSw5VNRUqTpPgCV03GT3S2Mxm4STi6aGaXXNy8zFtAcnUpSuS9/Uw+diJkZFCjkhRSpme5Qi9W49RsVvakBOCBsAAFyHsASNVukuS4knbl2L1qORNb07oDtfk+WGjlBwfVLIqX3f/ZwPBltL4crujsvxJy5xK/cq1/ZYrbW1Mg6+qfVqJfgdd1ZqUrk35uzNooEo0+mvUj5AjAYAAD0AAd+B3ABCrFMiqk3Zmza2dsko9MqAn3h7D7gEOB2AooBSaRVFeZqaSgnH7wMXyAGgKuduQ3YiTuBvfp4Lhh8TLGHm+xHK4pVXqb08ujJ1dXS0nTRB2oY8L1GSPVfzKMNuTs5vCcmTOlCS+H+3Wxw+H5IJZOqTWSXEnR2MniUsOCWNZZzkvpbVIqPLyY5Yss4PmDaIn5lyZJZsssk/qk7dAiox5BsiYFsthEsiqnQIi8gaTKtzP8A+ooGipsyv5GkBtG0/mSRx9zn08evPjit7kkB+k6KHRo8MfKEV/I7CMQVRS8kbRlpoAAUpCog+BfIK9kRqmdmGUkmezoP8LGmeNJ1uet4ZK9N7SYHbIWwBAByAICkFWyKwh2Aw+TLK9mQDxPtPG9JjflP/Y+ZjUZ7n1H2lX9wTr9dHyvcC5FUvQmJ/NXmayU6ZnH9RBmf1MkeTWT6tjWKt/UDiE23FGmt2aeN/A+Ik+jq6b9QGl6/jwWOTjNuk/cauM45ZRybSXJnE+nLF3VNbo5/EYY4ZqxZPiRr6mB1exGzSfymXuBKKnTHYWByZnck27bRcLfTJIzO2o9zkwTlFSjFbPkDhl/ucmVNJO72MSXJuT/NxCsY+TL+o1F0yNKwiy3o5MUcfwcjl9f6qM5YSUIOSq1aOTBgjkwZp9Sj0La+4HXVt0t2y/TKglUkJbtsAA0ulVYW67sDWNxj1OUbTVJephbSstJla8wJPaVsP6UGrD4SA05/m0lt5+phrktbESYEIbI42VUBel0mSgCe5pcckphoIG210rcwkPcgtl89xXluWmBO4K15EoqlihQoIXT2AAArJRfuAgDQAvYgrYAFsysgA1FJ1vR2tMvh482bvCFR93t/5OrHeSUnS7uuDlnlisLwwvoc+q3y9qA4UNh2Iu4C15GqWxYY3LySfdnd0/heTKupzUYdnTdgdaGmeSumSOZ+F6hY3KKjKuyZ3MfhOXd4s6bXZJnpaTQZZXHUQioeb5ZFfMfAyJ08ck/ZnLh0GozSjGGGfzcNx2PtcOmx4YKMYql57nMkkB85i+zUt/i5l6dKOTH9m4/FbnluF8Jep9ACDxNR9nsWTL1Y5dEa4MYfszjTTzZpS9I7H0CQA8zP4HpMqj8ri13Xc6+X7O4cmfqjPpx/sJf7nuAD57/heG/94l6bFX2Xx9G+eXV51sfQkboo+W1P2ZywjeDJ8R+T2OlPwTW4+lfBbb8mqR9lPNGOxPiQnsy6Tb5LS+FVJvUv5e3T3OPxDTRx4U8cajGTqXmu3ufXxwaeNvoW+79ToeKYfiYX8J4klz1q0iD41otHPmio5HbVLy4ZwcsAkCqmklyG0r8yiVaOTEkoTlKW6Wy8zjv5aORbYrp23z2IOfD1QXXGMklHdpUSGWfwcsfhfEjW8mvp35OXHgeVx+I3CGy8/vOSWGeL42KO+J11NbWhtNPPjdmnwWSXW1Hi9iNNchWSpWOQBSF4REBSkKFap9KFbWROuC35kBWVMkfI0uQNpnc8Kh8TxLTQXfJH+p01zsep9nYdfjOmVcSv8EKP0JGkRGkZaCkKiCo0ZRoD4F+ZHwGgdmGcv6KXoj0PBJ9eibfPUedmTljko90zv+BJR0so+oHpgpCCAAogFADSKyLkrQHG+QakYIPK+0S6vDZPykv6nyJ9h9oP/wCXk+7+p8e6sBJUk+xmLalZuS+WrMLdoDWV/NsMX1O+KLlVSXHHYmF/nEvMgzP6mcqX9zk+u11/TfG3Jx5V05GqN4t8GV2krW3mBwpna12PHFY3ik5KUb38zq7mpybgr7BWY7xMs1HeLRlgRGlsRfzKvUDkml0Rd8mYSp+6ojfy8lxNKStWgI77m8jxvDjUY1JL5nfJmfLrdebM1Se9gEt6Ettu5L3srfmBqU7hFNt0u5Iyq/UzZqNW/ICXuVvcylbo1KMoS6ZRpoINvZdjeOHVCe6tLhvkw+ELpPcKlXtwTqfc0qtNqzNeQRS/eHGkvYjpJU78wL/MlUE/uNbeYVml94VFolb7AXsiKLd0XsI8gOiT7UGmt33NPjnuE7qwM0/IcnPXYzBUn7gca7GlFPe7LNcUjkUFe6IOGvxIbUbk73RqeNKFoo4uUDnWC+Njj6Lk43VAYYo5Hie+6JCLptAYv0LZpxarbcnw5eQGQHF/eKaKA7lS2JVcAACqLa2QQ+8V5Hd8O8OnrckuqaxwirbfJNVp8GKT+Hkcku/NgdWMHKKo5sOm65VJP2/8nJpsMppNvoi+7W79j3vC9JCMU4Yqj3lLeTf+wGdD4XUYzacV68v7j0cWkx41+tJ/vOzniqSNAZjCMVUUkvQzLLFS6U/mManULFBurfZHU0PXmzSnLdL8PuIr0YpqO/JoEcku4GgjjeaKdXuWM016BHIUy5JK3wdXLroQcknbWyCuzPLGC3ZwvUo896jrk3fqR5VW7A9OGoUnRyZHeN1/I8X8p6Xs9zs6bVW95WzWmUyzeNuMtv6nB8bpd20d7Uxhqcb6aU+zo8bK5QtSi0/UqPYwz6o/LwuWYnC5OUJU3z5M8zTamSxyjVq+F2OxDOprncyrzPENJjhOTcXjT7rg814km+a8z6abWSPTKmvJnQ1OggknCLjfNPYlV5M4U1JNV6HG0d3NCOG4y99l/I6smlK4AcTN3ait2V1LZpJktwlfDA54ZnGKUY7riV8EnGcrlOXVJ/NscKlTvuallnkpSlslsgIk+5X7hvayXfoA/oWic0VbAK/AUG2LClNh9gVPcA/e2VcAvBAS3NpbEW5b3ryA1X4nt/ZSHV4zBv8AVhJ/yPFPovsbC/EMsq+nH/uiUfaI0RFMtBSI0BUUiNKgPgGGA0dmEqzv+EfKsiXGx574O94U/mn6oD0yF5IQGQpAD3IUhRpFMpmgMy4MG2YIPO8cV+GZvY+Md3Z9v4ur8Nz/AMJ8Q+QLfVGmYORRfR1UcbA5MqqK9TODfLFSdK+Tua6SngwOPTSjVLn7zoRbjJPuByZvrt+xiD2fqjm1koSmnjTjGlszgire3JBn7jln+ji+zRxXuctJ4G73ukgOOPcjYjy0G+wVL8jRlbIpRtU8bd72YTruWPcyRGr5Ja6fUi8hdMKjfkabMl7AXzCZCMDXfmiuTb3dvzMlir4KF9g/QqVWmFX63BBmyoj5C5A3NyaTl9zM1sa6nXRykZAvYi5L1Uq7FS2bAnUVOzIoDbJ3JwvMAaSLHkzuVcgcyZlJ2yJiLsittNqkrOTfdHFva3o3bsKi2kzWTfGYXfc02+kDlXY4OMzOdcHFt1PbfzCLWzJi+hbdyt/K/YLaKrZeoEzVcTa3MSXVJWzSA44cyE1UWaSpvjcSi5KuAEbSVGJK8u/JyrbYwk/i36FQa+V2kSHH7p2MMFPqcqUEvmZ2sOPR9C6nOKvl7EHVw9DUl9O3PajmhoetKUvlj5nL8uGT6dLCmtpdTdnPjvNU5J3a53d9kgOzo9HCUowjhmoJfW3R7EIKEVFLZHDpscox+Z2zsIoEborOrnyScZVt6vsUebrcuTPl+Hhi3J7Oux6+lwRwYYwiq239zzfD2s2qk4P5YcvzPXbpXwQZnljDl0dHNq7T6TqeJa5Rm4xv3PGya6UpbMD2Muq33dM58GuW3U1xTPn/AMqc47nJiyTnJRhFsD6PNrY/DdM8XPqk5vezcsOoyRStR92YXg2efS1kg2/XYLGIaj5vNM5nmXTtsdXPo9TpHJ5IXBbdS4Os8zSA7XxW5t/1Oziy0+fwPIeWn3C1Ek92XaPpsepb9DGpwQ1GOU4dPxEu75PGw6qmrlsd/FqEy7Z06eLKseTy7HdTiqfClumeZqkoZ2l3O1psvxMLxvlO4+hB3lKztafJH6ZpNeqPOx5NkcyyU07COLxPw6CvJgTceXA8RLdp9ux9N8TyZ5mr0yWTqi0up+XBGnmKKum7REurbezsSwVPaVm1p/hYVPJHpk+E+WFdOUa2CVnPlglBNc9yRwTXowmmEqI1ybnBw3dHG2Aq2i0RFvsmArceYACi0Rsq2YVUVcGb3LEg0kaiq9TNm1QFW59X9iofNqZ+kV/U+Ui6Z9n9i4Vos8/2siX4L/7JR9KikRTLQVENIDRUQoHwDYfoH6A7MJ2O34Z+nkv3TqM7Xhz/ALyvZger2AAEBSAQMrIBUaMo1ZBmRhm2ZYHU8SV+H5/4GfCn3uuXVo8y/cZ8E+QNxyzjjlBOovk4WaI2BW/kSMJ0zT4Rl8AcuZS6YyapPgxibWRNVfqJ5ZTjFSdpLYwn8wCV9TZyJ/m67nG3uzcYp43Lq+a6r0AxDkSsLaQYE7hCwBTJruZYFRCoeYEBCgACAUIsI9UkrorXTJoB1O7JexO5QIWNXuI1e/By5PhSS6PlrsBmSUJtLdeZnuS935CwL5GlwzBW6IHcpmigXsRGuxnuFaHBLKBtcCLpsgXcK0+xycM4mcj5IJF7s1J1HYzHllltFhXNe33HEvraORKoo4kvzr3A0+GF9KDWzJBLoQRX9USruZkvnia7sDKEuPvEO+/cZNkBol/O+xWvUynWSuQOW2sTUeW7ZqU/lSe7Xds4ZyfSzenhPPljCC3ffyCPR0Dl80btVdNbcnsaPCurqcEq7nX0elhhTlLdvlvuehhfWrSpdgOZbFANIxll0wbujzNdlksTXHVt9x2tRl68nRGqju36nkazP16mXlFX95Fd7wTjL8tJOrO5rtRHBhcpySj38zo+Ev4Wi6nK3kk2dXxhyzw5bp8AePrNTLUTbXyx7I627OWWNp0ej4X4f1weXLFpcq+KA6ei03xZ3NNY1/M9j81pMPV09LfC7hfDxyjGtkdDW5sudTmsct3UUlwgOHPr5ZZPdpLhI45aye3S2mvJnXUGouTVLsYbKj3/AAzxhzUsOoSlfd9xqvD8GaLenn0zf6tbM8PG5RlceT6fwmccixye0mndrb7gPm8+HJgyShkTjJdji5Z9Zr9NjySklGM3W0vJny2WEsWSUX2ZFIPz2O9p8lJHnbt8HawtpVRRy6yV9MvuGGbjJUZzu8dHHil3fkEehGe6Zzp8HSxTukdiM9tkEc8ZO93RyOpR3VnWUu9HJGdrcgmfLj0eJzhTyP6W/M8+F5bnN23u2+53NVCOSC+S5Li+DqzctrVexK1GHUsixtfVwc6VxuW1bHWU38VpQuT4b7HoTSlckqtXX3EV0NTSm0uyOKOOLjvdjNK80/VmotKrW4RjpXWopm/hxvloxf51tLucl/iUcagpZHFHJHT3+sZwP843R2vpi36EXTqY8fXKSbpLubeKKi2pW/JoYFy+TeWuhjZpxRx9SvhFePpinZvH9KsZ3cYqimnFW/kbcXGKb7kguqaj5s5czTlSVBFxYXkj1Jpb1ufc/ZTF8LwlfvTbPjNP+jSo+88Ah0+EYF5pv+bMq9JFIikVSoiNAVFIUD4Ac7lIdmEZ2NBtqoff/Q67OXRutRjfqQe0C9gBCFoMojIWiADaMmgJIwzkZxsg4dSr081+6z4Ga+Zn6Bl3xSXofBZlWSSXmBxJIku5qEbluSapgEriZZz6d41DJ1/VVR9zgktwMk7m4r5WYewAtEfBUwIAyICgABuTuaIwIu5DSX4k4Am9UC8hgWMXJ0iqPzVIzuuA3YGturp9eSTVSaXBPvABgDsAC8gtguQHLKO4APsV8EfYMB2Flse4F7EXJdqHcigCLWwFWxY8hFXIUZvlmTbIIuWV/SyL6mV7xA5E/lRxr9JubivlRiP6RgafckPoK90yRXyqwD+qJq/mMtfPFm6X3gYx9xk+n7ywS3Jk4QG3825hJ/FZyURNPI7QF+FOaajCTb8kexoNPHR4U57z5klv7I6OnnK1COSUU2erp4qsbS54v07hHbw45OCeak3vXZI7GBqUbgvl4XqdepZn0KT9Wd2KUYpLgqKcGpyvHj2+p7I5pOk2zz8+Tqk5XdcAcWWfwsUpX27niZMnyOUvqkd/xCf5pwbrevc8vM9kgrv6DWTnWDZRjHajsz+a7PI0MXLVR3rfk9zLFY5VexFjorR/GyqNfU6PY1Tjg00cSt0qX3DR4oqPxZL+ExqJZMs327CDzJpzlXTJOW0Tk1mST0s4YV0RurS//cla6Mtym3FfJb82+F/M4p5J5Mkko9KcmlD9lL/c0jxMuOcLU1w6ZI4pyXV0tpurPQ1qjFLAmmsa6pS/akzemgnil0cXHZ+doI6mHG4TpxPZ8PnL4U8MNov5ur9k48sIYnNwivkW1d63OvHP05KjVp31VX3Ad2c5wUoqd+p5Gr+fJwd/NmeWKVRTXl3OjnhLqTvYUjhhCzmgt6ouOHqcnw9rT3RlrTg1UX8O0cEGdrPDqx8+p04Xa3NMuzCXDs7OKXVFHThyc2J9LoDt20ajK6OJM1bsg5uUYljU1XSnLyujcG2VynBpx2r+ZB1YYUpPqi4yT4OTI2skYp10qv5HLil8Wb6uYraVfgmdXP1Qk35q/cjTpZE1H1bKvM1lV48T843/ADoyk65KiQ+ps5HwZhHZb2aa9SKuLG43fJzZH+aa7sxH5VsSd195FMUemNPkmSMpJKKbfobS2SCTUnTpgILZXyYyxlKSUU37HNFPpbVGYWnJ3QHHgg1JylFqi5Lc+Dmxp1zYUpLZMDlwqortsfoHhcOjw3Tr/wCNf0Pz6EqS87o/SNPHo0+OH7MUv5EHKgABUaMooGgECD4FBi9gzuwyzl0zrUY/4kcf9DeJ1li/Jog93sLCDAgLRCgQtbFIIUl7lSYCtjDRtmZAceRfKz4TWpLUzpVuz7ufDPhdff5Tk6uep/1A4tP0fF/OW1XCMZd5bIkfqVGsqpkGccJTaUVfsYlyzn0uX4OeORb128ziy7zkwLjyuMJQ7SOJoLZoNlCXCZlcmuUIx6nS3YEl9RDU006ZH7AQpk0BeVZC3s0ZAqBExYFZKLaAEpsF7jkCFfauQ2qVETAUDUV1N1sZd2BSLYLYdwBScvzFgVjksY35tFcZJX2YE7EHYAa7EvcMtoiqtgQvYCq6KuSIqCtdjVmUVUQFyV/TwRcs038oG4vZGF+kZuP0oxxkYGuzEfpQf0ssfoQDp6l1X9PYtqydSUad9Tap+hWBmHcmR8Fh3JPsByXTLi6Hll19X3EXJiP6Rgehp4YsmSMLmlfGx6q3j0pdKa7eR5egSheRxt8L7z19JCU5SnN/LxGIR3dNDpg2+WcvcwnZptKNgdfUZXbjHyr7zqZvly44VxuzleTqyLy3kzrZHvkn6UB5viOTqnHfzZ0Zu3Xkjs651mS8or+Z1Zrko5dG2slo+lx6daiMJN3X1Hy+lk/iUfX6VrDhxwSpKNtgbzS+HBQgr8kdDNlca33puTfCO1mzdM23JXX4I8vLPqcpZtr3UQOr8Zzmmq6MKc1feXmdR6mUI9MfxfL7v8X/AEOPPlvqra3wcDTe/pZQnkcpScnbfL9TccrUelOtzChacnwidDUFKiDsY9Q1NSyXJJVXFo7zz4s+ONyjCV02+69TyVbklwjmgqoqO7lh0xW6+44W20ZvbkvLAsTlWyOOMTbdGWnHqMiUNuTor+ZzamVtJHDwVHPHeKfmckXuvQ4sTtHIgO1CXV+BpebZxQpI3GkRXZx8HKsfxF08HFhrz2O3ClJUGT4cVFwTue3U/uOp+T/FxvFml8Nxl8kmt2nyj04qSdNrofrudHxLPi0uRxhi6nPdOTpL7vxCx5msxzjmp43jjFdMYvyR13Sjvuc2o1U9TKNtdMLUUkcEtkRW4eYk2o7DH9CJk2mq7+oVzx3hH2MZHUkjljaT27UddpPMlIg7DdJbHH1dWSq+85HzfY4sW+RhXYqo0uTjxNPqXkbk0ovfscODuiDnW0b7JHHCfU+5yZtsTrk4sKtt064KOfTQeTVYoc9U0v5n6alSPz7wqHX4npo//JH+p+grgI0QpCCo0jJQKjRCkHwD42J2KiNnZg7ssXUk/UbEXPAH0MStEx/o4+yNAZ5CRaooESJVF7gDJUO4YBmJGmSXAHHLg+I8UbeqyX2k/wCp9vLg+K8VjWryvt1sI6EJdMk1yazPqpmeCzdoK1pvhrLF5X8ndI48jTk3wmFKt6tpie7sCRi5PbsZltJm8b+bkzP6n7gRu4JeQxOKyLqja8jdY/yfqt9fVVehxJpNXwBrLTk2Z7G8soyrpVIxewGaKVkA0kqMlIA+8CgFQFIEWxYIBWyBFQFhUZW1Yk03tsvIgABIPuVAWEuiV0mu4m05Nrv2JXy8m/leNcKV0AhlcE1ymZ6n52ShQBgAC1sB2F7hVLREXggqRe5lGkBexoz2KRVX1bFf0kXJXwBtbJGV9bNp/KjKfzhVeyZU/kRHwwt0gipdUrtJpbepWybd3vexQMw4+8T5WxYcEycrzCt9zMN5SORmccV8R9TpegR6Okh8TGoRUt3u0e3j6YxUYbJLg8vw+cnGTUUo8RXouWejp/n632ukzI7EO78zOaVQSvdmuEkcWVpy44RRwx36mlSo6OpyKowX687Z33tjdPk8qbX5bjUnw9t+Cjo6uV6ifucEns/c3mfVlk27bbZiXESozin05Uz6rRZXkuXK6N/JHyUXWRPsfQeF6j83OG2yt+wR2fyjDBZJSXVkT48zzNXnc+rJJ/NJ17I5M8vncl3Onm3VdkFdPJy1ZrbauCT+aSo2o7AIr5X6mGr37cHOoug4egV1p7V2OTHNNcicbujEFXuQdmLXubilyZglSNqignT5M5ZpR359y0rOtqZcJkHA25STb5NNokV811samvwKysJU7OdP5kdZHZhTSvkK54b7m76XdmMas1S8iK7GB2zuYcihNPb1OjjdbnM3UXJeREdnVSj+Tyk/pjx5nh6rI5tOTtvk9DJPqwzh3bTu/JHmZ/q44RRiAn2QgitJy3dBXJHheZxy3yeW5zQXoccVebjuRa7ClSd7bHXiurN6HLLg4sK+dkK5m1vT4GKnK35GZ0oyLp1Ud1QX7azP5djOFbIuWLbUVubxxqkQ+1y/MowNxSSSfkR9PXv2RqDjOXUuC/R9vT+z8FPxjT+jb/BM+6R8Z9mY9XjEf3ccn/t/ufZoiKQMAVGjKNAVFIUg/PwX2Id2FfuQVQ7+hB9Bgd4MbX7KOQ4dI70uN/unLdgAyEYAWGyAWyEsAaZlmkZYHGz43xj/ABmbb9Y+zZ8X42q8TzL/APcAeazTfymeWclJY/VgYxuKnFyVpNWvM1nrrvp6d7ryMJ1uuTk1EckWviLdqwOFXe3InyE6Yn29gJvuQqk0q8zNgOwS2F7blW6AgIAKEFwHyBKCL3IAoAl+YFIULgAAAAFBcACpckoqjYVpQuLl5GCptJq9iBGqV87CixjcG/IzuAQaFgAr4LQsBVRfQiZUQEaIguQrXb1KiFQBc8mnwZr5jT4A0uOSfrET2KvqINPgqWyJ2YXACvnRuvuM186NtfKBiK+Uk/qRqC+QkvqQHIvcmKLeR8PfsDON05VyB7mmXT0pP9VLb1e53dJK4ydVTo8/R/N8PflK/uPR0UHHSpvfqbkZHJKT64rzZxZHbckt72/A5XablztscbX0r3bAxP5cajW9b+iPFtvVdT53Z7GplWJz/a4XoeNf5yTfkzQ6U23k3RmXKXobauUn5GXtZUcDs7mhzPFJrtJUzqtGsbpgeqo/Eha3a5OlkntuehoX06DLN8ylS+46GRJydEV1N4ytHbhvFM4ZQ3o7GnXTBJoDag2g4djm2VFaTXoRXTyKtjrzi+q1wd3JTkziUEBiDaOZOydIbUUVGZ5Er9jqN9UrOXI+uzircqJxRyN3HzI1ujS4KjjR2YcKux147s7EOERXPCXcqnvRmO0SdyDsQZyRydvM48ZL+bnhmVRyqbR0cz+eSfJ28rp7HVzfNJS4vkokPpsyncja4rsYx75PQo509jjxfpG2ck3UGZwrZtkVubfSzOBUmXM0oGsUaxp92Q+2cr+X3OXDtFeZnoTkk+OTmVILPbHOT2NJ16nE8lZHFdzmWyA62WT69uDs4Nor2Oo31Sfud7ElQSPf+yUb1+eXHTjS/F//AEfWo+X+x0beryesY/1Pp0QVgMICo0iFApoyikHwBH2HdBndgb2JTK+CEHtaGV6TH+B2LOr4e70kV5NnZAEYBQZCkABBhEGzLKgUcbPjfHl/6lk9kfZM+V8dx/33JO1wlRB4b/maUrX3Els2I8gRdztaxXDH8/W+hX6bHUrk55OMtPHpVSj9TA6zD4Kw0+kDPchQwJ5hBBbAAGEgCDKQCAcgAOQ+QwAAdBRALkMAOEKAB8hbewuy1t6hCVN7cGoqMo0/xMPyF0BpTag49iFdytpUS9gACsBRIvcAC0VGSrggpUTYqYFNIiewQVruCJlsDSKkRFXJBf1WF2L2ZNtvYB+svQ3+qZX1GgMraJGvmRpPYfrAaSM41y77mvMsdqQV3/D5OclG91wfQxgowUVskqPG8G08pZPitVBcPzZ7qXNmKjg6aaXPdnFXVkp7HacfI4J1jb7yf9CwdXXST+RcI8TI/mk724PW1X03y2eY4Kc1G6irbfl5mh1PhtRVvZ2zE+Pc580vizdbLsvJdjrZHbKjHejUdglubitwO1gzSjFQv5fIP5nZxRo5FsRR4zUItFTWxyLj1ICi65NNdkxaJ1KKA43ibZHDz2OVSMTdc8BXDdHBkcpehzTSb2ZxN0VHEr6ZebJRq7RCoj5Rpd16GGbhvLYqMwTbZ2EmccV8/wB5yJptIyrmX00ZV2VPcq2ZFc8E+lPuYUvzs16HLj45OKaSn1eaog4521ex1lKpeafKObJtD0R13VmhyUoptGca3D+hmsVNO+SDU38vkMP0P3JPhG8a+WgqTi5UjcVUa7GX9RutkRUX6Smzmrbc68Leo9DsN/K/QVY6sFeZu+52ZbRb8tzhxQ+bqZy5XWKV+wSOHHjbqW1HbjtHdnUwN9e/ZHbm6xv2FI+p+x0K8PzT/ayv+SR9EjxfsnDp8Fxv9qUn/M9oiKCGgKioiKBUaIikH5+O4fIOzCErcobpger4a/7u/wCI7R0/C5Xhmv3ju8gR8gEZQABBAKAG0GEVgcTPlvH4SfiPyxb+RPY+qnyfNeOZJ4vEIuEq6oUwPnpKpMsebGT63RIvcCd2cvwmtNHJe0tjib+ZlUpOCXU+lcLyAwzc5qcFtVHGy/qsDIb3BH6AO4Q7juBexBYCqhdkQ3fYILzHcAKgFAC8k4CYsB3DAYFIOxAKOWG7ABmm047cmQEaU2lsxKK2p2ZLewAKwggKgT2HcKqNIhqG8kvUgnfcq5JJVJ+5q3VAF+JRjSc0ndehZ0pOuL2CiK2Oh9Kk0+l96HYg0uBH6iLcqAt8jyIa8gKvr3NUqaMX8xbAq+lB8oi4Vj9ZAc0Fwqts7ei0qy5V8RJKO7vyOticqcYJ2/I9PQYPh4vndOXzS7tryJaPV062jSUfJeSO2tludTStzXxJpJW69Dmvqm3u/JdjECc96W7XCOvmfw4tvl9zm6oY4uXHt3OhqpyyvbvwvL3No6WpyOb+HC3OTql2OpnShF4ofM7+Zru/I7UtpShhkm5fXl8vRHS1GSMH0462VbFVw5X0RaT+Z8nXN23bZiRUI/Ukc6gqOvas7GOaZBqOM0o0bSI+fQKsKfPY2mq5OFujSlSA3uRRvuVNc2FIitRXmSUbROpeYvbko4ZJK7OGStbHPP1ZxOqCOJqtiNUjcvQxIqMpWzljUY33MQ55ordq+d6CN41e4TptlW0OTCeyQV2Ivc5Er7nDBnPDkyrsRXyd2dee1eZ2YuoNWdfM91RBwZ1UOeTrx5OfK+qkziUVX1KyhPaJrGvlKlFv5t6NRXkFiVul2NxRxOX51I5r2A4rvN070c/odfE7yt9zsSdRdkWMYl+ckc2WljfscWm+lu9zWoaUK82KT0mm+l2a1G2NedkwbRRnUStpD7PowK09udjmybY36nHhWyfY1nfApPT7/wCz0OjwXSrzjf4tnpHV8Mh8Pw3TQ7rFH+h2iIpURFAqNIyjQFKRFA/P3/Idg/UM7MJ2IykZB6PhTXRk90d887wp7zXsz0iiAMgAAIggAKNI1yYXkbIMSPmPtGq1mF+cWfTyPmvtJJ49Tp5pXV8gfP5F8z8zME3wbzT+JklPpq+yM45JS+bgDLe5E/Q1KnJ1wYsCM2ofmurcw+9HL87wRf6ttAcLDHsWcemtwMsL6hReGAZLKQAaUqi0ZDAhSkAgLQCoKBU6sIg7BoAEGAAASAAABTsijhAIcIAIB2LW5ChTubh9aswbgvnimQJ7ydI3S+D62Ymqm16m1axfeBmKt0uWXuMUqyJpcFyPqnJtU2wNyyzljjjk/ljwYsrbeNLsiIg0uC/yM2a38gq2Vu9+DMTT522QBd35Fut6v0Cl8vSlv3ZE2uOwG5Nu3LkuKdS3in7mG5d+SrYDtQyuqUILblHq6bHPpjadSit+x4+PJ0/NSpHv6TOnDHtXUkooxkO3CEp44xiulXvaOV9OLl2+yMPK4tpN+x1suSabb583yySwXU5k3W1pdnwdLNmgovbqX8iZZtp8uzrTi5y+d1H0NbHFmzyyXVJeSVJHUmrTOzlrt8sVsly/vOtPvX8yjiao45+VnJNnDK2yo24qkIyrgx1fLVEjKijuYst7HMmn6o6MJ0znhNoiuaSIqa9Sz4MqPU35gaTQfpsRRa5W4vyW4US8ymb5NRltwQYyI42jbu+DMrA40jE07ORqnZib+8qJsuEWMbiiR3Zq+nYqN/q0jjf1JHInzZh+dAci23O1iSas6uJX51Z28SpPkyOb/LTOpLd2zm1E/h4K79jrRnskyKzOlL2Rwp2+DWZ3P7jMXuaGuWjlT2OGm5cbHLwuCLGYx6puT5s5WtmceKVp7Wam307ogYY02zkntD3M494jL29wrkwRqNGdQuqSSOTHaRxTd5Wh9r9N47VVuceSLnN1ucsLp7GYN77dwlcmOPypcmckHPLGMVb4ORNpOuS6OLya/FG/qyRX8wt9P0jFHoxQj5JI2EUjIigICmkRFApSFIPz5l7B8k7HdgIykfPAHd8Lf56a/dPUPI8L/wAQ/Y9YgMhewKIQoAED3BBUaMI5OxRiTPm/tQv0F+p9JM+d+1EfzeB/vMg+bdEo5c+L4Uku9Wzigrkk6VkGe5l7s582L4UknJSTV7E0+CWpyrHCrdvd+RRwoW0amuiTXIjGU30xTk+dgMB787ihTYED3LROQFsERQATD5AUsdikAIMF7AQhSNBF9B3JRQA/kFwKAEseaJQVQAAKT2KggAQC8FINwqmoX1L+pk0rvkgs/qZpP83XqZyJKZqMU8bbdbgIbSQbtuhD6lZHu2ByP9Ett/MuF1kTMX8i8yw+pb0QV/Uzbr4SdUcbfzM3v0dwpBrqV8WV8smJN5I15lm/me/fYDXT+bUr3uqJDbIjUW/gV26vvGNfOtyIZV+ce9sRjasNNu3scmKMpLpjGUrfZWFawweWahFbd/8Aye9pMfz4+lXJRqu0F/5M+H+EdGK8zcZS3aXY9bFhhigowVJGbLR166H873OrnncqPQlhUpuTe9UvQ6+XB03LZR5cn2RzvQ83KmlcuTqyjKdvsetDSKTuUW+7v+SJlwxRn8sivFlhfdHUzSUW134PbyQVM83Xabr+aL+ZdvM1jnLUeZ1W7ZpNUZcWnVEdnoRZLuiLdmk7VGZRp2BpxfYuPK4um7RlTpGXuFd6OS1XY5o2la4PNxzcX6HchkbhyRHN12SrexxRk2zkVhSqCK02gk/YgjS2MuJyOIaaXAHBKDOKaOXI31NUYcepeoHHDaS9Cya6vvHTTDTKix+r3OTp29ziaezT3Nwk1X+4HJBVI7cVTOtFbqR2HOl5EHDqZSnNRUbSOPp8jjy3PLbaW/4nI79iNR157yYXPoG25MsFbS/maRydSbik72LJ/KzMVT5vysuX6dyLPSYdk3yayv5RijWOzOfekD6cmHbGvIzm3lFeZyQTUEjFXnSIv0547Lk67blna9Ts8JnVhvlbQi12r6Ys6+KTc0rdWc2RPoJDGoJPzESudf0O34Nh+J4pp23/AJidfzOlJ1FyO99mZSy+N4F+rHqdfcyLX36KRFDIaRCgUpEVAUpCkH5+OwoHZlCMBlR2fDttUvZnrnjaDbVQPa9yCC9gGBKFAFAhaIAXJyHGjZBJHz/2pX93xNftf7H0LR4P2nX9zh/GB8xkbaV+Rxx2km+LO3qMiniwxil8kKZ1ALOSnNtbIxbXG3sVpXtuWK/ORTAxJeZcWSeOTeOTi2qdHLqZ/EyudVskcPIElyzcpxeCMOldSbfUZmqZUrhfkBxhmiSCslDQAAAAUcMPmwBAwAIUAB7ABCwAA8yFAVBRQBOAUBAhQA9x6gBVRU7ZCkFfJq/zdepl7u2atfDruAhfUqDfzOxDZjuwLfyli6ZEVK6ILds26+Glf3GOlWbS+UCRvsV7s5dPgyZZqOODm/JI9bTfZ/LOnnkoLyW7CvJxpyxqCVu9kj09H4JqMrU8rWKPru/wPb0nhun0e+OFy/afJ20gjo6fwjS4H1OHxJec9zvRhGK+WKXsioFFSKAEKM5ccZ43GStM2iNmMrNdq45pKHkdHKdzL9O51Jrc8GV3emnUyLy5s6upjUmu65O9Kl83lwdPMupu92aw9o83Pgjk34l5nSyQcHTR6zjvRxTxRlFpqz1Y569o8q6NKfZnPm0jhvBWjrNdqOssvoaku63MPk0TnfuaRtwqCle5IT6HwWMuq1J7UYkl1EHZx5E6OdSPPTrg5Y5ttwrvqq34MzmlVPY6jzfLSONzbfJB31ki3RuWWMF+16HnLK0/NnPjjLNJJ/KvNkoSn1TbLFrezWXCscVJyW7qjC6Fiu7m3x5IitOPVtEnS6aaEZdDs7HQskU47PuUcEYqy9Cb4OSWNKVVTEVFSt70NmmUpQXOwcrRMjt2Z5QGVj6m8l96qjcnUWV6eWOEZyVdXmzGT6WRY4P1uDkjzzRjazm08FKbuSikrbb4Kiyf5zddqI8cstRj7s1lj0ZZRpWnWxIyipLqTfoiL9LFdMUvI42rmjmS2MKL+JYHKl8pxY98724OUxiS6mw05ZuoSfocOBW7Zy5K6K82ILcFJ7KKVbs3120r45oxktyVIYlSfryRPtc8vkZ632Nh1+LSl+xib/mjx872XufRfYjG/wAo1OR/spL8S/Rfb7BFREUiKikKgKjSMo0gKACD8/YIU7sJ3Iy+xO9AcukdarH7nuHhaZ1qMf8AEj3KIAAAgAKABAKaRlbmlyAfB4/j8OvRpcfMew90eb4xG9I9m6a4A+U+BfLX3GHp/Kn7nbcItv50n5SRmWLJFWlfs7Kjq/A86Rl6d3tudnq33/mg3t8q3IrrPBJ+nuRYJRe8fvR2uqLdPba7L0xfEk/ZgdT4eSTbq/cz8Ppi01JP22O60l+sSn9wHQeCfNOiPG32O+lSDik/UDznjkuYtGel+R6Umv20vczGHU7tP2IPOSblRWqO1k6W5dMDijBTnQVwlO09LvyYlppIDrg5HhkuxHjkuUBJQqEXad9jPLOWODLJL5eeL7nHJOMqapgRqnQ7B2LAAciroIWTuVrcqXAVkFoVQRAaoJARjktCgqA1RUrAzwajFzdLkdNM2nS2VEGHFxtPehwau+4oCFsqVmljlJpJWwMJ0aW5zw0s3NRcbk+y5Pd0PgkVFS1K/wCxf7kHh6fSZs7/ADWKUl5pHt6LwFJJ6qV/uxPax4oYoKMIqMV2RsDGDT4sEOjFBRj6I5jDkoxtukhjnHJFSi7TA2AhwUCmbKTaNAhewE4Mm72OtqdUsMZNRcnFpNL1OPJhtqM6vLDGoqUkrPPy5JvU6fHNdMMqk2u+xvI5vxHMpK4rpe/aP/8Ak582m/KZabNGXT0Pq+5rg4eMw9r7cEoqMajwtjrzhbO9ONNnXlE5ys10pR3ZhwO3KJxSidJky67j6HBm0sMnCqR3unYnTuWZ2eh4mXTzxPdWvNHCe/KCd3udHUaKMrlj2Z3x5Zfa7eai3ZrJjnjlUlRlHbaj4KlabvddioJfMkBErRpQ33KtnsuDcYye6QRmMPm8kcuJyWROO9eZmNrY7OGShjk+ZeXkYrTgm+uTlNtthxh8Pqi91KmmRyclyYjd01QVtvbdGsc+lOnyqM3vRZP5mBzPOn0t/UtjPW2lf8jhk7dI5IvYIjk3ZVwyKlW9tsvVQVLbdvl92TK/lObNl+JKPyqKSpJHBl7A+nGjd7UjC5LdSRpHL1OUrfL3ZpNO7vqvY41ZyRSdbmVjd7BV8Pq/WsSfy7GYJul2QUUnu6OXDHZ2uTLW25yxqkRZGMiSqkagn07o0++1osfQm1+3DNu6WxuCqJx5YtS99zngtlt2KzPbr5YtzR9b9isfTptRLzkl/U+Wk05eR9n9kodPhs355H/RBPt7qKgVAUAAaKZRoCgAg/P+5CsjOzCewa3DAGsW2SPue92PAh9S9z31vFAAwCgibAUAAoqQERruSigXsed4xFvQyrbdHos6PilfkWS3Vdwj5j4Vv69zMoS46kcjywi92vxsy82J8zSKOJYZftfea+DPlZF+BvrxqN9cfxMLNjW1tAT4DrzOP4Ek38pzrJja2yr7zPx4J8tgY+DS3six17s5fynF+3/Ix+U4/f1RBJYv3iLE1VSSL+UYv1r/AAJLUQ7RKI8HdtMj0990vYjzY2qcZ/cx8ftUn7oC/k9R5tMytL3ui/lFN/K6DzylGljbsitRwyiqu/c0sctvmMY8s4KpQa9zlhkc3tGP4lGJ4pykpWvuRienvmS/A7DWXase/bcTwaia2xW/KwOs9LJ0utpLgy9JJ389s7ccer3vBL8DXw9R/wC3a9mTQ896PJzcWZekyLmP4M9H4WofOF/ew8ep7af8GXQ8z8mlXDMvBNdj1Fi1S5wbeTZHi1fV/h2TQ8p45XwRp2tj1pYdS1tpb9mYWm1MnvpqY0PLpl3PQek1PfTMz+R6ne9NYHRTYv0PQWhyPnBKLMy0Eu8JL7iDpdSZqKUu5z/ktN87Eekkl5AcahbN/AltxuPyaSIsU+zf4hVeGcfqW5np2NNZr5kXqko979iDjUXtscixy7LbuZhHJOSUYtt8JHueGeD5UlPL8no9wOlpPDM2p3ilFebOXNjxaTKseC55uG+yfkj2PFNT+R6ZQxbZJ7L0XdnR8E0vxc0s81cYbK+78wO/4Z4etPjWTIrzS5b7eh6HAWxbACzq6jWwxS6FFzycKK8zWCeSUX8VpO9q8iXKQdbW528kkn8kElKvN8Hc0cZR08OpU6ujg0/S9TmUacbTb9TuR2JMhpEcg3sYvc555+KybbvuSU4wi5SdJHX1OoWHFOSqUoq6OrLLkeuUV8yljTSb29TMyvs07k9Wo5o413i5dT8jl0+V5MSnJVfB5+fFHUarE4xcsdShKux2tNpnhxxjLJKag/lvsX8sns03geSOfJCabT+ZM1gwvrySyLeU7Xt2OaLNKSNTOUdeWjxy1EsrTcpJKu2xzOFLjY11KyOexzymF90dPULfg6kl6HoZ3FxptWdOSTdHkK68kcbidmUUcMlTLKw4mjDTRysyyo4n37GGmcrWxxyfJqDr5YKSqUbR0c2klFOUN15dz0mYa8jrjnYsePTSNYt5cHcywrJUVvJO/U6qvFkXUq3PTLubackcfzcHd00Oq74irOksqU9/M9PSRjLDPqbSaqxldQdCEZZcrnHp892ckpNYZt0nflwPgzw5emN7bWX4Mu9NJpUpJoyOu8coRtxaXmzFu/Y7uqxZ54pTyT/Nwfny/Q62DDLPk6IReytuuPcsowpU0+SNu2JQljl0y59CN+hTbSfqVMRaeN7b2RrcDTl8i23JGTk0iz4SJBqLIN27OPK7kjSdPc45u5Fi/QroqT6luRFV9RRyVSVG1HpnXklfvRhvY5I222+SKs76fI1FUccpVz/M5YPqVkWNdN1b+40vqMut0+exqOy5MtRHKrivPk3so3Zx39yK5qvMiROhKdydnLFfKY6l0vqacvIdXy0ipi4Y7z81Z999mo9PhGN8dUpP+f8A9HxUccY1TPvPA49PhOn9Y3+LKj0EVEKBSkKBSkRSCigAPz5gtE4OzAR8l5JyAWzPex744v0R4Hc97A7wY3+6ijYKAICgCUClAhUOwsB2On4lj+LoskPNHcZwalXhmvQI+Ufh2+ziH4c6+qNnqvGr4M/DXY0jyX4fNP6Ysn5HJc4W/ZnrfDfmZ6JIDzFp8d08WaP3WckNPhXKm/eJ3912J1PyCustHp5L6ZILQ4Y8Jv3Oxfmg8qTS8yDi/I8H7H4BaTAv1P5nN1odXsBxvT4n+omI6bCnfw0jlTK3XcDHwYfsJ/cPgwXEEvZG015mtvMK4+hbbcF6Le6X4G21+0ccs2OC+aa5oB8JN8D4ZtSXmW4+YHFLHz8817SLGMktpt+5tuMV3fsE01dNejCM7i67ExdfRWSNNPz5N16AS7HV5mkvQiiwMuVE6kb6A8cUBnqXmE0XoQUIgSxcS9KI47ASShLZpP3MvBi/Yj9xel2R2AWnxpNJNd+SPTY5Ls/eKZpWEyK4fyOCe0YfzI9BC6WO78ps7eOEsjqNs9DT6eONO92+5B1tB4bi0663Fdb4vejv8IqODW5fg6TLP9mLYHzfiWd59Xknfyx+WKPd8IwrF4fiXdrqf3nyrd0j7PTLpwY15RX9DN9q5jjyzUISm+Iq2ch1tZKPwnjbrrTQt0Onpc/x8s5qCeRpPZfScsNPNYfh5HfVdu/MxocMNJglK+uUnu1/JHNmlB5IdTro+dvyR57d1pFFafUYYw4nHpr23R27OnpssNXm+NH6IXGF8u+XRyajJL4mPHFuPXbbXahtHPJunW7POz59Rj1WmhkmoxyupKK4+87emyOcJKTuUZOLfscHiGlnqZYXjlGLhLqtnDz/ALarbGow1OWONvqxNbvd7nPDSdcsWXI2pxh0tI56Sak0uqqujadol5P8NGOEYRSiqRsz1JGJ5KOVy2OVypHXnnp0cOXO3tZwdW63LJWbXZeeXmccss3+scfV6hblTa9TfcqT23ObDp3Pdqkcs8XSmzNpp1G6OORyTW5xs1Ga42jDXc5ZHHKmjTLE62OKRyS55OOTVGoOKar7ji60r33OTJSR1pyVnXGK4s+WUcrcJbxVMmSXxsF/rRZxZflnN33/AJG8Tg4d+qnafB6ZFdd/XXJ9BOCWgrqUF0Ldnz/EqPa1OZfkWFvh069kY5JvQ6cpJX05HNS7tMmKONNOTcZLumV5IzxzlSUpy224Rxd4vqqRVduc+qS6lNyi/lleyRzZc6jjhHFnSbi+qMVbbfmdHLlk4vqk3bt35nJi1GZRjDDOEG9nJRVu/UCYtHkyNOUlDHaXVLazGoxxik4SUrbtLlGsk5xl8Hojlk0u1s5Y6POoKWpyY9Jj5qf1P2XJYOisvSunpL1x2tM7OXDppQa0sc2RrnLPaJ03Fxk1s6fKNI5ofByT/OZHj9emzbwY5fRqcT97R1Uma6XFJtNJ8Ogrtfkk+nqjPFKvLIrOrLuR/gZtcAbS4bORNdWypHEnsaiwORpOjcKaurOK99zlT22Cs5Fwc8FUUlsddycpJdjl6vxIsabbyV5HJskcEb6nKjkUk5K067mV23NvpXVGmIRU5UZ1GTrmnGNKjm0cG3KSUdl+sQiTTilFpK/QuKCnNRfDNZ3WTenL0Jgt5fJJEHNKMYxW/J954dHo8P08eKxx/ofn+f8ASRVU/U/RcEejDCPlFIsHKUhSoqKQoFRURGgBG6KdDXalYcyi5Vcb/myD44neyvzonJ2YOCewbBRL3Pc0rvS4/Y8M9vQu9Lj9gOfcF4FECh2KAAFACMgZCjRw6jbG/Y5lwcWo/RS77AeVLkyG5WZam3zt7GmWrsdjPRL9oijV7/iBt9Jhyxx+qUV7sKFF6V3Sf3AZ68cvpal7EcYv9W/uN9KXZL2ReKCuGUb/AFTLxs7PSFFEHTlp5Sa/OTjX7Jr4cklUm/c7PSOkDqfDcW2opN8vzL8yX0na6UHAo6yddhdLZHP0E6AOJS3NdZp4w8fkBFNGlIz0URppkG+oW+5lN+ROpgcnURTMdZJZIQj1SdLzZRydQsx1F6kQa2BlSNdSAdhQ6tx1AWtiKBepUaxQnkdR48yDHSvI5IYJTaqO3mdvFpoQ3l8z9Tn7BWMWKOOKUVsb4FmZMgOdHn+Lzb8Oy7+X9TtzZ5fiuTq0eRLzX9TEvbWng38x9ngleKD/AHUfFs+u0MurRYX+4jny3WqR3Dg1OF5emUJdM48OrRyxlao1yh5eWPR6efPDkxYJzeeSkrlJxiq+5HXw5Mv5PnjN2vhdTbVO2mejqVH8ny9X09Ls8eUs0I5MThKWTLjVpHOKmPVLRyhkcJdNOKV7y2Q/tZ6jVYI/DeOHXu7ts5NTo1qMDW61DfV8+1+i9Dr+H+H5Y6hZM8OiMOE3yzW8ddo9PQ545cLnF388r/E7ayJvc87R48eCeWGG3Bvq33p7pnYcq3PJnP7dLt25zjxe5G6iec8jeS9+Tv5X8iMWLKw5nHkybGJzo4ZTNSMWq5WSzNli7kb0jcI36nf0+mSSlNfccekxdUuprZHeRi1qQpJHBnm6pHPRwZEkc7d1t1+i+TiyKvY55M45KyxiurJVuYZzzj6HBN12Okc3G1RxS3RyPzSMV6UbiODIrexwSxujtuN70cOokseKTku2y9TpjfpdujqErjXNEjKMMCS+qTd+xJNyd8mas9sx6XZN9eSU6q2dqWb4uihjim5Y3u/Q61eSO5o8TeRu6Vb9yZTontxOU4wdfJt+JxwqnOTS22O1nw5U/lxpv92SZxVlimp4Opvu1wc2tOCcnNJbJedHYU9PixKKk5ZIyvZUmvc4czx0qTtbNdjij1KO21/zND0p+I5OhLDGGBvn4f1P7+Tp55KGSS/SzdNzk79xjUo5Ivbbe/I5I6Tr68kp1G+enkDrrJlnUXJtLhdkdzDgjkULaj+06N4dJ0TX0S23fNfd5nNPCpdSScE1Sk2Ni4sMYxbUHJN2utUqOCeOE4x+J1Rhb6VFUvxZ3JRyPox5HUYrdvh+RnKsmWd48NpfKpWuPbsNtaeVqMXw7pNR97Oue7i07T+fHGTXLbbSR1cnhV5flmo2+JJ7v0LKljzUza4O7LwjOp9KljlJuumLtmZ+F6yEkvgSvyG4mq6vfk3fY7UNHUms8ZY2uelWzmjotLSvVqMq/WgybHnx5dnInt6ncXh2GT+XUxb9Gl/U7MPBoNX+Uvf91NDavIi7NSdcM9SfgbS+TUr/ALo0Yfgmor5cuKX3tE6V58X1PdnJjyvHKo8HZfg2sXEYP2kjMvC9ZF28LftJMdDgnO5OXcuHUfCk249Vlnps2J3lxTXutjLwZE/mxTXk2mB2I5PynW4Uo0nKMUvv/wDs/Skfm/hGPq8X0ka/zY7fefpCIKaMmkARQAKUIoA+U+1GpeLxKEYv/KX9WfVnw32rn1eNTS/VhFfyv/cLHAwOSPZ7HZzRkbNMjIIez4c70sfdnjWex4XvpvaTKO5ReAkWgMlKZZAZLDZlvYCtkW5CoDRx5t8cvY5EYyfTL2KPHfILLZmWaZP5iwtgUGh34LwydyC9iepaAVL+4ll7EoC3RL9QQgqkXqsx7FsodQ6iX5i0BbI2PvI2QVPkck6kS31egGukdKMudEU74t+xRpxXuRwQ6pviH4sKOR8uK9lYE6fUjQeKTlc8kq8lsHgg3ur93ZBxucE3eSP4k+Jf0RnJekTnWNJ/LGK9kXoffcDruU6v4bvybRerJX0xXu7Of4dnNg0/XJXwgM6PSymlPN0uPaKTR6EIqCqKpehUqSRTKgAAjZidvg5GjDRmq62SXTzujx/ElJwl0N9L5VntzV2jztVDqtbbqrMT2u3zzlTPpfCtQnocK5dUfMtPg9jwbJ+YnF/quzHP+uyPfTs2pHBjleJSON5WnyeOZXH005NbB5dLkjHmu3c8bxXJGWCLjN9c58cPpSr+p7UMqkeZ4npsMpTyTtfK6leyfqdsM5b2jq6LV5cijicV0YY7SS733Z6WpzxwYp5JbJLZeb8jztNKOLE8OKUsqclKTSpX5E1uLLqsUJL6oycZQT2vzN5YzKxnbuaSS6cju+N/NVz+NnLOXynnRyyhixw6nHLGPS+KaXBuGaU4vqd09mu5jPDvaVzJu+D0MkvkXseZB9zvZpfml2tHLKdwjglK2Z5M36kbo1INXbo5sUNzr4l1S2PT0eO5W+EKsdvDDoxpdzkAOeXpuMy2R155G9jmySVHWluclrJlyo09l6nBkyqPe2akYrOSVHA3bM5MsnfY6uTV48aqU1fkjtjjaw7bS4I1FR3/ABPLyeJN/o4/ezq5dVmyqpZHXktjtjw5X2ni9XLqMWK1KavyOhqdTHPF0to8WdP7+TUb4W52x45j21JptfLS7l59C/Dbfezs4tOrt8L+Z32mnV7Uep4JFSWaDVuk9zgy6WMpJrbzo7vh+n6OqUW6l8v3EpI7nwMS4xxXsT8nxK/lr7zswiqNpIw06X5PGuZP3o4smixzbk4RcvPpR6TxxfKRn4MH2CvHz+Gxn0/BjCDT3bbI/D880ovJCl2s9n4MX3ZPyfl9bTKjoYNFPHd5Y9T5aXB2lgXw0pTcpLiXl9xt4J1tNX6keLKns4v0sgysFOLXS69WifCim/7tiSfLjKjdZU94fgzjn0NOOTG69QbPhQXGia83Gdf7h4YdXVWaPo22aWeLSUVkaWypM3HJJ9pL3Q0u0xrBBxaxJNW73Vs5o6iKjS3fq+SKUvQVb3jEaNtYpQin8mOLf7ByJ45PiL90cPw4t/QmHjh3x/gyaXbkljwTtSxRd9+n/cxPQ6Nxb+DG67clqOyqS+8tw82ho24/7P0/T1Y/iRaWyWRq/wASrROUVJanLF1uupOjVxk9p0ajBR+mVE0u3C9FqHt+VTiuU3FWbWPVW1HNhk1s7izl6ZPbqRVCSg0vlb5cdhqm3F0aiLUX8J35Wit54Rblh2S/Ulb/AAOaLn0OHztcXLlnGsTi9pSu7tsmqu434XD4viGKU8aTjuk+Yv18j6U+e8GSjr3H4ynJRdrufRIRKGiAqNFMmkBSkKiAfn32hl1+N6p3xJL8Ej9BPzXxefxPFdVLzyy/qUdojL3sdjswnYjLRGBHwev4S7wSX7x5DPW8Hf5ufuQegA2RgGZewbI9wIyAMohUQoG1wYyfSzS4JNXFgeNN7sx1WZyupu7Mda8zTLkv1KmcSas1YHImaVnD1b+hrqpbEHNwiWcPXe1lulZVcjMtmLtEA2Rsy2RuwNdROonIUd9wFi9iuKvYuwREmKNJItAcfQ27NdG5tUUg4+heRtRSRVuGUEhVE2AFFkotEEZb9A0iFHJHejt44KK9Th0sbfU1sdoyoAEFUhQQQNWUAcc4XwdPUY10NNcnoGJxjJU1ZND5eegrU9K+mT/Azon+TaucHvGTcL9T6CenSmpdvM8zVaWLjllFU+q9vMzljuaTbt4tQlhUP1u5HI6mJ/EgpVUu52elpHgyxu9NbVy9Th1EvzTjXU5/Kk/U32MTipx6ZcEx6pt1ozUMXUvlkoq1+1sSHX8KnFK25Nt+ZyxxQh9Ma9SPyO9z2idEb6pfNLzZd+SAyjkxnZ1M10wS8jqwaRckrpE0Q6qMuVkk9hBdTSSKrtaeHFbs9nFDoxpI6OhxXJS7RPROVreMUjaexjJLpiedqfFdPpm7n1y8o7mbLl1GvTu55xiuTqTzRhFttJerPD1Xi+fNJuFY128zpZMuTI7yScn6nbD49+2bdvXz+KYoOurrfodDL4nOTfRBR9WdKqIouT2R6MeLGM6byZ8mS3KbONnNDTTe72OaGlglctzrqQdJJvhWc0NNkn2pep3owjHiKRyJV2G106sNFBP5237HZx44Y18sUjSC3ewQ2bY4LsZbb2IrcIucqR3NNCcFTexxaFfnX7HppR8ioxG13L1Ss1avgOXoUTrfuX4nmTl+hdvIgqnF+g61Y6R0AG21s6JCLS3nfqXodE6GBtJeZOlfsozuiXJMDTS8hSfOxVJ9ytt+oGXBUZ6fU31hb9iiKLfDKuvysqqvpNxarkDDcm+B/wBpyWvctqyK4qX7K/AvTHyN9TT2imvc2pRv6GgOLoXsw1JdzmUVdil5Adfrl5sk8Mck+qTlfo2c7jCt1sEo9kFdjwPSY8OpnOPU301u/U908rwiMurJKT22VHqmRSohUQUpCoCopCgRurZ+XamTyanJLzk3/M/TtTLo02Wf7MG/5H5ZN/MyweuQoOrCGXuaMgD0/B3+kXseYeh4O6nP2A9VslhsjexBGQAojIzRAILAA2uBL6WEV8AeJlS+JJepwuC8jnzSaySpb2cDc/NfcjTLLxxI40vqZpJ93ZVCnwFcVyq00/uJBze0o195zdPoVRsg4VJ94tFWVLnY5lFE6PIDCyQb2lH8Spr3K8ScWuiLfqjK0yrhx9nQVptexm0HhaupzX32ZlCa+mafnaCNqjW3mcH55fqRa9HuR5J/rYpL23KjsXQvc63xvPqXuirNB/rr8QOw3vsa6tqOupXw7KpAcykatHAn5F6mBzpoHAmaU67gcu3YSlGMW5OkjjU/U11oC+o5Rhy3e46/UDk4RLMdXqbxxc5JJbPuQdzSJ/Ct9znMwioRUV2NkaALAABAgAy3RxrI3NLsBzGJy6Q5V9x1M2oVuwNTl1/K90cWeChDphFylN26NYsinjvihLI+qoq1VhlwabT/ADy22e7fYmodUos7WTJeNfm3L0idZRlK+uk+yOeeO50OBy2Ftm5xSVHEeK46qo5dzL3Nvcw9ywYe7DtFfYtOjSsXTI5b+ZtmWzSs9Ts7Wmh3aOvCPVJdzWfWQwQ6cclLInxWxPG3qI+g0sejCr2b3Z1tZ4vptMnGMviT/Zj/AOT53P4hqtTGsmVqP7K2R16peprHg/1vbu6zxTU6tuLl8PH+zE6NHb02h1Orkvg4pOP7T2R62D7NOrz5vuij0SSTofObdXFlUJSk7TR7up8PxaeUYYlaWzfds6uTAoy8imnRhh70c0Me2yOVR3OdY/zSl5vgg4FDZWi9PobWxl7AZpmqNdjN2BN12C29BJ7WKbXoBHZyYsbdehIrY7Onh192mhIjtafD0pNfediuzOuoZY8ZU/eJfz6b+iS9NjQ7H3FpXudf4uRfVjf3M0s68pJ+wRzdKIkcfxUyqVgbbFsinHqUW1b4RWvwIKsiW1mlNPa0cbjF8k+HEDll0x7mHmgn5+xHjTSXYw8NcRX3Ab+NBq3aNLJiS+pr7jEY7/NBP3RttVtGKKN9WFJXNI2lGvlkn7HWSt/or9iKPzJ/Aaa4dgdlxI4MkZPbqxyj6p2ciyRlw7A4+gKG/LOTuVNEVxKDT5NqL8zdpkdIDPzIqlL9kXZpNJcAcclm5UItfxEWXJHnBL7mjmW5enYK9DweXXhnJwcN6pnonT8NVad/xM7hkUIAg0iohUBSkRQOp4vP4fhWql/8bX8j8zlXUz9E+0k+jwTUeqS/mj87a3KPXsj4KydjqwGeDRGQQ73hTrPJfunRe6O34X/iX6oo9cMEApAAICkAgKQDaLLgyjUuAPHyx/Oy9zieM7Gb9NL3OM1EcagvM10JFpJi7WwRKolGg2FAkVFXsQYrcr4NP0MsDPTYWLyL1FUrQHE4PdGHBnOzLZUcPQw8UWvmjF+6OXklbgdd6fHT+RL2IsPS/lnP2s7PTsOlEV1uiXabXurI4ZV9OSMvdUdno7mXDco4Lyr9SL9pGVkkvqxzXsrOx0snSBw/Ghe/VH3TRtSi1s1+Jtr8SLEpXcVS5Ai4FMLFFP5Uc2LDdXf3k2ujDinklstu7O9h06i7e5ccElsc6M7NBQAABG6QFDMddc7Gckl088kGcuVJ0Zgm6l25OGUeqdPZUb1WWoRhF8+QHHmz7ySex1Jty54NT+Xdu/Q4urrey2FV3cXS8dV8rVbdjjlDLF2laXkzhm5RS6W17EjqOtNPZhNOaGevNP1NPUd30tr0Ore+/wDUxkca5a9iGnahkWeMqe659DhlGSbT2Z0MryQn8TC31LzZzR8QjOMVkpT8zz54Xe0scjjJMjTs3GSmrjv7GJS3ruY0jLTXcu5J5MeNfnMkU/xOH8uw001L8DUxtajm7O2ceRqEHJv7jqZdY5P5I9K9Tgc5S5bZuYf605Z6jJK0n0ozji37iGNy5TSPpPAPDccca1M0pSf0ryOk6V0NJ4HqdQlKVYofvc/gezo/A9NgfVk/Oy/eW34HqIWijji4xk4RjVLhGZ5vh4Op7vy9TOqmseOU4ctpNnh59TP40o3t9KRFkc08jlNybt8nWzfV9xrquvUk1cgrgSVs5HNqEYrhcHG3zRZTUq7FEqydPqVUw2qCMtpbM42+p7Cb3JB8kVqmbUAqZyQi5bdwjWmxqU6d0z0MenUd1tZnTYVDnlcpo7Vm4xWPhbBY96NN+pxPFf8AmSt+oHJ8NeaXua+FFrzOCeCUvqyWvVFWluC6M0kv5BXMsUTHRDe2qLDE0q+Nkb/kbUa5bd+YRxrElxL8CfBa7v8AE5V0Julx6GtgODoaHTLsdh8PzC9eQjr9M0VSkkc9bhx9Arg62uS9Xocriu6MuJRFKLQ22qbX3keMnTuByrZcl2qziSaNcLcg17MqbOPsZU5Svo6feXAVztpVYbv0OG5cvdmrdcAckVZyKKo4FOjXxAOZJGq9TrqbNLK0Qe5oVWmidg4NGv7rj9VZzmVVDuCkFRTKNAVFIigeL9rZ9PgzX7WSK/qfBPk+2+2cq8Pwx88l/gj4rbzKPW4IH2KdWEZl7muxG0BPc7XhzrVL2Z1Xwdjw/bVQA9oAASwAAIwO4EFFAFRqjKZoDzNRGssjrs7OqX55nAaZZHcje5bQAncN+SNcEUTHYCwCbfuC1QdAZpii3Rh772AdJmWxQ6bKi9RnYvS69S9O3qATHbklOxQFFXyRLcrXqBGjLW5u1XJjqQEaRpRbVEt3twckU5/LDdvlslqxYY1tZzxx0tlsahjVb70cvVRi1tIexymYq9zSESqDLlQU01ZUSc6OOWQ6+bI7ZwSy132Mq7s2qTbOF5byJPg6889RuT2Qx5e9K3/JBXPlyKFs66y3JSk7pbI488uqW5wylV0UWc+uT3EWox2ODq7IPIqqzI5VkanbJ1LqlSpcnE5pxJKSSCNTyOjLk5KmRytGOpJ+gHBnwZa+WLlFb7HVtnqxyVwzq6qEPq8/IqutDJKH0SlH2dBzk/1m/vMtItbjQF7+ZaRpcbBUUbe+y8zsY4448U35nClfY0rRKOxakfVeE5MctBj6NklX3nzeixqbtx6j6LRr4OhkoraPCrgmh2pZumUr4Rx5MiUk77bI6efUOVtbWcGTU3tYV2NRmTi4xPLnvK/SjbzWzibthXIn0pNkb6ronVwjM50uAMS8ibDq9ChBepmZq0Ycm3uBlo1FJdjN2bjzQHLih1Spcs9PBhjCFSSbfNo6+iw7/Elxwkd/ZI3IxaJWmrJGFP6pP0ZeOCWVGukUqM8l4ILdcD4ij9Trzom4S+7z2Cs/EvdOD8knTM5MkpSUbjGL5c1aOVRS7L7h1dK6b5AwvjRdfJJem1GvzrlbXRFeTuyfDj1J7p+jYjiSd2/vbZBvq67X3FlFuNRm4vzqydCu6Vliq42CFTtXNOvTc0m22ZtL3NbALFLsQepRSX6GvUllBquxGqVtbeout2zjUItyl5u9yKkpddxScY3z5lXl2LVk6aAuxWSMLOSMPMDEU2HE5VGuxtIK4FFlWN80zsKKRuOzVAexp104McfKKOUzFfKjRhQpCkFRSIoFKQpB8t9tp1HSw/if9D5JK1wfS/baf98wR8sd/wA2fOwXymoPToMvYyzowjI68ivgjQA5tGv73j9zgaOXSutRj/iRR7zADAjAHcCApAABUgCRpMiKB5ur/TM67W529Uvzp15JJ8moyxSon3GrCYGW/QIrle3Yy2FUq9iXZpEBszZujLXkVEaIWmHECUK7C6JLdU216oC1XI2MfLHa3XqRy323A23RlsnzPjYdN+tAXqM/O736fuNJNdg7AyoUt5OT8w4GkaUW+eCDMI+h28MOlbrcxjjG13fqcrmrpGLW5HKkqJ0W0xGy/ESv0Mq0nSDaqzgyZGqZZtuCaLs0mSVtRT3ZyTXTi28jhwqU8jk+Eay5erqjHsEdXK1F+x1JyW1vazk1E20dLJJ2RY5cmTqndUuEVT+ZLsdZy9R19PqFdnLNJLfk4c8+nGr2lLhehnNkThFr6k6o68pyyScpO2VHJjexG+WYU6VIz1NkHJ1By25MWRvyA5Ew3ZhPb1JbA5EcOot7Wbt0cWVt9yjgfIQCCtxO1o4wyZFCcbT58zqUbxvpkndepB6kdB0SdP5ezZzw0lO10P3iTRah5UozlFvs2d1R8mVHXhhljfyY4K/2XR7WnxdOmUZbtrc86mmd3SahdDjN1XAV5uotWku505M9HXpfGlWyPPlEyrhto5FstjPTcuSP3CtdTSZx3fLLQUebCKlaKv5BK0Wio45v1MLmjU43I1CCtsCRj/I7uihDJJWvmhv7nJpcUYrqktzs48cIX07XuWJXIopbIPknsVPzNMgLdszKMZKmrQFLRmPw3KrXUa6VdgVId+SWrCa+4DXbYK7tu15URvYRfmqfuQVN72ipyvdbdqIklfqWMt3sBb3MdKT6lf4mmXauACYvsZbROpWFa92TgNhJy4CNKd7FbVNvsY6a3Ft7MoOrS7FSSFWjS2IontwVb9imohRRVFRUygZSvuaS+4Jbm6TAz02bxRbyxXqjOxz6ZXmgvUg9dFMmjKqACCoqIjSAFIUD4b7YT6vFq/ZgkeXpk/hc9zu/afJ1+NZ/RpfgjraWP5le5pHZIVg6IjMmmZYRDeJ1mi/UyMb/ADkfcD6IBcAAQpGAAQAFRGaSAJAoA8/V/pdjrSe52tb+kR1GjUZqAbLuQoUXpIpUtx1AaSKqONyHV95FctojZxPLGPL38luydU3wqXmwjbbMSmly6MuMm/myN+i2KoxXEUgHVLtH8diU3zL8Dd3yTpCoop+ppRKlRt78ERhQY6ZLg5OmlyYabCp7sj5DRVCwIl5qzUU277G4Y99zm+GkiWtSOK+lbchSUbZnJ6HBkb47HKukjtrOn8pxylUoK/ls6vxKjRiWS+5na6dqWTrf32diEnLDG3bZ5sZ3OVe52tPnU21f0l2ljs9ThjbirOCK6IScvqZ2kriq7nHkxPpaNxzeXllcmdPLKm6O5qI9LZ0ZOm2SrGHIRlb3JJpc7eRmL+YK1kaOJyrc5JNHE6vZlDqHUZbp0RkHImWziUn3NKQG0zSpbnHZY06A31N8Iz0ObuX4F70uDnhFbMDg/Jk/Q1HQv4WTJ1cLZebO1sjnwqqZUeNKEoWmmn6k4PqMWGGTG/kjcuW1ueZrPCMi+bErfNBXl3sFkmuJyXsxkxyxTcZxqS7GQOeGrzxdxzTX3ns+C6r4sp/HlbqlZ8+e14FhxTn8STcprhdkB6OpjJputl3Oi1ye1qoP4SijyZw5S5Irrv6Tjb3OVo4nsRUb3CuyXTKijadC9idioIyzs6bB8TfsdabSidnTaxxj0tbehUd6ONRVIu/YuKSnjUr5RrdcFZYt16ltlcWzHwmv1rYG7aV9jHxYqVb7+hVjkruTZVD1KFpu6V+Zq2YbdqKq/VGldeoC/MOS9R94pAHIKWwdIlJ8Ioqm7NfEpcGGkydLIOVZEl3Ksiav+pwNP1HVQRzdSZLRxdy9TSoDlTvg1fT2OKD33NylbuwDnJ7sKTszze9GlQHLFhOzEZepqyK3ZuLOJV3ORNcAbRpcHGmjaaKKEwnQcqIHLOxo99VFfeddK+DteHx/vHshVeojREVGFUEKQVFIigaKRAD828bl1+Lal+eRnLo4Xp0dPWSc9Zll5zb/AJno6OL/ACeJpKg4DY7HRllksrHAGbLF1JMX5k7gfRQ3xx9imMLvDD2RsBZCkAApQJRrkLgoAgDA87W38T7jqPzs7muv40fY6ObLji0pTjH07mkRyJ1GHkt1DFJ+stkSpum5qPpFBHI3Sbey82YWWD+nqn/CifDxp205Pzk7L1u+KQUbyPiMY+7tjoTjUpOX8kVPYWBqLUdopJehpyM8L1L24Aje5UxzyNgJybXApILcCovVsZotUiDTexES7RYqwCtrg5McNtzUFvsjfeibajUIJK+5mck/lRrqql3ZiTintz3ZitRicdjqZVTO05OXHBw5IK6MVuOlJ1ZxSlwc+aO+x157SMtJLKoRcu72RdJJy1LUU25LhHA/zmRQVu32Vn0Hh+mhhx2odLfd8mpGLXYwRl8NOe0vLyOVpUVHFlnUajuzo5vL18V1Ojyc2zPZ1NSU3f0rk8XO2puyK4ZSbVeRx2JMlrpAy5sz1MSe5nvsBXJ2bUtjHT3ZW6KNXZTHUgmEciYUqdCCpdXcs6hT8xpW8cupo53JRR1IzV2jSyb7sg7MMly4OeOSVbI6+HeX3G5S+HG1uiju4M0n9J2vjtr6912fc8qOojGPy8mo6i3fciniOBzXxVDpfdnl9z28utX5JOC5o8TuAPT8EzLFq0pSpT2PMOzoZqGrxyatJ3XmB9e8qldX8vmdTWTipQnGu/3nFLUdbezjfZnHmyqUIx/Zsg682k3S2OGbtm8jbb8jhnsFVvYJsyt7LHaQGrbNWxZmUtio4suTeiQm0zE/q5JcUB6Gn13wZJZF8j5rk9HDq9LmfyZ435PZnzzncdzqTdzdFZfaL8V5olnyODWajA/zeWcfZnfwePZYVHNCORea2YHvUWzpabxTSajZZPhy8p7fzO6uLtNPugI0HYKURx29fUihJP5q+403TQtu6Aig5Ly9GOlp9qNQe3zKmaaXmBxOPqVI216jpQRi62Ls+UWSSIqe64ArhF9tzgzOMZxwwUpZXu6/VXmzWfO8fTDGlLPP6Y+Xq/QmDGsMXb6skt5z/aYE+Hkil0RUvVszkyZYpXp5e8aOw3eyMrqS+aVsDrPUKKucMkfeJpavDaXxFb7M56bHRH9lX7FGI5otbSi/ZnJ1vZp8eRh6fFJtywwbfejP5Njr5VKNcVJkHMsj9y9btfLd+pwrA1v8bJ+KZroyJLpzX/FAK7HWi/E8jrdOfn82/vaEZ5U/mxV6qSYR3FksOaZ0/jNP5seRe0bNfGh5yX/awrtRmr5o9Hw3fLJ87HirPib+Wcb9z1/BX1/FknfH+5L6HqlQKjDQV8EKBUUhSDRjPLo0+SXlFv8AkaOv4lLo8N1Ev/jf9APzXI+rM3zbPZ0kL08TxOZ/ee9p1WGKpmojrPYxNOUKWz8zfJGdGXEnOK+bf1Ru7SaK+DKSWyAvcncNE7ge/p99Pj9jlOHRu9Lj9jmAhQWgJRqgi8AAUjAEZSMDzPE8alOLk5VXCdI6PRHGvkikej4h9UTotp9yo43b3oJtcla9RbqkVEbt8UE13I/Vk+8C9Ww5JQoK0nuVSMr2L6AaTLZmy9RBU9+CvknYbFFsqdmOO5pMg09uCxdMjut0aTpepmtSNRbW/n28zd78UcfU1v3Ck36mVacnLIq/As1tSZIKlZmU6W5KsWUumOy3ODqbe+5xZtVjg2utP23Onk18rfQlH33M6ta3HbybfNLY6E8txbS3fc4Z5JS+aTbfqZ6jXink7GHUZcKaxtRvvVs7ENfmi9ptv1Z0UbRrTNenj8SyLmmiZfE3xHZd2ed1Mk+Co3l8SbhlVV1bLuzoZdR1JS7vk3kV2daaRNA52ato46oV6gHIsJJPcw9+CUBzSkq52ONyslE6SjV0FyShRBzY5VHkTyeas41J1S4J2AOTvyL1NGSvzA5seaS7nY+NceTork37BXPOavZmHN+Zx9ykVySyOdbmCFAGo7NPgnIsD6PHl070eOWRZJSa2c2kdWc4Nvp49DyHJvlt1wdnSy6nUmRXbbtMwo9XJ2IQiohxT4RdDrpKLoi5to5vhrl2SSKjHJmVU65FehlrbhgdbJS24Zi9jWoi0kzgthBye6MFbIEA+BwR8UBUdjT63Pp2niyNLy5TOv2IB9DpPHcU6jqYfDf7UeD1oShkgp45xlB90fEW+xz6bV59LO8ORx81ezKPsVJPhplPL0Hi2LUtQy1iy+vDPRbyKVOK6fO/9gNpeRd0m6v0MNvshjy45ycVOLkuUmBXlipU00zacZXT45OJtvIoyh0p7Jtrc5KUb2+4gZHGKtySXmzgz51BJY4/EyyXyRXHu35F1OeODD1yim5OoQf6zOPFieNueVqWaf1NcRX7K9Co1gw/Bi3KXXmnvOf+y9DksytyrcDVrsE0yUbhCijNPsKZzKD8zSxhHAky9BzvGidNdgrh6WkEjl6R0x8gONonc5HQUd+CjFFN1TNxSveJBwOKd7Jv2PX8FgoYcjSSuXb2OnUVzTPU8OilgtLlma1HbKQphVQIVAUqIjRBTz/H59Hgupd8xr+Z3zyPtVPp8FyL9qSQHwcFeRH0OCK+FE+fwK8qR9Dir4as0joIB8EtOjoyMz/U1wRgRjjkEA9zQb6SB2TqeG/4WPudsAVKwipAEUBACFDAjMtlsywPP8S5iec2el4jijlUeqU4tcOLo856TIpXj1Da8sissRE2RtmZw1UH+jx5P4JV/Uy83RXxcOWHr02vxKjauzSjZxR1GB2llin5PY5E1JXFpr0CuX4a6b2M9NmOpmoyYVyLG12JJUTrlRpOL7EHE0y0zk6qlxS8zSSkvII4lsVe5uUV6k7VRRlc+ZtXFEUX7F3ILb/+yPzssYv3OLU6rBpm1lyJP9lbv8DLW3LKXAnkx4oqWWagvV8nj5/FskrWGKxx83vI8/JlnOVzk5SfduyaXb2tR4vBXHDFy/eeyPOya7NlT6sjryWyOn1epLLpNuZztcjqs4rKmEcqZqziTLZVc69zS8zijJm4sDae4lRkNhHHkOCSs5ps4nVkHG0Ro0+QwMUEUUBKTFFSLXfsBKKkW1tS3JuluBNipWVAKlEo13J3AnSbozRqO6ICX4iilCjXkZo1uKZFBQ3KlsBK8jv+FaSWoyufUowhy2dHc7emyZMLU8cqdgeusEmkkrOWGlcd539xvR6zHmgoY9pJXJvlHfzRw4IRjfzTklu+SjyssIxV7+x1443kbqkl5ne1OGOTP0q3HhJcHBqvifFeBrqUFfUtxsdZwqW/BxySd7/gc+RN49vqWzvg6OR9MqfAGcyio7nnulI7mf6XR0nvuBCclfHqTlBAncoS9QiCwAAHBP6FRruex4b4w8Sjh1bcsfCn3j/5PFovLIPt0ozSkmpQkrTXDHwYxacelJdq3/E+e8H8UelksGZ/mJPl/qvzPom352vMK06a3Rx5s0cMFKVyb2hBcyfkhLJHFjeTJdcJJW2/JGcUZyks2VL4klUYrjGvJevmyjMcPz/FzJT1Hn2xr9lf+TlUbNJLuaSQGVAdHc5PZirKjCikvM3GULq/m8h0CqQGuou/JhN+W3nZpsgdXka6rRhuyp322CqnZrngy15M1RROkNeRWwtwMUzVutnuXvQ6QKm3zyexoF/dY/eeMl6nt6PbTY/YzkrnKQqMKpUQoFCIUgp4P2wnXhkI/tZP9j3j5n7az/MaeHq2B8tpleaPufQQ+hHg6JXqF7nvR+lG4jzluQW0rMSn0OmtjemdtNjkjffsSDckBWRlJ23A9jwt3pfvO8joeE74JL1PQQBIqKhVACdigCEfBSNgZZllZGB1NYvlVnTbO7rVcF7nSa9CojLvWxkX2KiThCa+eEZL1RxS0ellxj6X+66OZAK670dfo9Rkj7/MZ+BqocTxz900dzkWQdFz1MXU9O3/AAuxLUQhtOGSH8UWd2y32A6UM2GT2yL79jmjkjJfLJNeaNzx4p/Vjg/dHE9JgTb6HFv9l0FcvVexOo4Hpf8Ap58i8k9zr6jPl0tKWbHkl+ylugj0Lk2dbUa/BhtOXXJdo/8Ak8vNrs2Xbq6Y+UTqt3sRXczeJZ8qajL4cfKHP4nSbthsyBXzZO4cm0QCpWEirgzbsC+5UzJQNXZpMyi9wORcnJGRxRORUByWQiAGJcnFJHLIwwONojRyUZaogx0hrzNN0YasBdcDnkVRaAMBp0EBaIVoBUrcbloJEEfBYkrcIDaY7jgLgKCrHYqQFSNpURR2NdqCstI5ITUa2MEog9HSZo48qnCXTNcWc2TX5JZYvK3KUXfUjyk2jayPuFezHxDfHVUlX32cefxB4vEZKSkqXS0eX8RXuuDOR/FyyySlcpO22B7ufLUJfEcfniraPM1K6Uv6nWy5c0oqLyXFdjilN9Di3YRuU754Os/Q1cq5MlRGRvYDkIj5CK1aMrgB3BaJ5lAltF5ItwgUewAqPpPCdWsmh6c06eHa3y0+D56C8z1PBHGOvgpJfMmo359gPdxxk3HNljU6qEHxBf8Ak0rb4NU7KlQVF7GlKtyLd+RpLf0CC8zQquCrjcAmy8rcdy+wE6TMoO1W5sl0BmvMfeN+5enbmgpxyW2SmFx6hWkt7NdPckduTVgRBu2XsTuBVtvR7mFdOGC8kjw7rse9DaKM0aKQplVKRFAoBSAfJfbWf5/Tx8oN/wAz60+K+2E+rxOMb+mCEHleHq86PbS24PH8NS+KeyuDcR5ktpLumZSSbvmzbqUb4ZhfNu9jtXOKRKitEdmGk+8FIB6/gzvHNeTPSo8vwV7ZF7HqgEgBVICAplgGZZW6RlgRsyUgHX1f6M6duqs7mr/RnRdmohS6tyNb7GqZUioxTL07G6MvYDLT7Mm63Ncrgy0+zIq7VZnhWTpdV3fc0k4xogxKfTvRxPOoJvLOKXmcWt1GPEum7n+yjysmSWSVyf3AdrVeITyfLi+SPd92dBytmqfcnSXQySqN9PYOI0rjojaN9AcBpHHWxOe5ydJHEgyluRqjSW5JLcCFJW4rYCp7mrMFj3sg5Is5LOFM2mFcyZbOJNGrQBvcy9mytX6GZ7bNgZcv/wDBlvz/AARa28gopdtyDNWK2NUQCUPvNUEtgM1YqjVADPccmqJSIIXkACdwtmUURVT3F0BsigtzaM0bRFWJW/IhLAm4bKRhQnULAF6iqXYzdERRXIzZWQIg5DIBGqJwjTMsIj3CKOwEJYDKABUrCIlZuMQkbQFSOfRzcddp2u2SP9Tr9R2fDop+Jae+FNSf3bkH1d/M/cu4VNlqnQBK2bjFMyqKnRRqqFbks0lsBmh3L7igCYpFpo1W26AiVF/oXp8iV58lUS9BVCJeXzZBlGkhuOloC1sZFOjSA1iV5Ir1PcXB4+n6fyjH5tnsGaqoqIUyqmjJUQUqIUAfBfaqfX4zl9El/I+9Pzvx6fxPGNS7/XosDwyPzs9dI8rwtbtnrLg0jx03L2NUZx7wRtnTbKPYjL3IQQhaI+QPU8Ef5zJ7HrnjeDP8/JfuntUBAABDLdFbZl7sBZlsrMgRgpAODU/ozpNNHe1KvGzp9KNxESstC0PMIy0SULrc1foRSTQGHjSdpsGjLTAitnR1uvUH8LC7l3l5GdfrucWB8fVJf0R58IdT4IrLuTvls0sfodiGFcs5vhLbajWkdP4Vs2sLo7qxrpT9Tl+DGio834DTSfcvwN9kel8KnukPhpxtL0IPLlg335I8VPg9R6eKjbXuY+B1JtL2A8t4muxh42ep8H04OOen+bdDRt5nQ9yOHmek9PfCON4LQ0bee4kcTvfBOOeIml26nTuRqjtPE6M/D/EmhwUy26OV46J0XsTSsKRercy93S48yJXxwFcnVd0qXmSu4JZBVYbtiy2gI1RDWxOwEFAqIBC0QgAbjcgm7FDhFAm5UB3CncqXJOSrfYCpGuOCcIpVCMrI6IJXqCFv7wDJQ28wUOLJ7iwwBBYAjAAEYYoBE7D0AAm3AZRQESNqIUdjkjHYCUiOjT+XYzL2CJXB7f2f015J6mXEV0x93z/+9Txd+aPr9Jh/J9LixQ3SVt+bfLKOzaS+Vchc7mFKiq27sitvYnVfCM273YvgqNL+Zq2jCdm1Vc7gE2a3J5WyO+zCt7+QdmUpPmzS435AC3Qr8QnJJ3G9tqfIGlEiVGk7rZr3NJN1sQZiq5ZZPbk10Nv6X+Bfg5HxBso49qFnL+S5nxFm1o8z5SX3k2rOhX96jb27HsHR0ukniyqU+lpcUd5GaqgAgpURFIKUhQB+aeIz6tdnl5zZ+k5X04pvyi2fmGd9WaT85MsHpeGL5LPSXB0PDlWM79GkeWqHIDNsoQr4JwqAhGV7kA7/AIO61fume7Z4HhLrWL1TPfAgYIwIzDZWR7gRkLyQAQpAOLUfo2dJcHezJuDrk6Txz/ZZqM1OexLqy9OTf5X+AWOfdMozbZKrlG3CS7P8B0y8mBm74PK8S1tXp8Ut/wBeS/odzX5cmDC/hQk8ktlS49TwXgzX+iyN/wALM7VcdI7EKS3OvHHmv9Dk/wBLN9Gfj4OX/QyymnbU0mbjltnSUNQv8jJ/oZtLU1tgy/6GXyNO9HKk13j3ORZKfG1HQhHU3vgy/wClnKoaltfmMtr91jaad2WTjjfejUGpNeSOtDDqW/0OT3aOXHh1PfDMiuzFXFJ7Pv6nLLFck2/u7I6yw6hqnilRywx6lyTnB8+ZFcr0yr5X7UYlpHXNv+p2MfxepJwqJzK+6G00816OXTsqvk4Mmmmn9O3CZ7VDpTrYeVNPDemqXS16nDLT1z7+57/wYL9U4smkhNfSrL5Gnhfk92cTwJNtuj2n4fJpq4qx/Z0lw4uy+UTTwp4nfRFXN7pHHmxuMlhxr56ucvJHv4vDJxjKU5xlley7JI4Y+CTjgcPjReST6pza5JuGngLF1ycYKorlmnh6dkfQQ8EjDGorJ7uuWH4In/nV/wBo3FfNyg0Z6aR9I/AYv/Of+kL7PY/+vL8EOh800+BWx9L/AMO4v+vP8EX/AIcwf9bJ/Iyr5l2FwfTr7Oae/wBLk/l/4H/DmlX+Zl/FEHzN2K9GfTr7O6T9vK/vNr7P6PzyP/uCvluklH1n9gaLyyf6irwHQ19Ev9TIPkkg0fXLwLQ/9OX+tml4HoF/lP8A1MD45ItH2K8E0C/yf/8Apml4LoL/AMOvvbA+M6S16H2a8H0H/t4/iy/2Rof/AG0APi0i0farwrQr/lsf4Gl4Zol/y2P/AEkHxVDsfbrw7Rr/AJbF/pRpaDSJ7afF/pQV8Iwfe/kWmXGnx/6UaWl0/wD0Mf8ApQH5/Qo/QfybD/0of6UbWHEuMcV9wH52ot9i9D7Jv7j9E+HDtCP4F6I/sr8Cj86+FN8Ql+BVgytbY5/6WfovTHyRemPkB+dfk2btiyP/ALWX8k1D/wAjJ/oZ+i0i0iK/OfyLVc/k+X/Qyvw/VvjS5v8AQz9FpeRaCPzpeHa1/wDK5v8AQy/2ZrX/AMpm/wBDP0OhQH54vCtfvWky/wCkq8I8Qf8AymX8D9CoUB+frwXxB/8AK5DcfBPEH/ys/wAUfe0FsEfDLwLxH/20vxX/AJOSPgPiH/Qr/uR9sWiq+If2f8Rl/kJe80P+G/EW/wBFBf8Aej7cqQHxWH7Ma+WSPxFjjC9/m7H0K0Go/dv3PVKTY8qOgzp23Bm1oMv7UUelRRseb/ZuS/0ifujS8OlW819yPQKhsdCPhrX+Z/I2vD1W8/5HdKhsdP8AII7XNlWgh+1I7gJsdaOhxrvL8TS0eG76X+J2BRdjiWlxV9JpafEv1EciKRWFhxriC/A0oRXCRSgOlFoFAIIAClIVEFAAFKRFIKigAcHiE+jQZ5eUH/Q/NHvLc/RPHJ9Hg+pf7lH50vqLB7WgVYkd1X2Opo1+aidpGkeWx6AdzbKPghXsT3AhDTMv3A7XhjrW47Poj5zQP++Y/c+j7EEMtl2oy9yiMyUlgQAAQFIBBRSASkKKQARooAlLuiUa9yASkOlFQAUKQAVKFFARKLQAEFFAEBQBCkAAoIBQAAAKQBQAUFAoREUAKAFAAAAUABRQtyoggKAABQIUAAjVERQoUhQFFIUgqKQAUAAUAAUABQFIEQoAAFQCBSFChSFAtAFIAAAoAApSFQFAAFQBUFCkKBQABUUhSCgDuUUAWQUIFAIoAFKQpB5P2on0eDZF+00j4OD+dH2f2wyV4bjiv1pnxuJfnEWD3NMvzSOytjg0+0EvQ5qNjy7Iw/Qhphfcy13NdiATsGCMK5tFKtXj/iPpT5jTutRjffqR9NewRGZK2ZAMgDAgDAEIygAQpKADcEAPkAUA5IUgAAAAAACAAAMAEAGAAAAAAAAAHIKuAIUUCAAVBQAAAUAEgABQAAKAgBQikAhQUAAQCkKAKQoA0QqCgBexAAAFAFgUIIoApCoAAAICkoCgUUAAEBQCoAWiFIAAApSBAVFIUBZVucUnuag3Zjy703rpyIpKKjbKjuQoFKZKBSohQKAUAUhSAUhQKAUAUhSD5j7aZKxaeHq2fL6enkSPoPtnkvV4YeUL/meDpFeaJqJXt4vpRy7vuYx/SjkNDydvMJo4+pDqKy3aI2jHUjkjCHTbdIDNizXRCS+WW/qSeJx72FXC0ssX6o+lg247nzMcUlJNbqz6WD+SPsUVkDIECFHcCANkAcApAHYhSAAOOSAAUgAhSWAAAAAAUBogF7kKCCANAoUAAAAAAcAAigAAPQq4IoAAABQAAAFIUAAAKioiKQVAFAEDLQEBQBCgAUABVQAApSAChAEFsAoApCgCkKFAAEAOwAFIKApSFAFIUgoAAFIUAUhUAKAgMuO+xqEaNAzqb2u6qAKaAAAUpABSkRQKUhSAUAAVAqAUUACgFIPhvtbkUvFnG/pgkeZoleVHb+0cuvxnUPydHX0C/OI1EexBbI5DEeDRoaejwP8AyomXodPL9RHZshpHVl4dgf6rXszjfhuJcSkvvO+iNAec/CoPeOSSH9nSSr4rfuegR2B5z8PyrjLt7HsY01jim+EdZ2dqP0IIMAnAAAlgAAAIABAUgAhSUAAAAjDAApABQQpFGyFI+AAACHAAKBSAgAAAXkAqnAHYAEUlFIgAUKAAB2L2JsUCFAAFAIBQCigAgFAAAAAWiFAAACgFCgBQAAAoBQCLREUgFIUKAAIAAAUhQKAAKACCgACghQKAABohQCNEKiAUhQAAKqgFAIpCgUpCkBFAApSFAqKZRQKASbqLfkgPznxifxPFNRK/12a8Oj81nW1UuvVZZec2/wCZ3PDo8lg9OJr7zKNG0dkeRaHT6FREiteZYKVs003yBwsccnJ0EaSQHGc8PpRxuBuG0aA0QpGECPcAKD1HICIQvsABCkAEAADuX3MgAAAoAEFBKKVQjAAAWERAAIqnsCkQRQRlAAIEVSFIBQAAopGUAAABSFAFIKAoBSAUhQBSJFApCgAQFAAAKFIUAAUAikKiAAilABFIBSFAoA4AMAAAABQQoFAKQACgAAAKABSkKAKABUUiKQCgACgBQpClAqIUClIUgFRCgUBFChSFQRTi1cujS5ZeUH/Q5Tp+Lz6PC9TK6/NsD85k+qd+Z6Xh6+U81VZ6ugTUEWI70fI0ZRo2O8o3Rukti0GBnpSFFIwjLvsyNWVkZRnhHB8RQ1Kjf1HY7HDLT9WVZFKmgOwRl7ECBC9iAACABy9xRGBSFIAIUgAAMCdwWiEABAAByCqAAIADgAAAL3AAAABQApAAAAIAAUewACgUAAEQCgACgBVAQCKgQoAFAAAoEBQFAAAKAQCkKUACgCk7ggoCKBQQoAMAAUiAFKQAUpCgO5SFIAAAoAAoBUANURFIBQigKAAFAAUKQpRQgEBSkQIKUhQKUhQCKiFCqeX9o59Hguf1SR6h4n2tn0+E9P7U0gj4lcnraJVjR5EU+o9rSKsaLEdlGjKNI0PTIwh2NIyUUGBl8GXybMsgzRqPBls1HgoVRLKQIELywFQn3FIEEKHcMKEYAQAJ3AMIAAQtAgELwQoo4IAAAAApAAQAAUUEApChQMAAgAgKhQAAFCIAAAAcBAUAdwKXuQBVAARQQAUpAFUIhQiigAoCgAACCqwQoAoAAoAAoAFBCgB3AACigAUhQKAgQKKABQAAKLAAoAFRSIpBQCgCkKFACgQqAApSFChSFCBSFAoCCApSFAp859sp1pMEPOd/yPoz5P7aTvJp4X2bA+bx/UqPa06rGjxsP1o9rDtFGojmiaIgaR6QItxRRpAl9IbTAlka3DHIGWipeQYi1YAhWRhEAAAhSFAAhADFAASigCBgAAAwAZAgKRgEFRAUqoAAHJQAAAIBSFAAFAgKQCghQBUQoAAEApCgCkRQAKAA7gBVAABFAAUAigEUhQAHYEAoIBQCgAEUAAVACgACoJFoCAtCgIAAKAAKUhSAAUAAAKAABpEKgKKCKQCkKAKQoUAKUCohSAUhQBQgAKCoAUhQKgEAKfF/bCfV4nCP7ONH2h8F9p8nX4zl8opIDz8CuaPZxbRR5GlV5Ins4+EbiN9ikSBUeknt6BSRlFrzKDlfYqswvM05W6ArfYi2HVZht1sBZUSFJszXdsuNb8gbIwwEQAACFIkAAACiCwAAAEBQBCFHYAAAJRQRgCiyMKoRABQAQAAECohQoCgAAAAKAADBAFAtgCkKABQFBQLQEKSigCkKACKAABSCApO5RQAQACgCkRQAKEAKgUAkVcgqAoAAEZQBkpCgAABSkRSAVEKAKAAKKACigoAoBAKiFAFACgBSgUhQBSFIKCIoFKQoApChVRSFCB+deNT6/FdRJu/naP0Ruotn5prZdeszS85yf8wN6PfIj14cbnl6JfMerHg3Ea7F+4iKUd5OtxzywyWUVyrZcDjdmeShGqskkkS35kdvcCSQgvnI9uSw+vYDkZOSsyEUhTIUBSBAhQ+ABAAAAAg3KSgHYAAAAAAAAgRQAAAoIVkAChQVQQoAUCgACAUI8Dx/WarDqsOLTZHHrXEfOzueB62er08o5pXlxunfcg9NgHy/i+t1GfVZlgyTjiwbPpdWwPqQdLw/NXhuLJmml8u8pM7cJxyRUoNST7pgbKcObUYsHT8XJGHU6Vvk5VurAoOPPqMWnxvJmkowXdnX1Himk00YvJmS6laS3dBXcKdbS67T6yLeDIpVyjep1eHSw68+RQXa+4HMWjyf+INFdfnK8+nY9LDmhnxrJjl1RfDA5AdJ+J4VOcX1JwderOOPjGLrSnFwT4bYHolPOyeLQ63HBCWauXFOjn0Wtjq4uouLXKYHbIdPxDxHFoccev5skvpguWdKXiniOOHxcnh1YuXUt0gPaB19Dq8et08c2J7Ps+zOyB5+XxCcPEoaWOnk4vmZ30eZk8QyR8aho1CPQ4233L4n4jk02TFp9NBSzZeL4RB6ZTysS8Xx5IvJPBkg38ySqj1QOHVZXg02XKlbhFumcHhWrnrdHHNkjGMm2qXBfFtvDdR2+RnkeEeL6PR6CGHLOSmm20ovzA9zXZ5afRZs0K6oRbVnF4Pqcms0EM2auptrZep5fiPjmkz6HNixdblONK40d/7PKvB8Nd7f82B6iKjyJ+F6rUzlLVa7JFX8sMWySOnieo8M8Zw6ZaieXDm7TdtAfScDqS7o8X7T5p4tFi6JNN5Fw+TGm8HyaqMNVrc+T4zpqMXtFeQHuppvmyt93wfPTb0H2ji238POq5O79oNW9P4e4Q/SZvlikFelGcZq4SUl5p2cWXWafBLpy58cJeTkrPKzzl4L4BFQdZWqv1fLOvosPhEdPGWrz4sueaubnK9/ID6CGWGSKlCUZR807MY9Thy5ZYoZIynHmKe6PnvC8uLD4/PT6LJ16bJFuk7SdHJqP/T/ALS4svGLUKn5X/8AqCPoZzjjhKc2oxirbfYxp9Ri1OJZMMuqD2TR5X2j1E/yfHpMP6TUSqlzR6mj00dLpMeGPEI19/cDnKQoAL1AINIE7FApSAgpSFAFIVFFABFAUAEUhUigUhUBSogRBQgWgoUhQigAKpSFCOPUS6NPkk+FFs/MpNubfm7P0Xxafw/C9TLyxs/Of1mB3tDHc9OJ5+hWx6ETcRpGkZRequxR3HwQoZpDktkFkBuyNuqAe3IGG6LF/MhyI/UgOZkKyMCAAIWCAAKAAEAAWAAABOGA87Be5AHYAMAOQAIXgMBTuXYgIAZbACwEAFlAAFIUBQoDsB894zv41o17f1Er8M8cUuMOo59y+MP/ANb0Xuv6nc8d0v5RoHOK+fH8yIOx4pq1pNDPIvq4ivU8fJpHp/s9Oc/0mVqTOHBmyeL6nS6eSfRiVzfmev4+unwma444AYMC1HgcMT749vc4vs9nbwT02R/PilX3Hd8MX/p2D+BHj6+b8J8Veoirhli7S8wrmy/+ofaCGNb4tPu/f/8Aye+tkeP9nsDjpp6ma+fO7t+R7CA8r7SX/ZU/4o/1HhHhunjo8ebJBZcuSKblNXXoh9pf/wCXL+KP9Tu+G7eH6f8A/wBa/oEePHHHSfaaMMK6Y5I20vY9bX/kcYwzazoqD+Xr8/Y8zLv9qsf8H+zL43ik/ENNlyR6tPDm+CK1qfFNJn0uTHjw5JpxpP4dI5/s6pR8Oqd2pPZjP4hjyYnp9PjlKbjx07JHL4N1fkb60k3J8cFHS8Oxwy+LajrTfS7V8cnP9oFFaWEum31VsTwqDXiOpfzNebW3Jy+OY5ZNNFRUnUrqKtgdrQYoY9HjUIJJxtnneGuvGdTG3ST2vbk9bTpx0+NNU0lyeV4Xpc0PGNZmyY5RhP6ZNbPcDpa3Jml9pPzWOOWeOK6YydLg9B5fGJxcfyTTpNVvP/7J4l4fqFrYa7RVLJH6oN1ZqOu8Tkqj4bUvNz2A5PAtFn0WmnDUUnKXUkndbHqHX0f5R8BPVdHxXu1Dheh2APAfzfatekP9jveJeGflkoZcWR4s0PpkccPD839uy1jUfhdNLffg5dXh8R/KHk0mbH0NV0ZFsiDpR1+v8P1GPFr1HJCbpTie9F2rPHh4ZrNVqcebxDNBxx7xx41tZ7CSWwHS8a28L1D/AHDg8BwY34VglLHBtpu6Xmd7XaZ6vSZMCl09aq6sug0v5Ho8eDq6uhVdVYV0vHIRh4Tn6YxW3Zeo8HyfA8Cx5Gr6IOVfidzX6Ra3SzwObgpd0NLpI6fRw019UYx6bfcI8jw/FqPGYT1Gp1WWGPqqOLG+lI635Nh0/wBpNNiw5JTreXVLqaZ6MfAYY5yeDVajDCW7hCVI58HgulwanFnxqSlj9bt+bA6f2pd4dNHzyHu4l+aj7I6+t8Pw654/jdVY3aSdHaSpJIDxvtLgb0sNRD6sUr+46mmy/wBs+LYZVeLTwTfufRZsMM2OWPIuqMlTRxaPQafRRcdPj6FLd73YHn/afTyzeGXBX8OSk/YzoZ+D5dJCbhpoyUfmUkk0/vPaaTTTVo6U/CNBObnLS47fpQGdHl8PyZ5Q0axOcVbeOPC9zq/aXTPL4f8AFgvnwvqT9O56uHT4tPDpw4444+UVR0PHtRPD4dKGKDlky/IqV88geZ4NLJ4r4o9dmjUcEVGK9f8A9Z7fiWtWg0ks7g500qTMeD6L8h8Px4mqm11T92d1xUlUla9QOHQ6h6vSY87g4davpfY7BEq2WxQBSFRAKiFAoACqVEKBUACCoBAByUFAhQVFAAoAFAApCkFKQoUKQoApCkR5n2jn0eC5/wB5JfzPgUtz7X7Wy6fCa/amkfFR5LB6WhXynfSOlo1UEdxWbiNF3IgUd3uAXk0iWC0hZBmqG4fIdgZYT+ZBsi5A5yMpAgTlgWBAwAAA5CgFBgQABFfBAACAAEL2IUCAoIIKK0AAIUKELyAFgcFAAAAEUAACkHTz+H4dRqcefJ1dePinsdpxUouL3T2NFA6mk8O02jnKeGFSny27ObU6fHqcTx5o9UH2OUAYx4oYscYQVRiqSPD8e/vWr0+jhG23bfke+Z6I9XV0rq86Cs4cUcWKOOKqMVSOWguAgjGTFDLHpyQjKPk1aNxioxSjSS2SKArPRDq6uldXnW5Wk+VZQBlRjFfLFL2RY/gUBFARQoi0RFAFIUBwUAAi0AALQBBSkKBGh2KKAheQwBUVEKgKAUAQoCoRo0QIgBQAAAqABBQAFUCioAikKBbAKAAKQCkKUCgpFAClAApAKiFAoIUCgACgFCPm/tlOtJgh5zv+R8jDlH0v20neXTY74TZ83jW6ssSvV0n0I7aZ19N9COwjY0UiH3gd0hQaROxDQe5BCMrVEYGexLplZnkDsVsgwuEAIwGQIAMBSwGAIBYCBEUASgUgADsAArYFCoAAAoABQKKIJReAAAKSgFAFQCgUgUKRFCBQCCgACFAAhUgUKAEAoCAFAAFADVkAqZOxUgKQoKBQEQVFIuSgCgAC1RFyUChAUAe5DRABSFApUZRW1GLb7BVKdTQa/HrozliUkoS6XZ2+SCMFIyohQAABQpQCRSAAVIAiolFAFQCAFBQACRQAQKgAooRFEUFoCFCAFAKgBUSigCgBFAQA+L+2E78ThD9nGv6niY1uj0/tPPr8ay/upL+R52G3JFiPVwKoo7COHFwjlo2NIgCA7wHoDSFbApHyAZk0yUQYrchpkoDmX0oMRXyoMCMABAjACguikYDkNEKAIAwIUCmwiFWwAUZKKUghGUoEAAAFAEKAABaIAoFSAAFIAQuuStI8LxWcl43o4ptJtf1A9wqIuC2krexBSnn5fGdFik4vL1Nc9Cs59J4hptZfwMltcp7MDssh1tXrsOklCOVtObpbHUzeO6bHJqEcmWK5lBbL7wPUB58vGdKsEcsZOTlsoJfM/uMYPGYZNQsOXDkwuXDmuQPUBPUSfSrfCCqVHn/l2bLvg08nHzfcum8Q69QsGaPRlfYDv0dbU6v8nkl8Kc2/I7SHT5oDzMni3w2l8CV+5uHiOXJPpWlyJebR0vG2/wC0dHFcOX+57qWxB5es1uTF4np9PGVKfKo9VPY+d8YeSHjWDJix/ElFKl5vc58+LxeGB5/ymKkl1PHFbIo90HR8J1r12ijmkkpXUvc6X5TqvFNblw6bL8HT4tpTXMiD2ynga2Oq8LhHUQ1U8sE0pRnud/X6hy8GyZ8b6XLHaa7AegVHznh+l1fieljPUaicMSVQUXvL1Z62TRZHpMenx6icFHaU+7QHc64J05K/KzSPC1XhWixYJyWeUcqV9TybnZ+z+fJm8PvJLqcW0mwPT647/Mtud+DENTgnPpjlg5eSkj5zRaeet8U1eOWWUcKlc1F/VvwdnxjwrBpdE9RpovHPG09nzuB9AmcGfXaXTPpzZoRfk3udB+ITh9n1qr/OOGz9eDoeGZ/DMeBZNVL4mee8nKLl9wV9Bg1WDUK8OSM16M8vx7xRabGsenzdObqVpcpHRx5cP9u4JeHxkseTaaUaR2PtRixrDhahFSnkput3sEejovE9NqejFjzdeXp3Vfid84dPp8WKEXDHGLpbpHOwOtrNbg0OL4medLslyzoPx/TTxyUoZcdxdSnGkzrZ4/ln2ljiy748UbS9T1fEMGKegyqcItKDe64Iro/ZXfQ5ZeeRna1njGLT5/yfFjnnz/sQXHudT7Ov4Xgsppd5NE+y0FPFqNTP5ss8jTb5r/8AMDlfjk8M4rWaPJgjJ11PdHp5NTixaaWonJfDUeq/Q6P2kjB+D5nNK1Ve9nQz7fZGHxZ9LcFV999kEdmHiXiOpxvNpNHH4P6vXLeRPCvFNZ4hnaeDHDHB1PfdHFpfEtTh0OPD/Z2Z5YwUVt8vozt+BaDJpMWXJqGvjZ5dckuxVeoUbFRABQABQgBUwKAFBSCUUoAAoAIoBVUhSkAAoAAoAtERQBQAgUAAUEeyYR+eeNz6/GNU/wB+jr4F8yLrZ/E12efnkk/5l0y+dFg9TGvlRyIxDg5EaBFIi3RUd5bh7ILgMoIhUAICkvYDLRGjTMsDlh9CKyY/pLQRkFrcgCwOAFQFIAAABkKAAQACiUUAAKoEAAAACgQvBFyUAEgUCWAUCFAAcCxRaAh4Hiqvx3Rfd/U+gPB8VX/ruj+7+pB7y4M5IxnjcZfS1uaR1vEseTJoc0MV9cotKgOktd4Zpm8WCHW1yscL/mdHRZYZPtB1YscsUZR+mSo5PCtdh0Ol+BlwZVmTdpQvqLpo6jN47HUZdPLFGUdlXC9SB9pY9eTSxfDlR68NPix6T4cIJQ6eDo+NaaefNp3CLfS+ys9Rr81Xeijwfs/psf5RnyOKcouot9jm+0Elienko7ttHP4Rp5Ys2ok8coRlLazPjujzav8AJ1hg5dMrddgr1Md9C9hknHHjlObqMVbfoagqivOjGpwLPp54m6U1Vgebi8R1WsUnotNH4adKeR0mdLHLUP7Q4VqehTq6hx3Oxo9P4rocbwYseGcE24ybN6fwzVR8Tx6vPljkdPqravRER7SBShXg+LxcvFdH5J/7nuJbHS1egln1eLN8RRWN8Vyd7sB4upt/aDCuyV19x6uq/wALl8+h/wBDgn4fGfiENU5049qO1lx/FxShddSqwPK8AxSx+HZIS2l1y4Oh4XoMeXLmx5cuTHO76Yyq/M97RaWOkxvFFtq7tnFqfCsOfI8icsU3zKDplHBk8E0jh+dyZXH97Jsb8XhDF4Jkx4/pUFFCHgmDqUs2XNma7TnZ3tRpcep07w5U+h9k6IOt4Iq8LwfwnT8f1GWE8GCGR48eR/PNeR6+nww0+GOLGqjFUrJqNLh1UOjPjU4+oHj6rS+F6XRSk+iUq+V9XU2zm+zSrwz/ALmdvD4TosDbhhjfrudjFgxafE4YYKEeaQHzfhWuxaXxPVPNcYznXV2W53PG/EcWp060ekl8bLlaVQ3pGfAdPHLk1nxcfVGU+JI9rBo9Pp5N4cMIPzS3A6Oo8Nk/AVpIbzjFfe0dbwzxPR4NLDBqV8HLjVNSie+Ylgxzdyxxb9URXT0niWm1Wo+FpoTkkrc+moo6n2lw5Z6fDPHBzWOdtLyPajGMVSSS9C0mB0PD/EoayXRDDljStucaR6BEkuDRR4HiWm1Om8Ujr9NjeVVU4rk1nz+IeI4J4sOllp4OPzSny/RI90EHmeCaXJg8LhizQcZb2mdLDpPEfCdRkWjxxz6ebum6aPoaFAeFl0fiHi04R1qhp9NF24RduQ+0aww0GHSKHzzmo4ktkq2PdOn4l4bh8RxxWVyjKDuMovdAefj8K16hHq8UyJpcJDwfV6mWv1Gkz5PjLEtslHKvBs7XTPxPUuHFJ0/xO9odBg0ONwwQq+W3bfuEdXF4Zkj4tPWS1DlB8Q8j0ygKFFBACgoEKKKAQKABQVEERSgACgAEWgFAWgAAKAKTpS3S3KAKAEKKAEDGWXThm+yTZs63iU/h+Haifljl/QD84k+qbfm7Ozpt5I6yV0dzSL5iwd+COQxFGjQpdgkGijv/AMg1uWu7KotsqM8B7mm23uiAZQoteZAMsjWxp7kZBvGvlKxj+koEJRQBkMoKBGUgACgBO5R94AhQluGQCFrcFAAvBBKBQBBRaAEKKKBAVCgIUFAgKCCFoAKGXjg5KTiupdzdAIhQAqdK8i0i0AM0UooCcFotBAEWgUCUCggUOAigStwUAQFCAnTUrKEUAUAACigFAqLQESooRaCoioFAhUgUIlFKQKUC9giAWwWgBCgCIAqAhQUAAUBRQUglApaAF9gABQkABQAKAUAAUCFBQIUAACgAAUAAUIHnePz6PBtS/ONfieieP9qZdPg81+1KK/mB8RW53NItzqJbnd0qNQdxI2ZRr7ygUhaA9K0S2Nhx3NAk5Ea3LuibhErzIaIRUe5k2ZZUbx9zVGcZpkEZOChgTuPcAogKCCcDkFKMlAIBDRO5QBUCCUOSgCUVIAAQtFAlCilIJQKAqFAKIXsKKBCii0QQFoUBAUAQFAAJFoAKBQBCgEBApK3AoLWwAhe4FfcAFBRpF9CqlCijkAVAEFoUCgACgAKLQERUBQQNUQqCgoGiDJaKWgJQooAURo0GBkUUACgoEKCgAkCkAootAQtAoAFQAICigBRQFAUBAAoAAACkFgUABAoAA8D7XzrQYoftZP8AZnvnzH2xn/hYfxMEfMxW539MvlOlBbnf06+U1B2EaIimkK3KBXqRXo1sQqJRoOQGEEOxKNEogGWaMso1j5Nsxi5ORkGAVoAZLwwAICgDNUUoKIRFrYcAQoBA7FSFAABRaAncoKgMhGgFQqsJFoCVZS0REChRe4AgotFqwJRC0VIDIKy1uBlotFAEFFoEEBQUAUEAAoCgkEVAQFAVCgvcIEKAqFotCgFAtACFKgBKKVAAhQKAAKAHAL2AFFAgoAAFBaAiBQBAigBQoIoCgUACiikAAoAoCAFAQAtAACgAACgAAAAKEAgABQABSAIHyP2vnevww/Zx3+L/APo+vPivtRLq8Xa/ZgkFeVjR38K2OniR3sSpGoOQ0RFNAXbzHYEHoFIU0BC0AFAAAZo0wBIfUcjRiH1HIyIwC0AIC9gBCFYCoCigiAoCoCgCIvIKQQqRUAJQotFoCBItACFKABClAiBaD2AheQKAIF54AEAAAUUEEFFAEoFADgESNdgACACioIoVGC2SwFCilAnYFbItwBQkWwIUhUnfICvQpdxQEKXYMCJDgJl7ECwhVhIBuUIVuBoUESwKwDSqgItzREqKmBaFEsgElJR5KqZx5lcdi4XcafIVyFQAAoRQgUhUQCgACgAUAACgACgAAAABQAAAQAAFAAAoAQPhPHJ9fjGoflKvwR90z8+1svia/PPzySf8wsZwq2d2C2OthjZ2orY3BrsUIIopKHYpB6I4DZTQi2KiUa9wJQ4AAGTSRPMgQ+pUcjRxr6kcrAy0TgoaAgLWwYEALQEoFIAFFFARIcloAKBQiBVENUAFApGBCgoEoqBUgIUDgCFAAUKFlAiRSWAAooIDIOwKAAIFbFoAAuRsEKsAChvYCqwTkoVB6FdE9gNF6WybsbgVxCTJTNWwBGUjYGSq13KknyapATdFsnctKgIrbK/UidM1aAnYBsqAJsJgEFXuUyNwN9gRN9y2nsA7FRAgNDljuAKQoAjqiRpNqxJWiQW5FbNEKVBFQBFUpCoIFAAIoAAoAApCgAAAAAApABQQNpdwig6+bXaXT/pc8I+je50sv2h0OP6ZyyP92IHqlPnsn2lT2xYPvkzgn47qsmy6Yfwouh9RZw5dVgxK8mWEfdnys9Zny/Xlm/Szr5p7Mg9zU/anw7E5QxynlnxUVt/M+UjJzk5PluzycUnLUyd222z1sW6RrQ7mBbHOtjhwr5TnRUFuUAoFIPvIPTHBSLc0p3KBVgOwAogENdiNAFycjONcnI+AMkNUSiCCigCBlrYFEoFFUAoCh3AUEC0QSi0UJUABUGgIVKwAI0VItCgqFLwQAGUgRKFF4FATuGUAQtFoewGQaoEGeS9JS8gShRbIUKodiCiCWVLYUaS2AjaQSsPcKNhWkkhSQSI1bABInSzdAQm5aSI2k9gLuzXBlN+Y+8DT4JQa9SW6Aqddh1ehOphSt7gaILRVQFS2HBLXmRvy4ArZUtjITog3uid9w2Gwq8F7mVY+8I2imeCtgC2SygUvJkqAoAsA2IqiJlA0UllIKUhUwBUQWgKUz1RXLMvNjXOSK92Byg68tdpY86jEv+9HFLxfQx51MH7bgd4HlT+0Ghjspyk/SJwT+0unX0YskvekXQ9wp81k+1E/1NPFfxSs6uT7R6ya+X4cPaJfGm31wteZ8Rl8Y1uTnUSXtsdWeqzZPqy5Je8mXwTcfd5NZp8VrJmxxa7OSOpl8c0GP/P6n5RTZ8W5N8sl7cl8Db6vJ9ptNH6MWSX4I6eX7T5n+jwQj7uz5+/Mtjxibepl8f18+Mqj/DFHSza3UZm/iZpyvm2dcF1Da9TfLKnuZLHkDlgdiDOCCOeFGaOVHFqHWOT9Dlo6+ufTpcj/AHWRXg6P5pt+p6+Fbbnk6BU1seviRWXdxcI5Tjx8I5EgqkBQHcfcAVX/2Q=="/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data:image/jpeg;base64,/9j/4AAQSkZJRgABAQAAAQABAAD/2wBDABALDA4MChAODQ4SERATGCgaGBYWGDEjJR0oOjM9PDkzODdASFxOQERXRTc4UG1RV19iZ2hnPk1xeXBkeFxlZ2P/2wBDARESEhgVGC8aGi9jQjhCY2NjY2NjY2NjY2NjY2NjY2NjY2NjY2NjY2NjY2NjY2NjY2NjY2NjY2NjY2NjY2NjY2P/wAARCAUAA7wDASIAAhEBAxEB/8QAGwABAQEAAwEBAAAAAAAAAAAAAAECAwQFBgf/xABEEAACAgEDAgQDAwkGBQUBAAMAAQIRAwQhMRJBBVFhcRMiMgaBkRQjM0JSYnKhsRUkNEOSwRZEU4LRJVRj4fA18XOi/8QAGQEBAQEBAQEAAAAAAAAAAAAAAAECAwQF/8QAJBEBAQACAgICAgMBAQAAAAAAAAECEQMhEjEEQRMyFCJRM2H/2gAMAwEAAhEDEQA/AOfw5f3f72ds6fhjX5O/4judiKbF7BBIIIFogVKDBGA7+g2AZBO7HuAiicArABF7EKBnsCvYMCMllIA7gB0AZC8ADLRRQKBCpDggjLYYAm33lIEUXsQdy0QLIUdgHbYDhABwQ0QCBFAEBQgD3AHYCUUvYgDsGgO1gZrcVuaKBmgUoGQVoAQEaZQCFgcoKbUBVDyIh2CQF7lFIORQAFAE4HcvYgAhaKBK9C+YsjAUAWgIykKgBCgCFoCgBCgCFYHYAGCgZujNuzbMgaQC2ADsFuCoAAwAoAAVLg0ZNACNhjsQRgAohSFApSFRFXkcstbERBRWxDS4AykbSJsaXIFW7NrgiRpbhGkjSRlHIkFYcIvlJ+5xvTYW7eOP4HYohFeJ4Y/zMv4junR8M/RzXqd5G2VA7lYEIygDPBCsgEsWVBqgHAAAgbpjYMAyjsADIA9gIwAUCPYvYEBMhSAQMqRGAGwDW4AAhQKARCwCBQqAKAsNAgBBFAncAAKADAAvuAJyVohQJQ7AoEAAAFJQAAMAAUCDsLAAVsGKIIkHHzKCjKVM1/QAAARptrsBeQUhA5HADAUO5SFAAAQtDgALCHJewEDLRAKQoAnctE7lAAEAj3FbAqYEqy0UATgqIy3QAIIoEKABUUiAFIykb3AjHAAAIdygCpeZEa7kVpK0SqZyR4DjbIONI1VRN0SXAGDcTNGo7AbRtGEbW4FOSJhLzNoCsyboy0rIrwPC2+mf3f7no9zzfCv8z7j0kmzbCohSgZ5QaKg0FZZl+RpogROA9wAF0AXYKhC2QBRQLAEKyMCcArIEAA0BAUlhQhQBAAUGAAACQ7kBgpGUXkEQTIHcFAE4FbAABwUgFACKIUdwQQoYAAB8gAEiMACoEEBQUQF7EADktkAApAAKAIWgAAAAEKgAQodgBKLQKBkdigCIoAEKAAAryAE7go5AhQCgKFkuuSA3sStiM0gKO4ewAj3KL3KAAAAdwWkBCpArAgAAg7gdwAHBUBUVENRIOSPBqzK2KuSK0Ymbsw+wESKtgANxORGInIkBUjaMo0iKq5KRI3QHzXhX1zXoj1LPI8LdZ5K+Y/7nrm2U5BSUEAxwGBKZDRlhUodjVECJWwfADCoA9gBHwVEKgLRCh8AZZC0LAg7CgUEKA/EgUTkvcgDsOR2FbFEoFAE4BfUAQvYUAHIBCCgABQAADgchgEgycItgQq3ACAACgBAKiFD4AIDgAQF7AAQoAgLQAncrAAhQAA5FMAACgTsOAAAYKBKAYACgOAKSigAR+QZQIUhQAogAMUUFEJIpSDj7mjVESAUBQa2AynTNcmek2BSAAFuXhDsAAAsC9iMMAQBgByVBIoUNR2IWJBsBNAiqihLcoE4KQqCNROVHHDZnLEitIqIkaoAi7BC6A+X8O/xS9Uz1zxvD21q4/f8A0PYvyNstAnsXsAYY7BgQhSPzCJXcAgFJ7gFVGLoNbjuEC9iBEVexKKyAQBh8blEAsVQFIBRAA5IAAAAf0KQoUOwBAYAKAAexAogLXmUKABAFAJBAAdgqkodwAAABAAAGCgQAAAAAAABAAAAALRGUgAo2IBRYIAKEAAIWgIH7FYAgA5AF7BhAQoBRConcpAHYDcoCgAAAIIUAAhYFgAgEBQABSBgAP6gJgBwABACgEUUCKqNIhUQUqFUEgra3KRFfqBDSRlGktwNRRyxMR5NxRBooKAXBbC4I0B8non/esfue0eJpHWpx/wASPbNsBQUKAhUwHJGgAM8AMAQB7juBHwNygCdy0QtbgBYAEJ6GmZAcC7J3LyVAhQFERooaIIRlBRAUAQiRohADAKFUC9iACgnIDgoBBAWwBAuAAABQJuCkCKQFCoAygQFIAAKBCkKAZAOwFIUgBMFfAAAdgAHAAAAcAAgAIuSgWAoCwA5AAEKAAAABAACkFj2AAIMAANwCVAACkBUAooAEBWQIAAKAtIgAAUBSkKRVRpGUbSIHJpbEoqCtIdgkK2AGktiI0kEaRuJlG1wRV7mkQ0gKQpaA+MwOs0H+8v6nv9j5+G0k/VH0S4OjLKCHcUAKAQCFAGWQtEYE7gAogKQiA9QAq9gVADIoMnLAVuOCshQAG4ABggnsAUoyHwUgAoIBQGQCgMdyAAxQEKgAAHAAnIKAHsKA7hAAdgqdh7FI3QAGeuPmjS3IaAClEReCXQAoAAIEKQPQDgFAVQABAAAAChyACAAKCAAAAD2CgAAAAB3HIAAMFAjFCwBCgFAAEAAoAJAAC9iWUCBAJAUEKAAQYEKARQqIaAqTNozE2iKFQKBUVkRSAuxoiRUVGl2ORHGjkXBFaRoiKgLWwooqyD4qPKPoIu4I+fX1Hv4qeGD9EdGVBSFF7AdgiAXZEHIEZl7GqMtWBAClE2ABA2BKKVF4FdwGRUbIUj5AjALYEQ7gAKBSFEBSAAh7FIIO4obgUgKUQFohAABQKQEACqHADsAAAF7gAGGACOj4tKUdHJxdO1/U7x0PGf8AAy90S+m+P9o8D4s0/rf4nv8Ag85ZNJ1Tdvqa3PnaPoPBf8F/3M54e3s+RJ4vRIEU6vA8fxTW5sGo6McqVWdbB4nqPiRUpdSvhk8Zd61+yOnhV5Y15o423b6GGGPhNx9bHdJlMw+lGrOrwUAAQQAKBSWAKiAe4AAAAAA5KTgAAGAAQAApABSAAOxSAAAAA7ABAABQAFAUB3IKAAAA5AApAi8BABQMAByB3AVSkrc13INQW5ozFGyKIqIioDa4HcLgcAVBAqA0kcq4ONG0QaKQqA0ikRoK+HWzPf02+nxv91HgHvaN3pcf8Jthy0Tgv8iUAXAKH7FEKQpEZaI3RpmQITco7lVEUAiJRSDYKpQuQwIZa3KyAGRl4Qe4QqiAoEBSP0AOwAih7jsARSw9hQKiIooUAABAAFhQWCAAUBEBSAKAbovYCcgUUqoef4z/AIN/xI9A8/xnbRf9yM5enTi/ePAZ7/gy/uK/iZ4Hod7SeJPTYFj6Lpt3Zyxuq9vNjcsdR9CPc8deNbb4v5ml43D/AKUvxN+ceT8Gf+On4w71su2yOrg3yx90cmt1EdTqHkSaVUY0/wCnh7o53uvdjNYafVLdIk5xhFyk0ku7KjyvHJSUccVw7s626j52GPllpzZfFtPjbUW5e3Bw/wBtR/6UvxPKx4p5HUIuXsjm/s7U1axP8Tn5WvZ+Hjnt6WPxjDL6oyj/ADO/izQyxUoSTXofLZIShJxknF+TObR6qemzRkn8rfzL0LM79s5/Hlm8X05mclCPU3SXLZU7imjp+Lf4GXuv6nS3p5Mcd5ac8dXgm6jli37nK5JK29j5NPdWdvWa6WeMccHUEkn6mJm9N+N3NPcWrwdXSssL9zl6k1Z8kenqnP8As3TyUn6iZpl8eSybe0pJ97KfKRzZIO4zkn5pn0ujy/G00Jt22t/cuOW2OTh8JtzAM8/xXVS08IRxupS/oat05Y43K6j0LB85HxHVKV/FbXqj6DE3LFCUlUmk2iTLbfJxXD22Diz6jHp8fVklS/qeVl8YyN/moKK9d2LlImHFln6e0weAvFtSuelryo7em8XjKSjlj0+q4J5xvLgznb1LBIyUkmt0zh1erhpIqU031OlRrbjMbbpzlZ5kfGcLdSjOJ6MJKcVKO6atCWVrLDLH3FHcGMuaGGPVkkor1KxJttA68Ndpp7Ryx+/Y7Cew2txs9gKAygLQoKiKEgUEB2L2IIEUjCBQEFB7gAUgKBCoBAaRURGkRWkUIEVSohpIDSKECCGkClFiciMRRyIgI0kRI0gKihGkiK+F77HuaF/3WB4fB7fh/wDhIfedHN2WjNGmRoCAcBclBoq2A9iCN3sZexoj3KMhl+4j2IpwBwGBGAUIqAqgFQy1uaDKjG/cthoAOQAgAAIoQoAhWhVlpgZSKUJAQdjVCgMBmiAQGqMlAAEQDAAAABQoUNwAIUAed40/7mv4l/ueieb40/7oq/aX+5nL068X7x4D5OSOKc49UYSa9EY7n0PhC/uMPd/1OUm69/JyeE28H4U+8ZL7jLhJcx/E+t6V5EeOD5ijfg4fyf8Ax8k1Ry6b/EY/4kc3ilLWzSVLY4dL/iMf8SMfb073jt9Sjjz6fHqIpZY9SW5y0cGq1WPS4+qb9kuWdnzJvfTkhihjj0wioryRpI8PL4xmlJ/DjGK9dzhfiWq/6n8jHnHf+Pne673jeOPwoZK3To8Wtznz6zPqIKOSVpO+Dg7mLd16uPG446r6jRNvS4n3cF/Q6/jH+DfujsaLbSYv4F/Q63jX+D/7kdb+rxY/9HgdzsaTR5NVPpi6S5b7HBt9x9F4XjjDRwcVTluznjN17ObPwx6dafg0Oio5GpebOxqtNXhrxrdwjszukklKLT77HTxjxflytm3yR7ngmXq00oXvF/yZ5GeHws04eTo7nguXp1Lg+Jr+hzx6r2cs8sHu9j53xXL8TWyS3UPlPez5Fiwzm+Iqz5ebc5OT3b3ZrO/Th8bHvycuiw/H1MIdm7fsfSyahByeyS3PK8Ew/Xlf8KO14rP4eilTpy+UY9TZzXzzmLxdZqZajPKT+niK9C6TR5NVKo7JctnB3Pd8NyYcWlinOCk93bMTu9u/Jfx4f1defg0lH5cib9UeZkhLFkcJqmtj6dZsb4nF+zPF8XUfypOKvqW9GspNdMcPJlbqux4NqZO8EnxvE5/GMXxNJ1Jbwd/ceV4dJx12Ku7o+hywWTHKD4kqLj3HPl/pySx8rwz6DwnL8TRRXePys8Ccembi+U6PS8Ey9OWeL9pdSM43t2555YPa4PF8az3ljiX6qtnsydJtny+oy/GzzyP9Zm8704fHx3ltMMHkyxhHdt0fUwj0wUb4VHieDYOvUPJW0F/M9yiYTo+Rlu6KAsp0eZCsAAAkUCAoAADuAHIoACoABwLAoCigVEFRpERpEVUaIuDVEVKNIiNpFFQCBANERQNRNmYo0BpFRlGkBpFsIbkHw6PY8L/wv3s8c9bwt/mGvKR1Zd0UUBGSPYrAUABAIy0R8BEohSBRkaKAMlA4KKisnJaIIyFaIBCcmmZCA9iiiiFoVuWiKgRSgSioEsgqFALZBVMmr2IwiCgkCgHRaIQSiUbAGKIbolFE4IzTRAICkCKQAKHneN1+SL+Jf0Z6J5vjf+Fj/F/syZenTi/ePC7n0XhW2gh7v+p86uT6Pwpf3HH9/wDU5Ye3q+T+ruEZQdnhfN+Kf47J/wDuxxaNXqcf8SOTxNf3/L7/AOxx6L/F4/4kcL7fTn/N9P2PnPE8ry6yd8R2R9JVo+Z18Hj1mW/Ozefp5fj/ALVnSaZ6nPHGnXdvyPZj4TplFJ9TfnZ5Xh2eOn1SnPhqrPdeswKN/FjXuTHTpzXOXp5Xieiw6bFCWO7brdnmVud/xLWrVSUYKoRez8zoGb76duPy8f7PqtIv7ri/gX9Dp+N/4WP8R3dN+gx+kV/Q6Pje2nh/F/sdb6eLj/6PDo+m8PVaPF/CfMrk+o0SrR4v4TGHt6Pk/rHMUA6vC8DxjE4arrraSs6ulyfC1OOfk9z1/GcXXp4z7xZ4fDOOXVfR4r5YPb8YzdOmjjXM3/Jf/keIt3Rz6rUPPKDf6sUv/Jvw/D8bVwVbLd/cS3yq4T8eHb3NFh+BpYQa3q37nU8b/wAPBfvf7HpJHQ8ZhelUv2ZHWzp4uO75N14L8zaxTq+mVexmuD6PQSjk0mNquKo5Yzb28nJ4Tb534cl+q7HSz6rpj5L8CfCx/sR/A34OM+TP8fPeH45PW4tuHZ9H2Mxxwi7jFJ+iNmsZpw5eTzu3zvimL4esl2jP5jj0GX4WrxyuldP2PS8bw9WKGVcxdP2PFWz2OeU1Xs4758b6HxPN8LRySdSn8qPnu53NfqlqFiUX9Md/c4tHi+PqYQ83v7C3dXjx/Hj29vwzB8LSR2qUvmZ3CLZUuCnWdPn5ZeVtTuVgFZQoBRCgACkKQAAVAoFEUocFIwBRRQqcFQ7lSINIqREaRBuK2NdJIHJRFZS3KtzSRQM8EZpogA0kRGkBqJWVEYQRoiRpBWkaRlGtyK+GZ6nhLvFNep5Z6fhD2yL2Ojm9EhQUZIaaMvYAVERp0QCMqIwM0OC8kCpQDHAELyRgClZCgQMDgIhKLewAhSFQUKAAoEKQAAygLICCkZexAABAKAVASigAOAGCiMhruTuBkGqI/MIyCgCHX1mlWqxKDdU7OyAstl3HivwafV+kVHp6XD+T6eOJO67nMCSSOmXLlnNUAKVzeLr/AA/Nk1EskEpKRjR+H54aiE5RpJ3Z7gM+M9u/58pjpDo+I6BamKnDaa/md8Fs25Y5XG7j5SenywdTg1XoRYpy2jF/gfVOEXzFMKEI8RS+4x4PT/J/8eAvDci00ss7TStLudNQd1Ts+srYz8LGnfRG/YeCT5N+zEqxQXekef44m8OOv2v9j0zM4RyRqcU16m7NzThjn45bfKKLPp9Iq0uO/wBlEWi06d/CjZzpVslsZxx06cvLM50AoNuDg1WP42mnDu0fMNNM+to6WXwvDkk2ri35GMsdvRwcsw6r5+tz2vBcNY5ZWt5Ol7FXg+K7c5M9DFijixxhHhbIzjjq9t83NMsdRo4tRiWbDKD7o5uAdHll1dvlcuOWLI4S2aOXSazJpn8u8X2Z7mq0WPUrdVLzPMyeFZov5KkjlcbPT3Y8uGc1k5l4zGt8bv3OKfjE3fRBL1Zwvw3U/wDT/mbx+FZ5fUlH3Y3knjxTt3vC9Rk1EZyyStp7HfOvotItLj6btt22dg6z128nJZcuvTh1mL4umyQ7tbHzDVSPrex834hh+Dq5x7PdGM59vT8bL3HVPX8FwfXla9EeSo9Tpcn0+kwrBp4Y+6W/uZwnbfyMtY6cqKAdnzwAhVUAckACwECoAKFACCAAFQIihQoAFKiGkRVKiI0iDkiciMI0RWkWiJhsAzJQBUaSoyjUdwORbkZpcEYBI0iJGkgKihFIr4Xuej4T9WT2R59nf8Kf56X8P+50YeowBQQZhm+xlgEVGTQFM0aJQGWK2FbuwFRBlZHwBkpGAilJ3LyFGRhhgQMtBlRAOCEFALRFACgKIUjsCCgCikAIIAKApSBAUVYADsAgA5BSACFe5KAjJRogRKBSdiiFIUCAtEApConIUBQQQoAEBSFAdigIhQKACi0ajC9+xFZoHJ07Glj23CuGi9Lo30p8G4Y5dVLgbRxRinyK7UdiUOn9W/YvRauqZNq6zgZS8zn6G2ScK4COJozRyMzyUZIygow30puTpLds+Z1WZ59RLI+729j2vFszx6XpjzN1fkjwaOWd+nt+Nj15O34Xg+Nq4/sw+Zn0KR5/g+D4eneRreb/AJHoGsZqOPPl5ZACBtwAAAAKBAGKAqKRFAAAIFIUKoAAFKNwokVDsVcEFNLkiKiDkiWzKKFU12MmkQUIUUAaiQ1EDZAaSICRpERoAXYItBXwp3fC3WofrH/c6VUdvwy/yleTTOjm9mww0AIzLNEbAhUSyoChgMDLAexGFCMCwIQrADkqJ3NAQMMACFI+QIwGQCiwAKisyikFIUgAhSMoDuNgBAUgQKAFUAdgBe5AyC7CgAA4AAyCgDLBQVGQUgAWAFAAEABwFQpCkAAAAAkUEVJl4RYq7ILCDkc3TyiQVo5IvZmVZUarzNSjLzNQ3lvxwbat7bEHH0/KqVMqdLi2jf0csTyJJO9wEWqqqbEtqokWr6m0N/q7BUnFSd1RxNJR3OZ248HXm30rfYsRxypkSVMTrsRWjSMsiNMyUZnBTVSSa9TjWlwRdrFC/Y5qAXdnpEklS4KKARAUICFAAAAAQoAqARQBAgEEaIjSCoVAewFKggFDSIiogqNIlGkQaQIUKqNIyjaIKQq5AFNIyaQGkaRlG0BUVBFIqjcFQHwjO14ftq4rz/8AB1dzsaF1q8b43Ojm9wlmiUUQjNPYyBOAkKC5A12HuAyDLIV8EYEJ3Hc0BlgDuARoyjSQVGC7hgQnKKyBEIUAEWrHuApwAGAvsCF5ID3BClCiVsWxwQZBojKIikodgiiyFCqCAgqZSFAAAA0RlDQGQ2HwGVEIaM1QAMMAK2AADkAEAAMAgEABVyAijTNR22MGluRXLD5Yo5kk6ODetuUbhmrZoyrk6Ut09xNvp2dsxKab2tFU2laRBOtur4K4xS5tmHJzdNmXJR4dl0N3arhlmpJK39xw9XmRSd2NDkc/NmJTbXTwiSlZh+pdINgjBQABRB3DAAAAAAAA5FAAAAQBQCKQtgByAEUABVKiFRBQVMBSjSIVIgqNIiRpMC0CkIqo2jJuIApKNIAjSRlG0BUjaMpGkQWjSIioCgAK+F3OXSf4nF/EjiN4HWfG/KS/qdXN9AgEWgIR7FI0QYKg+RyBoIdh2AzJUZZtmGFAAAIGAgaRk12ADlgcBUfBC2QCDuCgARMWBbJYCAF4IWgHYJA0QShXmVADJDdIywIQ0+DNFQQKCKDsQIqKikBFUpEAKBYAhDTMgRhlI3tZUQGPiw7SX4lU419S/Eg0CKS8x1KwKDqajxLS6fJ8PLkUZeR2MWWGbHHJjl1RfDKNgAgAAooIUgI0n5GSoDkUu5NmzK9ShVu+4syOCDV7bGQCi7dwyEAMBgAQvBABCgIdiFBRAUgAABQEKUAAQUAICgiKAAAReSkKFVFJRSCjsChRGkiI0iCo0iFAoSFlQVUaXBlI2iB7hAoFRtGUjSINI0QoFKiI0BQEAr4Q1i/SRfkzPsWO0jo5vo1xZTMHaRQJQZSNAYYRWRFFT2KiJmvQgjMG3sYYGXyUAAQr5IAWxpcGVuaXkFAWqDAyyFJ2IIACiFAAAACigVkAqIVBQoLdASiNFFBGexlm6IBkhqiFRAWu4AAgsClJ3AVSkKQQFIwMnDrISnpMsYX1ODqvY5yMqPiXpNav8vL91nDOeowy6ZSnF+TbPu2j5H7QU/FJ+yIrqwy6yUeqE8rXo2el4Jk1ctfFZZZHCnakej9n4p+GR2/WZ6ailukgPkfHd/E8n3H0Pgm3heH2PnfHH/6pl+49HTeL4dD4bhx115On6V2A+gFngYPtHBySy4umL7pnuYskcuOM4O4tWmEbsUSclGLcnSXc8zP49pMUnFOU/WK2A9Qp5en8c0maSj1ODf7SPTi01adoCg6+o1mDTNLNkUW+LEtZp1hWZ5YqD4dgdkp1dNrsGqbWHIpNdjnnkhjVzkor1YGxZ1f7R0l18fHfuc8MkMiuElJeaYGwQz1xurVhW+xCOSirboKSf0u0EUAAQBvcFFBLPnvEvGtTp9dkw41Hpg63XoRX0Io6+gzy1GjxZpKnONtHYCBOAGUAChUAKBCkKAIOxQCKQtERRwAiiopCoiqUhQKAUKqKiGkQVFREaSAUVAqCrE2YRtEAAqA0jaRlGkQaQAAqNIiKgNEKAr4TsEhwKOjm+gxO8cPZGzhwP8xj/hRzAGQtkZRhgrJ7EGkXsSLKBDLNtGGBCFZABLK/UgBGkQoF7kACoyFfJABC9iASykKECkRQoUhSCgECtWCIoQAFgRvYjLQYEaMmzIEA5RWUZACCBogsgoFgKpAUIyCkZRmj5Dx//wDqZPZf0PsHwfHeOu/FMvsv6Ae79n//AOXD3Z6bZ5vgH/8ALx+7/qeiyD47xvfxTN7nZ8L8FeqxrNmk4wf0pcs6vjLvxTN7n1HhKrw3B/AgPmfF/Dl4flioycoTWzZ6/wBmcrlpMmNu+iW33o4ftT/kfea+y6/M6h/vL+gVj7Sa6SnHSQdKuqdd/JHB4R4QtXh+NmbUG6il3Or41JvxXPe1NL+SN6XVeJYsEY4FP4S+moWiDk8Y8LWhUcuKTcG6p9j0vs5q5ZcEsE3bx7p+h5Gr1Gv1WNY80JuKd7QO99m8OSGoyuUZKPTW6ruUY+07/vWJfuf7nm4o6jWPHggnJRWyXb1PQ+0r/vuNfuf7nf8As3igtHLLXzSlTYHH4HoNRpNVklmh0pxpOzq6/S67WeIZYpTcU9r2jR9Qjztb4xptJNw3nk7qPYDxZ+AauGNzXS35JnW0GsyaPVRak+m6lHzR6r+0if8Ay7r+I8Cc/iZpTqup3/Mg+9b+U+J0+rnh1kcrlJqMrq+T7NusL9I/7Hw2GHxc+OHClJK/dlR2s2bXa9vJ+clFdorZHHptbqNJmUoTkqe8WfZYsOPDijjxxUYpUkj5b7QYo4vEX0KuuKkB9Rpc8dRp4Zo8TVnk+MeMy083g09PJ+tLyN+A5XHwiTf6jkfOfEWXVdeV7SlcmB2oz8SzxeWLzSXmuDs6DxrPhzRx6l9ULpt8o9TF4v4fCChHJUUqrpPnvFMmHLrpzwbwlvdVuFfSeMavJptCsmB1JySv0Pks2aebNLLkdyk7bPsfD4xz+F4VmipLoXKs+T18YrW51FUlN0l7gdrT+MarBjhih09EFSVH10HcUzoaTw7SvT4ZSwQcumLuvQ9ACAoKIUdgAAAAhQABCgVAWUiCL7kNFBFFAiiKgVAUBclCqUIqICNrgyaQVUKsUUgqNIhUARohUBpG0rMJG0QUpCoCo0jJpAaFBAivg3ugv5gLZnVze3pX/dsf8KOY6+id6XH7HYKFAACEDBBpFIioAZkjZhgZBdyAHySikAhpEKQWiFIyiEK2QAGCAAAQUdwAoUgYFKQWBQAFEx6gBFIABCMpGA7jlkDKAQBAABUCkKFUEQIIGUjKiM+O8cf/AKpm+7+h9iefq/B9Nqsry5FJSfLTIrPgK/8AS8V+v9T0WcWm08NNhjixqox4tnKwj4vxhp+J5/4j6vwxV4fg/gR0tV4Di1OolmeWcXJ20engxLBhhii7UVVsK8H7Uv5sC9Gcv2Xj/dsz85r+h2/FfC/7Q6GsnQ4elnJ4V4f+QYZQc+pyld1QHgfaLTvH4hLJ2yJNf0PQ8D8RwrSR0+acYThsr2tHqa7RYtbh6Mi9muUfP5vs7qYS/NThNeuwH0E9ZpYK5ZsaX8SLo9Th1WNzwSuKdXR85DwDWSfzdEV59VnveGaF6HTvH19bb6mwjwvtI/7/AB/gR632dVeGp+cmdXxnwvU6rWLLijGUelLmj0fCdNk0uihiypKSbdIDs6mbx6bJJcqLaPitPD8p1kIZJV8SW7PuJxU4uMls1TPlNb4PqcGdvDB5IXaceUB7v9naDDifVhxqMVu5HyKqWeo8dW1e56MdP4nrKxT+L0fv7JHGvDNTi10YLFOSU181bNXyFfV55dOlyPyg/wCh8Rppxx6nFOX0xmm/xPtdc60Gd/8Axy/ofFafDLUZ4YoP5pukB9zjyxy41OElKLVpo+S8c1Ec/iU+h2oJRs4Zy1mjvA55Ma8r2NaHw/NrM0VGDUP1ptbAe34XicfApLvNSaPnNNCOTUY4TdRlKmz7iGKOPCscVUUqSPlPFPD8mk1Epxi/hN3GS7Aet/w7pWtsmRfeZf2cwXtmyL8DzsPjusxQUH0Tra5Lc1DxbXarUY8cJJXJbQQH0uHFHBghih9MFSs+J1TvVZX++/6n3K+k+K8RwywazNCaafU2vVMD7PCunDBeUV/Q5D5rQeM6rLqMGCSg05KLdbtH0gFIAVFCAABoAig7AFQKQqAIqAogqKRGiqUBwUgFCRUQVFIihVKRFQFRtGUbiRQqQLQQSNURFChUEVEFRtGEbQFKiFQFRpESNIDSAQSIr4L2HIfNA7Ob2PD3/dYel/1OydTw5/3Ve7R22BCkAEBSAajya4MLk0QCM0tjLAz3FBqy3sBknBoywA7gqAr4IykAjIyvkjsCApGAAQAqBC+4UQBQCABAKQAUBAALKQARlAGSM0QCMABAEBRSkBBoIiAUI+SkYRACXRQKQoAUBwQAAAAABcgDuAAACyFBQ2A9xwQdXxPbw7UP/wCOX9D5bwdX4pp1+9/sfYZ8Uc+GeKf0zVM6Om8G0umzxzQ63KPFvYK77hGS3in7osUo7JUik7gUkoqSppNepQVHWloNLKVvT42/4UcuPBixL83jjH2VHIQCnX1Gj0+paebFGbXDfJzgDq6fw7SaaaniwxUlw+WjtDsCKoIEUUABAcgAKFAoEKCkAoKFEi8AoAAoBGiFSIKAihVKiI0QVbnIjCNxCtUVIFIhRGUjCiKkQqKNGomTSINBA0BUVESKBrsUiKRXwRC7dyM6ub1fDXeB+52zpeGP83Jep3mBAAURgoAI0iRKQUyzRGBCAARmTRGgJ3LwQAaQYQIMkK/QhQY4A5AgBUgAACiBQBC+4BAHcFAAFAURgoEBQwMhopGBCMvYj4AAAqBTJqiAVEAAjKGgMsAFAAAAAACoAgAAoUCkIAHcFAAEUAAAAdyoAAAACAAADAIUVAhSAAAoikKUQFAEKAEVBbApFCoFQApCgCgoA0RGiKhQAKaREaRBUckeDETaCtghSIBlJRVCkRUBUaMmkQaRoyjSAqNERQLZTJSK+DexCp7itqOzm9Dwt7ZF6o9A87wt/NkT8kejuBAAAZCkAq5NGUzSAtkZoy+CCMgZAHYhb2M8AACoCoBACMnYrIwIAQAUiKAAsEUAAFAAAAWALZECilILAvYETBAZGUjAgY9gUQFIEC9iACgFIBGB3AyCkKAAAWAkAAAAF2ICAUEAABFAFBAIAFUhSFQ5BQBAKKBAEAAACgBQAYIALRChAMAKFHIoAihFIKh3sACgFAFRKNcgEaIioiiKCgVFREVEGlsbRhGgNizKZeSK0mCIoFKiFAppGTSA0iohoCopCoAaIVLYivgmRlZLOrm73hn6Wa/dPTPL8Mf94f8ACeoUQFoAQAAO5pcGVyaRBTLNEfAGCXsUncAyUAABCoDSAQAjIWzLAEopABUQAUEBBQAUAAQKAQKoCBgWwQAaFmQEaslggFsEBFXuQAqAAogoCAAhR3KIQpAACAAMAAO4AAAEFIAAABQKQACkFhQpC2RCwkClDp/AVZpL8A9nsgMA1vZl8gQFFbAACEVUCFCAAAoAKCKSikBFQAVSohQBR7FQBFSoFAIoRSKFRDQBGiGkRQoCAqKiGkBUUiKQVFIjSAqNIykaQGikRQKjRlGgBpGTS4Ir4FszZrnkldzs5u34bL+9RXmmexR4vhza1cPv/oe5yQYIzdUGgMCi8AoiRR2CINIyykAwyGpcmAKyAncAUEA0imbLYEZGLAE7ApAAAAEKAAAApGOwAFIACAoUAAABFIUCABACggAAEAAFFQJ2LZAIUARkNGQCHcAoAAAACACFKIWwAABSCFBCiggAtitwlyVAO5pc8GY7s2kAfOwV3uVKgioxLkj7GprejL52IpRDSVmaAAAAAAACLQAtEAFKQpAKQoVUOAVcEFARUASKCgCkKFEaREVEGihAKpSIqAtFQQRBUaIioAaIi0BUaREVAaXBQioClRCogFBQr4G6HfgMlHVzdjROtXj9z3T5/SOtTif7yPfArIwVgRohSMAOGABTLLwGBiRg3IyBAAAZAwBSBksCkAAMAlgUWAABB2ArBAAstkAFDJYArBGAKAQCgEAosCwFgAAAAAQABclIUACIEAhSModgCgQAAEGABCgAAOQAABAAC5KBSdygVcGoqzLWyZpbcdwItmbXBmro2o26e3uaRexxx2e5yOK89jGSPTtdgZttkLW5WqSIqJ7+lE7lfoREEYDAAAoBAFCoUAIoKgRQAqCBV6BFQURQCClIUCgIoURpERpEFAAFRoiKgqoqIVEFRbIVAUoCA0aRlG0BSoiNIAaoiRoghQKCvgXyS9i+grk7ObWF1lhXZo+gTPnYOpK/M+hW4FHBOGUgWDNgClIEBSMqDAwzPBqRhgRyiuWidS8z5z7SZJw1UOico3Hszx46nMr/ADs/xA+76o+Y6l5nwv5Zqe2fIvvNR1+q6X+fyX7kH3HUmSz4deJ6v/3E/wATf9qa2MV+fkB9raFnxkfGNYpK88qK/GtdGT/O39wH2TYs+Ph45ra3yJv2IvtBrU/qi/uA+xsWfI/8RaxdofgaX2j1f7GMD6wHyy+0mo/6cDS+0uVc4Y/iB9PY5Pmv+JcnfAvxNL7Tbb4P5lH0YPnl9po/9B/ia/4lxLnDL7mEe+Dw4/aTC7vFNFX2j0z26MlhXthnj/8AEOkTpqa+42vHtG1fVL8APVB0P7W00cMcspNRlxa3ZleN6Kv0tfcB6JbPO/tnRf8AWRV4xoX/AMxEDv8AIOkvFdE/+Yh+Jt+IaVVeaC92B2hR1lr9K/8APx/6irW6Z/5+P/UB2CnB+VYHxmh/qKtRhf8AmR/EDlHcx8bG+Jx/ELJD9qP4gb7lMqcfNfiOpPugNAz1LzHUgNEJYsCgllsALIAKCWLAoIABUQoAAAB3AAIpO5QLfymlvREm4tm0q2ZUbhvSSoNU992zeOK35bNNdL5VrsVHCvJxskls15HO+lw6WvmRxtVPpT5QHD3XkhL6r8zkaSjut2jMkuiL7kaYadkS3DZa8iCMgKBCgACkKRVAAQRUQoUKCoAkVIBEFKAEOShFCqAUihrsRFQFKtiFQFRQggqlBSAaRk0gKiohUBpGlwRGuwBGkRFQG6BDSIIAwB8EzLdI3RxZODtHN155p9dRPqoO8cX5o+Xwpddtn02DfBj/AIV/QthHJ2JYBFCFZABUQpBoPgi9QwMvcyzTMgfM/af9Pi/hZ4KfzO/I+g+1C+fC/c8GMbbaQGDlSj8HnfucT5OSH0Mg4mamnGCvnyMPk5J740737gca+qmJ7SaHky5N5WBYJNO3vRxdzcb6jHEgKyJ0yzRkDVlfBnsagk2FRsJ3yHs2gouursBdkQLdFCNwt4m/UzjfzolMiQG8r+dsW1G7MSdm/wDKRFcun6s0nC+Fasxklvs+DOCbxztOtqMt/MVG4y6otMw9nV2jU10yVeRqk1GVcbteZBMTvaqXNna1GpeTTqGRRbivllW5MssbipwjTlvNdlv2Otl+ZdV7LsFZhFzuuErZmzUL6HTpss3jUIqEd+7ZUY6nZep+bMF4KNKcl+s/xL8WfacvxONFCuT4+VV+cn+JpanOv87Iv+5nCLA5/wAs1C4zZP8AUaWt1P8A7jJ/qOsAjtrxDVr/AJjJ+JpeJ6xf8xP8TpnL0QWBStubA7a8U1tf4idmo+K65Sp55WdGLlszeJPJkfnWwHoLxfWxuLy9T5sx/bmv/wCqvwPPbqW79zHPAHp/29rl+vH/AEml9oNd+1B/9p5L8igeuvtDrP3H9xqP2i1jf04/wPGssZUwPa/4i1MeccDb+0WeMb+HjbPFm7Sbdvucbe4Hu/8AEub/AKMPxNL7TZVzgj+J4N9gB76+00nzp1/qNr7SOreD+Z86L4A+jX2mXfTv8TX/ABLDvp5bep80bXTe77AfTR+0+Jx6fgSv3O5j8dwZYSn0NdCTptbnxzXyN/zMN9htH2K+1GmjKSljmm32LH7V6PduGS3zsfKapKOVJKqjG/ejrt7l2afaS+1Ghb4y37Ej9pdE5b/ES86PjLFjY+yn9pdC0lc6X7pF9otC+ZS2/dPjmCK+x/4g0L/zH/pNLx/Qb/nf5HxlksD7NeOaBv8ATV9xr+29B/7hfgfFXQ9QPtl41oH/AMxEv9saH/3ED4goH3C8W0L/AOZh+JpeKaJ/8zj/ABPhLKpVexB94vE9Hf8AiMf4lXiWjf8AzGP8T4KyWB+gfl+lf/MY/wDUVa7TV+nx/wCo/P8AsR7BX6GtZp/+tj/1I0tVg5+LD/Uj876mzkcpZEnKV9KpewH6CtThf+bD/UjX5Rh/6kP9SPzvInFpX2snU/N/iQfoyz4v+pD8UaWbH+3H8T83UpdpP8S9U4uuuX4lR+kfFh+3H8SrJB/rL8T83jmyL9eS+8vxsl/pJ/iyK/SVOP7SKpx8z85eXL1Kss1/3M5dPnlDUQefNl+H36ZOxo2/Q1JeZVJH5xLVZfiS+Hmy9Nurk+DUdZqe2fJ/qZNK/RupFs/OXrtUv8/J/qL/AGhq+2py/wCoaH6OmVM/OV4lrF/zOX/UX+1NdHjVZPxGjb9Gsto/OV4tr1xqsle5teM+If8Ausn4jQ/RC2fnq8b8RX/MzZY+O+JL/mpAfoaZT8+j9oPEl/zDf3HIvtD4lX6f8YkH6BE1Z8BD7SeJL/Nj/pOWH2l8Sr9JB/8AaB92jSOp4dlnm0OHJkdznBSZ2kFaKiACspAQfBmJ/S68jVMnKOzDrQjSXUj6XTf4bH/Cjwoq/uPb0bvSw/D+ZqpHMTuUGFCAFEKgCDSK6RLDAy2ZZWZso+f+1CuOF9rZ4GHlr0PoftSvzGF/v/7HzkHUyDD5ZYS2ZJ/U9ywTaZBh7M30v4d9jEtmbjL821YHHZciaaFlyLaL9AJF7ozN/NZvFjnlmoQVyfZEzQcJuDVNARvY4zkf0mGANx7GDUQN5sbx5HB896N44SlgnJJ9K5fkYyxlDI1NVLvZ2tLPGvD8+OXU5SkulLgg6K5N5IdDVdzL2ZzalceQHCnz3Fmsdbr0ON8lG1wRWk0GmuSKgCXzGn9RKCA3m+ritjfTP8ijN10OVLzszlyfFUdqaW78zKlL4PT2TA3hd9alb2OPduiRu3vWwg/nTfmBztfLHyOLLKD4VNCcmpVexiUe93YEByYo8sk+mko892BgAFVQSxQRVyV7k7FrYCcnZl0PSw6H8100dY7GkzSw5VNRUqTpPgCV03GT3S2Mxm4STi6aGaXXNy8zFtAcnUpSuS9/Uw+diJkZFCjkhRSpme5Qi9W49RsVvakBOCBsAAFyHsASNVukuS4knbl2L1qORNb07oDtfk+WGjlBwfVLIqX3f/ZwPBltL4crujsvxJy5xK/cq1/ZYrbW1Mg6+qfVqJfgdd1ZqUrk35uzNooEo0+mvUj5AjAYAAD0AAd+B3ABCrFMiqk3Zmza2dsko9MqAn3h7D7gEOB2AooBSaRVFeZqaSgnH7wMXyAGgKuduQ3YiTuBvfp4Lhh8TLGHm+xHK4pVXqb08ujJ1dXS0nTRB2oY8L1GSPVfzKMNuTs5vCcmTOlCS+H+3Wxw+H5IJZOqTWSXEnR2MniUsOCWNZZzkvpbVIqPLyY5Yss4PmDaIn5lyZJZsssk/qk7dAiox5BsiYFsthEsiqnQIi8gaTKtzP8A+ooGipsyv5GkBtG0/mSRx9zn08evPjit7kkB+k6KHRo8MfKEV/I7CMQVRS8kbRlpoAAUpCog+BfIK9kRqmdmGUkmezoP8LGmeNJ1uet4ZK9N7SYHbIWwBAByAICkFWyKwh2Aw+TLK9mQDxPtPG9JjflP/Y+ZjUZ7n1H2lX9wTr9dHyvcC5FUvQmJ/NXmayU6ZnH9RBmf1MkeTWT6tjWKt/UDiE23FGmt2aeN/A+Ik+jq6b9QGl6/jwWOTjNuk/cauM45ZRybSXJnE+nLF3VNbo5/EYY4ZqxZPiRr6mB1exGzSfymXuBKKnTHYWByZnck27bRcLfTJIzO2o9zkwTlFSjFbPkDhl/ucmVNJO72MSXJuT/NxCsY+TL+o1F0yNKwiy3o5MUcfwcjl9f6qM5YSUIOSq1aOTBgjkwZp9Sj0La+4HXVt0t2y/TKglUkJbtsAA0ulVYW67sDWNxj1OUbTVJephbSstJla8wJPaVsP6UGrD4SA05/m0lt5+phrktbESYEIbI42VUBel0mSgCe5pcckphoIG210rcwkPcgtl89xXluWmBO4K15EoqlihQoIXT2AAArJRfuAgDQAvYgrYAFsysgA1FJ1vR2tMvh482bvCFR93t/5OrHeSUnS7uuDlnlisLwwvoc+q3y9qA4UNh2Iu4C15GqWxYY3LySfdnd0/heTKupzUYdnTdgdaGmeSumSOZ+F6hY3KKjKuyZ3MfhOXd4s6bXZJnpaTQZZXHUQioeb5ZFfMfAyJ08ck/ZnLh0GozSjGGGfzcNx2PtcOmx4YKMYql57nMkkB85i+zUt/i5l6dKOTH9m4/FbnluF8Jep9ACDxNR9nsWTL1Y5dEa4MYfszjTTzZpS9I7H0CQA8zP4HpMqj8ri13Xc6+X7O4cmfqjPpx/sJf7nuAD57/heG/94l6bFX2Xx9G+eXV51sfQkboo+W1P2ZywjeDJ8R+T2OlPwTW4+lfBbb8mqR9lPNGOxPiQnsy6Tb5LS+FVJvUv5e3T3OPxDTRx4U8cajGTqXmu3ufXxwaeNvoW+79ToeKYfiYX8J4klz1q0iD41otHPmio5HbVLy4ZwcsAkCqmklyG0r8yiVaOTEkoTlKW6Wy8zjv5aORbYrp23z2IOfD1QXXGMklHdpUSGWfwcsfhfEjW8mvp35OXHgeVx+I3CGy8/vOSWGeL42KO+J11NbWhtNPPjdmnwWSXW1Hi9iNNchWSpWOQBSF4REBSkKFap9KFbWROuC35kBWVMkfI0uQNpnc8Kh8TxLTQXfJH+p01zsep9nYdfjOmVcSv8EKP0JGkRGkZaCkKiCo0ZRoD4F+ZHwGgdmGcv6KXoj0PBJ9eibfPUedmTljko90zv+BJR0so+oHpgpCCAAogFADSKyLkrQHG+QakYIPK+0S6vDZPykv6nyJ9h9oP/wCXk+7+p8e6sBJUk+xmLalZuS+WrMLdoDWV/NsMX1O+KLlVSXHHYmF/nEvMgzP6mcqX9zk+u11/TfG3Jx5V05GqN4t8GV2krW3mBwpna12PHFY3ik5KUb38zq7mpybgr7BWY7xMs1HeLRlgRGlsRfzKvUDkml0Rd8mYSp+6ojfy8lxNKStWgI77m8jxvDjUY1JL5nfJmfLrdebM1Se9gEt6Ettu5L3srfmBqU7hFNt0u5Iyq/UzZqNW/ICXuVvcylbo1KMoS6ZRpoINvZdjeOHVCe6tLhvkw+ELpPcKlXtwTqfc0qtNqzNeQRS/eHGkvYjpJU78wL/MlUE/uNbeYVml94VFolb7AXsiKLd0XsI8gOiT7UGmt33NPjnuE7qwM0/IcnPXYzBUn7gca7GlFPe7LNcUjkUFe6IOGvxIbUbk73RqeNKFoo4uUDnWC+Njj6Lk43VAYYo5Hie+6JCLptAYv0LZpxarbcnw5eQGQHF/eKaKA7lS2JVcAACqLa2QQ+8V5Hd8O8OnrckuqaxwirbfJNVp8GKT+Hkcku/NgdWMHKKo5sOm65VJP2/8nJpsMppNvoi+7W79j3vC9JCMU4Yqj3lLeTf+wGdD4XUYzacV68v7j0cWkx41+tJ/vOzniqSNAZjCMVUUkvQzLLFS6U/mManULFBurfZHU0PXmzSnLdL8PuIr0YpqO/JoEcku4GgjjeaKdXuWM016BHIUy5JK3wdXLroQcknbWyCuzPLGC3ZwvUo896jrk3fqR5VW7A9OGoUnRyZHeN1/I8X8p6Xs9zs6bVW95WzWmUyzeNuMtv6nB8bpd20d7Uxhqcb6aU+zo8bK5QtSi0/UqPYwz6o/LwuWYnC5OUJU3z5M8zTamSxyjVq+F2OxDOprncyrzPENJjhOTcXjT7rg814km+a8z6abWSPTKmvJnQ1OggknCLjfNPYlV5M4U1JNV6HG0d3NCOG4y99l/I6smlK4AcTN3ait2V1LZpJktwlfDA54ZnGKUY7riV8EnGcrlOXVJ/NscKlTvuallnkpSlslsgIk+5X7hvayXfoA/oWic0VbAK/AUG2LClNh9gVPcA/e2VcAvBAS3NpbEW5b3ryA1X4nt/ZSHV4zBv8AVhJ/yPFPovsbC/EMsq+nH/uiUfaI0RFMtBSI0BUUiNKgPgGGA0dmEqzv+EfKsiXGx574O94U/mn6oD0yF5IQGQpAD3IUhRpFMpmgMy4MG2YIPO8cV+GZvY+Md3Z9v4ur8Nz/AMJ8Q+QLfVGmYORRfR1UcbA5MqqK9TODfLFSdK+Tua6SngwOPTSjVLn7zoRbjJPuByZvrt+xiD2fqjm1koSmnjTjGlszgire3JBn7jln+ji+zRxXuctJ4G73ukgOOPcjYjy0G+wVL8jRlbIpRtU8bd72YTruWPcyRGr5Ja6fUi8hdMKjfkabMl7AXzCZCMDXfmiuTb3dvzMlir4KF9g/QqVWmFX63BBmyoj5C5A3NyaTl9zM1sa6nXRykZAvYi5L1Uq7FS2bAnUVOzIoDbJ3JwvMAaSLHkzuVcgcyZlJ2yJiLsittNqkrOTfdHFva3o3bsKi2kzWTfGYXfc02+kDlXY4OMzOdcHFt1PbfzCLWzJi+hbdyt/K/YLaKrZeoEzVcTa3MSXVJWzSA44cyE1UWaSpvjcSi5KuAEbSVGJK8u/JyrbYwk/i36FQa+V2kSHH7p2MMFPqcqUEvmZ2sOPR9C6nOKvl7EHVw9DUl9O3PajmhoetKUvlj5nL8uGT6dLCmtpdTdnPjvNU5J3a53d9kgOzo9HCUowjhmoJfW3R7EIKEVFLZHDpscox+Z2zsIoEborOrnyScZVt6vsUebrcuTPl+Hhi3J7Oux6+lwRwYYwiq239zzfD2s2qk4P5YcvzPXbpXwQZnljDl0dHNq7T6TqeJa5Rm4xv3PGya6UpbMD2Muq33dM58GuW3U1xTPn/AMqc47nJiyTnJRhFsD6PNrY/DdM8XPqk5vezcsOoyRStR92YXg2efS1kg2/XYLGIaj5vNM5nmXTtsdXPo9TpHJ5IXBbdS4Os8zSA7XxW5t/1Oziy0+fwPIeWn3C1Ek92XaPpsepb9DGpwQ1GOU4dPxEu75PGw6qmrlsd/FqEy7Z06eLKseTy7HdTiqfClumeZqkoZ2l3O1psvxMLxvlO4+hB3lKztafJH6ZpNeqPOx5NkcyyU07COLxPw6CvJgTceXA8RLdp9ux9N8TyZ5mr0yWTqi0up+XBGnmKKum7REurbezsSwVPaVm1p/hYVPJHpk+E+WFdOUa2CVnPlglBNc9yRwTXowmmEqI1ybnBw3dHG2Aq2i0RFvsmArceYACi0Rsq2YVUVcGb3LEg0kaiq9TNm1QFW59X9iofNqZ+kV/U+Ui6Z9n9i4Vos8/2siX4L/7JR9KikRTLQVENIDRUQoHwDYfoH6A7MJ2O34Z+nkv3TqM7Xhz/ALyvZger2AAEBSAQMrIBUaMo1ZBmRhm2ZYHU8SV+H5/4GfCn3uuXVo8y/cZ8E+QNxyzjjlBOovk4WaI2BW/kSMJ0zT4Rl8AcuZS6YyapPgxibWRNVfqJ5ZTjFSdpLYwn8wCV9TZyJ/m67nG3uzcYp43Lq+a6r0AxDkSsLaQYE7hCwBTJruZYFRCoeYEBCgACAUIsI9UkrorXTJoB1O7JexO5QIWNXuI1e/By5PhSS6PlrsBmSUJtLdeZnuS935CwL5GlwzBW6IHcpmigXsRGuxnuFaHBLKBtcCLpsgXcK0+xycM4mcj5IJF7s1J1HYzHllltFhXNe33HEvraORKoo4kvzr3A0+GF9KDWzJBLoQRX9USruZkvnia7sDKEuPvEO+/cZNkBol/O+xWvUynWSuQOW2sTUeW7ZqU/lSe7Xds4ZyfSzenhPPljCC3ffyCPR0Dl80btVdNbcnsaPCurqcEq7nX0elhhTlLdvlvuehhfWrSpdgOZbFANIxll0wbujzNdlksTXHVt9x2tRl68nRGqju36nkazP16mXlFX95Fd7wTjL8tJOrO5rtRHBhcpySj38zo+Ev4Wi6nK3kk2dXxhyzw5bp8AePrNTLUTbXyx7I627OWWNp0ej4X4f1weXLFpcq+KA6ei03xZ3NNY1/M9j81pMPV09LfC7hfDxyjGtkdDW5sudTmsct3UUlwgOHPr5ZZPdpLhI45aye3S2mvJnXUGouTVLsYbKj3/AAzxhzUsOoSlfd9xqvD8GaLenn0zf6tbM8PG5RlceT6fwmccixye0mndrb7gPm8+HJgyShkTjJdji5Z9Zr9NjySklGM3W0vJny2WEsWSUX2ZFIPz2O9p8lJHnbt8HawtpVRRy6yV9MvuGGbjJUZzu8dHHil3fkEehGe6Zzp8HSxTukdiM9tkEc8ZO93RyOpR3VnWUu9HJGdrcgmfLj0eJzhTyP6W/M8+F5bnN23u2+53NVCOSC+S5Li+DqzctrVexK1GHUsixtfVwc6VxuW1bHWU38VpQuT4b7HoTSlckqtXX3EV0NTSm0uyOKOOLjvdjNK80/VmotKrW4RjpXWopm/hxvloxf51tLucl/iUcagpZHFHJHT3+sZwP843R2vpi36EXTqY8fXKSbpLubeKKi2pW/JoYFy+TeWuhjZpxRx9SvhFePpinZvH9KsZ3cYqimnFW/kbcXGKb7kguqaj5s5czTlSVBFxYXkj1Jpb1ufc/ZTF8LwlfvTbPjNP+jSo+88Ah0+EYF5pv+bMq9JFIikVSoiNAVFIUD4Ac7lIdmEZ2NBtqoff/Q67OXRutRjfqQe0C9gBCFoMojIWiADaMmgJIwzkZxsg4dSr081+6z4Ga+Zn6Bl3xSXofBZlWSSXmBxJIku5qEbluSapgEriZZz6d41DJ1/VVR9zgktwMk7m4r5WYewAtEfBUwIAyICgABuTuaIwIu5DSX4k4Am9UC8hgWMXJ0iqPzVIzuuA3YGturp9eSTVSaXBPvABgDsAC8gtguQHLKO4APsV8EfYMB2Flse4F7EXJdqHcigCLWwFWxY8hFXIUZvlmTbIIuWV/SyL6mV7xA5E/lRxr9JubivlRiP6RgafckPoK90yRXyqwD+qJq/mMtfPFm6X3gYx9xk+n7ywS3Jk4QG3825hJ/FZyURNPI7QF+FOaajCTb8kexoNPHR4U57z5klv7I6OnnK1COSUU2erp4qsbS54v07hHbw45OCeak3vXZI7GBqUbgvl4XqdepZn0KT9Wd2KUYpLgqKcGpyvHj2+p7I5pOk2zz8+Tqk5XdcAcWWfwsUpX27niZMnyOUvqkd/xCf5pwbrevc8vM9kgrv6DWTnWDZRjHajsz+a7PI0MXLVR3rfk9zLFY5VexFjorR/GyqNfU6PY1Tjg00cSt0qX3DR4oqPxZL+ExqJZMs327CDzJpzlXTJOW0Tk1mST0s4YV0RurS//cla6Mtym3FfJb82+F/M4p5J5Mkko9KcmlD9lL/c0jxMuOcLU1w6ZI4pyXV0tpurPQ1qjFLAmmsa6pS/akzemgnil0cXHZ+doI6mHG4TpxPZ8PnL4U8MNov5ur9k48sIYnNwivkW1d63OvHP05KjVp31VX3Ad2c5wUoqd+p5Gr+fJwd/NmeWKVRTXl3OjnhLqTvYUjhhCzmgt6ouOHqcnw9rT3RlrTg1UX8O0cEGdrPDqx8+p04Xa3NMuzCXDs7OKXVFHThyc2J9LoDt20ajK6OJM1bsg5uUYljU1XSnLyujcG2VynBpx2r+ZB1YYUpPqi4yT4OTI2skYp10qv5HLil8Wb6uYraVfgmdXP1Qk35q/cjTpZE1H1bKvM1lV48T843/ADoyk65KiQ+ps5HwZhHZb2aa9SKuLG43fJzZH+aa7sxH5VsSd195FMUemNPkmSMpJKKbfobS2SCTUnTpgILZXyYyxlKSUU37HNFPpbVGYWnJ3QHHgg1JylFqi5Lc+Dmxp1zYUpLZMDlwqortsfoHhcOjw3Tr/wCNf0Pz6EqS87o/SNPHo0+OH7MUv5EHKgABUaMooGgECD4FBi9gzuwyzl0zrUY/4kcf9DeJ1li/Jog93sLCDAgLRCgQtbFIIUl7lSYCtjDRtmZAceRfKz4TWpLUzpVuz7ufDPhdff5Tk6uep/1A4tP0fF/OW1XCMZd5bIkfqVGsqpkGccJTaUVfsYlyzn0uX4OeORb128ziy7zkwLjyuMJQ7SOJoLZoNlCXCZlcmuUIx6nS3YEl9RDU006ZH7AQpk0BeVZC3s0ZAqBExYFZKLaAEpsF7jkCFfauQ2qVETAUDUV1N1sZd2BSLYLYdwBScvzFgVjksY35tFcZJX2YE7EHYAa7EvcMtoiqtgQvYCq6KuSIqCtdjVmUVUQFyV/TwRcs038oG4vZGF+kZuP0oxxkYGuzEfpQf0ssfoQDp6l1X9PYtqydSUad9Tap+hWBmHcmR8Fh3JPsByXTLi6Hll19X3EXJiP6Rgehp4YsmSMLmlfGx6q3j0pdKa7eR5egSheRxt8L7z19JCU5SnN/LxGIR3dNDpg2+WcvcwnZptKNgdfUZXbjHyr7zqZvly44VxuzleTqyLy3kzrZHvkn6UB5viOTqnHfzZ0Zu3Xkjs651mS8or+Z1Zrko5dG2slo+lx6daiMJN3X1Hy+lk/iUfX6VrDhxwSpKNtgbzS+HBQgr8kdDNlca33puTfCO1mzdM23JXX4I8vLPqcpZtr3UQOr8Zzmmq6MKc1feXmdR6mUI9MfxfL7v8X/AEOPPlvqra3wcDTe/pZQnkcpScnbfL9TccrUelOtzChacnwidDUFKiDsY9Q1NSyXJJVXFo7zz4s+ONyjCV02+69TyVbklwjmgqoqO7lh0xW6+44W20ZvbkvLAsTlWyOOMTbdGWnHqMiUNuTor+ZzamVtJHDwVHPHeKfmckXuvQ4sTtHIgO1CXV+BpebZxQpI3GkRXZx8HKsfxF08HFhrz2O3ClJUGT4cVFwTue3U/uOp+T/FxvFml8Nxl8kmt2nyj04qSdNrofrudHxLPi0uRxhi6nPdOTpL7vxCx5msxzjmp43jjFdMYvyR13Sjvuc2o1U9TKNtdMLUUkcEtkRW4eYk2o7DH9CJk2mq7+oVzx3hH2MZHUkjljaT27UddpPMlIg7DdJbHH1dWSq+85HzfY4sW+RhXYqo0uTjxNPqXkbk0ovfscODuiDnW0b7JHHCfU+5yZtsTrk4sKtt064KOfTQeTVYoc9U0v5n6alSPz7wqHX4npo//JH+p+grgI0QpCCo0jJQKjRCkHwD42J2KiNnZg7ssXUk/UbEXPAH0MStEx/o4+yNAZ5CRaooESJVF7gDJUO4YBmJGmSXAHHLg+I8UbeqyX2k/wCp9vLg+K8VjWryvt1sI6EJdMk1yazPqpmeCzdoK1pvhrLF5X8ndI48jTk3wmFKt6tpie7sCRi5PbsZltJm8b+bkzP6n7gRu4JeQxOKyLqja8jdY/yfqt9fVVehxJpNXwBrLTk2Z7G8soyrpVIxewGaKVkA0kqMlIA+8CgFQFIEWxYIBWyBFQFhUZW1Yk03tsvIgABIPuVAWEuiV0mu4m05Nrv2JXy8m/leNcKV0AhlcE1ymZ6n52ShQBgAC1sB2F7hVLREXggqRe5lGkBexoz2KRVX1bFf0kXJXwBtbJGV9bNp/KjKfzhVeyZU/kRHwwt0gipdUrtJpbepWybd3vexQMw4+8T5WxYcEycrzCt9zMN5SORmccV8R9TpegR6Okh8TGoRUt3u0e3j6YxUYbJLg8vw+cnGTUUo8RXouWejp/n632ukzI7EO78zOaVQSvdmuEkcWVpy44RRwx36mlSo6OpyKowX687Z33tjdPk8qbX5bjUnw9t+Cjo6uV6ifucEns/c3mfVlk27bbZiXESozin05Uz6rRZXkuXK6N/JHyUXWRPsfQeF6j83OG2yt+wR2fyjDBZJSXVkT48zzNXnc+rJJ/NJ17I5M8vncl3Onm3VdkFdPJy1ZrbauCT+aSo2o7AIr5X6mGr37cHOoug4egV1p7V2OTHNNcicbujEFXuQdmLXubilyZglSNqignT5M5ZpR359y0rOtqZcJkHA25STb5NNokV811samvwKysJU7OdP5kdZHZhTSvkK54b7m76XdmMas1S8iK7GB2zuYcihNPb1OjjdbnM3UXJeREdnVSj+Tyk/pjx5nh6rI5tOTtvk9DJPqwzh3bTu/JHmZ/q44RRiAn2QgitJy3dBXJHheZxy3yeW5zQXoccVebjuRa7ClSd7bHXiurN6HLLg4sK+dkK5m1vT4GKnK35GZ0oyLp1Ud1QX7azP5djOFbIuWLbUVubxxqkQ+1y/MowNxSSSfkR9PXv2RqDjOXUuC/R9vT+z8FPxjT+jb/BM+6R8Z9mY9XjEf3ccn/t/ufZoiKQMAVGjKNAVFIUg/PwX2Id2FfuQVQ7+hB9Bgd4MbX7KOQ4dI70uN/unLdgAyEYAWGyAWyEsAaZlmkZYHGz43xj/ABmbb9Y+zZ8X42q8TzL/APcAeazTfymeWclJY/VgYxuKnFyVpNWvM1nrrvp6d7ryMJ1uuTk1EckWviLdqwOFXe3InyE6Yn29gJvuQqk0q8zNgOwS2F7blW6AgIAKEFwHyBKCL3IAoAl+YFIULgAAAAFBcACpckoqjYVpQuLl5GCptJq9iBGqV87CixjcG/IzuAQaFgAr4LQsBVRfQiZUQEaIguQrXb1KiFQBc8mnwZr5jT4A0uOSfrET2KvqINPgqWyJ2YXACvnRuvuM186NtfKBiK+Uk/qRqC+QkvqQHIvcmKLeR8PfsDON05VyB7mmXT0pP9VLb1e53dJK4ydVTo8/R/N8PflK/uPR0UHHSpvfqbkZHJKT64rzZxZHbckt72/A5XablztscbX0r3bAxP5cajW9b+iPFtvVdT53Z7GplWJz/a4XoeNf5yTfkzQ6U23k3RmXKXobauUn5GXtZUcDs7mhzPFJrtJUzqtGsbpgeqo/Eha3a5OlkntuehoX06DLN8ylS+46GRJydEV1N4ytHbhvFM4ZQ3o7GnXTBJoDag2g4djm2VFaTXoRXTyKtjrzi+q1wd3JTkziUEBiDaOZOydIbUUVGZ5Er9jqN9UrOXI+uzircqJxRyN3HzI1ujS4KjjR2YcKux147s7EOERXPCXcqnvRmO0SdyDsQZyRydvM48ZL+bnhmVRyqbR0cz+eSfJ28rp7HVzfNJS4vkokPpsyncja4rsYx75PQo509jjxfpG2ck3UGZwrZtkVubfSzOBUmXM0oGsUaxp92Q+2cr+X3OXDtFeZnoTkk+OTmVILPbHOT2NJ16nE8lZHFdzmWyA62WT69uDs4Nor2Oo31Sfud7ElQSPf+yUb1+eXHTjS/F//AEfWo+X+x0beryesY/1Pp0QVgMICo0iFApoyikHwBH2HdBndgb2JTK+CEHtaGV6TH+B2LOr4e70kV5NnZAEYBQZCkABBhEGzLKgUcbPjfHl/6lk9kfZM+V8dx/33JO1wlRB4b/maUrX3Els2I8gRdztaxXDH8/W+hX6bHUrk55OMtPHpVSj9TA6zD4Kw0+kDPchQwJ5hBBbAAGEgCDKQCAcgAOQ+QwAAdBRALkMAOEKAB8hbewuy1t6hCVN7cGoqMo0/xMPyF0BpTag49iFdytpUS9gACsBRIvcAC0VGSrggpUTYqYFNIiewQVruCJlsDSKkRFXJBf1WF2L2ZNtvYB+svQ3+qZX1GgMraJGvmRpPYfrAaSM41y77mvMsdqQV3/D5OclG91wfQxgowUVskqPG8G08pZPitVBcPzZ7qXNmKjg6aaXPdnFXVkp7HacfI4J1jb7yf9CwdXXST+RcI8TI/mk724PW1X03y2eY4Kc1G6irbfl5mh1PhtRVvZ2zE+Pc580vizdbLsvJdjrZHbKjHejUdglubitwO1gzSjFQv5fIP5nZxRo5FsRR4zUItFTWxyLj1ICi65NNdkxaJ1KKA43ibZHDz2OVSMTdc8BXDdHBkcpehzTSb2ZxN0VHEr6ZebJRq7RCoj5Rpd16GGbhvLYqMwTbZ2EmccV8/wB5yJptIyrmX00ZV2VPcq2ZFc8E+lPuYUvzs16HLj45OKaSn1eaog4521ex1lKpeafKObJtD0R13VmhyUoptGca3D+hmsVNO+SDU38vkMP0P3JPhG8a+WgqTi5UjcVUa7GX9RutkRUX6Smzmrbc68Leo9DsN/K/QVY6sFeZu+52ZbRb8tzhxQ+bqZy5XWKV+wSOHHjbqW1HbjtHdnUwN9e/ZHbm6xv2FI+p+x0K8PzT/ayv+SR9EjxfsnDp8Fxv9qUn/M9oiKCGgKioiKBUaIikH5+O4fIOzCErcobpger4a/7u/wCI7R0/C5Xhmv3ju8gR8gEZQABBAKAG0GEVgcTPlvH4SfiPyxb+RPY+qnyfNeOZJ4vEIuEq6oUwPnpKpMsebGT63RIvcCd2cvwmtNHJe0tjib+ZlUpOCXU+lcLyAwzc5qcFtVHGy/qsDIb3BH6AO4Q7juBexBYCqhdkQ3fYILzHcAKgFAC8k4CYsB3DAYFIOxAKOWG7ABmm047cmQEaU2lsxKK2p2ZLewAKwggKgT2HcKqNIhqG8kvUgnfcq5JJVJ+5q3VAF+JRjSc0ndehZ0pOuL2CiK2Oh9Kk0+l96HYg0uBH6iLcqAt8jyIa8gKvr3NUqaMX8xbAq+lB8oi4Vj9ZAc0Fwqts7ei0qy5V8RJKO7vyOticqcYJ2/I9PQYPh4vndOXzS7tryJaPV062jSUfJeSO2tludTStzXxJpJW69Dmvqm3u/JdjECc96W7XCOvmfw4tvl9zm6oY4uXHt3OhqpyyvbvwvL3No6WpyOb+HC3OTql2OpnShF4ofM7+Zru/I7UtpShhkm5fXl8vRHS1GSMH0462VbFVw5X0RaT+Z8nXN23bZiRUI/Ukc6gqOvas7GOaZBqOM0o0bSI+fQKsKfPY2mq5OFujSlSA3uRRvuVNc2FIitRXmSUbROpeYvbko4ZJK7OGStbHPP1ZxOqCOJqtiNUjcvQxIqMpWzljUY33MQ55ordq+d6CN41e4TptlW0OTCeyQV2Ivc5Er7nDBnPDkyrsRXyd2dee1eZ2YuoNWdfM91RBwZ1UOeTrx5OfK+qkziUVX1KyhPaJrGvlKlFv5t6NRXkFiVul2NxRxOX51I5r2A4rvN070c/odfE7yt9zsSdRdkWMYl+ckc2WljfscWm+lu9zWoaUK82KT0mm+l2a1G2NedkwbRRnUStpD7PowK09udjmybY36nHhWyfY1nfApPT7/wCz0OjwXSrzjf4tnpHV8Mh8Pw3TQ7rFH+h2iIpURFAqNIyjQFKRFA/P3/Idg/UM7MJ2IykZB6PhTXRk90d887wp7zXsz0iiAMgAAIggAKNI1yYXkbIMSPmPtGq1mF+cWfTyPmvtJJ49Tp5pXV8gfP5F8z8zME3wbzT+JklPpq+yM45JS+bgDLe5E/Q1KnJ1wYsCM2ofmurcw+9HL87wRf6ttAcLDHsWcemtwMsL6hReGAZLKQAaUqi0ZDAhSkAgLQCoKBU6sIg7BoAEGAAASAAABTsijhAIcIAIB2LW5ChTubh9aswbgvnimQJ7ydI3S+D62Ymqm16m1axfeBmKt0uWXuMUqyJpcFyPqnJtU2wNyyzljjjk/ljwYsrbeNLsiIg0uC/yM2a38gq2Vu9+DMTT522QBd35Fut6v0Cl8vSlv3ZE2uOwG5Nu3LkuKdS3in7mG5d+SrYDtQyuqUILblHq6bHPpjadSit+x4+PJ0/NSpHv6TOnDHtXUkooxkO3CEp44xiulXvaOV9OLl2+yMPK4tpN+x1suSabb583yySwXU5k3W1pdnwdLNmgovbqX8iZZtp8uzrTi5y+d1H0NbHFmzyyXVJeSVJHUmrTOzlrt8sVsly/vOtPvX8yjiao45+VnJNnDK2yo24qkIyrgx1fLVEjKijuYst7HMmn6o6MJ0znhNoiuaSIqa9Sz4MqPU35gaTQfpsRRa5W4vyW4US8ymb5NRltwQYyI42jbu+DMrA40jE07ORqnZib+8qJsuEWMbiiR3Zq+nYqN/q0jjf1JHInzZh+dAci23O1iSas6uJX51Z28SpPkyOb/LTOpLd2zm1E/h4K79jrRnskyKzOlL2Rwp2+DWZ3P7jMXuaGuWjlT2OGm5cbHLwuCLGYx6puT5s5WtmceKVp7Wam307ogYY02zkntD3M494jL29wrkwRqNGdQuqSSOTHaRxTd5Wh9r9N47VVuceSLnN1ucsLp7GYN77dwlcmOPypcmckHPLGMVb4ORNpOuS6OLya/FG/qyRX8wt9P0jFHoxQj5JI2EUjIigICmkRFApSFIPz5l7B8k7HdgIykfPAHd8Lf56a/dPUPI8L/wAQ/Y9YgMhewKIQoAED3BBUaMI5OxRiTPm/tQv0F+p9JM+d+1EfzeB/vMg+bdEo5c+L4Uku9Wzigrkk6VkGe5l7s582L4UknJSTV7E0+CWpyrHCrdvd+RRwoW0amuiTXIjGU30xTk+dgMB787ihTYED3LROQFsERQATD5AUsdikAIMF7AQhSNBF9B3JRQA/kFwKAEseaJQVQAAKT2KggAQC8FINwqmoX1L+pk0rvkgs/qZpP83XqZyJKZqMU8bbdbgIbSQbtuhD6lZHu2ByP9Ett/MuF1kTMX8i8yw+pb0QV/Uzbr4SdUcbfzM3v0dwpBrqV8WV8smJN5I15lm/me/fYDXT+bUr3uqJDbIjUW/gV26vvGNfOtyIZV+ce9sRjasNNu3scmKMpLpjGUrfZWFawweWahFbd/8Aye9pMfz4+lXJRqu0F/5M+H+EdGK8zcZS3aXY9bFhhigowVJGbLR166H873OrnncqPQlhUpuTe9UvQ6+XB03LZR5cn2RzvQ83KmlcuTqyjKdvsetDSKTuUW+7v+SJlwxRn8sivFlhfdHUzSUW134PbyQVM83Xabr+aL+ZdvM1jnLUeZ1W7ZpNUZcWnVEdnoRZLuiLdmk7VGZRp2BpxfYuPK4um7RlTpGXuFd6OS1XY5o2la4PNxzcX6HchkbhyRHN12SrexxRk2zkVhSqCK02gk/YgjS2MuJyOIaaXAHBKDOKaOXI31NUYcepeoHHDaS9Cya6vvHTTDTKix+r3OTp29ziaezT3Nwk1X+4HJBVI7cVTOtFbqR2HOl5EHDqZSnNRUbSOPp8jjy3PLbaW/4nI79iNR157yYXPoG25MsFbS/maRydSbik72LJ/KzMVT5vysuX6dyLPSYdk3yayv5RijWOzOfekD6cmHbGvIzm3lFeZyQTUEjFXnSIv0547Lk67blna9Ts8JnVhvlbQi12r6Ys6+KTc0rdWc2RPoJDGoJPzESudf0O34Nh+J4pp23/AJidfzOlJ1FyO99mZSy+N4F+rHqdfcyLX36KRFDIaRCgUpEVAUpCkH5+OwoHZlCMBlR2fDttUvZnrnjaDbVQPa9yCC9gGBKFAFAhaIAXJyHGjZBJHz/2pX93xNftf7H0LR4P2nX9zh/GB8xkbaV+Rxx2km+LO3qMiniwxil8kKZ1ALOSnNtbIxbXG3sVpXtuWK/ORTAxJeZcWSeOTeOTi2qdHLqZ/EyudVskcPIElyzcpxeCMOldSbfUZmqZUrhfkBxhmiSCslDQAAAAUcMPmwBAwAIUAB7ABCwAA8yFAVBRQBOAUBAhQA9x6gBVRU7ZCkFfJq/zdepl7u2atfDruAhfUqDfzOxDZjuwLfyli6ZEVK6ILds26+Glf3GOlWbS+UCRvsV7s5dPgyZZqOODm/JI9bTfZ/LOnnkoLyW7CvJxpyxqCVu9kj09H4JqMrU8rWKPru/wPb0nhun0e+OFy/afJ20gjo6fwjS4H1OHxJec9zvRhGK+WKXsioFFSKAEKM5ccZ43GStM2iNmMrNdq45pKHkdHKdzL9O51Jrc8GV3emnUyLy5s6upjUmu65O9Kl83lwdPMupu92aw9o83Pgjk34l5nSyQcHTR6zjvRxTxRlFpqz1Y569o8q6NKfZnPm0jhvBWjrNdqOssvoaku63MPk0TnfuaRtwqCle5IT6HwWMuq1J7UYkl1EHZx5E6OdSPPTrg5Y5ttwrvqq34MzmlVPY6jzfLSONzbfJB31ki3RuWWMF+16HnLK0/NnPjjLNJJ/KvNkoSn1TbLFrezWXCscVJyW7qjC6Fiu7m3x5IitOPVtEnS6aaEZdDs7HQskU47PuUcEYqy9Cb4OSWNKVVTEVFSt70NmmUpQXOwcrRMjt2Z5QGVj6m8l96qjcnUWV6eWOEZyVdXmzGT6WRY4P1uDkjzzRjazm08FKbuSikrbb4Kiyf5zddqI8cstRj7s1lj0ZZRpWnWxIyipLqTfoiL9LFdMUvI42rmjmS2MKL+JYHKl8pxY98724OUxiS6mw05ZuoSfocOBW7Zy5K6K82ILcFJ7KKVbs3120r45oxktyVIYlSfryRPtc8vkZ632Nh1+LSl+xib/mjx872XufRfYjG/wAo1OR/spL8S/Rfb7BFREUiKikKgKjSMo0gKACD8/YIU7sJ3Iy+xO9AcukdarH7nuHhaZ1qMf8AEj3KIAAAgAKABAKaRlbmlyAfB4/j8OvRpcfMew90eb4xG9I9m6a4A+U+BfLX3GHp/Kn7nbcItv50n5SRmWLJFWlfs7Kjq/A86Rl6d3tudnq33/mg3t8q3IrrPBJ+nuRYJRe8fvR2uqLdPba7L0xfEk/ZgdT4eSTbq/cz8Ppi01JP22O60l+sSn9wHQeCfNOiPG32O+lSDik/UDznjkuYtGel+R6Umv20vczGHU7tP2IPOSblRWqO1k6W5dMDijBTnQVwlO09LvyYlppIDrg5HhkuxHjkuUBJQqEXad9jPLOWODLJL5eeL7nHJOMqapgRqnQ7B2LAAciroIWTuVrcqXAVkFoVQRAaoJARjktCgqA1RUrAzwajFzdLkdNM2nS2VEGHFxtPehwau+4oCFsqVmljlJpJWwMJ0aW5zw0s3NRcbk+y5Pd0PgkVFS1K/wCxf7kHh6fSZs7/ADWKUl5pHt6LwFJJ6qV/uxPax4oYoKMIqMV2RsDGDT4sEOjFBRj6I5jDkoxtukhjnHJFSi7TA2AhwUCmbKTaNAhewE4Mm72OtqdUsMZNRcnFpNL1OPJhtqM6vLDGoqUkrPPy5JvU6fHNdMMqk2u+xvI5vxHMpK4rpe/aP/8Ak582m/KZabNGXT0Pq+5rg4eMw9r7cEoqMajwtjrzhbO9ONNnXlE5ys10pR3ZhwO3KJxSidJky67j6HBm0sMnCqR3unYnTuWZ2eh4mXTzxPdWvNHCe/KCd3udHUaKMrlj2Z3x5Zfa7eai3ZrJjnjlUlRlHbaj4KlabvddioJfMkBErRpQ33KtnsuDcYye6QRmMPm8kcuJyWROO9eZmNrY7OGShjk+ZeXkYrTgm+uTlNtthxh8Pqi91KmmRyclyYjd01QVtvbdGsc+lOnyqM3vRZP5mBzPOn0t/UtjPW2lf8jhk7dI5IvYIjk3ZVwyKlW9tsvVQVLbdvl92TK/lObNl+JKPyqKSpJHBl7A+nGjd7UjC5LdSRpHL1OUrfL3ZpNO7vqvY41ZyRSdbmVjd7BV8Pq/WsSfy7GYJul2QUUnu6OXDHZ2uTLW25yxqkRZGMiSqkagn07o0++1osfQm1+3DNu6WxuCqJx5YtS99zngtlt2KzPbr5YtzR9b9isfTptRLzkl/U+Wk05eR9n9kodPhs355H/RBPt7qKgVAUAAaKZRoCgAg/P+5CsjOzCewa3DAGsW2SPue92PAh9S9z31vFAAwCgibAUAAoqQERruSigXsed4xFvQyrbdHos6PilfkWS3Vdwj5j4Vv69zMoS46kcjywi92vxsy82J8zSKOJYZftfea+DPlZF+BvrxqN9cfxMLNjW1tAT4DrzOP4Ek38pzrJja2yr7zPx4J8tgY+DS3six17s5fynF+3/Ix+U4/f1RBJYv3iLE1VSSL+UYv1r/AAJLUQ7RKI8HdtMj0990vYjzY2qcZ/cx8ftUn7oC/k9R5tMytL3ui/lFN/K6DzylGljbsitRwyiqu/c0sctvmMY8s4KpQa9zlhkc3tGP4lGJ4pykpWvuRienvmS/A7DWXase/bcTwaia2xW/KwOs9LJ0utpLgy9JJ389s7ccer3vBL8DXw9R/wC3a9mTQ896PJzcWZekyLmP4M9H4WofOF/ew8ep7af8GXQ8z8mlXDMvBNdj1Fi1S5wbeTZHi1fV/h2TQ8p45XwRp2tj1pYdS1tpb9mYWm1MnvpqY0PLpl3PQek1PfTMz+R6ne9NYHRTYv0PQWhyPnBKLMy0Eu8JL7iDpdSZqKUu5z/ktN87Eekkl5AcahbN/AltxuPyaSIsU+zf4hVeGcfqW5np2NNZr5kXqko979iDjUXtscixy7LbuZhHJOSUYtt8JHueGeD5UlPL8no9wOlpPDM2p3ilFebOXNjxaTKseC55uG+yfkj2PFNT+R6ZQxbZJ7L0XdnR8E0vxc0s81cYbK+78wO/4Z4etPjWTIrzS5b7eh6HAWxbACzq6jWwxS6FFzycKK8zWCeSUX8VpO9q8iXKQdbW528kkn8kElKvN8Hc0cZR08OpU6ujg0/S9TmUacbTb9TuR2JMhpEcg3sYvc555+KybbvuSU4wi5SdJHX1OoWHFOSqUoq6OrLLkeuUV8yljTSb29TMyvs07k9Wo5o413i5dT8jl0+V5MSnJVfB5+fFHUarE4xcsdShKux2tNpnhxxjLJKag/lvsX8sns03geSOfJCabT+ZM1gwvrySyLeU7Xt2OaLNKSNTOUdeWjxy1EsrTcpJKu2xzOFLjY11KyOexzymF90dPULfg6kl6HoZ3FxptWdOSTdHkK68kcbidmUUcMlTLKw4mjDTRysyyo4n37GGmcrWxxyfJqDr5YKSqUbR0c2klFOUN15dz0mYa8jrjnYsePTSNYt5cHcywrJUVvJO/U6qvFkXUq3PTLubackcfzcHd00Oq74irOksqU9/M9PSRjLDPqbSaqxldQdCEZZcrnHp892ckpNYZt0nflwPgzw5emN7bWX4Mu9NJpUpJoyOu8coRtxaXmzFu/Y7uqxZ54pTyT/Nwfny/Q62DDLPk6IReytuuPcsowpU0+SNu2JQljl0y59CN+hTbSfqVMRaeN7b2RrcDTl8i23JGTk0iz4SJBqLIN27OPK7kjSdPc45u5Fi/QroqT6luRFV9RRyVSVG1HpnXklfvRhvY5I222+SKs76fI1FUccpVz/M5YPqVkWNdN1b+40vqMut0+exqOy5MtRHKrivPk3so3Zx39yK5qvMiROhKdydnLFfKY6l0vqacvIdXy0ipi4Y7z81Z999mo9PhGN8dUpP+f8A9HxUccY1TPvPA49PhOn9Y3+LKj0EVEKBSkKBSkRSCigAPz5gtE4OzAR8l5JyAWzPex744v0R4Hc97A7wY3+6ijYKAICgCUClAhUOwsB2On4lj+LoskPNHcZwalXhmvQI+Ufh2+ziH4c6+qNnqvGr4M/DXY0jyX4fNP6Ysn5HJc4W/ZnrfDfmZ6JIDzFp8d08WaP3WckNPhXKm/eJ3912J1PyCustHp5L6ZILQ4Y8Jv3Oxfmg8qTS8yDi/I8H7H4BaTAv1P5nN1odXsBxvT4n+omI6bCnfw0jlTK3XcDHwYfsJ/cPgwXEEvZG015mtvMK4+hbbcF6Le6X4G21+0ccs2OC+aa5oB8JN8D4ZtSXmW4+YHFLHz8817SLGMktpt+5tuMV3fsE01dNejCM7i67ExdfRWSNNPz5N16AS7HV5mkvQiiwMuVE6kb6A8cUBnqXmE0XoQUIgSxcS9KI47ASShLZpP3MvBi/Yj9xel2R2AWnxpNJNd+SPTY5Ls/eKZpWEyK4fyOCe0YfzI9BC6WO78ps7eOEsjqNs9DT6eONO92+5B1tB4bi0663Fdb4vejv8IqODW5fg6TLP9mLYHzfiWd59Xknfyx+WKPd8IwrF4fiXdrqf3nyrd0j7PTLpwY15RX9DN9q5jjyzUISm+Iq2ch1tZKPwnjbrrTQt0Onpc/x8s5qCeRpPZfScsNPNYfh5HfVdu/MxocMNJglK+uUnu1/JHNmlB5IdTro+dvyR57d1pFFafUYYw4nHpr23R27OnpssNXm+NH6IXGF8u+XRyajJL4mPHFuPXbbXahtHPJunW7POz59Rj1WmhkmoxyupKK4+87emyOcJKTuUZOLfscHiGlnqZYXjlGLhLqtnDz/ALarbGow1OWONvqxNbvd7nPDSdcsWXI2pxh0tI56Sak0uqqujadol5P8NGOEYRSiqRsz1JGJ5KOVy2OVypHXnnp0cOXO3tZwdW63LJWbXZeeXmccss3+scfV6hblTa9TfcqT23ObDp3Pdqkcs8XSmzNpp1G6OORyTW5xs1Ga42jDXc5ZHHKmjTLE62OKRyS55OOTVGoOKar7ji60r33OTJSR1pyVnXGK4s+WUcrcJbxVMmSXxsF/rRZxZflnN33/AJG8Tg4d+qnafB6ZFdd/XXJ9BOCWgrqUF0Ldnz/EqPa1OZfkWFvh069kY5JvQ6cpJX05HNS7tMmKONNOTcZLumV5IzxzlSUpy224Rxd4vqqRVduc+qS6lNyi/lleyRzZc6jjhHFnSbi+qMVbbfmdHLlk4vqk3bt35nJi1GZRjDDOEG9nJRVu/UCYtHkyNOUlDHaXVLazGoxxik4SUrbtLlGsk5xl8Hojlk0u1s5Y6POoKWpyY9Jj5qf1P2XJYOisvSunpL1x2tM7OXDppQa0sc2RrnLPaJ03Fxk1s6fKNI5ofByT/OZHj9emzbwY5fRqcT97R1Uma6XFJtNJ8Ogrtfkk+nqjPFKvLIrOrLuR/gZtcAbS4bORNdWypHEnsaiwORpOjcKaurOK99zlT22Cs5Fwc8FUUlsddycpJdjl6vxIsabbyV5HJskcEb6nKjkUk5K067mV23NvpXVGmIRU5UZ1GTrmnGNKjm0cG3KSUdl+sQiTTilFpK/QuKCnNRfDNZ3WTenL0Jgt5fJJEHNKMYxW/J954dHo8P08eKxx/ofn+f8ASRVU/U/RcEejDCPlFIsHKUhSoqKQoFRURGgBG6KdDXalYcyi5Vcb/myD44neyvzonJ2YOCewbBRL3Pc0rvS4/Y8M9vQu9Lj9gOfcF4FECh2KAAFACMgZCjRw6jbG/Y5lwcWo/RS77AeVLkyG5WZam3zt7GmWrsdjPRL9oijV7/iBt9Jhyxx+qUV7sKFF6V3Sf3AZ68cvpal7EcYv9W/uN9KXZL2ReKCuGUb/AFTLxs7PSFFEHTlp5Sa/OTjX7Jr4cklUm/c7PSOkDqfDcW2opN8vzL8yX0na6UHAo6yddhdLZHP0E6AOJS3NdZp4w8fkBFNGlIz0URppkG+oW+5lN+ROpgcnURTMdZJZIQj1SdLzZRydQsx1F6kQa2BlSNdSAdhQ6tx1AWtiKBepUaxQnkdR48yDHSvI5IYJTaqO3mdvFpoQ3l8z9Tn7BWMWKOOKUVsb4FmZMgOdHn+Lzb8Oy7+X9TtzZ5fiuTq0eRLzX9TEvbWng38x9ngleKD/AHUfFs+u0MurRYX+4jny3WqR3Dg1OF5emUJdM48OrRyxlao1yh5eWPR6efPDkxYJzeeSkrlJxiq+5HXw5Mv5PnjN2vhdTbVO2mejqVH8ny9X09Ls8eUs0I5MThKWTLjVpHOKmPVLRyhkcJdNOKV7y2Q/tZ6jVYI/DeOHXu7ts5NTo1qMDW61DfV8+1+i9Dr+H+H5Y6hZM8OiMOE3yzW8ddo9PQ545cLnF388r/E7ayJvc87R48eCeWGG3Bvq33p7pnYcq3PJnP7dLt25zjxe5G6iec8jeS9+Tv5X8iMWLKw5nHkybGJzo4ZTNSMWq5WSzNli7kb0jcI36nf0+mSSlNfccekxdUuprZHeRi1qQpJHBnm6pHPRwZEkc7d1t1+i+TiyKvY55M45KyxiurJVuYZzzj6HBN12Okc3G1RxS3RyPzSMV6UbiODIrexwSxujtuN70cOokseKTku2y9TpjfpdujqErjXNEjKMMCS+qTd+xJNyd8mas9sx6XZN9eSU6q2dqWb4uihjim5Y3u/Q61eSO5o8TeRu6Vb9yZTontxOU4wdfJt+JxwqnOTS22O1nw5U/lxpv92SZxVlimp4Opvu1wc2tOCcnNJbJedHYU9PixKKk5ZIyvZUmvc4czx0qTtbNdjij1KO21/zND0p+I5OhLDGGBvn4f1P7+Tp55KGSS/SzdNzk79xjUo5Ivbbe/I5I6Tr68kp1G+enkDrrJlnUXJtLhdkdzDgjkULaj+06N4dJ0TX0S23fNfd5nNPCpdSScE1Sk2Ni4sMYxbUHJN2utUqOCeOE4x+J1Rhb6VFUvxZ3JRyPox5HUYrdvh+RnKsmWd48NpfKpWuPbsNtaeVqMXw7pNR97Oue7i07T+fHGTXLbbSR1cnhV5flmo2+JJ7v0LKljzUza4O7LwjOp9KljlJuumLtmZ+F6yEkvgSvyG4mq6vfk3fY7UNHUms8ZY2uelWzmjotLSvVqMq/WgybHnx5dnInt6ncXh2GT+XUxb9Gl/U7MPBoNX+Uvf91NDavIi7NSdcM9SfgbS+TUr/ALo0Yfgmor5cuKX3tE6V58X1PdnJjyvHKo8HZfg2sXEYP2kjMvC9ZF28LftJMdDgnO5OXcuHUfCk249Vlnps2J3lxTXutjLwZE/mxTXk2mB2I5PynW4Uo0nKMUvv/wDs/Skfm/hGPq8X0ka/zY7fefpCIKaMmkARQAKUIoA+U+1GpeLxKEYv/KX9WfVnw32rn1eNTS/VhFfyv/cLHAwOSPZ7HZzRkbNMjIIez4c70sfdnjWex4XvpvaTKO5ReAkWgMlKZZAZLDZlvYCtkW5CoDRx5t8cvY5EYyfTL2KPHfILLZmWaZP5iwtgUGh34LwydyC9iepaAVL+4ll7EoC3RL9QQgqkXqsx7FsodQ6iX5i0BbI2PvI2QVPkck6kS31egGukdKMudEU74t+xRpxXuRwQ6pviH4sKOR8uK9lYE6fUjQeKTlc8kq8lsHgg3ur93ZBxucE3eSP4k+Jf0RnJekTnWNJ/LGK9kXoffcDruU6v4bvybRerJX0xXu7Of4dnNg0/XJXwgM6PSymlPN0uPaKTR6EIqCqKpehUqSRTKgAAjZidvg5GjDRmq62SXTzujx/ElJwl0N9L5VntzV2jztVDqtbbqrMT2u3zzlTPpfCtQnocK5dUfMtPg9jwbJ+YnF/quzHP+uyPfTs2pHBjleJSON5WnyeOZXH005NbB5dLkjHmu3c8bxXJGWCLjN9c58cPpSr+p7UMqkeZ4npsMpTyTtfK6leyfqdsM5b2jq6LV5cijicV0YY7SS733Z6WpzxwYp5JbJLZeb8jztNKOLE8OKUsqclKTSpX5E1uLLqsUJL6oycZQT2vzN5YzKxnbuaSS6cju+N/NVz+NnLOXynnRyyhixw6nHLGPS+KaXBuGaU4vqd09mu5jPDvaVzJu+D0MkvkXseZB9zvZpfml2tHLKdwjglK2Z5M36kbo1INXbo5sUNzr4l1S2PT0eO5W+EKsdvDDoxpdzkAOeXpuMy2R155G9jmySVHWluclrJlyo09l6nBkyqPe2akYrOSVHA3bM5MsnfY6uTV48aqU1fkjtjjaw7bS4I1FR3/ABPLyeJN/o4/ezq5dVmyqpZHXktjtjw5X2ni9XLqMWK1KavyOhqdTHPF0to8WdP7+TUb4W52x45j21JptfLS7l59C/Dbfezs4tOrt8L+Z32mnV7Uep4JFSWaDVuk9zgy6WMpJrbzo7vh+n6OqUW6l8v3EpI7nwMS4xxXsT8nxK/lr7zswiqNpIw06X5PGuZP3o4smixzbk4RcvPpR6TxxfKRn4MH2CvHz+Gxn0/BjCDT3bbI/D880ovJCl2s9n4MX3ZPyfl9bTKjoYNFPHd5Y9T5aXB2lgXw0pTcpLiXl9xt4J1tNX6keLKns4v0sgysFOLXS69WifCim/7tiSfLjKjdZU94fgzjn0NOOTG69QbPhQXGia83Gdf7h4YdXVWaPo22aWeLSUVkaWypM3HJJ9pL3Q0u0xrBBxaxJNW73Vs5o6iKjS3fq+SKUvQVb3jEaNtYpQin8mOLf7ByJ45PiL90cPw4t/QmHjh3x/gyaXbkljwTtSxRd9+n/cxPQ6Nxb+DG67clqOyqS+8tw82ho24/7P0/T1Y/iRaWyWRq/wASrROUVJanLF1uupOjVxk9p0ajBR+mVE0u3C9FqHt+VTiuU3FWbWPVW1HNhk1s7izl6ZPbqRVCSg0vlb5cdhqm3F0aiLUX8J35Wit54Rblh2S/Ulb/AAOaLn0OHztcXLlnGsTi9pSu7tsmqu434XD4viGKU8aTjuk+Yv18j6U+e8GSjr3H4ynJRdrufRIRKGiAqNFMmkBSkKiAfn32hl1+N6p3xJL8Ej9BPzXxefxPFdVLzyy/qUdojL3sdjswnYjLRGBHwev4S7wSX7x5DPW8Hf5ufuQegA2RgGZewbI9wIyAMohUQoG1wYyfSzS4JNXFgeNN7sx1WZyupu7Mda8zTLkv1KmcSas1YHImaVnD1b+hrqpbEHNwiWcPXe1lulZVcjMtmLtEA2Rsy2RuwNdROonIUd9wFi9iuKvYuwREmKNJItAcfQ27NdG5tUUg4+heRtRSRVuGUEhVE2AFFkotEEZb9A0iFHJHejt44KK9Th0sbfU1sdoyoAEFUhQQQNWUAcc4XwdPUY10NNcnoGJxjJU1ZND5eegrU9K+mT/Azon+TaucHvGTcL9T6CenSmpdvM8zVaWLjllFU+q9vMzljuaTbt4tQlhUP1u5HI6mJ/EgpVUu52elpHgyxu9NbVy9Th1EvzTjXU5/Kk/U32MTipx6ZcEx6pt1ozUMXUvlkoq1+1sSHX8KnFK25Nt+ZyxxQh9Ma9SPyO9z2idEb6pfNLzZd+SAyjkxnZ1M10wS8jqwaRckrpE0Q6qMuVkk9hBdTSSKrtaeHFbs9nFDoxpI6OhxXJS7RPROVreMUjaexjJLpiedqfFdPpm7n1y8o7mbLl1GvTu55xiuTqTzRhFttJerPD1Xi+fNJuFY128zpZMuTI7yScn6nbD49+2bdvXz+KYoOurrfodDL4nOTfRBR9WdKqIouT2R6MeLGM6byZ8mS3KbONnNDTTe72OaGlglctzrqQdJJvhWc0NNkn2pep3owjHiKRyJV2G106sNFBP5237HZx44Y18sUjSC3ewQ2bY4LsZbb2IrcIucqR3NNCcFTexxaFfnX7HppR8ioxG13L1Ss1avgOXoUTrfuX4nmTl+hdvIgqnF+g61Y6R0AG21s6JCLS3nfqXodE6GBtJeZOlfsozuiXJMDTS8hSfOxVJ9ytt+oGXBUZ6fU31hb9iiKLfDKuvysqqvpNxarkDDcm+B/wBpyWvctqyK4qX7K/AvTHyN9TT2imvc2pRv6GgOLoXsw1JdzmUVdil5Adfrl5sk8Mck+qTlfo2c7jCt1sEo9kFdjwPSY8OpnOPU301u/U908rwiMurJKT22VHqmRSohUQUpCoCopCgRurZ+XamTyanJLzk3/M/TtTLo02Wf7MG/5H5ZN/MyweuQoOrCGXuaMgD0/B3+kXseYeh4O6nP2A9VslhsjexBGQAojIzRAILAA2uBL6WEV8AeJlS+JJepwuC8jnzSaySpb2cDc/NfcjTLLxxI40vqZpJ93ZVCnwFcVyq00/uJBze0o195zdPoVRsg4VJ94tFWVLnY5lFE6PIDCyQb2lH8Spr3K8ScWuiLfqjK0yrhx9nQVptexm0HhaupzX32ZlCa+mafnaCNqjW3mcH55fqRa9HuR5J/rYpL23KjsXQvc63xvPqXuirNB/rr8QOw3vsa6tqOupXw7KpAcykatHAn5F6mBzpoHAmaU67gcu3YSlGMW5OkjjU/U11oC+o5Rhy3e46/UDk4RLMdXqbxxc5JJbPuQdzSJ/Ct9znMwioRUV2NkaALAABAgAy3RxrI3NLsBzGJy6Q5V9x1M2oVuwNTl1/K90cWeChDphFylN26NYsinjvihLI+qoq1VhlwabT/ADy22e7fYmodUos7WTJeNfm3L0idZRlK+uk+yOeeO50OBy2Ftm5xSVHEeK46qo5dzL3Nvcw9ywYe7DtFfYtOjSsXTI5b+ZtmWzSs9Ts7Wmh3aOvCPVJdzWfWQwQ6cclLInxWxPG3qI+g0sejCr2b3Z1tZ4vptMnGMviT/Zj/AOT53P4hqtTGsmVqP7K2R16peprHg/1vbu6zxTU6tuLl8PH+zE6NHb02h1Orkvg4pOP7T2R62D7NOrz5vuij0SSTofObdXFlUJSk7TR7up8PxaeUYYlaWzfds6uTAoy8imnRhh70c0Me2yOVR3OdY/zSl5vgg4FDZWi9PobWxl7AZpmqNdjN2BN12C29BJ7WKbXoBHZyYsbdehIrY7Onh192mhIjtafD0pNfediuzOuoZY8ZU/eJfz6b+iS9NjQ7H3FpXudf4uRfVjf3M0s68pJ+wRzdKIkcfxUyqVgbbFsinHqUW1b4RWvwIKsiW1mlNPa0cbjF8k+HEDll0x7mHmgn5+xHjTSXYw8NcRX3Ab+NBq3aNLJiS+pr7jEY7/NBP3RttVtGKKN9WFJXNI2lGvlkn7HWSt/or9iKPzJ/Aaa4dgdlxI4MkZPbqxyj6p2ciyRlw7A4+gKG/LOTuVNEVxKDT5NqL8zdpkdIDPzIqlL9kXZpNJcAcclm5UItfxEWXJHnBL7mjmW5enYK9DweXXhnJwcN6pnonT8NVad/xM7hkUIAg0iohUBSkRQOp4vP4fhWql/8bX8j8zlXUz9E+0k+jwTUeqS/mj87a3KPXsj4KydjqwGeDRGQQ73hTrPJfunRe6O34X/iX6oo9cMEApAAICkAgKQDaLLgyjUuAPHyx/Oy9zieM7Gb9NL3OM1EcagvM10JFpJi7WwRKolGg2FAkVFXsQYrcr4NP0MsDPTYWLyL1FUrQHE4PdGHBnOzLZUcPQw8UWvmjF+6OXklbgdd6fHT+RL2IsPS/lnP2s7PTsOlEV1uiXabXurI4ZV9OSMvdUdno7mXDco4Lyr9SL9pGVkkvqxzXsrOx0snSBw/Ghe/VH3TRtSi1s1+Jtr8SLEpXcVS5Ai4FMLFFP5Uc2LDdXf3k2ujDinklstu7O9h06i7e5ccElsc6M7NBQAABG6QFDMddc7Gckl088kGcuVJ0Zgm6l25OGUeqdPZUb1WWoRhF8+QHHmz7ySex1Jty54NT+Xdu/Q4urrey2FV3cXS8dV8rVbdjjlDLF2laXkzhm5RS6W17EjqOtNPZhNOaGevNP1NPUd30tr0Ore+/wDUxkca5a9iGnahkWeMqe659DhlGSbT2Z0MryQn8TC31LzZzR8QjOMVkpT8zz54Xe0scjjJMjTs3GSmrjv7GJS3ruY0jLTXcu5J5MeNfnMkU/xOH8uw001L8DUxtajm7O2ceRqEHJv7jqZdY5P5I9K9Tgc5S5bZuYf605Z6jJK0n0ozji37iGNy5TSPpPAPDccca1M0pSf0ryOk6V0NJ4HqdQlKVYofvc/gezo/A9NgfVk/Oy/eW34HqIWijji4xk4RjVLhGZ5vh4Op7vy9TOqmseOU4ctpNnh59TP40o3t9KRFkc08jlNybt8nWzfV9xrquvUk1cgrgSVs5HNqEYrhcHG3zRZTUq7FEqydPqVUw2qCMtpbM42+p7Cb3JB8kVqmbUAqZyQi5bdwjWmxqU6d0z0MenUd1tZnTYVDnlcpo7Vm4xWPhbBY96NN+pxPFf8AmSt+oHJ8NeaXua+FFrzOCeCUvqyWvVFWluC6M0kv5BXMsUTHRDe2qLDE0q+Nkb/kbUa5bd+YRxrElxL8CfBa7v8AE5V0Julx6GtgODoaHTLsdh8PzC9eQjr9M0VSkkc9bhx9Arg62uS9Xocriu6MuJRFKLQ22qbX3keMnTuByrZcl2qziSaNcLcg17MqbOPsZU5Svo6feXAVztpVYbv0OG5cvdmrdcAckVZyKKo4FOjXxAOZJGq9TrqbNLK0Qe5oVWmidg4NGv7rj9VZzmVVDuCkFRTKNAVFIigeL9rZ9PgzX7WSK/qfBPk+2+2cq8Pwx88l/gj4rbzKPW4IH2KdWEZl7muxG0BPc7XhzrVL2Z1Xwdjw/bVQA9oAASwAAIwO4EFFAFRqjKZoDzNRGssjrs7OqX55nAaZZHcje5bQAncN+SNcEUTHYCwCbfuC1QdAZpii3Rh772AdJmWxQ6bKi9RnYvS69S9O3qATHbklOxQFFXyRLcrXqBGjLW5u1XJjqQEaRpRbVEt3twckU5/LDdvlslqxYY1tZzxx0tlsahjVb70cvVRi1tIexymYq9zSESqDLlQU01ZUSc6OOWQ6+bI7ZwSy132Mq7s2qTbOF5byJPg6889RuT2Qx5e9K3/JBXPlyKFs66y3JSk7pbI488uqW5wylV0UWc+uT3EWox2ODq7IPIqqzI5VkanbJ1LqlSpcnE5pxJKSSCNTyOjLk5KmRytGOpJ+gHBnwZa+WLlFb7HVtnqxyVwzq6qEPq8/IqutDJKH0SlH2dBzk/1m/vMtItbjQF7+ZaRpcbBUUbe+y8zsY4448U35nClfY0rRKOxakfVeE5MctBj6NklX3nzeixqbtx6j6LRr4OhkoraPCrgmh2pZumUr4Rx5MiUk77bI6efUOVtbWcGTU3tYV2NRmTi4xPLnvK/SjbzWzibthXIn0pNkb6ronVwjM50uAMS8ibDq9ChBepmZq0Ycm3uBlo1FJdjN2bjzQHLih1Spcs9PBhjCFSSbfNo6+iw7/Elxwkd/ZI3IxaJWmrJGFP6pP0ZeOCWVGukUqM8l4ILdcD4ij9Trzom4S+7z2Cs/EvdOD8knTM5MkpSUbjGL5c1aOVRS7L7h1dK6b5AwvjRdfJJem1GvzrlbXRFeTuyfDj1J7p+jYjiSd2/vbZBvq67X3FlFuNRm4vzqydCu6Vliq42CFTtXNOvTc0m22ZtL3NbALFLsQepRSX6GvUllBquxGqVtbeout2zjUItyl5u9yKkpddxScY3z5lXl2LVk6aAuxWSMLOSMPMDEU2HE5VGuxtIK4FFlWN80zsKKRuOzVAexp104McfKKOUzFfKjRhQpCkFRSIoFKQpB8t9tp1HSw/if9D5JK1wfS/baf98wR8sd/wA2fOwXymoPToMvYyzowjI68ivgjQA5tGv73j9zgaOXSutRj/iRR7zADAjAHcCApAABUgCRpMiKB5ur/TM67W529Uvzp15JJ8moyxSon3GrCYGW/QIrle3Yy2FUq9iXZpEBszZujLXkVEaIWmHECUK7C6JLdU216oC1XI2MfLHa3XqRy323A23RlsnzPjYdN+tAXqM/O736fuNJNdg7AyoUt5OT8w4GkaUW+eCDMI+h28MOlbrcxjjG13fqcrmrpGLW5HKkqJ0W0xGy/ESv0Mq0nSDaqzgyZGqZZtuCaLs0mSVtRT3ZyTXTi28jhwqU8jk+Eay5erqjHsEdXK1F+x1JyW1vazk1E20dLJJ2RY5cmTqndUuEVT+ZLsdZy9R19PqFdnLNJLfk4c8+nGr2lLhehnNkThFr6k6o68pyyScpO2VHJjexG+WYU6VIz1NkHJ1By25MWRvyA5Ew3ZhPb1JbA5EcOot7Wbt0cWVt9yjgfIQCCtxO1o4wyZFCcbT58zqUbxvpkndepB6kdB0SdP5ezZzw0lO10P3iTRah5UozlFvs2d1R8mVHXhhljfyY4K/2XR7WnxdOmUZbtrc86mmd3SahdDjN1XAV5uotWku505M9HXpfGlWyPPlEyrhto5FstjPTcuSP3CtdTSZx3fLLQUebCKlaKv5BK0Wio45v1MLmjU43I1CCtsCRj/I7uihDJJWvmhv7nJpcUYrqktzs48cIX07XuWJXIopbIPknsVPzNMgLdszKMZKmrQFLRmPw3KrXUa6VdgVId+SWrCa+4DXbYK7tu15URvYRfmqfuQVN72ipyvdbdqIklfqWMt3sBb3MdKT6lf4mmXauACYvsZbROpWFa92TgNhJy4CNKd7FbVNvsY6a3Ft7MoOrS7FSSFWjS2IontwVb9imohRRVFRUygZSvuaS+4Jbm6TAz02bxRbyxXqjOxz6ZXmgvUg9dFMmjKqACCoqIjSAFIUD4b7YT6vFq/ZgkeXpk/hc9zu/afJ1+NZ/RpfgjraWP5le5pHZIVg6IjMmmZYRDeJ1mi/UyMb/ADkfcD6IBcAAQpGAAQAFRGaSAJAoA8/V/pdjrSe52tb+kR1GjUZqAbLuQoUXpIpUtx1AaSKqONyHV95FctojZxPLGPL38luydU3wqXmwjbbMSmly6MuMm/myN+i2KoxXEUgHVLtH8diU3zL8Dd3yTpCoop+ppRKlRt78ERhQY6ZLg5OmlyYabCp7sj5DRVCwIl5qzUU277G4Y99zm+GkiWtSOK+lbchSUbZnJ6HBkb47HKukjtrOn8pxylUoK/ls6vxKjRiWS+5na6dqWTrf32diEnLDG3bZ5sZ3OVe52tPnU21f0l2ljs9ThjbirOCK6IScvqZ2kriq7nHkxPpaNxzeXllcmdPLKm6O5qI9LZ0ZOm2SrGHIRlb3JJpc7eRmL+YK1kaOJyrc5JNHE6vZlDqHUZbp0RkHImWziUn3NKQG0zSpbnHZY06A31N8Iz0ObuX4F70uDnhFbMDg/Jk/Q1HQv4WTJ1cLZebO1sjnwqqZUeNKEoWmmn6k4PqMWGGTG/kjcuW1ueZrPCMi+bErfNBXl3sFkmuJyXsxkxyxTcZxqS7GQOeGrzxdxzTX3ns+C6r4sp/HlbqlZ8+e14FhxTn8STcprhdkB6OpjJputl3Oi1ye1qoP4SijyZw5S5Irrv6Tjb3OVo4nsRUb3CuyXTKijadC9idioIyzs6bB8TfsdabSidnTaxxj0tbehUd6ONRVIu/YuKSnjUr5RrdcFZYt16ltlcWzHwmv1rYG7aV9jHxYqVb7+hVjkruTZVD1KFpu6V+Zq2YbdqKq/VGldeoC/MOS9R94pAHIKWwdIlJ8Ioqm7NfEpcGGkydLIOVZEl3Ksiav+pwNP1HVQRzdSZLRxdy9TSoDlTvg1fT2OKD33NylbuwDnJ7sKTszze9GlQHLFhOzEZepqyK3ZuLOJV3ORNcAbRpcHGmjaaKKEwnQcqIHLOxo99VFfeddK+DteHx/vHshVeojREVGFUEKQVFIigaKRAD828bl1+Lal+eRnLo4Xp0dPWSc9Zll5zb/AJno6OL/ACeJpKg4DY7HRllksrHAGbLF1JMX5k7gfRQ3xx9imMLvDD2RsBZCkAApQJRrkLgoAgDA87W38T7jqPzs7muv40fY6ObLji0pTjH07mkRyJ1GHkt1DFJ+stkSpum5qPpFBHI3Sbey82YWWD+nqn/CifDxp205Pzk7L1u+KQUbyPiMY+7tjoTjUpOX8kVPYWBqLUdopJehpyM8L1L24Aje5UxzyNgJybXApILcCovVsZotUiDTexES7RYqwCtrg5McNtzUFvsjfeibajUIJK+5mck/lRrqql3ZiTintz3ZitRicdjqZVTO05OXHBw5IK6MVuOlJ1ZxSlwc+aO+x157SMtJLKoRcu72RdJJy1LUU25LhHA/zmRQVu32Vn0Hh+mhhx2odLfd8mpGLXYwRl8NOe0vLyOVpUVHFlnUajuzo5vL18V1Ojyc2zPZ1NSU3f0rk8XO2puyK4ZSbVeRx2JMlrpAy5sz1MSe5nvsBXJ2bUtjHT3ZW6KNXZTHUgmEciYUqdCCpdXcs6hT8xpW8cupo53JRR1IzV2jSyb7sg7MMly4OeOSVbI6+HeX3G5S+HG1uiju4M0n9J2vjtr6912fc8qOojGPy8mo6i3fciniOBzXxVDpfdnl9z28utX5JOC5o8TuAPT8EzLFq0pSpT2PMOzoZqGrxyatJ3XmB9e8qldX8vmdTWTipQnGu/3nFLUdbezjfZnHmyqUIx/Zsg682k3S2OGbtm8jbb8jhnsFVvYJsyt7LHaQGrbNWxZmUtio4suTeiQm0zE/q5JcUB6Gn13wZJZF8j5rk9HDq9LmfyZ435PZnzzncdzqTdzdFZfaL8V5olnyODWajA/zeWcfZnfwePZYVHNCORea2YHvUWzpabxTSajZZPhy8p7fzO6uLtNPugI0HYKURx29fUihJP5q+403TQtu6Aig5Ly9GOlp9qNQe3zKmaaXmBxOPqVI216jpQRi62Ls+UWSSIqe64ArhF9tzgzOMZxwwUpZXu6/VXmzWfO8fTDGlLPP6Y+Xq/QmDGsMXb6skt5z/aYE+Hkil0RUvVszkyZYpXp5e8aOw3eyMrqS+aVsDrPUKKucMkfeJpavDaXxFb7M56bHRH9lX7FGI5otbSi/ZnJ1vZp8eRh6fFJtywwbfejP5Njr5VKNcVJkHMsj9y9btfLd+pwrA1v8bJ+KZroyJLpzX/FAK7HWi/E8jrdOfn82/vaEZ5U/mxV6qSYR3FksOaZ0/jNP5seRe0bNfGh5yX/awrtRmr5o9Hw3fLJ87HirPib+Wcb9z1/BX1/FknfH+5L6HqlQKjDQV8EKBUUhSDRjPLo0+SXlFv8AkaOv4lLo8N1Ev/jf9APzXI+rM3zbPZ0kL08TxOZ/ee9p1WGKpmojrPYxNOUKWz8zfJGdGXEnOK+bf1Ru7SaK+DKSWyAvcncNE7ge/p99Pj9jlOHRu9Lj9jmAhQWgJRqgi8AAUjAEZSMDzPE8alOLk5VXCdI6PRHGvkikej4h9UTotp9yo43b3oJtcla9RbqkVEbt8UE13I/Vk+8C9Ww5JQoK0nuVSMr2L6AaTLZmy9RBU9+CvknYbFFsqdmOO5pMg09uCxdMjut0aTpepmtSNRbW/n28zd78UcfU1v3Ck36mVacnLIq/As1tSZIKlZmU6W5KsWUumOy3ODqbe+5xZtVjg2utP23Onk18rfQlH33M6ta3HbybfNLY6E8txbS3fc4Z5JS+aTbfqZ6jXink7GHUZcKaxtRvvVs7ENfmi9ptv1Z0UbRrTNenj8SyLmmiZfE3xHZd2ed1Mk+Co3l8SbhlVV1bLuzoZdR1JS7vk3kV2daaRNA52ato46oV6gHIsJJPcw9+CUBzSkq52ONyslE6SjV0FyShRBzY5VHkTyeas41J1S4J2AOTvyL1NGSvzA5seaS7nY+NceTork37BXPOavZmHN+Zx9ykVySyOdbmCFAGo7NPgnIsD6PHl070eOWRZJSa2c2kdWc4Nvp49DyHJvlt1wdnSy6nUmRXbbtMwo9XJ2IQiohxT4RdDrpKLoi5to5vhrl2SSKjHJmVU65FehlrbhgdbJS24Zi9jWoi0kzgthBye6MFbIEA+BwR8UBUdjT63Pp2niyNLy5TOv2IB9DpPHcU6jqYfDf7UeD1oShkgp45xlB90fEW+xz6bV59LO8ORx81ezKPsVJPhplPL0Hi2LUtQy1iy+vDPRbyKVOK6fO/9gNpeRd0m6v0MNvshjy45ycVOLkuUmBXlipU00zacZXT45OJtvIoyh0p7Jtrc5KUb2+4gZHGKtySXmzgz51BJY4/EyyXyRXHu35F1OeODD1yim5OoQf6zOPFieNueVqWaf1NcRX7K9Co1gw/Bi3KXXmnvOf+y9DksytyrcDVrsE0yUbhCijNPsKZzKD8zSxhHAky9BzvGidNdgrh6WkEjl6R0x8gONonc5HQUd+CjFFN1TNxSveJBwOKd7Jv2PX8FgoYcjSSuXb2OnUVzTPU8OilgtLlma1HbKQphVQIVAUqIjRBTz/H59Hgupd8xr+Z3zyPtVPp8FyL9qSQHwcFeRH0OCK+FE+fwK8qR9Dir4as0joIB8EtOjoyMz/U1wRgRjjkEA9zQb6SB2TqeG/4WPudsAVKwipAEUBACFDAjMtlsywPP8S5iec2el4jijlUeqU4tcOLo856TIpXj1Da8sissRE2RtmZw1UH+jx5P4JV/Uy83RXxcOWHr02vxKjauzSjZxR1GB2llin5PY5E1JXFpr0CuX4a6b2M9NmOpmoyYVyLG12JJUTrlRpOL7EHE0y0zk6qlxS8zSSkvII4lsVe5uUV6k7VRRlc+ZtXFEUX7F3ILb/+yPzssYv3OLU6rBpm1lyJP9lbv8DLW3LKXAnkx4oqWWagvV8nj5/FskrWGKxx83vI8/JlnOVzk5SfduyaXb2tR4vBXHDFy/eeyPOya7NlT6sjryWyOn1epLLpNuZztcjqs4rKmEcqZqziTLZVc69zS8zijJm4sDae4lRkNhHHkOCSs5ps4nVkHG0Ro0+QwMUEUUBKTFFSLXfsBKKkW1tS3JuluBNipWVAKlEo13J3AnSbozRqO6ICX4iilCjXkZo1uKZFBQ3KlsBK8jv+FaSWoyufUowhy2dHc7emyZMLU8cqdgeusEmkkrOWGlcd539xvR6zHmgoY9pJXJvlHfzRw4IRjfzTklu+SjyssIxV7+x1443kbqkl5ne1OGOTP0q3HhJcHBqvifFeBrqUFfUtxsdZwqW/BxySd7/gc+RN49vqWzvg6OR9MqfAGcyio7nnulI7mf6XR0nvuBCclfHqTlBAncoS9QiCwAAHBP6FRruex4b4w8Sjh1bcsfCn3j/5PFovLIPt0ozSkmpQkrTXDHwYxacelJdq3/E+e8H8UelksGZ/mJPl/qvzPom352vMK06a3Rx5s0cMFKVyb2hBcyfkhLJHFjeTJdcJJW2/JGcUZyks2VL4klUYrjGvJevmyjMcPz/FzJT1Hn2xr9lf+TlUbNJLuaSQGVAdHc5PZirKjCikvM3GULq/m8h0CqQGuou/JhN+W3nZpsgdXka6rRhuyp322CqnZrngy15M1RROkNeRWwtwMUzVutnuXvQ6QKm3zyexoF/dY/eeMl6nt6PbTY/YzkrnKQqMKpUQoFCIUgp4P2wnXhkI/tZP9j3j5n7az/MaeHq2B8tpleaPufQQ+hHg6JXqF7nvR+lG4jzluQW0rMSn0OmtjemdtNjkjffsSDckBWRlJ23A9jwt3pfvO8joeE74JL1PQQBIqKhVACdigCEfBSNgZZllZGB1NYvlVnTbO7rVcF7nSa9CojLvWxkX2KiThCa+eEZL1RxS0ellxj6X+66OZAK670dfo9Rkj7/MZ+BqocTxz900dzkWQdFz1MXU9O3/AAuxLUQhtOGSH8UWd2y32A6UM2GT2yL79jmjkjJfLJNeaNzx4p/Vjg/dHE9JgTb6HFv9l0FcvVexOo4Hpf8Ap58i8k9zr6jPl0tKWbHkl+ylugj0Lk2dbUa/BhtOXXJdo/8Ak8vNrs2Xbq6Y+UTqt3sRXczeJZ8qajL4cfKHP4nSbthsyBXzZO4cm0QCpWEirgzbsC+5UzJQNXZpMyi9wORcnJGRxRORUByWQiAGJcnFJHLIwwONojRyUZaogx0hrzNN0YasBdcDnkVRaAMBp0EBaIVoBUrcbloJEEfBYkrcIDaY7jgLgKCrHYqQFSNpURR2NdqCstI5ITUa2MEog9HSZo48qnCXTNcWc2TX5JZYvK3KUXfUjyk2jayPuFezHxDfHVUlX32cefxB4vEZKSkqXS0eX8RXuuDOR/FyyySlcpO22B7ufLUJfEcfniraPM1K6Uv6nWy5c0oqLyXFdjilN9Di3YRuU754Os/Q1cq5MlRGRvYDkIj5CK1aMrgB3BaJ5lAltF5ItwgUewAqPpPCdWsmh6c06eHa3y0+D56C8z1PBHGOvgpJfMmo359gPdxxk3HNljU6qEHxBf8Ak0rb4NU7KlQVF7GlKtyLd+RpLf0CC8zQquCrjcAmy8rcdy+wE6TMoO1W5sl0BmvMfeN+5enbmgpxyW2SmFx6hWkt7NdPckduTVgRBu2XsTuBVtvR7mFdOGC8kjw7rse9DaKM0aKQplVKRFAoBSAfJfbWf5/Tx8oN/wAz60+K+2E+rxOMb+mCEHleHq86PbS24PH8NS+KeyuDcR5ktpLumZSSbvmzbqUb4ZhfNu9jtXOKRKitEdmGk+8FIB6/gzvHNeTPSo8vwV7ZF7HqgEgBVICAplgGZZW6RlgRsyUgHX1f6M6duqs7mr/RnRdmohS6tyNb7GqZUioxTL07G6MvYDLT7Mm63Ncrgy0+zIq7VZnhWTpdV3fc0k4xogxKfTvRxPOoJvLOKXmcWt1GPEum7n+yjysmSWSVyf3AdrVeITyfLi+SPd92dBytmqfcnSXQySqN9PYOI0rjojaN9AcBpHHWxOe5ydJHEgyluRqjSW5JLcCFJW4rYCp7mrMFj3sg5Is5LOFM2mFcyZbOJNGrQBvcy9mytX6GZ7bNgZcv/wDBlvz/AARa28gopdtyDNWK2NUQCUPvNUEtgM1YqjVADPccmqJSIIXkACdwtmUURVT3F0BsigtzaM0bRFWJW/IhLAm4bKRhQnULAF6iqXYzdERRXIzZWQIg5DIBGqJwjTMsIj3CKOwEJYDKABUrCIlZuMQkbQFSOfRzcddp2u2SP9Tr9R2fDop+Jae+FNSf3bkH1d/M/cu4VNlqnQBK2bjFMyqKnRRqqFbks0lsBmh3L7igCYpFpo1W26AiVF/oXp8iV58lUS9BVCJeXzZBlGkhuOloC1sZFOjSA1iV5Ir1PcXB4+n6fyjH5tnsGaqoqIUyqmjJUQUqIUAfBfaqfX4zl9El/I+9Pzvx6fxPGNS7/XosDwyPzs9dI8rwtbtnrLg0jx03L2NUZx7wRtnTbKPYjL3IQQhaI+QPU8Ef5zJ7HrnjeDP8/JfuntUBAABDLdFbZl7sBZlsrMgRgpAODU/ozpNNHe1KvGzp9KNxESstC0PMIy0SULrc1foRSTQGHjSdpsGjLTAitnR1uvUH8LC7l3l5GdfrucWB8fVJf0R58IdT4IrLuTvls0sfodiGFcs5vhLbajWkdP4Vs2sLo7qxrpT9Tl+DGio834DTSfcvwN9kel8KnukPhpxtL0IPLlg335I8VPg9R6eKjbXuY+B1JtL2A8t4muxh42ep8H04OOen+bdDRt5nQ9yOHmek9PfCON4LQ0bee4kcTvfBOOeIml26nTuRqjtPE6M/D/EmhwUy26OV46J0XsTSsKRercy93S48yJXxwFcnVd0qXmSu4JZBVYbtiy2gI1RDWxOwEFAqIBC0QgAbjcgm7FDhFAm5UB3CncqXJOSrfYCpGuOCcIpVCMrI6IJXqCFv7wDJQ28wUOLJ7iwwBBYAjAAEYYoBE7D0AAm3AZRQESNqIUdjkjHYCUiOjT+XYzL2CJXB7f2f015J6mXEV0x93z/+9Txd+aPr9Jh/J9LixQ3SVt+bfLKOzaS+Vchc7mFKiq27sitvYnVfCM273YvgqNL+Zq2jCdm1Vc7gE2a3J5WyO+zCt7+QdmUpPmzS435AC3Qr8QnJJ3G9tqfIGlEiVGk7rZr3NJN1sQZiq5ZZPbk10Nv6X+Bfg5HxBso49qFnL+S5nxFm1o8z5SX3k2rOhX96jb27HsHR0ukniyqU+lpcUd5GaqgAgpURFIKUhQB+aeIz6tdnl5zZ+k5X04pvyi2fmGd9WaT85MsHpeGL5LPSXB0PDlWM79GkeWqHIDNsoQr4JwqAhGV7kA7/AIO61fume7Z4HhLrWL1TPfAgYIwIzDZWR7gRkLyQAQpAOLUfo2dJcHezJuDrk6Txz/ZZqM1OexLqy9OTf5X+AWOfdMozbZKrlG3CS7P8B0y8mBm74PK8S1tXp8Ut/wBeS/odzX5cmDC/hQk8ktlS49TwXgzX+iyN/wALM7VcdI7EKS3OvHHmv9Dk/wBLN9Gfj4OX/QyymnbU0mbjltnSUNQv8jJ/oZtLU1tgy/6GXyNO9HKk13j3ORZKfG1HQhHU3vgy/wClnKoaltfmMtr91jaad2WTjjfejUGpNeSOtDDqW/0OT3aOXHh1PfDMiuzFXFJ7Pv6nLLFck2/u7I6yw6hqnilRywx6lyTnB8+ZFcr0yr5X7UYlpHXNv+p2MfxepJwqJzK+6G00816OXTsqvk4Mmmmn9O3CZ7VDpTrYeVNPDemqXS16nDLT1z7+57/wYL9U4smkhNfSrL5Gnhfk92cTwJNtuj2n4fJpq4qx/Z0lw4uy+UTTwp4nfRFXN7pHHmxuMlhxr56ucvJHv4vDJxjKU5xlley7JI4Y+CTjgcPjReST6pza5JuGngLF1ycYKorlmnh6dkfQQ8EjDGorJ7uuWH4In/nV/wBo3FfNyg0Z6aR9I/AYv/Of+kL7PY/+vL8EOh800+BWx9L/AMO4v+vP8EX/AIcwf9bJ/Iyr5l2FwfTr7Oae/wBLk/l/4H/DmlX+Zl/FEHzN2K9GfTr7O6T9vK/vNr7P6PzyP/uCvluklH1n9gaLyyf6irwHQ19Ev9TIPkkg0fXLwLQ/9OX+tml4HoF/lP8A1MD45ItH2K8E0C/yf/8Apml4LoL/AMOvvbA+M6S16H2a8H0H/t4/iy/2Rof/AG0APi0i0farwrQr/lsf4Gl4Zol/y2P/AEkHxVDsfbrw7Rr/AJbF/pRpaDSJ7afF/pQV8Iwfe/kWmXGnx/6UaWl0/wD0Mf8ApQH5/Qo/QfybD/0of6UbWHEuMcV9wH52ot9i9D7Jv7j9E+HDtCP4F6I/sr8Cj86+FN8Ql+BVgytbY5/6WfovTHyRemPkB+dfk2btiyP/ALWX8k1D/wAjJ/oZ+i0i0iK/OfyLVc/k+X/Qyvw/VvjS5v8AQz9FpeRaCPzpeHa1/wDK5v8AQy/2ZrX/AMpm/wBDP0OhQH54vCtfvWky/wCkq8I8Qf8AymX8D9CoUB+frwXxB/8AK5DcfBPEH/ys/wAUfe0FsEfDLwLxH/20vxX/AJOSPgPiH/Qr/uR9sWiq+If2f8Rl/kJe80P+G/EW/wBFBf8Aej7cqQHxWH7Ma+WSPxFjjC9/m7H0K0Go/dv3PVKTY8qOgzp23Bm1oMv7UUelRRseb/ZuS/0ifujS8OlW819yPQKhsdCPhrX+Z/I2vD1W8/5HdKhsdP8AII7XNlWgh+1I7gJsdaOhxrvL8TS0eG76X+J2BRdjiWlxV9JpafEv1EciKRWFhxriC/A0oRXCRSgOlFoFAIIAClIVEFAAFKRFIKigAcHiE+jQZ5eUH/Q/NHvLc/RPHJ9Hg+pf7lH50vqLB7WgVYkd1X2Opo1+aidpGkeWx6AdzbKPghXsT3AhDTMv3A7XhjrW47Poj5zQP++Y/c+j7EEMtl2oy9yiMyUlgQAAQFIBBRSASkKKQARooAlLuiUa9yASkOlFQAUKQAVKFFARKLQAEFFAEBQBCkAAoIBQAAAKQBQAUFAoREUAKAFAAAAUABRQtyoggKAABQIUAAjVERQoUhQFFIUgqKQAUAAUAAUABQFIEQoAAFQCBSFChSFAtAFIAAAoAApSFQFAAFQBUFCkKBQABUUhSCgDuUUAWQUIFAIoAFKQpB5P2on0eDZF+00j4OD+dH2f2wyV4bjiv1pnxuJfnEWD3NMvzSOytjg0+0EvQ5qNjy7Iw/Qhphfcy13NdiATsGCMK5tFKtXj/iPpT5jTutRjffqR9NewRGZK2ZAMgDAgDAEIygAQpKADcEAPkAUA5IUgAAAAAACAAAMAEAGAAAAAAAAAHIKuAIUUCAAVBQAAAUAEgABQAAKAgBQikAhQUAAQCkKAKQoA0QqCgBexAAAFAFgUIIoApCoAAAICkoCgUUAAEBQCoAWiFIAAApSBAVFIUBZVucUnuag3Zjy703rpyIpKKjbKjuQoFKZKBSohQKAUAUhSAUhQKAUAUhSD5j7aZKxaeHq2fL6enkSPoPtnkvV4YeUL/meDpFeaJqJXt4vpRy7vuYx/SjkNDydvMJo4+pDqKy3aI2jHUjkjCHTbdIDNizXRCS+WW/qSeJx72FXC0ssX6o+lg247nzMcUlJNbqz6WD+SPsUVkDIECFHcCANkAcApAHYhSAAOOSAAUgAhSWAAAAAAUBogF7kKCCANAoUAAAAAAcAAigAAPQq4IoAAABQAAAFIUAAAKioiKQVAFAEDLQEBQBCgAUABVQAApSAChAEFsAoApCgCkKFAAEAOwAFIKApSFAFIUgoAAFIUAUhUAKAgMuO+xqEaNAzqb2u6qAKaAAAUpABSkRQKUhSAUAAVAqAUUACgFIPhvtbkUvFnG/pgkeZoleVHb+0cuvxnUPydHX0C/OI1EexBbI5DEeDRoaejwP8AyomXodPL9RHZshpHVl4dgf6rXszjfhuJcSkvvO+iNAec/CoPeOSSH9nSSr4rfuegR2B5z8PyrjLt7HsY01jim+EdZ2dqP0IIMAnAAAlgAAAIABAUgAhSUAAAAjDAApABQQpFGyFI+AAACHAAKBSAgAAAXkAqnAHYAEUlFIgAUKAAB2L2JsUCFAAFAIBQCigAgFAAAAAWiFAAACgFCgBQAAAoBQCLREUgFIUKAAIAAAUhQKAAKACCgACghQKAABohQCNEKiAUhQAAKqgFAIpCgUpCkBFAApSFAqKZRQKASbqLfkgPznxifxPFNRK/12a8Oj81nW1UuvVZZec2/wCZ3PDo8lg9OJr7zKNG0dkeRaHT6FREiteZYKVs003yBwsccnJ0EaSQHGc8PpRxuBuG0aA0QpGECPcAKD1HICIQvsABCkAEAADuX3MgAAAoAEFBKKVQjAAAWERAAIqnsCkQRQRlAAIEVSFIBQAAopGUAAABSFAFIKAoBSAUhQBSJFApCgAQFAAAKFIUAAUAikKiAAilABFIBSFAoA4AMAAAABQQoFAKQACgAAAKABSkKAKABUUiKQCgACgBQpClAqIUClIUgFRCgUBFChSFQRTi1cujS5ZeUH/Q5Tp+Lz6PC9TK6/NsD85k+qd+Z6Xh6+U81VZ6ugTUEWI70fI0ZRo2O8o3Rukti0GBnpSFFIwjLvsyNWVkZRnhHB8RQ1Kjf1HY7HDLT9WVZFKmgOwRl7ECBC9iAACABy9xRGBSFIAIUgAAMCdwWiEABAAByCqAAIADgAAAL3AAAABQApAAAAIAAUewACgUAAEQCgACgBVAQCKgQoAFAAAoEBQFAAAKAQCkKUACgCk7ggoCKBQQoAMAAUiAFKQAUpCgO5SFIAAAoAAoBUANURFIBQigKAAFAAUKQpRQgEBSkQIKUhQKUhQCKiFCqeX9o59Hguf1SR6h4n2tn0+E9P7U0gj4lcnraJVjR5EU+o9rSKsaLEdlGjKNI0PTIwh2NIyUUGBl8GXybMsgzRqPBls1HgoVRLKQIELywFQn3FIEEKHcMKEYAQAJ3AMIAAQtAgELwQoo4IAAAAApAAQAAUUEApChQMAAgAgKhQAAFCIAAAAcBAUAdwKXuQBVAARQQAUpAFUIhQiigAoCgAACCqwQoAoAAoAAoAFBCgB3AACigAUhQKAgQKKABQAAKLAAoAFRSIpBQCgCkKFACgQqAApSFChSFCBSFAoCCApSFAp859sp1pMEPOd/yPoz5P7aTvJp4X2bA+bx/UqPa06rGjxsP1o9rDtFGojmiaIgaR6QItxRRpAl9IbTAlka3DHIGWipeQYi1YAhWRhEAAAhSFAAhADFAASigCBgAAAwAZAgKRgEFRAUqoAAHJQAAAIBSFAAFAgKQCghQBUQoAAEApCgCkRQAKAA7gBVAABFAAUAigEUhQAHYEAoIBQCgAEUAAVACgACoJFoCAtCgIAAKAAKUhSAAUAAAKAABpEKgKKCKQCkKAKQoUAKUCohSAUhQBQgAKCoAUhQKgEAKfF/bCfV4nCP7ONH2h8F9p8nX4zl8opIDz8CuaPZxbRR5GlV5Ins4+EbiN9ikSBUeknt6BSRlFrzKDlfYqswvM05W6ArfYi2HVZht1sBZUSFJszXdsuNb8gbIwwEQAACFIkAAACiCwAAAEBQBCFHYAAAJRQRgCiyMKoRABQAQAAECohQoCgAAAAKAADBAFAtgCkKABQFBQLQEKSigCkKACKAABSCApO5RQAQACgCkRQAKEAKgUAkVcgqAoAAEZQBkpCgAABSkRSAVEKAKAAKKACigoAoBAKiFAFACgBSgUhQBSFIKCIoFKQoApChVRSFCB+deNT6/FdRJu/naP0Ruotn5prZdeszS85yf8wN6PfIj14cbnl6JfMerHg3Ea7F+4iKUd5OtxzywyWUVyrZcDjdmeShGqskkkS35kdvcCSQgvnI9uSw+vYDkZOSsyEUhTIUBSBAhQ+ABAAAAAg3KSgHYAAAAAAAAgRQAAAoIVkAChQVQQoAUCgACAUI8Dx/WarDqsOLTZHHrXEfOzueB62er08o5pXlxunfcg9NgHy/i+t1GfVZlgyTjiwbPpdWwPqQdLw/NXhuLJmml8u8pM7cJxyRUoNST7pgbKcObUYsHT8XJGHU6Vvk5VurAoOPPqMWnxvJmkowXdnX1Himk00YvJmS6laS3dBXcKdbS67T6yLeDIpVyjep1eHSw68+RQXa+4HMWjyf+INFdfnK8+nY9LDmhnxrJjl1RfDA5AdJ+J4VOcX1JwderOOPjGLrSnFwT4bYHolPOyeLQ63HBCWauXFOjn0Wtjq4uouLXKYHbIdPxDxHFoccev5skvpguWdKXiniOOHxcnh1YuXUt0gPaB19Dq8et08c2J7Ps+zOyB5+XxCcPEoaWOnk4vmZ30eZk8QyR8aho1CPQ4233L4n4jk02TFp9NBSzZeL4RB6ZTysS8Xx5IvJPBkg38ySqj1QOHVZXg02XKlbhFumcHhWrnrdHHNkjGMm2qXBfFtvDdR2+RnkeEeL6PR6CGHLOSmm20ovzA9zXZ5afRZs0K6oRbVnF4Pqcms0EM2auptrZep5fiPjmkz6HNixdblONK40d/7PKvB8Nd7f82B6iKjyJ+F6rUzlLVa7JFX8sMWySOnieo8M8Zw6ZaieXDm7TdtAfScDqS7o8X7T5p4tFi6JNN5Fw+TGm8HyaqMNVrc+T4zpqMXtFeQHuppvmyt93wfPTb0H2ji238POq5O79oNW9P4e4Q/SZvlikFelGcZq4SUl5p2cWXWafBLpy58cJeTkrPKzzl4L4BFQdZWqv1fLOvosPhEdPGWrz4sueaubnK9/ID6CGWGSKlCUZR807MY9Thy5ZYoZIynHmKe6PnvC8uLD4/PT6LJ16bJFuk7SdHJqP/T/ALS4svGLUKn5X/8AqCPoZzjjhKc2oxirbfYxp9Ri1OJZMMuqD2TR5X2j1E/yfHpMP6TUSqlzR6mj00dLpMeGPEI19/cDnKQoAL1AINIE7FApSAgpSFAFIVFFABFAUAEUhUigUhUBSogRBQgWgoUhQigAKpSFCOPUS6NPkk+FFs/MpNubfm7P0Xxafw/C9TLyxs/Of1mB3tDHc9OJ5+hWx6ETcRpGkZRequxR3HwQoZpDktkFkBuyNuqAe3IGG6LF/MhyI/UgOZkKyMCAAIWCAAKAAEAAWAAABOGA87Be5AHYAMAOQAIXgMBTuXYgIAZbACwEAFlAAFIUBQoDsB894zv41o17f1Er8M8cUuMOo59y+MP/ANb0Xuv6nc8d0v5RoHOK+fH8yIOx4pq1pNDPIvq4ivU8fJpHp/s9Oc/0mVqTOHBmyeL6nS6eSfRiVzfmev4+unwma444AYMC1HgcMT749vc4vs9nbwT02R/PilX3Hd8MX/p2D+BHj6+b8J8Veoirhli7S8wrmy/+ofaCGNb4tPu/f/8Aye+tkeP9nsDjpp6ma+fO7t+R7CA8r7SX/ZU/4o/1HhHhunjo8ebJBZcuSKblNXXoh9pf/wCXL+KP9Tu+G7eH6f8A/wBa/oEePHHHSfaaMMK6Y5I20vY9bX/kcYwzazoqD+Xr8/Y8zLv9qsf8H+zL43ik/ENNlyR6tPDm+CK1qfFNJn0uTHjw5JpxpP4dI5/s6pR8Oqd2pPZjP4hjyYnp9PjlKbjx07JHL4N1fkb60k3J8cFHS8Oxwy+LajrTfS7V8cnP9oFFaWEum31VsTwqDXiOpfzNebW3Jy+OY5ZNNFRUnUrqKtgdrQYoY9HjUIJJxtnneGuvGdTG3ST2vbk9bTpx0+NNU0lyeV4Xpc0PGNZmyY5RhP6ZNbPcDpa3Jml9pPzWOOWeOK6YydLg9B5fGJxcfyTTpNVvP/7J4l4fqFrYa7RVLJH6oN1ZqOu8Tkqj4bUvNz2A5PAtFn0WmnDUUnKXUkndbHqHX0f5R8BPVdHxXu1Dheh2APAfzfatekP9jveJeGflkoZcWR4s0PpkccPD839uy1jUfhdNLffg5dXh8R/KHk0mbH0NV0ZFsiDpR1+v8P1GPFr1HJCbpTie9F2rPHh4ZrNVqcebxDNBxx7xx41tZ7CSWwHS8a28L1D/AHDg8BwY34VglLHBtpu6Xmd7XaZ6vSZMCl09aq6sug0v5Ho8eDq6uhVdVYV0vHIRh4Tn6YxW3Zeo8HyfA8Cx5Gr6IOVfidzX6Ra3SzwObgpd0NLpI6fRw019UYx6bfcI8jw/FqPGYT1Gp1WWGPqqOLG+lI635Nh0/wBpNNiw5JTreXVLqaZ6MfAYY5yeDVajDCW7hCVI58HgulwanFnxqSlj9bt+bA6f2pd4dNHzyHu4l+aj7I6+t8Pw654/jdVY3aSdHaSpJIDxvtLgb0sNRD6sUr+46mmy/wBs+LYZVeLTwTfufRZsMM2OWPIuqMlTRxaPQafRRcdPj6FLd73YHn/afTyzeGXBX8OSk/YzoZ+D5dJCbhpoyUfmUkk0/vPaaTTTVo6U/CNBObnLS47fpQGdHl8PyZ5Q0axOcVbeOPC9zq/aXTPL4f8AFgvnwvqT9O56uHT4tPDpw4444+UVR0PHtRPD4dKGKDlky/IqV88geZ4NLJ4r4o9dmjUcEVGK9f8A9Z7fiWtWg0ks7g500qTMeD6L8h8Px4mqm11T92d1xUlUla9QOHQ6h6vSY87g4davpfY7BEq2WxQBSFRAKiFAoACqVEKBUACCoBAByUFAhQVFAAoAFAApCkFKQoUKQoApCkR5n2jn0eC5/wB5JfzPgUtz7X7Wy6fCa/amkfFR5LB6WhXynfSOlo1UEdxWbiNF3IgUd3uAXk0iWC0hZBmqG4fIdgZYT+ZBsi5A5yMpAgTlgWBAwAAA5CgFBgQABFfBAACAAEL2IUCAoIIKK0AAIUKELyAFgcFAAAAEUAACkHTz+H4dRqcefJ1dePinsdpxUouL3T2NFA6mk8O02jnKeGFSny27ObU6fHqcTx5o9UH2OUAYx4oYscYQVRiqSPD8e/vWr0+jhG23bfke+Z6I9XV0rq86Cs4cUcWKOOKqMVSOWguAgjGTFDLHpyQjKPk1aNxioxSjSS2SKArPRDq6uldXnW5Wk+VZQBlRjFfLFL2RY/gUBFARQoi0RFAFIUBwUAAi0AALQBBSkKBGh2KKAheQwBUVEKgKAUAQoCoRo0QIgBQAAAqABBQAFUCioAikKBbAKAAKQCkKUCgpFAClAApAKiFAoIUCgACgFCPm/tlOtJgh5zv+R8jDlH0v20neXTY74TZ83jW6ssSvV0n0I7aZ19N9COwjY0UiH3gd0hQaROxDQe5BCMrVEYGexLplZnkDsVsgwuEAIwGQIAMBSwGAIBYCBEUASgUgADsAArYFCoAAAoABQKKIJReAAAKSgFAFQCgUgUKRFCBQCCgACFAAhUgUKAEAoCAFAAFADVkAqZOxUgKQoKBQEQVFIuSgCgAC1RFyUChAUAe5DRABSFApUZRW1GLb7BVKdTQa/HrozliUkoS6XZ2+SCMFIyohQAABQpQCRSAAVIAiolFAFQCAFBQACRQAQKgAooRFEUFoCFCAFAKgBUSigCgBFAQA+L+2E78ThD9nGv6niY1uj0/tPPr8ay/upL+R52G3JFiPVwKoo7COHFwjlo2NIgCA7wHoDSFbApHyAZk0yUQYrchpkoDmX0oMRXyoMCMABAjACguikYDkNEKAIAwIUCmwiFWwAUZKKUghGUoEAAAFAEKAABaIAoFSAAFIAQuuStI8LxWcl43o4ptJtf1A9wqIuC2krexBSnn5fGdFik4vL1Nc9Cs59J4hptZfwMltcp7MDssh1tXrsOklCOVtObpbHUzeO6bHJqEcmWK5lBbL7wPUB58vGdKsEcsZOTlsoJfM/uMYPGYZNQsOXDkwuXDmuQPUBPUSfSrfCCqVHn/l2bLvg08nHzfcum8Q69QsGaPRlfYDv0dbU6v8nkl8Kc2/I7SHT5oDzMni3w2l8CV+5uHiOXJPpWlyJebR0vG2/wC0dHFcOX+57qWxB5es1uTF4np9PGVKfKo9VPY+d8YeSHjWDJix/ElFKl5vc58+LxeGB5/ymKkl1PHFbIo90HR8J1r12ijmkkpXUvc6X5TqvFNblw6bL8HT4tpTXMiD2ynga2Oq8LhHUQ1U8sE0pRnud/X6hy8GyZ8b6XLHaa7AegVHznh+l1fieljPUaicMSVQUXvL1Z62TRZHpMenx6icFHaU+7QHc64J05K/KzSPC1XhWixYJyWeUcqV9TybnZ+z+fJm8PvJLqcW0mwPT647/Mtud+DENTgnPpjlg5eSkj5zRaeet8U1eOWWUcKlc1F/VvwdnxjwrBpdE9RpovHPG09nzuB9AmcGfXaXTPpzZoRfk3udB+ITh9n1qr/OOGz9eDoeGZ/DMeBZNVL4mee8nKLl9wV9Bg1WDUK8OSM16M8vx7xRabGsenzdObqVpcpHRx5cP9u4JeHxkseTaaUaR2PtRixrDhahFSnkput3sEejovE9NqejFjzdeXp3Vfid84dPp8WKEXDHGLpbpHOwOtrNbg0OL4medLslyzoPx/TTxyUoZcdxdSnGkzrZ4/ln2ljiy748UbS9T1fEMGKegyqcItKDe64Iro/ZXfQ5ZeeRna1njGLT5/yfFjnnz/sQXHudT7Ov4Xgsppd5NE+y0FPFqNTP5ss8jTb5r/8AMDlfjk8M4rWaPJgjJ11PdHp5NTixaaWonJfDUeq/Q6P2kjB+D5nNK1Ve9nQz7fZGHxZ9LcFV999kEdmHiXiOpxvNpNHH4P6vXLeRPCvFNZ4hnaeDHDHB1PfdHFpfEtTh0OPD/Z2Z5YwUVt8vozt+BaDJpMWXJqGvjZ5dckuxVeoUbFRABQABQgBUwKAFBSCUUoAAoAIoBVUhSkAAoAAoAtERQBQAgUAAUEeyYR+eeNz6/GNU/wB+jr4F8yLrZ/E12efnkk/5l0y+dFg9TGvlRyIxDg5EaBFIi3RUd5bh7ILgMoIhUAICkvYDLRGjTMsDlh9CKyY/pLQRkFrcgCwOAFQFIAAABkKAAQACiUUAAKoEAAAACgQvBFyUAEgUCWAUCFAAcCxRaAh4Hiqvx3Rfd/U+gPB8VX/ruj+7+pB7y4M5IxnjcZfS1uaR1vEseTJoc0MV9cotKgOktd4Zpm8WCHW1yscL/mdHRZYZPtB1YscsUZR+mSo5PCtdh0Ol+BlwZVmTdpQvqLpo6jN47HUZdPLFGUdlXC9SB9pY9eTSxfDlR68NPix6T4cIJQ6eDo+NaaefNp3CLfS+ys9Rr81Xeijwfs/psf5RnyOKcouot9jm+0Elienko7ttHP4Rp5Ys2ok8coRlLazPjujzav8AJ1hg5dMrddgr1Md9C9hknHHjlObqMVbfoagqivOjGpwLPp54m6U1Vgebi8R1WsUnotNH4adKeR0mdLHLUP7Q4VqehTq6hx3Oxo9P4rocbwYseGcE24ybN6fwzVR8Tx6vPljkdPqravRER7SBShXg+LxcvFdH5J/7nuJbHS1egln1eLN8RRWN8Vyd7sB4upt/aDCuyV19x6uq/wALl8+h/wBDgn4fGfiENU5049qO1lx/FxShddSqwPK8AxSx+HZIS2l1y4Oh4XoMeXLmx5cuTHO76Yyq/M97RaWOkxvFFtq7tnFqfCsOfI8icsU3zKDplHBk8E0jh+dyZXH97Jsb8XhDF4Jkx4/pUFFCHgmDqUs2XNma7TnZ3tRpcep07w5U+h9k6IOt4Iq8LwfwnT8f1GWE8GCGR48eR/PNeR6+nww0+GOLGqjFUrJqNLh1UOjPjU4+oHj6rS+F6XRSk+iUq+V9XU2zm+zSrwz/ALmdvD4TosDbhhjfrudjFgxafE4YYKEeaQHzfhWuxaXxPVPNcYznXV2W53PG/EcWp060ekl8bLlaVQ3pGfAdPHLk1nxcfVGU+JI9rBo9Pp5N4cMIPzS3A6Oo8Nk/AVpIbzjFfe0dbwzxPR4NLDBqV8HLjVNSie+Ylgxzdyxxb9URXT0niWm1Wo+FpoTkkrc+moo6n2lw5Z6fDPHBzWOdtLyPajGMVSSS9C0mB0PD/EoayXRDDljStucaR6BEkuDRR4HiWm1Om8Ujr9NjeVVU4rk1nz+IeI4J4sOllp4OPzSny/RI90EHmeCaXJg8LhizQcZb2mdLDpPEfCdRkWjxxz6ebum6aPoaFAeFl0fiHi04R1qhp9NF24RduQ+0aww0GHSKHzzmo4ktkq2PdOn4l4bh8RxxWVyjKDuMovdAefj8K16hHq8UyJpcJDwfV6mWv1Gkz5PjLEtslHKvBs7XTPxPUuHFJ0/xO9odBg0ONwwQq+W3bfuEdXF4Zkj4tPWS1DlB8Q8j0ygKFFBACgoEKKKAQKABQVEERSgACgAEWgFAWgAAKAKTpS3S3KAKAEKKAEDGWXThm+yTZs63iU/h+Haifljl/QD84k+qbfm7Ozpt5I6yV0dzSL5iwd+COQxFGjQpdgkGijv/AMg1uWu7KotsqM8B7mm23uiAZQoteZAMsjWxp7kZBvGvlKxj+koEJRQBkMoKBGUgACgBO5R94AhQluGQCFrcFAAvBBKBQBBRaAEKKKBAVCgIUFAgKCCFoAKGXjg5KTiupdzdAIhQAqdK8i0i0AM0UooCcFotBAEWgUCUCggUOAigStwUAQFCAnTUrKEUAUAACigFAqLQESooRaCoioFAhUgUIlFKQKUC9giAWwWgBCgCIAqAhQUAAUBRQUglApaAF9gABQkABQAKAUAAUCFBQIUAACgAAUAAUIHnePz6PBtS/ONfieieP9qZdPg81+1KK/mB8RW53NItzqJbnd0qNQdxI2ZRr7ygUhaA9K0S2Nhx3NAk5Ea3LuibhErzIaIRUe5k2ZZUbx9zVGcZpkEZOChgTuPcAogKCCcDkFKMlAIBDRO5QBUCCUOSgCUVIAAQtFAlCilIJQKAqFAKIXsKKBCii0QQFoUBAUAQFAAJFoAKBQBCgEBApK3AoLWwAhe4FfcAFBRpF9CqlCijkAVAEFoUCgACgAKLQERUBQQNUQqCgoGiDJaKWgJQooAURo0GBkUUACgoEKCgAkCkAootAQtAoAFQAICigBRQFAUBAAoAAACkFgUABAoAA8D7XzrQYoftZP8AZnvnzH2xn/hYfxMEfMxW539MvlOlBbnf06+U1B2EaIimkK3KBXqRXo1sQqJRoOQGEEOxKNEogGWaMso1j5Nsxi5ORkGAVoAZLwwAICgDNUUoKIRFrYcAQoBA7FSFAABRaAncoKgMhGgFQqsJFoCVZS0REChRe4AgotFqwJRC0VIDIKy1uBlotFAEFFoEEBQUAUEAAoCgkEVAQFAVCgvcIEKAqFotCgFAtACFKgBKKVAAhQKAAKAHAL2AFFAgoAAFBaAiBQBAigBQoIoCgUACiikAAoAoCAFAQAtAACgAACgAAAAKEAgABQABSAIHyP2vnevww/Zx3+L/APo+vPivtRLq8Xa/ZgkFeVjR38K2OniR3sSpGoOQ0RFNAXbzHYEHoFIU0BC0AFAAAZo0wBIfUcjRiH1HIyIwC0AIC9gBCFYCoCigiAoCoCgCIvIKQQqRUAJQotFoCBItACFKABClAiBaD2AheQKAIF54AEAAAUUEEFFAEoFADgESNdgACACioIoVGC2SwFCilAnYFbItwBQkWwIUhUnfICvQpdxQEKXYMCJDgJl7ECwhVhIBuUIVuBoUESwKwDSqgItzREqKmBaFEsgElJR5KqZx5lcdi4XcafIVyFQAAoRQgUhUQCgACgAUAACgACgAAAABQAAAQAAFAAAoAQPhPHJ9fjGoflKvwR90z8+1svia/PPzySf8wsZwq2d2C2OthjZ2orY3BrsUIIopKHYpB6I4DZTQi2KiUa9wJQ4AAGTSRPMgQ+pUcjRxr6kcrAy0TgoaAgLWwYEALQEoFIAFFFARIcloAKBQiBVENUAFApGBCgoEoqBUgIUDgCFAAUKFlAiRSWAAooIDIOwKAAIFbFoAAuRsEKsAChvYCqwTkoVB6FdE9gNF6WybsbgVxCTJTNWwBGUjYGSq13KknyapATdFsnctKgIrbK/UidM1aAnYBsqAJsJgEFXuUyNwN9gRN9y2nsA7FRAgNDljuAKQoAjqiRpNqxJWiQW5FbNEKVBFQBFUpCoIFAAIoAAoAApCgAAAAAApABQQNpdwig6+bXaXT/pc8I+je50sv2h0OP6ZyyP92IHqlPnsn2lT2xYPvkzgn47qsmy6Yfwouh9RZw5dVgxK8mWEfdnys9Zny/Xlm/Szr5p7Mg9zU/anw7E5QxynlnxUVt/M+UjJzk5PluzycUnLUyd222z1sW6RrQ7mBbHOtjhwr5TnRUFuUAoFIPvIPTHBSLc0p3KBVgOwAogENdiNAFycjONcnI+AMkNUSiCCigCBlrYFEoFFUAoCh3AUEC0QSi0UJUABUGgIVKwAI0VItCgqFLwQAGUgRKFF4FATuGUAQtFoewGQaoEGeS9JS8gShRbIUKodiCiCWVLYUaS2AjaQSsPcKNhWkkhSQSI1bABInSzdAQm5aSI2k9gLuzXBlN+Y+8DT4JQa9SW6Aqddh1ehOphSt7gaILRVQFS2HBLXmRvy4ArZUtjITog3uid9w2Gwq8F7mVY+8I2imeCtgC2SygUvJkqAoAsA2IqiJlA0UllIKUhUwBUQWgKUz1RXLMvNjXOSK92Byg68tdpY86jEv+9HFLxfQx51MH7bgd4HlT+0Ghjspyk/SJwT+0unX0YskvekXQ9wp81k+1E/1NPFfxSs6uT7R6ya+X4cPaJfGm31wteZ8Rl8Y1uTnUSXtsdWeqzZPqy5Je8mXwTcfd5NZp8VrJmxxa7OSOpl8c0GP/P6n5RTZ8W5N8sl7cl8Db6vJ9ptNH6MWSX4I6eX7T5n+jwQj7uz5+/Mtjxibepl8f18+Mqj/DFHSza3UZm/iZpyvm2dcF1Da9TfLKnuZLHkDlgdiDOCCOeFGaOVHFqHWOT9Dlo6+ufTpcj/AHWRXg6P5pt+p6+Fbbnk6BU1seviRWXdxcI5Tjx8I5EgqkBQHcfcAV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 descr="C:\Users\lauren.scales\Downloads\IMG_1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71" y="1109979"/>
            <a:ext cx="4176464" cy="5591630"/>
          </a:xfrm>
          <a:prstGeom prst="rect">
            <a:avLst/>
          </a:pr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pbs.twimg.com/media/DY5ymlaXUAIDC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5410747" cy="4043394"/>
          </a:xfrm>
          <a:prstGeom prst="rect">
            <a:avLst/>
          </a:prstGeom>
          <a:noFill/>
          <a:ln w="44450"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/>
          <a:lstStyle/>
          <a:p>
            <a:r>
              <a:rPr lang="en-GB" b="1" dirty="0" smtClean="0"/>
              <a:t>Talking about books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457522"/>
            <a:ext cx="4038600" cy="1108720"/>
          </a:xfrm>
        </p:spPr>
        <p:txBody>
          <a:bodyPr/>
          <a:lstStyle/>
          <a:p>
            <a:pPr marL="0" lvl="1" indent="0" algn="ctr">
              <a:buNone/>
            </a:pPr>
            <a:r>
              <a:rPr lang="en-GB" sz="3600" dirty="0"/>
              <a:t>Reading Buddies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8194" name="Picture 2" descr="https://pbs.twimg.com/media/DY5ymlZXcAI02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888432" cy="2905785"/>
          </a:xfrm>
          <a:prstGeom prst="rect">
            <a:avLst/>
          </a:prstGeom>
          <a:noFill/>
          <a:ln w="476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77" y="4535292"/>
            <a:ext cx="2037314" cy="214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5013185" cy="3744416"/>
          </a:xfrm>
          <a:prstGeom prst="rect">
            <a:avLst/>
          </a:prstGeom>
          <a:noFill/>
          <a:ln w="825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Sharing our love of books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209" y="2132856"/>
            <a:ext cx="43162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 smtClean="0"/>
              <a:t>Reading tree 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  <a:p>
            <a:pPr marL="0" indent="0" algn="r">
              <a:buNone/>
            </a:pPr>
            <a:r>
              <a:rPr lang="en-GB" sz="3600" dirty="0" smtClean="0"/>
              <a:t>Reading displays </a:t>
            </a:r>
            <a:endParaRPr lang="en-GB" sz="3600" dirty="0"/>
          </a:p>
        </p:txBody>
      </p:sp>
      <p:pic>
        <p:nvPicPr>
          <p:cNvPr id="9218" name="Picture 2" descr="https://pbs.twimg.com/media/DY0TjnJXcAE2l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419364" cy="3312368"/>
          </a:xfrm>
          <a:prstGeom prst="rect">
            <a:avLst/>
          </a:prstGeom>
          <a:noFill/>
          <a:ln w="539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268760"/>
            <a:ext cx="6408712" cy="3744416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Building… </a:t>
            </a:r>
            <a:br>
              <a:rPr lang="en-GB" sz="5400" b="1" dirty="0" smtClean="0"/>
            </a:br>
            <a:r>
              <a:rPr lang="en-GB" sz="5400" b="1" dirty="0" smtClean="0"/>
              <a:t>from a young age</a:t>
            </a:r>
            <a:endParaRPr lang="en-GB" sz="5400" b="1" dirty="0"/>
          </a:p>
        </p:txBody>
      </p:sp>
      <p:pic>
        <p:nvPicPr>
          <p:cNvPr id="4" name="Picture 4" descr="C:\Users\allyson.hood1\AppData\Local\Microsoft\Windows\Temporary Internet Files\Content.IE5\KDH9HKZG\14836299-stack-of-books-books-stack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4" y="0"/>
            <a:ext cx="2643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/>
              <a:t>Raising the profile of reading in the nursery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300" dirty="0" smtClean="0"/>
              <a:t>Big Bed Time Read </a:t>
            </a:r>
            <a:endParaRPr lang="en-GB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18261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3300" dirty="0" smtClean="0"/>
              <a:t>Nursery reading corner </a:t>
            </a:r>
            <a:endParaRPr lang="en-GB" sz="3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59537"/>
            <a:ext cx="4168727" cy="311367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auren.scales\Downloads\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4" y="2259537"/>
            <a:ext cx="4270450" cy="3189657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268760"/>
            <a:ext cx="6408712" cy="3744416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Building… </a:t>
            </a:r>
            <a:br>
              <a:rPr lang="en-GB" sz="5400" b="1" dirty="0" smtClean="0"/>
            </a:br>
            <a:r>
              <a:rPr lang="en-GB" sz="5400" b="1" dirty="0" smtClean="0"/>
              <a:t>on the adults passion for reading</a:t>
            </a:r>
            <a:endParaRPr lang="en-GB" sz="5400" b="1" dirty="0"/>
          </a:p>
        </p:txBody>
      </p:sp>
      <p:pic>
        <p:nvPicPr>
          <p:cNvPr id="4" name="Picture 4" descr="C:\Users\allyson.hood1\AppData\Local\Microsoft\Windows\Temporary Internet Files\Content.IE5\KDH9HKZG\14836299-stack-of-books-books-stack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4" y="0"/>
            <a:ext cx="2643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5" y="1916832"/>
            <a:ext cx="4320480" cy="3227025"/>
          </a:xfrm>
          <a:prstGeom prst="rect">
            <a:avLst/>
          </a:prstGeom>
          <a:noFill/>
          <a:ln w="6667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34" y="749192"/>
            <a:ext cx="4186808" cy="571315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Staff book exchange </a:t>
            </a:r>
          </a:p>
        </p:txBody>
      </p:sp>
      <p:pic>
        <p:nvPicPr>
          <p:cNvPr id="4" name="Picture 2" descr="Image result for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49" y="4581128"/>
            <a:ext cx="2037314" cy="214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91043" y="293173"/>
            <a:ext cx="38884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300" dirty="0"/>
              <a:t>ERIC </a:t>
            </a:r>
            <a:r>
              <a:rPr lang="en-GB" sz="3300" dirty="0" smtClean="0"/>
              <a:t>time</a:t>
            </a:r>
          </a:p>
          <a:p>
            <a:endParaRPr lang="en-GB" sz="3300" dirty="0"/>
          </a:p>
          <a:p>
            <a:endParaRPr lang="en-GB" sz="3300" dirty="0" smtClean="0"/>
          </a:p>
          <a:p>
            <a:endParaRPr lang="en-GB" sz="3300" dirty="0"/>
          </a:p>
          <a:p>
            <a:endParaRPr lang="en-GB" sz="3300" dirty="0" smtClean="0"/>
          </a:p>
          <a:p>
            <a:endParaRPr lang="en-GB" sz="3300" dirty="0"/>
          </a:p>
          <a:p>
            <a:endParaRPr lang="en-GB" sz="3300" dirty="0" smtClean="0"/>
          </a:p>
          <a:p>
            <a:endParaRPr lang="en-GB" sz="3300" dirty="0"/>
          </a:p>
          <a:p>
            <a:endParaRPr lang="en-GB" sz="3300" dirty="0" smtClean="0"/>
          </a:p>
          <a:p>
            <a:endParaRPr lang="en-GB" sz="3300" dirty="0"/>
          </a:p>
          <a:p>
            <a:endParaRPr lang="en-GB" sz="3300" dirty="0" smtClean="0"/>
          </a:p>
          <a:p>
            <a:r>
              <a:rPr lang="en-GB" sz="3300" dirty="0" smtClean="0"/>
              <a:t> </a:t>
            </a:r>
            <a:endParaRPr lang="en-GB" sz="3300" dirty="0"/>
          </a:p>
        </p:txBody>
      </p:sp>
      <p:pic>
        <p:nvPicPr>
          <p:cNvPr id="1026" name="Picture 2" descr="C:\Users\lauren.scales\Desktop\IMG_1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22" y="1196752"/>
            <a:ext cx="4205290" cy="3140988"/>
          </a:xfrm>
          <a:prstGeom prst="rect">
            <a:avLst/>
          </a:prstGeom>
          <a:noFill/>
          <a:ln w="412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268760"/>
            <a:ext cx="6408712" cy="3744416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Building… </a:t>
            </a:r>
            <a:br>
              <a:rPr lang="en-GB" sz="5400" b="1" dirty="0" smtClean="0"/>
            </a:br>
            <a:r>
              <a:rPr lang="en-GB" sz="5400" b="1" dirty="0" smtClean="0"/>
              <a:t>on our success</a:t>
            </a:r>
            <a:endParaRPr lang="en-GB" sz="5400" b="1" dirty="0"/>
          </a:p>
        </p:txBody>
      </p:sp>
      <p:pic>
        <p:nvPicPr>
          <p:cNvPr id="4" name="Picture 4" descr="C:\Users\allyson.hood1\AppData\Local\Microsoft\Windows\Temporary Internet Files\Content.IE5\KDH9HKZG\14836299-stack-of-books-books-stack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4" y="0"/>
            <a:ext cx="2643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What did the children have to say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“I really like reading buddying because you can 	see how children from other classes read and help them with their reading</a:t>
            </a:r>
            <a:r>
              <a:rPr lang="en-GB" sz="2800" dirty="0" smtClean="0"/>
              <a:t>.” Rebecca</a:t>
            </a:r>
            <a:endParaRPr lang="en-GB" sz="2800" dirty="0" smtClean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2800" dirty="0" smtClean="0"/>
              <a:t>“The World Book Day assembly was fun because you got to dress up as your favourite book character and use your imagination</a:t>
            </a:r>
            <a:r>
              <a:rPr lang="en-GB" sz="2800" dirty="0" smtClean="0"/>
              <a:t>.” Mia</a:t>
            </a:r>
            <a:endParaRPr lang="en-GB" sz="2800" dirty="0" smtClean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2800" dirty="0" smtClean="0"/>
              <a:t>	“I love reading because it takes you into different 	worlds and time</a:t>
            </a:r>
            <a:r>
              <a:rPr lang="en-GB" sz="2800" dirty="0" smtClean="0"/>
              <a:t>.” Kieran</a:t>
            </a:r>
            <a:endParaRPr lang="en-GB" sz="2800" dirty="0" smtClean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800" dirty="0" smtClean="0"/>
              <a:t>“I like reading because it makes you feel </a:t>
            </a:r>
          </a:p>
          <a:p>
            <a:pPr marL="0" indent="0">
              <a:buNone/>
            </a:pPr>
            <a:r>
              <a:rPr lang="en-GB" sz="2800" dirty="0" smtClean="0"/>
              <a:t>different things, you get to feel the </a:t>
            </a:r>
          </a:p>
          <a:p>
            <a:pPr marL="0" indent="0">
              <a:buNone/>
            </a:pPr>
            <a:r>
              <a:rPr lang="en-GB" sz="2800" dirty="0" smtClean="0"/>
              <a:t>different characters’ emotions</a:t>
            </a:r>
            <a:r>
              <a:rPr lang="en-GB" sz="2800" dirty="0" smtClean="0"/>
              <a:t>.” Katie P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</p:txBody>
      </p:sp>
      <p:pic>
        <p:nvPicPr>
          <p:cNvPr id="2052" name="Picture 4" descr="Image result for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1018"/>
            <a:ext cx="3195586" cy="23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Why build a reading culture at </a:t>
            </a:r>
            <a:r>
              <a:rPr lang="en-GB" b="1" dirty="0" err="1" smtClean="0"/>
              <a:t>Bellsquarry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To create a passion for reading and the world of the written </a:t>
            </a:r>
            <a:r>
              <a:rPr lang="en-GB" dirty="0" smtClean="0"/>
              <a:t>word</a:t>
            </a:r>
          </a:p>
          <a:p>
            <a:r>
              <a:rPr lang="en-GB" dirty="0"/>
              <a:t>To nurture lifelong readers by building confidence and positive attitudes towards </a:t>
            </a:r>
            <a:r>
              <a:rPr lang="en-GB" dirty="0" smtClean="0"/>
              <a:t>reading</a:t>
            </a:r>
          </a:p>
          <a:p>
            <a:r>
              <a:rPr lang="en-GB" dirty="0"/>
              <a:t>To encourage more independent </a:t>
            </a:r>
            <a:r>
              <a:rPr lang="en-GB" dirty="0" smtClean="0"/>
              <a:t>readers</a:t>
            </a:r>
            <a:endParaRPr lang="en-GB" dirty="0"/>
          </a:p>
          <a:p>
            <a:r>
              <a:rPr lang="en-GB" dirty="0"/>
              <a:t>To weave reading into the daily life of the </a:t>
            </a:r>
            <a:r>
              <a:rPr lang="en-GB" dirty="0" smtClean="0"/>
              <a:t>school</a:t>
            </a:r>
            <a:endParaRPr lang="en-GB" dirty="0"/>
          </a:p>
          <a:p>
            <a:r>
              <a:rPr lang="en-GB" dirty="0" smtClean="0"/>
              <a:t>To encourage children to develop </a:t>
            </a:r>
            <a:r>
              <a:rPr lang="en-GB" dirty="0"/>
              <a:t>and </a:t>
            </a:r>
            <a:r>
              <a:rPr lang="en-GB" dirty="0" smtClean="0"/>
              <a:t>identify their </a:t>
            </a:r>
            <a:r>
              <a:rPr lang="en-GB" dirty="0"/>
              <a:t>own strategies </a:t>
            </a:r>
            <a:r>
              <a:rPr lang="en-GB" dirty="0" smtClean="0"/>
              <a:t>that will assist their reading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7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268760"/>
            <a:ext cx="6408712" cy="3744416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Building… </a:t>
            </a:r>
            <a:br>
              <a:rPr lang="en-GB" sz="5400" b="1" dirty="0" smtClean="0"/>
            </a:br>
            <a:r>
              <a:rPr lang="en-GB" sz="5400" b="1" dirty="0" smtClean="0"/>
              <a:t>our future</a:t>
            </a:r>
            <a:endParaRPr lang="en-GB" sz="5400" b="1" dirty="0"/>
          </a:p>
        </p:txBody>
      </p:sp>
      <p:pic>
        <p:nvPicPr>
          <p:cNvPr id="4" name="Picture 4" descr="C:\Users\allyson.hood1\AppData\Local\Microsoft\Windows\Temporary Internet Files\Content.IE5\KDH9HKZG\14836299-stack-of-books-books-stack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4" y="0"/>
            <a:ext cx="2643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Building… </a:t>
            </a:r>
            <a:r>
              <a:rPr lang="en-GB" b="1" dirty="0" smtClean="0"/>
              <a:t>our </a:t>
            </a:r>
            <a:r>
              <a:rPr lang="en-GB" b="1" dirty="0"/>
              <a:t>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Literacy Box</a:t>
            </a:r>
          </a:p>
          <a:p>
            <a:r>
              <a:rPr lang="en-GB" dirty="0" smtClean="0"/>
              <a:t>Continue with First Minister’s Reading Challenge </a:t>
            </a:r>
          </a:p>
          <a:p>
            <a:r>
              <a:rPr lang="en-GB" dirty="0" smtClean="0"/>
              <a:t>Emotion Works – link to books</a:t>
            </a:r>
          </a:p>
          <a:p>
            <a:r>
              <a:rPr lang="en-GB" dirty="0" smtClean="0"/>
              <a:t>Outdoor area </a:t>
            </a:r>
          </a:p>
        </p:txBody>
      </p:sp>
      <p:pic>
        <p:nvPicPr>
          <p:cNvPr id="1026" name="Picture 2" descr="Image result for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49" y="4581128"/>
            <a:ext cx="2037314" cy="214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2306"/>
            <a:ext cx="8229600" cy="805925"/>
          </a:xfrm>
        </p:spPr>
        <p:txBody>
          <a:bodyPr/>
          <a:lstStyle/>
          <a:p>
            <a:r>
              <a:rPr lang="en-GB" b="1" dirty="0" smtClean="0"/>
              <a:t>Where to start?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So what did we do?</a:t>
            </a:r>
            <a:endParaRPr lang="en-GB" dirty="0"/>
          </a:p>
        </p:txBody>
      </p:sp>
      <p:pic>
        <p:nvPicPr>
          <p:cNvPr id="4098" name="Picture 2" descr="Image result for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3372027" cy="24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1519" y="1080563"/>
            <a:ext cx="4320481" cy="5716926"/>
          </a:xfrm>
          <a:prstGeom prst="rect">
            <a:avLst/>
          </a:prstGeom>
          <a:solidFill>
            <a:schemeClr val="tx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18562"/>
              </p:ext>
            </p:extLst>
          </p:nvPr>
        </p:nvGraphicFramePr>
        <p:xfrm>
          <a:off x="629762" y="2021081"/>
          <a:ext cx="3563993" cy="1871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257"/>
                <a:gridCol w="264773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Excellent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Very good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Good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OK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Struggling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48536" y="988231"/>
            <a:ext cx="432346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Class Reading Questionnaires</a:t>
            </a:r>
            <a:endParaRPr kumimoji="0" lang="en-GB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would you describe yourself as a reader: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(select only one)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Do </a:t>
            </a:r>
            <a:r>
              <a:rPr lang="en-GB" sz="1200" dirty="0">
                <a:solidFill>
                  <a:schemeClr val="bg1"/>
                </a:solidFill>
              </a:rPr>
              <a:t>you enjoy reading</a:t>
            </a:r>
            <a:r>
              <a:rPr lang="en-GB" sz="1200" dirty="0" smtClean="0">
                <a:solidFill>
                  <a:schemeClr val="bg1"/>
                </a:solidFill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Have </a:t>
            </a:r>
            <a:r>
              <a:rPr lang="en-GB" sz="1200" dirty="0">
                <a:solidFill>
                  <a:schemeClr val="bg1"/>
                </a:solidFill>
              </a:rPr>
              <a:t>you borrowed a book from a library?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31777"/>
              </p:ext>
            </p:extLst>
          </p:nvPr>
        </p:nvGraphicFramePr>
        <p:xfrm>
          <a:off x="647563" y="4293096"/>
          <a:ext cx="3528392" cy="1122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599"/>
                <a:gridCol w="256779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Sort of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/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73150"/>
              </p:ext>
            </p:extLst>
          </p:nvPr>
        </p:nvGraphicFramePr>
        <p:xfrm>
          <a:off x="646072" y="5805264"/>
          <a:ext cx="3528392" cy="748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105"/>
                <a:gridCol w="262128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5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268760"/>
            <a:ext cx="6408712" cy="3744416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Building… </a:t>
            </a:r>
            <a:br>
              <a:rPr lang="en-GB" sz="5400" b="1" dirty="0" smtClean="0"/>
            </a:br>
            <a:r>
              <a:rPr lang="en-GB" sz="5400" b="1" dirty="0" smtClean="0"/>
              <a:t>the profile of reading in the school</a:t>
            </a:r>
            <a:endParaRPr lang="en-GB" sz="5400" b="1" dirty="0"/>
          </a:p>
        </p:txBody>
      </p:sp>
      <p:pic>
        <p:nvPicPr>
          <p:cNvPr id="4" name="Picture 4" descr="C:\Users\allyson.hood1\AppData\Local\Microsoft\Windows\Temporary Internet Files\Content.IE5\KDH9HKZG\14836299-stack-of-books-books-stack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4" y="0"/>
            <a:ext cx="2643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7128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“A reader lives a thousand lives before he dies," said </a:t>
            </a:r>
            <a:r>
              <a:rPr lang="en-GB" sz="3600" dirty="0" err="1"/>
              <a:t>Jojen</a:t>
            </a:r>
            <a:r>
              <a:rPr lang="en-GB" sz="3600" dirty="0"/>
              <a:t>. "The man who never reads lives only one.” </a:t>
            </a: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- </a:t>
            </a:r>
            <a:r>
              <a:rPr lang="en-GB" sz="3600" dirty="0"/>
              <a:t>George RR </a:t>
            </a:r>
            <a:r>
              <a:rPr lang="en-GB" sz="3600" dirty="0" smtClean="0"/>
              <a:t>Martin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614788" cy="3076525"/>
          </a:xfrm>
          <a:prstGeom prst="rect">
            <a:avLst/>
          </a:prstGeom>
          <a:noFill/>
          <a:ln w="444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3008313" cy="958428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Libraries </a:t>
            </a:r>
            <a:endParaRPr lang="en-GB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78696" cy="3578076"/>
          </a:xfrm>
        </p:spPr>
        <p:txBody>
          <a:bodyPr>
            <a:normAutofit fontScale="92500"/>
          </a:bodyPr>
          <a:lstStyle/>
          <a:p>
            <a:r>
              <a:rPr lang="en-GB" sz="3500" dirty="0"/>
              <a:t>A</a:t>
            </a:r>
            <a:r>
              <a:rPr lang="en-GB" sz="3500" dirty="0" smtClean="0"/>
              <a:t> </a:t>
            </a:r>
            <a:r>
              <a:rPr lang="en-GB" sz="3500" dirty="0"/>
              <a:t>high quality reading space </a:t>
            </a:r>
            <a:r>
              <a:rPr lang="en-GB" sz="3500" dirty="0" smtClean="0"/>
              <a:t>has been created in </a:t>
            </a:r>
            <a:r>
              <a:rPr lang="en-GB" sz="3500" dirty="0"/>
              <a:t>every classroom which engages and challenges </a:t>
            </a:r>
            <a:r>
              <a:rPr lang="en-GB" sz="3500" dirty="0" smtClean="0"/>
              <a:t>learners.</a:t>
            </a:r>
          </a:p>
          <a:p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600399" cy="26891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4255"/>
            <a:ext cx="3759889" cy="2808312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8541" y="5805264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“The children loved being involved in designing their library space. It means that they feel real ownership over it</a:t>
            </a:r>
            <a:r>
              <a:rPr lang="en-GB" sz="2400" dirty="0" smtClean="0"/>
              <a:t>.” Mrs Green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02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Shared Library Spaces  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Infant Area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Upper Area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87466"/>
            <a:ext cx="4247455" cy="3172481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8059"/>
            <a:ext cx="4245868" cy="3171296"/>
          </a:xfrm>
          <a:prstGeom prst="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56" y="274638"/>
            <a:ext cx="8910740" cy="1143000"/>
          </a:xfrm>
        </p:spPr>
        <p:txBody>
          <a:bodyPr>
            <a:noAutofit/>
          </a:bodyPr>
          <a:lstStyle/>
          <a:p>
            <a:r>
              <a:rPr lang="en-GB" b="1" dirty="0"/>
              <a:t>Generating enthusiasm for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National Initiatives </a:t>
            </a:r>
          </a:p>
          <a:p>
            <a:pPr lvl="1"/>
            <a:r>
              <a:rPr lang="en-GB" dirty="0" smtClean="0"/>
              <a:t>World Book Day </a:t>
            </a:r>
          </a:p>
          <a:p>
            <a:pPr lvl="1"/>
            <a:r>
              <a:rPr lang="en-GB" dirty="0"/>
              <a:t>Scottish Book Trust's Book </a:t>
            </a:r>
            <a:r>
              <a:rPr lang="en-GB" dirty="0" smtClean="0"/>
              <a:t>Week</a:t>
            </a:r>
          </a:p>
          <a:p>
            <a:pPr lvl="1"/>
            <a:r>
              <a:rPr lang="en-GB" dirty="0"/>
              <a:t>First Ministers Reading </a:t>
            </a:r>
            <a:r>
              <a:rPr lang="en-GB" dirty="0" smtClean="0"/>
              <a:t>Challenge</a:t>
            </a:r>
          </a:p>
          <a:p>
            <a:pPr lvl="1"/>
            <a:r>
              <a:rPr lang="en-GB" dirty="0"/>
              <a:t>Big Bedtime </a:t>
            </a:r>
            <a:r>
              <a:rPr lang="en-GB" dirty="0" smtClean="0"/>
              <a:t>Read</a:t>
            </a:r>
          </a:p>
        </p:txBody>
      </p:sp>
      <p:pic>
        <p:nvPicPr>
          <p:cNvPr id="5122" name="Picture 2" descr="Image result for world book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6" y="4835079"/>
            <a:ext cx="1587092" cy="18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cottish book trusts book w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5079"/>
            <a:ext cx="2664296" cy="16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first minister's reading challe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31595"/>
            <a:ext cx="2234914" cy="16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big bedtime read scot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50" y="4835079"/>
            <a:ext cx="1683111" cy="18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Local Opportunities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Author </a:t>
            </a:r>
            <a:r>
              <a:rPr lang="en-GB" b="1" u="sng" dirty="0" smtClean="0"/>
              <a:t>visits/Online author presentations </a:t>
            </a:r>
            <a:endParaRPr lang="en-GB" b="1" u="sng" dirty="0" smtClean="0"/>
          </a:p>
          <a:p>
            <a:pPr marL="0" indent="0">
              <a:buNone/>
            </a:pPr>
            <a:r>
              <a:rPr lang="en-GB" dirty="0" smtClean="0"/>
              <a:t>Primary 1 pupils had a fantastic morning when Rachel McGaw came to visit. She read her new book ‘The Kilted Coo’ with the children and talked to them about being an author.</a:t>
            </a: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Library visits </a:t>
            </a:r>
          </a:p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dirty="0" smtClean="0"/>
              <a:t>are planning to</a:t>
            </a:r>
            <a:r>
              <a:rPr lang="en-GB" dirty="0" smtClean="0"/>
              <a:t> organise regular </a:t>
            </a:r>
          </a:p>
          <a:p>
            <a:pPr marL="0" indent="0">
              <a:buNone/>
            </a:pPr>
            <a:r>
              <a:rPr lang="en-GB" dirty="0" smtClean="0"/>
              <a:t>opportunities for each class to visit </a:t>
            </a:r>
          </a:p>
          <a:p>
            <a:pPr marL="0" indent="0">
              <a:buNone/>
            </a:pPr>
            <a:r>
              <a:rPr lang="en-GB" dirty="0" smtClean="0"/>
              <a:t>the library.</a:t>
            </a:r>
            <a:endParaRPr lang="en-GB" dirty="0"/>
          </a:p>
        </p:txBody>
      </p:sp>
      <p:pic>
        <p:nvPicPr>
          <p:cNvPr id="3074" name="Picture 2" descr="Image result for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94" y="4221088"/>
            <a:ext cx="3413106" cy="25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389</Words>
  <Application>Microsoft Office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Building a Reading Culture at  Bellsquarry Primary  2017-18</vt:lpstr>
      <vt:lpstr>Why build a reading culture at Bellsquarry?</vt:lpstr>
      <vt:lpstr>Where to start?</vt:lpstr>
      <vt:lpstr>Building…  the profile of reading in the school</vt:lpstr>
      <vt:lpstr>PowerPoint Presentation</vt:lpstr>
      <vt:lpstr>Class Libraries </vt:lpstr>
      <vt:lpstr>Shared Library Spaces  </vt:lpstr>
      <vt:lpstr>Generating enthusiasm for reading</vt:lpstr>
      <vt:lpstr>Local Opportunities </vt:lpstr>
      <vt:lpstr>Building… our reading skills</vt:lpstr>
      <vt:lpstr>Therapets </vt:lpstr>
      <vt:lpstr>Talking about books</vt:lpstr>
      <vt:lpstr>Sharing our love of books </vt:lpstr>
      <vt:lpstr>Building…  from a young age</vt:lpstr>
      <vt:lpstr>Raising the profile of reading in the nursery </vt:lpstr>
      <vt:lpstr>Building…  on the adults passion for reading</vt:lpstr>
      <vt:lpstr>PowerPoint Presentation</vt:lpstr>
      <vt:lpstr>Building…  on our success</vt:lpstr>
      <vt:lpstr>What did the children have to say?</vt:lpstr>
      <vt:lpstr>Building…  our future</vt:lpstr>
      <vt:lpstr>Building… our future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ALLYSON HOOD</dc:creator>
  <cp:lastModifiedBy>Lauren Scales</cp:lastModifiedBy>
  <cp:revision>24</cp:revision>
  <cp:lastPrinted>2018-05-18T10:49:58Z</cp:lastPrinted>
  <dcterms:created xsi:type="dcterms:W3CDTF">2018-05-09T10:34:01Z</dcterms:created>
  <dcterms:modified xsi:type="dcterms:W3CDTF">2018-05-18T11:08:38Z</dcterms:modified>
</cp:coreProperties>
</file>