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302E6C-4867-480A-BEAB-838BE5E7C3D8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F7ED88-1608-4A6C-9095-CAF3F9CA668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PATPAL AFTERNOON  </a:t>
            </a:r>
            <a:r>
              <a:rPr lang="en-GB" sz="2700" dirty="0" smtClean="0"/>
              <a:t>1</a:t>
            </a:r>
            <a:r>
              <a:rPr lang="en-GB" sz="2700" baseline="30000" dirty="0" smtClean="0"/>
              <a:t>ST</a:t>
            </a:r>
            <a:r>
              <a:rPr lang="en-GB" sz="2700" dirty="0" smtClean="0"/>
              <a:t> FEBRUARY 2017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Pupils </a:t>
            </a:r>
            <a:r>
              <a:rPr lang="en-GB" dirty="0"/>
              <a:t>A</a:t>
            </a:r>
            <a:r>
              <a:rPr lang="en-GB" dirty="0" smtClean="0"/>
              <a:t>s Teachers Parents As Learners</a:t>
            </a:r>
          </a:p>
          <a:p>
            <a:r>
              <a:rPr lang="en-GB" sz="3600" b="1" dirty="0" smtClean="0"/>
              <a:t>Numeracy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20688"/>
            <a:ext cx="1313626" cy="13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879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49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531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76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375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506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PRIMARY5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845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072" y="264085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613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600" y="12006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326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5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182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543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01" y="1524844"/>
            <a:ext cx="4824536" cy="3618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3431" y="1538332"/>
            <a:ext cx="4824538" cy="3618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366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159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937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00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096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20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7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8170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8056" y="256884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683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508" y="1650403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7990" y="1677555"/>
            <a:ext cx="4879069" cy="3659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366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328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02" y="1502786"/>
            <a:ext cx="4752528" cy="3564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506" y="1495082"/>
            <a:ext cx="4896543" cy="3672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366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1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90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608" y="190500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436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3568" y="366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97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592" y="190500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0500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366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3/2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8911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592" y="183784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3784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366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3/2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9271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652120" y="10527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3/2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479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595888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3766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59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PATPAL AFTERNOON  1ST FEBRUARY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PATPAL AFTERNOON  1ST FEBRUARY 2017</dc:title>
  <dc:creator>ruth mcmaster</dc:creator>
  <cp:lastModifiedBy>ruth mcmaster</cp:lastModifiedBy>
  <cp:revision>7</cp:revision>
  <dcterms:created xsi:type="dcterms:W3CDTF">2017-02-01T16:53:36Z</dcterms:created>
  <dcterms:modified xsi:type="dcterms:W3CDTF">2017-02-02T14:02:03Z</dcterms:modified>
</cp:coreProperties>
</file>