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0FFAE69-192B-47C5-8516-944E56A72FA7}"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1626762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FFAE69-192B-47C5-8516-944E56A72FA7}"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26376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FFAE69-192B-47C5-8516-944E56A72FA7}"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327997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0FFAE69-192B-47C5-8516-944E56A72FA7}"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3511243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FFAE69-192B-47C5-8516-944E56A72FA7}" type="datetimeFigureOut">
              <a:rPr lang="en-GB" smtClean="0"/>
              <a:t>26/09/2016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976488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0FFAE69-192B-47C5-8516-944E56A72FA7}"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3010774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0FFAE69-192B-47C5-8516-944E56A72FA7}" type="datetimeFigureOut">
              <a:rPr lang="en-GB" smtClean="0"/>
              <a:t>26/09/2016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2503982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0FFAE69-192B-47C5-8516-944E56A72FA7}" type="datetimeFigureOut">
              <a:rPr lang="en-GB" smtClean="0"/>
              <a:t>26/09/2016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3074079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FAE69-192B-47C5-8516-944E56A72FA7}" type="datetimeFigureOut">
              <a:rPr lang="en-GB" smtClean="0"/>
              <a:t>26/09/2016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564809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FAE69-192B-47C5-8516-944E56A72FA7}"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196358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FFAE69-192B-47C5-8516-944E56A72FA7}" type="datetimeFigureOut">
              <a:rPr lang="en-GB" smtClean="0"/>
              <a:t>26/09/2016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BA0C514-13D2-4961-89AC-805ACF9577F9}" type="slidenum">
              <a:rPr lang="en-GB" smtClean="0"/>
              <a:t>‹#›</a:t>
            </a:fld>
            <a:endParaRPr lang="en-GB"/>
          </a:p>
        </p:txBody>
      </p:sp>
    </p:spTree>
    <p:extLst>
      <p:ext uri="{BB962C8B-B14F-4D97-AF65-F5344CB8AC3E}">
        <p14:creationId xmlns:p14="http://schemas.microsoft.com/office/powerpoint/2010/main" val="1020711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FAE69-192B-47C5-8516-944E56A72FA7}" type="datetimeFigureOut">
              <a:rPr lang="en-GB" smtClean="0"/>
              <a:t>26/09/2016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A0C514-13D2-4961-89AC-805ACF9577F9}" type="slidenum">
              <a:rPr lang="en-GB" smtClean="0"/>
              <a:t>‹#›</a:t>
            </a:fld>
            <a:endParaRPr lang="en-GB"/>
          </a:p>
        </p:txBody>
      </p:sp>
    </p:spTree>
    <p:extLst>
      <p:ext uri="{BB962C8B-B14F-4D97-AF65-F5344CB8AC3E}">
        <p14:creationId xmlns:p14="http://schemas.microsoft.com/office/powerpoint/2010/main" val="2476604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852936"/>
            <a:ext cx="3690187" cy="2736304"/>
          </a:xfrm>
          <a:solidFill>
            <a:schemeClr val="bg2"/>
          </a:solidFill>
        </p:spPr>
        <p:txBody>
          <a:bodyPr>
            <a:normAutofit fontScale="47500" lnSpcReduction="20000"/>
          </a:bodyPr>
          <a:lstStyle/>
          <a:p>
            <a:pPr marL="109728" indent="0">
              <a:buNone/>
            </a:pPr>
            <a:r>
              <a:rPr lang="en-GB" b="1" dirty="0">
                <a:latin typeface="Arial" panose="020B0604020202020204" pitchFamily="34" charset="0"/>
                <a:cs typeface="Arial" panose="020B0604020202020204" pitchFamily="34" charset="0"/>
              </a:rPr>
              <a:t>Values</a:t>
            </a:r>
            <a:endParaRPr lang="en-GB" dirty="0">
              <a:latin typeface="Arial" panose="020B0604020202020204" pitchFamily="34" charset="0"/>
              <a:cs typeface="Arial" panose="020B0604020202020204" pitchFamily="34" charset="0"/>
            </a:endParaRPr>
          </a:p>
          <a:p>
            <a:pPr marL="109728" indent="0">
              <a:buNone/>
            </a:pPr>
            <a:r>
              <a:rPr lang="en-GB" dirty="0">
                <a:latin typeface="Arial" panose="020B0604020202020204" pitchFamily="34" charset="0"/>
                <a:cs typeface="Arial" panose="020B0604020202020204" pitchFamily="34" charset="0"/>
              </a:rPr>
              <a:t>In carrying out all aspects of our work, we:</a:t>
            </a:r>
          </a:p>
          <a:p>
            <a:pPr lvl="0"/>
            <a:r>
              <a:rPr lang="en-GB" dirty="0">
                <a:latin typeface="Arial" panose="020B0604020202020204" pitchFamily="34" charset="0"/>
                <a:cs typeface="Arial" panose="020B0604020202020204" pitchFamily="34" charset="0"/>
              </a:rPr>
              <a:t>Conduct our business with integrity, impartiality, fairness, tolerance and mutual respect;</a:t>
            </a:r>
          </a:p>
          <a:p>
            <a:pPr lvl="0"/>
            <a:r>
              <a:rPr lang="en-GB" dirty="0">
                <a:latin typeface="Arial" panose="020B0604020202020204" pitchFamily="34" charset="0"/>
                <a:cs typeface="Arial" panose="020B0604020202020204" pitchFamily="34" charset="0"/>
              </a:rPr>
              <a:t>Value diversity, promoting social inclusion in an environment where everyone is welcome; </a:t>
            </a:r>
          </a:p>
          <a:p>
            <a:pPr lvl="0"/>
            <a:r>
              <a:rPr lang="en-GB" dirty="0">
                <a:latin typeface="Arial" panose="020B0604020202020204" pitchFamily="34" charset="0"/>
                <a:cs typeface="Arial" panose="020B0604020202020204" pitchFamily="34" charset="0"/>
              </a:rPr>
              <a:t>Seek progress through partnership, working closely with people with whom we share a common purpose.</a:t>
            </a:r>
          </a:p>
          <a:p>
            <a:pPr marL="0" indent="0">
              <a:buNone/>
            </a:pPr>
            <a:endParaRPr lang="en-GB" dirty="0"/>
          </a:p>
          <a:p>
            <a:pPr marL="0" indent="0">
              <a:buNone/>
            </a:pPr>
            <a:endParaRPr lang="en-GB" dirty="0" smtClean="0"/>
          </a:p>
          <a:p>
            <a:endParaRPr lang="en-GB" dirty="0"/>
          </a:p>
        </p:txBody>
      </p:sp>
      <p:sp>
        <p:nvSpPr>
          <p:cNvPr id="2" name="Title 1"/>
          <p:cNvSpPr>
            <a:spLocks noGrp="1"/>
          </p:cNvSpPr>
          <p:nvPr>
            <p:ph type="title"/>
          </p:nvPr>
        </p:nvSpPr>
        <p:spPr>
          <a:xfrm>
            <a:off x="457200" y="260648"/>
            <a:ext cx="8229600" cy="763488"/>
          </a:xfrm>
        </p:spPr>
        <p:txBody>
          <a:bodyPr>
            <a:normAutofit/>
          </a:bodyPr>
          <a:lstStyle/>
          <a:p>
            <a:pPr algn="ctr"/>
            <a:r>
              <a:rPr lang="en-GB" sz="3600" dirty="0" smtClean="0">
                <a:solidFill>
                  <a:schemeClr val="tx1"/>
                </a:solidFill>
                <a:effectLst/>
                <a:latin typeface="Arial" panose="020B0604020202020204" pitchFamily="34" charset="0"/>
                <a:cs typeface="Arial" panose="020B0604020202020204" pitchFamily="34" charset="0"/>
              </a:rPr>
              <a:t>Bellsquarry P.S. Vision Statement</a:t>
            </a:r>
            <a:endParaRPr lang="en-GB" sz="3600" dirty="0">
              <a:solidFill>
                <a:schemeClr val="tx1"/>
              </a:solidFill>
              <a:effectLst/>
              <a:latin typeface="Arial" panose="020B0604020202020204" pitchFamily="34" charset="0"/>
              <a:cs typeface="Arial" panose="020B0604020202020204" pitchFamily="34" charset="0"/>
            </a:endParaRPr>
          </a:p>
        </p:txBody>
      </p:sp>
      <p:sp>
        <p:nvSpPr>
          <p:cNvPr id="4" name="TextBox 3"/>
          <p:cNvSpPr txBox="1"/>
          <p:nvPr/>
        </p:nvSpPr>
        <p:spPr>
          <a:xfrm>
            <a:off x="323528" y="1196752"/>
            <a:ext cx="8496944" cy="1477328"/>
          </a:xfrm>
          <a:prstGeom prst="rect">
            <a:avLst/>
          </a:prstGeom>
          <a:solidFill>
            <a:schemeClr val="bg2"/>
          </a:solidFill>
          <a:ln>
            <a:solidFill>
              <a:schemeClr val="tx2"/>
            </a:solidFill>
          </a:ln>
          <a:effectLst>
            <a:softEdge rad="31750"/>
          </a:effectLst>
        </p:spPr>
        <p:txBody>
          <a:bodyPr wrap="square" rtlCol="0">
            <a:spAutoFit/>
          </a:bodyPr>
          <a:lstStyle/>
          <a:p>
            <a:r>
              <a:rPr lang="en-GB" dirty="0" smtClean="0">
                <a:latin typeface="Arial" panose="020B0604020202020204" pitchFamily="34" charset="0"/>
                <a:cs typeface="Arial" panose="020B0604020202020204" pitchFamily="34" charset="0"/>
              </a:rPr>
              <a:t>We </a:t>
            </a:r>
            <a:r>
              <a:rPr lang="en-GB" dirty="0">
                <a:latin typeface="Arial" panose="020B0604020202020204" pitchFamily="34" charset="0"/>
                <a:cs typeface="Arial" panose="020B0604020202020204" pitchFamily="34" charset="0"/>
              </a:rPr>
              <a:t>are very proud of </a:t>
            </a:r>
            <a:r>
              <a:rPr lang="en-GB" dirty="0" smtClean="0">
                <a:latin typeface="Arial" panose="020B0604020202020204" pitchFamily="34" charset="0"/>
                <a:cs typeface="Arial" panose="020B0604020202020204" pitchFamily="34" charset="0"/>
              </a:rPr>
              <a:t>Bellsquarry </a:t>
            </a:r>
            <a:r>
              <a:rPr lang="en-GB" dirty="0">
                <a:latin typeface="Arial" panose="020B0604020202020204" pitchFamily="34" charset="0"/>
                <a:cs typeface="Arial" panose="020B0604020202020204" pitchFamily="34" charset="0"/>
              </a:rPr>
              <a:t>Primary School. </a:t>
            </a:r>
            <a:r>
              <a:rPr lang="en-GB" dirty="0" smtClean="0">
                <a:latin typeface="Arial" panose="020B0604020202020204" pitchFamily="34" charset="0"/>
                <a:cs typeface="Arial" panose="020B0604020202020204" pitchFamily="34" charset="0"/>
              </a:rPr>
              <a:t>We aim to </a:t>
            </a:r>
            <a:r>
              <a:rPr lang="en-GB" dirty="0">
                <a:latin typeface="Arial" panose="020B0604020202020204" pitchFamily="34" charset="0"/>
                <a:cs typeface="Arial" panose="020B0604020202020204" pitchFamily="34" charset="0"/>
              </a:rPr>
              <a:t>provide education of the highest quality for all pupils which will meet their educational, personal, social, emotional and physical needs enabling them to be successful learners, confident individuals, responsible citizens who make healthy lifestyle choices and make an effective contribution to society in their present and future lives.</a:t>
            </a:r>
          </a:p>
        </p:txBody>
      </p:sp>
      <p:sp>
        <p:nvSpPr>
          <p:cNvPr id="7" name="AutoShape 2" descr="data:image/png;base64,iVBORw0KGgoAAAANSUhEUgAAAlkAAAIsCAYAAADBF7w1AAAgAElEQVR4XuydB7wVxfXHDwaU3nsHqdKRqmABjBpFjT0aI2gsGLsxdmMUaxJ7rIlYon97b4lgA6SJdKnS8dH7AwSM/893Luc6b9/uvXvfu5d65vPhw7u7s7Mzv527873nnJkp8dNPP/0klkwBU8AUMAVMAVPAFDAFsqpACYOsrOpphZkCpoApYAqYAqaAKeAUMMiyj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YB9RYPq8NTJ03BIZO3W5nHt8C+nXrb488spUqVeznJx8ZBOnwphpy+W592fJY9f1cp85361tTenepmYBld78bJ5ULFfKlUGi7EdenSYnH9k4eYw8b302TyqU219aN6ns8p18RBPhOPfjvqRL7h0uj13XO1n+b2/9VC47o22Be1KPo3rUl2ffmylLlue7OpHWbtgqeSs3Jet73SNj5OQ+TQrVdx95xNZMU8AU2M0UMMjazR6IVccUyJUCJ1zzsQOU7m1ryk0DOzvIOfLi90RKiHz2eH93W/LMmL9WZr1xpvvc4pSX3f9A1j2Xdk+CETAzbNwS+fr5k5Nwds6tn7q/BxzfUm4c2MkBG0D3yKtTpVubBKiVLV1SHnt9mvz79j7SukkVl4frKFtBj3tednpbB1oKes++P1NeGtxX/jt6sbuGdpC/ZtXSct/zk+Sx63tLxbKl5MQ//kdeuL2PQVauOpGVawqYAhkpYJCVkVyW2RTYsxXASgTsKMAoRL3zt6MdQHX53ZuugXwGgjh/7nEtZPr8tQ6+7rm0m7NUAWdLVuQ7OOM6hSUA55J7hstR3es7cFJQ8yHKVxB4umvIBPn1EU3k3st+zu9DVlBxrFrcD1Aj3fnMN65udWuUc3XS43v2k7LamwKmwN6ggEHW3vAUrQ2mQEwFoiALyMHCBbBs2LQtaQ0CsgCnoWMWy3MfzHJ/q8WoXo1y0q9bPbnpvM5JyMKy9Yd7R7jPvjVMrUscf/SVqfKP63pJxXL7C/XBKsU91SoWtGRxDW5HhbYgZHH9kYPecwrg5lQXZkxJLJspYAqYAjlTwCArZ9JawabA7qeAD1lqfcJSRaxWt4MScU5Dxy52li7cfgAPbjniqBRggJxPxi52xwEvrFlaFuC0Pn9r0hIWtGQpEAFdrRtXdpYzyr3k3hFJlyFWMspWa5uWDYRRfhCyuIe6Qse/cMruJ7rVyBQwBfZZBQyy9tlHbw3fFxUIgyzgBdgBYIilAqjUpQhkVShbysU8afA7EIQFCwjDggQwkYitwiL21ufzCsRFUQblkl+hi2sALixngBHB7xXK7u9chn4dybN4Rb4rW61hYZBFObg0zVW4L/Zqa7MpsPsqYJC1+z4bq5kpUEiBibNWuhl1m7Zsk7KlS0nlCvtL4zoV5KvJS90svg0bt0ndmmVl5oK10rpxFVm8fKOLVerYororC4DBNXfZ6W1kff42uf7RMc6tB+QMHZsIZL/zmQnJ2CYAyXfBqSWKY2OnrRBiqgArZvQBQli1OIZlTIPpg2WoC/K592e6OhEU/9bn890MRe5PHSthEdu0zR178obectHdw1NCVhh4WfcxBUwBU2BXK2CQtaufgN3fFMhAgfeHL5DtP/5P5n2/gUmBUqNKGTn72Obyz7enS5kDSsrmH7ZL7WplZemqTVKhXClX8uYtP8qA/i2FGYFYmbBMqVUJIMKShIvw4Vemyrt/P8a54978fJ6DJAUitWKRnyUesGSpaxBAIsZKIYv7Yu0iVgu3X7AM/ayWrw2btrp86jIE/KgjsVXAm1rJUrkLU0HWuo1b5fHXp0nD2uWlV8c6MmXOKvlgxEK5+9Lu8sGIBUn1Fy7dKDUql5ajejRwebjurGOayyejFzvdalUtI80bVnLHLJkCpoApEEcBg6w4KlkeU2AvUACrEGCk61MRO4VlilmEfuI4rjfAimv88+TnvB7j7w3521yZgJoGnRNHRcwV9/P/5j76We+h99Z7cQ+tI+f8+vA5WIeoY36bgKkpc1bLiAl50qtTHflg+AI5/6TW8snoRdKueTWZMnuVDDqtjbRrVk1GT1kqj7w81eW7fkAnB2JcC1wBa8CZJVPAFDAF4ihgkBVHJctjCpgCe5wCq9ZtcXUu+Yv95J5nJzhLFqlS+f2dlYrPwNOmzdulVZPKSUvX316Y6Fysi5flO2sg1q8RE/Nk0KltHGTxvyVTwBQwBeIoYJAVRyXLYwrsRgoAD6MmL03WqEOL6tKgVgIgotKsBWtl1sK1zp24au0WufjUxEKfwbRo2UaXZ/OW7VK1UulC5XLfUVOWSrVKpaVnu9rSolFiJXcS8WKLl20U6sc/8vCPRP3KlC5Z6H4tGiau12s0Q/2a5d3CpZo4/9z7M6TsASWlQ8vq0qF59QLnw9oy+J9fu5i0J248Iu3TU300Y5+u9dOWn7ZQy2AKmAL7vAIGWft8FzABdqUCgIkDlJmrZO2GH+SILnWTn/mjc6vq8um4Jc7y8ucLu7hzw8YulteGzklWG8gaFAFNmunGf4yW1TssOxy7+uyOBQBJ893/74kOxpKfr+5VADbeHz5f+KfptH7NpG+3+hK8Lq6mWveocrUcIOj+FycmiwXOrv5tx8jbAGU3/WO0Ow9QauB/1AXB+597fCvp2b523GbstflGTFoqU79bLb/5ZTNnAdRE/Nzdf+jmjr30nzny4ciFct3vOkq7ZlXlg5EL5Yk3vk3mPbRDbenVsbb06pDQ8/irP5b37z/G/c21xMIdd2hDuff5ifKrQxvKWUc3S15LWQ1rlZd1+VsTcXR/6ObKHzFxqVx/bke58bGxctcl3Vw5TAKhnpZMgd1JAYOs3elpWF32SQU6nfWaDLntSBl422dy3bmdpHb1svLF+O+dFvO/3yBd29SUcdOWywPXHCKVKxzgIMcHHfLd+YceSatRUESsT1iB/KRwFMwbhKUgjAXvfXzvxsK/Vz+ZI5+OW5zx88Madm7/VoXapOUWFbL8+mBNO+2oZilBK6pdGTdoL7vgnucmOvgBpgadcpADKYC/8YkvyXv3H+PACegBukhAEMA05bvV0v/qj+Uff+ol7Q6sKo+/8a27Hgir0vdZmfTiqS7/YRe9m1x2g/zE8FEGoAU43fCPsQ7IgD3uw9/Uic+UB2yRH3AbOWmpK/8f1/Zy/1syBXYHBQyydoenYHXYpxUArk48orFMmrVKVqzZLPmbt7tf5SzVQHA2lisGOWYIRkFWEEp8QR9/fapM2mEx0+NR+YsKWbgZX/skYV3DLYh7kGUlfOtZ2ENWixEWvSden5rMgrvu9KN+tkpkaskKtiOdtc8gK/wr6AMNS2sATSTgB5hiKQ+Ah3x3X9LNQdOXT56QhKk1wwa4/EAQs2EBMyCL/7kGSMMiRRlAFtdSBtsqseelgpzWw4esx/7UywEfQEX5lPPSx3McjC1496x9+p1ijd99FDDI2n2ehdXEFIilwHPvzXBxUX7CWoM1KyxdfNfnhQ5nG7LC7psO2Pxr0kFU8Hyq9lJu8N5A303nJ9ytYckgKxqygJYSJUTaNq3qoOrsWz91LjwsTcAMgPSH+0a4HwJYol68vY/7G5jyIQtLE649dfFhIeO5AGu4E4EsoGvB0o2uDMrnH2BFHT78aqE7z7G2B1Z1UMU13APIohwsZhz3XY6xvlSWyRTIkQIGWTkS1oo1BXKlQFT80/2B+CnuH7QQaZ2iLDvpwCgTGElXVnEgi2ujAto3bdkuV9+fcF/5KVUAfCbt0jL/+lLC8nZmvyby0ajF0qBWOalS4QB56ZO5cu1Zbd0x0oH1KspnE/LkohNbSoOa5XLVLSLLffvzec4CSswf1tHGdSu4v/cvtZ+sWb9V2hxYxS3DAfB8Pv572brtRxevd8TBdZ21CRgi1gnAUlch7j7ARuOyzr7lU2dRwjXIMZK6BZnFSV7AC/ceS3K8fGdfGfzMBJf/rGOaOWjrcPbrQvyWWrwog/s/8ea3cvHJByVjtjhOPQAx3JYKWcwUpY7AliVTYHdRwCBrd3kSVg9TIKYCUZAVFqwdFSsVFTieDoyCMBJ06/lNSBdE7+cNxo0F6+cHsut1UdAUFoPGNamC2YsKWQRks4Bpmf1/IQuX58thHWvJ42/OlNrVykin5lXdscEXdBaADPDaFQnIeufz+dKhRTUHJ8T59WxfS/Yv9QtZu/EHBz2bNv8ozRpUlGYNKrkqdmxRzYEZkEN8FUBDwoqEtQhLEfAFFBEbRT7cd70vfFeGP3WCWw4jaMnCCsX9gSYgjb+BL8AI2AKyAKb2Z73urFEc63/Nx876pff23YX8rfegHOphgLUrepjdM5UCBlnWP0yBHCpw15AJrvRT+jaRZ9+b5X7ls3o4W9GwuTKD0X9GL5IbB3SWYeMWuy1mWGyTLXJmzF/jtr5hdfW3Ppsnl56eGKTD3H8cD7NOBWcV+k0Ng5RMIStVLFiwrEwsSWEQGGx3VHlh7lTancrFGLT4pWqXagg4AVmHd6wtX0xMuG9bN6okVSseIG2bVpGXh85z1q2GNcvJyCnLdxlkYbUCmPzEMVLYcf8YQKUWIvIT4I5Fin6L5QoL1ot39HGQpQAEPNHPwyALEAKIgDbK0KD5yS+d6uAK9yPHuC+zDtX1pzMKKZdzuCgpQ++BC/P6HbMbc/h1tqJNgYwVMMjKWDK7wBSIr8DYactdZvYFdAC1Il825G+VXx/ZxO0bSIDvsHFL3DYyABWpYrmCf7dqXEUoh02WU0EW5/xZhlFuM6192IzETCEr1VIKuwqyoiCUdhOXFbamWDDmK5WFLurpA1zsuRhMUcfj96I9PyfgpUtA+H/v+S2zFpgCqRUwyLIeYgrkUAHgCHjCKsXGzF0PqilDxy2WY3o0kAdfniJXnNlOHnp5ipx7XAu33czGTdukVaPKblubpvUqyIq1W+TUPgfKkPdmuJldzOK7819fR9bYh4Og20z3NtSLw9bK2l0hKwwYwyxZQYsUEOiv+xUFT1GB9/O+Xy9N6laU5as3S82qZUQ/s3YUqWaVMu44ifXM+nSt5/JwvFyZUsn8XL98zWYXsO2fz2HXs6JNAVNgN1DAIGs3eAhWhb1XAWAJy1S9GuWcexCY4n9cgMAXAy/xPGz4jDuLzZI3//CjHN65jkyft1ZaN6ns8uFCxBK2dGV+gUU5WWfKn2noz6ILLt0AYPhrWYUt0pkpZOXKXajrZ2nPCEIQx8MgK+gqxFqni5JyTZTLMAqyXv7vbAdZ/3pnutwwsLMDqXJlSjqAyt+8TdoeWM2B03vD57vP/Xs3lpsfH+OuufzM9nL2zZ/I4Eu6y3tfzncwpucHD+ruytgZaeaCtW6V/2qVS0tLb4X+4L1xz1WvXDq5+OzKtYmV+zWlupY8E2aulE4tq4c26f/+M1sO7VAnubWRn4n7oD/B9tw/VSKv5qFdmniu/rVAOXtpHtK+dqHjLC2ie2zuDP3tHvu2AgZZ+/bzt9bvYQqExQ5NnLnSbR+jSWcZXvX3EW6LHBIWnT7d6hdYiyoMkDKFrCAM+XIWx12YbjHSKMjy28y2QHf9oYcEYTPMZZjKkvXyf+bI2GnLpFubWtK7Ux15/oOZcv6JrZ1FCsjCanX3s+Plgat7ycMvTxaF2e5tayU/k5dEXhLX5xKyPhmzSIAQwEcTAHTp6e1crNPISXnym6ObF+j99z0/wV1z5o5V01/+78+7CgS/Jmx59Mi1vZOH3/linrz75XwHNPde1rNAdgAL4CH9+YKuhUCLe3JvEuVee06nQnmApmfene7qx/lHX51SAACD9Wtar6LMXbJeDulQW84/oXXy9L/enS5fTVpa6Pge9hqw6u5BChhk7UEPy6q6+yrAoLZs9WZXwd8e20L4fFT3BrJs9SZZtmqztG9ezZ3jeK2qZWXuknVy0hFNk8c0L+cmz14ltaol3E24/Dj31mdz5ddHNi20MjouP7cQqLfNDrPo6tcqX8CtCLQAWum2pskUslIt8hksKyoeChHSze6LY8kKulIVAINu0zAwTLVOF9YoBaenbjrCWar6924iy9dsSkIWlq4zj24mY6Yuc89t6pzV8sueDeS/oxZJ/pZtDq4ALcohzw0DOucMsgCSPz08KgnY6Ats9OpQx1mygKwh7013sOLvD6mQdcJhjZ3VCajhPOUBN7ibgSg+E7QOsJF8SALQ6K+a/HOUe+LhTQp9iQFBoEkT9zzvhNYFrGKcJx91+NPvOsnMBWvcZyy3CnAaa0f9juvVyMEwCejTel/21+HuGGWks8ztvm8bq9mepIBB1p70tKyuu60CGzdvk788NU7O+VVLV8cn3pjqXBXtm1eXybNXym9/1dKBEunA+pXcef6/5rcd5dqHvnIAVb5MKaGcuYvXueve+nyu/PbYlg7UOEYZwSUZgCyACpeYWq0YbBjM/a10NP7KDwoPW6AzU8jKxF0YtV9itiArqI2/ZIPfbgZxrH1+SgVZdw/5xrkK9X9gCajCTYj7sP9hjaVPl3oOvnAD3v3sN+4cVq6p361yt8F9iEvRnR/yjbuGPLlKAAjtVAuRDxVACLChli2tgw9ZPgyplQoooRw/UdZfnh4nuPGC51Od88vwQYw+CSyTAC2WiCCxkOmEmSvkhMOaFLJynX/HZ6HgFLRa8QMH6xyuxfsuL2hty9VzsHJNAYMs6wOmQJYUAJb+esUhcsk9X8h9Vxwif//3ROneppasXLtZjurRwEGYgte/P5opP/0k8ucLu7rjtauVdRaA258eJ/26N5DGdSrI/LwNcvEpbVx5QBd/R1mHgrFIxLcADiR+/T9wTQIqfHeag8EbjyjQ+kwhK5N1snINWcHlKvzFWdO5DFNBFrFWGoOlLr6w4HWC24nXImk+DZjnmAbNUx5bJ2nAfJa6X2gxUQCix7FGaRyVQlYQvlJBlroC6WOAi28Z861PwXNRkPWvW44UhSPyAHtYwFKlqDYCftc9MspdijWL9hFj5sNbLrW3sk0BFDDIsn5gCmRJAYWsf3+YcFNMmr3KWbYItAWu+CWN2xCXIFYqZhL+skfCtYKV6+JT2rrjuLfuu/yQpCVr1OQ8lwdLVlScU9TK7lznu8fSxUllClmZuAtzCVlBV2GwXulchum29clSF9npxaSDLNxoxEmp1QurUtAiFQVZvgUq6H7zXYDBc7grsbpqsLpfDpBFUuDjb46Rh2ccFrAe1Ua/HNyb3BcYfPRPvV1ZLCmhy0mwHRDHsKRNm7va/e8vNcGyK6xd5x/jGkumQDoFDLLSKWTnTYGYCihkkR3rE9CERQPXIDDVs31tZ7U6te+B8v2KfDcbbc6idXJoxzouDqtN06rO6uXAqH0dF5f1p4e+kseuP9y5ZLBkPf3mtwWC3H1LVNBKpdX2ZxEGLTpB8MkUsjKxZIWty6V1LG5MVipXIfcIrhgPVAy+pEfS8hKErCCk4fqaNHulA2Da3LFFwVl0nP/vmEUiP4mcdEQi7oiV1nnuat0hD0t5dG5Vw52rXqW0dG5Zo8B5Py/l/bL7z9ePmJjnYotYN41EWfo3n4EIYMJP6SCLvGq5UgtSXMi67alxSTDhvoAVFiPaQEwYmvtWMYU1rZ/eJwhZfj61kAFAgBf3AQrjtJE8uBmJLdOkcWFvfjbPbZrOd7JKxf3lwxEL3RpnV/+2g3vG/3x7uhzds6FbTJbEUiw8y49GLpQVazc76xrXWjIF0ilgkJVOITtvCuxkBYjLIj4rLPmxRfVrlpebf//zpsdRK537IBaEmdP6NZO+3eonb5UKshh8uN6f1p+rxUj9WC8G2A+Gz3f7MPrJb1cqVyHXUMYDL050Qdua/JitIMNAFvAAACAASURBVGTp/TnOEhkMyHptUPd7nv1GZuwIDGclf7VODrrnS+ndsY6cdUxiFt8tT4x1/99xcTf3N3UCGq4/t7MDE6AJF1evjnXcvS6590u5/txODqQ4d89zE+TyM9o5SAO4/vnO9OR5oGD8jBXy9ysPKeCyC4Ms342mWiRmHW5wMwTjQJYPRlyrgetYmgia50cByQ+E15go/xkCTFi1NHYMiKR+JOpB2WgTZu3SclJZssijwMffGgSPtWr9xq0unjFv5SZZvf4HWbxso/z+pNYOstblb5M2Tau4Y/xdteL+UqHs/m7z6krlSrnrwha13cmvCrvdHqCAQdYe8JCsiru3Ah9/tVCOOSSxKe2X33wvjepUcP/84yvWbJbhE/Lk5D6JGYWkNz79Tk7pc6BMn7fGDSRcQ+K6g1vXkBpVygjXYQ1TC4cPWUHACZuBp8sY6D2DbrOgJSoIWYAIg+CwsYtDp8znCrIoF0sBgKOxZcFeoJAVdBUqBHEdwf8+FPpl+NaqoHa+RSms9/lWOSCL/L8/6aACa0z98aGvnOXpb1cc4orw16Himoa1K8j0+WukRAmR3594kGzask0efmWKy095A/7yqYMo8lEWswMBNgWs35/Y2gGZAhYzFjO1ZAEyAAz369iyulveIDgLMMpdqJYs7snzYpYfkMXSEGoV85dkAJ5YOoL78Q934W0XdnWwqZAVBDBtTyrXZDrIirLQ7d5vFavd3qKAQdbe8iStHbtMgSv+NlxwuwFJFwz+TC46pY10aV1Tbnh0tHQ5qEYSpAb/62t5cfBRyXqyNMDN53eRb+etlk2bt8s5x7WUr6cvlyffmCYP/bG3Ayyu0fKCMBEGOEGLThCi0sUeRW0+HSYukNK3a323iGRYShf/5V8TtLClepiAI/dVC1zQVYgVCjeTv6xFVHkaHB8GqKnq4C9HATBhbQJ4SIDVf0cvcntSAni3X9TNwQ8uQqxQ/K3X8PnWJ8c6t2DnVtWdtYpyACiFrBETlzoYw0rGOSxkNaqUTlrAyEc5WLmCKZ27EEsRwes+iCooaVlRkIW1DdBSt2CnljWSswG5VuOqAC11I/pWNA2619mOXIN7UZeMCFrU0rUlalkGrX/UEhK77MVhN94nFDDI2iceszUylwo88cY0N+gBVkDR0zcf6QYKgKt1kyoOpLBWpYIszgNqABtQ1ah2BQGYCJw/rHNdV/04++sFYSW4NlUwNikIaoP/+XWBmK+iwJVek23IAq5YMT0YCxMES2LQnnh9aoGqE/x//GGN5fHXphZon7oMU00c0IKwkHFv/vmz6ACmhcs2umeOCwl3IIuSli1dShYs3SCtG1dxFijyka4f0Nn9vemH7c41hkXnijPbu3g8IIsEMGHVuvI37eXB/5vsrFgjJuU5+ALoHnp5srOAXX5Ge3dflo0A8rnOr1scMOF6f52q4AKeqWYXploji7YBYVhCAUvW5SI+itgtH6Cw8Kl7EVByFq4d1/kzAeO0JWztK4OsXL79rOx0ChhkpVPIzpsCaRTA+vTmp3PdYEpQLLCEy4/jwNOD1/Ryg2k6yKpeuYwbaHETAld3/PNraVy3gvubgTMqbsivHgMm91m9bosEXYWaL7iBsh/bFLW5MpYhgr0BFQbBOCkTyApao/zy1XUYFmgc5iq8+rcd5bVP5jgLC1Y2LG4aP4Pb07dwqcswypKGhrQbq1lUu7FQYbU6ukeDZDwW8VQAD8+dAHZcgLj1eL4KWcT38Fx53rgFNe7qpMObuGt4lonja91n9rQ865gWyYU1iesCtCib+zjQql3ebeej6dL7hjvIYb0p8ug6V0Fg8Vdlj+su1Hv4ger+khCc9yFMXZP0JdyE/vY46i7U2YVapm8FKy5kBS101G/2onVy9zPj5YbzDpbmDSo5AGQ9rtP7NXNAeOyhjVx/Oa9/a6ldvayDZ46R+FuvYScAgNCSKRBUwCDL+oQpUEwF1GrFYHnykU2d5YmV1Q9qUtW5AvmfmC3cg1HuQmAMyCL4mPWzrj67Q3JmIoMj28PEgSya4mbCzVoZGZwbtFb51q4gGKn1CBjxLSRxJMsEssI2swaqUsENdQhqEgzkD9YTbXThVgZ7yse9CJC9/+V8FwMG1DmXY+mSsYKbfXjifhozBfxgfQLCAC4sNoCUQhZ5gSbchWqBwpLFdQATddLAdwUqDZLXe2DhIlibe7z9xTxn6cKlCKRgneOeflKICQKLv0p8XHehX66uieVDkZ4PBrwHV4X33YX+6uy6ar1Cn9aZ7XziWOuCEBi2mCpQ9dHIBW7z9jOPbi4PvjTJbRfEYq03nnewW2aFHwBLV21y8ZTErN19aQ93/qaBBzvwGviXT2XIn/vE+UpYnn1QAYOsffChW5OzrwDxVwASrkISrkLA6ONRC2VB3gb3N5B11dkdZPz0FQ7Grvz7CPd5+Dd5busV3IqUg/XqopPbuHJwRXI9L3ZNDL7sV4h1JioeKlULARosQFxb9oCSBcpgwLv6/hHOCjbg+FZFKl/vDQDp2kPUOd2Ud2ZHAgaAD7FkmUId94hjZdMVxcNmh8Utw9fXdwNyHAsHCUsV1k3iqfgfy00QsgAuIG3GgjUOkICsZ//cJ2nVUsjiuVzz4FduQgQWLWYWKlC99PFsGT4xT84+pnkyLkyD0gFJXHUABjFT/O1blxRqqK8ud5CpJUvBHmsU2gbdjZz3FxhV0PM1DAMorY8uA6F5gtenC3xP5e4EsrBUAVm/OqSRvDp0josLa96gsnw54Xu3KTubezdrUMlVN2/VJrcd1tufz03u3Xjadf+R1+49OvsvFStxr1DAIGuveIy7XyPCVsSmlrrqdZwas44UKZcb6capR5w8zBQEhnAVMsPwo68WussOalLFgRbxKH99YYIDh4Nb15RT+iQgi0TcFrMM+Z9gd2KMiMt6Y1hiG55bft8lY+CIU2fLkx0FvpmxwlkhdSYcn3nO/npWeiddooE8JALW3Rpboxc5QOJ/XfIhuM4WVimu4xrcjvxPCt6fY9xH9xgMayXWJWYtBmOYgDNceX6iLIVPdfGFlZkqH3UBwHQB0uD1ug9hsHxAC+hJBdxqrePaqHxRenBfoBiLFRasO4eMd+7WCmVKyQ3/GO1cwCwqzI+cpSs3uWPkw5XILg2nH9VMjrnsffn4keOz05mslL1OAYOsve6R7vwG+TDE5rfvjVggU79b7fZzC854OuuWoXLFGe2ke9tahSr66ddLZN73G+T8E1q5c+wz9vInc1w5gJYe9y9cvmazsHVJcB+4C+76QmpVLePuz+a8fuJX9Zipy115wXpwjvux15yfaA/34lxYYhBBB112gTz8TcIVSFAyAKXLNHDcX6rBLxNYI7aLhKsxU4vOzu8BdkdTYM9UgJgs4Kl82VLuf2KrdPFSjb3S47SQZVjyVuY7uLrrmQSQAWm4Fi2ZAmEKGGRZvyi2AgDIzTsWWvQLYwXzOwd1Sx7SfEDPA1cdUsBCBWAxm4oE/DCLDOB5b/iC5PVh0AbUAWbEefjppGs/dh8HX9ytAICR/25vBpdCE4D08KtThfMAFvXT5NctWF6xxbMCIhWYvWitVK1YOpYL0GQsrMDi5Yl4LGZFWvpZAXTBooYr1ZIpkGsFDLJyrfBuUP6XE/Lcnnn8CmO/rl/sV0IqlC0llcof4KaYH9apjpCHxNIBpMlzVrm8fCYPqXL5xIrH/NpbmLfBXd+oTnlntfIhC7g6oXejQlYitUyFwc9Nj491e4b5IOXnVxmDoAUU/evdGQ6yfCuTQhaWLB+kLrz7S2dx6t6mprB4I4nPNz8xzrkySf41PmCFQV6cx8vsLtwti5fnuxWkecnz/w0DD04LEDogcD2DQpyYo1R1oi6UuXlLok5Hdvl5tfc4bdlZeT77erG8Puw71+Yrz+pQZFB48s1pMnvhWhfj1bxhJRdrk81E2avW/+Bmc1LX+rXKJf7PAthovylKWVz7xwdHuqayjVNRn7PrKz/8vEq+9sFsAEqc9ml/XbUuoTGxgtUqHVAk+GZbpM++XuL6A5ry/Yub0IGgeKzKp/Q9UDo0L7itUtxyLN++p4BB1j7wzB99dZosXb1JSu//iwIgxQcA6ubzOich670vF8gBB/xCLjixtbzw0axCAKbAtW7DVul/WCN33oesp248vJB7TiVmxtSYacvdxzOPalbI+gTs+PFXvtUJC9JdrC20ZbuzNA2+uKvLq/f2j1G+Qpt/H70/brwHd1jSfMDiBXrjgM5Jy1dRAYsX8uyF69xed7zQo9KRXerJqX0LWuD8vAoawetvv7h7xrBFXZ56c1qhqjDQpBvEac+HIxa42Yo6uNavWU6aN8wusPiVA44mz05so/OrQxvJcb0aF+mb+od7vyhwHfUHuEZPWep+BGRaLtfhYmL2pg8fUZUDigGDVOf5ARQctNGc5wUIX3hym4wHdb/vZAoUWlcf1Pz6F+d5aDl8L174cKZr35W/6VCgL1F3/f7Eeei0j5mgqTRmm6qhYxcVyJJJO+4aMl6W7LAMUkiPdrUdvGYDNuO00fLsuQoYZO25zy52zbFSlfzFfvLd4vXO8vTNjJXuM5YqNia+9PS2DrbYYX7thq0uz4K8je5cvZrlCg3oHZpXlUmzV7t8QBaxShfelRjM3v7rMaH1AmbOvnVY8hyA9OLtfZOfw4LcFbLU7YilCXgCtPSYD3g+UAUhKwhsGsOFixKYIuEi1Fgs7nXVA1+543EsWApWDMLqpkn3gLCqYKWJSvxyxmUWTD3a1pJzjkvErcVNtz4xJnR7mTgDDQPig/83qdCtgCxmQWZ7oGFwv3vI+GR9iwoJDOC0O1VisGQdsrgpCG1xr0uVD/3+duWhySzoDWQqxHEenTOB2hc+mCGjpy5LllkUMI+CrHT9Np0mfEcALE1++6L6Wroy050/oNQv5IdtPxbIxn3vGNQ9bf+N+oGCK5vrLZkCqRQwyLL+kRUF1D0HqBBzRfB726ZVk1YhhRysSAAVoHTDuZ2SLkV1DWo8FpXSYz5QEU/F9dwDq1nQVamgFIQsAu65J8AEYJUrXdLdO8paBTheef9Idw33umFAp0LB8NSRgeiFD2Y6q1VR0j+uOzzysijI4oJMBs1UA1f75tWTy0VEVSTdwJftX/VhFjwsTjyvTN2lcaAok/r7FraiPO+oa7QfBAHEzx/XohUGl1jKsJxmAmrcO0y/4kBWnPbh5oxjJcxE/yoVD5A1638odEmcHxlR38M412ZSR8u7dypgkLV3Pted3iqFLAAG8CHxN24+klqM+vduJPmbtzu48S1EPiypNcwPlGeAfW/4fFcWbj2doRiELIUvH7IcsH0yx13X7sCqzmWJJe2pGw5z//ug5bsdsWY99MoUmf/9Bpfv8tPbFoozw2qF1SXTxK/oHu1qpXQXpoKsdK5Gvz5Bq4Z/Ls6AGeW29MtRNxz1Kq5lK1sWvCgLRNizwloGxKSDuHTAmWk/IL+Cbrr6xoWsKJAJWszi1DWbkJUKsPzYuzj9LU7d/TwAEfFYQXhLZ82K+n6nuy7T+ln+vVcBg6y999nu1JYpZPk3BajO37HVhFqSsF6RsEj5LkMflnAj+vFWwYboeY771+nyCdx37pINLpAeF2K5MiVdcLwuA6GzGP0Ad98VCWhdfkZbZ7lysw5fmZKMJfOv0XqlgqFg3YnjwJqQLg6K61KVm4kLLZVlIA5kfTBivnw48udZnqk6FoMPG10XJzA4qt0AEBa8TNItj4+R1eu3xLokbpA99dNELBDxaSQmNmgcWawb7siEu5J4N8qNsuCQB4tbnJTqeQXjn9KVly3I0sDxqPb5AEne14d+l6yaC3TfEddGrFaYCz1dO2i3K3fYz+XqNal+sET9QDErVjrF7bwqYJC1h/aFX135odu3rFn9StKxRTU5re+BLl7pstPbutWJr/j7SBnYv6Xbd400Z9E6eeTVqfLQNYcK1/7qkIYuFovEQnxX3D9S/nXzEcm8lPHIq1Okd8c6rgz+Jl12ejt5bdh3bpsJ/takkIW16ITejQXQ0SB2Px5KAUnzq8vQj9nSZRKCAKVuRt+l6OehLF2egXuTX+O01JLG8T5d6rq1tXR2obYB0Lrr2QluPavg8hN+7FYwuD8Ta1Yq92CwK6Zzm8QJWk9nHeGe6eqUCWRpG4rqnuJ6LINRcW3p6hrUMBMA5tq4oBX22oiycukg7mbKLft5m5vETLlEUHwqjTMBrHRlxbWGafuyBVmvD5vjLElhKZP2Remk0IOrlFmImvzJGhwLg+5UVqmw76BZsfbQQXMXVdsgaxcJn43b+iA1xG1Jsspt+/DMzUc44Dq1b1MHSaTz7/hcBvRv6T4fftE7ckzPBlKiRAm3Nxpbctz8+Fh55a6jEqsY3/iJKwOYIrHiMvDBMeDqxsfHur9ZwC8IWWHrSCmg+Msm6Ew//1hwbaugC1FjtHxXXzCPugm1Xn4w/JUPjHSuv+BMRB+yWMoBOGNrmwevSgQj8xlLmAbIh7URFwfxW+x7R0I7fzaS3iMTSEgXTxTn13SqwS1unYoCWVo2VjsG0XRuOP/7kKrdmcSiUWYq16MfGO7fv6igFQVZcZ4T96cPjZqyrEC/yQRAtA2p4sbi1iUVZBXF7RjWPsrBshvXQkcZUX0x7jIVUT86wnSJcm8WZeJJNt73VsaeqYBB1p753FytFbIAo8v/PtKBDxYn4Icpy6SB/VsJADZi4lIHXcce0tBB1uBB3ZJgxfkJs1bJaX2bOosY58mrZXw0apHcOKCTs2hxz9rVyrh8up8X94la/JNz6irU1denzl0tn45b4mYlkoLWrTBLlsZpsZI7liaN5wpClh+wTtm+1ct3CYatt8VipApYd17czVniUq2hlarrRA3ucSErjnUsTtB61KxCv+7pLGJRAxuDZJwA5UxciOksb5m6u6KeA7P5nnxjWqTrqSgz+jIZwFP1HawxuB3jupWDZaWygGYKCFHAG7cfh7WzOO2L6ouZ9Iswa1aYKzoKVtN9X/bgIcWqngMFDLJyIOrOKlIhi/vd+NhYefWuo5KuPMDLhyysXCTchUAUCXchsITlCjfjs+/NlH/dcoQ7jxtSSoj06lC7AKBhEQPienWs7a7VFGeFdaxKBKCTcMcRM0XSOCd/hiLWprBgeN/1iNsOt58uhKog5geyB2Oo/OsVwPz81AugDAJWcA2tdM+4uJAVN8AaWIgKNI+zhAHtSDdApXLRYIX4cMR8t79bOuBiQUwsDqlSqiB9rsMNicsrbkr3HNLdLxNLUjpXVtw6FydfOkjN1NWVC8gqTvuyAVlRFir/WUd9d+LEMBanfXbt3qeAQdYe/ExTuQtxVwFWrOyOVWrIezOTYARE4Ro8747P5Z4/dJeHXp7iXIm4DInLOn/w58n/BxzfMglid13SzbkTsZrdNahbLEuW7yrEesQWOE3qVnCz9HyXITCk62gFZxfyiPz1t/yZg5SlcVhReYJb7uh2PYAU2/6wVAMpaN3SugNY5AvuZ5iq66Qb3NN1u7iQlQoC4s7SSudCigMPDErAVpQLTttLwD5rg4WBIZCGlSEdrKWDQl/bOM8hnTs07hIPcXRK99yLez7OEhOZWLP2RshC43TWrLgwtz5/q2zI3+oeW4Vy+xf6m2Okijv+L+7ztev3PAUMsva8Z5ascTC43Y+7wm3Ixqa9OtZJxmWdN/hzB0dA1BdPnuhci+SpXb2sgyeC43EBPvrq1OR5jmOx4hxw9eGDv5KJs1a6GC0sZ5pYXgEIAXr8Vdtx0QFWLK0Q3MSZc2zU3L1tTXctMVckhSKNhSJuy9/Imev++c4M+f2JiQU5+Vs3g9b6cO2VD3wlT98Yvg6V3ot7Yw3DhakzIf0yiMUiiD8TwOL6OIN7qq4XF5BSuQzjDLjUIZ3bMRN4AA6j4tG0vVGQFBcsM4GEuM8h1fICcTQiT5ROmVjDivs6iuMeziSmKq5+xa133Ovjwk+68qIsmFhJ+SEQtohtvZrl5UZvK55Rk5fKrIXr5KCmVSRvRb4c0aWefDV5mWzd9qODLX7gbtn6P2ex/8tFXdNVyc7vpQoYZO2lD7Y4zWK2IS5B/b84Ze3Ka4nPAu52RSru4JTOuuK3KSoYPN3sRC0jnQskE8iizKiVwvV+UTEt6Vx3en2uICEV2MZZlywbAJDYMSA/rVs1rE+ncxX618SdZRjVj4sal0T7sHpmup2R1j0bGqfqowA8KcwiuzNheVe8s+yeuVHAICs3ulqp+7gCxYWsuMCBzGEAEDcei+vTrbmVKWSlqjvWgKsi3IVxrDDarYoLCVGB21HraqUDUeqVDQBQ9xzPhOeaycy7ODNJVb+41sCofpyJy9Z/FWj7COqnDpm0L1saa33C+mnUZI6wLXTW52+TRSvypUGNxDpppHX5W6VSuf2lYrlSwnn/8z7+Stxnm2+Qtc8+emt4LhUoLmRlsr5T2MyoKKtM1CCSarZYJpCVCrAYqG487+DQeKyo2ZSARtj6SsWFhGB7022PFGch1CjNMwGSYAwUMMJkgTiL14ZBKlBLCi4nEtcamCvI0u9eJu3LNmRlYvmLilt8d+QiGT9rtRzTra5Mm7dWXv18vhzTrZ5Uq3iAbN3+P2lSp7zUqVZG2jTO3WbquXyPWdnFV8Agq/ga5rSEzVu2u/JT7TKfzQpgAclkTaPgvVlskQUA94Q0a+FaKXtAyZT1LWp7igtZYQtyRg2YaB1030Rd36BmuVBXSFEgK2hNSgVY6daeirLC4AoltizbkOC3l8GW/SfTBdync5EVd50snmNYoHkcwIuCVJ3NGbbSeRxrYK4hizbHaZ++T7JhLfTfTXF2BEg1I3PR8nxZv2mbs1phvVq0fJM0qFnWbR3GThP7lRC3FA7fO0v7pgIGWbvpc/903GKZtWitWyF60w/b5dxftZIOO1ZvT1fl90fMdwPGaX2buayTZq2UVeu3CMDGFPgoCOL81Q+OcC+9Pl3rS8+2tUPhbtSUpfLasDnSt0v9ArEV/vUsysk/foEXBbpSARD3Z1Dx26da+dpwXyAqmGpULSML8jYIGpPnpoFdQiVFR17q6M69MoHP4kJW1ErbHVpUC90axF+MMcpVqPsKhm2Rk8raEgVA/jWpYsjSARbiR1lhCDSOKrs4kKCQFcctiwXuolMSAdGpUjYg664h40MXsU23CGsqSOVdELa/ZhxrYLYhKwpqUi1F4muebchKN+GBe8fRKd072c7vuwoYZO3CZ79kRb7U8/z5flUG3fN5oZoBPgoWUdV+7oMZwouDpPmfeGOq8GudFAcqtOyrzuqYXMFcjwE/D7w0MXl7Bp6bzktACoP7zY+PLlA1LHDUuWfMfde4GIh6/oMZDvCu/k3HApD22tA58unXi909KPN3x7WSMK0yeayUEawfwHjTE6MdmJKA04tPSWxDFCflCrLYFzBs5pM/QzBq4ACKeEYvfDizUBNSBfVGtUXBLu7Gv1G6pXIVntq3mQPqMEhINyuS+0XVncBrDcJO9TwZYE/t1yzWptfZgKyiQk0YpPpxRJluJ6OaFLU+UZoWt7xsQ1acZUPSWTDjvA8sz76rgEHWTn720+etcbOHGLwZPE48oomzVlUqv7+s27g1uVRBFDgoWIRV2wcsB1Q1y8vVZ3WUibNXOmjRNHhQj1CrzE2Pj07u+4X14c5BPQpYsqjznUO+dgO1potPbpu0sIVBluY7rV8z6dOlflq1fYgiMzEbtIEUPMfebzcP7CJYnBS80t5gRwbKZVAkYaFCEz9h5cJapykMOFPdKxeQpQHuUdYOtQaEDUQagxMFAql+racaGKOgDW3iWoCiYpl8S1VRLSCZxLb5zzOTVer1umxAVpRFKhUER1ku/WdalHJTQWomcWa+rlHLisQtL9uQRd3SxRHeMSizTcnjvoMs376hgEHWbvqcU1lnwiwvgBoApIlBAguTurj88rAsYeXyUxCQACLAyE9ByMEacHyvxgXypKp3KkAMgyjaAGBhfQtrn56j7gp+tBf3qA9ItMWPaWuww4XpW92CmvrA6YNe3O5SHMiKGqzTWY50IA6Lx1KrT9TyCqlmz0W1BeueWkiDumSysnjUwOu7kKIgId2edUWBrFQB+qmefzYgK5NJBlqXKEj1wSzKGphuZmlxLU9BvYrSPr+MXKxFlmp9tjhLd8R9J1i+fVMBg6zd9Ln7sALMYFnxA3PDLCu42XDnARznHteqgLXKdxmGQYPGH6kcxCn5sVSp3IS+hH69GYS5zq93FGgFrXA+YGn5fvtO79ssMtYr2JbHrz8i9Cn79/StWUGgC4PadN0manBKF1tDuVGznvxf+2FrYCkohcVz+bOjMl3FO1NQiRODpfpFQV9w4ceiugwzrbvWK85zCvaBXQVZD/7fpKRV1q9TsA1FsQbuKZCVbteCVN/XqD5IP8ZVmEksZrr3gp3f9xQwyNpNn7kPKwAVrron3pyarG1YvFKqpgTdX0HwuPOZr537koQbDldhciAMxCeFuRI1bxAOCY4fPOTrpBuSfIAW1jS1LsUBrEweU1zIClrvFFz9+gS1iFuP4gxOcVwiUZYdXGxPvTmtUDX9uJJMrWyZLIyaCWBRySgrTJiFKpuQkO458kMEqM0kZQOyovSIsjRGuQqDkEo7UvUZfhCFpeL047DyotoXJ76O8oprCYt6nlETTdgCypIpUBwFDLKKo14Or/VhRa1KGhCut80EtKKAgrLSuQp9Kxj5U1l2gpCFOxFAvP+liUmIowx+HQI1wJ8fTxVmwcpU5riQRbl+25gNSdtwu2rAe5hrNU594szIiyonzsAWZdkJKzO4kGKc8v1y4szAI3+qhUaj2hrm2iRvmCUpqh6p4pUyWaAzWMc4sxf9a7IBWVFlREFWJpAaZSFNBTiZ9pV0341M2xcsLxfuQu4RBlnmKkz3NO18HAUMsuKotAvy+LDiW52CyAEjegAAIABJREFUVh9gheBzjVsaNXWpW3ohbNkEP86IlZZxKZJSBXkH3YT+dWGyhEEW+dxsvcdHF3Ad3n9lr0Lw5QfSB8sHBnnJEmOValmITCAr2D5Ai2OkVBa7dF0ijjUqU8gKgkdUAHyw3OBgkWnd4rjcigJYmVhhaFMUJKSyOkW1FfD83XEt3cSKKFDJZP0m6pcNyIpyXUXFTmUCqdQxaqulKPfongJZcQPno75z6Vzs6b7vdt4UiFLAIGs37RtBdyGDv6YgFGHRwtqFpYtBhYQFKbg/mB+47i/l4FtzAIv7r+qVvJfvRuQgs/CAEAY8gCiYoiBL19ZSCxHXcT1lFbBklS4ZuSaYD0SplrPIBLKohw+ffnvCgv/jdpdMQcYvN647L+4m0sEp6JlaA9JBVlEAi/ZmYoVRfTKFhLhtjXJFpgus959bNiCL8sIG/DD3X6aQStlRkwyiYpqKCllYWgFG4JB3iqaiTLzwNS7O9yrVdzfs+Rcnzivue8Ly7f0KGGTtps84FWSFLaWAVQgI8eO20gWv61IOwWB1XQ8qCHNYsXh5EhhOCnOlhcVkPffhDDfjz0/EOg3aYYELWufIF+aSDFqdopZVyBSygvm1nlFLXcTpMsUZDMIGtrBtUOK4DMP2XIuyCEUt45AKsooKWGiYqRWGa6JchlGunbguxihAyiT4OZeQFeYuLAqkRj37KKtdJpAF9E2evcrBs872DetTxYl/Ks73KtX3Nqyde9oipAuWJpYCIlUuv7+s3bjV/c9xEuf4TPpywlJp37xqUhKOT5692h3jOpYTalS7vPtby4vz3rM8hRUwyNpJvWJD/lapUC7RweOkVJAVXEpBYScIIWGg4pfLeVZE98HMv+bqB0Yk3XsKRQWWidhhQfNn3/jlc5zV6n3rFW3HQoSlzV9WIRhvRr7gTMRg+8KWkOC6TCFLV6r3n0umi48Gn2lxBoNMBqF024KExdtEwVlU3E/UQFscwIqywoRBoWrLNW8M+y502YhsQEKUlSfuYBsFMJlYRDKx9ERBaqrFM9kHkji1sBR2XRzIAi4pN2o5D38pjkz7Xja/V5lCVpxNweO8y3dWnhc+mu1u9d7whfLXy7vL4GcmyDnHNpdHX5smh3Wq7YDp5oGdHEz98ZEx8t+Hj5XTbxzmrnn1rr7yy8s/knOOTSzb88JHc9x5jv3tsu4FgGxntWdvuY9BVg6f5E3/GCOtGleWPt3qy2OvTpU7/9BdBtz2qTx7Wx957LXETMFzftVCbnpsjFxyWlsZN225sKI3KQqygqDhL8cQXHogDEJ89x8gAejoCvHcF4uYwk/QVYhlDIDxX6ZBkEu3+nqqQHLqT4C8v+QDW9qwpZDWKcod6T/GTCHLtfuliQWmwRdl2Qa/DlGQpe4nBpvV67a4mCDfnUIZmUBWusDuqAE+k2UcogbauFuhhH3FolaJ94GGfvDBiAXOesqPgahBXMsPC1TPZAJCFPhRfpyYn2zMfIsLIVF1DVo80Xn01GVOv+ByKsHnEgaTUc/+yC71Xf9N90yC2uUq8D3O89nbIQuIuvCu4c5K1b93Q+nQvKo88tq3DpKwYn05Mc9BFuD09I295csJeUkrF1YrwEotXZQFcHEMANPjORwu99qiDbJy+GjvefYb+X5Fvlw3oLMMvO1TGXJbHwG8fMjS26/P3ypd29SUvjsWCQ2DrOBWL8HA7CBkhcUU+S5AwIWXr5r2g+tnBWcFkp84Ktx7vGCJt8C1GGXJCpM2XeA8dSFGTJeToAzi0XANBuEzqqyiQJZ/TXEC3rXNURCBVpSv7Qu6ueKs3u3rmgoMyBc1Qy7KAha2UXTcGLFMvkpRViOtL4Mx2//4uwukKz8MEjK1KEblj7OkQzYgK+p5Bq0qUf1LLZeprH5ROoa5pNPF46V7Jpz3n0tciIwqN9PnGad+5Alr555myaIdAFSHZlXl0de/lbFDTpJrHhrtPvfv3SgJWVivgK1Jc1Y5yFKAenf4wqSbkbKArEdf+1aevqG3WbLidqSQfAZZxRAv3aUvfDBTdH/CDZu2uezDxi521qoZ89dI3opNMui0NvLCB7Pk+gGdnEXr4Wt7F4IJjT0KWlvCZuL5cBa26GgQxPw2hFmZgtYlIIF8w75e7GKqfJcfZQXrSB2CVoh0W9QAd8G1tTS+zC8/aiX24kJWUVZ4D/aFOBvPck3wRV6UuJ4oYAkbNLWecdxAmjdqYAsDsnTfCc5HucQ4h3UMi0vYWl/pyg5rb6aDcqq97NIt6RD1zDNxF8a19EQ9c5azoP/iSvQtwum00/PBNmYbsqLaV9x1ssySlXiCg4dMkMM61nH/4+5T1yBQdeHdw6Vh7fLOMnX05R/Jf3a4C4Es310IeHGduhxP6N3IWcYsFU0Bg6yi6RbrKgCLBFCxETSfN+RvcxarT8cudm5Ejg8bt1hK7ldCOreqkYzb8mECKGHg0ZmDlBllxfFdfFGw4Mda+Q2JCvQmaN2P2/ItS0Eh/Hrr5tHB5RtSXU95Duz+b2KBWK7dHbI06Jdf6gwkcS0wwan5RYnriRrcU63zk8kectm2ZKVyFdJnwzaw1n7GYNynSz1hlfOwFISETCGLMqMCytNtQVMUQA62Id2WSqkgVYP0AVTfEuzfg5i343o1ktFTlsnsRYmlSvwUtAYWB7J4Vh2aV3PvKk1x2pfq5VqU5xnnZb23WLIAJFx/GsRO2zlWooRIxXI/B777wfAa5B68RgPl/eNxtLQ8BRUwyNpNe4QPK7j9/GUOFF7Cqh4HssJm86Uqk/sELVRR2+NEWZqCge1RMU9hAfB+3p1hyQrbMDpVN4m7lEJYGcFA76iy0llDwpY2SGV5ycS1FQVkRbVkpXIVTp610sUQBRMWvyO71hNdmTxukHrUoJ7OKhXlTk0VVJ5LyPItNakg9ciu9Z0VK5joZ3261nPAA4xFlRG0BkYtmRH1fWAyRM92tQTACtuOJkqjuJaonQlZma6TtpsOJVatXayAQdYufgBRtw9CjeZLtyK6b6WKmn0XBjJRefW+Yau2h4FSKgjyARA3450X90g7w7AoGzcX111Im6P2Owx7XnFXRA9ey4CEVcHf0qQolizKDcJZqll65M/EbZNNS1a6gG3Ovz7sO2fNZJCrX6uci/3zrSHUP3Jh0gaVxd8KpaiDerqYp7B+sLMgK2pWoYIjIMJsP3SrVukAt00W68rFmWBBu3yQjJog4befvtahRcJixT1TpaI+Dy0zV5CVSYxiVPveHrFIps5bIxs3b5f2TasUyHZWvybJz0+9N0ua1q0g/Q6uUyDP9U99IwfWLS8XHN8i9Bb5m7fLU+/Pcte1a1pF9H5N61SQEw9tIOXK/LwemV/ApQ+NkVt+10FqVSmdPExZG7dsL3DsxaFzpYSUKFTW0PF58tLQuXLVaQe5+2qiHeXLlEp57910eN2p1TLI2qlyx79Z1AKZ6Wa9xZl9F7ZkQXBNrbCahs3+C16XCrJSLcEQXJOL+4e11YfIqGUWigJZQfDMBLKiBo4wqGpQs5yLmeFf2C/9qME9zi99wOOzcUucqxKrBTPAolJUAHKYSyyblqworeIuk5CE/h+2CwNjWNyRb2ErqiWL+4QNvKlih4oKyP4zioJQ//mHgU+q+LuoPhD148C/V5gGWBVJAHAcsPLvH9Xv4vRvyskVZEVZ7DKx1gIz8/I2Ss0qpWX5mi0FZP/gnr7u86hpK2TwC5Pd349c3s3Blqbjrk8sp6B5g88NCJsyd42Dmgv7txAg552Ri1w2yrn5nPYFoInjc7/fIJc9PFZ6tqnhzmuinMlz18jZ/Zomj2n5/v31+nKlS8o9F3ZO1lfb0aROebn3woMjAS/+iLf35jTI2k2fbdhSCHFWIPevS7VFTRy3Ypg0wfgsf+V48vurx4fFhPkQBmQAaQTR+/FmDBjMWvRXude6+PCZrXWy3MtvylJ5/oMZySZnAllcFNzihjYALM0bVnLtQKegJSFMXwah14d+5075MTNxB6FMunPYtjxhgzXwwCQOtVLgtktYSX7+ZRz3vkAEZfE/1kyAf/X6LbGWSAjewx9wsab0aFdLWPLDt6aEDepxZ40FAY17XHRKm0hrTRRkZbJqPG0EorSvAJHU99R+BybvCxwtWp6I92SWL3lpe3CHh3TPJAh0gK6DJq+vkoc6YM3k/1T7RKa7n55P175U5US501O5cePUix83n369RJYsTyzcSQpbZT9OWViEXho6T7Be+RCD9WjgfSOF/0lYlh65vHsSUFJBFlarp9+fJUDNo1d0d9frfQCg/C3bXTn3XPAzCLn3mgd1PjwBWXe8MFluOad90jqlkAVMYbGintc//Y0DNaxYannz2wEojvt2hXw8erG0bVpFTu/bVD4etUjOOKqpLFqWL1PnrpEzdoDc316cLMf2bODyXnBiSxcj9srQuXJsz/qybuM2aVCrnLu2TdOqUql8KXnq7Rnyx7PbC9fx/56aDLJ20ycXhCwGjqvP6lhoNl+w+qkWMfXz+pajTDdBDi6G6sNfOsgKzm4EBP2g+my4Q4tiySrKNb6eDMhY6gCPKCtVpl3NbU2yZbt7+V90cptML0+bn8F61bofnKvHbX9SOgGGYYkBNg4kpr1pFjNQJ/oTeqdKwNik2atSxgpFXa+ASQD3qf2apdWAe7llOkqXdP9TP8Avl9oV59nQx3RZkSw+mpwVRVsBIvTU/sp3L+hOLmoFtPxJs1a570Uqa3DUPRR+sBxhQdJ0/2vfyrDxec4dOPrbFQWsUuSJgqxla7bIZQ+PEflJ5JEruietVT7M1apSRh547VsHWj446T0p3wclIAuowgIGKJGCkKWWsr4H15GrTzso2Y47np/s6u9D5MnXfyJv3nOUfDVlmYOiSuX2lwtOaiVfTV7mAOnptxM/YNscWMWdJ5F/4B1fyDE9GzjAIi/pkPa1XH6uW7RsowM1g6yi9ui98Lr3hy+QFo0qycYdSzbUqV5O8lbmS/mypdzMwVnz10qdGmXdec6Rvlu8Tvbbr4SU3v8XboZh0J2XDjx8GQGgRTt+jbGqepg1iPz8QiUvAezkCS7FkO7R+DBFzMedg3q4SzSonjqf1q+ZKz+YFNJ0nS1dG4t8gGSqzZ/99vXtUt8NYMHkW6X8uqVqE4Mhdddf7plastLpZef3XAXoE0Wx2u25LbaaF0cBhR+1CFGWQo1aorAGXfrwGOdWVBiLgiyFGuCsfdPKSZdd0GIWdCdy39Nv+8I1BUtXj4NqyC2/S1iEtD78Tbkn9WpQALI4TnlYyYZcd2jS2qaWMSxdQFv50iXdOYUsoOn2C7vI0+/McODEzEUAqd+lH0qbplWchevWp8ZLxXKl5NlbDpcBd3yRBLJTrh8qx/SoLyce3kg++zpPHrq6p3Qd+LazkA255fDiPJJdeq1ZsrIs/9NvfSt5Kze5fy0aVnIgNX7GCjm8c10HWwe3TvyyAcaO793Iwdfy1ZulV8c6cv+Lk+Tqszu481hFWF8qFXBkueoZFwcMhsEZdY+CO70JIOQDGGWxBc+uHsyoB4Pqbq17hFUpFzBQHCtJsEPh6pm1cJ3gPuNv3FtuFfIt253eBGtzDkDnvM5Qw1WFu0ytetSp7YFV5Rf7lXCWBlZ1P7Vvs4SFo3RJN5GAYzWrlpUF36+XVet/kFpVy8gvezR05ZKXpMtutG9ezX3G9bZ12/9kwdIN7jNLYOAex0qCRYs+vWnLdrc/H+ewAi1cukHWbkjs71ajSmlpe2C1AtY16rR6/Q/C7FAS1sNzjmu1Y3+/H5JaYDmh7kyE4MeHtgnLGPfHxaouQ11lnR8GaEhe8tAerDpY9vzJFBl/sb0LKM93H3Jvv2xnTVy+sdBG0P499YeLbyXlOrTM5fc9YZVa5p4ViWdBW6gH/UCtVNRvzNRlyWdEXnRHW9rvW3j9fsl1ZUuXLGSlDIMsBSA/DktBB0h59c+Hh1qyfDijXsR8KbzpfXDjYe0iL1AE/GBB03gqLFH8zbXch/v5kEW51Oup92e745T/4tB57m/f+kW+gfeOdGBIXBjxYBofppCFu++jUYvdD33g6tWhcx1cAVvr87fJMT3ryyufzJVpc9c4S9f6jVvllWFz5dJT28g3M1fKK0O/c0BFHixaJPLefuHBxenGu/Rag6wsy6+WLBYa3br9f24wGD99hVSteIBUr1JaKpTdX5at3iSLl+XLAfv/wnX4GlXKSPMGleSbGSucJcvSvqsAA+bi5fluLSggIywRS7Xlh+1uFpi6oTQeKBi7pduqMAgTc+MnDWi//eLuoYOdlplpTFGqpwcwMfuPQGPKZRDb9MOPrr24RRm4cI0yw7B+zXJuoKO9/OAAQBjQGZxpDwMcibLQQjch5xod+Bks1VKrsW46+5B7KXShO1qS1/3AKV3SzcoDZDiGFsAZ9WWrH4K+gQ0GbVzv5HdxZjvKUBcm92ewBy6v2tFu9Oa5JNyd+U4P1YX/WayYZ3Na3wOT91UN2KaLNY7QyL8GAANYnnxjmqsbSWEy7rdJ4520P+iisX6wP1pzb22fxq0F+x11I9E2jZ3z46ZoH9feMah7cgcEbbtCHEH3xMDpunPcc+u2H2XGvDXu2VA/QAktFdaAquqVS0u9HRNMVCPAirqjLeWjJ0tNcL22wQ9yJ24s2KfUdUydedbB+qrOYTFZGhSvViPyBq1bmsePnVLLEW69dk0qO7BRN53ex3++z1x3aNKdqO4+QGnZms0uTkzvnwS8HfFcfvlAFkHx5PcD5rG+XffUeAdrlEOMGFD36m2HO+uUghB/A1O4DIm5OqRdTecS5PhxhzaQ+XkbpVK5UvLZ+Dzp3Kq6A62f5CepVP4A1xQsV1jBbnlyvNxx0cHytxenyAUntnLH9sRkkLUnPjWr816rgL9cAoPKcYc2KhBzpANWcI8/nWnHIK8DFyL5weEMRLoiOOf0XmFB9bryuQ6U6abmx30gOugxyFEf3TwcgMKStXLdFrn4lDby/PsznWXzxoEHu1l+JAZcBSnABygj4Ju1tdSCBSABWdyH/AAQedGSewaXzFCLBYMqFg8GYLXEKkxRx1/tKPOQDrVl4syVbpAHAnFXUyfuwTHui/6aKF8tXxxTy5BaxCgDy5YPTL51mHvTDjSg/NOPauZ2jSBGDKAA7hj8Wb7B7SU4a1UCsLxA+bjPRgPhFap1pqu/1RGLwPoTB1JBlj4/7YPazxTm/H08aT/tA0T1hwPXzV64zj1jjb8DatGOxI8RgqS3bf/RQQ9QqZY/II6+g+XQPata5Z01kB0FtJ26VVIUZFFf+gL3oa4snQFgUh5/cywsFiwMspKz9LzgdLUKqWUqbHYf7dSgd1x0TeuUdzMLSQpgzGZkGYdgnJSWj/UKyGKWIWVwP4UsPgNKXKtJ66NuSrVWcd7Fhz00RqSESL/OdRyE+cs6xO1r+1I+g6yd8LT5ouIeO/e4VnL/S5PcL9QGtcq7zZYZvEZNWSaDTmnjYoKIo+IlwDX8rYm8BBVec1aH5Gri5OPl/urQ7xzl83fi8xw5vV8zefyNaXLucS3dfbgfift9MHKBXHxyG1cnXHbcl7pFJe7DDDBe6rhWGIjCzOi8cBjUSpTAjVMv+bJUN5a6M/TFxAtRZ4PpCtXUL/HLf21WXB7Uk8UtcdcwqKu7xi138PUSBx3O2jNlWYHZaZpPXTHOZbXjpUqZ1Fdf7LzQE6toL3X64h7y24+uH09cKRXLJiwvFcuUlLYNwgPMFXyAKF2UE72op86UY5bbjef9bMVSixQWh8k73DkMjCQd4DhHvdGW58cvel1PKQyytB7ZmE3m9ytARyEqERx+gLPy8J3QAH90dH1lUcK1+PwHM92zQ2OOq5uMOnK9c6d9ODPxLKcuc89g05ZtSauUQpaCjF8fnjMAxQAMFFAPhSw+o1nCJZmY8YnFLVG/H5IzRzU/g3bwHmgMCFEGzwlg+HDEAvc94jhtD1qlCLgGlgAlrG9Yg9CN5T/ULUhfwArGc6TuaEM9gJKiAJZqovBLndTaBJiQFI58kFdACduOhzpyrQ9ZCihoxT3IEwZY3I+68DzQm0VWgV76w4cj5jvQIbVsXEVGTcpzn4FrhWb9n2v5njPLF2BVVy36MnsXqx1wCjwGLVkKWWhKP+OZ88zQ/IGXJrl3qrq3/T6lkBV0tfmw1K5pZWcp8gFGIQsoAnreHrlI+nauUyBeys+v5WHZOunQhs6VB/wwYzF/8zYHVRqH5c8IxNq1fM1mF3MFIBEoz7XEbZH82YV63G+Lb11jNmNwfa6Jc9fJO2Py5M+/SYwpn09ZKRPnrpUrT2zm/p6/fJMM6NtQBj44Xs7/ZWN586vvXT6sW6TD21ZP5vn14NHywIXtpXHNsu7atfnb5KQeifXFnh22UI5oV92d252TQdZOeDqAFVDDwM4gMXHWKjnjqGYydOxiB1fMoOALe+PjY6Rvl3ru7yBkUU3KufqsDu7/43e8VHWAomwGIqDJz8evvtP7JeJcOP/Em9NcrBiJupD//RELXLlRybeeMCBRjnNr7XB16LID/OImL8BCHgYH7qvAoq4WjoeZ3nlh8fJlWxBeilHujiuenS4fTVwpt5/eXM48pHBgvd8O6sNLFJ24L79AeUnifuIFzHEsDzo4kt/FB41b4gYuXuxcx4BDcs9mwdpQF48ORPxPufySJj09bLHc/MrsZLUqlS0pb17TKRS0FG544ftT7BnEqAtTzH23iw5yal3QZRnUSuAPcLRLLV4aI/ThyAWFlk9QC0bc/eTifoU0JqtXhzqyYdPWZNwb9wMegCf+VzBRiwb9C0jhevoHgyX56IMkoIo8dWuUk+8WrZP2Laq7sliAEyuTxuFonJPWl2s05oo6qDWK/sKgTR/WWCzKI3H/hItzu2zb/j9pUrei61+aX9ui9+CzzjZV1yX3dUt81CrvytI209/9WCygQePMyMfn4RO+FzaT1xg0vZYfK9SRPpPpUg7+8+P+QAn9D/caFjPAhETfItEHFb61/wV3JKAfh1my6MO0n+9WwhpY3n0n0Zo+7sdoaXyZ/yON836M1/gZy+WgJlUTcZQ1y7v/3azOHXFi6vLkGHVEL+oGyPId5V3IMdoahCw+qzUNyMKi9RMW1ZPbONgC/nn2fB/9FBaTpefVJcjnYFA5QeoKOprfhyQNlFfgUdhR9yGLhjLDkBgsAtLVtTj625UuJksTrj4WPVXIAqr8pR78gH21wHGtH0+msxbVMua3/+3ReXLynaPl07t6OwjqdPmnUhn34N295S8vTXewxN/79X9L3r21p2z/8Sd3nDzk79C0sjz0zpxkHi2HPM8NWyhz/3W0u92RNwyXP5/V2l2zOyeDrJ3wdLAYYa3ixQrwsFfh//73k4vF6tu1vgx+ZryzOJGPL7IClG/JopoKTxff84UbEJrUreCCAgEkXioKZkEYA6IOalJFSpbcz7kuAD7yYP2auXCd+7LfFHhR+LLwoqFe/jICukghv1Rpl77cdL0rXj5YIviliCuGFyhgw0tW3R/Ajr5keekykAZf7MHH8/JXSwXI0jT4jObSpkF5aVO/vAAvweS7a7CcOGvOjkEacNJf1D5kqRsGawNT/393XEtnUUBjXqh+PA0vcY0jUkuC+7xjPaW/vjdP/vbe/EL1oq7HdqzuQNGvtw9ZulgkVi0GZKwpbiHIEomgbI0t0Re9c795i3RqTImCFPXjb9b/wS2D1TEIWb6bkAGWoHF+0Vva/RRYtGqL8C+VZTTTWis00b/U0qvWs1ufGOMsN5+OW+L6I++DVJDFvf2YrPNOaC3PvDvdxQbyvQJUeD/wvSKWjL5H/ijXNG2dtmij1K9WOtISHNZe/eGhFjmN4aN9gKnGCPKO4v0IjNFWPo+Zssy5J5PWxFrlHWBSV76P/EDWH1N671SQBbQAN8BUcIkHnV3I+7hHmxpy1I6V3bVcvZbv/5A/HSpz8xJl+UspqIuwWsUD3HdXl4sgOB5Xo7oMz+7XpABkcY/gEg56X4W34LpeYXFmXAMM/eX/ZsgVJxwoV5zYTJqe/x8HUKtfPr4QZClAAUzkxUr14Dtz5J3ReYUgC1ibNG+dfPNQH+nYtJKDLAAL0Nqdk0HWTno66iZ87oOZ7uWiFinM4a8N+879ouLLzMvn10c0kS8n5Ll8AFESKJ4Zv8OtONMd4hpeSPzaVosUMR4AERDGCwBgo/xDO9SWFWs2u+v4Bacgx2cg7Inro6fIAirMvuGXJwOvukUSs5gS22kAUhrQu2R5vntx4tbi5aSLDwJVWIjU9A6McB7zP3VOvORWJq1HYS/bLjeMcgNLWMKqFYQW310DtOgsNmJbFuRtcHoDHLzkdUBAd16gvJQ5ri4ZjQ0BKhPBuD84mCKPugs55rtrfv23CfLVrMIb8Wr9HxrQuoA1LukubFfbwZzGXulxBgDAiDqoZS64x5rCWcIVmtgImGdEeQpYXB+MlaFOGuzuApt/SiyIGnQZov+6TdsLDHQ6AB7TsfCvSn1eDar9vHhpnPWZgrPDVDN11QZn0IXNYtNrKItnzfcj1Vpg5AlOENhJr4iMboMld8BjUwpdg8aHtqwsDaqVkTMOqS2+5nFv4K8orz+i/KB4/gZQOAek4GoLs2QFIQtYd1bvYd85jdXFRz6ez13PjHf/+zGFWmfay48r+h2J7zrfnTgJ65y6CnXR0cTM7XKuHQNPaC1D3p3uvlO8z7DWA1kkXaCV7wP9Sy3h/FikDL7/wTXQdDX1fgfXLbQCO2ViNQKygtvq6OxAfxX4YPu4FrjqeVANKVemlLwzYqErR68BxICiFvUruolV/jpdlIWLEStWzR3ramEpY/kGEi5FFijFkhVMXJe/ZZtzS6p7kPxvj1worNHltwXIwpq1YPkmuf+C9vLc0AXyxdSVDrKwUPmWLB+y1CoVtHaRB6iqeub7cmL3OtK4Vll54IL2BlliucbAAAAgAElEQVRxOv++kocvJ8DTsUV1mThrpXM5MTAmoGplUgZ9+TPdFXcKg4jOoMLKRQKeKIOy/DL5wq1cu9ldQ17KJw9/c0y3H+GFwDEsaFjUgDP9TPkMiMEXM0CB1Ydft7hgsIBgPeHFw0sKiwkvZo1h4BhJZyFxjsGda2gjEAI0cD2/jKmrxgfx4taBPriKc9TA4vcj6n5RvwZyQd/EljLU3XflAFm8cFmXDGsiifPqtlH3jn7WAZ26q8uK56auHIUX2kIenrUfDNv3jnEyddHPq0gH+/wZPWvLwwN/Hiz8wHc/uF1jV+gPzETVAUrdOzwbXEgat6WrVfuB7z5gUY8wyOK4QhoDp0Io/earmWvl8menF4Bc9A5CL5Y5BkP+P+OQOvLU0EXu72G3dE32LW0nffOUHX0gqI3Gmmnb9LxaJoKxZNoe18d2uJ71GrW4pHKBap0ymU2p7eQ+/L1+8/YigU2m78IoC2lYOYe0rCzXHt9E+D9O8mP81HqtrkJ+kADuCbdmYhV6IItnVL9WBQfyHNeZnEAIMWN8p/V5oTP91LdaqYsaS20QXILWa20DcY3HdqwhgH1UjCN5/Xcf30+SuiXVHazuRi1bA+iDS0zo+0DfxblcZDbOs8p2HsApag/EuPcijgooImaqSvlS8rs+DeXqf05x7sMvpqyIhCy1SoVBFnFcABogdvXTk53L0CxZcZ/IXpBvft4GGfft8mRLcM0x64WAdCwcmH+nzV3tznNc09hvl7tfFPO/3yAr1m52vwbJS+KXzrhpy+WIg+u6z9yjcR3cg6vduW4H1XTH//HaVOeCxPX4+fjvpXHdCi4fL/xpiwsP7rgWOM7Ax4uJX7xTF21w1hbcbgykd5zeTC7sl/h1Q9I98XTqu05/xvrEyxELFr/8FLL0JYbFxXcX8uLVWC1142mZvHixMrCqtprh/ZlGlPnrv09w9YuTaBuB5g2rlZY/9m+yUwa+YL2IwyIeK1UCPmY92DuZxQ9811gY/zkQr+bvL6gWAN2aBqulH7el5QUBizKDAcnOWlnxADcZAatCcLubOO1J1VYfKH2Y5BoAlu9KcEmKYJC/D42pZlJSpg9wwdi1YD213LAtd2i3/11atDLhptOE27dB9TLy0YQV7jgw4+cJWivj9N90eTKBLC2L7wTfa55DqhSc/aexgTp5Qp8RwA9QAVmaeF78iMJijRWUvPRRfjBoPKf22RIlEptRExfHxAXKxzXvg0sUYAXrj+bPDmoXGjIQ1tYNm7dLhcCGyhwjscFznaoJq2ve6i3Jv8OuSXc+Smfet/ou4wdhWKhDuj7gn1+7abtU3hEu4f+dSRnZygv8nNijjrNkPfTud869R5A77sAFy/IdZJ3br5Gc9+D4ZNwW13CMgHiFLD8PgHU4Qe61yiXjvcgHxOGKbN+kkgus3x2TuQuz8FSAnvnfr5fbnv7azYZh8TUSn4Gha8/p6ICLBBCRcN1d+/Aoue3CrjJ22nLn0gOO+KxQxvWv3f1Ll//PT42Tv1zY1YEUcPanHWUCXRzn//temCiPXXeYux6IuuXVRGBwpokv/Li7eia/+Lx0mY0DEPnTvHkZ8quWIFLASN2F3E+n0bPPHWCgsRe8fBWs+MXsAkqX5bv/gQqsKKTgFiYMXrgKi5pwL1zQt0FGsRxFvZded+5jU9yswnQJC4/+EvdjssKuS8Zp7ZhxSB4FCB3QfMuP5le3j1+mgoUGE3NOIUMtZxxjICRPKldtujbqeW2rtjOx4OcqB3R+8LMG6PvWTH92Ja5yZhICUsGZlPxYYUaYDvJqLQ0uP6B10nKD0Kbn01kj47QdkC7uQOrfpyiQpdertff0nrVD68R3HOsTbnKeCf2L9xMAhBUYqy19R+MVCQDHzebvG6kzE3m+WHbDLEL0Aff8Z69yMyeDPyriApa2i+8QE0rS6YzrCjj6fvUWOb5rbXngnTly65mt5PaXZ8gFRzeW8XPWuv+BqkGPTZTHL+koT/9nvixds0XuG9jW5et8YGUHaS9/udidv//tOXJws8puZlyqxI/fk/8+oYB1m3rzvfDTX96cJ8DSFcc0kD53fiNzHzhEjrzzGzmidRV3nH8TF2yQP5/cRB76eJE7fnjrylK5bCl5bniePPDb5i7/ZzcVdv3F6a/FyaMB6bj1+HueZ3WiXOK1OjSp5KALqCL5Qewa09WoZllnuSJOC1chMV7MLly7cZtzGTKLceK8de78uX0b7bYB8AZZxelNgWtPu+G/DoqALgBqwPEt5TWsWYc2clNmFYi4DGjCqgV0AWBAF1aoD0YulMf+1FuGvD9DPhy50AEaoHbJvcPluF4NHYiRn+sUqihP76cWruK8hCkv6MaKK5O/Qnhwpg9l6Kwf/ta8/jVRK4xfPmS6vDIq4TItTvKBpjjlxLk27jP4Y//Gcm3/Jq7IdJBFHnWX+dPm1W0YBAU9ngqyKBNLF4sz6irrHPPjs7BS1rrwszjNTpnnrWs6OUuPtlPrpRMpACLifACooNtOr6EuuH2ZRo/VLmwmJSDgu71YeiEKsrTc4DIE2pBstDtoHS6ukHH7Vqr7AFt8H9JBSVHqync/bDX0uGXhYgdGNAYr7nXk07i0VD+qgCcgClgizf5+oxzXtbbUrVo6CVnXDpkqvzksEXbw/rilUofFpMuUdPFF5cuUdJ/5m6UKgCxgK2gd8+udqk1YQ7F46rMAsp4dnucg6rynpsv/XujjoInPX0xf64CK//ms8MWxiQs2yl/emidrnjxsl0EW8AMEYWHShLuPBCABSsEZgf415OWzLtVAfj7rNZynbI7v7ss30GaDrEy+vWnyKmSxDhXWKSxMWJ0ee22qcwX6Vqe/vjBRypYuJQP6t3TuQtyNgBb5ACigSi1ifzitrVA26Q+ntpXPxi9xbsayZUrKwONbuXWvsHABcn+7vKdzHWbjJfz13T13iZstKHNxrVh+edm2KKTqEnEtWf4vWdyvpFQb3rqZTUPnOIuC5uMYsXK+NUFBCetD2CbFDIRMNPDBKtgenS3KfQ66tuiWRC0X1wgzQsNmUQJ6JxzWWB5/faqbNNGiUWK5BKygCnx+TJVaoCibPBqQDYQ5a8yHM53rCWuYroUUdAdqLBD31vhHfzZltvreIS0qy1t/7JS1t002vt9URqE3axXLQkGAFdbDqAkumdwiylULQJG+mbNWbv1NK2eRwkWIZUstWeS54JeNJW/NFneMQR5X1zffrXV5cSuSzjysvrue/6MsWXGg0Q8dGPhUYgb1F9PXyOGtq8gVRzeQq/49y1msSFGQBZydeHANaVyjtLNw7QpLVibPZ1/Ia5CVxafsW7IuufdL59LDMoX1iaSQBUw9+tpUNztk4PEtHYh9MGKhCzjE6oVF677nJ8pfLuwif3x4lHMB3vf8BJf/27mrpVGdCnLpaW3dOUAOqLr2oVEOygb0b+XchcWNn6G+OiAWR6Ioy1RYmbm2YnFPHxyxdOg0dAZloAXo0JlEuEJLsA5TrfLJYHMGZd22RV0nWIuIKfJdIrxUGSjipt0FaFPVNxsWHYUNtVwFZz3qshK4kZgFq5Yqng8TKoKz2HyrnsYBaZmAmi6lERWTpdYuyqV8+mBwwkU22o11hWecrZQtyFILG4tFAg292iTcXc9+Ml9O7VVfNm7ZLhO/WyvHdKntjnF+5Lc/u8BZ04jz5B0xbaU0q1ve/aM81mrib9xsI6etlFN6JaxC6VImsZfpynJtuaSdWy7FT7j/WtQrn3T3zVqy0bkNcRPyP3XHNYjF668D28r978wR8vz7mi7ypyFTndUL2CIf8IWlC8AKg6zgzMhUddZZk1inHvhtiyRYAVWAV+PqpeXcw+q4/9WS1eSqr9zni/rWk3vfWyAdGyXGm/krNsu6zdvl1l83kZMOjrdd266O54rzPPe0PAZZWXxiClkUCTgRlF6udCl57LrezsVHIHjZMqUcdGGdAsT4f9Pm7c46NbB/K+dGZLFGfqWXL1NKps5dnbRW4X7U2C6Nz8KtCIQBbhq3RflxrSipmu/HZlEfYqt0xXfAA7eOrg1F/ItaCdzq6Dtiz4jX0HVkGFixTrAkAGBSucIBMnXO6qQL0d9GRbcm4Vdt1xtHFcltENY2dRfqIoUMqJ+NW+yWYwiunq1xZbq0AzM7dXFSP06N9hK0rfu5cd8WVw7PqM6+yzCLXTKrRaVbjiLOzRSy/MB3f0YZz0XdgApaTIAgaZxWcHsW7Xcaf0ZeLFPEEOmM3SjI8icOaCxXcHZbNiCLOi176sg4EsXKky3I0n4HQL0xcrG8d1svB0u3PD9VHrioYxK4Hryooxx53efy8KBO8uP/fpKrnpwo5/ZrLB0PrOz+Ji9ldGxaWQYc1dj9DWhxHf+T57N7j0jbtuLEkkYVHgZZxGTh8uN/YIsENDExiBmi6kYErADN5nXLJ/OSj/Nci5ULtyGWLUALS5ifMo0r41pA68h21R0YAT3zVyQmWXw+fY0MOKyOC3Cfv3KLgygsW7gVj2xdxcV5bfzhR2lZhxXQ+XkozqKlAfF87nTjGOnUuIJcfnSDJIxpfblX0ytHyq0nN5Urj/l54lNQ1wc/XpR8t+GuTJWoM+9w6oBFThPxZFf/e7Z0bFReLj+6oatnVLrqhVnOPZjqXmhUuVzJAm1N29l2UgaDrCwKrZCjRQJEWJeIvcKKBXgdeXC9ApYtLF24B3EvanwWW4J0PaimcwnOy0us1MvgDoSRHJAdn/gbVyEgxyxEdRlSTlG+3GFS+OZ2XbHa1eHrJS5oVfeKYwAEjIAP3W4GK4POFsIVw3pSrDXFgKczjSjLXwiUBUxZokBXrc5WO7gPL9DZDyVm8lEHF7DbopoLvNctVdBZtyhJBVm6ojWWMN3WRCGrKHXOtqUji906WVQ2IUstWWEzynQ9oqBVSV2GWAyBY93TUAPzU82kDEIWPxp0T0G9n7oWg0Ha+wJkPfreHHljxGK543dtHRTxdxhkcQyQArgUmvg7CFm/f/Br+S5vo4O2OXkbY0EW7kGsv0WJw4rq7yxcOn6HBZF4JQZ1AIVBX602DNBrN21LuuI4DhwAOW+PX1EAdriec1iLKEPPh92fiUdAY1ESMZoAcNxEPU5+YLLLjrvwravaF7r02S/z5Lynvk0e/9+/+xbIo2XQtm/u7BZ56/1+Oyx5jnxqOQu7wM/76U2dkxqjIQH9JHRc/VT4Oo0A1kP/SWgYlY96n/fkt9K4RhnhHj5UxtUvl/kMsnKp7i4smxcV1pTiJtagee6Sdq4YH7J0HzYGJmCEVZQJYtaB76Qjm8jwb/KcRetnuFrn3DFYw0i6p5tCls5c9IO0szGzSzXw28KgCyDqzCZcUwBhHMjC0oG1hUBxErPj3PIDpUs6y0lRZ+EREM6SE20bVHBr//jrlfnrfQWfKcCgG+nq9HfdgsZfeJN8pOBinPpcfUuc3sM/lw3I0vgzhSx/KxO/XRorFQzkV2uVzqT03Yfq+gvbi9GfgUm/0/WSNGhely1AG90OSuuTLcjKpks425asK5+c6FxfWHeArNpVSjuYwlKFVUotWXEgC9ci5TX7f/bOBMyK4mr/BxVkGYRB9h1kVdlxQ0HUmGg2BZPo98UF8k80UaOgSTQu4G6MC2iMRuMnbknUJICJiZooiiiIsoPssgsoKKOssv6f37lzrjVF9719762LiNTzzDMz3dXV1dXdVW+/5z3nNCpR8yI/37nhjaxMVsh33e6dqznrN3yGDO3XWk1wrm7JzHKmX7J6AC9MdHjqsXAjQMfLr/Si12XUoE4K0jDZsd8vBE7lY6uQgokTFi5JoS+tBr2ZBqiAFh9s9Bs2Q56bnEoEDavk67UGPjRbPRPj9ls/4oBTVD/p09K1KSYuDmSxzwd8bHOBGP8/euHhyuS5xQeOsF1D+7dWnfO9f5khPQ+vLwceUEka1q0uNz40Sc44qaXs2iUa8BtZzp4o+0HWnhjlL+gcoTzyzMzhgixYBTRLsFmALAKOsmC6MbUswjogxExxmqj1s+3pWDguW8QwGeDi71Ci46gJl0WVoKL0hYWVazmhWyN5+qUFGuiTUBxuwl+Leg/LxnZNC3LwgbL8w40a+TmVX6+JdO7YsKBQE9ZXP36WReFGb+QnpYUxRNhtkbLjQhKYfok2LGE256NtX+vEdmOObF8IkEW7PE9JvCjTsaua106n9nHTBqG5MrMy7RoAywSybHzNm5KxMGAaF/w01HWHFJkXA2Shq/rNs3MVaJ3Wo6FqqUyLlQvI4viFKzcoSMP0eMsFR6aZL9oEwPklhIbUb9PXlGLmGjt3nTw3ea1c0LuRiscff51wByntE6ADVmT60g1pr70RFx0ugJObv99avnv3DHn0wo4y+KkFcv8F7eSufy3TdlzTGh+3Q55dUDDAsmvJJcaaC6J8QGKmQH5TRg7uvJtOCx0YQnsrUcCHfbmALLfNXEAW/ex+7cS0qTSKnfMBVpfmJfLqdT3S4PLGhyfppWz+bIc0PLSaPP78POl3citpXLeGtGlWKx2DstjL836QlccIz168TnMBUtBCrSnbkv6f8A2ka7FSr3ZVFaZbcY+l7qbN21SnxTEI2i0YqdWnDts4D+3wv4Z7aFRT/2af/fYvJRRI4Wvq6FYlcu9fpqvXl5nTTJflMln0Ab0VJhcWMBgfYui4YIoF9vDWpZpg1wdZxojRTkh9hu/d5Ud+Npdz2C03XYuFnHCZJNc93ZL9momJAIMId0MUV0viRs2nbYCWJQf28w8yvpZiBh2ZxZGy9EaACuJSESEeYBgFsgzMGLPDOUOBDUAWgAjmLy4JuI0fwAcHAzdVkQF8nkOXlQM4oxN0TdHWDuNBLDdLC+WbBFOT8XZlXSkWIyrkde/NIOvbQ99QtgrWCpAE+/S3N1aovuqOZ+cqMEJ/dMv5R6qY3TcXUh8G7JJvt9HjYMCmLypTsPWXq4+V//nNW3ocOqbnbzyhwusR8p2xhpEGwBy64SkwE7YePF499Zas3ays1sCHZ8uICw9XkIWJbdaKjXL9X9/TvwEtMCOAKsAUhfAIg76R0itNW7ZeWtatlmayomJghZ4HMrUHiLziqflahf4CEK245kTGZF2Eea70wrEVTLVRbBjt7QmQ5bJq9Hfx8OMrMHM+wOJ6h53XLqOpsGz9Z6oD3tNlP8jKMOIAohsfmSTf7NVcFzUDQANvflWG/rinAh2rw99DftxTwRKB+9gOaDqiHIzZ8Wdf+1+549Jj9dg7n5qmZx/wrfZy6V1v6LafnXVEGkDd9MgkOb1Xc9Vm0Sbn/Pf4ZRrugYTS7P/dL3vLXU9NU6D3/ZNby4ndUxHirYRgszJ5GebiPZjrwx1qUee8IRe4TNcREhi6scoMCJHWyKKxX/z9TvLAX2cqUDKwYmY2N0+cmcRow0TmJi5Hz0Q+NjeFD9dnwSRN7xQSbIQUgOf6TOVTP9RzGPIZDMVkGZC/7vFZyjgBiigArfv/sVBB1nVPzJIBX2uprJYVzIGAMso5v3lLmS/2A8bYd+l32mgbAK4TO9XTdCowW+a9aO2EDNdgbZIsnnAZUfG/MAUCstBnwUCZiBvTFAVQBYuSCujZTrpd+7aaBi02FfogwBm/3YCfyMz9IKP5PGtRx0QFK42qh7as9eA3dRdC8kXDjk9Xc0GLD8Co5JvmbCwwvfkljp2K6lM+TJYLCGnTZcD43wdYsFwAyr1Ni2XjsR9kZXgTAEqP/Wuegh6AzS/P7SowUwAigBdAhzoAIFgmABZACzAGmAIUwXgBpmgDE5Rt37h5m5As+o6fH5euD8BiG6EfHnt+noK0i886In0O2jMAx9/GbgEEKfxPmAdAnJUQbNYXJcoOpYUJHaMo0+QZavHjHK7J0EAWZkECdVryZ8251qBEfYlgX9A6wdZY9GwzgVnqI0AWzgfEkDJgZeDLIvG7InGYOgNaocDGlw1khTJl7Y0gK2Sf8gEVocbWzg2DBcCKy2VoYnc3VIEJ4t3+w3oRFsGKmdlsIXdF9AeIyMAHZ2bMUZrP2NgxuYTSwXtw+rIUUHZF6S5LFWUqdAXmdl4fqNl2FzhF6aTca00ifKe+mSZ9syaAGIbKigsk2RYFGAsZ62Ic+5UDWVCGo19bIrVrVtEEyhRy8JWU530CDM16L/VVs2DFJ7Js9XplhwA/ABtAFeYZqVRJ7v/FCWkABOi660/T08DKB1mT5qxR8HPV/W/JVed3k/ufnant4kUIEDOGC3bqtF7N5YXxy6Rv98YVgNwvzu2qJg/yGALwrE+ALNqAzWLfbx2QxXWcfNM7kXkMc3mgXNGumaJ8UTXbLRm1a3azJKymfUFrY96D9AE2DI0Ti76VJMmgk/bfFhLOa2ZMGJ+a1atIrZpVVJPjmgUNuJjZkLoAGcZ20uwPNUl3tYMPVFMVXom0aWMREmRxfTbuACHOQT8BWJgK0Vht+Wy7emMyfuiTAFn01QJqYrpFbwZQIr+km0vOgJgPslwtFl6kmOWIA/ZVBVmh7mlIQBOCoeb5iusTIMI87hB/j7iwo4YK6Nq8prIeaJtKq1eWzs1L1HV+QO9GQiBMmCDYIVgi6rFoxsVoCm0mBGDhpIMDCeduVa+atKhbVb0JKSbAPrFDbd0GiDKwZKlq2GZ/W33aMG9EF3jRJmETBjwwM0jg1Kj5LNcPRBcsmQjcZ6mitFauQJ3rtWuP8h50QZadI24uzhVkuf2nH5gJYa7O7FkvzVS5beLZiE4uysPRZDuQFaz7y1ZvkOYNS+STDVtV/E7uzFolVYpuQvzKgSweBkIdPPfaYmleroE64IBKygK9PetD6dq+rhx44AHSqnFNWbl2o8xZsk52QSOXmwd/df9bymIZwEE8bUySsVucwwdZ3HBYJs7z4zM6yh+fm5PWccGQUZ8CWOJc6KxoF1OhArinpuk203hRh2Mevf4k3Uf7dUur6bG+riuECcsP5QDQRACOKYrFnwWf1CUs/saeWFBH0wIBrEwD5HqVoSEilAILuZVQX7iuCzfnIUci/QYYoQmyCOtsI5glbBDbAC14D6LxYR8/eKVZbDDMdoSAQC/kxlUKtSDbONgiaMJ3A1gGTgFV9Ivteg2TVigQt/tCKhkTrqfF80c2qJAnzgVZpjdzg4KaKXI/yEoK66PrhUytE+pexAmrAUzPTVkjj/7kcOl+3dvy8UN90hol9iESt9x4/m+87169pruCNAuY6Y9I6Ph3tG/XAqhAR4VYvWlpVfWoO6r1IXLtX99TwNelRYmK2zEzYfYDQHIM10WgT0r3ljXlgj/M1vpor07sUKrhHyziugGsfFP/JHmSMpk94453AZWJxV3gEiUgJ2ZV92vf1iYRjwNoGAuKzySxrVggy2epAHCYbdnOfYCBo9Bf+mChPgDA7HPvDd6F/3lrubC2b9i0Tdd1fq9cs1G279gpqz/aLK0aHyI7du6U753SuqhA6ysJskC1lLL1W9WNk3g5IFp+rLDv3+OXyjtz1qQBFgAJUyHA5oG/pSK2wzYBhn7xwy7ywN/flft/2Xs3cyEmPgptAYYAQqTAYTHkb0yNxmTRFkwU2wByr01ZKZf+oJOM+MccgckC1Jk+y4Ac/wPAogCWTQa5RB+PeoH9UA62yOM5iPkJNpAQCDBYgBUSQxMOgUCSiNkxV6H9YfHHVGUgy4J6+gEg8w2D4PfdpdoBWRZ+AZBFfxE6w0bB1tBvwB5jTLyupvVrKPODiQ52iL85zmKDRYm3Qy1+dh0WLBIg5GqvbL+xToBbgBbF9FSAr6oHH5QOBhvXBtuNjaM9O495LX7VzYWhgHPIgLMhgg3zrMT1yXLnsbixcKM/MqYqE8gyTz2YhTN61I0FWbA/sNWhis/4WJ6//sNnqkmJvli/iZCuC3i5Z+EVf1ogV3yzmYx5d51MXbJewRdMnIFHGDxS1Ex1YkclSZNTyLXlA7DsfC7TA2vlslRR5r0bRy6qAKoAmga6omJTFQtkuboxH+xxba42C6BFfTONsj+b6bKQ+1HIsV9JkJV0wFz9E8eY6Ny0UAAmgA/A6JlbT9XfMFGu9or/AV8wUJgGMReaVovtGqm9nJWiDTsnIAvzFJosF1iZBsyOwWRJO5zTPB6jrq/t5eM0knEhxfL+YXZ7/8ONCjYATYBF2KymDWpoYE9AF4s+oCat/+nUUK8DYAPoMpDF3xwLw2Tmq1xT0mS6JjchNP1BvESfYaswB/J702c70oDLPCcxYVJg3wCHmHDXffqZmgoNZEXFlwoNskz8HhdmgT5aqANLcOwG83TDGcS1YQwXnqPGKAK60h6G5ebHUNf2ZdNk7Y0gq9h9QiAOe3PTqMXKZrSoV1VByeWnNUvnxHMZLITHLHoGrgAu9/ywrTw+brX07Vg77Z3H8xpSCmDvvp/43UAWTBUhG8Zc0y0NsjB/sohTMHVyXYAu6uItmIpOXjtdX82j5cmYOaYYLJw7hwEYcUjIN3G3q8u659x2aY9DzoEY3o+u7tY3vZYLzHwNV7FAlusdaewUz5SZLn3TJGZd9lvsL66POFqArRnvrdOf7/RqKvePnCvnfuMwGTf9Azn3663lVw9Mlt9e3EP3vz79A6ldUkU6H5aKFsD/5329tTz5n0Vyaf9UwO9Cy36QlWEEATkUyz3oh2sAdB3VsZ4yVJj02P/u4nXKbgGW+A1Ygo3C7AcI4m/Alpn0rB7bAUowUmOnrFRQdnjrOunwDWynH5yDftEGx3KMeTL6ZkL30kJ8+Zq5g0UdrQ7Rzs1Exf8s8izwMFiAKUANOiGAlOu9ZjG10BdhfqO+5Zijz6H0Jv7XrYE+y21H0mQAE3GuuA76Q19gsNj3t5ffU+AIGMO0SF9dJguAxv9uEM9QQMTunV0DjF+mRM7sh2mzhNGI12Ho3HAUcW1EXYednzGZPn+ttvvjP86R8fPLCp1zItPLvDmvTJ4Zv0ruG9gx3f6Zd06V4/idClMAACAASURBVNvXll9+N5W646Sb3pEnLulUIUgrdc45vpGmIrFCEEjasoWK4371nVZyereUBpNF8rLH5sg5xzVKbwPY8+O2Y+0VG9DkM6DF7hMga9Sgzgo0LBkxYIOo2ix2aJNckMX2C3o3VECDlgaG4bTOh8ofXlmhJjg0W8UCKL4Zln4CmH5yUhOZv2qT3m/YqZTHYFvVXHFd/I1ZEZardvXKahZcumaLAkoYPKuDfktT2pRfQ+jciu79dz2K83kuOMYHKybaB1hOve2YCs26Jjo3tINrYvTF5cUCWXTMZbMAgwAmIsPT91GDu0Sm33GPoQ2AJUzkaVf+V8GVld+PnCsT/vBN3f7i3acq6Lr1iRnSu0sD6dOlgf79zI0nytlDx8pvL+6ZBl753gc7bj/IKnQEvyTHh9BlmckQkEVxxeuYqGCj0O+YuQp9E4u8gSobKjNPIT4EhGF2Q4Vo5q5c8/7F3YKonGXFvl2hPCKtn0ndt4t9XbQfCkBGMVkvTF2r+TYRLgOGADw4bPzyOy3TIKv+T14VQOfoX3ZLXy7b3DrsuPMfi+XOfy5RLzNAml/n/N/PlBenrZUxQ45SLzQAHuYr9HuvDjlqt6EsNqDJ597tjX1Kch3FNhMm6UO+dQBrAx6cKQj2i1FCACz65Wqs3H4a+HC3xcXWctvwTYbFBFn0zW0fZnRI/1bqcJEpv6HLvJlXJGAJkftDv+olv3og5YEPeLrot+PTIAvGqkWDGvLZ1h3y19eWyiX9O8iy1RulVkllufb83VMT5XPf93mQtfyDDdKsQYoa9su8pWVSt3ZVZSOsvPz2cmnWoKa0b1E7vY02LHglOheK6XPsf7ZFtTd+xmrp1Tn1lU3b7VuUxvYHcxrt8ZvzWb85P8X+Zx99ph7F7UPcQxDKBIfJ8MO1G9IpZOx8mJYQSwO8+Bt2xITsvjehn/KF+laHL2FSUoQoIdOYJOlPqDH2z+WCkvkrN2hC2prlyW1JTEuAR35TLHmt/Xbb+tc7q6XPkXX1WH+/+z/nqFn1oAptkiAXcFIsJot+trlsnDJJt5zTNg2UXCAEyONr2w0ymSvIguWCKb357DZy0deaaWRu/j+iWYmMjomttDcCmmL1iQWOQJzEKoLVgQGC4cEk06dDqdz30nJleY5tU0s2b9uRroPIHcYHtsdYMP85LoY3Ic8HIWbQTb0+pywdkR1g4AYS5Ros1pV5QvY7qp7MXL5BXp61Tk2EyCmu75fSavnJiIsVaNTGKKRTBG36gUV1bojIMxhlKrQ+uW24eqc4kMUz88TrqbQ8j5bHrYrzLvRjYbkej7Br3a6dmBa2mwkwbg72mSwT62MmfOqlRfLWQyn2CsaKAoN13jcOkxVrNsqrU1ar6P2Sfu3VrIiJEG02oAy2K0TZ50HWhbe+qoDku31ayXHlYMcG7q4np0qzhiVy9qmf556iPgVgNOA7KdMFAR+nza8o0kSbAxD7Tp/Ps5D/+v4J0q5FbRlYfhwA67F/zpGLv9dJtw+6O5VL0G2b/wFLD/5tprqV/uK8bkK/KPxNcf8f8c85Mn9pmVz/46PklbeXyz/HLdH26EdUFGv3Ienx6wmy4qOUO3O+JZc0D/mcI1T+MoSjTMBuwfT17zeWylmnHJYeK8AgpkAYN4CeeQ3iKWlmQLcOIRFIu4OzhBXMpoDuEGxh1Ji5IOuR/5SziD0byvnDJsl/bz5Bzrtnklx/TgcFW8OeWyhPXtFTTr3+DXniip7SrnHqA+PpcSsEkPXAz7rKhs3b9dhv9mwog89oo8f1u+2tdP0zb31Lvn1UQ/nx11sKgOviB6Zpmxc/WjxzIX0ExL27fINM/s1xahpkYZvym+O0/9c9nUpVwkKISdHMermArAu/1kxTHvFs/O5HHXVx7n516p3gnG6uSPc+FAvQ5PN+2DGh+uTHYDrgvDEKVAAaZgIEnGAuA3gYUKEf/E0xcyILJ+JwMyO611eMoKMuU41pDzMfXoP0h4UavVXZxu0KEF1B/obPdsj2HbtSgUc3blcvSAomQwAi3oa+F2ExwzQUY051U+xwbRYOwb0nvjefJWlG5L907WYZPWmNmlYprleiC7IA3DBH3Hvas2I6Lh9koXm776VlGpbB2uYYP6yEH3A0ioXjeBJDc24rbr2lH2yUGQs/lhYNS+Sfby5Xk+A/31whzRvWUB1W60YlctNj05WxAoDBet36xExt6trzO1VwhCvkXf1KgCyLDQQTBHAyRsgA1cPXnpQeQ7bhSfZR2Rbp1r6u/ODUtmmmyAc//3x9sWp6rjx3dzAE23TzI++oUJrI3BRrG22PAS0A1t1PTZW1ZVsUVNG3OJBFO/8ct1i6tqunAI/zA7JMpNyrcyP5waltYp+HEFqnUJR2VCdDJbWm7SivKXRKhF3g/rZrXks1Tpg28YD828sLtUuI7y2kAfUA5o8/P1frcN/QwV0zsIfWdfMs8n8I3VvUuLixjAA9Nz89V87p3VRufmauAqNfjZilIKj/bW/J73/WVYHVsb94TQFV98NqK4j62YPT5MGfdVV2ir97HFZbnn59hfx24JF6yosfnCZn924q3zqqoZx/zyT5Vs+GCtwAcICtE4+sW1RzIX0wVglwjKnwwlOaKqtFAQxh2oMt5DfaLEouIIvn6+FXVsjZvRqmzYWzlm2Qn4+YowzZ45d0igxiGQrQhPQuDNUnX7dIhHMWTcAHxYBVNpAFyDG9FsyCn3w4tJnQn4c4P4uu6cFgM066bYr844ouMuRv76UF+9ShbwCJRqVVZNW6rQrKKAAriwlm72ExvQjduF6FLOLusRZk1QcpUaEYXFMhCaNxagC0uODHbdvS7Pg5DqP6biJ1F2RZrDG/fpRWjDp+gFTXu5A+otXCrGllv3dhqKcox3YANt/p3VLatShVRgrTFKBq2ry18sDfUqgVpok4GhSr37V9PQU7gBkDSVEgC5ADsPna0c0qgCPqYua7/dLj0iDN2j60djVluCwYKiwZzJSBP45Vz64fp5gY97xmKmS7gazhV/aWZ/67QCbMWK3X6rJr7nCF8OrxExfneDsyVg9pTojSYwGyxkx6X4XtjC+ekOjIenVpJI/9c66GcUDgDchCH0ZdRPHUIR+egSpjDF2QFRIg+oPkf+l+7bo3pG2TVB44ABXACXZq5botGvkdcEUdABQgC1BGihNYq7Gz1gpsGKCMv9lHvZuenqunPadPU2W8qA8Qm/xeiq347YAji24uJDtBj6snqI4KnZRpqmw7Jr7la7coUFpwb28FRoAsQNPvHMG8q8lqXreqtolui4JWC/BGG67+C6AFoxUVLTwUoNnbQRZACnM9ef3wLDSh+BPjViuTBcPlMllsx0R44cmN5Zm3PtDgpIAc6nZrWVP6dKitpkXAcygJAPcwKrwBIAuToIn1WeSNUSPgKNfCgsx2u0ZyFgK2XJBlYSo4T7EBFs/a399Zo6ZOGED60r5xdXlpxsflps75msLnxlGLVJMEY0OfAcHkXAQ4cT8AHLTRv2c92bkrxSyuKtsq1z6T+nDkPQFY+gE7fS9EQjlY7ClAF+dyzXYGYjKBLBgvHB0sAK0Lsvx5jbrcj6hAolbXPRfXPeXWlHD/ywKw6OtXgskCeCgocQCRmd0wFQFuzMRnQMjqw0RFme1ckIMmCkBELCtKatGeoywIizkgzgVweH298vYKZbmsLsyWsWYuqAIMAqBY2M2UeGjtqtpfF2QZGzbkJ0fFmg1DAQHfXToU0Aq1mNEfCzfh9g2QRbgJgOpdg45XFotgosT04l6Qzw+g9fDId6VJ/RJlryzgKHWInE7KGvPgc0FW6IXE7be/OAOM/jVptVx/dgdls+4YkGKjAE/otQBNsFU/+XpLBVnorWC7Rl17rIIx2KkHLu4qr89aK/Pf3yDtmpTI+s3btd6GLduV0XrkpSVah+MAcrBaxdZkcQ1mvuMrf+F9vfW6MBUCijDp8QzDcpnJ0GWyAGOUp99cFSt85xomzC+T+wZ0THsWcsxDLy+X659ZuBtgSwGzxXLXP1Nm2kLK3g6yzIuOBR1TG4s+nmWar6/co9CivjMObGehpwBwYIIwM7KosyCy0HJPkADY4l3I+HFsXNocN01O1Dnc/X6KHLe+1Svm+wxIhDXFPA2oY7wwaV75reZyQrvaGvQVAGLhJTB1sp8gqnhDMs4AKX7DOBIk1QAlTNySNZvTCa7Hzlmn7fsJoaNMhZgHMRNybgM+UTkPfZBFfX7cqOw2pj7Ioi9o4i4/rXlGIbsdz/046ZbJ6XhY6LPQBv7o4dnp2xaVJoidZRu3SdmGrVoP8yB/81v3lW+vRNh3Edm1a5d8ummb1KpRRVrUry5LPtgoLRvUKPRx1eO/EiALEAWrhKnQROimnwIgAXhgg/jbTIgMjpn6TFgex2RRF8YLTRUFnRdtAu4AdsaU+W0beANIAfoQ4WN6hHFDP0QxcbuBPfqgcZAuPS4Nsrg+zI2ZAJY9LSE8xEKLNEP2jbbiTJrGZFU/+ED1ZiReFsmWCR9BITApf/P7mh/1SKegAXwRkgKgS4R1cvwR28sFWcV06yZNCCZDK+irYKGGnN1BtVToshCzo8dasHKDMlmALBYkgBMmRAAVP5gXOf7f76yWlR9vUeD1zLgV2jTs1fDnFspbd/VVcyO/YbWoT5t/eHl5ELCRKb2MASqXnUKfRSEMwwvT1igzgskQsyIgC+aLRRzmgeOaH1pVQRbC9lnL1ysrZh6I1KM9plaOZ9LPJn7/qoCsICuK10jo92JPeAwXm8FyHTdMSwY4BTQBpGDapi9bL49ddLhGnQfwYFIjZhmgF8ALEPvpKU3lxRkfqYbMQBZsF8ezjb8BYVHgB5D1+LiVerdqVa+sIQ+iCvVgzVKxzhorMGLbvS8ukzN61qugXYs63kx+MJwAq7jzZHr2YCC5XszRmBxxzIB1w9xJfLa4tE2jJ7wvY2eskVO6NZADKol+UJKkvG/nejJ89AKZubhMWjVMAakdO3bJjl0iTetWkw/LtshHn26VYeUJ0At9L/ZakDX0/6bKcUfWl083ppBos/o15JONKYHiQQdWko8//UyOaFUqyz/cqPsOqVFZJs1ZqylxtmzdLj84OSVIN2DjAiwAF3opwA+sEH/bfsCXnq9BieqtYKjMPBQHsgxMcZwLhgBK3+7dUk2J1hd0Ppig2HfbJZ+bEk0kT1t4KXJumLBu7eqpVyIFUAarBYDD5GlMFm1e8v1OWYXvtBFiwcg1n1aShzQUy8a54hZxxhyAyj1C5E64CbZZah28IbnXvjckdV59Z4Xqtaw+xyKCt5QzoUM3+GPmmgzRZQGY0ErBasEyWYGlQq8FCMOMiMbKxO+wUt3b1E7puZ6eqywX+wFSq9ZtUQYLhoz9iN9hxDiWurS17rNdRQdZfigHMxVi4vv3tLXyza51ZdlHW1RTBbOFKZBC+AX2ETPrhalrFGTZ9l99t1WF+FcWHoJQEcTKQksHOLvl7LaRASBDvDP6/hKO4jufO8okeS/i6oTqUzFDhITqo40BH3dHty1Vc6amWulZT02AiN0xUVksKxg5C5xKxHcCkRoDB+NmTF2UF2ExGSyuw7cCWGR9zHn0B5BFYTsmRPptYn5+A5xGD+4sAx6aLTd97zC554WlaiI1kOUHTi3kGQtxLEwUDBkM1J4usFFWYKwWr94otUsqK9B64921Cqhgr1h7+EillJZUUZxxCGzsvs5kPTtmsUyY9aG8u6hMurc/VPp2byQvTVwhXdseKtu275QjWtWWdxeXafDPb/VqJhvLo5mf0bu53PP0LLninCOVvQJAmWbKBtyACmwQ4Aawgj4K7RWgDHCDxyGAC62WmRLjQBbsE55+aKsMZLGY3/THd5SdMm2VmSIxEbKvV5fUeegn5j681n5RzmQZW0Wf3fMasDKQ9co7KyqAtWwPcqgwA6GjdofQi9miOvn2lEfaniohtWRxfYZxeee24/KOAh1iLEItmtkSJbPQmfcgIAvzH+DJvP/Y9u+pa+ScXo00ejhAgR8rALW/jF+lTBYsV1ShDiwX7dK+BTyNqhvquvdGkMX1hn6XaTPUPGP3w/2wwyQGuIL5IZTE02+t3k2LBduBaQ0GiEUU8AEjxG/LR4jeCVOblWIDrCgvQvpD4Vos2CtsDSDS+gZjc/IRpbJzp6gn5OpPtkqHRjWUVbJxAIxhhgNgYi50vSNDvPv728h/BPZaJguAhUCZsuqjTdKhOaBqndQuOVh27tqlzNUBlSqpbZXf/M92WC3AFyCMArABBLlxrwBPMFUwRvzGHAhAwmQIKANYAX5gkJ7978K0KD0OZBnbZe2aGZD2AU+nHN1U2zOQhTDdwNJl53SWR0bPTgMs+oK5EJAVJXznOIChay50vSOTPAohUuxkWyiT9MOtE8LzkfZCLmRJryFU37OdL6lnp69PyaZXiTuvf1wosBH62ck2boXuD3XdIZ/NUH0qFsgKFYrF7p37zACyKJZTEe0YZiNjplJhGA5XExN6JrRjFAAKYRoAMQZOLB5WaFDoP3PFCNNQ6HO9//g9MwJ7LcgKcfnomWCYTjm6WYWAncpcta9XIbjn+OmrtB4hEto3L017G6KVwtwHGOM4hPJm/kNLNX7GqrT3IeBn05Zt6f1cA9s+KtusHn+AJ84B4KNvMGq9uzaWcdNWKggz7RfMFvsNGAL2qletrHoygBsAzP87l/EKAQpCLhghTYV7OgBpaGFvtvvoXh8mBbymWCjQalhhkWExQZcBUGo9eLzcc27bdFoQYiHx1UskZdKjsFiRa27KLUen2+A4ksRSx9KJhGLsiqXpyzZ2+e4PBWhCvjOh+sSYRDmJ5DtWHHfdMwvkj6+kdH4hipucnvZgdmB50B65qXFMFE4oAgTbAC/MaJjd2IdYHIAFKDPwxTsCgzXk2QXBxPnuNSNyxwyNrtIvKV1UykTo64oIwRClpbI22E9OP67VQCPvvBsVnfcaz0pfB8Wxn2zennZaSHKP1Cy7bINMX7peLvtGSrRO/93zUYc+4ZlIn6wwl1zx1Hw5v3ejNGOHV6T13T0/fUYvSRsU+lpa4yAV1rvFPzdmVH8M6Q/Mnr/d/3ikrbFz16lHbaao8knGKarOPg2y8h2UfI+ziO35Hr+njgthmvMnvkL6HiqIpwUg5SVy6Xb+txcrNSFt0EnafvNiu/S61bV2mJAotaodpMfx4gJOKMWKjRU3nm7wSEDW8JeW64TWql41dbFH/3DjqMWyeFgv3Q7gYizo86vX4MZdIoAszChsu6F/K/375Numys4nT06fluMQzbrxjkKBrJBgo5DnLumxoUBDyOveW0FWqGfE7g3OG65Q3L1nuTC0vnehgYBimgjRCY65PuVcEVUQb/MO+7kBLcYV5k2itPuF+YoQBrQ79dZjlKHjf7wRSQBtBaAJeBg5qHOFMAnmHejGnYp7FwAvACQ30KgdZ0DWjrXr8RM5W2BUgBPzidWLOr9FmbfgpNZXN1gp40OfGLdh57VL5zv0z2updvzz+MFybTzdgKtJ54Yk9faDrCSjtA/WKdRkiD6GyS9EIQq3ud8X0p4xJLw0/YbPVAaGFw/vGF4gQANgavBT8/Url5efl77V4PH6tcNXMZMJ+/nS5SsTrxjMDbQ1a8VGueTUJvpVjOYDoBVqAU563W6cMiZoCxIJSLr1+4fJnf9aKkP6tVKhqXrlDJ+pgIs+47E05pruUuei11UMnIottEFGDepUAWTZ+PGV734FhlpA48AGoJeFwgCsry8xXQ1jxVf1iR1q6/WbGzbbuV8Uc23324w6h9WNuwchPHJpe28FWSE1WaHeZbsXxfQmLLYXYVTMNbsuC6HA+7x4+PFp5keZ50FvpgOC+kFEUwzzRJ2nLHSBgRg/GKcBFB985AKymEOYO/iNxcECknIdxNm6oE/jNFNmYMU9n6XPca8zE8jyQZX/vwFQi/0Fe0csL+aMV6/rkR5HN5ApgHqRM8aMFx+bQ/u31tth/TYQmHQuTlpvP8hKOlJOvfc/3iJNynPF5XH4XnFICJNhCNNcSC2E9cc8bFikLdAgYMGPPwNdzXZeZMAXnkevzSlT84K7UJde9Lqse6iPMj+pF7SmmuIoIcYx1wfC9B2ApOempFJKdCGBat2qCgyJJKLi3qXr1e2ZvtJ3zIaAKwAZoHHU5DXKbumXsMNkMR6UsXNTueDMXAgQZhEttMSBDRi2M3rUVREzBTYNk5AxbOyn/xT6++dLjpCHXnlfrw0zRWocUqYXxmHRsF56bynGyKHnoa61wxjC/Lksnn99eyPICsX+cq2hQFZIdo1++Sl/Cn3u3OOLCbBg1Inj5jpj+H038OCni7G4VAAVzKIAG5eJMUAVFcHdPQdgrM6FY3UTcxttWMkFZPnHuIwS7WA+JEAoZjYfZAEEAYT0xc2bmA/I4ng+kIiPFRdc1fpq/WAuYK5mLmBOAJRS/Ou3sdqnQdY7C8rknYVlGhDxqv67p4Vhf+NDq0YCm7nvb1D3yzjQc+1TcwiJJFf1b5t20wQk/XbkAv2/Z5tSOfOYVALnJOWBFxbLAy8skaPa1tY2OzSJTj591h3vqLtx1PW453nyteWy8uPPtC9nHNMw9jpembFWJi0sk5Ufb5afnd4q9ry0zThe9shMOapNqVx8eioQq19CmAxDaGtCMUFurkIDWZZmg5cM4ETKEJ4Fiz/DflgeQJROZuULOAvvRac00SjWrns0Y0gbiGr5EuKYo66ZUBQtR6Zn0Uy1BhDU3FCuv2ICYcLDc8rAE1orxoBxYRwAKzpRlZsPdVIqB1lmIiUliTGBrr4iRKiKuBAg9Ivy8UN99DeMGyUOZHG/WEB8oOT+75s9uX+wYJyD6/qygqxQrCLjGwJkhQLg9twXI0yM+06FBoTWdlQ0ev9dNhDA82f5AqnjgoOptx2j4Rr6D0NfmWJi2M//fh5CtjMXubolPwEzZkTTG4UEWQQ7NQDjM0IGCH0mLc6syBhY8FLfXAhIxCRK8Rk7wKjlUNQ5+pqJ+o5zDCDLgpkaoLXzs486jC/n3adBFkDoubdX6wDe++NOckrnVIobKwAWAife9+NOCm6sAJa+cUPqy/rcvk3l6v6fJ3pmGwDmjpGp1AKUl244TkEMoG3g71JJmHu2qS2PXfZ5oEf/hXD/d4+LOyfb3esBZJ3XNzrQG3UH3DdVwRPljKMbyq3nphgSvxx71TiN1k0BOF18eny8HbfNxnWqyn9uiDbr7Q0mw1BeSC47YkJuJiMXJEF7G9DA5RnxJeAEcyFfhkxUxNvha/KHxzeUP725Om1OBIxRXHv+ntZj2TNhJkM3lYjt42sPgGSmPmO72A7YMk3WyEGd0qZAA1lMVEzOgBfYIcYLUGbmO85RLJClX5PloAr2jImPGEcUA1OWvJj+AAqTgCwzqcJkGZvH+GEaBkTuB1lhQFbIoKOmw4KR5R1dt2mb3isTN/MbcI2A3cTT3FuKhS+wkAamt7Rj7IMhFDvpztNJvX9heCxdDWZ9QAPFwIHL+pjZCwBlwnJfY2TgxmW3jBFjm0XsN/NYaJBF37kGQBxACLACsOJv5mAAo/uhli/IYtws0rsLtOx6XLbL1bkxbtRhfgdsIh8BHFJszPZ5kOWCIR8suUDq5E515b6fpFLUUEZPXC3X/SnlznvLDztWYKRguL53RypStA9M8gFZsEO0R38o7ZuUyN+vSuUWdAuM0+WPpBYHCgzViMu6xTJPLiCi/oQ7eqcZN2vDbzMKUFpdH1iO+Hm3CsDU7WuIiaYQd/yQXoVukD8mHRZPdFO83IAFFlWABoEMTWfEdsxT5qVkXnmWKsRyt7lJYzmGiZ2Fvt2gcXucxbL7h1bl7UXrlZHazXto3Ko0QOL6zRzKGFBg7ozF4n/GhWtnXJicLD4P142Oy/U6LBbIMqDH/aC0rFtN7xX3xgChby5MArJccyFfvCw4mo5k0zYF4C6Lt9vLXL4hxHtCUyE1WXsTkxWyL4yTvcvcG+4XzLElBMYEbACKjyPew1QE8MX6LgPKTGiOvs9yLdoHFe2HYPH9ZyVXRyB34ed5RCOKUJv31cxvnMMYKTSwRC3H1O2nkYnSFCEgp6D3wmwIADJRvAGwJMJ3u84oAbqbXod+wxQBgphDiAYP62b5BkOALJV0OIAJ0Kia24dmK1PP9Tw3aU063ROieCsmggeI6Yfn5DX6nJg51sChn9g8bk7IZfteoclygRRME4xTFGgAsABCrFz2x5kyZuZa/ddYKtsH+zXv/VRqGh8Q5QOyfjNygTz12ufpRwBYvokSIPb1Gyaouc4t1PvbVUftBp6o4zJU/B/FfLnMGHXi2DfGESBo58/GeIWgzJN+vUU9lKEmZ7x49sUApJle5ELGPZcJwq9bLJCli0l5dG5YKoDe+Sek8uaZ2bJQkGUgmsWYc2EyZNL2PSv9a94bQVZIr7hCPpQYq5AslitBADzcNGqJOjiwINpHD88EANlAFk4q3a97W4b2a6VgjOP4YOAYQAkhEgBZfGSw2IeY99xnJJMHZKZ3zQUMfNgBCgEA5lXoitzNrAWw0ZRQTsJnE9GbucuAmbE5ZrYzhiyTJiquv1Hsl22DZQO0MLb02cyDrlnO9ZLMhcmK8hDkevsNm64mQRgt8i1aYm9S93CMq2Xj4wpvRPMetPMDCtlu/d6nzYXcWBcUAUhM6+QzPe4+Ayg+iDLdFO2Sj80HRLmCLJ9JijJpci4X9NEnQI+Z+OLYpyMve7XCc+2zdVFAjLFhHPzijlUc0+YeE+KLzvV2y3XxDqXHMsBh3me8hExYyz/6TJoderB6msFcWJgGJqG6NatI0zoHa5eZ7HjREIljbuA3x1Dc48z0wPbQE3WuY1fIuOd6Lrd+sUCWa7YzjRysBV+pJt43kMWCiVg9G5PF8f2Hz9DQG7AdmCNhxbjXAKt7fthWwRx/w9bd99JybFNYgwAAIABJREFU6dOxdlrob9e9N4KskM9fISAr1IcSY+3rsFwmC6DA4v34uNX6jpp3sOWyY8Fngbeo5zi88DfbLcGysb4swDhwfOp9DOf7XhSSmsgP42AmQwuSynvhmgENMPgMkWvuMmbHGC87xtpxQZYJw0mmbObEqHHIBLIAfPTTTHCuBsuOc82iLsgCFAHQENADenxNlquvsvlbP4zK7zfXyLEGsrgGA5mMEeErqIvpmXAXbHOv35gvrnmfB1kuMHIBiQ9CzCzomgNdxsY3E0YBIhdk+cyZ/4D57FQcWHLbNGD33MRVKpK34veFto+7alyFU/psnX89VnnWfSdVOC4bsIx6cUKZ6/x8XEknq1B6LPO2w5RnXyX8Rl+14uPP5O5/L9V8Ze7ExSSMmYzCQuuaFTZv2ymnda6j6SvmrdwkLepVlaVrUmZiayNU35OOVVQ9N4o0EylfdmixMKcQ/RrqG5MfkythKUgoe/UzC3Ux6taiplx0chP5wysr9JqMHWBMUiaajsoI2HY7fzFBFuejz9xHJkp0cPSfRZXtJoynLxojp5yZiBO+Uw9NCPW4ZtqF4eA8PB84QRDuwrRfVtcPXrgfZMU/paFCNsAGkbDbUidxRu6TBZO0FDnKmNQ4SJksmEmebZ5ZtvMcW5BLQBkpd9o3rl7udbs67RFM2yGZQNoDaI28slvOaa+MqTFhuum1YKt4Zv0QD5zLQJQxXj6TZbGmAD/3vbhcx9HihCG0N52XBRSlTV+E799xA0u8G306lqpEwQVemPdNZ+aCLM5rzJLpqAzkuOfnfIxB68Fv6qlpn3ANNga8/1yvxchiu9+ee14bI1sPXC9OH2QC5CyI6j5rLmRQo0yGvtCcegZyXO2RqztKIiT32/UBi/uAuexUJhG5y8S5oM/tDwAKEbolo4y6Ps7t6stc8OT2yzWP+mZCX5+WaSE/+aZ35N0VKbCRb8knZURIbySLWG0Z7Umkiolg+45dsvCDzTJv1UbV+LCNr1sASUnVA+XN+Z/IWUfVk8mLU5GBj29XS/497SMZfHpzmbz4U/ngk60yd9VGncjRBvHC8iKH7Hu+Y85xrg7E96hj0oCdYSKkz/alx9cgYAWPPdOu2X4mGMYGRgcWyPbbxBPquqM8x8wjlL64wWRdBwU8A5nk/UjRADJMSRb6wUAmbdnXry3YFo7CzgcQJ4Ar9dw8du592Q+yop/SkGxaKL1a0gClxQi9AtBCK+kCxUzvt8V88oORGvPEsb4nHdu4RvOYS2V7aKzgBCaGdwMtlAnlqQ+7c++Ly9Iedy7rBIjjneA9AMT4BQAHGwx7ZMXMbgayDCAaePHDS7jelOjNHh+3UucjCudXLWifVDR4Y7Jsn0oFzmqtc68bcwsm0z6G7LyuVs0Fd4RyQHxvxcynpkmL0rQVMi/7x+4VmizrFHomvAgpmMPGzFhTgQliu5nKDPzAGr1VrtNyhfBs/+8Nx8noiaukQ5OaFcTfSUGWXy/OTOgCPh+IwVadesOEtNnQNfXFgSw8KAGOFBekcU1mfowDlui1fveTTvLkayvkvL5NI3Vg7kMQIt5OPvFsQpyX63BDN1gkdptoZyzfoKaitBC2PPIy9VwhZlQ0aPabx5Jbl79D9B0d2YqPUs96IcUAJowPk4UBJkAWQCopyDKNEkAmNTG3Soc4MJAVyjTkgyzGGSZC9Rz9WqUj6tt20l1YPDD6ZrGwuF6KASnGgH6bN6Q5Nth+0+twDKyflUpSSfp0qKXtANBgPV3AtR9k7f6EhmaCkqT2AeTzA+uVKQZVkvcp1D31z8Vc88vvtNIYX9kK4ABAZSyNWx+2CcYuzoTHswxYcM2lgB+eW1hshOcuI6sfIq+nUnDxXo2dvU7rZEskDcjCG493ChBH+wbGYIA0DM7wz6PMsw1QFJUmiA8h+ti3Y20FWQBC//zMVzDXXDcmRrcA9CzKvAsIAau0jYOEmxbHvWa3Pm2wzx13tjGWrlg+2/1Lun+vAlmuuBwBuMWGArhQDIAhfjfgYmEPfO8/thMaAZYnG4MUx2S57FSUVoo++ebEKG8+H0yZuN03kZqwnnZN4G/mRMYAgGZCf2OrosJKPDdxtfaLUBgAw0wlBDuRT0ybUOEP8gF4SV+OuHoh+o4OhnYK1YUYi8jkZPoKTKFMjkw6mAmTMlnolgBZmNdg7i7o3VAnQ5dCL4a5EHDEpDfoG820r5iBXM8/tFemwwKEwUgyORNclXAPTOj00yZOA8VmXrSAqpZY2DxKAWl8KWMefvu9T1XjhZgaU6k7+YdakEOxNTyXIVmkXDVZocC2vV9JnDiembBarn/m8/yC+bDn7vsc4kMp0zxCrsLHftYpZ/NhoXPTF328q1vNpy9Jmch82s50TKH9ztT2XgWyfEG6Gz+Ki7BYWpgMDZAY2HDZJAub4IZwcLVUvs4pCmT5eqm4eFeuKD6TF6HLSBlgc0EWJsa5KzakQZSBIwsHAWhscmjVNLNnJknXnEm7HZqWZNSBRT0MIRaRXAIahtKCcS25LhCFvpwh+m7ekCEWSjMZAo4AScZc2Vcr4KNby5SWgZQ6FifLzIUkhsaUunjNZv2yhFEqrV5ZGZ1/XNlZLnt8voI3vtABH8UAWdwT6zfghr/tq9z1/DMzJ/UBYvQbQMgESfogP6YX9RG3I5IHwLlmRt8UCrji3Gy3mGj2rIR4P2hrXwFZIb0Js73DALo7n18s/PZLoSl3QkglMs0nmA3pY6GsW6Fz1v7jv9gRKCrIGj1uucxZ+om0blQiUxd+LFf/8Ei540/vSpc2tWXh+xukpNqB0q5ZLZm9pEx+cc4ROhK+0J1tAJzGdapViD9lw2baJBgrmCc3YCcsgYExP+yBe544Jss1P3K+KJbKNwdGCeN9tsnacZk7H1T5gAkwSbG4YHY9fh8xsxLywcJXJNFnhfiqy2XCC2VqwGyw4N7PQ3rsiVcpRN9tsQ3BIpqXoQVJtaCL/IbRMS2ZxfYyQAM7ZfGxYI8sMCftATYAW6ccWUf+77WVGn/I6P8QscGivLFckIV3IcJfPAGjQBbXZk4OgCwT9yOWNc9EwjPgTWgCWot9hqnERP0uSweo/NHDcyqkEfqqgKwkpjobixAfGe57GsdiZQJXdnyI/KnF0Ga518f7BKMFsxVVTJKAOQ4Whx/+NukDv/F0xgzmOvUghVhX7gFdWuMg6dzs84T3e2Ie3H+O5CNQVJBFN8o2bJXlH26UQ2pUlhYNSmTpByktRK0aVdK9rF3y+d9+yAYqWdgGH4D5+icYKo43oAXAgC2C2SKIqRvXKgnI4twuEIoLLOoHAPW1W67Z0Y3q7l6rAS83bhb9teCngMmVH21JR6p3tV0u0KKPpPsBjHGuq8/6PJ1Q3GMRYrFPQvnb+UOY22gr1wCAyV+L+Joh+u56Y4b4ms4F4BY6BiGYLPrgM58+k0WdTzZvVyDoptXhbwOHsHKIhjGNPvFGiqmDsYO5sjRKtFNKWpLyIJbmdekzWRYN3tLtuOO0rzNZubDQIT4ybGxhdMdcf1QFk1oScOXemxCpvUIwytneqzjzpmUkQMjNs8lzmPpwmC1oEQFXRLankA7shpGL5fvH1NdAvVu37dJ4UFu27ZRj2hwiOPyY93O2/mTbr/rF2evkzJ71slVVDRV5TnkXi1U4Rzo/aYuaFTS1uZzzsddXyoA+jdOHLFn9uTYTHDJrcZk0rVddytZvlZaNSuTFie/LvGWfytCBXXI5TYW6RQdZufbM96ZzgZQLVmg3ijWKYp+i8h4mBVmcxwVDgBsiuJuHoF1fnBehC8BMjG/HukJ/A1l+4FHaN/Oib8J0GTjXbAg4u7ccVPr9jLsfhS72ucRtCsGGcB0hJthcn89CQYYfODVErLA9CTYLfU5svKNAFhM6E7XFRIKtQqDugyzagM2CwTITISCttEZlWbcxFQ+NxQZWa9SgTuXRwFOiYGOvfJBFm645cj/Iin4zQoVsoHX3YwOwMOTZBRpaIZfCvEM7ST364toOweZn6/c5vRoKYMstPI941vEbBotwMbDIx7erLW/OTwEXQBYi+D4dSmXGsg1y1tH1ZO36bWkHD8z5sLZ8IPS7Z7rAbFEuO615VmF7VJ81uv4tk9WjkLaH9G8dC7bcuoCXRy9KpQiKK4CcJ15fpbtPPBxvyOaJABPelBaHS0NXON6C2cbd9g/8w7sqkFcv8bNa67lfm7paxk77QKtUqXyAdGpdKq9MWiWAr65t6yi4unHE9L0LZMFcTVu4Tjt55gnNZPQby2XAaYfpb/5/7MX3ZOnqDTJ0QBf9m23U79u1gV6oH/jTZX5cVom6cd5+mcIm2IBHgSzO/Y+3V2kf3DAMbngJjne9/6w9AJDlWGQb/b74m60qRGD3++v2wdLp+NdPW64ezD3GDePgmy2TiN7dhzPEYp+EUQkpmp10+3Hy6NhVgtDbFSrzNXjTyMVq+qHgwcMCa3WY0NxjMBURB8v9CmTyuOKpBTLE8VYLEbzVF+qHaJNrdE0+qRQjKVCRnmAczzs3NRBgAyBj5jTGgmKhDvjbrR+K1XFBFv0lHhcLpsU/wqRHidNkWb80Eew13VJu7eUBCk1TZSJ+6qLZMsCFqXQ/yPr87U/KZIVkfFx9Gu/A5Y/NyTtFVb4xqvzF+YsAWsZkETAVAMAcZIDJvGMBWQTkTYWSWSNVDjpAtm7fqXMYxZKkc+wBP3y5wmUBfHQOq1ctKRZRoMZ5rGiIiZ+m5Dx+MeBi2+85r50MOq157Llu/PsiDQZqhX4BeLKxYC7I4tidf/pa4utJrQHL5Ion56eP0fhj954g0+atlcdfeE/O6N1ctmzdrlaw7/VtIY+98J70aF9HPvpkq0xf+PHeBbJ08rv/HVmyaqMM+3lP6XftazL1/74tNz42XYHVSZf/Ry/0gtMPU1Pi2KkfyIhf9xIzGfpsjQtM/BANFrrBH20f8ESxTy5YOfOYhgqs3HQ4fpBSnyHjGNNJ2fl97ZVr7otKhRPHpvmpdlwtmMvm+RqxpAmso57OEIt9EpNhqInaQjeYBxmaoXvObatfd+ZpZ6JoFmq+XjAZ8ds/BpreAmHa2CCspljsJf4Ood/whfqhNC6uOYLrI7DmSR1LdUyYpO36jAFqVa+qxtFikjdgxXhhcqAY4ASgMvnDGFGKAbIspIZ5BVrkfv7HNGhgMcoDyN3m6lvoq3usncM0L24sLrvnbn33HQnFvO6twvckIGvW8g1CAN4Qxd5dnv27nl+iIVEKLYVEXXfPzXXyjBfq9ZvpetznwP2osZyM9ptnlHfXUtU8+PL70qi0StpBg1AjFN6PVOiREul+zcTIUwN8hpTHm8rUN2LG9R82PV2lS/Oa8ur1PSLZJo0vdcvk3ZqDZYqKuUVFH2TZwYAtAobGmScLAVmYGhkXxpECwHr1uh6xfSz0WfSPL4q5EJBFadGwRD7ZsFVO7NpQxk5bLZd/r6OCLn0w2pbq7wtOO0zu/dtcGXF1r3TfXCDhB938xg0TtF5cSAVrxNdnuaAoLj6VOzhRgUeTMGmu2c5tz8+t6LNjrunPz5PogkmXpYvKTeiDwTi2z38QQiz2SSa6EJom+m6mQgAFAmmAAG7+RPDmb9gKFmnYDL6Sxs5dJ8RDoq5/DF+ILsgyYTXAwo2RFWKxjVrQQgAX12TI9WE6IMTBNWe0lFufW6IsDhMf29AuEdrBj1Fjkzvja0FBGT83pEGIvtJ+koU99GSXb3uFmojtvF9WkMXcAMBCuxmiYN7TIJgPzBRATahSaFgH6wcfnHxQFRNoRZkOCx2HONBj7ZqZ7II+jSNBEyCk9eVvpMEIx8UBpqi6LmDiOHfutH0+WPKvGZAVZeYsBGT5x2pi6bNaFzrciY8vCsjCNNiyYQ0FT7VLKmtnpi1Yp+zVvX+dI2f2bqasFoDrxG4N1FTYtU2ddKdNl+QGGrWdpmOKC6ngXnmcd2AcyOJ8p3SqK2ce06hC8FK3Td8UiSjfFdT7Xo4cGwWGMuVPdAGYay6lLReAxaX4cYGeHyMs05MRQm+TyVOJyfqoaybkbRZw+46pUDPTl7vp3zRqsdzyg9Zy3bOLlEb/ZNMOOb88zhPmI40AXB4DicCbuPZzDEwPpkIXZFni2UqVKqkpihKC6YuLJxbKTGFjz5gAoGCzCNwJ9T9t2QYFWnjQwegZo0VoAwJ9Ll6zRV69pnvaTADIgsVCUG77+GIuBsjSpLeVUgDYJmb7wufeEBcLplL1H7dN0XxkMJawcJaPTqPB96ynJhV3crfgogiIMf8OPLGRDP17Ktq0lQa1KkvDWger4BjGiwjXAFFrJxTICqkhDMUIMwbZAG/Ic7lsd9vLxwUFMnjwwRSHKABKgNb4+buHjgjRPm3wUQowDBXiwQdZvBvMuX6BNSI6us825QJGNDXPi8vSTfvnQu8UFdjTPy5uLGHeMD3GgbOk5kLfTKj5Ca/rEeoWJmqnKCAr0ZkzVDJwFGViMwDmM0NxzfnegaS1AcSYFyKJlDEnnty5ngbvzFYwKXKshUiIYtRcXRXtPxYhlM+WpJoxIFr9Jae3qgD4XCF91PjQf7+PPlCLu8YQ5rBMuqxQnklulHc/4CRmPgAW4IKwBSnmJjXxWiwltlEsSKWvz0FQjSdLreoHps2FIcYmbpEN4d3J9diXPGOiqS3ObavXaeloAE4AGgAYIIv/MQ8CRIy1s3QXpvfgfxOS6xjeNTXIwuMu7PSXSRoTJuDGolkTTBVWEk8qzLb0E50KoFmTxN42Ve+tCX/dNgBIblgG3OBpa/TgzhoTjHY4D9qzJnUOlgv/b66CT67XciWmQdiFFZO4Z5sj4vaHjOkWEvjYB0tUv0M9m7RNyBXOZRkYQrxTfp9DjjFtF6OPbp8Zi5t+0FZgtgotPsiCsUFUD7BxNVach/cDEGOedrmAEf88AJdRV3SRVpe/UQHUjRzcZTfznw+yAEuI4dnuA0Lea8AgoDDquGzjxRzhmk9Nh+V+hD0yeo60aVZLlqxcL9WqHii7doqc1quZ/O2VRfK1o5vKf95aLkcfWV+6tsuODeL6s1eCLEACYALgAwByCwDmjpELNAdg0gLQ4gWH1YGl4jdAi5AIiNhzLZgin3x1uQYHPapNaWQbgCjOQfsu02Xn4hoJPjr3/fVa7+r+qQUxW+Hcv/n7Ajm6bW1p36RmLDCkzQf+vVj7mKmee74QbE2mCOyhFmj3HCzQBpa4FhZOQAUggxhJlosP75zzT2ik2/xjWIzJ16fgY9IamXJrKucf/xtQCWEqzJRIOwSLaOZa30sOdoYxgaliHPgb/QYmVQNVbvJsQiDAgmEmZKKD2YMFYzxC3UMfZMFiAXzQkXE/LfIzYBD2TT2nhpNGpLLek+7Xvq3ifrs/ZgLmetzEz/Zs+JGkXd0ez40bMd+iyH9VQFYmYBKKZWUsi+X04c5hIdksa/fLYj6MAllmFmMfInULg2DXBsiJ0iyR6y9OLO8zXouGH691faCmOth7T6jALMeZ/VR/9sKyCqJ4+miie1/LlUn3ZdfW7dcTZfqyz3Mu+qCvbP1nMn76B1K92kHywceb0o9RzeqVZeWaTdK4bg1pXL+6bt/nQFY2oAFAASixePCAcIOxn3+6eYds37FTJ2LcWN9dsVE+XL+1gqeUte0LX030Grf9+alr02EbYEmi7M3Z+r237y+mLitE2zZ+7qLA4gqb4eqLuJcn3TYlDQwsH5+Jt/1jLLkyQTd5qTFNGTABXNQtqVyw6Ddb4NRQixlAbu2GVBgDtzDJ8l5g8mN8LLihLxb3/6cN6sMmMS7FAlncQ/rX/bq3FWQBuExHhrcV+2Gu2IcJEWDMNQKmLYo9+wDLmDfvv6C9XPr4PBnYp5Gahrl+M5UaqHIZOmO9AJd+xPdQ5sKQLEtIhiVTv0JGd49izHr8ekKQHJ7us16MVFvMX6T1Ib1PsUqhqXgygSz67HsNwuys+2NfBV+wvFaiGCjb5wMpX9/kt8U7NsYxz2XSVik7fcvkCpow81b0QRZtZsq7CDv2o4dmp68pznxZrHvpthuMyZq26BPp2rpWuu0lH2xSPVbtGpXF3Rf3t07miz6Rlg2q6zFJipl5+Nru2KSGHFBJ5F/T1mq6DRX59W+lX+pRAdpYOAj4xo3CNAK4wnSicXqGz9CJm781Cm95xF2CHlJIXOnrPtCIsEis37JDPtqwVdtd9tEWWfHRZ3J40xppMLji489k7frU/r0RqIWY9KJ0WaFMhdnAij03LpDINx+WAY7/TFsj1z+7MMkjGVsnWyyrUGaZYiww7kWFclzwmSxAFNHpTRsHswSoMxOnBSaF0eKdxpFh167Ul66xk9ZPzH68jxa0tFuLmnLZN5oqSLN9tA+r53qPmr6P9tyyN4KsUGCX68wEskJdO+eJ0n6Fmhf8Fy8koHXbDhHqJtNEAhuN5CKfuF+ZQJYPfszDzuJcWZ/Mm5BwBxAYLkDyxe76QXLvCRUuR0Op3Dy5AoPkApw4kBUFsGCqMUNScgFZfj+5Vpg5xofQPnGi/IIm+AwHBwNZJ139uiz9cJM8OriHdG1dW0666nUZcUVPKdu4VU6+epyMvO5YOfO4xnLAt0bq73t+0lkGDpskQ3/YUfp2qqcAa+A9k+TVO/okBllMoiDw/kfVU3CzfvMOad+oun51M7FOXbo+rbvwx4ABv++lFardwSTBZA2VisiWSZwJnjrmmWYJa2nHR9CYpCglVQ+UDVt2KEBjwTi0JoLaKrqNCR27eNPSg2XDZzvTX+DFurH5thti8o7y8gm1OGcKE2GpKPK99rjjQvQ9ieg5xNjnEhQ2n3EKpQXyQRaMFLGyCCvB+2PmWhPgk2MRptFAEewkwUdNb2cAifnANfNa8umx13WXrte8nWY9aR8G3OJxMRZRyaHZHgpohFz4Qzwrdv/j+hUK+Nt54rz/Ql6LnctM5yy4zO/M5yzkNnczV9j/broas2hYaBA3vQ3AnVIsYGh95x0eeWW3nAXxcSArSqRuIQx8kxqA6PHXV6bZJJep8tuJY5N8LRTXZea9KJDFPUI7BajzwZ4REbmALL+fXBNrr7Xvs2v5zIO5HBMUZA27sIsAtgZ8rYX2YdiFnaXbpa/IsIs6y8B7JsvU+0+RfjdPkDOObSxjZ66Rso3b0iCL4y4/o40CsD1RjAXjXEzkuP8TbZdCbBJMS9RhO8ALlssN/ub20V7YujWrSNM6B1fo/uwVG6VXu1qa+gOg9dbCT+TYNrXS0Xr3xLXmco4QZisfCIU0FTJRP/TqShW1M3GyiPIios2BgTRzn044t01NRwt3/7cExDAWFq4BExH30fLX2YQaapFNssCGmrxDubJHPTfFAlmcC7OesUguyGLhw4zo7jeTMN6RGoSx3GxMO8ZY8bHE/UWLVrZpm26PAnF2nZzTniv32r+qIIsxCMFsu+AhKjp7yBhc7n0DyNu7jvXBgnti6aAQxkTXqXPb6VzPs0d9/r9x1CIZ2q+11uF/fpOA3Rb9Yuu08gFaUSCLNc01m7kxovyYWMydRGF363O9ACQ+SEp/8lpanM7/aLHiis+cEQkekb0Psj7+Y990dHlry4T0rqUnKcgCsNX5SSpMFAW2DUDZetCbFbqaySSay3qZpG5QkKUP7IVdlJGiXP2D9nL1iFmyeMRpCrKO61hHbn92npoER11/nAIumKyW9Wvo3xSAmBUQMSUusFmSC3TrWJoAtqkZsNy91UwLqXNVTLRpXzZmfqJOaDOfIeykUXm5jptGLopNm5Ayfa6XLnnkeArx9eqzKSEE9XYfMUXCHFqiX1KnsIhy32Ai+EqxBMCZQJbqecq9D9HyMPHius9E45qXQ/U9m5s81xcKjBZD/GvjXwyQxT3Ey89E7KkFcIF+3FjkecA098UFv248M5gtWC5jwb7Vra78/r8r0tt4XgY+NFvF/hQAObnhXNNg1Dbq7usgK1PYlVDA356fuOjsoZ4rO4+FS1Gwfnipvtfcf+bYC3o31Lmfj+luLWtKrWoHKcjCPGVeeKw5xnDxHPKx7bKenGdPBC7N5YPJB1lcg62h9NcPwsk+QI959Rmg6nfPjArmPmOskoZ4iIqhZeJ4vw2/j66J0F27k4IsjokSvLMeupHmYbeGntlCatc8WJauSuGMWiVV9H88DWvXTP0dogQDWa0GvqjACV0Wpr/BD0/X/2/80xw1I67bsFUBGGAKIIXuCvaq22Ep777OrWrJcxNW6jH+jfBjZuRz4SbY40EiRQBoORNYQjg3Y+mGCrE67Lyg9Jb1U7qvFnWrJUqiGddn1xbNdV52WrOMKRB82zWxgcgtxQtGTij3pbJz0s8ooKoed70b79b/EJ5uriddKJGuTZymtWHSIyzDuof6pPU3mHzR7ZiLv+W985ksQJZmuN+0Tb9YU+bj5epZ6D4XIfoeFx8r6pkIYZqkXRbOXSK6aKCzQOjONTIBMkapxMqbFZS6kaZV9L9mi6xYt0UmL16vCxAsgJlWQi2GSUBnPu95MY7Z10FWtnsB0EL0HSo4Z1wgzhDzjt1/C/wKyCKMAdHRLRzI/+vbWCYvWq/vA3MgpmrzsuV4mxuYXwD3mKmRf2DJcNNN2YcR5s53V4QLquo/w0mBVqZgpHFRzn3THusErJOBL0AP6yVzIvNFt2smVgi1EOXl55vr3FQ7mYKRRjFYNha5gCz1MP/1W2lPSvoOUBz4h9kKHpkPR/z0cClbu17e/3CjbNu+U1o2rinT5q+VRnWry6o1mxRgDfhO+yDTSTCQNfjhGWoetPLYy0ulbMM2GXBqC2W2AFgwWG49/gZsnXFcYwVnALITO9eVgY/M283VFDBB2P2kbI87OlEPX6YcS+5DEpX00s8PVUjffNTNAzD19mNib65f30R9PLy+e26SJyQqOFsIk6ErwCZadIjIzq6uCfajb8fa6mzAZGhxj5g0YKiYVDExZQJZw1/9WqN5AAAgAElEQVRantbeYS6kDdgRY0QYvxChG3KJ9B2KObCJmUXCFguL/2S5GwGrfMWyeDCOtgiZyRVmx0wlTLYsMPtBVpK3KrpOEpNx0tZD6piygSz6FOq+2/VFaRRDmg1trHmGeZ9tfuCjqkerQ2THjl0KsjAB4gCFc9OIiw5XsJX6eJshZx/bQOat3KTvx+PjVu/GZLn3KtTHUdz9TxIhPg5kZUsj43viAbT42H9u0po0wLJ++d6FrMeukNzvg7+exYGsTPkROXcuIIv6USzdoxcdoXozwlqEso4leV8LBll/enWZfPvoRvLJxm16vub1q8uyDzfp7+ffXqX7FPFv3Ca1alSWmYs/kU6taun/M5d8IiccUTdd3+rE3QjV3pzfPmsySffC40R1cUDGtyXTlm+/9UGWnS/XZJyZBIlRNy8q75PZuuNyQmV7CKIe7hCTnQlPQ5gf7RpcF3AmQb4uia8E+4KpUCN2r9minmcEssT1H5DFi08x86HpfTADAELM3EgdVxAdylSYy+IaymRoujjzrmV8aNu888xUzjWnFhGy01dWZg+Aytc/OR0x0RlQC7nYJlnY4xwZ8vEW9Y8xuQDmx2wOE191Jkvn703bNXxHSMYmiqEJ8YFHf3N55/z1Ih85SDHGx5+7s4V4iAJZ2QCWncMP75Ap5IG/PmfyHvSZrqi1PRvASgqyuH7eZyNifEAIsILRyuf+ZltHM+0vCGQ1O+9f8sOTmsuvz+4ggC3A1W9+1EmufnSmbjvyp/9RM+CfrzpGHnj+Pd32rSFvyL9uOkHrALYo7PvLVcfIz+6fIg9e2l0ueHiOjC1fGKM6zyACLjLFyYh7eKKivlrdKIAV9QDEgSzasfxQPHiZStQLkUmMF+Wx4T7cLBquqZCx8VkvrsVnAs/oWS8S1YdYWDBZPTN+VcHhDxhHN8o7/1tcI0CDagAGj1fwzRhMX7ZB/nFlZ/nu3QSvPEi1CNee0VKjeqPZWcdX64Ud9fkBQEAhE2mclC2Yx0zgGsJUmDTkhPushPgqxgUcUAoYxRyCpsTCIwC8YPv4ugeYaqDSa7srqKIwnuy3r3o3DEooRiMbyALsch/9wKD0T4Optqip91Bd0G+bojkrudcAaYChn17HPcbANMfSjhsjiH1+3LUQ70IhC3/UPLKnmaxiAK04cXeI5990ZgBoZACdm5fo+84ijKYTUMTzxYfW0H6fh/phXqEOdV1dINu3bt8lT0/4IBXyZ+N2fXf8EEGh3o+4tSNTKh5/TUH0TQiEJKwN74Ifsd0+4P2+RNUFTMF8+bonP7WOD7KSAKxMIAt2/r4Xl2vUePrlC/L980VZpgoBUEmOLQhkAaL+8PPu0qllLQVIMFEAKEDTxd8+TAEVTJXLWr3x7loFW1c9OlP+cGl3+eaQN+QvVx8jz09cpUwX+5LmN2LAzu/TKBZs5QJkkgIsBjUTyLJBzwS2oti1OMGftRdlVozLjm7H+A9Ykii5dmwIgMGX6gvT1siL09YmeRYz1vHjPzF5cn8xYfGb/2FgAFFMjmcdXV9emfVxOu8d+/sNm6HgwddVALS+0bmOTFz4aVp8HZpRymUAQn3N+8Ef82GA/H6HWkSSgCzyLSqoalFTPQu5tyxqmHktYCgAi3hZgETT4bG4cP/IS8m9tmPwGLZFlqj2LoNpqYiY9DmPW/aDrM9HIzRjEwW0OMfJN7+Td5BS1zyvcZtunaLe4vzGJGgOEPzPc2MheJB9qBfhoJTsxVjtlDn9IGXMzdTOfMKHi3k2u89LsQXxcc4D/nqXqwdd1HoZt2ZEmRgBPMaQ8w5Ovf3Y3Vgjd03KJo1xx9S31HCvNEiyE/bB6pvI3j4YXX0W275UCaKPv/JV6dyyllxzTgc55zcTpfcRdeWEI+vKg8+/p2Cr1lmj5ZDqleXNu09SEDZj8ScaoPT2gZ3k9mfmKhDDnPi/d0xUBottmBm3HlSlAiJmUHBFZaCjdEeALTRWLg0Y5eEQRYFSj8BrPDRuyUSX+iCLuhwflYwzCjn7IDLugbT+RJkVCQKXjfbky8Qdr6RJNTlvKJNhCC0W/cmUkiYXAJO0bihtVKZcjnF9CWViTSqYTTom1AsBspI4ArDAUVgEYaFSi1k71dmZiRiWjoWOAKPs950bxs4tk79ccqT8z+9npY9hcYT1dMNBcJ6ozAE2LvtBVsUnJDTQigIN4+eVCdHmkxYY47N7NZRzejXaLb6UgSl7puy5su08X6kMCJVV5G7MJmwVicu/2x3h+5p0GipAF0wXulAD7n4/eYcv+P3MoOZV9xxR77YPkrJFRY8aWx888V75qXHsuEwi9jiA5x6TS7LmXOQw/rl9fRb9z2dskj6Lfr2CmaxZf/i6mgr/9fYqZaya16suy9ZsUpAFk/W/JzVXMyIMFn9fDOP19zPlZ7+booAMkHb1iJnKiP30d1OUyXpl7qe7gSw3B9PgJ+ZXcDGNQqe+jTkONefCYNng+SAL8KIuwS8s0/xNUYkuzRbsxybJdsOj6if9QonqZy4PSsgYObmc16/b9NCqMvn25LkqCzmXHRvCZJGPqdDOH2LsixHKYU+CLMwcmHNgJmGdLK4RQMnCPcBC9utRT82KBrIsBQ9mIPOo5P3kGBZQvoD91Dn7QVZubw0gAm/AUB6HUUAraXR13rNRv4gP3gn7xEc65vBUUOi1qtV0mSw+RjEzw3bz3AGkCPFgkhSeI0A+YMtAlh0fN3Khwah7nqigzCFAFufIlhrH+hHlbci+TOCpWCALRhSm8fLTm0eaR3MBj7m9CdlrFwSyzCwIgKJgNkTsTkGrBfiy3wAwmCvbRh2Ox0QImwUQ0zZa1drNkyCK3vMfBLeOD0zixH++MI7zZ/I6zASy3AfPjzPCPqNdfXYpG3Xp188lB1OhICuEyTD7I5i9RqYo79mPzr3GF2kqtN4mXWCyXV1Uvrhsx2TavydBlqXSMdbJ9HPo5ixoaFTqHL6+0WgRA4tj0HfCFmOSh7HoP3xmmtlKv9PnjVFtTlQKrv1MVvQTEdosdnrXuppSxgrvYc9fT8gK5DIxtgBywDn3HtYToI03oXkcGlgHyPNMARzMk9A0i27AY7RZrizBje0W994UYx6Nyuzgr3v5sjVqYvVS48Tps3zwYt7uSZJLF8pkGbA6o2f9RGGUfMywp/RZBYGsQibrTMf6LJQPRPys4bRl7E6U3ikOOPkPCO3EPUxufzOBl6gcTGYO9LOMZ7NJ52smTAIGk9y7UN51Sc6VqU4+JrdCzhlKE1VIv3M1l8Rdby7hI5KM2Z4EWWiy0FDBMuCYgFbKT6djwnd0WSx4lkTa1d1xTKVKotHeKSyeMFrWJttgsswM6Y/Dvg6yCjHFhzKr25j7oQqyvYvZcoImeab3RJ1iAC0fXJpzFOADAAFozCfkEePhi9v5cCE6e1Qx8MJ5Ebpz7rhCXcLkmGY5U123DVg6TIZ8MLGewzYmcXzz+1GITjnf52SvBFn+QLggSSfVWyZX8KRz2R3fdmth9ZlUATnEykA0RwGsRbFOmRBulJefaZ2iAJaxaDxUUaH9cZknaSWLiZ+M000PQH+TsGzug5Ap43mSByYUo5PkXHF1zOSGOJXcdmh0TOw4e+VG+eOYlcpOIFhO3dMtGjwT2p+6vJykyhk5qLOaCjABkNuSej88vqG8u2JjOl2SLcwh4noVYiq0sWh7+bisX/HZxta8DLPVS7p/T4Isi8qfAlYHKUiCmeB/7hWsU5Tw3WKj2TW5xxjzgKkH8GbBZ7/K5sJ8wx3Y+IZ4JtznzwVazEG0/8z41bu9C7xjMLXMsXEFQI15D1OSW5hPAO08Y6wpzBMmbCd8iZtZgP03jVqc9mCFzSLNGmvL63NTadcoJ3ZIabXiSmigFfVuh3Busf6znlk6ODc0QtT1MScT8zKbTjjpPFOseozP6EkfKviMC9Id+txfCpBltGcUwHJdQKMYLliwe19clvZ6cHMxMZhR1Cjbo8T0bI8LthbVN9dM6bNz0Ncc44aqcLVWPkDKhVq1h6RQkEU7IbRBhTy0rqnQFaqyWEL/M4Hym682gBXhF/jNAoxolQTg/M9Y33d+e2l26ME6gVpbiKcpxNXi2QglOg9h4gw1KRe6iLr3L8SCmkT4bnnmWLQwCQKwuecmcEdn8z+9GsoL09em753V89Of2HurISkuOlzvP8+DeZuyuFrOOt+zkGP3dSYrxPMRMqQEY+4zsFFC8iRJ1wHPFO4x3qbce9PuAdr5QAOoaxTwCzsqo6nzf+9GWp/njWeDDzRMjAD27te+rRpAjbW2cbs+m9Q3rVam+S7UO23nyOalW8jcu//YMCMQDGQ99t8lcmavJopmKaMnvC8tG9SQrq1rC/sGnNpStw8fvUAGndlW/3a32/+0weTngg9AFvSgz2DxYrhhDHzzGvuHnd9Oj3OLr2viZYEBA4y5hXOOHNy5AuXqgyyLu+X3zQVYUewXbqZ+lHY3em6UB6MfcyTbIxACZIWeFLL12d/vUuIGjPDq6Voe98ZAFl+TLKI/OKaBPDvxA114UxHL0WDM0cl19ODOMqA8f521BXWNENYW5hAggmsoxARjYxDKXBsC8FmfQoxPEpCV63NSzPr7QVb20U2qn8reUqpGXAwtzOhWjmhWkpHFoh6sp32QAYaIq0dgXuKoodnz46cBsgBQiORhOof0T8XQwovQABfrgjGi7LP4c0muLdRHnJ0rxDyTpN/76+Q/AsFA1km/ek3KNm5ToHXB11pIv5vGy6u/7atA6t5R8+Xyfu0UXJV+b7SCr6HnHi73jlogQ889Qvp2rievzVgjNz71rh7jgwMYHhIiu8E2fYClIO31lbtlEAegAaAs8Sf1oHkJgeCXKI2W5T2ygG4+yGI/4ChTIs4oLwyzK/sA0Fi7KJfVXOJccW3+OLrxQ5I+MqE1F0nPa/Xc5LWaBJg0GA/N1i9LBKgGsiwyOclfKUyoFL4+Ld4NEysiWMyIBrK4nzBhJngOYSoM6Q0ZwmTIOGRKApzLPQkNsgDA3ENAMPeBxRV2AbOumobLhcuAZhiEMeVBU/EWoyxdsyUdWDWKwcrl2uLqhgJZSZiXpP0NyRyFYkNC6QhtDOLiQSUdI+qZ1g5zHwnBma8t4CjegswTrA2mz6M+jhbUv+UHreW6Zxfp81lavbL06Vi7AuCifdUKjVycTjyeqW8A0f53Tw2SYszOk+mDxTcdJjUlYiLkHaSwrhHawv6Puj7q0LZvKjVTY5QJ0T2H3yZjGmV2tRhceg//szh9GMQO2GPA11vJ8JHzdHvtkiqKRUaPf1+Jn5YNa8j6TdtlzNQPpEXDGilCqKRKLo9S3nWDgqxhP+0qA+9+R3MUAqQG9WsnZ974powa0ktB14grj5LBf5gmZ/RqIks/2CjT3itTkNX1sNoCSLvg1JYKxHwWh0G1AbYrjROo+x4Exka5rFEmDz08NAY+9G6FMAycf+QVXfTGx+WHsn5lSsTpZjynPteAbd8YNNOPmVjRvxYf8GW76z7IysfbJPSXV7Y+u/tdUSuME88AtP9jr69S3RX3gvtriY7Zzz6+UKnPPgs+mQpel5oMoPYtKTKLuB0f6lr9wKm5XLNfN0QoCdoMtcCHBlmwjZhcAM2ndzlUbv/HUl2wLGAk+wFYLGTEMOK3JfDVybR8bmCfr7spZNzdY0OBrJBOCHsjyGLMQnnF2vgnydmX6T4DmmyRh8XivccUTd5Ty9Fp22CriKGmc/OFHfV5UlNhueYLU7MxY6bfzAVkXf7YHOGjNWSJA1m8P+iQ0RwaQYCFSHOQ9knpV9GlPTFulepVDUTZcY9eeLjWK71wrK6FO586JbLbGo9y0Js6r2L1sXfQtrOW8WHkAi217JTHvuPD3/a5bbn95sQqx7l1is7VtFdWtln789ybKxRggTfOOL6JDH5gqvTtUl+mvbdOvtenmbw85QPdx/9N61WXK7/fQfoNGSejbuqt2/dECQqy6PCoocdLvxvf1KCjV57VXn7+wFRlp9j2w5NbyK8emS5nHNdEARfAygVZgLNRQ47fLR1M1EBkCpLm6594yIb0b63gCa1VNrNbVPAy035lAlnZ8kT5LrYGmsgOjgA+W4RcxsFPyJnpIQnlSfFF6bKKEUwz03hl82RK+kKGpPBD9SmUAD40yGKixywDo0BQURYCQBWMI0wDCwUACpOu5VjU96ButZQmZtM2/Vu9lfq3SnqLcqq3H2QlH65Co7VHnamQDwRAFs/Pa3PK0vHUAFnkN4W94rmxjADEYiPYLQDLQJQ5TWAeZBsfb26+U/431jXTKBUDYHG+OJDFx+aPHp4t95zbTj86eVfqXDhWwdSiYcdrV7tdM1GZ4nUPn6j/cy39h81QS8/U245Jm0eR7sSBLN5XmEDNWDI4FSmfotKdcmsCYA3QZkXX0PJgwwbm3PPzN0DKZbOsPTvPa9M/1OYAT5Tp75XJiV3qy9LVG2XL1h3SoE5VJXJkl4hUEqldo4r0aFdHXpmyWrq0KVVip+th8U4KyZ/47DWDgaxul/xXwZRRd90u/o/+P3rCSrlv9AI547jGylTBdE39/anaM0AWrtXqfl3Ogikg8zRZcZfBTXA98qweD5QfSj9OyB7Xtg/UzIU1DmQlzRPl68ZMiK8LR71qu3XHd6WlAqwMJtRsJYQmi3N8UbqsUCaubONk+/c2UyH9CsWu0VYIgXNokGXBQmF0AUlmvmXC5/1mcYNNeOyiw1VPB5sAABvar7V6iQLCAGXEPjLnBa6VVE7EcVr+UeqLt9mh1QRmFBNUriUUa1RISA+/z6H6RLuYCxn3VvWq6QJr7K45jjAHmWDcHBFwEGD7so+2aC7QAypVkk7Naui2lR9tySlae5L7ke+za16jnIPwHhamA0bKFnGeNWQFXBP1fe9UH1gByowl4oM8m7mwWACLa4oLYYE5rvXgN5XFghUyAMUxgCyYY0CXkgcXHZ7K/1rOSLksEu8eIOvjh0/czXPQgJwLymjfQBRORzxLAG+X5XJBlp2f44xF428XfFl9/zxJnps0JtiwdY+ZB/1+BQNZrqCdk0xbVKbmQATv7DPhOzZS+xu9FozXmcc10X7xPwhz8J/f2y1BtGo16lbbLdJ7nOkvCgwliYHFw/ajh94VWCe32Hmi2k0KsGgvCgBmyw4eFfU9SSC1UCDri9Bl7en4N6HATEhToT1/oUyGIQTwoUFWLhNltrrcw4dfWSEvTF2j4NQvcWLqbO2GAjT5AoWo/oXqE21PvO04BQqmZzRtHAmUzzq6nixcnQKqsCCYg2ByKNSvU1JZhr2wXH50YmMZ+c6HOr+hjQttNsz33uFxmkqZc5B6qZr3KP1kLmdNsf26bjl13HHXuvWqpUM72EcAYAawH2WqBlwMeHCmuGL9bM9aLvthsQDucSEsYKq4h4AqJCnGLAFgAFmwVgZmjJHiQwePfCsGsnxmKQ6Usb37tRM19IOa9dChDZuh4z/l1mN0rGGvr3hqvp5CLVLlJkMzTbLd+uG3l09srFzGtBh1g4GskJ3zwYG61/70cH3IfYaK8ybVZ1E3ky5J7b5eDC6//agQDtkSNftjE+VtmA00RaX/yQYaC8ld6Pb5i4iX5ZsIuDeMm+lx+LLmK0m9BievqaAFMDDLPps0TfQZJ/4MZZYLaSq0exCqb7RXKDu4N4KsZyaslqfHr0q0mGE25R5liq3kv6+hAM3eCrJgsizxMQAKwICJDbA1bdl6dTDhN6YavO6Yh9HGHNumlpx9bAM1F5njCb9570J7G3JP8hHCM0eg+TPmjX5hQXLnBuYIQIfVs/kDAOCyemzftWtXWpubacEvhsjdfS6TfDAZmMFk+PjrKxVwpcBxIwU36m358ImpxOq3EsaiRCATmCMxMVLiQJaxTjgTufKbG0cuKgfsKYaMYqY+Y9WsDuQEUgGAHvcHnRbvJWNnZkGry/+W7ujLBrS+FCDLBUZReiluZJznnQ/Y/DhZ9uAyaYC4XS/BKADng6xsaXHiwGeUJ2O2YKPdfs2XyfoKTWYCjYWm1XFPRJ6yd1ekXtI9Udx0MIw5OgomcBYAXLDJPcfCQHws/mc7X9C2WFgMLSYSTEum8dGUGoTlqJvynrESgi0K6VXo9i1Esm5rr1Cd294CshiTP76yXAhzEZWYPdMzmqsAfV8HWaN/2V3u/Ncy+cGx9eWlGR+rzo3Fk3eIwJxojliYeXcsHALj275xdWlYq0raO5d3z9XFhQpB4t7LXPNx0ieE7ZgDmUd6tDpE7nlhqer9jL0jjQ6sXL/hM/X6mEtgdu49v52MGJvSBAI+0WQBNhkbS70T9ZzxbGIi5HcxStLn10yG5rBFv5kPYZNITUVBe2VAinvHmFBgv6gXB7IOOPcVrecL1I2NcrebHszq8zxhbrX+8Gx1aVFT2S0AIb8NkNl5rG+upqwYY1uMNr90IItBiDKfxQnC48xzgDIrSn1e/kYiD0YfZLnBUHO9Qb4+i+OzMW2wU+6ikkkIH8pcSL9CLK5Jx+eIpiUyZshR6eqM+RPjVqsLNSDZhKd8QQOymAhKa1SW83s31OjuuGAzRjBc3B++lvhqoqAhYb9bQjF1xTAVWj9DhXKADYDJybeEeA7yjZOFCRCt1UMvL480B+ZyTbkwensbyPrjKyvUHBeqPHlJZ2nXpEYFLy/z2nQZY2OFYXfYz3sD82CaLWOW3X6FGju3zVw8DgENFkPvF99qIce3q6XaH5iReodUlrv+tSyVfqZuVXWuYPH/cd/Gsn3nLp0nYINgdYjNt+6hPjqnMMcAIvwPNfoIsCJMQ67AP+m9zPUjqdWgN3X+o8AYMWdaOCNjoUxbpQnZm5foNU4tN+3FgSz3GNd70FgrgCo6LIrV1YDa5eFz0HlxHPeCsQJksQ1wh5aMgtjeGDPE81OXpAgGgOHg+96RLm3rSNmGrdKyYYls3LJNDjygkqz+eIv07dpApi1cJ/VLq0r1gw+Uvt1SYX2+qPKlBFkMVhRAiTO5RZnnjIGKihLPxDHCSb/j3hwfZOUTid1tzwdCgCZs1HElShMWJ4QPCbJCx8DJ9MD7E4kxWXxl8gVppgwmejzO+AIlOCkMFZOChWngqxPNhYmnmUwRWHN/jQ6nH6E0Z4V4QWUaDyYhRPlROqN8Jo5CkkZ/ESCL677rn4uDur8nZQMY31BAoVBzIczQ9c8sCPYc2LMDyKpS5YB0ihn12iw3sVnMomwmNeZYPnQ2bNkh23bsVDaIxbpHy5oCC/7p5u35PKqxxyQFG8bMGAAkvpqGzXlpubLhOFPA9DCP8PHG3zDiMOeWXcCNq0eHEM0T7sEvxQRYpBC6b2BHIYl2LsW0VhyDaRBtlo2Jq7Mys1wqMn67dEgHH2TZswGjZIBKHdCu7a7dUlLjmokK7GgHcOQL6q1NQJTrhQjAA0CZlszE9lYfUDj0rNapWGcvvCfTF3ysQKtrm1IFVdt37JSDDjxA6tY6WCbP+0g6NK8l7ZsfIl3b1sllyILX/dKCLH3YPfOZ2nGviPa6iwtUisbAjfSeLQxDaJAFyPMjv2eK48V1R5ka3ZQ89pSEBFm0GcqVPdtT7LMMbsBQXji+uNjGhMDkaGZDJk+2G5gylosv2Jdnfaz0NGZDwJgbtyWEqZBrCq3HCsncuGNeCBjcUyCLax8/v0zGz1sXFFzZOPhsaaZnMhTIynfc+cC58/nFiTRn2d6tqP1DvtdGHhm7St8bDa5ct1r6PbEUVWZSMyBi7xImtTHvpoJHmjkxFdMslSuQj5limA1pOwlopS+APYASZirmCwogCxMi4FG9Vfu3UrMnYAy2609vrlaTogUvdoGVBTJ2x5J7hMi9GAwWAGvUL7rl5Rlr4MkAjHnqsc5Z6Aa7DgM3rs7KAI6FgYCVMlMegIo1Bq2XG6bBjYNlc7UrqDcTICDL6tIHq+MDO8ye3a6duJuXYj7P+hdxzF4Jsoa/uEyueHK+5pPqe3hpGr36A2SR1JkYRvz0iKxZuf0o6mbqs3AN2QCWIXVMdkxEiPXO6Fk/nXA63xuYKel0XJs+kxdltvRBqCWyzrefoRabTOePWvxcsbp9kfKb4gpYXZGra9qoVB7ln3YoLsAKZSoMkRDaxoUJ+/pnFxRN01FIzKwQICvKZOmCqjfnlQVna/xnLhfAE+q5z4U947nELIigPxSDGffeXfT15nLyEXX0Y+WnpzSVgytXUtMZ7xZzIiY05hfmO8z2U5eul34968viNZvTOkgWSAMfaKDcVDScN8Rz4/c/icehMXBm9uTdN0G7mfuoQwJyBPHsQ1LQ/NCKHoluFHLfAzEUEx53fwr5eDNQ5QInQI4f1yq9tg16swKYMcDj9s0Nu6Aa6Vun7AaADNxxnGZYcawznN8FeQbuLMyDHWsxvmjDrsP1Usx3HdvTx+0RkLXkg40ydsaHcsGpqWCBFkDMIq6y3wKD8bfaWRvU0JD4/P3Jxm1yYuf6Gsk1CmhFxZeKG0j0XHiSUFwvBdghULdFx93TN0LjBZVHvs6W8dz6xjEGGqL6DQg1/YR+oUbE4crlOkO7ZUedu5i6pqjzhZogk3j72PlZQBHGsnhiYkDMe2Szmrp71vL1RWMs3OvPd+IOtVhisgSYvjh9reA9WSyRcNzzzST/zm3HJfIy3JMgy8DVw68sLworEjUe/Y9pKA1LU4mTjdHBrHbFUwtUewSbw0clZnozo8EMAaQYRzQ+vkktiu0pRry9KI9DN4uDaaoAfsz3PGeTF6/XAJWm01SP5TWbdb95KltGiGzz4/XPLtTnt1glqVk00/kRo8PKWaR37g1Ayf53j/WjsaOJMoAJMEOa4n6kcqzF4HLDMbgslxsji/qALNNn2fFuQFfzivTDSdh21zxZrHEP2e4eAVlEZ73xyVmpnIXnHykD75woj/3yGBlw50QZ9rNuuq9sw7b038N+1l3uHTlPI7gSqZX9I355zPyY/50AACAASURBVB4Lgx9ygPeltopF+7tjFDJgY5KxDzXxJ+13sXQ1Sa7VrZMvmA0Fslgc9zSw8scoKZu1J0CWeUuGTruS5LkAZD399hrVKLHIYjYzUzvaI10wb50iN3+/tUxelBIfN6lzsJrUML1jUkwCsjgu1Fi614VOiffPCos+uQdJF0OaHNLpmNmTa0MID1OnYScemp0GlnhSEsqAzANRINEfy2IGGeVcIQAW7XBP3Y9wTTnWvGZsPkI/F2GmPIM2JlH5C139ljt2bjieqOeT81noED9nIoAPMPdFkSFJ3ie/zh4DWc+NX6FAql2zmvL23I80h9Ddf50rQ887UkEUYKpVoxoydeE6ObtvC3nmtaUy6obe2t/BD04RgNf+8sWPQCgvt7grycXrK8RotBs0LghjkCTJbrG/enMZj3xNhqFAVi59LVbdpOEAQgED31wIa/VFMXnumP6/k5vKhV9Ledjpwlge4d2tAzuE2d1MauZZ6Ab5dM1oUZ6GtMdxjGfocDDu2FrYBkuDg+OLhZew0C6WFB4wZeydmUYtrRPAMapwDUOeXVAUraCdLxTAKta7s7/d5COwx0DWwLsmKhMFg3Xm0HEy6sbesmT1Rrl31DyB6Xr1rpN1/0m/GKP7AFYAMMyI/W4YlwZcyS9tf81ijEAo5ieqbxbl3WJi8XXEZG10Pn9XrXyAPDwG026JHH3YIbJl205tyky/fOkwudIGk2umEoqZyxSSwBbSO/+xuOjamlzvdz4mw30JZDFeSTwtQ4Ese04IQ4HWiudvbyhJWdhQfS1GoFL6ZtcBoAIoWiwmmCvMUeYQg/jdBVm23cyliPwxHxJM08yIdu3FDjKKCf3xizuphKACyF2zOTbtGvV8E17cveJ6TDbiM1z+Mdn2RwV2jjomLgB0qOdpb29nj4AsNFik2NGHoaSyslZsQ2t1eb92ymQZU8V2QNeAr7eSwQ9OVTPh8JHzZFD/9ulAoTwk2R4qhOEt6lWr4KpvN4N95FhkocY2HGVjxlPNChouQgRYaVE3lWOQ7f6xtI3dmnb9gmcGrq0WsC8V/2mV1sX7IxsFCo3qnpOHl9gi/jWYNx52d6NbDbBY+gfaWrp2s8YnyTaW7nUUM5SDmW9UM9Cnkbpa02/70qQfNkGalxATqrlgA8Lue2m5TLnl6ER0fyjAGCdoxgSEgL1YaTUKnVzyMRnuayArickwFMiyaNaF3rfQxz95aWd5cMz7qtvBrIaJEG86GB3MbkP6tdJ5Bz0rXmYE/8UzDy0Wcw1aHeYZnwFjPvvzhNXy17c+1IW9WpUD5AfH1Nd6bepX07AkIYsJ4e9+Ybl+YKW8HFOR69VE1qKmziVoXy1KPdfC/PH/+jaWu/+9VM1olkKHviEYt1Q8xQ4yGuVFeOPf3xMctvyy88+p/L9kApm+dL2Mub5neh4/6eZJuu/V63tWOExT1Pz6LV1rRl3ZVbOncKyGPvrpERXqvjZ7naaXm3L7sel26cvQsw5L1zvgf/8r95zXXgad3ly3jZ70ofS/Z7o6qlk9+vfcpA9l0X29tR001uNnppI7U6pXPSidU7C0ZhX57zsrpWeHujJtwcfSslGJbNi8TZo3KJGdO3d94aEY8n1W9wjIyrdz/nHm6cALTZwrQERcQeyHxwh2eR+8uB4T7KOOa/t1cyhFtW8gCXDjh/g391SLmGvHu66q5jXhemBQz02K6Z/XUh8wWVnwN7sO1wuD46z/FgfFjuUl8z04ePAJGWHu20nuVY9fT5AVEbnhkhybqY6xCkzwBvzosxtlOhPIcr9A0VrE0f3Wh1CmwigmIJSgvtAxzXR8PibDUOEuinldubSdxOMvFMjKpV97qq6xa2ZOI+imARTiRdk7ZZHfAWCwxAAR/nbDNVhuPMuBaOl3zETHu8yxaL8oxXhH8km9k2SsixkDy84fFZJC9UtL1mtaHH7GXJcCTnjdG6jhfw37c3573RcHsjQ12+srFTix7lGPtUFzLHpAy8Ad4It9lMFPzEsRF+WgCpBlgEoDel82TvdPvf1YrW/9c4EY24c9O1vaNztE68xf/qmCqdolVeT9NZtk82fbpW7tqlK2fqtuX7jiUympVlk6tKi1H2QleVCtzrIPNkrzBjVkxqJ10qJBDalVo4rYtk82btVqSz/YKJ1bl1bYfubwWRUSR/Og3HNu292AjhvG3/dQ0Ifw/7N3JmBXVuX6X6iYyKCAgKIyOSEqiIqWqYjWMbWTYtM5pwS1/lpWopQNWhBYnlOmomVlp5yqc05Zop5KPaYMzgOoqDgzOYuCymSB+r9+z973bn2Ld+93rb3fj+/7cK/r4mJ/77veNQ/3up9nPU/Zs7jKw4YOIBEYg3EiDU4wKEISfFaIkxsnIdggwJ4P0ASyfENvdoIoO80Mb1XgyscPWUDL96DOKWTGt/c1EOK7Q/CdeoZlEOjyvw0BHunhg6oWcFU5W4PN8F3SUK8SY9fZ6Hrfhg0LuBZtysMiz2LOcy34LBpsApzMcRGS5euqKFFhlisd8h911l2F6HqlzKt64qaKDDc2wBGj+7Kx1Rlg9ekDt3PPvrbGnXz4jnZDcOy0eTZfEKsBllgHsBd1yc3P2WEFcMT6wVzitiFrpcCYDj4yq8JcZM3bpvvm7pZHlpmiOetL6duWYvzWuLGcYhE+Zs60NsCKsYMFIGItXHhxSU9ZoIb9ZO9B3Y3tumbiCHfsfn0zQVYW4BEYGz+6vzvp548acBOIG3v+g7bHmamHr+5teQK8LrphiYE01lwfZAmwAbB4p/IhKQkZtZg235jitAmT9Y1L57rPfHiw+9Odz1tbDt9pazfvmdfdRw/c3r2xcq09O/c3j7jPlk0+AMaIP+G/FxrI4uotnSjDb1xFhc0R++GDkix7IL4FWTZjjKmFQEudnAWaSpt7yRFmCOKy4suqLYuZ3BWQhmx/8Ft+nPht1uiPK5m7kEsCfjOhfEOasSALMEib0E5qI5WfMvFMrheymL1wwLeGyNA3gYDBQ52GWfAnHjnAjfv5fGsj6lAyiMfC3dk2B3SwDtujp7vmvqW2oAPCjJpevc7aMcv9RWuJCmmb08rmGTrCQpFieoL6bEyAI9a9z8ZSZw4EpxxeUnL3AwrrU6YvcP/y/m3di6//rWLipkvnTd2atW9XdByZU5h2QNxmZkg+smNJDDegu7v+gaXu3XdKmz+Oo2+c95rN15LXBWxOldQzZFLBz7812jdGDBwzP1sbYGEXEEvuMHC1AiwUIEuABcAz7YYlxhoBahD9LV66xgAQcQk+uBl82m2mInPC6P5u/CH9S4f0slgRG5OHfW+Opb/sl2Ps216fn2H7LPsCz4gvdsuMkf77+ysga/Tuvdxh37u/hegQ1guzSLBevAfAvVdDm4Cs39680P3vXc+5sz67p/vp9CfdVt06G5t18PB/2MECZBEAWoo7/pdPGiBi44QeBbyg3EjwwZT8HalTQ9GdD05IR1ZriZ9l04PnPjPlgyx++84wQ5DlA6mQpfLfYf3WB1QsUKOH9TSn1QROljBNvv5ULMjKGtwCWWLWWPx4xuJJHrg0qBZaA2RtaOXbokSFvuL0hmCwOPVyZf13d71UyJoFyOZGZ2xojQ0xNu+i4qkNz/n0LlF2sjaUp4Oi6hemA7j63qd3SXbJ0lrlCdNtDUX4GEOlefVrbSV3LvpcfMLuUWNQAEe6WD0/P8ONHNS9wjyJqUK8d+WsF1qALPMQ8vNHDVwhLpRoEZCFThaBW6PTJ+7dQgwJM4aOlUSGvn4YIsCJv37CxIWIM2G9JIYkPVgu8ps5f5nr1KmTW3DRQXnNvdG+bxOQhUjwwFNvcjf88DD39UvnumdfXu2O/sD2bskrq9wH9tjGvfDqGvfQM8sNdCFOhN16fdXf3Vf+8Jx1hNijEJQAQgihTlWosxSCEx/sxDBTIciSmwEbXGXv5AJlsmYLCISO9xXXQ5DF94pPmuMO3s48khOoG8DLD9VAVqiTBYCa/djyFj6pQpDl623JBUOtUV+kKQffyjtGAE0pdewQO/nKwStgmhMzuiG4QuIUjRsPFHD5ZvZjr5voGHHHzttu6f5w78tu6HZd3Utv/N2U5TlNS2xYlKhQtyFpp9ZWiiUP2gn3GmwgRepGpQDcjgyy6K8j9+7jECelhI4KsgBXZ/7z4PXqy3rgO0rXTbyd+nVxr65Ya8wVAUZZTLBE8TBT85asLCnDb1ky6kyA0SrdAn7LLXp1jTFa18951ZhlAs57u71vU1OcJy7xfP+hzJ+iFeEbcYbe2vM5lUEOQRYsFiBHAAgm6/VVa02cmKWThfgPKRAeSiYcOaCik8UzRHqALYAQrBhMGOCItEgX3WbEiCoDIE2u6ABZE44caHli4kMK+D6wI33pcaXMu40lbpuALBoPESC3DNG9gslauWad69ZlM3t227xXTDxIgPVCfwvAJQDDxKfjfJaH67YE3zcTYjdAig+CiOODk6227OymXrPAFgU2L98ybhZoUseHOk0CZz7IgoYnf9LlVh9AwfdO7oMs2DC8uwN2CGKYfFbO9w8V1oO6snhdfOOz1gaEUMEe3TFYPYJEmBJBSmcMinjG2ftWNVSn+hclbiO9UPmYBR1ghMFAFnLfZQfiQQAY4g3+f2PNOsdNGAIbAECUxV7GBNko0MsCjBVddunzYLl9v2/d1Wprgg/mlElRQJH0Uhb8jgayJCI7cmQfh6J/PaGjgSyYupM/tENF3yqsMzfqWO/G7tvHXXby7nZI4eDC2jfm3Llu+aWH2FrC3EFJncMsYnsU3TnETJm+sKRecRZ6rN3se3StZpy1j81Lu224zRbmF5DvAG0YLz3zv5+29JibHJIE5lQ+LKdjS67IUI/YsLVFhDGXLcI2QPwGsBGTxXsBJ0SAgC6AEGI5gSzA1FWzXzSx3+RP7OQQGQ7m4lT5JqLi2U3Db97lBvftYmnAQtllqCMHuKl/XGBiPwAYLBi6X4gPSQumT4rv5l7nnPtbsGu6WUh+eTfni+zz9pZWm4GsehpCAAagYm5oVq8zMZoAlg8exBwNOeMOy8oXGWb5Y4K9IZ1wMOTpZPn1ACjtc/a99ggmiwUJVoY0uUos7+cSL/ogy08nZN58xg4AgUiTRW7w6XeYzNyuT68qGRH0g4BfFmOmNlB9mSR2tfeMEbkAizyKPHmGytcAKcDS2GkPu8F9tqiYZKB/AJ26eGBXzqfNcycftr37xa3PGxijvQFUAlm+c2m1TdGiwtYQn1JWNstPH7itO+VDO2YChKLYxBSRIWCytX3p1bM2+N9IHIjuUZ6uS15erQ2g8/JPeZ8HrpTWJsff6q45fS8DRmN272kMMMHWlDPuNH+EHHCk08iaRnzWHtYw5hSMMt//4F92dl+47HGbowAu3wgp8YivW77MSTb56XOWGpDLCkUytKSf4j5J69px5z/QapdWYi5aZLULIIu1zRe7me/eb91tZUU0h24VAbADQ6X6Y04BJklAaMywXqYk7zNeYp6mfnJnN+nqpw08Aai01iIefGP1WnsG0Msy16A0JI5k/JAHumIy4ZAynjeWuB0SZKnxQ4DFcwEP6T9J/OaLAbEFw4D1A0Bl7vcPWM9mVDWQ5QMfygFLRRrQ4AJZABjKU7oiu517YFGJpRKQqQayQv0vviEu5SYt+W5S3fx6AJQY3LLHBcPl5yOwKSZL3/o3D2MHd6OmHDjRfXDXni0M71HW46Y97H74rzu755f9zU7UnKB90MQGwEmY9pDjWok8ECn6zFcIsopigHwRZ5GAk7ZHIRsRHhtErVAkmxhzy7DoesaOs9h49YoDa6XfWgA6tk4x8RgvAEp09WKCgBRzhrn2X1/aw531u2fMnQzsFWCLeVe51bt0jTHGMFd2cJy71BTZcRB9yQm7ubN//4wbObC7sWL6npuHIciC8YKtnzx2cOViT1he1rfDzrmvUBMxsUxtazJYAGAU3GP7KGwXmCqYJJlH0HuAzXX3veIu/+Kelb2LuAAbdHq5begH4nNDcPrEERX7WwJnALb9hvRwr775dzMHUbph393EhxIpSoxImjBpx4zqWzHxwDPAIGCONBE98pvvAYHvVZFhhwVZWQDLt0WF4rbdiCjfAvRFZXoGjcptPXkRzzL3UA1k+cCFvASmNKAFlEJ9L1C+dBn8d8SHshdYk1jPnyA+OCRP/ubEwmYMmILho56hrhbAT4yeyuWzefUALMrV6CYfWttmUss6MIstypgwdJyQfZcd+i3n12ojMXkSVfCd0tQNw0bLrLxCMUQRYrRUkFAk6IkxTNoeAQdgFx0rTBLkgdIYABLGaQ0TA/WUI+sbwBU6V6F18Lz0Ja7D0Oi4g7Yrmao59wH3zq8PM3AFEGLe4POPw+RVt7/o3n2Xw+FwW6MQF5ZUK3YxkZ8xFt+f63p27exGD93awBXsVQiyKBcsGmAu68avyt0a4yzLBpXfTq15aSXGRENen7XH9771+PZYvvZSpg4JsrIAlqHoXz9pOgDSZwJ0wXoAqggS0wlgKJ5YKcAPbFae3SvSCkVw8hAegiy/XPz2WaowDRYrgbUQ8Pm6WWLpqim+p4CsegEWdWmUFZLCtemu/fYpOxkj6uNywMTfPGUiChZ9+hBxK4s/p2XAJKdiFnjEESz4KNHKDxmnbHRDpBQPUON9kQtpCBAbtR1WrxjhsKn3FeIHLsacQWvozNSzEKJnBSNQTYxaT5rVvikCPBdZHtKqF1ypHHaoXLPObdVlswoYEsgyG4OnzDaw5Iv5AFDMR4kLWZ8Q56NjxSHuuGnzbN0FPOWBLMBcXiga3OYpwTc6f6vVJ9ZEQ157NN933BbokCArS5xGF0hUyAKASxY2aD8InIU364gj0VsI4GLEhZhfIPjsUFhGsVA+kMvSlRJYI96CaSUldQyiSiHeNwMRC7J8hk/iQpUni72LHc6AFvSb6g1SAIWRojws6hJVIMbgxEvgmQAzbab+5eaS3B8BtGTeg3YBYMkGGjomhKIsTPuiQtUd3Z07nnjdsVjHWMMHKBCv0Q2zKOATo5fVWhtRzPgRsPqXA7drWM8qJj/FKVpHKCXvMG6jY8UHWQ8uWWkAibll61CZydI6hs6VFNPFVMkll0AU8+zgoVu7n/zfc6ZDybwEhDGfmXPVmCzpb+W1RVEHCOVTy0hpUQy3Xyf/NnBeXZvvN94W2GhAVui2hlt9KO2hu3Pd/UuN4ZL9pyyQlaW3RLfnKb6zOS0v25TKEstp6LBQAeTQlZJOlR9fQC0Ei/gLAzyQD3S9b708FmRlgbkiQBZlbWQT8tkT9ERQir3gM7tYX3EjcPTQnibKwLUHxkkvvuk5A1uTjhtsBkfRqwMU4zT60lufN8X9i8bt6sb/fL7pwNFm6JDgg410GimrvwTUurEE8IThA/wAvKR4vceO3dyA3lu4PXfsnizeqbX8FKmY/fIvSoYIq4UNDbLaClj59S8KxNa7hbBRHzlyGwe4rPd2ZJi3/PhJZMfaxLzS2iKRvf8dwAlGWEFK7vwtkT6/ZfWdtEmHNU6+/3jPWoSej2/+oVrbMLaP/dEDUYeW2PbNYoxbQzzZBFixPbLxx+tQIAtgULrS39KVjSavuVjZZosWtw1t4i99y435/hxbRLihJpCVZT+Lxca3yg7IYrOGZfFvHopx8t3kkBfPuWqbZQbBbndA1a9eZ6JLxFroSoV2qWSxnvJxo4M0w/zJS2LQ8Qf3byHipJ10M4g623XtslFTiQBIE30uQGiW25nYod8IO+QveOhqIArk9AzgopyUWa47OCWjVEvgHboh1AtAhiKtbQKr1xqg0i0pviXIX1pRV/FDUWFsW7VWvEYvIKhcefXaEIAD4A0g3dCMVbW+aY0NOG8csEGjyP7B3bYuDFjl5dle37NWIrJ99LmVhRUx1M8qUreRQqKDdeukUe/5viuswzp4Qh0KZBXZ1lmnNTuVlS2ex+QFePP1t/gGIMWGL2o9L51q+flpp5QpL7+i39fLpISK1ro9CMCEfbK2XLLS/ezE3dylt5TMM8iNEcwWYBpbWoAsbhQCFkkDYMV7QskMxDwTHXKaLgKM+Owb/XzxTc+aUj4MnPwk8jcndjaIWY+/bmXFHQlg0L/tyPfomd161kgrr4yqwtSJCTCnu++6FulgF0yKxTB62/XYrBD7QnnKwfX2dd6Yk8kFgFWWErcMXdJ20sfbqW8X28R4BjCXjh558UxzUJchmJdD+naxDVABxV0OOiveWmdpic3xTaHQD0WZyshrh3rFgdSVuqQclnxTC3nlSn3vX1IJv6UvB23TpcJu0dYw9Rw0q7Fbdjv7pw+7O598PbUomfGzROOwz+iBxYj6axWimpK7XcBZta6qeZwS67cm156UtRfmdgI2kDFPu4b7Ua2y1mIVS/20RWZ5dIPeN6xdSMdspIm8Z0HWRtqfbVKtVN2JLGN8THizGP1qyQSGFGh7devslq1cW7kOrE2WBVliB22OfEs6BDZeFnuCxBVFKDH77Bv5cSGBq8rooMhCNoslgLDEmi60MiDupLzYHIKxk8FURNqyfE3caYAq2Lqz9jHQRh6ASANb5XQAkXLKy/8YlWxEN06DJkb5vl7dFQCEHwA1O26DAnufmjpWLPZmksQsib/lPjK8t3v8hVVWf9rT9O/OGG79IJaWfNTubKjLVq11K9a8bZcn/HDTvGXu8RdXmVHbTTZxbvp9SyuMKGJoOTUuYtxUm5iNikSlT0X6zA3GVp4ojnHKLWZTWygDfJXPvEM8/ropuRNIf+r0RZbmaUfskAvkYI0Zq1lpy4QD6f7khF3deX9aUvGZmtU+ph9b1qcs2rRDtbHeSF/XukUo1Y6sS1u+OSDfRVt4g72iP/f9udYf6Ozqhnm18SV3c1lqL3rm56l0UG1hfvk2KPVOHkVCSVCbbD4dINMmyAo6CdcEONKMDanxY9PtSPHyxEiIP9jsEAPhQ62tQiMLKGVmEX3qopZ+/rSZyzYXt7DYjGSE0X/PBkQgLgurGU49Y7j9b4r7i1dWDMrOeny5u+z/DauwY346gA0WbcCHjDo2qi8Vq0OC+OwrVzxmt/uO2ruP+587X8z1o1iP1W2NEeqI+yRO6Vx0WL5qnXtz9TpjBte9/a7ZUqPtaEM2BOkZqb3YqP71wH7usedXG8givc02Lbl4gQUk8H23LTa1tMQKqZ8AC0XfdCPtai5vUueGD7L4ls0XNpfNPCuYKsK0h0vjMLBXJfDFO4nuw/RpD95lmWDw04ZFlrie9GhXDhi0v91oPnufyhgmLRjfMPggi3dFim6r2c6CreXQ+Oaaload8/qFQwR2sKrpzelSFunIvJDS9E3zVLt9nmUSCD1eQLFsPnLYBIz6IQRZPjCqpm/s6zeH/nZJO8v2pJ/nzfc854YN7uneXPV3+2fjvW83N3/hcvfhA3bIa8qN7v1GDbIu/vMid87VT7nzT9jdDezTxZ1z9dPur989wPF80Sur3QUnDnOHT77bjR+zgxt3aKnzP/7DOe78E4cZO7HN+P9zx+6/rfvll4a7z10yz11370tuYN8t3bjR25uxN76f+vun3IhBPdwx+/eztH71ZSymd7H4HxnZx/3H9Gfc4ldWu9F79DY6eM55B7mdT53h7j/voCQw155HXjUxEhv3mR8bXLcBvqLr3CjIyrIl5d+mstPq46+XNvNV62wj8cFRz1NmVyh4xgILIJsWIk0C7FtJ6R/DjyURYhZYs4Xu7HuNuQCwEVJP+nI3g32pR59dWbcyfh64izENkdfPtAHiYEAqzAaMSN8em7v7F6xwA7Z5n7U1oJRNWd4gxPbBAsII0qb45bvjyTeMDbv76TcsPhsU/UAQmwrLA6DjW1jQRk2V+PWLtcqe1yb+e/QZw8C4mjR2UAvmiTYYUnap45to4FsfYPngJgRZyoexiqV4sWZ+2qZj+v39WxRJcwNAy7sQpKkOiN19n4ZhvYq6vJLlqkp5sZ6dd/3C3MOD4tOn6DPWstMmQMM3PnAxkxknz6pU038X2lGkT7Oe6eNqF6F477ukQ6fZfxbehJdOMHGybp/XyodvvnHx3a7/Nlu69w/v5wS4unfd3PXo2tkdsGe/lKG9UcTdqEEWPdT5k39xa68+yl018zkDPk/9dIz73E8ess67Zcr73b5n3u72HtTDPbToTQNgfU642f3qS8MNdPEt/zN5BMgAUVpYYLz0Pd8AsiZ9apcKoAJszXr0NQNi5MX/gDMC8TemwEaEKIkToCxQ839rGIist91YPG94YKnZCOKWH79ReqWMgI0bHlxqp2XVAebtP28pOSUHlFz7tZHrnVT9a+osPvS53d4qn9Z9kEVcNjOZqkDBf3rZ9hBX5tl4ABLoVbDBIxKrBrJIBxGkr4eTdwlBjCIsFIrVRQRtSHc8+fp6+iyxluuLKEdrp0E9YbRufPDVurJiU0fnrF6L37UyFUCBmYLhY8xwi5ngM0qAeWzOMd5lvoE41QAW73yQhQgRfUmxTozXa8r6jtXSJg27JPTbEotLGln6qqoDh4taumUcJnDtlMo0+e3HuDzn07vkmgKJUYOINTTqgyyxS5TJBzQhqNlQICsEUr43EN+It9owD2TBXq1YvbYU/V3nunft7FasWmv/9+i6eV3zpyN/9J4BWQAcgBag6br7XrY+g1UCGBFgs3AWTRzCH7++r4EsGCqeC0QBsmCmYMPs2XfvaZGWQBbpAswQJwpkwV7scuoMA3MwWxtbYAH0zRZ01PpRD4FDgMuzr63JdLbLKRSjqSyUbGYsimJFYEhCJov2YANkk2IzIT4GHQXIBNgQe7GQ/Xj8ru78P3NTtSUjRjqAMUBYuGH5StpyW3THk8sLNQFQq18BrYjzAKjtCWAXMRbr2eARSx08rJf78F69K4r1UuSXcjHA3BdzsukpTslrxUJjFKRvCAjxzTD4IEvMJkwnCuVirHxRng90aon4ZGyK6wAAIABJREFUQpAlI6KUB6vvAnEwt9jZIkjMqPZGTAh7pri+CNHvk1iQxTf1ig0BVxymsJcVE+jv3935orv0lucyFeI5eF156l65YM0HS+QrfSr+D92b+bfV2wpk+aJNyouvXH+dyQNZMW37Xoqz0YMswI5YJMR6nzhvjvvKUYMMTL165T8ZkBJzBdP1sVH93FevmO/+OuX9br+v3WZgiO8AT2Kq+BuxIsDswYVvmqhm9B693JUznrN4MFz8BqARBLL4LWaN32zSbMaYUuDGBjT7hcfvat9w+pu3ZIWbNLaluQom3sU3Pus+tm8fswVF4FtEHCx2tbyd6/ZdGAcZ+8hB3e3GCmBBwUwklE098AzRCYBTgQUd+T0K5iqL3qEcKfthekZcQAngQJS1P9kwSQFIYWG+fs5SqxcLEeVSeGvdO+7Svz5nE18nXlmc5lZe7K3OIiY57aPNkE0SMRZl0u8s5Xv1Le0lw6u6beXfEiNd/MGhg0S7+xssaYRK/aqPQE41VyuUkRuR6HvpQgCAjTHMBukHbcAAQm7h4YbFV6yGiUP0I2aXtNErq7aRkjZxrp/zqlv06hpnbq1OH25tqH7j/VW3vdRCIVv6Z/Jh6RvKJE3pusnch0Cs5hjlRgxFm4V1AIwwjpU/cbg1JdBD2ogOZZgzVnTob8DUiWCXIU7e3XTBGDvMA9qL/xk3ystEyBfOM0aT9gGAYMATLwYwnMyRM37zpIFvEzedMtvSF3jyFcwFehBV2zo1dGtz7sxFAurNmKMNeOczUxoHPgsFyPJ1qyT60/dh2qThiwl99iycfykgi28Z5+iC0h89ttzM3AvBErYWsCev8/53UYVB4wBz8uE7RuXngyXKR1tLN0qAhrkA+9jWIMvXx6Is7E2hsn4TZKXtHhs1yEJU9/lL5rl/HtXPxIEAIBgo/p94+XzTn0J0CAgjoCsFqHpw0Ztu/KE7uKm/f9I9/dMxxlbd8t0DDFjxLQHgBJjiH/pd/A9rRT7H7L+t6YABvBRXeQhk+YOZOEwyNl6BDw1ko/vLwKuyaD22vMVk9Cln0giBGd/J8GkW/avbIsTje/QCtEH5+gLh0ALoHFe2v+XfUFF5wsmpxSa0LUa6chvEOzYRjMlmhSOG93Y3zXutYtDV/7YR6/Vp06ZjxmZDRvmYsaabeICKfb59r1XIZyGkYxMqKUvUKTGSrzwtlyv+Lb+wpRBNicGRkVhETRd+dtcKOMWshVgTbfICEKEumuYE/4vxg2URIMBbguzcMacUTwwRcUteGEp6QtTr+rmvGihT2ro9qrrUsreWpYeoW6iYJIG1PPPoge68Py+2cW7AZ/etTcwMsAJIqj044ADwAF+APF25l884QCXriFgkwLDMglBW9U3IPOmmqkRzjAHyZJOnLeS6ijT8b/FleNi5eJ8oidi5AUuZJApkrfLTBphrbOXpWqWCrLaYgQJ26JmmGIbV7UHaDDBfOhD3sTEvn7IyUSOD2dSvLZgs3zUd6/dJv5hfMeKtNq91U7It+qW957lRgywWozdWrTUmCvAD8NHNQf3NZsICR+AZcQFLdm3cU1hn8KNPpTSISyC+vvX/LtngKdnk4Ts/nn7rZginhRAgCPj4k85XkvSBioyrarDxjYGt44ZkOqOWa51w0rChImLwgVYYByVJmU+g/HiGx+m1z2SpPH7Z/UUjBFnUi8nNBsFtO/8KunQZuJEjOzKa5JQFVm7I6XeYM+mF0z6Ye3291oQkf5iF5avX2qYW2vTxmaosGzPUw7eczfedXKeK6QDSh7kUk4jvONmaUZ2lfE05+V5mBPjbbO2U7e2g6K10Vv3tbbfl5psY8GQDlL2usK7aMH23JoAW8qAcMCwCG2y6Mx97vYXujp+ewI9/VV/p5/mm88GOgEynTp0qIlRAA2WkTIBCFnuxY3zLcxgef2wKPKkMuGTyAWVo1kBiLIAIZjNgDSXCJX8BkLCs5JN12xDmipuz1XSuaGfqAajjRijpCmQBpGAzYaoAKpQNpomx8NWjB7g5C1bYWPAV9el/uY4SyOI9GzjBV1732SjqhYgacOfHYVxRJuY/gfamLD7IkqN2ASz+DvWtANFKmzSUJnFvPau0dmQFgaxQ3OjHzZo/KhOHR6XtM6P6nrZknbc9YfX65jz8b2gLfz764lzqKxY6ZD2rrS2+hxHWeYA/ATaLw6QkGHqu9bk1QJavWJ+lDO/fHGRd1yHbFxlq/fV1y1T3BxeUbom+8Noa12PLzq5bl83cCvxkbtnZPffqanfgsG3czHmvuK27bu4OHV66cLKxh40aZHWEztMEDEGWrygplsi3p+IDGD+Ngdt0MVECCx2bsECRL/sP89KkAciM+d4cW2j9b7URAgar+Y3021rp8SzrSnIWk1Wtr2iH0CK+Fh8mOf84bYWMX2rfZzE6/oau99p82RRgPmhLXZcHhE29ZmHF56IUigFsbB6UGyDDRotoBYDCBn962e8b77leD2OgNieO9GwoD/3Cpkw6UrDfedst3S2PLLN8AUeIlPSN3w6I9zqVHaUzfrRBAmjYpAACPbtuZiwOG7e/4ZkCf6cSO0Igrh1EXn3L8qUtGgFZiPhkGkAgRzc3fZFkFujxn6kM9BPpqO0pM/Xl0gN18EWQPisHq8R3AgWhpwS1J+Ij0tqxdxdzl1RNPKv4jAVEhbBSgA+xW4xfgLc8L5AfOnkwu7yjHPQ1wEY3URG76eID6Qtk+X0dmj/QWKTfmSuMVZi/8JafrwQPe8ihQ/pXpO8DLL9ugLustH1xJHVhrGWFmNuF4fyhfQA8gGmAt9ImLV+BXnOX97Q19aEtqZ/AFOJULqHw3D9MMU40B82bx03PVm5Oku9pR+xY8zYkdfVZetpcIkLyZg6Z38ePD6kAmixzDbWeqT1jbhfWAlm+dEV7jsxL+FKJWvlce9fzbta8pa53j/e5vXfa2s19ernr37uL695lM/fEcyvcrtt3cx/Zbzv34DOvN0FW6ibVjF9fC2SBrPBarwa4Jqtykr/DMA25/LFbRGV2x1dmDEWGmjSkR97EBaT5AMlnj6QLxaREv8cXT1YrO2WuJS4EQLJp+TphfAPIygJlOnFRF0ShITtXT29osxUTAygBRAB6EN2wOEsEw0LOb2OrOjlb4LVB+aCD9iBd7GfJLAPfKg//1CxDjtog+JuFWIApPGHr5iF1pawACspIebMYAzabMefOdYP7bGE6Wdif8sslXZ4P7rqVmTrw0/EBlPSAAEWUUSCxUZAlURVA809fHeE+ev5DLW7HCXjyvy+SzAJZtC99Q5/AUulmHO1D/6CM7YuwSANxHhutQAtjUY7Za4lAU8aa34cp31WL69/+EwiSraRQ/AswZjzXYpV8kEX7kJZAVhbAUrmkaA9oK7kM+wdj5SvX+6DXr1OsuFCASfOH8Yd+H2uATJqEIMsXMTNGdWngoSUrbN6K1RQwlQhUc5o6AegQfYoFVr4+o1qtj0LVj1DZXYBGB2sBodZgsvwDdshkaR9BnYB9g+Af7GXfKwRZ0i0WYFQ7mERo1Vo3qO+W9r9Uanw7lO8FO5NNJithpWNAEPKMlaYMnCyQpcklZUiBIkSIBNgMWCVNzpDJgtnx/S3qhMJCwUTwv9XGJZYKxXTihw6ps0BWFmjSpGQyA/ZgTpiceSCrmj/JaiDLn/xZVpQTurUSNQRZLNa0g7nqmf1ixVULf/OOjRtF6hEDuhtLAdCReE9K2CTOIs7CLvtAPsiCeWIzB7jqe7O0fPLuLWxskY6vhK2biNr8BZBCBiNsBwGtnpgl+ewuxpz5PiPZUBDZitUSO6D0ASjkjd4UIAygxsZtitnlW2d54sJQd0usEmOTTZ3/SZs2Ix8fLMQyWSqD6nsoFuIHdDfAwDvaXeJRREgAK0AFAITfEr3ZxYuyOY6sMUUZYXEQQVFOwDisFLa7HlyyoqIwL+YJJ+e6PMD8OHa/PhV3K7SrRPG0Kxs4fU56WcY/K3OqfLNPYlXGkYCWLxpWW/AOQCKr7qqXD7Bk+kF9ylrkM4rVxhVpZ1l7zzJ0Wg/IEsCXzh3jFGYPkCUQxP86qFB+xu6Y3XvaeKd/dKlk+pyl9i1rCX3IPEWUq3WANgjF+LrliciVMYW3AN8BdtYYCUFJqI+rw3Jo5NMHWQAv5hl+cWkDQihViGGyqNPeg7qb31u5xxHwUv7EQVRIm8D86aAh8Kd86Gfah3KqTN/48LZuxJCt3BadN3XX3f2CG71XH9d5007ukUVvuH49t3DX3f2iO3Qv7AiudbsP6OEeW/Km7aeT/63lpZt61u/2+k0TZOX0zJhvznZ7D9nKnX7sLm7atU+5Yz7Q31107dPuX0bv4H7+l4VuwjE7u627dTaKdMSQkuuQEy+831148gj30ILX3QG79XZPPFfS3xrYr6tb/PIqt+jl1W7yZ4a5Qf22rDir9k8Ymlx2kl6y0kCRlMwBSgxsJoDk5AIoMlYXOrQWs4UOAAE9AF+85ov3rJwsqOce0OI0mgWyiAsI8kWXopdZAAAmfjmlfJ/FTNUSm4a6XeTrM2bhFWM2E9ykYMOGDXSzTTdxPbpsahvhjr3fZ23wyHMrHTpRe+34D59pPsjSYs7Gi/4L9oXkexBgA1CiXPQHgEgbGL8BqoARX5/FBwo+yJI4ghtfsCtsirBNLPa+jS3K7IOTEGSpvP6mWm1oSw/LnHCXwQZil8tnv1gBgmoLX9QpXSl0hwARiLUQj7KJ+aIYwIGs2GfdNKQeiF1oI9pQwAkwIWvkYgPZnEkLfR42M+KK8cTg6LiDt7VxRqA8gDLKHpob0M1JKdUbY3vGnbb5woQwFuQP0hdXIsYMDXeG7UqZ+JbNm3HCmGM+A+Kk0IyIl7qasdly2yHWlz00wBeeAviG8qMUTbkQ12WJflUGn8nyFdmlcB4yS/7NQ7GytIUU2kk3FBMDTEmHPqkV/LRDi+98J7aL3+E4jWWybM0pM8G+GFD6e4wTH2RRJoAVdZRjeTFz/mUKxh7jkvFKP5WYqreMBaX/TV+zzHzpogBtEt50zWof6df6a7wAja/XFOo6+SDLT5f1nQtS0g3TuxiQFZavpO7Q3x6HSvg8Iy/aA4Cnsob7hdLk/af328Zt0bmTgSj2umPe399+z3q4tD9e+dfF7hMHbe+WLF3jjty3n7v+nhfdaR/bKZe4yNmm2/XrJsjK6R5AFnTnqN16uatve85N/szubupvH3OTPrO7u/Lmxe7yifu5np+63p3woYHuwQVvuPEfGuim/Ha+O/YDpYG7x8Ae7r9mPOu26trZwJoBhFVr3YRjdqkKsrKYKYnFSieakm88TVpf8T0EWLa4nXWP6VkhUtNk8kWGmjSAK7EJ1ZTjw9OTKGeJGlGUpAyYbxDb5DNN1Zgp3UgMAZiffthVWrx0EtR70pKC+PPL/+Y23aSTG9ofyrp0AmRBlrNW3+SDL4rQ5gWjwhV5U0797C62ibPZsND7rBGLMnkSh/hseNowAb++WYEskEWbAea4ccf30oehvGzQpv9UVoYWGPDFhf7mU2tIq17aYAQ2YCBCNyvS2fJ1pdQemAuhfiysAGmd+rWBMZZ4Flrvpm8AFJSDABjy2SkxHhJVSiGb8sHcmq+2sgsW9Ylsj5Ee+TIvAIdKS6AhZNp8MZY2fbUP/YfCM8BAdsyqtatAFv/DAhrjOKCbsUmUhTSYb7QH44e+vvaM4e703zxpbAJjRuzZtltt7m6c95qBXUAgG3ktUWUWyKKcvkJ6CHgklhbYAeypTUPFc/+gkMdQkl6Yts/y+GMt1M+KBVk+k0V+lO+6uSWn0/S9WGb+B6ACwgG2XEBhzOugAjhC1QFjqjrcwErTNxj5JZ7dcv7tU5V5QT8Cumgj2pfvQ9Fo1hjRGua7tNF65+tIaR2HySbdEGQxpsJLRn5+1UBWqMKhm+ykJabOVzFhDHNwwXQO81fvbL7+5vCSWY7y/KVM4w/pb8xoinPqdo2KCi5cE2TlNOiJF9zvLjxlhAEnGKh9d+npdtimi6H0mQ+/6mb8xyHujF88ZO8AWIba5y01dgvkvnwl/pvK1m/LeU04tmRLq7RILGgBmPxnmpS+iQVEb9fejxhlfsV+idLIAlhij3zlcYEuASafpSI+aRvlf/Y+ldapxWRp8oWgyp/ckuf7IItF5KrbXnTjyn7WuF2TBbKqKcqrHiHIqmeOUFYWYxZXFh4WZDZpxAmwPSzigCpOyWw2od4HG2LlptM2W9gGzQbJCZgFX9bdadcskGU3GftgQuB129QBghJv6eo36SGC0q2yLJCVx2TpRqu/cYuBkTNev/0EHrXxwBaxKcO02K3EsrFMykj9YZdMJDGwW2Y3UGbqMHpoTxtjxKN9+ZsFnX4ASPm3TKUkzsYIOLbba2UL+WRCP8EewUb4oDm0cRWyfwIFvh0ssRS0sW7PEa+WqxeBLKVP39EGgEn69JChWxvDRRvyP+KXTx7Qzz310moD1qd+aAf32ztesrpTftoS5oDxJntYtca0z4b6YkXqrw011NETsNVFCinkyx6Y8qNOzAv1T8zckviX/g2ZTNoXUSjlYQxpnAhQAkprWXwPQRbl0SUMiTMl5qct6Qf6gDKpbWUomO+Gbd/Vrf7721YtzTfp78m/ohTfBRKpk0A8YzEUu4ZtxLr40OIVNmZr2TG0tr7xWWsTmCryY41jLclrF+0bzI/Rw3quZy+QOcW4EwMWlpG8AU4Aq9DWIOWY8scFlXRJh3VKc+Lae14yIoLA2OfvEw7b0U35nyfdh/fu4w4c2tPNfOS1SpaKu/KtdeZJ45ElK9wOvbu4mY+8at/lqePEjMH2FKcJsnJ6I1TYw6wDrBTh9ZVrjY0CYAGqzGZW+Tfv9Iy4PLdBWI6nbAVMzIglCsknD6tYARYIksK7FBJDXahqojby0CnEmIauONItLfIEMUwhgNLfWdd2azFZEhVSh9mPL7eTmOT+PGPxsJtAZaVYyfEpBwtQKshSOYsAWaVFaqGxRvQFZaP8LKYqp8QIbOYAXZ+uF7NIOmwkiHoUWLR8cwx+XMQZ5iD3sdcNJJAHoII+AtiRjhY9sT+Ujzgqn/IhXR98tKeFJqUstHeW4n5KGkXFjSmLAIrmG3pWBDZMxjbjnr4ZtVMP98qbf7f+vv3JN9yeO3S1eAuXvmW6i6V+LfW3dLGkp7UhjewW1XatkQ794ZtJsbW17EJIAJP5F4J8vtNaxDc6EK3829tuh17vq+i8ldq7c6UfQjMN5AWQ4XutEe/1vpnyP0+YUe7Re5a8mCx+ZY3tNYTRe27jrrvnJfOvY9KDvl3sf/bVjx+4nZvzzBvOvfuuxSOdCf88xB17QJxF/tYYX62RZhNktUarRqZpog9PaZDPfDo2vLYrPSoxRNJVqgWyfGVGO5Hu3tM2c4yI6vsQZAnEibamXLWYLFMM/va+lSvIUhrmf4CjqHfylS0Y0jSR0kcG2KbC5sK7LFMW1ZisokFWZLc1ozVboEULMB/lwua92jQCo3mgNO/9xtp+gDXfltfGVM8TL37QXfi5PRz/y0C3D7JmPVLy97nolTUVkDVicA9zVQSTBXFBAHyRzsYWmiCrDXsUAMSg5JYKNK1uawCaYEoQzYheNmYDY6plFggzC/wthVtk6LK141cJIMI3iF/8ADtGkE0eTmjoA0muznueSazE34Av0vEpb9JHvAWDwunbbtyUvbzbxCmLf2TThnQATaEMn/rxPcDMN2xKPWkXyhkG0oIhCt335HWpNkXqc8w+JVtEzbDxtgD9jYiIsaVLEdi2YswxlsUWScRr+nzGfKyx+NgO69Njc3fgLlutx6Lw/rhp82yuMI58d0VZLUpeEgXqPWnwHPELv/1biSE76bOgfO9/y9/MBwAfcz40h5LSw7IJddUXhrm338HUrzMWXOwNhyF0BHFIjZhNYk3qgfiW9zyn3QnYgztuvz6OpDiUsQmHosmU8nWUuPTH7MdfN4lCnkHWRuokdQf6BPdi1W6jkgd91KtbZ7sYJHDDIZe5wLix8b9qXQv3UrXKJmmP7/kky1wDaaDwPqAPbFbJpIM8pvBOfzfSDu3x2ybIao+90ixToS2AUi8bKiI5/pd4QZnoJluhmTaQmDZuUzj3nAc3kGTlUwFM2kFiUL1kU4Rd7CigU+1EPXxXMGE7sakIwPvKuSjsA7xQkBZA4aDCgUW3+9h4ABBfPWqg++O9r1g86RmRP7fywnZkg8NcQJYYCZAE4MBWWclkRHcToVN+DhPoCZnng7JhTOkXAcC4mODr81GW0PciStwa36RnLnu22cIONrU23qyxJV0z9KWkSE56zCMOVRxyOHTJgCqsfO/unSsW6r//yZ1c/57vq9wK5cAm/blqyvy0KaGRMUgaAFnAahhoEwN5VSzPFzHHNJbwwQnI8kOW6Ywi8kRXVG1HetRTF1ay5oMvYuU7pByA8m5bbOpWvvW2Hbbp51p+SIso93shjSbIei/08nugjiwUKBHL+a70l2KqHt6qi/mmNeP4N7q04cAEKsRumnJDAgOR0h5+3XwlZDbYvEDZBDp8xpNr8EWGLICjK/WySq/8Skq9JdMIlAnAcsKl8+23r9/DLTWYTcpPXQFhslXFZuPbNCMO4CgE7H4dYXNCplRmOfgefTw2XTZ84qKfyRguKbw/ZTcMuWkqF0GTxg62226+eQqxy6Th35bMamuAC8BOOofcdEQHMWwvfavbklJKp6wCWXyHztnnx/R3v5zxgoFS2uc/Pr2z+8Lljxu7zTM2by5U+GYusjZv2oPbfTA+hFrudfy6MbZhy0z/s6yblTLOZJeMb8wmWgSrzWEEAMd4k0s2DicCsb4pi6yy6GZvSjlrxQ3XC3+d8D1S6DntZLqfS98yNQ3pfvbu1tmtWPO2AWNcc6Gb1gjYLap+HT2dJsjq6D1YZ/lLlPBad/GNz9pEu+aMEZYSm8519y81Nw+VSVkWm6DQe8XsF9y8xSvdIYj8ygq++s7fVKfduMQmrx/nxJ8/aulqYQpFoFlKrbWqB0PFAototZ4F1l+M8mwAKS6bO5uBbcRDEY2W3MwUGaotmn4eLJKyHRXmLVtRjbRJkfXRBiZXJo2mXY1BUrqIoWBaBOzYgLG/xebGBg9QoI110YCN2mc2EIHBbgn8SETni+owuRALXH0XLqSBOO+BxaVbojAQlJO5A0gCzAFm5OsQUKVbcYAVn8nCFQzieTZDGa/1XeBUa2c2TjZYgeEsK+xiCdELhbHSbVeBLMY9rBSmPJjn3BikDubvcPoCKxO3KQFZ1NO/gSn7Yf6cksjVL3O1m7KagyFL1Oi4avR72rVP983dzY8sq5lUllX8evOWtfpa35MfpiqagKneVm7suybIaqz9OuzXm3zmr5Wy2y3DL5QUDrmqi1XhW7+9ry2aLMRDJtzu8In4wL8fYO/RGSNcdsowd8IhJXtgPD9mP/Sbutvf+EBkcitdcyVRTldGU4+74KGSMc8v7GH5HPa9OW7h0jVu+X8eWrVdWWCvuv1FO/WHYppGOiPGBhDp+5ar7eJA2c9gI3mH3/p51EqX/OXQWfF8u0lFlqmotBplDW2cnDu3hWikWtkERAEIAHrACu2j8SeWjs16s007uT136FYSJy99y9iuMK7+jgHBYZnkwkfiwhll46q+vSWJNeUtACYrtMfG34w5gMq77l1jvGRuwi6ClG2IpfZXCLR0G1Zsn/6Xk2W1HayNnKkThznPt3ZTculbVgw2d8ULD1K1ADPfAQ5CMWcj9Uxtl9aK3+g8ULlS1gpfpD5z/jK398AelVuA0sHKqu+Di1aYlXhC+J0f/9r7XrF4OkQr/qHDerVIljRMDaJPl8rzrGeUCb1I5d1afdHa6TZBVmu3cDtNH5CFngYK5f5gh21CTOIDKJiiQ4eVXCgIZOkGIcwUiu4857u5ZUvxgCwCtw5t4//eHItHfNiwib9+0oDbjO/saxPppEvnG8AifmhLplGRQEwX+A5la8UPF/hYcBZTBsVJ2cTD037MyTalLEXHzXP7k5cfjFQKg2H24b6f7ZQ4L6+s9/WAWN8ljcSFPgPKRlmyG7VLBcT7jsj9MSajnTBIEmWifwRL5xsCradugCV0yVpbX0lly2MkiUdZKJOvJB8LLOppgw31DfWSx4N680yd6xLBAl56nXSLu+yLe7oTDt3eAY6m/uFpN/cHJYv+PU+8xV1+6l7u2FF9DVQdNuU+N/kTO7nJn9zZbfLpmyq//XIr3oSjBroLxw+1V1OuftpN+cMz7tbJo5wPtEiDv3lOAMTt8407nf8tz8ee94Dlv/AnoytgsN62asvvmiCrLVu/DfMGZAn0+MXo+f9mmrFHM99w7gH2KgtkvfPbD5XseZXZqVnzlxvDhUmGC4/f1ZgsgazBE2438QFMGIG8AXYLyk5Ix17wkIn9yM8HWCwiEn21dlPFnixDkNUaSvOxIKsagGjPJ/0sdyuxfZunc5SVTqxuT0wZjNU9485kBtXXwQntLpGv3Qy78VkTPev2npTmqbOvQO/rcanMsGHcyJUT85i6VIvTmjfg/DxjAJYf32fa6gG6jbRJa33rOyivJ4/YdYK0zcai5xZp5NfvtDV4+pkj3Yk/fdhdOesFA1noYgGqFvwEJ/OdDfxgHPeBH5YAWBbIArQp3ozJ+xsgEnDi206dnFvw4xJQEsAjLfKgDGdc+bi76C+L3ehhvdyMMvCa9pfFbuKVj1eAYD3t016+aYKs9tITG7gcAB05pwXMAHgAU8dd+JABJcATz5gEPmASkwWQ4rc5kp44wvS4JEZE1Mg7AiJEWCsYDAEpE4v8+kk3uE8XE0vCZAG0AHcSU1ImFIuLFAnWauJYkIVyL8yaQiwDltK9sYtnNZ96eYq3KWUpOm69G0s94yHP52Bq3VJZNNJvBFSmli923OSlW0vfL+/bmPepAEtp+oye7wcxJs8NFYf1ENM0hTeaAAAgAElEQVQIz75WEpXWCjH+IKt9nwr4w8OGQMyyyw53I79xp1u8dI0BGv6H2QJUAX6umPm8/Za0IwtkAdL4BoAl0d6YKffZuj79ayMNgMGKXfO1kRVmjHpdMH6oO/2ogQ7Ah0V8O3j/5BD7jm9G797LQGBHD02Q1dF7sM7yA5y4cs2icPpHBpgYD+CDKG/hRQe5Xv9vZoXpIi4iCUCXr5NF1mKfUHQHTJFez66dzeEuJxcUkBEFCrgBotDXQPeFdAFaWJbHRsqYc8hnjbvslD1swsnJbZ1VjP7MjKmevU+UmCTcyNojyKLi3Aijz9pbqJf5S1E0p870KXbfilL2rYdFC0WjYpwAMbIsLsvjlFknfd34Utl1G+zhZ1e5W9GlGdDdvbX2HXfAzj0q/ji5cp932zFlLGSJ6VK+rxa3XoAVHoLaK5tFnzP2uLAQE+plWlMOUlmMt5gmgA6MkbnuGtXX9OgASseM6muM1jH79XU9u3V2F4wbauMzBFmhOJE6A8xO+tkjFTGhAB15kTbpEvgN8Bry5dluYJ8uBvDe+d0RxqwB2igP7BYizY4cmiCrI/deA2UH4EDdohMlHQxEhYgmUESHWTKn0h6wQkQoMMVtxBMvfdSNGdbTbiZK7wpdLkAVwSy1f3vfiliReOFtQ1//C+C1z1n3lLy9TxzRQsm8gaqu96n52RtQcp9DXikbcaj30pYgK3Sy61e0Uf2cIttbaZnj8DouCvjOjmPKZT48y4rlMfHz4qSyBjb2h269nmNnmULAthQXNwiAI5hRGC/5hOR/AiYQmB/kjw5W726buzkL37R5+blD+7tfzXzBxDvyI0mfE7/IwAUA2MciQj1sJPlW0+OTfloRZSsqDdoK0S1MW8whp17drNAuVq3yV1ujBn95trlzWr5qrQGZ6+57xVgkdKVmPbrM9KnQk0KUJ9YpBFmAoeN+9EDlPeVAl2rWY8tM/MhhWSJCABvgDQAmcBf+D5MFszVyUA8rF4du2LaOHJogqyP3XgNlH/ktHI9uYWCGIIADSLoeuzPzl9viDlN10Q1LbPEGZInJ4jesF4AKdoqJhKiR36QFqyWQRTpiqUiPiScF+wuO39WYNKU1YkD3CvDjO+wEFRXYyLi2n2qU0c8/1Heq9yRaq04prEk1xXtOumy6clINqFTQzTA5deY5Gz3X7VszxIpk/TLUszEXDXzrAaxZ5gcYO4w/iZsZj8wrDiil50vd5LFDDGxx0cTsGC1dY7paMEAcUPhbJhBQACfIsXdrsTtZJh7qGScpwEDp17ooQXuaL8HV62yc67DoG/DF7pWe014xwKeeuvEN8wm9pxibZX4eqSJlxkIsy19LZC5dLMDP+EO3N7BEgE0iAHZQ4QAYTf7EzplMFvGUjhTcGaMCSjwTM4XY8cqZzxt4AzihfA87xgWoC08YagyXlOH5DYs1fnT/JpNV74Bsfte2LRAqvktUCOBhkkw4coCxSijH87e52Pn2vhW9LUAWAUZMBv3QyZIeFyCOCcQ3BJt4Z93jRg7s7j5W1tPSDUYBPN+UhFqnyJtERWy+IcjyxSqItE47YodMS98pvZ2yWRZRJ+ufV98ype6YwMLtGynlG13Nl9kPGBbEWgolsfSOMcm3iJMqJkzdsPIKlNIXSqsamGTsEGS4kw0ZxkP2pbA1hYhTTJa5phnY3eJ86cM7uFVvvV0xBso7OTT3HYjTXq0RGgVa9czjonXqUsByloFWWZBnXMuwrX8TExti/ryI1RtL1c1KqUetQ6CvXH7sqH4GegBc0oMSWBrct0vl5iFMFqyXAcn7XjFGipuCY6bA3K2psFdKm7iID8WESckdIAfjdd39r9htRUAeYsMwnm5AtsaY3lBpNpmsDdXS7SwfgA0TxTcMShH9230yForRUjZR3jHxWGBkH0vuWaRnAkgj6Lm/6OiZ+Yubv7yF6BAmS2n6TUW+sdR7XhMXAUiqLXDcIEMxulETBdQhZWMvok6pIKseRiqvb7Lep4oJfVMJ9eQXfhNj1T38ppbJCMRb2vRknFMGPQFK1BfmQFbczS/owO4GrOQnkA1ZTNaGBFnUsxGglTKmyQuAhVhVIIa2kdNhgRyYP3Qpecc6I9cwPEcNAKOovsX+lIsBRZhmSWGkUxhx2P2YC0HhjcJwrEovC7Ee+lGIDxEPooyuEJpmAGQpAMgmHD3QQBZpAbR8QIby+6z5y8wvr24n8ozALUKJGtHLQv8qFEWGYsci5nRbpNEEWW3R6s08k1rAV/Jk4WBBlcgPBiZWD6UIQJKncFpLTyq20ikbUlGApy3yrNUe7UFMiPkQ+js25OmCyZipQK1cEPlsiG/iQRup3utvicfC96Qbq6dEWQF0qaERoCURdl6+WQcVwCig5fQjSkZiYfJMl+0jO5rpCnTW5EYKC/S0DevCT8bv5p56abXZINvQIIu2DW8jV2vvWDYrb/3x049ZGxDlYROLwO8JRw1az/gnrBT6WtwUPOPKx9wxo/oZsBLo9QHZlKufMTtZgDZUSEgT+1q6dUhaKLjLlpYU3K2tznvADerbpfJO3/MtaXTU0ARZHbXnEsstNzq+4dG8JGCt/Pj+37BSodHQvPRsc1m6puRt3XPQGqaVlXYWPU96KeCgCJAVk1+jp+CYPNTWMQtpTL+k5FlEO+aVKVVMWFQ7qFwpLIS+qcVGsDmykfrMLqBAluhtfpZBD5uLfxkD4IX41ayolw8VHDakX8RcQkyaArJor5QDit9fjQAt0oF5wkejHDn7aVcT9wKQAIYEQBq6VjB6/I8LpBNHb+cuvOHZyrrCDc3RQ3u6nft1cX+8b2nFf2KsRfxG57DqlCKGj2GzUvTa6r3Jmzc3m+/TWqAJstLaq0PGRjSHxXXTHxq3a0UsZy5KzpljCuos4ti6WvbLkksbwNCQCXeYaQf+2Q2r02534w/p7y4ct6spsmMCAhHfZV8Y1qJdpPiOUjsgTXmwkWMPxQ89umzq3lzztqVBWspXf+c1+IYGBzH5VfO5llcXvY/Jo61Bll1euHS+O+Xw7d1Hhvc2NkF6WReN29U2PCl2y7kyIhzGIOYHLr3leTdmj55uQO+Sn0DiKKQwDnxTtFX3VBaNzZ/y+1bJw76WLh96aacdUbp8gRgcJgbwhO8+HEDTFvgfRHwo6+uYZuA3z0jH2rHrZgYymC/8LX23WCZLoDSWaQnrQ1kABY1ah2esX3nbSyU90I/sWFWfEUDGRR2xeLL6L9BKOjBYxJGaA2UGsBJ4PvbCedFuh4oCWeQdaxw4jwVPuQgkjwCxa04zXuu1QBNktV7btpuUBbIkIpj77yXL6uhBTfnDAjf9qyPsJhO+BM2O1bCebtoNJbtXijv2/IeMNcJquxkoPWeOLWacKrn1dNkX9rAFl2eAqneRu39nX9O94nYieWjRQ8megEFTNgves2EsuOiD7oyrSlbkAXsxC3gKICmCgYlhOBo15phy+i2KwUkRQ6gdAUPoC02dvsh0aOQ8mM0ApgW2AqCl23SMjU8e0M8dtXdvd+XsF03koxt3Ut5OuTnFGDJr1N/fv6Ebo/5ETfGNqO9iDKxSTzFRuhSAIjWK7oAtAJqU2W2erF5n4jGe81viLr5Bz4iQ5aInFWQpH3QN88R44YK2oazDF7WQxoId8isSZMWsGapjrTWqnjlaVNs106m/BZogq/626zBfCmRdM3GEmWBAJn7rd9b3Edjz8zPd6UeWDJNyOxCF94UXH1QBXGZu4ciSYjsgizB+9HbupJ/PL4G2L+7hDp16f8kK/FdHVBUnkg/xAWEEu134rXsc6V9847O2WcuxdF4jb2iQFcuywFTgvDkGKGbVMXazLOoGVmy9KKs2Ajbmw/fs6c7/8xKrAiDBF+H44h2AI+FDe/Zy2/fcvIXytvz41aNo3ihrGLZ9qh5WrLK9GCiUs1HWtluFA7rZPIB1QOcIIAWThR2sBxavcFd9YQ83+ntzDMDCVvEtcQRIs0BWz1NmR4GlEJwDbsecOzfqW7/Nqh0omJeAb27bin3icAbjKWYTcxUANeIyPgCUtAPznzpSP9piaP8t3fs226QCNDFwDEMF4OQbwMcWnTdx9zxdsiG2U78u7ui9e5cMaw4s2cMjpCqM+8Zj+Z6/OVBSZ/pCIlcU7dEj4zll8XVGAVj0MaxvjKiSenOJJivEitBj1gQU2s08w35918vKVwshXifXyQ3ss0UL1RE+Ih7BVylBxyrU1yINXPQQL9TjUl4ozgvkjx5W6i+eEWKcU+ftE235vgmy2rL1N1DeAlmwVEabXzDPgNZvvryn+9GfFhu4YSGArULPAwDW6/MzzUr75E8MMTEhN0RwkROCLMAUzBVAiXRgv2DCAHR243D+cjf1mgXmcFqTcfBpt9tvgSyBNkSJLMgwWrG6YxsaZKWcShthmdo7yKJ/YKPGjurjlq1ca5ukMTVL19j/8rnHxoQoi35ioV35t7fdDr3eV4nnK4OnXE03gH/wdhUbUUVMpZS+VX6x7Cgg68ElK+0zTDdgjPTim55115w+3ICAlMJR7J4GECsbUwVoXDd3qcUz91PTHq7YYsoCWbFsTdbYbARohU6cqSdAEpaRMjFeEOtSZ3SFeMf6AGDi5qQYOj8u7YIoETtgGid8R7/zDqADq0e5BdYA+YgdEQ0SALQKKXOKm40Yj6WMHAIMWN1YAsiMU8YKLC350ie8BzzKB2XJq8VKh1kO2iCFnc4aU0Wtc9iouuiGxQZSza7Xjw+xvzGjoDD4y7e5Y0f1KV0emPXCelPrnf/5J/v+sHPuc8tXrnMLf3KwxbGbiFPvN/M/UmznOXnyzyy8f3Xvytp+xawX3MSrHnc/+9ww968Xl/rLD0eM6O2eeGG1W/DjUvqUizSmf23vIqb7BkujCbI2WFO3XUY+yGKQwhoxwa796ggH4JHelUSEAksAJRZ28z14yHa2qYrNgskCFKHEThw9x/8hhkZxl4NelU3G782pvBegsgWwzGTx24yR/nx+6bpv2ZF0TIsVtfjE5GULyWPLXYotonqVT1M2BH8jia1HGC+Fyaq3TrXKltquvuHHeuvsf2c6h4nOn1NAtG+I1A4yZ4001saAxsHb2S00AAOsCEHsns2XsqhR4kRAFwxe0SCLvOoFWnwb6mn5IIv3sBiwS4AO3/o9gIh32A+D8XljzTrTT6NtBLKIXwI4T9qacvkpwywuzyS2Jg+ZtwAICSCpn1PmlNoaBvHJl1a7u556w/oJJot8AWH0yzf+eaDpF+oSEIdNvgVkyQaajMXG2s3K0qeKZbHy9BMBQgCeWfOXO8ASgb9ZywFANt6mls0sTBpV+Zs2v3D8bnZQYg8xe1c3LHFz/+MDlZuE+3zzLttXZkwa1YKxEshibceW1q3fGWXfnPizR0rgdPxQy0cg7YJxu9n7Xl03d3t/407zqUi8485/0N06aT9jyjpSaIKsjtRbdZbVB1lMDBZysUWb/NtfDUAhnpPSOQManarlvzzUTjMjv3m3+SPkGXpUMFVSfNctJ599Mr+E58wxlw3odPkK9NVAlil1fn5mCzAWU92UzTmWdSgSDNSi/2vlk7IhbGiQVaS+Cm1Qj5gQkYrEZjHjJC9OqvPnVMVimA82XomUpGsF87Hztlu6PbbvWmFjbCMb+A8L/bSPGBLqIbGVxDX+jcXY22e1AGIjQIv6ISZHXA4IAQwBouQgHkZr/MHbGsAEbFE3QBLfsZawNlEfeSMQWyVxK/W/6vYX3RWnDHMnXDrf0n3p9b+buFA6gQJIoXHQ2DlFmpSRMQHIgqEif8rIRY8f/O9iKzugCZB16uVPWDzAFPFkRNYHj7RHClPrH2RS1riYG4oCPT7I4hkgC3tVWSCLdgc8+WAI9ksMGIAJ1kugy59vym/Zrw6ztM1o6X98wACbLz4UyPKB1NgfPWjxGQ8AvQd+8IG8qdzu3jdBVrvrkuILJJDFKQymydetAmSZr8CyYjrMFidtAa/SpCrdTvRvEgpkoaAOCMMIHeJIgpTfcfoJWwV4EltWDWTxnLLE3ipUK6UsQG0BsihnPfnGbggx+hcxIyqFySoaZKVsPtSlra26x+phxbR70XFix00eC9cI0KJ/AKH/MA76atk10AoTm2FMFBtWgBfAJ3poMslAe/AcEFa6NLHUvgVYsi7R9oQt37eJu+upNw1YEeRdwNfT4pkPVlPahnQZl4Cp0ppWEv1xoAHwUn7AWBgPkMWBlDUQEa++AaCliAz9MR4LnPOMj2qsVQNZAJ4FFx/ixp5f8hogUBWCrpHfuMsAzwmH9nfSn0JMKNAFy8XNc3SqEPUBvsiT37BRPAfQwZ7BqAGqfPDmgywBL96b9ffR/YueMq2eXhNktXoTt30GAkmUxAdPAjY+ADKfgrNfXA/sSJynuFJ8B0TpHeJFbk5NvOpJ86ou59OAJz+PLJ2srLLEtFxHAFmczAFaKSF2Q+joICtl46H9iqqv3xexohh9Uw9oTun7RuLGjps8kCVgUY8yfAybQr8DmujPDRVS2oZ1krXFN8uB3hxgifnMoQQwSD38eDJeC8tKXEAkbJ3SiT1QyDhpyo3CmD6lrX1mCWClv3kHk4Vj5mogy6zEf/Mu8ykoJXd+A54Q82EtHlZr5qPLjYHiGQrt5KEgxiwEe1lMFt+gi8W+svyywzbUUCk0nybIKrQ522diAlnIxAV8VNIQAMF0cQMxSy9KAAzR4EU3PFsx6WAT4bTbTYzI91Jq1826MA8foPktFsaLac2OALKoR8w1/xZtcfytMdUvDHS0FZOV4tOuaD0sGjjVdU+qmDCqEwuMlAIkfL2vakWoh9HKA6G+mYyiWclaTVl029TTbSmHCvTusJ+mm7m18kuZGyGYEdhBYR11EgIMVTUmy/wSXvWEAa0JRw6s6FfBWImFgv1a9MpbJt5DsZ48lL4YL6UjEWM1kBUyafW0e1t+0wRZbdn6GyhvFjX0N+qx0O4X0XfjEVpu19+KX8t0QWhJXt/UY5W+o4As6pi3+bzXQFaqTayi9bDI/7Bz50b5gVPftIbSf9YyQNkIvrgrZrmIBRIpbZkyxyhjHqMSGkCF5UHsNiIQ78XUNyVObNvklT8lz6y4KQeL2LxSwKrADOK3Y/frWwFBACQpxdcCWZQJXalZjy2rKLEjPpS+1QXjhrqTfvZIRcfLZ6xguXAKjViScvjK7E2QFdvbzXjNFtiALZCyAaSAnGpVSMkvTMNXCs5rotgNoSjx2YZmslKNfhZVTx/Qp94mbNRkhERklAGdHXSRxFJw8MhiLMxLQ441+XrAecpcSLUdlgdSapmZSAF/eXMofM8NRbkiqvVtXvlT8w3j12MqJC/PWPCPiO+q2S+YqM8OfpP2M70ogJApo3fdzKFzxe2+akwW3wlUIQrUd4xhvpX9LZlaEGMl0w+DvzLbdKu4mU6+UsBvgqy8Xm6+7xAtgOgQsZ4f2PA4XeAyp6iQ59uQPOs11OmXMQX0pGwsrQGySDP2tuHGDrJS9aCy9HxQPkbHhbGU2rcp44Z+SxHHaOzARj20ZEXFbUyM2KfauItlKmLHTUx70a4ALLmwiV0b8nQQ82x5MUcwYurfmozNu1a8vHz1rUAW8U84hJuG29kr+hMWTsrwuDuSnTPEzvOWrHSTjhtcuVkpUw58S99z2xDFeda9WKOxMfVOEWEDrhDrwVRhCgEwhb2qi/6yuHJzL3TiDBDCMLVv+8raY9EKd8ZVj5vCu8wqyETEheNKTqIJytMHXdhpPGZUXyvL5V/cs9S+5fT427eTGJYnpk3aU5ymuLA99UYBZSn5DXzCUrr126VbGwolBfVHTWw499/fX3l+7f2vmEudZb8csx7wKdnOesKe8z4M5EeaLMgovpN2SQfsfpsoJQOoXVp8hm4XoG7Sx3eqGDdVhDOuesKNGNS94l8xr0lSNsuYjSUvvyJOoTEbZuxmWRTDk6Kb1OjtwlQxYWj7B3AF8+aDFsYnp/lY4J4qskllWFLrmDfuYvs5dtzkzQXmFSYMpCKQV77wfa30Y/0l+owS7YnpBtnPAlzL1RDGR5mXMCjMLcaG9M0Uj/KlgizaEgAD+wWYAiSRLiCQOsDmYNML3SnSNqCwZKWJS80K/CHbVRTeZYJCPiZTx1+t9s/ry9S+o16hZfbUNJrx/9ECTZC1kY0GFsXBp91mCw6gB5m7wtjzH7TJb1d9Ly5Z0SXoeQi+eDflj8+YIjzhnf/68HqtVbKtdbs9B9TBkglk+c/0oUAbf+PvELMQCiXF+pKF4QUXHRRl9X1Dg6wUsVojC2PshhC7+eYN85R2bBRkpbShGTcsWz+njBN/+5QxClkhVsyTUlfySWEKVK6UOub1De9j69YoyGL9mDp9oV0IaCTUumEY2zZ2sLv0ECsGfYZJCPoeHS5MPlDWksh1jZlwAHRzCw2QAGMk8xACXLFzirZGRwy2FXANICJP38q7zDsAtnBMLeYef52jh/aslIm8uSGI2QdYMUAgIUUBvlY/FDX/G+nr5re1W6AJsjbCESLQhPhPPgBLxj5nWG0vOH63FgzSmHPuN7smhBBI5YEsvtnk3262b/NAFoBsn2/dbYtjyTZXycKwiSV+/qiDUSOE4KtWF6VsmEWc+GI3iLxh1ahIRekXtcimtGMjIIvNBTFLLEPCrUw2p9iNP898QGr+9YgJ6Zuixon6OXbsxoKsrNuugAjEg7F9kzXGaS8YJt/0QRgvpW1UbzFr6KdxUMSQJYAKK/FYgR+6XVf3P3e/bFbz+RuQBThizZGx3liQBagGDAGyOJCSJuwpfhHfffddc9tDHRAbArYIgCx8E0pvz7fGD2C9fu6rbuHSNeYSSaEINitvvOetQ833rd8CTZDV+m28wXOQWBAxHYwQQSJBfvsskQ++fKCkQvvfZTFZKSBLYM6MOZrF381sQT/snPttkUoFWMRPAQexG1WtDkvZIPI6vpZZh9gNoaOBrFjDirQddcNiONfYq7FXWW1cSwk4dWOrdxNLGZd544T3gBbKkhdiQVbIjMESCTDk5VHtfQzA4tsU20+aI7TndXNeNQDHWDAHzccNrliTh7mH3UKUZ9bZu27mJh450F1ww2J3+cnDbK1JmVOW9rSHKywq5fZFfjBYPbfs7KbPWWrACVEi661c6Mi5NfmOO3hbKy+MF+VXaFSkTHsvLzN9pDntz4tcz26d3ehhvaKkAAYOF73pjjvvATfh6EFmkgFldD+gi7XP1+90x+7fz11Qdn8T9v/MR5eZTSyAL3pW1QJ5TbzycXs96RM7u0P3yHePc+19L7upVz/jJhw90I0fvX29Q7NNv2uCrDZt/tbJ3AdOAlRit0q+Af+hjyVAppL4DJOBmLJ+Fb8bERf6+aAPJnMSPlOWwmCpvCmbWXsDWbX0iFI2hCLc6qS0Y+xNpnB0p+h98S39xcbFLcCUUEu01uuU2dFMTawF7ayyFaG7F6YbY2stFWTR71OnL7LDSiMB5keOlPPSSRlr0l808y6r15lSOQFG0qyoL33LzFzob57JYbQfLxVkiSHz55apYpxxp5t++l62fvEbUCVgxzcyuQFgpZ7yd6j8pdOlNor1Z5jVpuFt100+dWMl2gmHbu8mfXLnmmBLAEruma45c6Q7dlS/FlmNPW+uu658E/GyU/dypBuGM654zBTnCQCnagAKMHbYlHst3uRP7mz/agWTfHz9TlO6Jyy4ZHQ0eMwbgxvyfRNkbcjW3oB5jfzW3ea2QKLBnp+fYXpaoahQ4Gv07j0rIkNfAT4PZGXpX4XPuGUy5DSs9q5zEz4ywBTbCehj+UwZ+lzXTNw7WnmZNFIW7PYGsih/tduG7Rlk1duOKSyWv4GkbkTVwGvKWKFvGmEJU/OKXRrymLXYthKLHJtvtXiwKYCOlJuAKQxOI30QlrmIOVXUrWiVLfXg4dcJhfsWboM8kEU8WKkJRw2sCmZ8cES8C09oyZTCIsFyKZDerZNx7tyjRdOO+e69btb8ZS2eAdYuO3XPFsxYKsjy04VFO/3oQY0O1zb5vgmy2qTZWz9TMUSAp8kf38lu+xF8Fom/fX2qsRc8aEDMZ5SKAFncJLzoxiV2DZ7FGJ0KO5mUldthubhVSN6cEMk/1nBqymZWLzjwe6tIcaHSzbq5VsSGkDLKWrsdUzZWyu2DiZSyqc5sPmxCfkgtA982MmaKvKZf2ehyblHGjpuUsVEtrsS5YpdS0oxl3NobyEqpY0xcsWOsfSkhvHFra3kAsnxwBODxWSof8JgnkO/u3wIQhSxXZV4N6uHm/vAfemU8zwJZig8wkpgxBWQh+pRoEfEn5euooQmyOmrP5ZTbZ4hgjwA54a3CUN9Kt/v8W4ZFgiwzrDhuN1NyJ5T8Ge5kv9HJglXjujTxYLRCe15ZVU7ZgBvZMJV3a4CsLCOlsZtlUZtQa7djKsAJLwbEtoc/RrL6OzWdVNMQfv6pecUuRbXEta2Vp182DkuIZGWOILbcfrxYkCUffvXkEX4T2zYC6IzZQX22WI9ZRxQMA03gN2NVpkOYRz6rx9+IvH0gSrrojOlZrD9Dvz5ZInGBLEAJOkwX/XlxC4ZJIjoA1JAvz66I4QBNITvls1yIEf20QlGfD7IQ6U35/dPuylnPV4pL2qSx6JU1UeJCdLcOm3Kflc8unlwyej1dsSLGw4ZKowmyNlRLt0E+EhEqa8DWheN2q5REoEp6WD7oksiwCJAFWFJeLDjmfHX+crtd6Ns14lSHcjxiTkI1RXu/KVPAQew1+Fpd1Rogi/zqBRUxNrdihl5KO9YLVmM3OZXX10FC5wZRWMqJPxSnKN1YkZris+neelbJiGRKaI2xkgeqU9s4pT7E9U1qpH7rx0/pg0Zus9YLesmTtuRGIbcJmWf0P30KsOJmoW6qMndho2WWgb8njR1kc5o0fKOkrHHoGMLU+kANm2QpIWts+yBLzM+Uq592/FMIQVCWGG5ZoMAAACAASURBVA6Qgy4UQSySWXM/847K/Lt18v4VxXUfZL3z+4/Yd6TBc81XgBlpSScLJfbLv7RXZpX99LL0xFLaqT3EbYKs9tALrVQG6VspeZlY0N8CYb54MNTdygJZTLiSsb3+ZqVXoshaJhxYXEZ+8y5jqrLscVEm/6YhizkK+qEh07CpUhiSIkBWChhhYeYmVSww8MsXu1kWUSfaNKVejeQZWy/1sy9KTdVfqbY51+P0OPZ2nz8+U27RxS4BeTpZKYr9sXn68Rp1LaS0UsYBzB2h5Hy+pPgu3ShfGd5nnmY99rob2r+re/H1vxnYASin5CmQxfqDqQjWrYuO39V97IKSxXdYKNJjLaOfuTXIM8w+0EewU6cfsaPNK0CaAJXsavm3DFNtZoW3CtWmIciCCYIRAvAQADbjD92+AnQAPQAdFNvRyar0jadj5bNcvrgP/awFPznEGKYskHXiJQ9X2CyxUVJk98FbOAZ9PTDKO/lTOzvyzVK4r2f8tsU3TZDVFq2+gfL0DX/axPQstoesFe4QZj+23Fws2MJVNv/ggyxEe7BMsmeFuG/07r1agCwMA158w5KKSQYf2PlpofQOuFOQ5Xj+t9Pyd/aL1suKFT00Ag5UzlQwwndTpi+M7nGBitgNoYg6bUiQlQpwYA9gkaTgG9sueYxPajloo3qB1pWzXzTxEAYzMTMgRozNFbtUsSFLDyf8NnYuxOaZFa/e26V+WrH9yDdiTmGQsFeFsVHYoZfe+Lv73d0vW7sKeLF2YUh08dK3SiYeps0zO1eElDwFsgBRGBjFeTUgwe9HgBTmG1gTMPfwsxN3c/92yaMVA6YY0cVmFyCPshAPEyKMZW4i+iLEFP29akA7BFkwT5IKAKimnznSjT3vgYoIEXaJW4GAMTFGV8x83p300xKrlnUD0Bcjio0KQZafhq3l393fxJHk0+vEWyztLD0rXw+M7wBWurXoM2eNjN22+LYJstqi1TdQnr419tA0g8R3KD2ykMjSOnpbcqKKkjwLmpiqsNghyArfw3QRx2ejfFMOYtAAVtjKYoFMBVjkGbuxFAFIUkEWp1iueseyWdLPOvHS+WbcMC8UUacNCbLIKxXg+HpRxoiefW+uo98Ycwep5aDseUxSXn/571NtdsWAm9i5kFLOMG6eId2YtFNumgKyWKMQ1Wl9kj9B6UCZJ4syy7VT3y7umVfWGCiG/ZTuWD0gyzcwCmBjbdyqy2ZlAPdwSWy4dI2BrF9/cZj72PnzKgZMxZ4JZGm8Aa5CUw6xZasGtH2WSXaypBclMOSLAQE9kz65U+X2IIzUsssPdz4DlWWyIcwHAOWDLL4RSPMBlsZElkhT73wWC3tblFGiTn6HCvcx46w9xGmCrPbQC61YBlzsmO+twMWOLxbk+i2bF0wV5hbklicLRAHWmAC462Hz89kpqsHE4l0IrlpsLmX3OQYo/v39DnMTJWOC3c1CfezNwsrEPf7WqBYsApCkgiwW01QxF4vzu+860wfJC0XUaUODrHqAlq8XVasP2HwRxcTqT9Vjz6oIoJUqIort5xRdp7yxVet9o22QwtzE1j2vPrFAhnR8caEMjOomoCzaw2QxRwFZcgyNuNDXlyLPwWXfrYeUGbbr5i5dT8cvVvm9Wlv4LJHfDqHukw+iEBGa6sd9r7iBfbqYgrkPxHyRoNLM0pfKul2YBbDsQFy+AVntxmBol+uiPy8yNq6WDldev7f1+ybIauseaOX8JdrzfRiSJSYejHb/xE7rbUh6N+HIASZzR4QITS5gFRYZUEYgLd8XYa2qoS9mdrOOHGD/X3TDEjd94ohcHaysNGNP70Us1vWALMqcssCnDIki6pQKshrdYFW/VIDjA60sFohTPsYjYwGWypGqoB6KMFP6S3FTWCzzkPD9/aPq1VrjLKxjI7cuSSul74sa47GOqX2Q5etT+YcDRIHohwFqYaYYd1obfF1A+gOn0ehkoaPJGKbvzbfs6f9Q/I4tW622CE04VAMmPpBBJAiwuvzUvSo3+HxleYyLIqoj+GJADtrTz9zHnocgC8CGaDK8sRgDsgCLpCcxp8qnvOqZa239TRNktXUPbAT5cxrKU1BvzWrGbixFLNYpivb+zb967eHktVsRdUoFWfXeLsyqSyrAkV4UTFAoUq12mzCvDXkfu8kprUZARgpQJ7+U9o5lRGLaJC9OI2MvpQ3qcdCdVfbYdUIgy7cc76fnm2DwLc0Th799Xavwb+KwFqAi4Zt6iC1blk09m7+eNXX+rsX8AGQGf2lWRYUhy4SDr8+FCPDYUX0rZh9Cswo+yAJgPfDDA6uaXMhisgB5V816wX1sv752YzFk0yhfW+4vefMg730TZOW1UPN9u2+B2AUqTxk6tqKxzFmYX2vcNutIJhyqtW8qwPE3d0SxKCaPHtqzIbtNsbpefh2qWevPG0eIlGLd2KT2b6poWv4GqQvAMWWMNgI0Uw4rRc3b2HVCICuvH4t8H1u2aoDbB1k+y1StjL7+E9KKEMiYPu+XZtnnvD90WC/HN4RQV0sgKw9g8a1AFiwX5URUqduPvt6Vb4yU51iaD/0qFtn+rZlWE2S1Zut2sLTZaFAgZcPSVemwCmwO6Ez5Ihn8hxGf/7nuXE2nitMbefgnOMQGUOfkiZPR8OSHxfq8ELtAFbFYN7o5xJY1r856X0Sd7CT82HK7fh4TUpiVmPTqYfmKLgPlTOlb1SuVzUkRk6WICVWelH6EIZLzZL+fUkBvIyYd6j2sxIyprDixc6/WLU4ZIhVIZi0D2CIGlNFR3uEsWYF3gFdfET80SBrb5tXGva+TFeMXkLKFQCZULA9tbPFNli6VQFaMZfZqVulJ227AX/GhSrv5+mNYq+cGZEcMTZDVEXutlcpsCzQe7LfczF14/K7m3NQPem+n6+N3tVeIbABmC6Z90F0x+0U3sXxlGUVQH0yxke5z9j1u+ap1bvkvRtu3gDKesZl86v393Nm/f2a9mt169j65ftFiF88iAEnKJpaVX8r3Md1cRJ3aGmSRfwr4IH6WlfyY9sqLU4+4rZoIJ8yrNAfutYNETKgHSKaMr2q3FVP7ol4xbXsFWbXmFICKwJrHYRJzEaxjdlDcfWt7NvbCeaajBXBC73X6GcMd9stobwyRLrv0EHfiL+ZXTEuQXuy4qzUmBGBiQRb5hvpZodNmX2xI/CzRYizI8sWA/viH0TpmVL/1bGGF+lnVHFTHzKW2jNMEWW3Z+u0sb4EoXZM2y8VlsCSQxPXlGd/e1zY5ABZ2ay47eZg74ZDt3JRrFtg1awWeXfDZXS3uGb9+0l1007POB02mFLp4hS1IYr+UxrIyEItRYu5IIMuA6S8es3YrImwsIMsW/Gnz3HVzXo1ulnotsedlgMkNmTHJiyvA59vyqvZNiv6ZucAqG+GMKYPipIgLa23YsXOKfLP8RMaUOQVkYVeK9YPbutgdw2sEAAawwm0/nwFnDHFAxGYfRkn5hnUktk615pQ8D6B3xfpIHrBW/A3IYp18aPFK+03emJV4dcVa99s7XrIy8H7sfn3djPnL3OWnDKvob8WOjWp9JvGeiX9P2D3aeGcIZEIQ5VturwbeBLLybgBSRuKSJzawRgzqYbpetcSAvqX5rNuOMeOsreM0QVZb90A7yl8gi0Vp/MH93Zjvz7HN5p3fHF4BSXO/j+f37pW/BbCohgASQGrWY8sNcCFGJA4Mmc+AKa7/vZ8GecaGIhbP2LxSmIJqi3U9LmKqla+tQBYbC4YW2ewwBgloZLPjRI4Yiv8RRbEJsRnp5M6YsNN/wOYgSqlHbFiPgdC8vk7pY6XFJsvcqHYokDsV/o8JsexYmFbsXOC7WiArtS9i7JKFZU0BWaxJF9/0nJt41AB3/M8edddNHO4WvLLGxpmBnaWlcfbqir+7lX97x8DLqCE93M2PLCsUZFEH2hhTNqxtg7bpYmOffsecw7iDt7WDAmvdlOkLKoZTAVyIDKkHZQMw+gZJY3Xhat3srfcCEt8BppjTKJ6HgfcAo6zbgsRNzTc1PmXTN9XKEDOn2ipOE2S1Vcu3w3wFsgA+nE4BRiwmbKT6PbjPFm7ScUPclD8usIUCtor4IcjitCmWC+fULNrERccKkNbr5Fn2GxbLDwJfGzPIKrXVwiRL8NWGSyM6MX6aKcCCzZmAXsmx+/UxfS42u+WXHmJiPzYcNhp+Y2OI3zzbvtf73CU3P+cuHrerm/DrJ901pw+3DctnbFKYGJU/VTk8ZurFim/8tGoxaynpNQKcU0BWnnHTlL6oR3wbC7LoX4A7awiiOQ5+MH2I6BhjrCeyxv650f3dr2a94CaPHVJhizHDIDc4MQZ+w/b3XfhQT+lT8Zt/KgNjgXx0e5By6VvKjRkcgRLe+TcMY+dfqg5gzFhvxmndFmiCrNZt3w6VukAWIr6p1yywheyBcw+osFZs6AAn3mNFGR2sk34x3xY52CvAFOBBC4jAGnoofMtiZNaOPz7EHXfhPHsGZb6hQBb5NOpsNnYxJK+8zbIIw5FFLbop9RLIQuwJiAJs67LERTeWRDq8g1kYf/C2Zg0bcP6Fw3dw/33nS/YeJguxCm5mOOXL4CPtlio25JuibHdpLLI5AlhiDML64zfrxmGK4VHz2Vn2jVfP4pECsmLmQoroNBXwx4IsxjhAqQRQ8H3arQJ01EZiOiSSe+S5le6gXUviO5lUiG0bzVvGMIw8YxTXPLBNctcD0IKp4jmGVcfu28fGIEFK7qyF9CdrpW7BhulIx8sOtREXT4qa7/WMreY39bVAE2TV124b5VcCWaqcbRhnDLeFasz35rhOnTo5bt5MPg5XOSVHrfqGBZZn0snKEiMSB/bK198qQlyYouMUs7HU6twUMJIHsupx6xKWrahFN4VZE8gCHLH5oegrOzbcLoV54N2DS1a4zx3a393yyHID2LCW5APwuvK2lyp6K4gPEfv5ACfGdY7fFkUYCA3btt7+CUWYKSYbGu3PWCARe+BIVYKPVdZPmUeNton6NdZ5tuYtINAX2wp0wQBK3A2AIx5rG8waQAtgClCGzScgCaBfZLCUgwi/YTelk2quxQoAWTMffc1dNfN5d8EJu1d0nRD1XfSXRW7yJ3dZb2lDFCcRHN+aAv+wXlHmEgC2i5euMU8dvl4V+V1338tu/KE7tMiP51n6V9WebyybbBNkbSw9WUA9BJgAUkwGTnECQSwCMFLmt6ws4gN8cZsQRot4mGBgEw2BE0UbedY9RvPzrZTceQZTID0v4tUjLkwBCD7IovwCA2zSgIO8kLI5xIixUjexsHz16MJk1TGlDdlkxBjofzYbiVEqYGnVOrfirXVux95bmG4Kp3WJUojDWKI9/Vuo+rYegNOI3aZq/V5POUhL/ZLSv/Uqu/tlLxpkkXZKmrF+DVPMZRQFsmKZM4EswBKsKwHgDGPFOEfXkMOElOoFxo6b9rC51MEvIwdU1lEdRPmfAwmic4Ex2nXkwO4GzGLXlay2OOPy+WYhHbAim1OXfWm4O6EMcgBPh333Hnfrdw9wh+7RuzJcrpj5nDvpknluwlGD3IUnDnNTfv+Um3L1U/Z+8qd2WQ+UjZl8t5sx5f2V7xUf8EZ8hbE/nGMgy39OuSgDphgoG4HyTrziMSvz9K+NdDfftcT136ar27JLSay6dffN3YNPvOb69trCDRvcyw3qX3IE3tFCE2R1tB5rxfIKZAkIAYJYEPS3xIOAB0R+6GkBvsLbhVn6VKZIe/od5seL9LQ586yTc2YCgmetDbIklpLOkN+cMYAldjG0hWrs4MoiXavb6hGPKb1Y5iBv2KSArEbZwLyy6H09AKfem261ypQClPx06Bs23tZWdvfzjGV1UwBdiriTssQq7ceCHuYRbJCAPH1MmQDuhDfWrDOnzeg8CczrtqFvtT02P4EsucQhf/KEeQI80Z/oiDFnYKSUrtYP/kZMiIj8mH36lNQkykryuhzCOgLbRX9x+Jw0dlDdTBbgB/+zBAyCAngEsHgmMGR2rMogyay+nzrDvuGZOWP2QBbPSUOAiL9Hnnm73VwUUDM7W1fMbwGmrr33ZXfceXPs5uCM7x5gh3UBLPIU+OP3cefNdQBAxX3kqdfcmyv/7nbo19W98+67btELK6x8Q7bv4QZs281t3f19sUtHu4rXBFntqjvatjCmwPzrJ01PSnpVmGnAJpbYBplt+PlJQ90XLnu8BWuFfgH2Y0Jl9n9smiU2TDpdPBdDppuHrQ2yarVwnniPb1NAVqyOSupNrnAjz2KCUkdSvSBLir3k5/9Ozb9a/NhbV/73rXHjMEVxvZ66x7CeMenG9mPMWPfzS6k/YAi2s1ZIZbIYB4AS2CUuWFBP5iI39Li5CrvEbVcDDWfvYz4FzVZV2WYVz+sBWTBZzC/qbzdHOzkTA8I+8YwykS71JU8ucSCWBHBN/O1TdtACIFp5zoLFL/kulJhQIkPAV4y4MMvFkJgjn73y217vzQTCJYe2ENn5N/0EsmC2Zs5f5h5a9KY7dv9+7rJTh9s3gDnEg3PPO8j+FkMmxoq09jnzdmOoiANwqwawYLV4h32s6V/fN2Zod9g4TZDVYbuuWXC1QL1MQ9iCLKIYCqwVUkBWykZWbx3aislik2QTWbh0jSn/snmwkbDp8E72i9g4pJQuhWDaUCwAz1CAZ5Nh80Ffi6vkKNOLdUzZ4NV3RSvCk26K2CxldqaMk7x0WwtkpR4E8to/ZR4BVBgnsEjS7QPokAZASvpO/E/gkAi4QjxHPB36YvvPZ7IEsgB35A8DyNgEFOtACciC3WWc8p55AeiSThZpUFYugHz9owPd7+9+2cqEbhaMG+M8tj2yxorAUSgOtIPPqrWu1wk3V4aND8RgnfYe3KOiT+mL/yYcPciN+e49BrQEosSYSbwYgiyBuQtOGOZOP3qQ5alvfNGh8kGPc8FPx+QN6Q7/vgmyOnwXvrcrgNiPxY5FuIiQJwqLXQwpS+rmGbsJ+PUsCmSl1AsgakYVyyyBrrWji+Lra1FOmE8WU+JwSwtAJVELmyF1BpixQRHYkHgm4Ka6popUW0MRvh7/hjFjsl6L6Vlpx4KsesSqsWlTrjy7YSnjDfEj44Y5Drih7FycQGeU8SaQBcjv1Mm5cQeVLlHg0xLxIWZGMEUTOhSv1jep89Y38WDAxrvRWIvp9d/FtkctkHXNmfu6hxa/6S768yJjkph3vt4Vyu8+c3TiJfPclTOfq7BOPsjaqmtnN/XqpwykCSAhXoTJIgDoCDBSvB+9Ry/7jbhyzB69zaQGcZQ/cQXwzMDp5LtNFSUUScbMl44WpwmyOlqPvYfLa9aUl6y0Ux9Kp/xfdGhLkJWq+2KgJFLvK6+dYhd5W2DPGmkiFDY1FHdlgBERCGJmQJSMLQLE0MNDRwVFYE75bJqc4tkEUCBmA2QTxXDptM/u6o4tsxCN3jisB0jktVM9emK10iyq/5RHCuuXN9azyp1i0qGWjmPKeJv9nX3durffseLYmFlV8rEqPS0xpNQd9oq0MZDL7VYCvxkLsYeYVJCVN2Zi3se2Ry2Q5ecjQOMDKZgmQBLsEe0YKq6HOlmkB3BDZEgQyGIu9+za2cFYoX8FyAJUAdhguQBWACh9C+NF3jyTQj3gjWfokpkD6LL+VkxbdbQ4TZDV0XqswPJO/d2TJls/7aOD3UML33QPLXrDjRuzo5v16Gtu1iOvuUmf3tVOMp/4wf3uKx8d7Ab12dJ99fJH3V+nfqBFKRa9stqN+tpt7pdfHuGO2X9b++ZDk+9yv/rS3m7E4B4Wl/T5ljiD+m5pzw6fdJcbP2YHy5OQ9R3Psc3Fps0G19ohj1WIXQwpZ5b+RF75U9gC0ipqk06pl0AWYhLEQohRpAMjZkr6KbqRhTiw1JcvlYw3Duhmm6TsapEGdWdjRL+G72G1fKCVosejdo65zJDXJ+H7evTEsvJojc08pWwwkjFuq/yyp6RfSycxdrzVM4eq9WcqyGI8AtpoIzmBlkNobF8RqAeHP8av/zeHjYtvetZ0swi02z9c8ZSU9gF+CrHtkQeyMJsAkJFJlZ7j/8+yWH7lP1VAlQBYqLiuv4kPkLJLT96NRF/0xy1E8gBcAbJC8eK1971cUXwnPeIBqhA/+uJEgUCU6cWOpc7H9h6/CbLaew+1Yvku/tNC9+M/L3RP/ewwB+Di99KrjnATL3vUvbFqrfvVV/a231fNeNY9/fPDbYJ8aNJdbu0fP9qiVIAlANKc80v6THxDWoCp+350sAG56+59ycDadz61q4G38G++C9PhGbez2JQ3VMizgp0CguoBQKkiqVjl+rz2i13kSUcgCwCFErJ0sGCsZqAnc9Y+ppOFGJCNTWJBgBaMlTYj9FLQw2ITox6IBBETAqgJvoFSlT/FCjnftIZZB9JNFV+G7c8mhpJ0KsjJ60fGD4rXMaEeJot0Y43o1hLZxo43fw6FltdhftV+fjvKMjy3DWWBvR7fhfQxLKvMN0w/fS9jcH37WVLAl96X/uaAgD4ibcz8OOzcuQ7/lgR+X/DZXVocIGLbg+/DfqtmSkE3/QBel39puCmao5gOc4Q4MdSp8kWLEz462A05dYYBKelNCWTxt5TgKY/EiUqf9V7iSo1D9gcpu0uni3cCWdwwfOC8g2KGbYeL0wRZHa7LiiswDNQuX7zV3f+jQ9zEyx91sx99zQDXx39wv2OSDey7pYGqP3xjP2OoYLhCkAU4u/hPC9z95x9ioEpx+OZzP37QHXvAdsZeEe+c3z9pzBb58e6qmc+5Q/bo7W6Z+gEDcoCzW6YeWGG/qGnsjaAiWoWND9BQK6SArDzl32r5pLAFRbEhKYu8QBaAhxO9xLa6kUq92ADZnCTKIW6fHpu77XtubhuVvmVDhM1CXws/cJzu9a5a+8QyEvo+ywp7o+MlFQyH+cWaOainnLFzpl6QlTJWqolsY9MQyNJliamfGOIee2G169ujs3vh9b+5pW+stSYS84K/wu5dNnOXzXrBHTG8l7tpXsl3IWAr1ryF5hTjEPUELmPwLaBY5dbhphrI4mAx5Iw7DRDJ1yFzhYMJdRITpv5NufgSC7IEYGCu5i1aYaBKdrQASvyNnSyBpJDZ0veh4vuyKz5cuTXogyx+Kw1fBEiex/1wjrFZAnwhwJK5h3rGe3v/pgmy2nsPtXL59v3qbANQACCUFhHd8RtGC2aJMHLwVu5HJw5bj8kSSDv/xD1M5EggvdF79HYXnLRHC8CFuBAwBgUNyPr4D+6z+AC5P35jPwN7AK5Bfbs40lNI0QGpt6m4EcRGLB9ntdJJYTDyWLFa+cTWuy1BVr3t3eh3qTfdyK9ewFurrPXqZxUpAgvLtyGYLPJMAbpZYslYRtIHWVxy6d29szto163spt7PTtzNQJTZz1qywthQgNff175b0v8pu3cSIxpbZs0pOXKX83LSQe8L3cGZj71uoIsDgm450i4hk8W4kxcMvkeXdNpNz1bMOaj/Ug5v1UBWaMJBokJEcb4FdnSnENkhrUDsJxAVMluypYWnD0w/6LbhO1cfZcXGCKosyfvGSAXOYKw4rMusQ5aY0Len1ei60F6/b4Ks9tozG6hcYpgAWICj6+972Q3o08WAz35lAIZoD9EhNLDPZAGyiHPaR4eYCJCwzfE3GlADZPkgDIYLyp7/P7b/tiZOBEyhpwV7Rjqj99zGXX/vSwbCpMuVAmpSmoyFFEYFcYCvG5GXRuxCTTr1MgV8G3vSb0txYV5bteZ7NkCU6lN8C4YMXMmXZkn5HrHItfcvNYOWGIe0A0AZfGOEV/7nxNwRX8Yxx5w71zb12CA9MUAaejtsxGL8pHeIYrfGpizpwwQwZhXXN4khW2mx44ayNnIISMkn6wZsLFsr+2G67EKbaH7QF/IPiLFPGK4jh/euKLz7TGoKMPQPLhx2ZKGdgxh/I9JGHA6IQ/xdC2QBMPnm0N23NqfVYmqnTl9oni5S/SpmrSuIBU3p/OhBFUOhsEeAIACWD4CkG0VcKb+jF8stPymoY/1dxkwRRSJGxGDpyK/dZm2PfhcBEFYyUDqsohyv5wAy1vszj93Jfek/H1nPQCpAjP0BG1lZrnZi51JHiNcEWR2hl1qxjBLvjTt0Bzd6z97ucz95qKI3pXdfOXpwC2YKnSwmCIHbKgCvX315hIEr6VqhHI/OF/HQ1YIVA8QxoQBWwwf1sDT5FpB1/b0vG4Mm5XlVuZ4bd2FzIUpA0ZqNCD95jRjv3FAgizpI16kWkMhT1I8dOrGbHun5OllyjAuDctIvHnOfH9Pf3fzwMrN7JRGPfBbKUjbxJnlK7dSTTQewwbsP7dnLffnKJ2xDwmZW9y02dWNH9TG2EWO2bE7yGJDi41AuX2Q8kr6UnhjjQra7ZO+L92ykes5mSV2wf4R4U8rOqQr5sseGCEomCaTozzvErgBIAsY2cURs/1+z0G5oAgTlXLu0qa2riJ9iwU+MaDxv7MTOhSwwF8u4FcXU1guyJGKUbhWAGkaK8QoI5+YiF3PkIopDz3VzS+AdEM93/E866CoCBtHJGjGgewudw1hmLwtk5fVTo+9r+RYE4On2YaP5bKzfN0HWxtqzkfViAvUZd5PpXUHdSkdLTJIU4v865QN24gcU8Q7xH8BMyvG/nvmcIw7v0LeCESNtsVISS44bs4PlAXCD/SJvABkATN8BuvzTTazoTFVmI2KjYuPU9e3I5siNFruxFLUYSmQRMiUs8Cz2jQBGv7IpizwgC/DDaZ4gUasYH/ROEKVITMLGw+aEIjwnadnEwlH46KE9K4rA1AUzEKTnAzR+s0kBeBC3+ArxKbosAojkr01RQMkHWVLAL4GwXc2SuP5nXNH2EkepDVPEPXwDwwGQAjBN+fgQN+GqJ41ZgNkAwCGGwl0MrBd1h5VBJLZo6VuVsU1bUG7+Byz69sryBnIROmEx4LKWJfsY3bEiQRbjYcY7UQAAIABJREFUMoZx9PNkfCGmZMzRx3LXQ7sjsqTd7RbiETuaPS4AOOJA+stXP2B+XXX7iwauCOGljljQmeIOKW8MNN9vmBZogqwN087tOhcA0GVfLplb2PkLt9hNQj+gCL946WozyXD4pDtNh+tjB2xr/ysoDqAKcEU6EhsSp/PH/1RhyFBwP+aAbQ1YIV6c9OndTKeL72C8UJoEvCnUWsw5kUPFA6YMVOERHvcXrRRi7RAVeXssK09Yn8VL3zKREkHiJdkGWr5qnZv9+HL3xuq33b8d2M9ttmknYz8AKiUx2RYVdyEyrxADZlnkS1bdV9jmMv2M4XbbjDS0GQFS/n975wEmVZG9/QOiKEGigOgyRAMqMCRF1yGYZRUExXU/V4JpV4URXfMKC+YEAup/d5W4u2YUDKCuwsygguQkSmZQokQB8+r3vKc5bU1xb3cPzhX0vvU8PEPfrlu36le3+759zqlTEFbot7lWMC+4NkSWLY3HylHE3MASAOsUBAQeRBAWrsjC+CB4YNGDOPCFZSYuZcyH7UFncTF4jTbBIuuwg5PZwV1LFh6UEDwm2m/491K1uCEVBWKrTKShj5msusMPALSJh7AmXe3bRDdYR7GxWw44yzkGXhBjuMdRMBYIVDsfIhAPeeOSigfmD/OAfpfE5yRMnKOPuCfcFBz+RxK8rA8qsFdjk+OE29U+xz/V8uxeM1NBvjergu06tk/l3rCFgIPLGklU8VkKKiUpOiP6imSzHgGKLN4SKm7McgT3nuWxKmk0QWbnTK9nZnuLk8EDLmpBFTZ+PFgGvLwy8FexPUTx0LB4i5/K0XcBWeA0HrLGAHXM0oPrmYUDf1HswY06+ALHwwC/pi1bNupYnioIN4g2uDzwsLAHnbuk3YQPLDw4DjcaVlPBfYm+QDBA6Nk+cq671vZos2B0XBcPwHF9m2j8ClwsvsiCOxNiBwLPLxgL2rCtV8DHf8i5MVR4mEOgQuzAGgfxggccVpFh3nCvgQ3GBYsdmOHauPcgyo47sry8t2SbCklXZKEfGhiNVVS7NzR2+4q23Pg/1LUNg8EYIvPwymWlZqUDdY7MVYk28H+zFOK8GpUO0vgjBGHbqky7lrHL/3ib9tmETnHjDzO9b/3PAwRfJotIMm2/pOphfjDf4AVrIaxOmG8IQlih8MMBgh952vZGJJVUP9GOiTXMNebT4gRLKgazpPo6asJSKVy/U/r3ypZxBYVSueJBMr5gtXRpV1dGvrZEBuWeKHmz1+nxuUu2yOHVy8mz/10unXKypMe5iRxiv/ZCkfVrn2GOLxICeCjbSiI8kPEAtbw8JX1B3xVlMVG2VxuuCwtApiLL3Hjuvm9702e4eyAa+pyVsMyYRQuCBoLLHggQUHhY4HrmLsR7r8zepPFdlkcIVirLLeSLLP/13vQ3TueYoIAILimxn4qfrfhMZ72K0xyU1Fij2Hi9pPo2YPgc2bbzG6lR5RB5a/qnMvDKFjLi1SXSvWNDyZ+9XmZ89Jms+ewLGd0vR17OK5T+l2dL++smyOTHEisU41AosuIwyxGOEQlKsTIx1QqRVRu/1NQMfvEtW3gNseDWDTvXbcuvgz4hvkx/EQa0GSEOtaZgxRiEB34lwwKCBw+sIviFDxeZJSWEOMKvZxT8usavaLNe4C+EicWCwHKG4v6ShcjCNSD4NPNyl3oyZsp6/RXc56wj1XplliwchwXnmtOPlPeWbJdSInJ+i+oqFPErHu0W92EMkeX2xwLK0Q4sUhi3WXowFliB+l1Qt0gg+R2d6so941cl69pmuxRZUd6l0bdtiUJtHz+LZbIr+4lFMd+4l/19AFHfFjnYe/barE3m3oVFDRYf3HcQ7lgwgM8VrGr4fFjuNtd6i/ZxbSy4QIJQtIl+uHF5yHmFfQ/xIwE/GGBxhEsPrnDc111b15Cx0zfqdS2OTz/Thx2sn/+oLIj2/VaSq/PwfQlWCNnIpEBkPfr8h5L/eEfJfXSqjLwjR0ZPWCqV1KJVKKP+miM97i5Q8TXomQXy8v2nU2RlApZ14k0AoubGUYt0JSHKrIdPlbkrP9ctclAgclr8ZYqMv62ldLpv5h6wvnuxYyJu65rJcie2ZNidY6v57iXCsx8+NXlOh37TpGDRZm17+LVNk+2f1n+ajO7TNLB9VHpnwEka89XrsXmaOM9tM8rZg2iBsIE1B1/e+BK2rOhYOAA3EI5fe8aR8vT7G1R0mCsPVge4M/BljaznFmdjq5PwAEBAuRXbqw1finiowNX07LT1yfMg+CyOB+3BHYYHjW3pgf8jTgv9dd1emfDBA88ejPawQx/MHeY/VO1hZglLE0HuO6VK+TLyw+4Nha2OPWwTQd6JrUcsi7frbnt26noZk79W33/88mN1j0S/rMSeavlr5W8XNhDU3/T5t9KxefU96ra64wM55ehK8uhlxxRp4sLB8+TCk2rK79sk4g/PuX+21KpcVue3f9f6KVHh2ihuv3JHL5Yh3Y+Wgo+2ysj8tbLzq/9pnQoHHyAtdm9Bhdc7vvqf/OfdtXL1ab+R3ru3cMHxv724XKYv2x463kzmLuo6mHvEicHthuB+uE7hnrX7xdy0tn3SsMuOkrEzErs6mGsarjz7gQAr8dqtX8uTeWvknKbV5Iuvv08uPLAUDvihgGuiLu5zixe0e8jyW0EY4QeA+znCdU14uYsdLN4RqSLsfQg5BM/bWHAuxoP7E32G6xGu9hs71pEReQh0r5DRiubSF00okl0d7eJz7Wddt8SefTrWk+s71k1mbUeOrMKNX2reKysQSibABvU4Vre1wZ6DyMaOgmta9nc7B6sFbxi1KJnl3Y5btnfLkWXH4S5s1qiaCiq4AD9cuVWWffK5/h+lWaOqMnfpFpm7dLPWW7Vuh+TPWS+DcxMbTMeh0JIVh1mOYIwDn18iA59fKv26NZJ+3RLb5IzJWyNjb26hVytz4etJoYNUEBBFED740MPK1OWBmSrGINBwDO0NeW2lTBrYJmmFQjtWD6Ks84m1VGihvdGTP5VBPRsnt+zp+uCsZPtoB6klcL1ql70pg3oelxSAEaAo0iSEDb7gIZRgmcIvaTwsbI8+WLLwxWvbbkDcIG4GQgr/TwSMLxFkth40cbWuaiuuhSnqMe4v7R//l/dl0Zpd2p16NQ6Rt//aooiggcg5/e5ZsnLjl9Kva32Z/OEWmfLxNjn1mMqS379VchgQLgPHrtDXef1aSs6xVfT/EFRvztss5cseIPMfaqNtl77kv8nzTj2mioy65rhAcQdB13f0YilX9oBkv9oOmKHXP6tpNW3zpekbQ1EeUbWsrNnytTQ+srwsfOhHYV3rT/mycfs30r1tbRn5px+T9u4vc2L9sB8biG+zgHyIBohTpOh4+PVCtQxBvLgrPC1PmGVat/YgniBe8LmBlck+FxB0sDK1b1xVtu7CZuPV5fH/rpHvvv9eLU3WD/xVYdylnl4zlciya6K+pdgwkWWudogsLFrAjyLUseM4BkF3ylGV5KZnlkm9ww7WhRzpVgFD8KC4CUXdvQRN3FjCUMuc7iYQ7dS6poyfviG5WTM8DLaHIfJR+clE7ZqucArboidMZO1v993+2B+KrP1xVn4hfYKQMpHlCilYkIJEFixYKBBkEEUQWBBcZvl6pEfjpFXLENwwcpFayQb3aiwddufaGnFd0yJuRRN81j4sbQ2vmaTCatwH62W5lxIiSrwQWSh4cOCLOTurolpqzJ0HqxXcdhefVFP+8c4arWvBt/Z/iKwhlx2ly/rxMClOstQox7a/te2KrCChBevUrBWf64PmnTtbyGuzNknu6I/VavT5yA7J4Zj4aVH/UJlxT+IX9rA3PtG6KL3PrqPWJ5T6fd7VubQSJO4gsK765yK1Utm1IeJgUYO4evLqxlK7clkZ+sZqaXtsVRk8oVDbbHxEeTnmiPLadLOsQ+WBV1bKrq//J0O6H6PWLBODrujb3+YE/YFVB7mgbv5dlnz17fdqqcUPBQgiS3kA6ydWdNpelrbAwj4faAeWvdkrd0jOMVg1XEHbcd3pNnaIGogrV+jgRwvaRrtH1y4nz03bkOBap6K69NsfW0Vd+vbZci1YtqIUgslWcNpnuWalg2Txui9U0EEkwlLnpvnQhRRZFdWahv7iWulSrdief+ifu+2MCRscx1Y2+DFqoqpt46qaINTP0o66QcdwHIlD8V1roipIZNk1O7WqqYlCrVBk7f0njSJr79nF/swgkYUvgmVPtJfq3d/aw5JlbsKWN02RJlmHqrVp7M0t1aUHVxpcerBCwRWJAksULFb4YkC6CIgpmMnxiw2WsWVPdND4LTvHRBbOhQUMubpMBAZNFh5sFrBe3MmEy80yhbvnWnZuHEO8Fb5w8asXBcILx/DgnbZsuxx8YGl933JDwRWBOC2rZysH567aIc3qJpbvu2XcjI1av13jqsXtfrI+2h46sVAGXXaMtrW3xZbeZ9oG+j6vcIfknpOV9rph4zeRBavOi9M2qCCBdSm/f0sdBixZj05YLdefWydpbarYY5LWe7rPCUkXoB0zMYXzTr5zumzY/s0eVi+7JqxR7368TdtyhVaQwDJ3IUQSRJS5Ho21tdmldQ15sW/CJY7S8+8fqjAza5aJRlx74q2JzYaLU/IWbcnoXjERaVaQ4lwDdc21i5gkFAgdCCwUE1v21973Y7Hw/vxPdkqdaok2rF33fDtue13iGvZZwns43rDWIVK6VCn55rvv9ceMbTbvrv611AlwOeKz6maKx+cZn3PU0fjH3bFd+IzCFYkCoWbZ99H+j+7uhBi3la1hHE0UKYvyB+oWNvhrIgjHJ/3tRM3e/lNEli+q/NfwFlTt8aOlFvsb2j1gIsv6Udx7Is71KbLiPPs/cexBIgsm6mb1Kqm1yuKizMplIqtD/2lSr0Y5yVu4SV15eB+CCPUrlTtQN6vGa7geIbDglkQ5v1VNeemWlknLV1D7NiSzlpkQ0y/pXd/JDWM+lnGaKLXoNij6RRgQ09Pn3Czp3KrGHqR6PrFAH4C552bJ4O5F43jcyqPy1kiv/1uYeNiULyNbRhTNQZZuCiBGujw8J+HquKihuomsVOn5jsaHqDBrVVMfZoNS9CXoWgNeWCYDXlwuI/58vPRod0Rod/CAhoUwrI6NE4IPgjBVPyCamt/yfvIB1O/CBqHtGme02++iBkVEgokTWHpQzPLkCi1/QGa1MkHjugqXD/2tijFzEyJNwtS7WhdxB7rXPKzSgXL96MXqvoN1bMSfjpNef/+wiAUrKE7M71OYyILYa3LTVBVycHcGuTTT3T+6AffEQhkyoVDFT4+2tWXEn45PeVr2rVP1B9CKYTnFSmWAewTiAD8O/II2wQIWmE4tE7ndULekUyVAZCFO77K2tfUzk2n7OG/gi8sF92JQ/9Nx/invY9sabNRsm1zDZYgff10emlXkmG190+FvHyjH4lqy0oks6wfazl+0Rfc3RNwXCkXW3s8wRdbes4v9mWHuQliZUMJEkLkHYZVCXBUKAty3f/GtntPlgVl6bNLAk9R6hWDM3I715PLH5yVdjKnckTjXFXY2URBW9a7Lzyjrs53TqWUNefmm7CJz/eiEQrlhtysJb7z0l+xAIYb3TMRYA98/d1bG9w1+NUOMmCDUBKePtU1afkpf/OYebUEEFccqZUINwgjjCLNeYBx5i7bKZCeWyb24KyZxPGycGAvG5Lrcwvj5beqDxbm+K3jgTkNQ+YjJa5IWrQtPrCn3jlsh3drUSrr7UGfYG6vVNbfw4ZOTgspewxL1h6ELdGgQb8s2fJE8F8f8a5ogw3s3d6orD45fpefC9fg8gqwd4Q6LGeLBJnhWqDCRhXbc9vHajyezOTCrqb0G36ETV8uo/DXJnEt4T7f0Gf6jq9S/gTTz+OWT9DDEGERZJmVU/lrp9feF2v6kfq32ECqlL3mrSDOoh3sNdTMRQhgffqzgx0AqEfToxEK5Yczi5LUyEZX6Obt1apJT55Y10ootG2+mjHr+30IZP3NjIBuLg4KoQdA5XIZggs2X7Zi/ibO5FU0Y2fsYeJi7MJ3IQmA8NpJGYDw2dXaD4imyMvkUBNehyNp7drE+E6ZluP1geYJYgtsO4grWKsRRDX19ZajIAji4ASGaTIihvQZ/niRVKhwoW3d+K7MeztE2IbLyFm5RwQUhVqpUQry5IivIXRgksnBdWEZgHbIlyoiHSLXVBiwy15+bWCmD4gsffXCVLyOzHzg5UKDg132HATOS5xdHZLUfMEN/UVrxrU31ritQi4NfIJgm9WudkRvOLEpoI0hQWtsQlmPy1+g4g0qm4+w7+mO1qljpf2EDtdD5xecMC+mcB04uMiZf8KANCwyHaLr6dAivRFyVWalgHWrQ593ksTZ3Ti8SSG5t4vxNO7/V92BFwupEFNdFOWP5dln0aSLwHvVfvSVbrZuPvFa4hxsRdSxo3m3PbdN3F+I9rEJsN/DHFbqum9NlVuXySRn/eHjpxmYCIRFU+o75WIZMXK1vQcwMuuzotC5GWEIHjF2ebC5IaPkiyyrjGuhPOtek3l93zZRJd7ZM2Z9xMzdKl0fmJvvS9tgqMrnfj4scgsbcfuAMyd/t0rf3U13HZYT6qYQWRCv6g/6jBLHBRs4QVHDF9R31kX6mwWPlxi/UWgXBE2a5CgpU3xuRZa5CfM5WPtFeVyJCcJnLkCIr8OOS0UGKrIwwsZJPACIHH0gEuSPAHMHpiKUylyBSOMC1h8D2MMGDWCykZ4BLDyXIwuWKLAtoR30EtptAM9egG5MVdk1/HO5D3ywlcGchDiMo1skXPtYe6k4KsPJkKj78fvnWsiC3ZFhf9AGZgdDy++Zbitw+mVXJXIE+G78tiDE/jsyv0zSrosx5MFi0+WMDW/+avshCugWs2ENg+Ou3ZOsqQRM2FjyOMZkQg6ixFX62qtDisxD39Mmmr3T1Ih54K4Ymlr37wfY45osjWMNuf2aZCnK4Ef95VWONwwqzWKWyZKF9C7aH+3L939sGfhmFiRi/MkTHyD8fHypqfMGRGPuPKVX2uE89yxHex7xC2JiFyrWOBXU+zPrl1s1UZFk9OzedyPIFYjrRBIvU6IJE2hArutl2gHVQFwAMnJHMhWf19cfMjT9uG2YCBoLGUiigbu65dWVwz8ZFUi34qwttBeJPtWSZRcyu6b/2RRbexw/VTPNpxfkJSpEV59kv4bG7SUHdhKA/5TJ+wtJMkpPa9VLtHm913Id5KpGB+r7wwcMEwdtWfKsXjvvCAjFZ6YLDfStOmBjx+45AY1hSrKRzAfrjwXlhljZ3HJmM0xdFcBPW752fdH1CoMP1F2TB8PsVZu0Ki8lyLUVBIstccBBAtgLQRBQE0pX/WKSWKAuov/f3jZK5qoJElp9mARxhMTvtrllJoYXVjHsrsizgPcjSZXOdTmR1z6mt40m3SCLIqvP9M2cGfoSDxJMvsJKfswBrkdtoOqFl4kn3c2xZQ3BPBBVfZKUSiXBBwk3ollSiLExgQVD6LswwgRXEx125Z7mxVOxd20QQh1Xvmslq3cKqQBNZCIKHwIHYwfecuyoxnSVr5LVNZMjrqzR/oH7mXzg3abl66aYWUrBoi14H7yu/J9onY7JwXRzHNc269lO+3+NwLkVWHGaZYwwlkKnI8kUCvuhHXnOCZN/yfhGXnW/B8UVWkEXG71z2ze8XEW8rHssJFCNBfffdcRB0I/58QmDMWJC7MUhABYlFfxzpxulbpsLisDIVmOiTiRaIqkGvF6pg8mOWgkSWm54B7fir9dxgeN89564uvK1TPen4wJxkYLq5FG0+Lcje0jbcPXaFWsZ8sZTOkmUWuuKKLN1Ium1tXcGZzh2XSqzNvr9NaBwU5h3CHm46XMO1YLn3tS/eIPp8i1A6oeUKybA++SJLRUSISEQwvvsjSWMeQ4L9gwRWmKAME1gYM6yIfvHTI5irztI22Pt4nffhFg2It4IfK/27NVIxZiWdyLJ6EGY4F9yxqlAXLdU9VN2EsIyhHYQrIEYLLk0LXdC9HlvXku7tjtAVjyypCVBk8Q7ZLwmYFUq3ediwS5rVT2x0bGXuim3JY6iDYtmNAzei3vCF1K1ZLnm+1clUZF3w0BwNXEXBlwzcXHio2Oo/axjHILTMWpVOfPjwfStOqlV/bt9da48fMK4PGi/gXn8xX1ewx9zD+hUUd+WPw6+Xapx+f1KtyHTHBM6T+7cOTF+Bjps4cS1SyIflBpsHiSyc6yYVDYpzMoGEtl+7OeF6dK9pgscEEPInrdvtynOToJrA+inuwr0RWf27Ngi19oR94P14JquXaXB3qi8SX2Qh5gnlgkfm7hFLFnY9V2QhpgyxXH7JVGQFuQnD4rCiFFjoPwQMVjwjFgoF300QU51b19TXeB/jggUKxWK0sBjI6rgcII56Pj5fFwvZ6kC8jzxZaBuCLLdj3eT3JSxTuAbS5Lj14boc8vpKdVmiP5pKp1VNaXdc1ZTbqKW6D+L4HkVWHGd9Pxhz6Y5jZcWIc2Tbrm9kwH8+kpfvbCM9B82UTm1qS+c2tSX7urf1L0regk0y+f6cZK/zFnwmHW4tkNnDTlOh1fef8yR/wSZ9jfLouGUy8OlFsmLkOfpl0P7WAv2La+iX1j/nydwV27XNTESWLyB895UvjLDCD+JI++4FvqeyZPnWMjdGLChPVpjIClrB54sst8+2dNwAB1nO/HGgriuWwsaZboWkeyv6YsysaunyZKENV8y4bYaJLHPBhcU5ue4+5MFaPqRoTJaJLNRzg+dhVbMs836f9tZdmInIChIx6VyD/tdAkJhAnXQrEjP5OgnrH1x2eM9ffHL9OVm6ws9deei7RIPEmP546DOlSJd8S1aQEMs9p44M9rZUQiNRC6xM2Pl1LHN+cc/d2/OKex3WL0qAIot3xD4hcMFdU6XtCYfJdoispz+S71/vKlW6vSJzhp0uo99eJeOmrpU5j52ugmn8tLVJkYVfYs17vy19zm8k13duKBBcaKtujXLSrslhMviqpjLgP4u0zZf+2kaPVe32il4Losrq4zqwbGUislz3XSbxUQBqAqE4IstyQtmEwKX2ysyNAvER5MYLElm4Xq8nFhZJkYD2fDemey7EEixytlIx6Fq+xc76aKLRt4zZcT+FRap0F677EpzRL+QuQttBgfRufJS/Ys/6ZyLr+2fOKHKfWyqHVC44rOwzd6DVCxJK1hasWUcdXk63zgkSfUGrIdGpknAXloTIqtd7ihRu2nO1KvqYakViJg/vVP0LE1r+NYPSQATl8vLr+SLLdxOGuf0sTYN744TVDRNkYS7CffKly4vuEwIUWfsEOy866u1CGT91rZqv8xd8JoOubKri6uU7T5b6vSZK/z8cK7mdGwncgrB0mSULAsq1bNXrOVH6/7/G0qx+JbVYjezbUubhnKc/kk4n1Zbup2dJl7unqiVry/PnC+rDQobjsIKlE1m+uAh62GM2fZFhVqhMRZaboBPtwVqGL3k3RYNvYXL7joSpWMkJUeMWxFmMvOb4IgHPsHRV7fVOshoE0fgZG5OpFTTY9bEfLYeo6IslO9mt6+btQpvYGsa9TqrVhH77EHpuLrKg1Ztw6WFvwBMbVkqmWPA/WciavuPL7+ShS4/aY19D2zg61acRgfCod9Th5TVfFgTVknW75AlvQ2r0pf1xVTW4/JrhH+lfP7M7Yr0WfrKzyIbTuDbaXLPlK91ix90M2voFsXff+JXJPgT113d/FdfFF2Tdca+TSiwgfQT2DkQC0LDUEOlEYJCr0nffBQX3+3mw0rkL/Txa+gMkJOYsSGTBwoa0FkElyOqVSpymewqsWr9Lf4Q2bZBwVeM1St1a5ZP/r1zhQJm/Yps0qV9Z/1qpVP5AqVT+oGT9/HkbpG3ThPtx3vKt+h7aQcF7uEblCon6LCVLgCKrZHmytQwJrNrwhYoplO6nZam1CsInq0Z5GfNOofzwww/S/fS60qxBpSIiC27EerXKq5UKAqx573fU7ahWqVsLpN0J1VWEwbI1btpa6XxSbcEX0ZDxy9SdiPq4HsQd3IfpRJbvCgwLDPdddJpv5rEc8cVTmLsw6Drbd32r2dit+HmsUqVwwDkWnO+vZgxKHOr30xeTYZYsXMfchkEiy03+in4gf1c61yfahMhDHJwbmJzKCpbhbferreaLLDcmy7K+5y/aKn3OqRMohPzcT3CfWb4sQEvlMswkViqVyIIwQi4p9NMtvgsvbAWlKyiDVjyaJctPOqrfPTm1dccGy4rvWsbCLGwQ/BBPfhLVIFGGa6QSZqluyIFjFsiwlxbL0n+frwKoxdUTpW7N8jJ2YI7c8MQsPda2aQ05/cZ35O1HTpOBoxdIwfyN0qRBFa3XtGEVyZ+7Qd4ZdLocePrTWgdCC+0Wrt8lw28+SS/vvver/YDsw4FRZO1D+HG/NKxK+DKAuOo1eKYKJ1iZIJZKIeP7bveexWzB4gW3H86DW7DH6VnJeKxBVzVRt+HKkefo39xODdVtOG/l9qS4Qnv58z+T0e8U6rUysWRBPLkrCCEUVgz7Meu6zWEqt5gvPsJiZVx3oQkSHDOh4Qu8dCIrLGjeDeJ301a47jo/OD0op5abKBUCCNv/WDExCfHWfsD0ZMxNWP4uPADhlrXYHMvHhb7asTArYtw/Rxh/kMiCNW3g2OVqEbUSltLAdxUiNxaC0ouI3JAkpr74CQogDxNZvrhz59K1AqWytEHswBplKyjD+uNfC7GIiMPCVlsm8PyAegitCx6eu4cbFSkbgrLVwyIHi5YfY5ZJ5nn/PoYYumvMAnlxQI5amhpdOl5ymtRQ0YT39IfUKUdKy6snyrdv/2EPwYQ6QSLrtBveltUbd8nSf3eiyPoZvjwosn4GyLxEMAEEusMCBYsVrFqIy0KBlcmEFN7vctdUPZZVo5yKKDfwHSIN1q3CjV/2kJDDAAAgAElEQVTIiL4tVXjh3JE3tJS5y7fLgKcXydbnz9c6cCuaiKtXs5zWT2fJQn/SrazzrUB4uCG9g5VMRRYEHQSJPdgs/QKEFrLO+5nRXbEURDhIEPquQle4uSLPdxn6DCCqkC7C3Jm4lrsfpGuxS8fP+u4LMojR81vVULdhJqkv9rfP2aqNX+h92fb46kW6pitmN36he3za/Q539tyV25PH3BPc4+OmrdPPDNrADxEreR9v3yPrum8Zsrq+e8zPF5VV/RBZOexU8UVJaAoCLwdW0MpGX2RBdGCbJnd7JetfUMLUdO5MVxwFiSzcz35APCxgWDFsq4bt+r5IBMcLHp6zR1b4sJQTxRVmYfft5Q9Ok/HvfaLWJ4gpWK+qVDxIxZFZsoorsrJqVlCxllWzvDxyTQttt3qnF9Q6Zu7E/e1z9EvvD0XWL30Gf8H9R3A7Hhi2QhDWqeRDY8FnMmTcsmQge27nhkXSOCCmC7FXOAduQ8R3QUShQLyhPgRY3vzPVFhhRWHT+pVVhOEBhTo4FzE7ZpFJlYw01XYwftoBd39B9CdTkYW6QRadsC1yXOuZJfdEG25qBn8lpO8qdOO8fJdgKqFk2e3dLYPcW9EXRb6lz12B6Z6XSaZ71H/shQ8lJ/twKVy3U7bv/FoqVSgrhet3SLvmtWXl2h1SueJB8sVX38nMjz6TJg2raR2UJo2qScGcdXpuk4ZVI/30PPrKcrlh+ELpfNLhMujy49WFjXLBvR/o35dvP1FGvbNaBjy7WFY+eYZkX58ncBGjLs5B6fvUAslbuFnmPNpOhVnz6/NkRJ9sGfLqCr2P8Q/tntnqcLnjuaLxeGGD8+OEfCuYiamgZJ3Y99B3k/kCKhORFdY3xDvBveaXoL74dcxt6Iss9BlpCrAtj1twLVik/ONhCUmDrG66Kftlx+yxx2NxhVkQD1ic4PIb8+YKFUBZtcqr+xBWK7zXtlnNpLswU0sW3ISj31yh7W7f+a26DNFWv+4nUGRF9G1AkRURWDb7yyCQiSULI/GtTDgGgYL8Mdi41kpQzFaQyEJ7+AWNPctgwXFde77QQFA7LEd+CXP7+YLQFVLuOUGB6G5fXYtcWAB/mDUtyPLkJ1kNc2em27MRHK66b4r06HiUDBw+W1o3Pky++uZ/KpqyDq8o/5q4VONVWh1XQ4aP/1guPbuhzF+2RQrX75RLz24kr75bKNdddFzkIitv4Sbp+9RC6d7hNzLgmcUyMjcxh32HL1TRBKsU3p987ylqwSrdabzknldfxn2wXrLrV5I+59WXC+6ZLnOGtFMh1f6O96RZvUNl8BUJKyletzu+mvS/5JiEtdUTEf79AvEA0e27q/3Vdm6Mk+9GDAqo90WWv22M9jVNxnfUgWAJWi1o4/DFE8bj7jloliU/i7vFZAWJJFj1RuevKRJ/FtR/60NY3FXYQoOgYHj0E0I3XYoNEz83PDFb5i/fqhYsWKEQWzXmzZUquuBGvLB/QUp3IaxUh3V+Uc8bOnaxCjOIrAv7T9F4r679ClRkbdv5rcav0qJVss8uiqyS5cnWIiJw06NT5Y4rWsir+av0QQpLxbwlm/Xvv15fIs8/kNj6A//fvvMbubTjUXLVXfny/ANnyPylm+WV/FXy1ytayJV35cuTd7aVbTu/kXuemiUzt5fJyJKFtn23IOKGYHkyN1mQJcw/B24/nIOHoute88/10zkEbS0TJhDRrhtwbivzwlyFsGDBRZn/4ZbkRrb60CtfRrANEEqYyPKvZdMfJLJ8dyDqBgWzB7Xpx2NNmbte6tSqIPOXbpHPtn0pLY89LHnnwbqVk11LXs5fJWVKl5JqlQ+WCoccqO/jnNXrd8qpzWpFdKf+2CxEFsTV4CuOlwvunS5j+jaXTnd/oKILLsT8hZtk/Afr5aXbWydF1ku3tZaBzy6WpvUO1f1AsUl6pxMTVi1YvCDOLOlupiIr1ZY6QXmlXGtVJi5DX0gEWYIyEVkYY6pVjL7IglDpO3pxkXgpWKZg9XKLm8LB76sJMxzHZwACa/BlR6fMkB8WEI84tqDM+kHCLN2ekOi/BaTPW7ZVhr60WJb9p5MGv/e77AR55b1PpWD+Bl1leNmZ9eWRa5rrDws/wB2WLxTEcvXv0URaXDVB62NFIQraGvLSYhVxWJE4/OY26kJkKTkCFFklx5ItRUig2y1vSU7z2vLv15fICY2qSZ8/nCB3/XOmiqujL3hGFr98iRSu26Ei6q0nfqd/UbIOr6DnXXzLWzJtTBc5psuz8ubjv5PHnlugoiv36RUZiyy051uJ3CFnsilyKkRuwtAgy5kvSFwXnC/SfGsYRA/2fXStbugv2vBjUtw+mrUpVSqKoJWHYUHqfjthCwl8QRZWL8Jb7ic3PeCZj2X0pE/UpQcLVffT6kh2bp50PqlWYnXrbnehWbPgCoSA6nRiLbVWwX0Iy5WKjw51pOeQOUmrFo6lElm2pQ5EQyqLie8q9K04mbgM/TaCRFaQFQmrB+HmvmFMQghYCUupEBRrhXPSWfBckQU3HgSfG9BvQgtpTLDgw3eHBt0IxUloivODMsynS++AuKs+XY7RVAtIuwCrFYLZYYmC8MI9BMFkqRhwHbwPkYS649/7VMXYnZedkEz78Mp7n0ifrsfokPA+LFdwIcIqRgvWT/7IBzZAkRUNV7ZawgRgobpn+GypVOEgFU6IwYGF6qHr28jdT81SYfXYcwtl246v5brfnyBnXfOafDCmiwqwP3Y8SuuiwPp1S49m8o+xH2k7n5WrUiyR5a82tGGGbRUTlCndRYOHDIKAsQ+Y/yvYj8/yhYYr+IKsaO5qQTw89Yt199ZAuC7ckEMmFCa7gzb6X9RA3DgrSxuRLt+X7+JLFajux2cF5cBCp/z4sTC3aQnfaiXWHEQWrE+wWiHWatI9p2h6EVcsIai9wx3vaZxVl/umq5VrZG5z7QPea3/7e0l3IuKz8hdu1nZ0J4MU7sJUGx27A8zEHYg8WO5qOT9uys9xlYnIcuO2fCuX3g+7t91x+xq2ahCrIFP9UPCTkQYJx7BrBt0MYXsThrkZcb0OA2fskaIiLP6sxG5ANrRfEKDI2i+mgZ1IRwBWqjOveU16//6EpJA68Y9j5YN/dZVuN78l57etq6Jp2LML5eG+bZJuQ7iHUOBivOruhPsQQgulcsWyMvbjL4slsvTht2qHNL/l/WSXIVjmOPsVumMJElmo365xlcQGq41TB1/7ViJXaKSyZAWJFLdfEIWdWtWQAS8s17xVEFhoG8VPJQGXoW8ZwzE3/1ZYxvewefXdoWH5x/x6qfZyTHcP/dzvI/Ad7sCXb2+djKeCgDKxNCI3WwUWAt17nFZHY7IgoNo5qxHRBtyHK548IymsqlQ4UOBW/KkiK52r0Hj5IgYuOVibrPjusEzcha7ICupHUIxTmMjSHyO3Tt0jbYL1L2iD6CDLUtjWOu59U9zNn9MJLHyvVapYVl19BbPXqtV93tLN+hrHXytIhEfAem8F5+AY6p+fU1cP4xgKztm+I7HIw14zyejP/ckvej2KrH3Ln1cvBgFYqnKaJ+JTsEoM1qmC2etUdOFL57y2dfUL5u6nZstDfdvITYOn6l/EcTU9qpqKK5z/akGhXHfx8epSXHdAeZkwLyG6/GSfqbpmAifdJsawfCG4HV/qEBIQNOmElX9dX+BYILt7PChmC+2YhQnC7siqB8vOr77TX9ST+7cKjTsxYWjWLiRr9Pvg74WIa5kgTLVK0x2bGwifir1rJUuVNb4Yt9LPUhWrAeHSQVA7/o9iKwwhnjo0OUxWrN+VXEmIGC7UtZgr6yTqIsku3kN7Q15ZrsHuCJyHuweizM9knoklyz9H2e4WT7rbwCb8ANlaJE7P+uS69DJxF6Zbgei7E4OC4FPl4woLSEd/g0SWfjYCgvFTZcqHYIK73Y/5Cosjg4UP9f1UGu41YIXPn71WfzwibhQ/Fucv2Szbdn4tndvXl1GvfCyXdTxKXilYlRRUw55bKE/e2U7OvObV5PfhHzserd9z+H7DdyK+D8e8vlj/4nyIN5Z9Q4Aia99w51X3EwIWuA5X3bYvvk0Z8Op3GQLKz6Ye1bAgfHxxhuvjOIRbUMAt+oI6o/LXaJ6t4pSgsUFo4eHX7riqoder0vMdmfPgyYHvY0EC3L1WcI1MmKMe5ikoU3xxxrS/18ViDFgd7G9x+puJ0PHb81cVwrqEFaW9/v5hoLByz3etPpkIPD/g3E/zACFSr3dBEWuUXydd0tMwt2GYyAqKz8IYg2LCwixSYQIr01WIJrIe7nuyhj3g81EXVqo56zQUAsIJsaNnXPOq4ocIgxh76s52ctEtb6mIMmsWxBosWm13W8PsxyfapjWrOJ+mkq1LkVWyPNlaTAj0HTpdmjaqKj3OaagjvuC2STI4t7XU3e2exIOyQ583ZcRtp8jcZVu0DuqOm7Ja5i3dIv17NdNjaKf7OQ2lWaOibkOcP3richk/ZbUGpQ7u01ofvmh/1MRlmh/K2sju+ar079VU37fr4C/qbdvxjVzfrbG07/2GTB52tr7/6POLpF12LVm1fmeyLzi3173vyYjbT9Ev5Lw567WO9bHTqXWSr1NNMVypJobgnr3j8uYaSwfL4T3DZ8mDuW10dR9cHXdc3kKP4Vc2/r7x2O/k7Otek+fuP1N0NenlzfUh8msuc5dukdETlkr3cxvJkOc+lNyLj5MBw2fLy/efLu2vmyCTHztXh4//9788W/Jnr9e6Pe8p0DoX3Pq2/h3yxidFkpGmSkOA9oJcdBAXQZYaWLggrt10Ce7quHTB87heOpGl9+XEwiJB8L41K53ICnMbhoksXDNopSDGBhYWAB8msMLci5kKLFwfwgoWeJRhzy5IiiS8xr0P0WQiC9Z4CKoxry+RO69ooSERcC3iGAQWVlrj/7Bk4TXKCw+eRYG1j79AKLL28QTw8j8fgXEFhTK+YLU+rPLmrEsIknMbCY5Xq3SwzF68SXK7HSejJiyVzjlZsmrdTq2TN3td4jWSXWYfLngwNu/1qqx4oauKngEj5sqjz38k9WpXkNkjztNzILpQXr6vg/S8913JvaixCinUHfLCR7Jl4iWJh2fvN1QsmaBxaaDugJHzknV73vOutofjEEEQTfj/uCmfyORhZ8mQ5xfp6Sa+3HqlTx0t30/prn2Zu3SrjLz9FBk9cVlS4EHsoV+dT60jL93bXoUYigk09M/azXTG/j1hiVaFm3fa6C5ybNdn5NpuJ6jrNkhknZqdcAVjUcPq9TtUkMWhQEB1OjVL6h5eQYVy3yEfyMqx3VRABYks3Lu4T3Evt21eS+/hVHsXBjH0BQ2yvMPl3OvvP+Z8s2OI1bP9Bd22zOKTybUzqYO2/UB8Cw4PE4WIDyvymXlxeRGxifdSiSy8H7Q5tQmoMIEV5lYMElgaUtAPG6bv+YPB4qssNgvhDp9/8a38pmYFmb9kkwotE1sWb2V/Xctn00bVVJC572FsOM6ybwlQZO1b/rz6z0xgwPA5+iDLqlVBk1MOzj1RsruPk7uubiGDnl4oA65sLn0GTZXB158oc5dskcWrt8tZJx4hQ57/UAbnnqRCCcIID8SRt/9WrUH1LxqrguuC2yZLu+ya0ja7lvS85z1Z+WLXPaxCsDrNW7ZFhQwETSqRBTQmjuz/ZmmCoIJ1C2IPws4EHAQghBiKL7ImDT1LrWsmDmFVg3jCOej7nFHnSfveb0ruRcfqr+Ibhs6Q2SPPE4i7vRFZcA+e1H2snJdTVy499yiB6EIcHSxYQSILrhKcY5as83Ky9Nxfe+l59xTJn7tOZo/qLD3vLpBmjarpIg5YuHyR9ea0NfLs2yt0vkf+NUeFGO7L8fO2FhEX6WKy/HgkExUQCXDhQhA0q3tokXQG/ipDS0GQiYDKpA7mOSyIPihlQpB4CnIBphNZuG5QigmMD+LOTzGRKm7Ld1mmEli/9vua40sQoMjinRArAhBZeIDBZWdxCrBYde1QV8ZOWiU1qx0iGzZ/KQ2OrCizPt6krhmzGEBYwZIFN5y51tAORBsEF6xLEDHH168sp7U4XEUQCoQU3G09zm0oVc95Rrqf00CP45ziiiz0GUILIkstHzu+CRRVrsiC6MJ1zZKFHDtwY8KShfYgsvDQhqUKwqvL7ZOlf8+makWDuPrhhx/2SmShDyd1fykRW1KwSuNNsOjgxj82lUH/nqevYb1asGyLHFr+IK138a1vyZN/bSdX3p2nliwscPi1F1hOxxcUqmhqf+0EyT6qmmzd8bXeV/VgyahVQa2t9WpXlPNPraNzhnsSPwRMZG37NpEvCq49rFzV1aK703YE8YOogGsXogQxb5P7tUwbj2hCCRauzq0Ok+5tj1AxBgEEcVG5XCLhKyxiSEviFtdyBuHxcoqM526smFmyMhVZuCbGlH3LVA3cL06aBF8gWbyV6+pMJbDs2rbPIQXWr/2Tm9n4KLIy48RavxICEFQQJ/gLa40JrfnLtkqdWuVl4fKt8tumNcVeQ8SgHgrOsdgpE1rP/K2tXPK3fLUmDXlhkYoeiBVYhODCM8sXxArEnbord7+/9Y1LioisoIBn35IFKxNitbAtBsRTvQvHyuDcVhrv5VquXJGF60H8QWTpr/ah02X8lE9U7EFgdT+3oVreYMkyqxWscWgPW23A4ofrFtddiGvBcgWhBCsWrFJwaZQuJbq/IF5DfCGVhrkKUX/2x5uk+THVYyGw9MG885vE/aiCd7NasiCqcN/h/7iH4EKEixD3LgreL1OmtBx5WPk94vmi+qgmBFnxFodYX3AucrK1bVwl7epa1EUOOAThu4s94NZDwlDETOG9sMUe+sNm4Ay9NNx0mRZcF3scomCFp+veg8hDyXRlMCxyELup+phpv1jvl02AIuuXPX/s/T4iAKtVz3vfk5UvdFUxAuGzdcc3SRchYpoGjpy32404KemWw4OzlJRSaxgsUqMnLJNSpUqp2AkSMhBZEDewLOH/iOWCyxFZnhGThX7A1QdBhyB59APX+OEHkc6n/kZf48E8Z8kWgajDdeEGHNSnlQbPW2wXYshg4fpBROaMPE/7g3GZSxLX7/TbI1VEoqzZuEvKH1Im8UCqWFZflylTSo7OqiyfbtglxzeoKnVr/7qD1vfRrcfLZkAgU5GD+xmbh9sCC8tVhePzl23evQn5Dv2hgZJVCzFSFRLxTxXK6jGcb7FV1o61izq2gbltUo5j9sMtg6Gwyi+cAEXWL3wC2f19QwCiBNYeBIajwO0Hi5CtNsQxBJmrCKlwkK5EHDBinq4CxGu4GeEuw5c3LBlwJyJGyy1Vzn5GmjWqogINbSP2C9YouPQgziz2CoIOYiq327F6HHXR1qgJyzSYHeINrkpct95FY+Xle9ur9QPn4csefUYfYH0b3KeVXg/vQbRByMHyBZdVu2Y1ZHHhNil74AGyau0OadeytozPSyRLRPnuf99L9coHy6ZtX8kVnY/dNxMTs6tigQBcsFixicS7lj9u45YvpUbVQzTGDVbB5Z8mLDTZR1eXOYs3ybXdjtfXsL5idau6IKes1nvarLu4RxFziGMQ5LiH3Tr5c9ZrG3jfLbiXXnn3E72nLjs74Rr320c7WDSClbc4H//HtdAmXhfM3ZA8F8ftM4P30C7q4TODYhZgv/+Z3AoQVZcPzJO2LWrLw9efLH959H1doYfFGa3+OFZTJmAl31270yu0PLaGHFGjnOTPXidtmx+uK/2Qh+quJ2fp5ZAuASv+5i3ZpD8+UAd1WxxbXWZ9tEnrIAVDp7Z1ddUgy6+fAEXWr3+OOcJfIYFMcillUicTNCXVTibXYp3iE5gyZ53gX5kDSsv/vv9erSp1alVUgQXrSc2qh8h/P/hUOrerJw2OrKRC+fZezVWo9B02Q13dEDIte72qAmfsPe1VuOD1I71b6UINiGyIsRuGTldh3q9nMxk4cq52Fv93C4TbwBHzpF+vptKsYVUVUlhd26HPGzK4dyJOEe7r5S90lS63T5L+PZvpddGfASPn6uvL73tPZo44T24cNkM3LobAww8SXAvnQIS9M+QstSoNfWGRHkf71lamFCGyxuev0gSgT/VrJxfe/JYKLOShwv8hYhEjiGSgEEwof3l0qrq6IfwgmCCs/jL4fRVqc5dsVv44H+fgBwhc4r0vPl7FlglOnKfpFXaHImTaX9b75RGgyPrlzRl7TAIkQAJJAiamXNfUJxt2yqHlE4Hon+/6Vv9v7+MYRFiDbmNlUO9WahGCQIEQwmIHxOrBcoUyqE9rtbpCzEBU4ByU5c93DRVZCRGVEDwoXe+YrIKp173v6jEIu8G9W6mwcoWRK7JOy31T+vVsqu7sSUPPVgGWcNPtVCFmfcWK2ernPiOzhp8nfYdN3yuRBTH13ycSqVeQJR2CCwKo1R9fVGvUjH91VUuWiSxYvj7f9Y3c3/skeeKFD1VQ4X2Iq0f6YrFGdT232xkNZfrCDdrunVe2UGtXTovaUjBrLQVWjD6/FFkxmmwOlQRIgASMAFaXIm7wsb4nyqUDp8jmiZeomOl133sae4c0IxBCZrHq9Ns6KmSwGGLkbafI+HdXa1O+JcsXWVit2rRRFa37/85sIDc/PlOtWBBtqUTWpgmXqMWrfXYtyWlWU1fDwsIGixr+QfBhlSwEWZOGVXWLob2xZMHCBJfgjYMT+5FCyMFN+K/XFutf5J5KZFI/XLnAHQihBOGEBQtwDULo9r74BLnirjy1hCHBrp1jrkUTWWiH29zE53NIkRWfueZISYAESKAIAbj/bKcALJCA5QgCBjFSsDjBUgR3HAoEBqxJJkTM1QXxhQKXnhXXkgXXX5OGVTROCy4+xE5t3/WtDL/tlKTIQh/g7nzk2YUqlCCcvivorla0Fpe/Kv/pnyP/GL9Y34Now6IRWN3g6iyTM1rjt8a8sVzbhzBEzCD2/6tcoayUKiXyyYZdUqFcYqFGlYpl5cMVW2TGh59J7iVN9nDZ2YpiC2Z3g9hdeDZ+25wZrkFbGOK6Ad126B6M3weQIit+c84RkwAJkIASMDEEgdTgorFqcYJ7DgUWLKw4RboQFCyuwBZPsEDlz9mgCy1gCUO8FixKFgAPYQQXIYQT4rtMrKF9s44hiS7ckhBciK+CperqTkfLtY9M0wUheA/ircsdk9VtqDsrjJyrfUO/cF24CNFviCxYvdz282atlfF5K7XfWABwWJVD5PUphfoasVPX/6GJDPjnTOl/VUveCSQQKQGKrEjxsnESIAES2H8JIEgd8U0otorP3UwYIsgsVHCjmZCyGCmcZ/t12igtQa+dhzZgHXNX/0GAWUJgi/fCMauLtvDaVjW6/8d7OBftu+e47c9dsknmLt4sB5YpLQeULiWlSoucddJvBOLroDIHSO0a5SRv5loVWyw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OCuSsoAAARrSURBV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gf8PVpT9ir6RFY4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4" descr="data:image/png;base64,iVBORw0KGgoAAAANSUhEUgAAAlkAAAIsCAYAAADBF7w1AAAgAElEQVR4XuydB7wVxfXHDwaU3nsHqdKRqmABjBpFjT0aI2gsGLsxdmMUaxJ7rIlYon97b4lgA6SJdKnS8dH7AwSM/893Luc6b9/uvXvfu5d65vPhw7u7s7Mzv527873nnJkp8dNPP/0klkwBU8AUMAVMAVPAFDAFsqpACYOsrOpphZkCpoApYAqYAqaAKeAUMMiyj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YB9RYPq8NTJ03BIZO3W5nHt8C+nXrb488spUqVeznJx8ZBOnwphpy+W592fJY9f1cp85361tTenepmYBld78bJ5ULFfKlUGi7EdenSYnH9k4eYw8b302TyqU219aN6ns8p18RBPhOPfjvqRL7h0uj13XO1n+b2/9VC47o22Be1KPo3rUl2ffmylLlue7OpHWbtgqeSs3Jet73SNj5OQ+TQrVdx95xNZMU8AU2M0UMMjazR6IVccUyJUCJ1zzsQOU7m1ryk0DOzvIOfLi90RKiHz2eH93W/LMmL9WZr1xpvvc4pSX3f9A1j2Xdk+CETAzbNwS+fr5k5Nwds6tn7q/BxzfUm4c2MkBG0D3yKtTpVubBKiVLV1SHnt9mvz79j7SukkVl4frKFtBj3tednpbB1oKes++P1NeGtxX/jt6sbuGdpC/ZtXSct/zk+Sx63tLxbKl5MQ//kdeuL2PQVauOpGVawqYAhkpYJCVkVyW2RTYsxXASgTsKMAoRL3zt6MdQHX53ZuugXwGgjh/7nEtZPr8tQ6+7rm0m7NUAWdLVuQ7OOM6hSUA55J7hstR3es7cFJQ8yHKVxB4umvIBPn1EU3k3st+zu9DVlBxrFrcD1Aj3fnMN65udWuUc3XS43v2k7LamwKmwN6ggEHW3vAUrQ2mQEwFoiALyMHCBbBs2LQtaQ0CsgCnoWMWy3MfzHJ/q8WoXo1y0q9bPbnpvM5JyMKy9Yd7R7jPvjVMrUscf/SVqfKP63pJxXL7C/XBKsU91SoWtGRxDW5HhbYgZHH9kYPecwrg5lQXZkxJLJspYAqYAjlTwCArZ9JawabA7qeAD1lqfcJSRaxWt4MScU5Dxy52li7cfgAPbjniqBRggJxPxi52xwEvrFlaFuC0Pn9r0hIWtGQpEAFdrRtXdpYzyr3k3hFJlyFWMspWa5uWDYRRfhCyuIe6Qse/cMruJ7rVyBQwBfZZBQyy9tlHbw3fFxUIgyzgBdgBYIilAqjUpQhkVShbysU8afA7EIQFCwjDggQwkYitwiL21ufzCsRFUQblkl+hi2sALixngBHB7xXK7u9chn4dybN4Rb4rW61hYZBFObg0zVW4L/Zqa7MpsPsqYJC1+z4bq5kpUEiBibNWuhl1m7Zsk7KlS0nlCvtL4zoV5KvJS90svg0bt0ndmmVl5oK10rpxFVm8fKOLVerYororC4DBNXfZ6W1kff42uf7RMc6tB+QMHZsIZL/zmQnJ2CYAyXfBqSWKY2OnrRBiqgArZvQBQli1OIZlTIPpg2WoC/K592e6OhEU/9bn890MRe5PHSthEdu0zR178obectHdw1NCVhh4WfcxBUwBU2BXK2CQtaufgN3fFMhAgfeHL5DtP/5P5n2/gUmBUqNKGTn72Obyz7enS5kDSsrmH7ZL7WplZemqTVKhXClX8uYtP8qA/i2FGYFYmbBMqVUJIMKShIvw4Vemyrt/P8a54978fJ6DJAUitWKRnyUesGSpaxBAIsZKIYv7Yu0iVgu3X7AM/ayWrw2btrp86jIE/KgjsVXAm1rJUrkLU0HWuo1b5fHXp0nD2uWlV8c6MmXOKvlgxEK5+9Lu8sGIBUn1Fy7dKDUql5ajejRwebjurGOayyejFzvdalUtI80bVnLHLJkCpoApEEcBg6w4KlkeU2AvUACrEGCk61MRO4VlilmEfuI4rjfAimv88+TnvB7j7w3521yZgJoGnRNHRcwV9/P/5j76We+h99Z7cQ+tI+f8+vA5WIeoY36bgKkpc1bLiAl50qtTHflg+AI5/6TW8snoRdKueTWZMnuVDDqtjbRrVk1GT1kqj7w81eW7fkAnB2JcC1wBa8CZJVPAFDAF4ihgkBVHJctjCpgCe5wCq9ZtcXUu+Yv95J5nJzhLFqlS+f2dlYrPwNOmzdulVZPKSUvX316Y6Fysi5flO2sg1q8RE/Nk0KltHGTxvyVTwBQwBeIoYJAVRyXLYwrsRgoAD6MmL03WqEOL6tKgVgIgotKsBWtl1sK1zp24au0WufjUxEKfwbRo2UaXZ/OW7VK1UulC5XLfUVOWSrVKpaVnu9rSolFiJXcS8WKLl20U6sc/8vCPRP3KlC5Z6H4tGiau12s0Q/2a5d3CpZo4/9z7M6TsASWlQ8vq0qF59QLnw9oy+J9fu5i0J248Iu3TU300Y5+u9dOWn7ZQy2AKmAL7vAIGWft8FzABdqUCgIkDlJmrZO2GH+SILnWTn/mjc6vq8um4Jc7y8ucLu7hzw8YulteGzklWG8gaFAFNmunGf4yW1TssOxy7+uyOBQBJ893/74kOxpKfr+5VADbeHz5f+KfptH7NpG+3+hK8Lq6mWveocrUcIOj+FycmiwXOrv5tx8jbAGU3/WO0Ow9QauB/1AXB+597fCvp2b523GbstflGTFoqU79bLb/5ZTNnAdRE/Nzdf+jmjr30nzny4ciFct3vOkq7ZlXlg5EL5Yk3vk3mPbRDbenVsbb06pDQ8/irP5b37z/G/c21xMIdd2hDuff5ifKrQxvKWUc3S15LWQ1rlZd1+VsTcXR/6ObKHzFxqVx/bke58bGxctcl3Vw5TAKhnpZMgd1JAYOs3elpWF32SQU6nfWaDLntSBl422dy3bmdpHb1svLF+O+dFvO/3yBd29SUcdOWywPXHCKVKxzgIMcHHfLd+YceSatRUESsT1iB/KRwFMwbhKUgjAXvfXzvxsK/Vz+ZI5+OW5zx88Madm7/VoXapOUWFbL8+mBNO+2oZilBK6pdGTdoL7vgnucmOvgBpgadcpADKYC/8YkvyXv3H+PACegBukhAEMA05bvV0v/qj+Uff+ol7Q6sKo+/8a27Hgir0vdZmfTiqS7/YRe9m1x2g/zE8FEGoAU43fCPsQ7IgD3uw9/Uic+UB2yRH3AbOWmpK/8f1/Zy/1syBXYHBQyydoenYHXYpxUArk48orFMmrVKVqzZLPmbt7tf5SzVQHA2lisGOWYIRkFWEEp8QR9/fapM2mEx0+NR+YsKWbgZX/skYV3DLYh7kGUlfOtZ2ENWixEWvSden5rMgrvu9KN+tkpkaskKtiOdtc8gK/wr6AMNS2sATSTgB5hiKQ+Ah3x3X9LNQdOXT56QhKk1wwa4/EAQs2EBMyCL/7kGSMMiRRlAFtdSBtsqseelgpzWw4esx/7UywEfQEX5lPPSx3McjC1496x9+p1ijd99FDDI2n2ehdXEFIilwHPvzXBxUX7CWoM1KyxdfNfnhQ5nG7LC7psO2Pxr0kFU8Hyq9lJu8N5A303nJ9ytYckgKxqygJYSJUTaNq3qoOrsWz91LjwsTcAMgPSH+0a4HwJYol68vY/7G5jyIQtLE649dfFhIeO5AGu4E4EsoGvB0o2uDMrnH2BFHT78aqE7z7G2B1Z1UMU13APIohwsZhz3XY6xvlSWyRTIkQIGWTkS1oo1BXKlQFT80/2B+CnuH7QQaZ2iLDvpwCgTGElXVnEgi2ujAto3bdkuV9+fcF/5KVUAfCbt0jL/+lLC8nZmvyby0ajF0qBWOalS4QB56ZO5cu1Zbd0x0oH1KspnE/LkohNbSoOa5XLVLSLLffvzec4CSswf1tHGdSu4v/cvtZ+sWb9V2hxYxS3DAfB8Pv572brtRxevd8TBdZ21CRgi1gnAUlch7j7ARuOyzr7lU2dRwjXIMZK6BZnFSV7AC/ceS3K8fGdfGfzMBJf/rGOaOWjrcPbrQvyWWrwog/s/8ea3cvHJByVjtjhOPQAx3JYKWcwUpY7AliVTYHdRwCBrd3kSVg9TIKYCUZAVFqwdFSsVFTieDoyCMBJ06/lNSBdE7+cNxo0F6+cHsut1UdAUFoPGNamC2YsKWQRks4Bpmf1/IQuX58thHWvJ42/OlNrVykin5lXdscEXdBaADPDaFQnIeufz+dKhRTUHJ8T59WxfS/Yv9QtZu/EHBz2bNv8ozRpUlGYNKrkqdmxRzYEZkEN8FUBDwoqEtQhLEfAFFBEbRT7cd70vfFeGP3WCWw4jaMnCCsX9gSYgjb+BL8AI2AKyAKb2Z73urFEc63/Nx876pff23YX8rfegHOphgLUrepjdM5UCBlnWP0yBHCpw15AJrvRT+jaRZ9+b5X7ls3o4W9GwuTKD0X9GL5IbB3SWYeMWuy1mWGyTLXJmzF/jtr5hdfW3Ppsnl56eGKTD3H8cD7NOBWcV+k0Ng5RMIStVLFiwrEwsSWEQGGx3VHlh7lTancrFGLT4pWqXagg4AVmHd6wtX0xMuG9bN6okVSseIG2bVpGXh85z1q2GNcvJyCnLdxlkYbUCmPzEMVLYcf8YQKUWIvIT4I5Fin6L5QoL1ot39HGQpQAEPNHPwyALEAKIgDbK0KD5yS+d6uAK9yPHuC+zDtX1pzMKKZdzuCgpQ++BC/P6HbMbc/h1tqJNgYwVMMjKWDK7wBSIr8DYactdZvYFdAC1Il825G+VXx/ZxO0bSIDvsHFL3DYyABWpYrmCf7dqXEUoh02WU0EW5/xZhlFuM6192IzETCEr1VIKuwqyoiCUdhOXFbamWDDmK5WFLurpA1zsuRhMUcfj96I9PyfgpUtA+H/v+S2zFpgCqRUwyLIeYgrkUAHgCHjCKsXGzF0PqilDxy2WY3o0kAdfniJXnNlOHnp5ipx7XAu33czGTdukVaPKblubpvUqyIq1W+TUPgfKkPdmuJldzOK7819fR9bYh4Og20z3NtSLw9bK2l0hKwwYwyxZQYsUEOiv+xUFT1GB9/O+Xy9N6laU5as3S82qZUQ/s3YUqWaVMu44ifXM+nSt5/JwvFyZUsn8XL98zWYXsO2fz2HXs6JNAVNgN1DAIGs3eAhWhb1XAWAJy1S9GuWcexCY4n9cgMAXAy/xPGz4jDuLzZI3//CjHN65jkyft1ZaN6ns8uFCxBK2dGV+gUU5WWfKn2noz6ILLt0AYPhrWYUt0pkpZOXKXajrZ2nPCEIQx8MgK+gqxFqni5JyTZTLMAqyXv7vbAdZ/3pnutwwsLMDqXJlSjqAyt+8TdoeWM2B03vD57vP/Xs3lpsfH+OuufzM9nL2zZ/I4Eu6y3tfzncwpucHD+ruytgZaeaCtW6V/2qVS0tLb4X+4L1xz1WvXDq5+OzKtYmV+zWlupY8E2aulE4tq4c26f/+M1sO7VAnubWRn4n7oD/B9tw/VSKv5qFdmniu/rVAOXtpHtK+dqHjLC2ie2zuDP3tHvu2AgZZ+/bzt9bvYQqExQ5NnLnSbR+jSWcZXvX3EW6LHBIWnT7d6hdYiyoMkDKFrCAM+XIWx12YbjHSKMjy28y2QHf9oYcEYTPMZZjKkvXyf+bI2GnLpFubWtK7Ux15/oOZcv6JrZ1FCsjCanX3s+Plgat7ycMvTxaF2e5tayU/k5dEXhLX5xKyPhmzSIAQwEcTAHTp6e1crNPISXnym6ObF+j99z0/wV1z5o5V01/+78+7CgS/Jmx59Mi1vZOH3/linrz75XwHNPde1rNAdgAL4CH9+YKuhUCLe3JvEuVee06nQnmApmfene7qx/lHX51SAACD9Wtar6LMXbJeDulQW84/oXXy9L/enS5fTVpa6Pge9hqw6u5BChhk7UEPy6q6+yrAoLZs9WZXwd8e20L4fFT3BrJs9SZZtmqztG9ezZ3jeK2qZWXuknVy0hFNk8c0L+cmz14ltaol3E24/Dj31mdz5ddHNi20MjouP7cQqLfNDrPo6tcqX8CtCLQAWum2pskUslIt8hksKyoeChHSze6LY8kKulIVAINu0zAwTLVOF9YoBaenbjrCWar6924iy9dsSkIWlq4zj24mY6Yuc89t6pzV8sueDeS/oxZJ/pZtDq4ALcohzw0DOucMsgCSPz08KgnY6Ats9OpQx1mygKwh7013sOLvD6mQdcJhjZ3VCajhPOUBN7ibgSg+E7QOsJF8SALQ6K+a/HOUe+LhTQp9iQFBoEkT9zzvhNYFrGKcJx91+NPvOsnMBWvcZyy3CnAaa0f9juvVyMEwCejTel/21+HuGGWks8ztvm8bq9mepIBB1p70tKyuu60CGzdvk788NU7O+VVLV8cn3pjqXBXtm1eXybNXym9/1dKBEunA+pXcef6/5rcd5dqHvnIAVb5MKaGcuYvXueve+nyu/PbYlg7UOEYZwSUZgCyACpeYWq0YbBjM/a10NP7KDwoPW6AzU8jKxF0YtV9itiArqI2/ZIPfbgZxrH1+SgVZdw/5xrkK9X9gCajCTYj7sP9hjaVPl3oOvnAD3v3sN+4cVq6p361yt8F9iEvRnR/yjbuGPLlKAAjtVAuRDxVACLChli2tgw9ZPgyplQoooRw/UdZfnh4nuPGC51Od88vwQYw+CSyTAC2WiCCxkOmEmSvkhMOaFLJynX/HZ6HgFLRa8QMH6xyuxfsuL2hty9VzsHJNAYMs6wOmQJYUAJb+esUhcsk9X8h9Vxwif//3ROneppasXLtZjurRwEGYgte/P5opP/0k8ucLu7rjtauVdRaA258eJ/26N5DGdSrI/LwNcvEpbVx5QBd/R1mHgrFIxLcADiR+/T9wTQIqfHeag8EbjyjQ+kwhK5N1snINWcHlKvzFWdO5DFNBFrFWGoOlLr6w4HWC24nXImk+DZjnmAbNUx5bJ2nAfJa6X2gxUQCix7FGaRyVQlYQvlJBlroC6WOAi28Z861PwXNRkPWvW44UhSPyAHtYwFKlqDYCftc9MspdijWL9hFj5sNbLrW3sk0BFDDIsn5gCmRJAYWsf3+YcFNMmr3KWbYItAWu+CWN2xCXIFYqZhL+skfCtYKV6+JT2rrjuLfuu/yQpCVr1OQ8lwdLVlScU9TK7lznu8fSxUllClmZuAtzCVlBV2GwXulchum29clSF9npxaSDLNxoxEmp1QurUtAiFQVZvgUq6H7zXYDBc7grsbpqsLpfDpBFUuDjb46Rh2ccFrAe1Ua/HNyb3BcYfPRPvV1ZLCmhy0mwHRDHsKRNm7va/e8vNcGyK6xd5x/jGkumQDoFDLLSKWTnTYGYCihkkR3rE9CERQPXIDDVs31tZ7U6te+B8v2KfDcbbc6idXJoxzouDqtN06rO6uXAqH0dF5f1p4e+kseuP9y5ZLBkPf3mtwWC3H1LVNBKpdX2ZxEGLTpB8MkUsjKxZIWty6V1LG5MVipXIfcIrhgPVAy+pEfS8hKErCCk4fqaNHulA2Da3LFFwVl0nP/vmEUiP4mcdEQi7oiV1nnuat0hD0t5dG5Vw52rXqW0dG5Zo8B5Py/l/bL7z9ePmJjnYotYN41EWfo3n4EIYMJP6SCLvGq5UgtSXMi67alxSTDhvoAVFiPaQEwYmvtWMYU1rZ/eJwhZfj61kAFAgBf3AQrjtJE8uBmJLdOkcWFvfjbPbZrOd7JKxf3lwxEL3RpnV/+2g3vG/3x7uhzds6FbTJbEUiw8y49GLpQVazc76xrXWjIF0ilgkJVOITtvCuxkBYjLIj4rLPmxRfVrlpebf//zpsdRK537IBaEmdP6NZO+3eonb5UKshh8uN6f1p+rxUj9WC8G2A+Gz3f7MPrJb1cqVyHXUMYDL050Qdua/JitIMNAFvAAACAASURBVGTp/TnOEhkMyHptUPd7nv1GZuwIDGclf7VODrrnS+ndsY6cdUxiFt8tT4x1/99xcTf3N3UCGq4/t7MDE6AJF1evjnXcvS6590u5/txODqQ4d89zE+TyM9o5SAO4/vnO9OR5oGD8jBXy9ysPKeCyC4Ms342mWiRmHW5wMwTjQJYPRlyrgetYmgia50cByQ+E15go/xkCTFi1NHYMiKR+JOpB2WgTZu3SclJZssijwMffGgSPtWr9xq0unjFv5SZZvf4HWbxso/z+pNYOstblb5M2Tau4Y/xdteL+UqHs/m7z6krlSrnrwha13cmvCrvdHqCAQdYe8JCsiru3Ah9/tVCOOSSxKe2X33wvjepUcP/84yvWbJbhE/Lk5D6JGYWkNz79Tk7pc6BMn7fGDSRcQ+K6g1vXkBpVygjXYQ1TC4cPWUHACZuBp8sY6D2DbrOgJSoIWYAIg+CwsYtDp8znCrIoF0sBgKOxZcFeoJAVdBUqBHEdwf8+FPpl+NaqoHa+RSms9/lWOSCL/L8/6aACa0z98aGvnOXpb1cc4orw16Himoa1K8j0+WukRAmR3594kGzask0efmWKy095A/7yqYMo8lEWswMBNgWs35/Y2gGZAhYzFjO1ZAEyAAz369iyulveIDgLMMpdqJYs7snzYpYfkMXSEGoV85dkAJ5YOoL78Q934W0XdnWwqZAVBDBtTyrXZDrIirLQ7d5vFavd3qKAQdbe8iStHbtMgSv+NlxwuwFJFwz+TC46pY10aV1Tbnh0tHQ5qEYSpAb/62t5cfBRyXqyNMDN53eRb+etlk2bt8s5x7WUr6cvlyffmCYP/bG3Ayyu0fKCMBEGOEGLThCi0sUeRW0+HSYukNK3a323iGRYShf/5V8TtLClepiAI/dVC1zQVYgVCjeTv6xFVHkaHB8GqKnq4C9HATBhbQJ4SIDVf0cvcntSAni3X9TNwQ8uQqxQ/K3X8PnWJ8c6t2DnVtWdtYpyACiFrBETlzoYw0rGOSxkNaqUTlrAyEc5WLmCKZ27EEsRwes+iCooaVlRkIW1DdBSt2CnljWSswG5VuOqAC11I/pWNA2619mOXIN7UZeMCFrU0rUlalkGrX/UEhK77MVhN94nFDDI2iceszUylwo88cY0N+gBVkDR0zcf6QYKgKt1kyoOpLBWpYIszgNqABtQ1ah2BQGYCJw/rHNdV/04++sFYSW4NlUwNikIaoP/+XWBmK+iwJVek23IAq5YMT0YCxMES2LQnnh9aoGqE/x//GGN5fHXphZon7oMU00c0IKwkHFv/vmz6ACmhcs2umeOCwl3IIuSli1dShYs3SCtG1dxFijyka4f0Nn9vemH7c41hkXnijPbu3g8IIsEMGHVuvI37eXB/5vsrFgjJuU5+ALoHnp5srOAXX5Ge3dflo0A8rnOr1scMOF6f52q4AKeqWYXploji7YBYVhCAUvW5SI+itgtH6Cw8Kl7EVByFq4d1/kzAeO0JWztK4OsXL79rOx0ChhkpVPIzpsCaRTA+vTmp3PdYEpQLLCEy4/jwNOD1/Ryg2k6yKpeuYwbaHETAld3/PNraVy3gvubgTMqbsivHgMm91m9bosEXYWaL7iBsh/bFLW5MpYhgr0BFQbBOCkTyApao/zy1XUYFmgc5iq8+rcd5bVP5jgLC1Y2LG4aP4Pb07dwqcswypKGhrQbq1lUu7FQYbU6ukeDZDwW8VQAD8+dAHZcgLj1eL4KWcT38Fx53rgFNe7qpMObuGt4lonja91n9rQ865gWyYU1iesCtCib+zjQql3ebeej6dL7hjvIYb0p8ug6V0Fg8Vdlj+su1Hv4ger+khCc9yFMXZP0JdyE/vY46i7U2YVapm8FKy5kBS101G/2onVy9zPj5YbzDpbmDSo5AGQ9rtP7NXNAeOyhjVx/Oa9/a6ldvayDZ46R+FuvYScAgNCSKRBUwCDL+oQpUEwF1GrFYHnykU2d5YmV1Q9qUtW5AvmfmC3cg1HuQmAMyCL4mPWzrj67Q3JmIoMj28PEgSya4mbCzVoZGZwbtFb51q4gGKn1CBjxLSRxJMsEssI2swaqUsENdQhqEgzkD9YTbXThVgZ7yse9CJC9/+V8FwMG1DmXY+mSsYKbfXjifhozBfxgfQLCAC4sNoCUQhZ5gSbchWqBwpLFdQATddLAdwUqDZLXe2DhIlibe7z9xTxn6cKlCKRgneOeflKICQKLv0p8XHehX66uieVDkZ4PBrwHV4X33YX+6uy6ar1Cn9aZ7XziWOuCEBi2mCpQ9dHIBW7z9jOPbi4PvjTJbRfEYq03nnewW2aFHwBLV21y8ZTErN19aQ93/qaBBzvwGviXT2XIn/vE+UpYnn1QAYOsffChW5OzrwDxVwASrkISrkLA6ONRC2VB3gb3N5B11dkdZPz0FQ7Grvz7CPd5+Dd5busV3IqUg/XqopPbuHJwRXI9L3ZNDL7sV4h1JioeKlULARosQFxb9oCSBcpgwLv6/hHOCjbg+FZFKl/vDQDp2kPUOd2Ud2ZHAgaAD7FkmUId94hjZdMVxcNmh8Utw9fXdwNyHAsHCUsV1k3iqfgfy00QsgAuIG3GgjUOkICsZ//cJ2nVUsjiuVzz4FduQgQWLWYWKlC99PFsGT4xT84+pnkyLkyD0gFJXHUABjFT/O1blxRqqK8ud5CpJUvBHmsU2gbdjZz3FxhV0PM1DAMorY8uA6F5gtenC3xP5e4EsrBUAVm/OqSRvDp0josLa96gsnw54Xu3KTubezdrUMlVN2/VJrcd1tufz03u3Xjadf+R1+49OvsvFStxr1DAIGuveIy7XyPCVsSmlrrqdZwas44UKZcb6capR5w8zBQEhnAVMsPwo68WussOalLFgRbxKH99YYIDh4Nb15RT+iQgi0TcFrMM+Z9gd2KMiMt6Y1hiG55bft8lY+CIU2fLkx0FvpmxwlkhdSYcn3nO/npWeiddooE8JALW3Rpboxc5QOJ/XfIhuM4WVimu4xrcjvxPCt6fY9xH9xgMayXWJWYtBmOYgDNceX6iLIVPdfGFlZkqH3UBwHQB0uD1ug9hsHxAC+hJBdxqrePaqHxRenBfoBiLFRasO4eMd+7WCmVKyQ3/GO1cwCwqzI+cpSs3uWPkw5XILg2nH9VMjrnsffn4keOz05mslL1OAYOsve6R7vwG+TDE5rfvjVggU79b7fZzC854OuuWoXLFGe2ke9tahSr66ddLZN73G+T8E1q5c+wz9vInc1w5gJYe9y9cvmazsHVJcB+4C+76QmpVLePuz+a8fuJX9Zipy115wXpwjvux15yfaA/34lxYYhBBB112gTz8TcIVSFAyAKXLNHDcX6rBLxNYI7aLhKsxU4vOzu8BdkdTYM9UgJgs4Kl82VLuf2KrdPFSjb3S47SQZVjyVuY7uLrrmQSQAWm4Fi2ZAmEKGGRZvyi2AgDIzTsWWvQLYwXzOwd1Sx7SfEDPA1cdUsBCBWAxm4oE/DCLDOB5b/iC5PVh0AbUAWbEefjppGs/dh8HX9ytAICR/25vBpdCE4D08KtThfMAFvXT5NctWF6xxbMCIhWYvWitVK1YOpYL0GQsrMDi5Yl4LGZFWvpZAXTBooYr1ZIpkGsFDLJyrfBuUP6XE/Lcnnn8CmO/rl/sV0IqlC0llcof4KaYH9apjpCHxNIBpMlzVrm8fCYPqXL5xIrH/NpbmLfBXd+oTnlntfIhC7g6oXejQlYitUyFwc9Nj491e4b5IOXnVxmDoAUU/evdGQ6yfCuTQhaWLB+kLrz7S2dx6t6mprB4I4nPNz8xzrkySf41PmCFQV6cx8vsLtwti5fnuxWkecnz/w0DD04LEDogcD2DQpyYo1R1oi6UuXlLok5Hdvl5tfc4bdlZeT77erG8Puw71+Yrz+pQZFB48s1pMnvhWhfj1bxhJRdrk81E2avW/+Bmc1LX+rXKJf7PAthovylKWVz7xwdHuqayjVNRn7PrKz/8vEq+9sFsAEqc9ml/XbUuoTGxgtUqHVAk+GZbpM++XuL6A5ry/Yub0IGgeKzKp/Q9UDo0L7itUtxyLN++p4BB1j7wzB99dZosXb1JSu//iwIgxQcA6ubzOich670vF8gBB/xCLjixtbzw0axCAKbAtW7DVul/WCN33oesp248vJB7TiVmxtSYacvdxzOPalbI+gTs+PFXvtUJC9JdrC20ZbuzNA2+uKvLq/f2j1G+Qpt/H70/brwHd1jSfMDiBXrjgM5Jy1dRAYsX8uyF69xed7zQo9KRXerJqX0LWuD8vAoawetvv7h7xrBFXZ56c1qhqjDQpBvEac+HIxa42Yo6uNavWU6aN8wusPiVA44mz05so/OrQxvJcb0aF+mb+od7vyhwHfUHuEZPWep+BGRaLtfhYmL2pg8fUZUDigGDVOf5ARQctNGc5wUIX3hym4wHdb/vZAoUWlcf1Pz6F+d5aDl8L174cKZr35W/6VCgL1F3/f7Eeei0j5mgqTRmm6qhYxcVyJJJO+4aMl6W7LAMUkiPdrUdvGYDNuO00fLsuQoYZO25zy52zbFSlfzFfvLd4vXO8vTNjJXuM5YqNia+9PS2DrbYYX7thq0uz4K8je5cvZrlCg3oHZpXlUmzV7t8QBaxShfelRjM3v7rMaH1AmbOvnVY8hyA9OLtfZOfw4LcFbLU7YilCXgCtPSYD3g+UAUhKwhsGsOFixKYIuEi1Fgs7nXVA1+543EsWApWDMLqpkn3gLCqYKWJSvxyxmUWTD3a1pJzjkvErcVNtz4xJnR7mTgDDQPig/83qdCtgCxmQWZ7oGFwv3vI+GR9iwoJDOC0O1VisGQdsrgpCG1xr0uVD/3+duWhySzoDWQqxHEenTOB2hc+mCGjpy5LllkUMI+CrHT9Np0mfEcALE1++6L6Wroy050/oNQv5IdtPxbIxn3vGNQ9bf+N+oGCK5vrLZkCqRQwyLL+kRUF1D0HqBBzRfB726ZVk1YhhRysSAAVoHTDuZ2SLkV1DWo8FpXSYz5QEU/F9dwDq1nQVamgFIQsAu65J8AEYJUrXdLdO8paBTheef9Idw33umFAp0LB8NSRgeiFD2Y6q1VR0j+uOzzysijI4oJMBs1UA1f75tWTy0VEVSTdwJftX/VhFjwsTjyvTN2lcaAok/r7FraiPO+oa7QfBAHEzx/XohUGl1jKsJxmAmrcO0y/4kBWnPbh5oxjJcxE/yoVD5A1638odEmcHxlR38M412ZSR8u7dypgkLV3Pted3iqFLAAG8CHxN24+klqM+vduJPmbtzu48S1EPiypNcwPlGeAfW/4fFcWbj2doRiELIUvH7IcsH0yx13X7sCqzmWJJe2pGw5z//ug5bsdsWY99MoUmf/9Bpfv8tPbFoozw2qF1SXTxK/oHu1qpXQXpoKsdK5Gvz5Bq4Z/Ls6AGeW29MtRNxz1Kq5lK1sWvCgLRNizwloGxKSDuHTAmWk/IL+Cbrr6xoWsKJAJWszi1DWbkJUKsPzYuzj9LU7d/TwAEfFYQXhLZ82K+n6nuy7T+ln+vVcBg6y999nu1JYpZPk3BajO37HVhFqSsF6RsEj5LkMflnAj+vFWwYboeY771+nyCdx37pINLpAeF2K5MiVdcLwuA6GzGP0Ad98VCWhdfkZbZ7lysw5fmZKMJfOv0XqlgqFg3YnjwJqQLg6K61KVm4kLLZVlIA5kfTBivnw48udZnqk6FoMPG10XJzA4qt0AEBa8TNItj4+R1eu3xLokbpA99dNELBDxaSQmNmgcWawb7siEu5J4N8qNsuCQB4tbnJTqeQXjn9KVly3I0sDxqPb5AEne14d+l6yaC3TfEddGrFaYCz1dO2i3K3fYz+XqNal+sET9QDErVjrF7bwqYJC1h/aFX135odu3rFn9StKxRTU5re+BLl7pstPbutWJr/j7SBnYv6Xbd400Z9E6eeTVqfLQNYcK1/7qkIYuFovEQnxX3D9S/nXzEcm8lPHIq1Okd8c6rgz+Jl12ejt5bdh3bpsJ/takkIW16ITejQXQ0SB2Px5KAUnzq8vQj9nSZRKCAKVuRt+l6OehLF2egXuTX+O01JLG8T5d6rq1tXR2obYB0Lrr2QluPavg8hN+7FYwuD8Ta1Yq92CwK6Zzm8QJWk9nHeGe6eqUCWRpG4rqnuJ6LINRcW3p6hrUMBMA5tq4oBX22oiycukg7mbKLft5m5vETLlEUHwqjTMBrHRlxbWGafuyBVmvD5vjLElhKZP2Remk0IOrlFmImvzJGhwLg+5UVqmw76BZsfbQQXMXVdsgaxcJn43b+iA1xG1Jsspt+/DMzUc44Dq1b1MHSaTz7/hcBvRv6T4fftE7ckzPBlKiRAm3Nxpbctz8+Fh55a6jEqsY3/iJKwOYIrHiMvDBMeDqxsfHur9ZwC8IWWHrSCmg+Msm6Ew//1hwbaugC1FjtHxXXzCPugm1Xn4w/JUPjHSuv+BMRB+yWMoBOGNrmwevSgQj8xlLmAbIh7URFwfxW+x7R0I7fzaS3iMTSEgXTxTn13SqwS1unYoCWVo2VjsG0XRuOP/7kKrdmcSiUWYq16MfGO7fv6igFQVZcZ4T96cPjZqyrEC/yQRAtA2p4sbi1iUVZBXF7RjWPsrBshvXQkcZUX0x7jIVUT86wnSJcm8WZeJJNt73VsaeqYBB1p753FytFbIAo8v/PtKBDxYn4Icpy6SB/VsJADZi4lIHXcce0tBB1uBB3ZJgxfkJs1bJaX2bOosY58mrZXw0apHcOKCTs2hxz9rVyrh8up8X94la/JNz6irU1denzl0tn45b4mYlkoLWrTBLlsZpsZI7liaN5wpClh+wTtm+1ct3CYatt8VipApYd17czVniUq2hlarrRA3ucSErjnUsTtB61KxCv+7pLGJRAxuDZJwA5UxciOksb5m6u6KeA7P5nnxjWqTrqSgz+jIZwFP1HawxuB3jupWDZaWygGYKCFHAG7cfh7WzOO2L6ouZ9Iswa1aYKzoKVtN9X/bgIcWqngMFDLJyIOrOKlIhi/vd+NhYefWuo5KuPMDLhyysXCTchUAUCXchsITlCjfjs+/NlH/dcoQ7jxtSSoj06lC7AKBhEQPienWs7a7VFGeFdaxKBKCTcMcRM0XSOCd/hiLWprBgeN/1iNsOt58uhKog5geyB2Oo/OsVwPz81AugDAJWcA2tdM+4uJAVN8AaWIgKNI+zhAHtSDdApXLRYIX4cMR8t79bOuBiQUwsDqlSqiB9rsMNicsrbkr3HNLdLxNLUjpXVtw6FydfOkjN1NWVC8gqTvuyAVlRFir/WUd9d+LEMBanfXbt3qeAQdYe/ExTuQtxVwFWrOyOVWrIezOTYARE4Ro8747P5Z4/dJeHXp7iXIm4DInLOn/w58n/BxzfMglid13SzbkTsZrdNahbLEuW7yrEesQWOE3qVnCz9HyXITCk62gFZxfyiPz1t/yZg5SlcVhReYJb7uh2PYAU2/6wVAMpaN3SugNY5AvuZ5iq66Qb3NN1u7iQlQoC4s7SSudCigMPDErAVpQLTttLwD5rg4WBIZCGlSEdrKWDQl/bOM8hnTs07hIPcXRK99yLez7OEhOZWLP2RshC43TWrLgwtz5/q2zI3+oeW4Vy+xf6m2Okijv+L+7ztev3PAUMsva8Z5ascTC43Y+7wm3Ixqa9OtZJxmWdN/hzB0dA1BdPnuhci+SpXb2sgyeC43EBPvrq1OR5jmOx4hxw9eGDv5KJs1a6GC0sZ5pYXgEIAXr8Vdtx0QFWLK0Q3MSZc2zU3L1tTXctMVckhSKNhSJuy9/Imev++c4M+f2JiQU5+Vs3g9b6cO2VD3wlT98Yvg6V3ot7Yw3DhakzIf0yiMUiiD8TwOL6OIN7qq4XF5BSuQzjDLjUIZ3bMRN4AA6j4tG0vVGQFBcsM4GEuM8h1fICcTQiT5ROmVjDivs6iuMeziSmKq5+xa133Ovjwk+68qIsmFhJ+SEQtohtvZrl5UZvK55Rk5fKrIXr5KCmVSRvRb4c0aWefDV5mWzd9qODLX7gbtn6P2ex/8tFXdNVyc7vpQoYZO2lD7Y4zWK2IS5B/b84Ze3Ka4nPAu52RSru4JTOuuK3KSoYPN3sRC0jnQskE8iizKiVwvV+UTEt6Vx3en2uICEV2MZZlywbAJDYMSA/rVs1rE+ncxX618SdZRjVj4sal0T7sHpmup2R1j0bGqfqowA8KcwiuzNheVe8s+yeuVHAICs3ulqp+7gCxYWsuMCBzGEAEDcei+vTrbmVKWSlqjvWgKsi3IVxrDDarYoLCVGB21HraqUDUeqVDQBQ9xzPhOeaycy7ODNJVb+41sCofpyJy9Z/FWj7COqnDpm0L1saa33C+mnUZI6wLXTW52+TRSvypUGNxDpppHX5W6VSuf2lYrlSwnn/8z7+Stxnm2+Qtc8+emt4LhUoLmRlsr5T2MyoKKtM1CCSarZYJpCVCrAYqG487+DQeKyo2ZSARtj6SsWFhGB7022PFGch1CjNMwGSYAwUMMJkgTiL14ZBKlBLCi4nEtcamCvI0u9eJu3LNmRlYvmLilt8d+QiGT9rtRzTra5Mm7dWXv18vhzTrZ5Uq3iAbN3+P2lSp7zUqVZG2jTO3WbquXyPWdnFV8Agq/ga5rSEzVu2u/JT7TKfzQpgAclkTaPgvVlskQUA94Q0a+FaKXtAyZT1LWp7igtZYQtyRg2YaB1030Rd36BmuVBXSFEgK2hNSgVY6daeirLC4AoltizbkOC3l8GW/SfTBdync5EVd50snmNYoHkcwIuCVJ3NGbbSeRxrYK4hizbHaZ++T7JhLfTfTXF2BEg1I3PR8nxZv2mbs1phvVq0fJM0qFnWbR3GThP7lRC3FA7fO0v7pgIGWbvpc/903GKZtWitWyF60w/b5dxftZIOO1ZvT1fl90fMdwPGaX2buayTZq2UVeu3CMDGFPgoCOL81Q+OcC+9Pl3rS8+2tUPhbtSUpfLasDnSt0v9ArEV/vUsysk/foEXBbpSARD3Z1Dx26da+dpwXyAqmGpULSML8jYIGpPnpoFdQiVFR17q6M69MoHP4kJW1ErbHVpUC90axF+MMcpVqPsKhm2Rk8raEgVA/jWpYsjSARbiR1lhCDSOKrs4kKCQFcctiwXuolMSAdGpUjYg664h40MXsU23CGsqSOVdELa/ZhxrYLYhKwpqUi1F4muebchKN+GBe8fRKd072c7vuwoYZO3CZ79kRb7U8/z5flUG3fN5oZoBPgoWUdV+7oMZwouDpPmfeGOq8GudFAcqtOyrzuqYXMFcjwE/D7w0MXl7Bp6bzktACoP7zY+PLlA1LHDUuWfMfde4GIh6/oMZDvCu/k3HApD22tA58unXi909KPN3x7WSMK0yeayUEawfwHjTE6MdmJKA04tPSWxDFCflCrLYFzBs5pM/QzBq4ACKeEYvfDizUBNSBfVGtUXBLu7Gv1G6pXIVntq3mQPqMEhINyuS+0XVncBrDcJO9TwZYE/t1yzWptfZgKyiQk0YpPpxRJluJ6OaFLU+UZoWt7xsQ1acZUPSWTDjvA8sz76rgEHWTn720+etcbOHGLwZPE48oomzVlUqv7+s27g1uVRBFDgoWIRV2wcsB1Q1y8vVZ3WUibNXOmjRNHhQj1CrzE2Pj07u+4X14c5BPQpYsqjznUO+dgO1potPbpu0sIVBluY7rV8z6dOlflq1fYgiMzEbtIEUPMfebzcP7CJYnBS80t5gRwbKZVAkYaFCEz9h5cJapykMOFPdKxeQpQHuUdYOtQaEDUQagxMFAql+racaGKOgDW3iWoCiYpl8S1VRLSCZxLb5zzOTVer1umxAVpRFKhUER1ku/WdalHJTQWomcWa+rlHLisQtL9uQRd3SxRHeMSizTcnjvoMs376hgEHWbvqcU1lnwiwvgBoApIlBAguTurj88rAsYeXyUxCQACLAyE9ByMEacHyvxgXypKp3KkAMgyjaAGBhfQtrn56j7gp+tBf3qA9ItMWPaWuww4XpW92CmvrA6YNe3O5SHMiKGqzTWY50IA6Lx1KrT9TyCqlmz0W1BeueWkiDumSysnjUwOu7kKIgId2edUWBrFQB+qmefzYgK5NJBlqXKEj1wSzKGphuZmlxLU9BvYrSPr+MXKxFlmp9tjhLd8R9J1i+fVMBg6zd9Ln7sALMYFnxA3PDLCu42XDnARznHteqgLXKdxmGQYPGH6kcxCn5sVSp3IS+hH69GYS5zq93FGgFrXA+YGn5fvtO79ssMtYr2JbHrz8i9Cn79/StWUGgC4PadN0manBKF1tDuVGznvxf+2FrYCkohcVz+bOjMl3FO1NQiRODpfpFQV9w4ceiugwzrbvWK85zCvaBXQVZD/7fpKRV1q9TsA1FsQbuKZCVbteCVN/XqD5IP8ZVmEksZrr3gp3f9xQwyNpNn7kPKwAVrron3pyarG1YvFKqpgTdX0HwuPOZr537koQbDldhciAMxCeFuRI1bxAOCY4fPOTrpBuSfIAW1jS1LsUBrEweU1zIClrvFFz9+gS1iFuP4gxOcVwiUZYdXGxPvTmtUDX9uJJMrWyZLIyaCWBRySgrTJiFKpuQkO458kMEqM0kZQOyovSIsjRGuQqDkEo7UvUZfhCFpeL047DyotoXJ76O8oprCYt6nlETTdgCypIpUBwFDLKKo14Or/VhRa1KGhCut80EtKKAgrLSuQp9Kxj5U1l2gpCFOxFAvP+liUmIowx+HQI1wJ8fTxVmwcpU5riQRbl+25gNSdtwu2rAe5hrNU594szIiyonzsAWZdkJKzO4kGKc8v1y4szAI3+qhUaj2hrm2iRvmCUpqh6p4pUyWaAzWMc4sxf9a7IBWVFlREFWJpAaZSFNBTiZ9pV0341M2xcsLxfuQu4RBlnmKkz3NO18HAUMsuKotAvy+LDiW52CyAEjegAAIABJREFUVh9gheBzjVsaNXWpW3ohbNkEP86IlZZxKZJSBXkH3YT+dWGyhEEW+dxsvcdHF3Ad3n9lr0Lw5QfSB8sHBnnJEmOValmITCAr2D5Ai2OkVBa7dF0ijjUqU8gKgkdUAHyw3OBgkWnd4rjcigJYmVhhaFMUJKSyOkW1FfD83XEt3cSKKFDJZP0m6pcNyIpyXUXFTmUCqdQxaqulKPfongJZcQPno75z6Vzs6b7vdt4UiFLAIGs37RtBdyGDv6YgFGHRwtqFpYtBhYQFKbg/mB+47i/l4FtzAIv7r+qVvJfvRuQgs/CAEAY8gCiYoiBL19ZSCxHXcT1lFbBklS4ZuSaYD0SplrPIBLKohw+ffnvCgv/jdpdMQcYvN647L+4m0sEp6JlaA9JBVlEAi/ZmYoVRfTKFhLhtjXJFpgus959bNiCL8sIG/DD3X6aQStlRkwyiYpqKCllYWgFG4JB3iqaiTLzwNS7O9yrVdzfs+Rcnzivue8Ly7f0KGGTtps84FWSFLaWAVQgI8eO20gWv61IOwWB1XQ8qCHNYsXh5EhhOCnOlhcVkPffhDDfjz0/EOg3aYYELWufIF+aSDFqdopZVyBSygvm1nlFLXcTpMsUZDMIGtrBtUOK4DMP2XIuyCEUt45AKsooKWGiYqRWGa6JchlGunbguxihAyiT4OZeQFeYuLAqkRj37KKtdJpAF9E2evcrBs872DetTxYl/Ks73KtX3Nqyde9oipAuWJpYCIlUuv7+s3bjV/c9xEuf4TPpywlJp37xqUhKOT5692h3jOpYTalS7vPtby4vz3rM8hRUwyNpJvWJD/lapUC7RweOkVJAVXEpBYScIIWGg4pfLeVZE98HMv+bqB0Yk3XsKRQWWidhhQfNn3/jlc5zV6n3rFW3HQoSlzV9WIRhvRr7gTMRg+8KWkOC6TCFLV6r3n0umi48Gn2lxBoNMBqF024KExdtEwVlU3E/UQFscwIqywoRBoWrLNW8M+y502YhsQEKUlSfuYBsFMJlYRDKx9ERBaqrFM9kHkji1sBR2XRzIAi4pN2o5D38pjkz7Xja/V5lCVpxNweO8y3dWnhc+mu1u9d7whfLXy7vL4GcmyDnHNpdHX5smh3Wq7YDp5oGdHEz98ZEx8t+Hj5XTbxzmrnn1rr7yy8s/knOOTSzb88JHc9x5jv3tsu4FgGxntWdvuY9BVg6f5E3/GCOtGleWPt3qy2OvTpU7/9BdBtz2qTx7Wx957LXETMFzftVCbnpsjFxyWlsZN225sKI3KQqygqDhL8cQXHogDEJ89x8gAejoCvHcF4uYwk/QVYhlDIDxX6ZBkEu3+nqqQHLqT4C8v+QDW9qwpZDWKcod6T/GTCHLtfuliQWmwRdl2Qa/DlGQpe4nBpvV67a4mCDfnUIZmUBWusDuqAE+k2UcogbauFuhhH3FolaJ94GGfvDBiAXOesqPgahBXMsPC1TPZAJCFPhRfpyYn2zMfIsLIVF1DVo80Xn01GVOv+ByKsHnEgaTUc/+yC71Xf9N90yC2uUq8D3O89nbIQuIuvCu4c5K1b93Q+nQvKo88tq3DpKwYn05Mc9BFuD09I295csJeUkrF1YrwEotXZQFcHEMANPjORwu99qiDbJy+GjvefYb+X5Fvlw3oLMMvO1TGXJbHwG8fMjS26/P3ypd29SUvjsWCQ2DrOBWL8HA7CBkhcUU+S5AwIWXr5r2g+tnBWcFkp84Ktx7vGCJt8C1GGXJCpM2XeA8dSFGTJeToAzi0XANBuEzqqyiQJZ/TXEC3rXNURCBVpSv7Qu6ueKs3u3rmgoMyBc1Qy7KAha2UXTcGLFMvkpRViOtL4Mx2//4uwukKz8MEjK1KEblj7OkQzYgK+p5Bq0qUf1LLZeprH5ROoa5pNPF46V7Jpz3n0tciIwqN9PnGad+5Alr555myaIdAFSHZlXl0de/lbFDTpJrHhrtPvfv3SgJWVivgK1Jc1Y5yFKAenf4wqSbkbKArEdf+1aevqG3WbLidqSQfAZZxRAv3aUvfDBTdH/CDZu2uezDxi521qoZ89dI3opNMui0NvLCB7Pk+gGdnEXr4Wt7F4IJjT0KWlvCZuL5cBa26GgQxPw2hFmZgtYlIIF8w75e7GKqfJcfZQXrSB2CVoh0W9QAd8G1tTS+zC8/aiX24kJWUVZ4D/aFOBvPck3wRV6UuJ4oYAkbNLWecdxAmjdqYAsDsnTfCc5HucQ4h3UMi0vYWl/pyg5rb6aDcqq97NIt6RD1zDNxF8a19EQ9c5azoP/iSvQtwum00/PBNmYbsqLaV9x1ssySlXiCg4dMkMM61nH/4+5T1yBQdeHdw6Vh7fLOMnX05R/Jf3a4C4Es310IeHGduhxP6N3IWcYsFU0Bg6yi6RbrKgCLBFCxETSfN+RvcxarT8cudm5Ejg8bt1hK7ldCOreqkYzb8mECKGHg0ZmDlBllxfFdfFGw4Mda+Q2JCvQmaN2P2/ItS0Eh/Hrr5tHB5RtSXU95Duz+b2KBWK7dHbI06Jdf6gwkcS0wwan5RYnriRrcU63zk8kectm2ZKVyFdJnwzaw1n7GYNynSz1hlfOwFISETCGLMqMCytNtQVMUQA62Id2WSqkgVYP0AVTfEuzfg5i343o1ktFTlsnsRYmlSvwUtAYWB7J4Vh2aV3PvKk1x2pfq5VqU5xnnZb23WLIAJFx/GsRO2zlWooRIxXI/B777wfAa5B68RgPl/eNxtLQ8BRUwyNpNe4QPK7j9/GUOFF7Cqh4HssJm86Uqk/sELVRR2+NEWZqCge1RMU9hAfB+3p1hyQrbMDpVN4m7lEJYGcFA76iy0llDwpY2SGV5ycS1FQVkRbVkpXIVTp610sUQBRMWvyO71hNdmTxukHrUoJ7OKhXlTk0VVJ5LyPItNakg9ciu9Z0VK5joZ3261nPAA4xFlRG0BkYtmRH1fWAyRM92tQTACtuOJkqjuJaonQlZma6TtpsOJVatXayAQdYufgBRtw9CjeZLtyK6b6WKmn0XBjJRefW+Yau2h4FSKgjyARA3450X90g7w7AoGzcX111Im6P2Owx7XnFXRA9ey4CEVcHf0qQolizKDcJZqll65M/EbZNNS1a6gG3Ovz7sO2fNZJCrX6uci/3zrSHUP3Jh0gaVxd8KpaiDerqYp7B+sLMgK2pWoYIjIMJsP3SrVukAt00W68rFmWBBu3yQjJog4befvtahRcJixT1TpaI+Dy0zV5CVSYxiVPveHrFIps5bIxs3b5f2TasUyHZWvybJz0+9N0ua1q0g/Q6uUyDP9U99IwfWLS8XHN8i9Bb5m7fLU+/Pcte1a1pF9H5N61SQEw9tIOXK/LwemV/ApQ+NkVt+10FqVSmdPExZG7dsL3DsxaFzpYSUKFTW0PF58tLQuXLVaQe5+2qiHeXLlEp57910eN2p1TLI2qlyx79Z1AKZ6Wa9xZl9F7ZkQXBNrbCahs3+C16XCrJSLcEQXJOL+4e11YfIqGUWigJZQfDMBLKiBo4wqGpQs5yLmeFf2C/9qME9zi99wOOzcUucqxKrBTPAolJUAHKYSyyblqworeIuk5CE/h+2CwNjWNyRb2ErqiWL+4QNvKlih4oKyP4zioJQ//mHgU+q+LuoPhD148C/V5gGWBVJAHAcsPLvH9Xv4vRvyskVZEVZ7DKx1gIz8/I2Ss0qpWX5mi0FZP/gnr7u86hpK2TwC5Pd349c3s3Blqbjrk8sp6B5g88NCJsyd42Dmgv7txAg552Ri1w2yrn5nPYFoInjc7/fIJc9PFZ6tqnhzmuinMlz18jZ/Zomj2n5/v31+nKlS8o9F3ZO1lfb0aROebn3woMjAS/+iLf35jTI2k2fbdhSCHFWIPevS7VFTRy3Ypg0wfgsf+V48vurx4fFhPkQBmQAaQTR+/FmDBjMWvRXude6+PCZrXWy3MtvylJ5/oMZySZnAllcFNzihjYALM0bVnLtQKegJSFMXwah14d+5075MTNxB6FMunPYtjxhgzXwwCQOtVLgtktYSX7+ZRz3vkAEZfE/1kyAf/X6LbGWSAjewx9wsab0aFdLWPLDt6aEDepxZ40FAY17XHRKm0hrTRRkZbJqPG0EorSvAJHU99R+BybvCxwtWp6I92SWL3lpe3CHh3TPJAh0gK6DJq+vkoc6YM3k/1T7RKa7n55P175U5US501O5cePUix83n369RJYsTyzcSQpbZT9OWViEXho6T7Be+RCD9WjgfSOF/0lYlh65vHsSUFJBFlarp9+fJUDNo1d0d9frfQCg/C3bXTn3XPAzCLn3mgd1PjwBWXe8MFluOad90jqlkAVMYbGintc//Y0DNaxYannz2wEojvt2hXw8erG0bVpFTu/bVD4etUjOOKqpLFqWL1PnrpEzdoDc316cLMf2bODyXnBiSxcj9srQuXJsz/qybuM2aVCrnLu2TdOqUql8KXnq7Rnyx7PbC9fx/56aDLJ20ycXhCwGjqvP6lhoNl+w+qkWMfXz+pajTDdBDi6G6sNfOsgKzm4EBP2g+my4Q4tiySrKNb6eDMhY6gCPKCtVpl3NbU2yZbt7+V90cptML0+bn8F61bofnKvHbX9SOgGGYYkBNg4kpr1pFjNQJ/oTeqdKwNik2atSxgpFXa+ASQD3qf2apdWAe7llOkqXdP9TP8Avl9oV59nQx3RZkSw+mpwVRVsBIvTU/sp3L+hOLmoFtPxJs1a570Uqa3DUPRR+sBxhQdJ0/2vfyrDxec4dOPrbFQWsUuSJgqxla7bIZQ+PEflJ5JEruietVT7M1apSRh547VsHWj446T0p3wclIAuowgIGKJGCkKWWsr4H15GrTzso2Y47np/s6u9D5MnXfyJv3nOUfDVlmYOiSuX2lwtOaiVfTV7mAOnptxM/YNscWMWdJ5F/4B1fyDE9GzjAIi/pkPa1XH6uW7RsowM1g6yi9ui98Lr3hy+QFo0qycYdSzbUqV5O8lbmS/mypdzMwVnz10qdGmXdec6Rvlu8Tvbbr4SU3v8XboZh0J2XDjx8GQGgRTt+jbGqepg1iPz8QiUvAezkCS7FkO7R+DBFzMedg3q4SzSonjqf1q+ZKz+YFNJ0nS1dG4t8gGSqzZ/99vXtUt8NYMHkW6X8uqVqE4Mhdddf7plastLpZef3XAXoE0Wx2u25LbaaF0cBhR+1CFGWQo1aorAGXfrwGOdWVBiLgiyFGuCsfdPKSZdd0GIWdCdy39Nv+8I1BUtXj4NqyC2/S1iEtD78Tbkn9WpQALI4TnlYyYZcd2jS2qaWMSxdQFv50iXdOYUsoOn2C7vI0+/McODEzEUAqd+lH0qbplWchevWp8ZLxXKl5NlbDpcBd3yRBLJTrh8qx/SoLyce3kg++zpPHrq6p3Qd+LazkA255fDiPJJdeq1ZsrIs/9NvfSt5Kze5fy0aVnIgNX7GCjm8c10HWwe3TvyyAcaO793Iwdfy1ZulV8c6cv+Lk+Tqszu481hFWF8qFXBkueoZFwcMhsEZdY+CO70JIOQDGGWxBc+uHsyoB4Pqbq17hFUpFzBQHCtJsEPh6pm1cJ3gPuNv3FtuFfIt253eBGtzDkDnvM5Qw1WFu0ytetSp7YFV5Rf7lXCWBlZ1P7Vvs4SFo3RJN5GAYzWrlpUF36+XVet/kFpVy8gvezR05ZKXpMtutG9ezX3G9bZ12/9kwdIN7jNLYOAex0qCRYs+vWnLdrc/H+ewAi1cukHWbkjs71ajSmlpe2C1AtY16rR6/Q/C7FAS1sNzjmu1Y3+/H5JaYDmh7kyE4MeHtgnLGPfHxaouQ11lnR8GaEhe8tAerDpY9vzJFBl/sb0LKM93H3Jvv2xnTVy+sdBG0P499YeLbyXlOrTM5fc9YZVa5p4ViWdBW6gH/UCtVNRvzNRlyWdEXnRHW9rvW3j9fsl1ZUuXLGSlDIMsBSA/DktBB0h59c+Hh1qyfDijXsR8KbzpfXDjYe0iL1AE/GBB03gqLFH8zbXch/v5kEW51Oup92e745T/4tB57m/f+kW+gfeOdGBIXBjxYBofppCFu++jUYvdD33g6tWhcx1cAVvr87fJMT3ryyufzJVpc9c4S9f6jVvllWFz5dJT28g3M1fKK0O/c0BFHixaJPLefuHBxenGu/Rag6wsy6+WLBYa3br9f24wGD99hVSteIBUr1JaKpTdX5at3iSLl+XLAfv/wnX4GlXKSPMGleSbGSucJcvSvqsAA+bi5fluLSggIywRS7Xlh+1uFpi6oTQeKBi7pduqMAgTc+MnDWi//eLuoYOdlplpTFGqpwcwMfuPQGPKZRDb9MOPrr24RRm4cI0yw7B+zXJuoKO9/OAAQBjQGZxpDwMcibLQQjch5xod+Bks1VKrsW46+5B7KXShO1qS1/3AKV3SzcoDZDiGFsAZ9WWrH4K+gQ0GbVzv5HdxZjvKUBcm92ewBy6v2tFu9Oa5JNyd+U4P1YX/WayYZ3Na3wOT91UN2KaLNY7QyL8GAANYnnxjmqsbSWEy7rdJ4520P+iisX6wP1pzb22fxq0F+x11I9E2jZ3z46ZoH9feMah7cgcEbbtCHEH3xMDpunPcc+u2H2XGvDXu2VA/QAktFdaAquqVS0u9HRNMVCPAirqjLeWjJ0tNcL22wQ9yJ24s2KfUdUydedbB+qrOYTFZGhSvViPyBq1bmsePnVLLEW69dk0qO7BRN53ex3++z1x3aNKdqO4+QGnZms0uTkzvnwS8HfFcfvlAFkHx5PcD5rG+XffUeAdrlEOMGFD36m2HO+uUghB/A1O4DIm5OqRdTecS5PhxhzaQ+XkbpVK5UvLZ+Dzp3Kq6A62f5CepVP4A1xQsV1jBbnlyvNxx0cHytxenyAUntnLH9sRkkLUnPjWr816rgL9cAoPKcYc2KhBzpANWcI8/nWnHIK8DFyL5weEMRLoiOOf0XmFB9bryuQ6U6abmx30gOugxyFEf3TwcgMKStXLdFrn4lDby/PsznWXzxoEHu1l+JAZcBSnABygj4Ju1tdSCBSABWdyH/AAQedGSewaXzFCLBYMqFg8GYLXEKkxRx1/tKPOQDrVl4syVbpAHAnFXUyfuwTHui/6aKF8tXxxTy5BaxCgDy5YPTL51mHvTDjSg/NOPauZ2jSBGDKAA7hj8Wb7B7SU4a1UCsLxA+bjPRgPhFap1pqu/1RGLwPoTB1JBlj4/7YPazxTm/H08aT/tA0T1hwPXzV64zj1jjb8DatGOxI8RgqS3bf/RQQ9QqZY/II6+g+XQPata5Z01kB0FtJ26VVIUZFFf+gL3oa4snQFgUh5/cywsFiwMspKz9LzgdLUKqWUqbHYf7dSgd1x0TeuUdzMLSQpgzGZkGYdgnJSWj/UKyGKWIWVwP4UsPgNKXKtJ66NuSrVWcd7Fhz00RqSESL/OdRyE+cs6xO1r+1I+g6yd8LT5ouIeO/e4VnL/S5PcL9QGtcq7zZYZvEZNWSaDTmnjYoKIo+IlwDX8rYm8BBVec1aH5Gri5OPl/urQ7xzl83fi8xw5vV8zefyNaXLucS3dfbgfift9MHKBXHxyG1cnXHbcl7pFJe7DDDBe6rhWGIjCzOi8cBjUSpTAjVMv+bJUN5a6M/TFxAtRZ4PpCtXUL/HLf21WXB7Uk8UtcdcwqKu7xi138PUSBx3O2jNlWYHZaZpPXTHOZbXjpUqZ1Fdf7LzQE6toL3X64h7y24+uH09cKRXLJiwvFcuUlLYNwgPMFXyAKF2UE72op86UY5bbjef9bMVSixQWh8k73DkMjCQd4DhHvdGW58cvel1PKQyytB7ZmE3m9ytARyEqERx+gLPy8J3QAH90dH1lUcK1+PwHM92zQ2OOq5uMOnK9c6d9ODPxLKcuc89g05ZtSauUQpaCjF8fnjMAxQAMFFAPhSw+o1nCJZmY8YnFLVG/H5IzRzU/g3bwHmgMCFEGzwlg+HDEAvc94jhtD1qlCLgGlgAlrG9Yg9CN5T/ULUhfwArGc6TuaEM9gJKiAJZqovBLndTaBJiQFI58kFdACduOhzpyrQ9ZCihoxT3IEwZY3I+68DzQm0VWgV76w4cj5jvQIbVsXEVGTcpzn4FrhWb9n2v5njPLF2BVVy36MnsXqx1wCjwGLVkKWWhKP+OZ88zQ/IGXJrl3qrq3/T6lkBV0tfmw1K5pZWcp8gFGIQsoAnreHrlI+nauUyBeys+v5WHZOunQhs6VB/wwYzF/8zYHVRqH5c8IxNq1fM1mF3MFIBEoz7XEbZH82YV63G+Lb11jNmNwfa6Jc9fJO2Py5M+/SYwpn09ZKRPnrpUrT2zm/p6/fJMM6NtQBj44Xs7/ZWN586vvXT6sW6TD21ZP5vn14NHywIXtpXHNsu7atfnb5KQeifXFnh22UI5oV92d252TQdZOeDqAFVDDwM4gMXHWKjnjqGYydOxiB1fMoOALe+PjY6Rvl3ru7yBkUU3KufqsDu7/43e8VHWAomwGIqDJz8evvtP7JeJcOP/Em9NcrBiJupD//RELXLlRybeeMCBRjnNr7XB16LID/OImL8BCHgYH7qvAoq4WjoeZ3nlh8fJlWxBeilHujiuenS4fTVwpt5/eXM48pHBgvd8O6sNLFJ24L79AeUnifuIFzHEsDzo4kt/FB41b4gYuXuxcx4BDcs9mwdpQF48ORPxPufySJj09bLHc/MrsZLUqlS0pb17TKRS0FG544ftT7BnEqAtTzH23iw5yal3QZRnUSuAPcLRLLV4aI/ThyAWFlk9QC0bc/eTifoU0JqtXhzqyYdPWZNwb9wMegCf+VzBRiwb9C0jhevoHgyX56IMkoIo8dWuUk+8WrZP2Laq7sliAEyuTxuFonJPWl2s05oo6qDWK/sKgTR/WWCzKI3H/hItzu2zb/j9pUrei61+aX9ui9+CzzjZV1yX3dUt81CrvytI209/9WCygQePMyMfn4RO+FzaT1xg0vZYfK9SRPpPpUg7+8+P+QAn9D/caFjPAhETfItEHFb61/wV3JKAfh1my6MO0n+9WwhpY3n0n0Zo+7sdoaXyZ/yON836M1/gZy+WgJlUTcZQ1y7v/3azOHXFi6vLkGHVEL+oGyPId5V3IMdoahCw+qzUNyMKi9RMW1ZPbONgC/nn2fB/9FBaTpefVJcjnYFA5QeoKOprfhyQNlFfgUdhR9yGLhjLDkBgsAtLVtTj625UuJksTrj4WPVXIAqr8pR78gH21wHGtH0+msxbVMua3/+3ReXLynaPl07t6OwjqdPmnUhn34N295S8vTXewxN/79X9L3r21p2z/8Sd3nDzk79C0sjz0zpxkHi2HPM8NWyhz/3W0u92RNwyXP5/V2l2zOyeDrJ3wdLAYYa3ixQrwsFfh//73k4vF6tu1vgx+ZryzOJGPL7IClG/JopoKTxff84UbEJrUreCCAgEkXioKZkEYA6IOalJFSpbcz7kuAD7yYP2auXCd+7LfFHhR+LLwoqFe/jICukghv1Rpl77cdL0rXj5YIviliCuGFyhgw0tW3R/Ajr5keekykAZf7MHH8/JXSwXI0jT4jObSpkF5aVO/vAAvweS7a7CcOGvOjkEacNJf1D5kqRsGawNT/393XEtnUUBjXqh+PA0vcY0jUkuC+7xjPaW/vjdP/vbe/EL1oq7HdqzuQNGvtw9ZulgkVi0GZKwpbiHIEomgbI0t0Re9c795i3RqTImCFPXjb9b/wS2D1TEIWb6bkAGWoHF+0Vva/RRYtGqL8C+VZTTTWis00b/U0qvWs1ufGOMsN5+OW+L6I++DVJDFvf2YrPNOaC3PvDvdxQbyvQJUeD/wvSKWjL5H/ijXNG2dtmij1K9WOtISHNZe/eGhFjmN4aN9gKnGCPKO4v0IjNFWPo+Zssy5J5PWxFrlHWBSV76P/EDWH1N671SQBbQAN8BUcIkHnV3I+7hHmxpy1I6V3bVcvZbv/5A/HSpz8xJl+UspqIuwWsUD3HdXl4sgOB5Xo7oMz+7XpABkcY/gEg56X4W34LpeYXFmXAMM/eX/ZsgVJxwoV5zYTJqe/x8HUKtfPr4QZClAAUzkxUr14Dtz5J3ReYUgC1ibNG+dfPNQH+nYtJKDLAAL0Nqdk0HWTno66iZ87oOZ7uWiFinM4a8N+879ouLLzMvn10c0kS8n5Ll8AFESKJ4Zv8OtONMd4hpeSPzaVosUMR4AERDGCwBgo/xDO9SWFWs2u+v4Bacgx2cg7Inro6fIAirMvuGXJwOvukUSs5gS22kAUhrQu2R5vntx4tbi5aSLDwJVWIjU9A6McB7zP3VOvORWJq1HYS/bLjeMcgNLWMKqFYQW310DtOgsNmJbFuRtcHoDHLzkdUBAd16gvJQ5ri4ZjQ0BKhPBuD84mCKPugs55rtrfv23CfLVrMIb8Wr9HxrQuoA1LukubFfbwZzGXulxBgDAiDqoZS64x5rCWcIVmtgImGdEeQpYXB+MlaFOGuzuApt/SiyIGnQZov+6TdsLDHQ6AB7TsfCvSn1eDar9vHhpnPWZgrPDVDN11QZn0IXNYtNrKItnzfcj1Vpg5AlOENhJr4iMboMld8BjUwpdg8aHtqwsDaqVkTMOqS2+5nFv4K8orz+i/KB4/gZQOAek4GoLs2QFIQtYd1bvYd85jdXFRz6ez13PjHf/+zGFWmfay48r+h2J7zrfnTgJ65y6CnXR0cTM7XKuHQNPaC1D3p3uvlO8z7DWA1kkXaCV7wP9Sy3h/FikDL7/wTXQdDX1fgfXLbQCO2ViNQKygtvq6OxAfxX4YPu4FrjqeVANKVemlLwzYqErR68BxICiFvUruolV/jpdlIWLEStWzR3ramEpY/kGEi5FFijFkhVMXJe/ZZtzS6p7kPxvj1worNHltwXIwpq1YPkmuf+C9vLc0AXyxdSVDrKwUPmWLB+y1CoVtHaRB6iqeub7cmL3OtK4Vll54IL2BlliucbAAAAgAElEQVRxOv++kocvJ8DTsUV1mThrpXM5MTAmoGplUgZ9+TPdFXcKg4jOoMLKRQKeKIOy/DL5wq1cu9ldQ17KJw9/c0y3H+GFwDEsaFjUgDP9TPkMiMEXM0CB1Ydft7hgsIBgPeHFw0sKiwkvZo1h4BhJZyFxjsGda2gjEAI0cD2/jKmrxgfx4taBPriKc9TA4vcj6n5RvwZyQd/EljLU3XflAFm8cFmXDGsiifPqtlH3jn7WAZ26q8uK56auHIUX2kIenrUfDNv3jnEyddHPq0gH+/wZPWvLwwN/Hiz8wHc/uF1jV+gPzETVAUrdOzwbXEgat6WrVfuB7z5gUY8wyOK4QhoDp0Io/earmWvl8menF4Bc9A5CL5Y5BkP+P+OQOvLU0EXu72G3dE32LW0nffOUHX0gqI3Gmmnb9LxaJoKxZNoe18d2uJ71GrW4pHKBap0ymU2p7eQ+/L1+8/YigU2m78IoC2lYOYe0rCzXHt9E+D9O8mP81HqtrkJ+kADuCbdmYhV6IItnVL9WBQfyHNeZnEAIMWN8p/V5oTP91LdaqYsaS20QXILWa20DcY3HdqwhgH1UjCN5/Xcf30+SuiXVHazuRi1bA+iDS0zo+0DfxblcZDbOs8p2HsApag/EuPcijgooImaqSvlS8rs+DeXqf05x7sMvpqyIhCy1SoVBFnFcABogdvXTk53L0CxZcZ/IXpBvft4GGfft8mRLcM0x64WAdCwcmH+nzV3tznNc09hvl7tfFPO/3yAr1m52vwbJS+KXzrhpy+WIg+u6z9yjcR3cg6vduW4H1XTH//HaVOeCxPX4+fjvpXHdCi4fL/xpiwsP7rgWOM7Ax4uJX7xTF21w1hbcbgykd5zeTC7sl/h1Q9I98XTqu05/xvrEyxELFr/8FLL0JYbFxXcX8uLVWC1142mZvHixMrCqtprh/ZlGlPnrv09w9YuTaBuB5g2rlZY/9m+yUwa+YL2IwyIeK1UCPmY92DuZxQ9811gY/zkQr+bvL6gWAN2aBqulH7el5QUBizKDAcnOWlnxADcZAatCcLubOO1J1VYfKH2Y5BoAlu9KcEmKYJC/D42pZlJSpg9wwdi1YD213LAtd2i3/11atDLhptOE27dB9TLy0YQV7jgw4+cJWivj9N90eTKBLC2L7wTfa55DqhSc/aexgTp5Qp8RwA9QAVmaeF78iMJijRWUvPRRfjBoPKf22RIlEptRExfHxAXKxzXvg0sUYAXrj+bPDmoXGjIQ1tYNm7dLhcCGyhwjscFznaoJq2ve6i3Jv8OuSXc+Smfet/ou4wdhWKhDuj7gn1+7abtU3hEu4f+dSRnZygv8nNijjrNkPfTud869R5A77sAFy/IdZJ3br5Gc9+D4ZNwW13CMgHiFLD8PgHU4Qe61yiXjvcgHxOGKbN+kkgus3x2TuQuz8FSAnvnfr5fbnv7azYZh8TUSn4Gha8/p6ICLBBCRcN1d+/Aoue3CrjJ22nLn0gOO+KxQxvWv3f1Ll//PT42Tv1zY1YEUcPanHWUCXRzn//temCiPXXeYux6IuuXVRGBwpokv/Li7eia/+Lx0mY0DEPnTvHkZ8quWIFLASN2F3E+n0bPPHWCgsRe8fBWs+MXsAkqX5bv/gQqsKKTgFiYMXrgKi5pwL1zQt0FGsRxFvZded+5jU9yswnQJC4/+EvdjssKuS8Zp7ZhxSB4FCB3QfMuP5le3j1+mgoUGE3NOIUMtZxxjICRPKldtujbqeW2rtjOx4OcqB3R+8LMG6PvWTH92Ja5yZhICUsGZlPxYYUaYDvJqLQ0uP6B10nKD0Kbn01kj47QdkC7uQOrfpyiQpdertff0nrVD68R3HOsTbnKeCf2L9xMAhBUYqy19R+MVCQDHzebvG6kzE3m+WHbDLEL0Aff8Z69yMyeDPyriApa2i+8QE0rS6YzrCjj6fvUWOb5rbXngnTly65mt5PaXZ8gFRzeW8XPWuv+BqkGPTZTHL+koT/9nvixds0XuG9jW5et8YGUHaS9/udidv//tOXJws8puZlyqxI/fk/8+oYB1m3rzvfDTX96cJ8DSFcc0kD53fiNzHzhEjrzzGzmidRV3nH8TF2yQP5/cRB76eJE7fnjrylK5bCl5bniePPDb5i7/ZzcVdv3F6a/FyaMB6bj1+HueZ3WiXOK1OjSp5KALqCL5Qewa09WoZllnuSJOC1chMV7MLly7cZtzGTKLceK8de78uX0b7bYB8AZZxelNgWtPu+G/DoqALgBqwPEt5TWsWYc2clNmFYi4DGjCqgV0AWBAF1aoD0YulMf+1FuGvD9DPhy50AEaoHbJvcPluF4NHYiRn+sUqihP76cWruK8hCkv6MaKK5O/Qnhwpg9l6Kwf/ta8/jVRK4xfPmS6vDIq4TItTvKBpjjlxLk27jP4Y//Gcm3/Jq7IdJBFHnWX+dPm1W0YBAU9ngqyKBNLF4sz6irrHPPjs7BS1rrwszjNTpnnrWs6OUuPtlPrpRMpACLifACooNtOr6EuuH2ZRo/VLmwmJSDgu71YeiEKsrTc4DIE2pBstDtoHS6ukHH7Vqr7AFt8H9JBSVHqync/bDX0uGXhYgdGNAYr7nXk07i0VD+qgCcgClgizf5+oxzXtbbUrVo6CVnXDpkqvzksEXbw/rilUofFpMuUdPFF5cuUdJ/5m6UKgCxgK2gd8+udqk1YQ7F46rMAsp4dnucg6rynpsv/XujjoInPX0xf64CK//ms8MWxiQs2yl/emidrnjxsl0EW8AMEYWHShLuPBCABSsEZgf415OWzLtVAfj7rNZynbI7v7ss30GaDrEy+vWnyKmSxDhXWKSxMWJ0ee22qcwX6Vqe/vjBRypYuJQP6t3TuQtyNgBb5ACigSi1ifzitrVA26Q+ntpXPxi9xbsayZUrKwONbuXWvsHABcn+7vKdzHWbjJfz13T13iZstKHNxrVh+edm2KKTqEnEtWf4vWdyvpFQb3rqZTUPnOIuC5uMYsXK+NUFBCetD2CbFDIRMNPDBKtgenS3KfQ66tuiWRC0X1wgzQsNmUQJ6JxzWWB5/faqbNNGiUWK5BKygCnx+TJVaoCibPBqQDYQ5a8yHM53rCWuYroUUdAdqLBD31vhHfzZltvreIS0qy1t/7JS1t002vt9URqE3axXLQkGAFdbDqAkumdwiylULQJG+mbNWbv1NK2eRwkWIZUstWeS54JeNJW/NFneMQR5X1zffrXV5cSuSzjysvrue/6MsWXGg0Q8dGPhUYgb1F9PXyOGtq8gVRzeQq/49y1msSFGQBZydeHANaVyjtLNw7QpLVibPZ1/Ia5CVxafsW7IuufdL59LDMoX1iaSQBUw9+tpUNztk4PEtHYh9MGKhCzjE6oVF677nJ8pfLuwif3x4lHMB3vf8BJf/27mrpVGdCnLpaW3dOUAOqLr2oVEOygb0b+XchcWNn6G+OiAWR6Ioy1RYmbm2YnFPHxyxdOg0dAZloAXo0JlEuEJLsA5TrfLJYHMGZd22RV0nWIuIKfJdIrxUGSjipt0FaFPVNxsWHYUNtVwFZz3qshK4kZgFq5Yqng8TKoKz2HyrnsYBaZmAmi6lERWTpdYuyqV8+mBwwkU22o11hWecrZQtyFILG4tFAg292iTcXc9+Ml9O7VVfNm7ZLhO/WyvHdKntjnF+5Lc/u8BZ04jz5B0xbaU0q1ve/aM81mrib9xsI6etlFN6JaxC6VImsZfpynJtuaSdWy7FT7j/WtQrn3T3zVqy0bkNcRPyP3XHNYjF668D28r978wR8vz7mi7ypyFTndUL2CIf8IWlC8AKg6zgzMhUddZZk1inHvhtiyRYAVWAV+PqpeXcw+q4/9WS1eSqr9zni/rWk3vfWyAdGyXGm/krNsu6zdvl1l83kZMOjrdd266O54rzPPe0PAZZWXxiClkUCTgRlF6udCl57LrezsVHIHjZMqUcdGGdAsT4f9Pm7c46NbB/K+dGZLFGfqWXL1NKps5dnbRW4X7U2C6Nz8KtCIQBbhq3RflxrSipmu/HZlEfYqt0xXfAA7eOrg1F/ItaCdzq6Dtiz4jX0HVkGFixTrAkAGBSucIBMnXO6qQL0d9GRbcm4Vdt1xtHFcltENY2dRfqIoUMqJ+NW+yWYwiunq1xZbq0AzM7dXFSP06N9hK0rfu5cd8WVw7PqM6+yzCLXTKrRaVbjiLOzRSy/MB3f0YZz0XdgApaTIAgaZxWcHsW7Xcaf0ZeLFPEEOmM3SjI8icOaCxXcHZbNiCLOi176sg4EsXKky3I0n4HQL0xcrG8d1svB0u3PD9VHrioYxK4Hryooxx53efy8KBO8uP/fpKrnpwo5/ZrLB0PrOz+Ji9ldGxaWQYc1dj9DWhxHf+T57N7j0jbtuLEkkYVHgZZxGTh8uN/YIsENDExiBmi6kYErADN5nXLJ/OSj/Nci5ULtyGWLUALS5ifMo0r41pA68h21R0YAT3zVyQmWXw+fY0MOKyOC3Cfv3KLgygsW7gVj2xdxcV5bfzhR2lZhxXQ+XkozqKlAfF87nTjGOnUuIJcfnSDJIxpfblX0ytHyq0nN5Urj/l54lNQ1wc/XpR8t+GuTJWoM+9w6oBFThPxZFf/e7Z0bFReLj+6oatnVLrqhVnOPZjqXmhUuVzJAm1N29l2UgaDrCwKrZCjRQJEWJeIvcKKBXgdeXC9ApYtLF24B3EvanwWW4J0PaimcwnOy0us1MvgDoSRHJAdn/gbVyEgxyxEdRlSTlG+3GFS+OZ2XbHa1eHrJS5oVfeKYwAEjIAP3W4GK4POFsIVw3pSrDXFgKczjSjLXwiUBUxZokBXrc5WO7gPL9DZDyVm8lEHF7DbopoLvNctVdBZtyhJBVm6ojWWMN3WRCGrKHXOtqUji906WVQ2IUstWWEzynQ9oqBVSV2GWAyBY93TUAPzU82kDEIWPxp0T0G9n7oWg0Ha+wJkPfreHHljxGK543dtHRTxdxhkcQyQArgUmvg7CFm/f/Br+S5vo4O2OXkbY0EW7kGsv0WJw4rq7yxcOn6HBZF4JQZ1AIVBX602DNBrN21LuuI4DhwAOW+PX1EAdriec1iLKEPPh92fiUdAY1ESMZoAcNxEPU5+YLLLjrvwravaF7r02S/z5Lynvk0e/9+/+xbIo2XQtm/u7BZ56/1+Oyx5jnxqOQu7wM/76U2dkxqjIQH9JHRc/VT4Oo0A1kP/SWgYlY96n/fkt9K4RhnhHj5UxtUvl/kMsnKp7i4smxcV1pTiJtagee6Sdq4YH7J0HzYGJmCEVZQJYtaB76Qjm8jwb/KcRetnuFrn3DFYw0i6p5tCls5c9IO0szGzSzXw28KgCyDqzCZcUwBhHMjC0oG1hUBxErPj3PIDpUs6y0lRZ+EREM6SE20bVHBr//jrlfnrfQWfKcCgG+nq9HfdgsZfeJN8pOBinPpcfUuc3sM/lw3I0vgzhSx/KxO/XRorFQzkV2uVzqT03Yfq+gvbi9GfgUm/0/WSNGhely1AG90OSuuTLcjKpks425asK5+c6FxfWHeArNpVSjuYwlKFVUotWXEgC9ci5TX7f/bOBMyK4mr/BxVkGYRB9h1kVdlxQ0HUmGg2BZPo98UF8k80UaOgSTQu4G6MC2iMRuMnbknUJICJiZooiiiIsoPssgsoKKOssv6f37lzrjVF9719762LiNTzzDMz3dXV1dXdVW+/5z3nNCpR8yI/37nhjaxMVsh33e6dqznrN3yGDO3XWk1wrm7JzHKmX7J6AC9MdHjqsXAjQMfLr/Si12XUoE4K0jDZsd8vBE7lY6uQgokTFi5JoS+tBr2ZBqiAFh9s9Bs2Q56bnEoEDavk67UGPjRbPRPj9ls/4oBTVD/p09K1KSYuDmSxzwd8bHOBGP8/euHhyuS5xQeOsF1D+7dWnfO9f5khPQ+vLwceUEka1q0uNz40Sc44qaXs2iUa8BtZzp4o+0HWnhjlL+gcoTzyzMzhgixYBTRLsFmALAKOsmC6MbUswjogxExxmqj1s+3pWDguW8QwGeDi71Ci46gJl0WVoKL0hYWVazmhWyN5+qUFGuiTUBxuwl+Leg/LxnZNC3LwgbL8w40a+TmVX6+JdO7YsKBQE9ZXP36WReFGb+QnpYUxRNhtkbLjQhKYfok2LGE256NtX+vEdmOObF8IkEW7PE9JvCjTsaua106n9nHTBqG5MrMy7RoAywSybHzNm5KxMGAaF/w01HWHFJkXA2Shq/rNs3MVaJ3Wo6FqqUyLlQvI4viFKzcoSMP0eMsFR6aZL9oEwPklhIbUb9PXlGLmGjt3nTw3ea1c0LuRiscff51wByntE6ADVmT60g1pr70RFx0ugJObv99avnv3DHn0wo4y+KkFcv8F7eSufy3TdlzTGh+3Q55dUDDAsmvJJcaaC6J8QGKmQH5TRg7uvJtOCx0YQnsrUcCHfbmALLfNXEAW/ex+7cS0qTSKnfMBVpfmJfLqdT3S4PLGhyfppWz+bIc0PLSaPP78POl3citpXLeGtGlWKx2DstjL836QlccIz168TnMBUtBCrSnbkv6f8A2ka7FSr3ZVFaZbcY+l7qbN21SnxTEI2i0YqdWnDts4D+3wv4Z7aFRT/2af/fYvJRRI4Wvq6FYlcu9fpqvXl5nTTJflMln0Ab0VJhcWMBgfYui4YIoF9vDWpZpg1wdZxojRTkh9hu/d5Ud+Npdz2C03XYuFnHCZJNc93ZL9momJAIMId0MUV0viRs2nbYCWJQf28w8yvpZiBh2ZxZGy9EaACuJSESEeYBgFsgzMGLPDOUOBDUAWgAjmLy4JuI0fwAcHAzdVkQF8nkOXlQM4oxN0TdHWDuNBLDdLC+WbBFOT8XZlXSkWIyrkde/NIOvbQ99QtgrWCpAE+/S3N1aovuqOZ+cqMEJ/dMv5R6qY3TcXUh8G7JJvt9HjYMCmLypTsPWXq4+V//nNW3ocOqbnbzyhwusR8p2xhpEGwBy64SkwE7YePF499Zas3ays1sCHZ8uICw9XkIWJbdaKjXL9X9/TvwEtMCOAKsAUhfAIg76R0itNW7ZeWtatlmayomJghZ4HMrUHiLziqflahf4CEK245kTGZF2Eea70wrEVTLVRbBjt7QmQ5bJq9Hfx8OMrMHM+wOJ6h53XLqOpsGz9Z6oD3tNlP8jKMOIAohsfmSTf7NVcFzUDQANvflWG/rinAh2rw99DftxTwRKB+9gOaDqiHIzZ8Wdf+1+549Jj9dg7n5qmZx/wrfZy6V1v6LafnXVEGkDd9MgkOb1Xc9Vm0Sbn/Pf4ZRrugYTS7P/dL3vLXU9NU6D3/ZNby4ndUxHirYRgszJ5GebiPZjrwx1qUee8IRe4TNcREhi6scoMCJHWyKKxX/z9TvLAX2cqUDKwYmY2N0+cmcRow0TmJi5Hz0Q+NjeFD9dnwSRN7xQSbIQUgOf6TOVTP9RzGPIZDMVkGZC/7vFZyjgBiigArfv/sVBB1nVPzJIBX2uprJYVzIGAMso5v3lLmS/2A8bYd+l32mgbAK4TO9XTdCowW+a9aO2EDNdgbZIsnnAZUfG/MAUCstBnwUCZiBvTFAVQBYuSCujZTrpd+7aaBi02FfogwBm/3YCfyMz9IKP5PGtRx0QFK42qh7as9eA3dRdC8kXDjk9Xc0GLD8Co5JvmbCwwvfkljp2K6lM+TJYLCGnTZcD43wdYsFwAyr1Ni2XjsR9kZXgTAEqP/Wuegh6AzS/P7SowUwAigBdAhzoAIFgmABZACzAGmAIUwXgBpmgDE5Rt37h5m5As+o6fH5euD8BiG6EfHnt+noK0i886In0O2jMAx9/GbgEEKfxPmAdAnJUQbNYXJcoOpYUJHaMo0+QZavHjHK7J0EAWZkECdVryZ8251qBEfYlgX9A6wdZY9GwzgVnqI0AWzgfEkDJgZeDLIvG7InGYOgNaocDGlw1khTJl7Y0gK2Sf8gEVocbWzg2DBcCKy2VoYnc3VIEJ4t3+w3oRFsGKmdlsIXdF9AeIyMAHZ2bMUZrP2NgxuYTSwXtw+rIUUHZF6S5LFWUqdAXmdl4fqNl2FzhF6aTca00ifKe+mSZ9syaAGIbKigsk2RYFGAsZ62Ic+5UDWVCGo19bIrVrVtEEyhRy8JWU530CDM16L/VVs2DFJ7Js9XplhwA/ABtAFeYZqVRJ7v/FCWkABOi660/T08DKB1mT5qxR8HPV/W/JVed3k/ufnant4kUIEDOGC3bqtF7N5YXxy6Rv98YVgNwvzu2qJg/yGALwrE+ALNqAzWLfbx2QxXWcfNM7kXkMc3mgXNGumaJ8UTXbLRm1a3azJKymfUFrY96D9AE2DI0Ti76VJMmgk/bfFhLOa2ZMGJ+a1atIrZpVVJPjmgUNuJjZkLoAGcZ20uwPNUl3tYMPVFMVXom0aWMREmRxfTbuACHOQT8BWJgK0Vht+Wy7emMyfuiTAFn01QJqYrpFbwZQIr+km0vOgJgPslwtFl6kmOWIA/ZVBVmh7mlIQBOCoeb5iusTIMI87hB/j7iwo4YK6Nq8prIeaJtKq1eWzs1L1HV+QO9GQiBMmCDYIVgi6rFoxsVoCm0mBGDhpIMDCeduVa+atKhbVb0JKSbAPrFDbd0GiDKwZKlq2GZ/W33aMG9EF3jRJmETBjwwM0jg1Kj5LNcPRBcsmQjcZ6mitFauQJ3rtWuP8h50QZadI24uzhVkuf2nH5gJYa7O7FkvzVS5beLZiE4uysPRZDuQFaz7y1ZvkOYNS+STDVtV/E7uzFolVYpuQvzKgSweBkIdPPfaYmleroE64IBKygK9PetD6dq+rhx44AHSqnFNWbl2o8xZsk52QSOXmwd/df9bymIZwEE8bUySsVucwwdZ3HBYJs7z4zM6yh+fm5PWccGQUZ8CWOJc6KxoF1OhArinpuk203hRh2Mevf4k3Uf7dUur6bG+riuECcsP5QDQRACOKYrFnwWf1CUs/saeWFBH0wIBrEwD5HqVoSEilAILuZVQX7iuCzfnIUci/QYYoQmyCOtsI5glbBDbAC14D6LxYR8/eKVZbDDMdoSAQC/kxlUKtSDbONgiaMJ3A1gGTgFV9Ivteg2TVigQt/tCKhkTrqfF80c2qJAnzgVZpjdzg4KaKXI/yEoK66PrhUytE+pexAmrAUzPTVkjj/7kcOl+3dvy8UN90hol9iESt9x4/m+87169pruCNAuY6Y9I6Ph3tG/XAqhAR4VYvWlpVfWoO6r1IXLtX99TwNelRYmK2zEzYfYDQHIM10WgT0r3ljXlgj/M1vpor07sUKrhHyziugGsfFP/JHmSMpk94453AZWJxV3gEiUgJ2ZV92vf1iYRjwNoGAuKzySxrVggy2epAHCYbdnOfYCBo9Bf+mChPgDA7HPvDd6F/3lrubC2b9i0Tdd1fq9cs1G279gpqz/aLK0aHyI7du6U753SuqhA6ysJskC1lLL1W9WNk3g5IFp+rLDv3+OXyjtz1qQBFgAJUyHA5oG/pSK2wzYBhn7xwy7ywN/flft/2Xs3cyEmPgptAYYAQqTAYTHkb0yNxmTRFkwU2wByr01ZKZf+oJOM+MccgckC1Jk+y4Ac/wPAogCWTQa5RB+PeoH9UA62yOM5iPkJNpAQCDBYgBUSQxMOgUCSiNkxV6H9YfHHVGUgy4J6+gEg8w2D4PfdpdoBWRZ+AZBFfxE6w0bB1tBvwB5jTLyupvVrKPODiQ52iL85zmKDRYm3Qy1+dh0WLBIg5GqvbL+xToBbgBbF9FSAr6oHH5QOBhvXBtuNjaM9O495LX7VzYWhgHPIgLMhgg3zrMT1yXLnsbixcKM/MqYqE8gyTz2YhTN61I0FWbA/sNWhis/4WJ6//sNnqkmJvli/iZCuC3i5Z+EVf1ogV3yzmYx5d51MXbJewRdMnIFHGDxS1Ex1YkclSZNTyLXlA7DsfC7TA2vlslRR5r0bRy6qAKoAmga6omJTFQtkuboxH+xxba42C6BFfTONsj+b6bKQ+1HIsV9JkJV0wFz9E8eY6Ny0UAAmgA/A6JlbT9XfMFGu9or/AV8wUJgGMReaVovtGqm9nJWiDTsnIAvzFJosF1iZBsyOwWRJO5zTPB6jrq/t5eM0knEhxfL+YXZ7/8ONCjYATYBF2KymDWpoYE9AF4s+oCat/+nUUK8DYAPoMpDF3xwLw2Tmq1xT0mS6JjchNP1BvESfYaswB/J702c70oDLPCcxYVJg3wCHmHDXffqZmgoNZEXFlwoNskz8HhdmgT5aqANLcOwG83TDGcS1YQwXnqPGKAK60h6G5ebHUNf2ZdNk7Y0gq9h9QiAOe3PTqMXKZrSoV1VByeWnNUvnxHMZLITHLHoGrgAu9/ywrTw+brX07Vg77Z3H8xpSCmDvvp/43UAWTBUhG8Zc0y0NsjB/sohTMHVyXYAu6uItmIpOXjtdX82j5cmYOaYYLJw7hwEYcUjIN3G3q8u659x2aY9DzoEY3o+u7tY3vZYLzHwNV7FAlusdaewUz5SZLn3TJGZd9lvsL66POFqArRnvrdOf7/RqKvePnCvnfuMwGTf9Azn3663lVw9Mlt9e3EP3vz79A6ldUkU6H5aKFsD/5329tTz5n0Vyaf9UwO9Cy36QlWEEATkUyz3oh2sAdB3VsZ4yVJj02P/u4nXKbgGW+A1Ygo3C7AcI4m/Alpn0rB7bAUowUmOnrFRQdnjrOunwDWynH5yDftEGx3KMeTL6ZkL30kJ8+Zq5g0UdrQ7Rzs1Exf8s8izwMFiAKUANOiGAlOu9ZjG10BdhfqO+5Zijz6H0Jv7XrYE+y21H0mQAE3GuuA76Q19gsNj3t5ffU+AIGMO0SF9dJguAxv9uEM9QQMTunV0DjF+mRM7sh2mzhNGI12Ho3HAUcW1EXYednzGZPn+ttvvjP86R8fPLCp1zItPLvDmvTJ4Zv0ruG9gx3f6Zd06V4/idClMAACAASURBVNvXll9+N5W646Sb3pEnLulUIUgrdc45vpGmIrFCEEjasoWK4371nVZyereUBpNF8rLH5sg5xzVKbwPY8+O2Y+0VG9DkM6DF7hMga9Sgzgo0LBkxYIOo2ix2aJNckMX2C3o3VECDlgaG4bTOh8ofXlmhJjg0W8UCKL4Zln4CmH5yUhOZv2qT3m/YqZTHYFvVXHFd/I1ZEZardvXKahZcumaLAkoYPKuDfktT2pRfQ+jciu79dz2K83kuOMYHKybaB1hOve2YCs26Jjo3tINrYvTF5cUCWXTMZbMAgwAmIsPT91GDu0Sm33GPoQ2AJUzkaVf+V8GVld+PnCsT/vBN3f7i3acq6Lr1iRnSu0sD6dOlgf79zI0nytlDx8pvL+6ZBl753gc7bj/IKnQEvyTHh9BlmckQkEVxxeuYqGCj0O+YuQp9E4u8gSobKjNPIT4EhGF2Q4Vo5q5c8/7F3YKonGXFvl2hPCKtn0ndt4t9XbQfCkBGMVkvTF2r+TYRLgOGADw4bPzyOy3TIKv+T14VQOfoX3ZLXy7b3DrsuPMfi+XOfy5RLzNAml/n/N/PlBenrZUxQ45SLzQAHuYr9HuvDjlqt6EsNqDJ597tjX1Kch3FNhMm6UO+dQBrAx6cKQj2i1FCACz65Wqs3H4a+HC3xcXWctvwTYbFBFn0zW0fZnRI/1bqcJEpv6HLvJlXJGAJkftDv+olv3og5YEPeLrot+PTIAvGqkWDGvLZ1h3y19eWyiX9O8iy1RulVkllufb83VMT5XPf93mQtfyDDdKsQYoa9su8pWVSt3ZVZSOsvPz2cmnWoKa0b1E7vY02LHglOheK6XPsf7ZFtTd+xmrp1Tn1lU3b7VuUxvYHcxrt8ZvzWb85P8X+Zx99ph7F7UPcQxDKBIfJ8MO1G9IpZOx8mJYQSwO8+Bt2xITsvjehn/KF+laHL2FSUoQoIdOYJOlPqDH2z+WCkvkrN2hC2prlyW1JTEuAR35TLHmt/Xbb+tc7q6XPkXX1WH+/+z/nqFn1oAptkiAXcFIsJot+trlsnDJJt5zTNg2UXCAEyONr2w0ymSvIguWCKb357DZy0deaaWRu/j+iWYmMjomttDcCmmL1iQWOQJzEKoLVgQGC4cEk06dDqdz30nJleY5tU0s2b9uRroPIHcYHtsdYMP85LoY3Ic8HIWbQTb0+pywdkR1g4AYS5Ros1pV5QvY7qp7MXL5BXp61Tk2EyCmu75fSavnJiIsVaNTGKKRTBG36gUV1bojIMxhlKrQ+uW24eqc4kMUz88TrqbQ8j5bHrYrzLvRjYbkej7Br3a6dmBa2mwkwbg72mSwT62MmfOqlRfLWQyn2CsaKAoN13jcOkxVrNsqrU1ar6P2Sfu3VrIiJEG02oAy2K0TZ50HWhbe+qoDku31ayXHlYMcG7q4np0qzhiVy9qmf556iPgVgNOA7KdMFAR+nza8o0kSbAxD7Tp/Ps5D/+v4J0q5FbRlYfhwA67F/zpGLv9dJtw+6O5VL0G2b/wFLD/5tprqV/uK8bkK/KPxNcf8f8c85Mn9pmVz/46PklbeXyz/HLdH26EdUFGv3Ienx6wmy4qOUO3O+JZc0D/mcI1T+MoSjTMBuwfT17zeWylmnHJYeK8AgpkAYN4CeeQ3iKWlmQLcOIRFIu4OzhBXMpoDuEGxh1Ji5IOuR/5SziD0byvnDJsl/bz5Bzrtnklx/TgcFW8OeWyhPXtFTTr3+DXniip7SrnHqA+PpcSsEkPXAz7rKhs3b9dhv9mwog89oo8f1u+2tdP0zb31Lvn1UQ/nx11sKgOviB6Zpmxc/WjxzIX0ExL27fINM/s1xahpkYZvym+O0/9c9nUpVwkKISdHMermArAu/1kxTHvFs/O5HHXVx7n516p3gnG6uSPc+FAvQ5PN+2DGh+uTHYDrgvDEKVAAaZgIEnGAuA3gYUKEf/E0xcyILJ+JwMyO611eMoKMuU41pDzMfXoP0h4UavVXZxu0KEF1B/obPdsj2HbtSgUc3blcvSAomQwAi3oa+F2ExwzQUY051U+xwbRYOwb0nvjefJWlG5L907WYZPWmNmlYprleiC7IA3DBH3Hvas2I6Lh9koXm776VlGpbB2uYYP6yEH3A0ioXjeBJDc24rbr2lH2yUGQs/lhYNS+Sfby5Xk+A/31whzRvWUB1W60YlctNj05WxAoDBet36xExt6trzO1VwhCvkXf1KgCyLDQQTBHAyRsgA1cPXnpQeQ7bhSfZR2Rbp1r6u/ODUtmmmyAc//3x9sWp6rjx3dzAE23TzI++oUJrI3BRrG22PAS0A1t1PTZW1ZVsUVNG3OJBFO/8ct1i6tqunAI/zA7JMpNyrcyP5waltYp+HEFqnUJR2VCdDJbWm7SivKXRKhF3g/rZrXks1Tpg28YD828sLtUuI7y2kAfUA5o8/P1frcN/QwV0zsIfWdfMs8n8I3VvUuLixjAA9Nz89V87p3VRufmauAqNfjZilIKj/bW/J73/WVYHVsb94TQFV98NqK4j62YPT5MGfdVV2ir97HFZbnn59hfx24JF6yosfnCZn924q3zqqoZx/zyT5Vs+GCtwAcICtE4+sW1RzIX0wVglwjKnwwlOaKqtFAQxh2oMt5DfaLEouIIvn6+FXVsjZvRqmzYWzlm2Qn4+YowzZ45d0igxiGQrQhPQuDNUnX7dIhHMWTcAHxYBVNpAFyDG9FsyCn3w4tJnQn4c4P4uu6cFgM066bYr844ouMuRv76UF+9ShbwCJRqVVZNW6rQrKKAAriwlm72ExvQjduF6FLOLusRZk1QcpUaEYXFMhCaNxagC0uODHbdvS7Pg5DqP6biJ1F2RZrDG/fpRWjDp+gFTXu5A+otXCrGllv3dhqKcox3YANt/p3VLatShVRgrTFKBq2ry18sDfUqgVpok4GhSr37V9PQU7gBkDSVEgC5ADsPna0c0qgCPqYua7/dLj0iDN2j60djVluCwYKiwZzJSBP45Vz64fp5gY97xmKmS7gazhV/aWZ/67QCbMWK3X6rJr7nCF8OrxExfneDsyVg9pTojSYwGyxkx6X4XtjC+ekOjIenVpJI/9c66GcUDgDchCH0ZdRPHUIR+egSpjDF2QFRIg+oPkf+l+7bo3pG2TVB44ABXACXZq5botGvkdcEUdABQgC1BGihNYq7Gz1gpsGKCMv9lHvZuenqunPadPU2W8qA8Qm/xeiq347YAji24uJDtBj6snqI4KnZRpqmw7Jr7la7coUFpwb28FRoAsQNPvHMG8q8lqXreqtolui4JWC/BGG67+C6AFoxUVLTwUoNnbQRZACnM9ef3wLDSh+BPjViuTBcPlMllsx0R44cmN5Zm3PtDgpIAc6nZrWVP6dKitpkXAcygJAPcwKrwBIAuToIn1WeSNUSPgKNfCgsx2u0ZyFgK2XJBlYSo4T7EBFs/a399Zo6ZOGED60r5xdXlpxsflps75msLnxlGLVJMEY0OfAcHkXAQ4cT8AHLTRv2c92bkrxSyuKtsq1z6T+nDkPQFY+gE7fS9EQjlY7ClAF+dyzXYGYjKBLBgvHB0sAK0Lsvx5jbrcj6hAolbXPRfXPeXWlHD/ywKw6OtXgskCeCgocQCRmd0wFQFuzMRnQMjqw0RFme1ckIMmCkBELCtKatGeoywIizkgzgVweH298vYKZbmsLsyWsWYuqAIMAqBY2M2UeGjtqtpfF2QZGzbkJ0fFmg1DAQHfXToU0Aq1mNEfCzfh9g2QRbgJgOpdg45XFotgosT04l6Qzw+g9fDId6VJ/RJlryzgKHWInE7KGvPgc0FW6IXE7be/OAOM/jVptVx/dgdls+4YkGKjAE/otQBNsFU/+XpLBVnorWC7Rl17rIIx2KkHLu4qr89aK/Pf3yDtmpTI+s3btd6GLduV0XrkpSVah+MAcrBaxdZkcQ1mvuMrf+F9vfW6MBUCijDp8QzDcpnJ0GWyAGOUp99cFSt85xomzC+T+wZ0THsWcsxDLy+X659ZuBtgSwGzxXLXP1Nm2kLK3g6yzIuOBR1TG4s+nmWar6/co9CivjMObGehpwBwYIIwM7KosyCy0HJPkADY4l3I+HFsXNocN01O1Dnc/X6KHLe+1Svm+wxIhDXFPA2oY7wwaV75reZyQrvaGvQVAGLhJTB1sp8gqnhDMs4AKX7DOBIk1QAlTNySNZvTCa7Hzlmn7fsJoaNMhZgHMRNybgM+UTkPfZBFfX7cqOw2pj7Ioi9o4i4/rXlGIbsdz/046ZbJ6XhY6LPQBv7o4dnp2xaVJoidZRu3SdmGrVoP8yB/81v3lW+vRNh3Edm1a5d8ummb1KpRRVrUry5LPtgoLRvUKPRx1eO/EiALEAWrhKnQROimnwIgAXhgg/jbTIgMjpn6TFgex2RRF8YLTRUFnRdtAu4AdsaU+W0beANIAfoQ4WN6hHFDP0QxcbuBPfqgcZAuPS4Nsrg+zI2ZAJY9LSE8xEKLNEP2jbbiTJrGZFU/+ED1ZiReFsmWCR9BITApf/P7mh/1SKegAXwRkgKgS4R1cvwR28sFWcV06yZNCCZDK+irYKGGnN1BtVToshCzo8dasHKDMlmALBYkgBMmRAAVP5gXOf7f76yWlR9vUeD1zLgV2jTs1fDnFspbd/VVcyO/YbWoT5t/eHl5ELCRKb2MASqXnUKfRSEMwwvT1igzgskQsyIgC+aLRRzmgeOaH1pVQRbC9lnL1ysrZh6I1KM9plaOZ9LPJn7/qoCsICuK10jo92JPeAwXm8FyHTdMSwY4BTQBpGDapi9bL49ddLhGnQfwYFIjZhmgF8ALEPvpKU3lxRkfqYbMQBZsF8ezjb8BYVHgB5D1+LiVerdqVa+sIQ+iCvVgzVKxzhorMGLbvS8ukzN61qugXYs63kx+MJwAq7jzZHr2YCC5XszRmBxxzIB1w9xJfLa4tE2jJ7wvY2eskVO6NZADKol+UJKkvG/nejJ89AKZubhMWjVMAakdO3bJjl0iTetWkw/LtshHn26VYeUJ0At9L/ZakDX0/6bKcUfWl083ppBos/o15JONKYHiQQdWko8//UyOaFUqyz/cqPsOqVFZJs1ZqylxtmzdLj84OSVIN2DjAiwAF3opwA+sEH/bfsCXnq9BieqtYKjMPBQHsgxMcZwLhgBK3+7dUk2J1hd0Ppig2HfbJZ+bEk0kT1t4KXJumLBu7eqpVyIFUAarBYDD5GlMFm1e8v1OWYXvtBFiwcg1n1aShzQUy8a54hZxxhyAyj1C5E64CbZZah28IbnXvjckdV59Z4Xqtaw+xyKCt5QzoUM3+GPmmgzRZQGY0ErBasEyWYGlQq8FCMOMiMbKxO+wUt3b1E7puZ6eqywX+wFSq9ZtUQYLhoz9iN9hxDiWurS17rNdRQdZfigHMxVi4vv3tLXyza51ZdlHW1RTBbOFKZBC+AX2ETPrhalrFGTZ9l99t1WF+FcWHoJQEcTKQksHOLvl7LaRASBDvDP6/hKO4jufO8okeS/i6oTqUzFDhITqo40BH3dHty1Vc6amWulZT02AiN0xUVksKxg5C5xKxHcCkRoDB+NmTF2UF2ExGSyuw7cCWGR9zHn0B5BFYTsmRPptYn5+A5xGD+4sAx6aLTd97zC554WlaiI1kOUHTi3kGQtxLEwUDBkM1J4usFFWYKwWr94otUsqK9B64921Cqhgr1h7+EillJZUUZxxCGzsvs5kPTtmsUyY9aG8u6hMurc/VPp2byQvTVwhXdseKtu275QjWtWWdxeXafDPb/VqJhvLo5mf0bu53PP0LLninCOVvQJAmWbKBtyACmwQ4Aawgj4K7RWgDHCDxyGAC62WmRLjQBbsE55+aKsMZLGY3/THd5SdMm2VmSIxEbKvV5fUeegn5j681n5RzmQZW0Wf3fMasDKQ9co7KyqAtWwPcqgwA6GjdofQi9miOvn2lEfaniohtWRxfYZxeee24/KOAh1iLEItmtkSJbPQmfcgIAvzH+DJvP/Y9u+pa+ScXo00ejhAgR8rALW/jF+lTBYsV1ShDiwX7dK+BTyNqhvquvdGkMX1hn6XaTPUPGP3w/2wwyQGuIL5IZTE02+t3k2LBduBaQ0GiEUU8AEjxG/LR4jeCVOblWIDrCgvQvpD4Vos2CtsDSDS+gZjc/IRpbJzp6gn5OpPtkqHRjWUVbJxAIxhhgNgYi50vSNDvPv728h/BPZaJguAhUCZsuqjTdKhOaBqndQuOVh27tqlzNUBlSqpbZXf/M92WC3AFyCMArABBLlxrwBPMFUwRvzGHAhAwmQIKANYAX5gkJ7978K0KD0OZBnbZe2aGZD2AU+nHN1U2zOQhTDdwNJl53SWR0bPTgMs+oK5EJAVJXznOIChay50vSOTPAohUuxkWyiT9MOtE8LzkfZCLmRJryFU37OdL6lnp69PyaZXiTuvf1wosBH62ck2boXuD3XdIZ/NUH0qFsgKFYrF7p37zACyKJZTEe0YZiNjplJhGA5XExN6JrRjFAAKYRoAMQZOLB5WaFDoP3PFCNNQ6HO9//g9MwJ7LcgKcfnomWCYTjm6WYWAncpcta9XIbjn+OmrtB4hEto3L017G6KVwtwHGOM4hPJm/kNLNX7GqrT3IeBn05Zt6f1cA9s+KtusHn+AJ84B4KNvMGq9uzaWcdNWKggz7RfMFvsNGAL2qletrHoygBsAzP87l/EKAQpCLhghTYV7OgBpaGFvtvvoXh8mBbymWCjQalhhkWExQZcBUGo9eLzcc27bdFoQYiHx1UskZdKjsFiRa27KLUen2+A4ksRSx9KJhGLsiqXpyzZ2+e4PBWhCvjOh+sSYRDmJ5DtWHHfdMwvkj6+kdH4hipucnvZgdmB50B65qXFMFE4oAgTbAC/MaJjd2IdYHIAFKDPwxTsCgzXk2QXBxPnuNSNyxwyNrtIvKV1UykTo64oIwRClpbI22E9OP67VQCPvvBsVnfcaz0pfB8Wxn2zennZaSHKP1Cy7bINMX7peLvtGSrRO/93zUYc+4ZlIn6wwl1zx1Hw5v3ejNGOHV6T13T0/fUYvSRsU+lpa4yAV1rvFPzdmVH8M6Q/Mnr/d/3ikrbFz16lHbaao8knGKarOPg2y8h2UfI+ziO35Hr+njgthmvMnvkL6HiqIpwUg5SVy6Xb+txcrNSFt0EnafvNiu/S61bV2mJAotaodpMfx4gJOKMWKjRU3nm7wSEDW8JeW64TWql41dbFH/3DjqMWyeFgv3Q7gYizo86vX4MZdIoAszChsu6F/K/375Numys4nT06fluMQzbrxjkKBrJBgo5DnLumxoUBDyOveW0FWqGfE7g3OG65Q3L1nuTC0vnehgYBimgjRCY65PuVcEVUQb/MO+7kBLcYV5k2itPuF+YoQBrQ79dZjlKHjf7wRSQBtBaAJeBg5qHOFMAnmHejGnYp7FwAvACQ30KgdZ0DWjrXr8RM5W2BUgBPzidWLOr9FmbfgpNZXN1gp40OfGLdh57VL5zv0z2updvzz+MFybTzdgKtJ54Yk9faDrCSjtA/WKdRkiD6GyS9EIQq3ud8X0p4xJLw0/YbPVAaGFw/vGF4gQANgavBT8/Url5efl77V4PH6tcNXMZMJ+/nS5SsTrxjMDbQ1a8VGueTUJvpVjOYDoBVqAU563W6cMiZoCxIJSLr1+4fJnf9aKkP6tVKhqXrlDJ+pgIs+47E05pruUuei11UMnIottEFGDepUAWTZ+PGV734FhlpA48AGoJeFwgCsry8xXQ1jxVf1iR1q6/WbGzbbuV8Uc23324w6h9WNuwchPHJpe28FWSE1WaHeZbsXxfQmLLYXYVTMNbsuC6HA+7x4+PFp5keZ50FvpgOC+kFEUwzzRJ2nLHSBgRg/GKcBFB985AKymEOYO/iNxcECknIdxNm6oE/jNFNmYMU9n6XPca8zE8jyQZX/vwFQi/0Fe0csL+aMV6/rkR5HN5ApgHqRM8aMFx+bQ/u31tth/TYQmHQuTlpvP8hKOlJOvfc/3iJNynPF5XH4XnFICJNhCNNcSC2E9cc8bFikLdAgYMGPPwNdzXZeZMAXnkevzSlT84K7UJde9Lqse6iPMj+pF7SmmuIoIcYx1wfC9B2ApOempFJKdCGBat2qCgyJJKLi3qXr1e2ZvtJ3zIaAKwAZoHHU5DXKbumXsMNkMR6UsXNTueDMXAgQZhEttMSBDRi2M3rUVREzBTYNk5AxbOyn/xT6++dLjpCHXnlfrw0zRWocUqYXxmHRsF56bynGyKHnoa61wxjC/Lksnn99eyPICsX+cq2hQFZIdo1++Sl/Cn3u3OOLCbBg1Inj5jpj+H038OCni7G4VAAVzKIAG5eJMUAVFcHdPQdgrM6FY3UTcxttWMkFZPnHuIwS7WA+JEAoZjYfZAEEAYT0xc2bmA/I4ng+kIiPFRdc1fpq/WAuYK5mLmBOAJRS/Ou3sdqnQdY7C8rknYVlGhDxqv67p4Vhf+NDq0YCm7nvb1D3yzjQc+1TcwiJJFf1b5t20wQk/XbkAv2/Z5tSOfOYVALnJOWBFxbLAy8skaPa1tY2OzSJTj591h3vqLtx1PW453nyteWy8uPPtC9nHNMw9jpembFWJi0sk5Ufb5afnd4q9ry0zThe9shMOapNqVx8eioQq19CmAxDaGtCMUFurkIDWZZmg5cM4ETKEJ4Fiz/DflgeQJROZuULOAvvRac00SjWrns0Y0gbiGr5EuKYo66ZUBQtR6Zn0Uy1BhDU3FCuv2ICYcLDc8rAE1orxoBxYRwAKzpRlZsPdVIqB1lmIiUliTGBrr4iRKiKuBAg9Ivy8UN99DeMGyUOZHG/WEB8oOT+75s9uX+wYJyD6/qygqxQrCLjGwJkhQLg9twXI0yM+06FBoTWdlQ0ev9dNhDA82f5AqnjgoOptx2j4Rr6D0NfmWJi2M//fh5CtjMXubolPwEzZkTTG4UEWQQ7NQDjM0IGCH0mLc6syBhY8FLfXAhIxCRK8Rk7wKjlUNQ5+pqJ+o5zDCDLgpkaoLXzs486jC/n3adBFkDoubdX6wDe++NOckrnVIobKwAWAife9+NOCm6sAJa+cUPqy/rcvk3l6v6fJ3pmGwDmjpGp1AKUl244TkEMoG3g71JJmHu2qS2PXfZ5oEf/hXD/d4+LOyfb3esBZJ3XNzrQG3UH3DdVwRPljKMbyq3nphgSvxx71TiN1k0BOF18eny8HbfNxnWqyn9uiDbr7Q0mw1BeSC47YkJuJiMXJEF7G9DA5RnxJeAEcyFfhkxUxNvha/KHxzeUP725Om1OBIxRXHv+ntZj2TNhJkM3lYjt42sPgGSmPmO72A7YMk3WyEGd0qZAA1lMVEzOgBfYIcYLUGbmO85RLJClX5PloAr2jImPGEcUA1OWvJj+AAqTgCwzqcJkGZvH+GEaBkTuB1lhQFbIoKOmw4KR5R1dt2mb3isTN/MbcI2A3cTT3FuKhS+wkAamt7Rj7IMhFDvpztNJvX9heCxdDWZ9QAPFwIHL+pjZCwBlwnJfY2TgxmW3jBFjm0XsN/NYaJBF37kGQBxACLACsOJv5mAAo/uhli/IYtws0rsLtOx6XLbL1bkxbtRhfgdsIh8BHFJszPZ5kOWCIR8suUDq5E515b6fpFLUUEZPXC3X/SnlznvLDztWYKRguL53RypStA9M8gFZsEO0R38o7ZuUyN+vSuUWdAuM0+WPpBYHCgzViMu6xTJPLiCi/oQ7eqcZN2vDbzMKUFpdH1iO+Hm3CsDU7WuIiaYQd/yQXoVukD8mHRZPdFO83IAFFlWABoEMTWfEdsxT5qVkXnmWKsRyt7lJYzmGiZ2Fvt2gcXucxbL7h1bl7UXrlZHazXto3Ko0QOL6zRzKGFBg7ozF4n/GhWtnXJicLD4P142Oy/U6LBbIMqDH/aC0rFtN7xX3xgChby5MArJccyFfvCw4mo5k0zYF4C6Lt9vLXL4hxHtCUyE1WXsTkxWyL4yTvcvcG+4XzLElBMYEbACKjyPew1QE8MX6LgPKTGiOvs9yLdoHFe2HYPH9ZyVXRyB34ed5RCOKUJv31cxvnMMYKTSwRC3H1O2nkYnSFCEgp6D3wmwIADJRvAGwJMJ3u84oAbqbXod+wxQBgphDiAYP62b5BkOALJV0OIAJ0Kia24dmK1PP9Tw3aU063ROieCsmggeI6Yfn5DX6nJg51sChn9g8bk7IZfteoclygRRME4xTFGgAsABCrFz2x5kyZuZa/ddYKtsH+zXv/VRqGh8Q5QOyfjNygTz12ufpRwBYvokSIPb1Gyaouc4t1PvbVUftBp6o4zJU/B/FfLnMGHXi2DfGESBo58/GeIWgzJN+vUU9lKEmZ7x49sUApJle5ELGPZcJwq9bLJCli0l5dG5YKoDe+Sek8uaZ2bJQkGUgmsWYc2EyZNL2PSv9a94bQVZIr7hCPpQYq5AslitBADzcNGqJOjiwINpHD88EANlAFk4q3a97W4b2a6VgjOP4YOAYQAkhEgBZfGSw2IeY99xnJJMHZKZ3zQUMfNgBCgEA5lXoitzNrAWw0ZRQTsJnE9GbucuAmbE5ZrYzhiyTJiquv1Hsl22DZQO0MLb02cyDrlnO9ZLMhcmK8hDkevsNm64mQRgt8i1aYm9S93CMq2Xj4wpvRPMetPMDCtlu/d6nzYXcWBcUAUhM6+QzPe4+Ayg+iDLdFO2Sj80HRLmCLJ9JijJpci4X9NEnQI+Z+OLYpyMve7XCc+2zdVFAjLFhHPzijlUc0+YeE+KLzvV2y3XxDqXHMsBh3me8hExYyz/6TJoderB6msFcWJgGJqG6NatI0zoHa5eZ7HjREIljbuA3x1Dc48z0wPbQE3WuY1fIuOd6Lrd+sUCWa7YzjRysBV+pJt43kMWCiVg9G5PF8f2Hz9DQG7AdmCNhxbjXAKt7fthWwRx/w9bd99JybFNYgwAAIABJREFU6dOxdlrob9e9N4KskM9fISAr1IcSY+3rsFwmC6DA4v34uNX6jpp3sOWyY8Fngbeo5zi88DfbLcGysb4swDhwfOp9DOf7XhSSmsgP42AmQwuSynvhmgENMPgMkWvuMmbHGC87xtpxQZYJw0mmbObEqHHIBLIAfPTTTHCuBsuOc82iLsgCFAHQENADenxNlquvsvlbP4zK7zfXyLEGsrgGA5mMEeErqIvpmXAXbHOv35gvrnmfB1kuMHIBiQ9CzCzomgNdxsY3E0YBIhdk+cyZ/4D57FQcWHLbNGD33MRVKpK34veFto+7alyFU/psnX89VnnWfSdVOC4bsIx6cUKZ6/x8XEknq1B6LPO2w5RnXyX8Rl+14uPP5O5/L9V8Ze7ExSSMmYzCQuuaFTZv2ymnda6j6SvmrdwkLepVlaVrUmZiayNU35OOVVQ9N4o0EylfdmixMKcQ/RrqG5MfkythKUgoe/UzC3Ux6taiplx0chP5wysr9JqMHWBMUiaajsoI2HY7fzFBFuejz9xHJkp0cPSfRZXtJoynLxojp5yZiBO+Uw9NCPW4ZtqF4eA8PB84QRDuwrRfVtcPXrgfZMU/paFCNsAGkbDbUidxRu6TBZO0FDnKmNQ4SJksmEmebZ5ZtvMcW5BLQBkpd9o3rl7udbs67RFM2yGZQNoDaI28slvOaa+MqTFhuum1YKt4Zv0QD5zLQJQxXj6TZbGmAD/3vbhcx9HihCG0N52XBRSlTV+E799xA0u8G306lqpEwQVemPdNZ+aCLM5rzJLpqAzkuOfnfIxB68Fv6qlpn3ANNga8/1yvxchiu9+ee14bI1sPXC9OH2QC5CyI6j5rLmRQo0yGvtCcegZyXO2RqztKIiT32/UBi/uAuexUJhG5y8S5oM/tDwAKEbolo4y6Ps7t6stc8OT2yzWP+mZCX5+WaSE/+aZ35N0VKbCRb8knZURIbySLWG0Z7Umkiolg+45dsvCDzTJv1UbV+LCNr1sASUnVA+XN+Z/IWUfVk8mLU5GBj29XS/497SMZfHpzmbz4U/ngk60yd9VGncjRBvHC8iKH7Hu+Y85xrg7E96hj0oCdYSKkz/alx9cgYAWPPdOu2X4mGMYGRgcWyPbbxBPquqM8x8wjlL64wWRdBwU8A5nk/UjRADJMSRb6wUAmbdnXry3YFo7CzgcQJ4Ar9dw8du592Q+yop/SkGxaKL1a0gClxQi9AtBCK+kCxUzvt8V88oORGvPEsb4nHdu4RvOYS2V7aKzgBCaGdwMtlAnlqQ+7c++Ly9Iedy7rBIjjneA9AMT4BQAHGwx7ZMXMbgayDCAaePHDS7jelOjNHh+3UucjCudXLWifVDR4Y7Jsn0oFzmqtc68bcwsm0z6G7LyuVs0Fd4RyQHxvxcynpkmL0rQVMi/7x+4VmizrFHomvAgpmMPGzFhTgQliu5nKDPzAGr1VrtNyhfBs/+8Nx8noiaukQ5OaFcTfSUGWXy/OTOgCPh+IwVadesOEtNnQNfXFgSw8KAGOFBekcU1mfowDlui1fveTTvLkayvkvL5NI3Vg7kMQIt5OPvFsQpyX63BDN1gkdptoZyzfoKaitBC2PPIy9VwhZlQ0aPabx5Jbl79D9B0d2YqPUs96IcUAJowPk4UBJkAWQCopyDKNEkAmNTG3Soc4MJAVyjTkgyzGGSZC9Rz9WqUj6tt20l1YPDD6ZrGwuF6KASnGgH6bN6Q5Nth+0+twDKyflUpSSfp0qKXtANBgPV3AtR9k7f6EhmaCkqT2AeTzA+uVKQZVkvcp1D31z8Vc88vvtNIYX9kK4ABAZSyNWx+2CcYuzoTHswxYcM2lgB+eW1hshOcuI6sfIq+nUnDxXo2dvU7rZEskDcjCG493ChBH+wbGYIA0DM7wz6PMsw1QFJUmiA8h+ti3Y20FWQBC//zMVzDXXDcmRrcA9CzKvAsIAau0jYOEmxbHvWa3Pm2wzx13tjGWrlg+2/1Lun+vAlmuuBwBuMWGArhQDIAhfjfgYmEPfO8/thMaAZYnG4MUx2S57FSUVoo++ebEKG8+H0yZuN03kZqwnnZN4G/mRMYAgGZCf2OrosJKPDdxtfaLUBgAw0wlBDuRT0ybUOEP8gF4SV+OuHoh+o4OhnYK1YUYi8jkZPoKTKFMjkw6mAmTMlnolgBZmNdg7i7o3VAnQ5dCL4a5EHDEpDfoG820r5iBXM8/tFemwwKEwUgyORNclXAPTOj00yZOA8VmXrSAqpZY2DxKAWl8KWMefvu9T1XjhZgaU6k7+YdakEOxNTyXIVmkXDVZocC2vV9JnDiembBarn/m8/yC+bDn7vsc4kMp0zxCrsLHftYpZ/NhoXPTF328q1vNpy9Jmch82s50TKH9ztT2XgWyfEG6Gz+Ki7BYWpgMDZAY2HDZJAub4IZwcLVUvs4pCmT5eqm4eFeuKD6TF6HLSBlgc0EWJsa5KzakQZSBIwsHAWhscmjVNLNnJknXnEm7HZqWZNSBRT0MIRaRXAIahtKCcS25LhCFvpwh+m7ekCEWSjMZAo4AScZc2Vcr4KNby5SWgZQ6FifLzIUkhsaUunjNZv2yhFEqrV5ZGZ1/XNlZLnt8voI3vtABH8UAWdwT6zfghr/tq9z1/DMzJ/UBYvQbQMgESfogP6YX9RG3I5IHwLlmRt8UCrji3Gy3mGj2rIR4P2hrXwFZIb0Js73DALo7n18s/PZLoSl3QkglMs0nmA3pY6GsW6Fz1v7jv9gRKCrIGj1uucxZ+om0blQiUxd+LFf/8Ei540/vSpc2tWXh+xukpNqB0q5ZLZm9pEx+cc4ROhK+0J1tAJzGdapViD9lw2baJBgrmCc3YCcsgYExP+yBe544Jss1P3K+KJbKNwdGCeN9tsnacZk7H1T5gAkwSbG4YHY9fh8xsxLywcJXJNFnhfiqy2XCC2VqwGyw4N7PQ3rsiVcpRN9tsQ3BIpqXoQVJtaCL/IbRMS2ZxfYyQAM7ZfGxYI8sMCftATYAW6ccWUf+77WVGn/I6P8QscGivLFckIV3IcJfPAGjQBbXZk4OgCwT9yOWNc9EwjPgTWgCWot9hqnERP0uSweo/NHDcyqkEfqqgKwkpjobixAfGe57GsdiZQJXdnyI/KnF0Ga518f7BKMFsxVVTJKAOQ4Whx/+NukDv/F0xgzmOvUghVhX7gFdWuMg6dzs84T3e2Ie3H+O5CNQVJBFN8o2bJXlH26UQ2pUlhYNSmTpByktRK0aVdK9rF3y+d9+yAYqWdgGH4D5+icYKo43oAXAgC2C2SKIqRvXKgnI4twuEIoLLOoHAPW1W67Z0Y3q7l6rAS83bhb9teCngMmVH21JR6p3tV0u0KKPpPsBjHGuq8/6PJ1Q3GMRYrFPQvnb+UOY22gr1wCAyV+L+Joh+u56Y4b4ms4F4BY6BiGYLPrgM58+k0WdTzZvVyDoptXhbwOHsHKIhjGNPvFGiqmDsYO5sjRKtFNKWpLyIJbmdekzWRYN3tLtuOO0rzNZubDQIT4ybGxhdMdcf1QFk1oScOXemxCpvUIwytneqzjzpmUkQMjNs8lzmPpwmC1oEQFXRLankA7shpGL5fvH1NdAvVu37dJ4UFu27ZRj2hwiOPyY93O2/mTbr/rF2evkzJ71slVVDRV5TnkXi1U4Rzo/aYuaFTS1uZzzsddXyoA+jdOHLFn9uTYTHDJrcZk0rVddytZvlZaNSuTFie/LvGWfytCBXXI5TYW6RQdZufbM96ZzgZQLVmg3ijWKYp+i8h4mBVmcxwVDgBsiuJuHoF1fnBehC8BMjG/HukJ/A1l+4FHaN/Oib8J0GTjXbAg4u7ccVPr9jLsfhS72ucRtCsGGcB0hJthcn89CQYYfODVErLA9CTYLfU5svKNAFhM6E7XFRIKtQqDugyzagM2CwTITISCttEZlWbcxFQ+NxQZWa9SgTuXRwFOiYGOvfJBFm645cj/Iin4zQoVsoHX3YwOwMOTZBRpaIZfCvEM7ST364toOweZn6/c5vRoKYMstPI941vEbBotwMbDIx7erLW/OTwEXQBYi+D4dSmXGsg1y1tH1ZO36bWkHD8z5sLZ8IPS7Z7rAbFEuO615VmF7VJ81uv4tk9WjkLaH9G8dC7bcuoCXRy9KpQiKK4CcJ15fpbtPPBxvyOaJABPelBaHS0NXON6C2cbd9g/8w7sqkFcv8bNa67lfm7paxk77QKtUqXyAdGpdKq9MWiWAr65t6yi4unHE9L0LZMFcTVu4Tjt55gnNZPQby2XAaYfpb/5/7MX3ZOnqDTJ0QBf9m23U79u1gV6oH/jTZX5cVom6cd5+mcIm2IBHgSzO/Y+3V2kf3DAMbngJjne9/6w9AJDlWGQb/b74m60qRGD3++v2wdLp+NdPW64ezD3GDePgmy2TiN7dhzPEYp+EUQkpmp10+3Hy6NhVgtDbFSrzNXjTyMVq+qHgwcMCa3WY0NxjMBURB8v9CmTyuOKpBTLE8VYLEbzVF+qHaJNrdE0+qRQjKVCRnmAczzs3NRBgAyBj5jTGgmKhDvjbrR+K1XFBFv0lHhcLpsU/wqRHidNkWb80Eew13VJu7eUBCk1TZSJ+6qLZMsCFqXQ/yPr87U/KZIVkfFx9Gu/A5Y/NyTtFVb4xqvzF+YsAWsZkETAVAMAcZIDJvGMBWQTkTYWSWSNVDjpAtm7fqXMYxZKkc+wBP3y5wmUBfHQOq1ctKRZRoMZ5rGiIiZ+m5Dx+MeBi2+85r50MOq157Llu/PsiDQZqhX4BeLKxYC7I4tidf/pa4utJrQHL5Ion56eP0fhj954g0+atlcdfeE/O6N1ctmzdrlaw7/VtIY+98J70aF9HPvpkq0xf+PHeBbJ08rv/HVmyaqMM+3lP6XftazL1/74tNz42XYHVSZf/Ry/0gtMPU1Pi2KkfyIhf9xIzGfpsjQtM/BANFrrBH20f8ESxTy5YOfOYhgqs3HQ4fpBSnyHjGNNJ2fl97ZVr7otKhRPHpvmpdlwtmMvm+RqxpAmso57OEIt9EpNhqInaQjeYBxmaoXvObatfd+ZpZ6JoFmq+XjAZ8ds/BpreAmHa2CCspljsJf4Ood/whfqhNC6uOYLrI7DmSR1LdUyYpO36jAFqVa+qxtFikjdgxXhhcqAY4ASgMvnDGFGKAbIspIZ5BVrkfv7HNGhgMcoDyN3m6lvoq3usncM0L24sLrvnbn33HQnFvO6twvckIGvW8g1CAN4Qxd5dnv27nl+iIVEKLYVEXXfPzXXyjBfq9ZvpetznwP2osZyM9ptnlHfXUtU8+PL70qi0StpBg1AjFN6PVOiREul+zcTIUwN8hpTHm8rUN2LG9R82PV2lS/Oa8ur1PSLZJo0vdcvk3ZqDZYqKuUVFH2TZwYAtAobGmScLAVmYGhkXxpECwHr1uh6xfSz0WfSPL4q5EJBFadGwRD7ZsFVO7NpQxk5bLZd/r6OCLn0w2pbq7wtOO0zu/dtcGXF1r3TfXCDhB938xg0TtF5cSAVrxNdnuaAoLj6VOzhRgUeTMGmu2c5tz8+t6LNjrunPz5PogkmXpYvKTeiDwTi2z38QQiz2SSa6EJom+m6mQgAFAmmAAG7+RPDmb9gKFmnYDL6Sxs5dJ8RDoq5/DF+ILsgyYTXAwo2RFWKxjVrQQgAX12TI9WE6IMTBNWe0lFufW6IsDhMf29AuEdrBj1Fjkzvja0FBGT83pEGIvtJ+koU99GSXb3uFmojtvF9WkMXcAMBCuxmiYN7TIJgPzBRATahSaFgH6wcfnHxQFRNoRZkOCx2HONBj7ZqZ7II+jSNBEyCk9eVvpMEIx8UBpqi6LmDiOHfutH0+WPKvGZAVZeYsBGT5x2pi6bNaFzrciY8vCsjCNNiyYQ0FT7VLKmtnpi1Yp+zVvX+dI2f2bqasFoDrxG4N1FTYtU2ddKdNl+QGGrWdpmOKC6ngXnmcd2AcyOJ8p3SqK2ce06hC8FK3Td8UiSjfFdT7Xo4cGwWGMuVPdAGYay6lLReAxaX4cYGeHyMs05MRQm+TyVOJyfqoaybkbRZw+46pUDPTl7vp3zRqsdzyg9Zy3bOLlEb/ZNMOOb88zhPmI40AXB4DicCbuPZzDEwPpkIXZFni2UqVKqkpihKC6YuLJxbKTGFjz5gAoGCzCNwJ9T9t2QYFWnjQwegZo0VoAwJ9Ll6zRV69pnvaTADIgsVCUG77+GIuBsjSpLeVUgDYJmb7wufeEBcLplL1H7dN0XxkMJawcJaPTqPB96ynJhV3crfgogiIMf8OPLGRDP17Ktq0lQa1KkvDWger4BjGiwjXAFFrJxTICqkhDMUIMwbZAG/Ic7lsd9vLxwUFMnjwwRSHKABKgNb4+buHjgjRPm3wUQowDBXiwQdZvBvMuX6BNSI6us825QJGNDXPi8vSTfvnQu8UFdjTPy5uLGHeMD3GgbOk5kLfTKj5Ca/rEeoWJmqnKCAr0ZkzVDJwFGViMwDmM0NxzfnegaS1AcSYFyKJlDEnnty5ngbvzFYwKXKshUiIYtRcXRXtPxYhlM+WpJoxIFr9Jae3qgD4XCF91PjQf7+PPlCLu8YQ5rBMuqxQnklulHc/4CRmPgAW4IKwBSnmJjXxWiwltlEsSKWvz0FQjSdLreoHps2FIcYmbpEN4d3J9diXPGOiqS3ObavXaeloAE4AGgAYIIv/MQ8CRIy1s3QXpvfgfxOS6xjeNTXIwuMu7PSXSRoTJuDGolkTTBVWEk8qzLb0E50KoFmTxN42Ve+tCX/dNgBIblgG3OBpa/TgzhoTjHY4D9qzJnUOlgv/b66CT67XciWmQdiFFZO4Z5sj4vaHjOkWEvjYB0tUv0M9m7RNyBXOZRkYQrxTfp9DjjFtF6OPbp8Zi5t+0FZgtgotPsiCsUFUD7BxNVach/cDEGOedrmAEf88AJdRV3SRVpe/UQHUjRzcZTfznw+yAEuI4dnuA0Lea8AgoDDquGzjxRzhmk9Nh+V+hD0yeo60aVZLlqxcL9WqHii7doqc1quZ/O2VRfK1o5vKf95aLkcfWV+6tsuODeL6s1eCLEACYALgAwByCwDmjpELNAdg0gLQ4gWH1YGl4jdAi5AIiNhzLZgin3x1uQYHPapNaWQbgCjOQfsu02Xn4hoJPjr3/fVa7+r+qQUxW+Hcv/n7Ajm6bW1p36RmLDCkzQf+vVj7mKmee74QbE2mCOyhFmj3HCzQBpa4FhZOQAUggxhJlosP75zzT2ik2/xjWIzJ16fgY9IamXJrKucf/xtQCWEqzJRIOwSLaOZa30sOdoYxgaliHPgb/QYmVQNVbvJsQiDAgmEmZKKD2YMFYzxC3UMfZMFiAXzQkXE/LfIzYBD2TT2nhpNGpLLek+7Xvq3ifrs/ZgLmetzEz/Zs+JGkXd0ez40bMd+iyH9VQFYmYBKKZWUsi+X04c5hIdksa/fLYj6MAllmFmMfInULg2DXBsiJ0iyR6y9OLO8zXouGH691faCmOth7T6jALMeZ/VR/9sKyCqJ4+miie1/LlUn3ZdfW7dcTZfqyz3Mu+qCvbP1nMn76B1K92kHywceb0o9RzeqVZeWaTdK4bg1pXL+6bt/nQFY2oAFAASixePCAcIOxn3+6eYds37FTJ2LcWN9dsVE+XL+1gqeUte0LX030Grf9+alr02EbYEmi7M3Z+r237y+mLitE2zZ+7qLA4gqb4eqLuJcn3TYlDQwsH5+Jt/1jLLkyQTd5qTFNGTABXNQtqVyw6Ddb4NRQixlAbu2GVBgDtzDJ8l5g8mN8LLihLxb3/6cN6sMmMS7FAlncQ/rX/bq3FWQBuExHhrcV+2Gu2IcJEWDMNQKmLYo9+wDLmDfvv6C9XPr4PBnYp5Gahrl+M5UaqHIZOmO9AJd+xPdQ5sKQLEtIhiVTv0JGd49izHr8ekKQHJ7us16MVFvMX6T1Ib1PsUqhqXgygSz67HsNwuys+2NfBV+wvFaiGCjb5wMpX9/kt8U7NsYxz2XSVik7fcvkCpow81b0QRZtZsq7CDv2o4dmp68pznxZrHvpthuMyZq26BPp2rpWuu0lH2xSPVbtGpXF3Rf3t07miz6Rlg2q6zFJipl5+Nru2KSGHFBJ5F/T1mq6DRX59W+lX+pRAdpYOAj4xo3CNAK4wnSicXqGz9CJm781Cm95xF2CHlJIXOnrPtCIsEis37JDPtqwVdtd9tEWWfHRZ3J40xppMLji489k7frU/r0RqIWY9KJ0WaFMhdnAij03LpDINx+WAY7/TFsj1z+7MMkjGVsnWyyrUGaZYiww7kWFclzwmSxAFNHpTRsHswSoMxOnBSaF0eKdxpFh167Ul66xk9ZPzH68jxa0tFuLmnLZN5oqSLN9tA+r53qPmr6P9tyyN4KsUGCX68wEskJdO+eJ0n6Fmhf8Fy8koHXbDhHqJtNEAhuN5CKfuF+ZQJYPfszDzuJcWZ/Mm5BwBxAYLkDyxe76QXLvCRUuR0Op3Dy5AoPkApw4kBUFsGCqMUNScgFZfj+5Vpg5xofQPnGi/IIm+AwHBwNZJ139uiz9cJM8OriHdG1dW0666nUZcUVPKdu4VU6+epyMvO5YOfO4xnLAt0bq73t+0lkGDpskQ3/YUfp2qqcAa+A9k+TVO/okBllMoiDw/kfVU3CzfvMOad+oun51M7FOXbo+rbvwx4ABv++lFardwSTBZA2VisiWSZwJnjrmmWYJa2nHR9CYpCglVQ+UDVt2KEBjwTi0JoLaKrqNCR27eNPSg2XDZzvTX+DFurH5thti8o7y8gm1OGcKE2GpKPK99rjjQvQ9ieg5xNjnEhQ2n3EKpQXyQRaMFLGyCCvB+2PmWhPgk2MRptFAEewkwUdNb2cAifnANfNa8umx13WXrte8nWY9aR8G3OJxMRZRyaHZHgpohFz4Qzwrdv/j+hUK+Nt54rz/Ql6LnctM5yy4zO/M5yzkNnczV9j/broas2hYaBA3vQ3AnVIsYGh95x0eeWW3nAXxcSArSqRuIQx8kxqA6PHXV6bZJJep8tuJY5N8LRTXZea9KJDFPUI7BajzwZ4REbmALL+fXBNrr7Xvs2v5zIO5HBMUZA27sIsAtgZ8rYX2YdiFnaXbpa/IsIs6y8B7JsvU+0+RfjdPkDOObSxjZ66Rso3b0iCL4y4/o40CsD1RjAXjXEzkuP8TbZdCbBJMS9RhO8ALlssN/ub20V7YujWrSNM6B1fo/uwVG6VXu1qa+gOg9dbCT+TYNrXS0Xr3xLXmco4QZisfCIU0FTJRP/TqShW1M3GyiPIios2BgTRzn044t01NRwt3/7cExDAWFq4BExH30fLX2YQaapFNssCGmrxDubJHPTfFAlmcC7OesUguyGLhw4zo7jeTMN6RGoSx3GxMO8ZY8bHE/UWLVrZpm26PAnF2nZzTniv32r+qIIsxCMFsu+AhKjp7yBhc7n0DyNu7jvXBgnti6aAQxkTXqXPb6VzPs0d9/r9x1CIZ2q+11uF/fpOA3Rb9Yuu08gFaUSCLNc01m7kxovyYWMydRGF363O9ACQ+SEp/8lpanM7/aLHiis+cEQkekb0Psj7+Y990dHlry4T0rqUnKcgCsNX5SSpMFAW2DUDZetCbFbqaySSay3qZpG5QkKUP7IVdlJGiXP2D9nL1iFmyeMRpCrKO61hHbn92npoER11/nAIumKyW9Wvo3xSAmBUQMSUusFmSC3TrWJoAtqkZsNy91UwLqXNVTLRpXzZmfqJOaDOfIeykUXm5jptGLopNm5Ayfa6XLnnkeArx9eqzKSEE9XYfMUXCHFqiX1KnsIhy32Ai+EqxBMCZQJbqecq9D9HyMPHius9E45qXQ/U9m5s81xcKjBZD/GvjXwyQxT3Ey89E7KkFcIF+3FjkecA098UFv248M5gtWC5jwb7Vra78/r8r0tt4XgY+NFvF/hQAObnhXNNg1Dbq7usgK1PYlVDA356fuOjsoZ4rO4+FS1Gwfnipvtfcf+bYC3o31Lmfj+luLWtKrWoHKcjCPGVeeKw5xnDxHPKx7bKenGdPBC7N5YPJB1lcg62h9NcPwsk+QI959Rmg6nfPjArmPmOskoZ4iIqhZeJ4vw2/j66J0F27k4IsjokSvLMeupHmYbeGntlCatc8WJauSuGMWiVV9H88DWvXTP0dogQDWa0GvqjACV0Wpr/BD0/X/2/80xw1I67bsFUBGGAKIIXuCvaq22Ep777OrWrJcxNW6jH+jfBjZuRz4SbY40EiRQBoORNYQjg3Y+mGCrE67Lyg9Jb1U7qvFnWrJUqiGddn1xbNdV52WrOMKRB82zWxgcgtxQtGTij3pbJz0s8ooKoed70b79b/EJ5uriddKJGuTZymtWHSIyzDuof6pPU3mHzR7ZiLv+W985ksQJZmuN+0Tb9YU+bj5epZ6D4XIfoeFx8r6pkIYZqkXRbOXSK6aKCzQOjONTIBMkapxMqbFZS6kaZV9L9mi6xYt0UmL16vCxAsgJlWQi2GSUBnPu95MY7Z10FWtnsB0EL0HSo4Z1wgzhDzjt1/C/wKyCKMAdHRLRzI/+vbWCYvWq/vA3MgpmrzsuV4mxuYXwD3mKmRf2DJcNNN2YcR5s53V4QLquo/w0mBVqZgpHFRzn3THusErJOBL0AP6yVzIvNFt2smVgi1EOXl55vr3FQ7mYKRRjFYNha5gCz1MP/1W2lPSvoOUBz4h9kKHpkPR/z0cClbu17e/3CjbNu+U1o2rinT5q+VRnWry6o1mxRgDfhO+yDTSTCQNfjhGWoetPLYy0ulbMM2GXBqC2W2AFgwWG49/gZsnXFcYwVnALITO9eVgY/M283VFDBB2P2kbI87OlEPX6YcS+5DEpX00s8PVUjffNTNAzD19mNib65f30R9PLy+e26SJyQqOFsIk6ErwCZadIjIzq6uCfajb8fa6mzAZGhxj5g0YKiYVDExZQJZw1/9WqN5AAAgAElEQVRantbeYS6kDdgRY0QYvxChG3KJ9B2KObCJmUXCFguL/2S5GwGrfMWyeDCOtgiZyRVmx0wlTLYsMPtBVpK3KrpOEpNx0tZD6piygSz6FOq+2/VFaRRDmg1trHmGeZ9tfuCjqkerQ2THjl0KsjAB4gCFc9OIiw5XsJX6eJshZx/bQOat3KTvx+PjVu/GZLn3KtTHUdz9TxIhPg5kZUsj43viAbT42H9u0po0wLJ++d6FrMeukNzvg7+exYGsTPkROXcuIIv6USzdoxcdoXozwlqEso4leV8LBll/enWZfPvoRvLJxm16vub1q8uyDzfp7+ffXqX7FPFv3Ca1alSWmYs/kU6taun/M5d8IiccUTdd3+rE3QjV3pzfPmsySffC40R1cUDGtyXTlm+/9UGWnS/XZJyZBIlRNy8q75PZuuNyQmV7CKIe7hCTnQlPQ5gf7RpcF3AmQb4uia8E+4KpUCN2r9minmcEssT1H5DFi08x86HpfTADAELM3EgdVxAdylSYy+IaymRoujjzrmV8aNu888xUzjWnFhGy01dWZg+Aytc/OR0x0RlQC7nYJlnY4xwZ8vEW9Y8xuQDmx2wOE191Jkvn703bNXxHSMYmiqEJ8YFHf3N55/z1Ih85SDHGx5+7s4V4iAJZ2QCWncMP75Ap5IG/PmfyHvSZrqi1PRvASgqyuH7eZyNifEAIsILRyuf+ZltHM+0vCGQ1O+9f8sOTmsuvz+4ggC3A1W9+1EmufnSmbjvyp/9RM+CfrzpGHnj+Pd32rSFvyL9uOkHrALYo7PvLVcfIz+6fIg9e2l0ueHiOjC1fGKM6zyACLjLFyYh7eKKivlrdKIAV9QDEgSzasfxQPHiZStQLkUmMF+Wx4T7cLBquqZCx8VkvrsVnAs/oWS8S1YdYWDBZPTN+VcHhDxhHN8o7/1tcI0CDagAGj1fwzRhMX7ZB/nFlZ/nu3QSvPEi1CNee0VKjeqPZWcdX64Ud9fkBQEAhE2mclC2Yx0zgGsJUmDTkhPushPgqxgUcUAoYxRyCpsTCIwC8YPv4ugeYaqDSa7srqKIwnuy3r3o3DEooRiMbyALsch/9wKD0T4Optqip91Bd0G+bojkrudcAaYChn17HPcbANMfSjhsjiH1+3LUQ70IhC3/UPLKnmaxiAK04cXeI5990ZgBoZACdm5fo+84ijKYTUMTzxYfW0H6fh/phXqEOdV1dINu3bt8lT0/4IBXyZ+N2fXf8EEGh3o+4tSNTKh5/TUH0TQiEJKwN74Ifsd0+4P2+RNUFTMF8+bonP7WOD7KSAKxMIAt2/r4Xl2vUePrlC/L980VZpgoBUEmOLQhkAaL+8PPu0qllLQVIMFEAKEDTxd8+TAEVTJXLWr3x7loFW1c9OlP+cGl3+eaQN+QvVx8jz09cpUwX+5LmN2LAzu/TKBZs5QJkkgIsBjUTyLJBzwS2oti1OMGftRdlVozLjm7H+A9Ykii5dmwIgMGX6gvT1siL09YmeRYz1vHjPzF5cn8xYfGb/2FgAFFMjmcdXV9emfVxOu8d+/sNm6HgwddVALS+0bmOTFz4aVp8HZpRymUAQn3N+8Ef82GA/H6HWkSSgCzyLSqoalFTPQu5tyxqmHktYCgAi3hZgETT4bG4cP/IS8m9tmPwGLZFlqj2LoNpqYiY9DmPW/aDrM9HIzRjEwW0OMfJN7+Td5BS1zyvcZtunaLe4vzGJGgOEPzPc2MheJB9qBfhoJTsxVjtlDn9IGXMzdTOfMKHi3k2u89LsQXxcc4D/nqXqwdd1HoZt2ZEmRgBPMaQ8w5Ovf3Y3Vgjd03KJo1xx9S31HCvNEiyE/bB6pvI3j4YXX0W275UCaKPv/JV6dyyllxzTgc55zcTpfcRdeWEI+vKg8+/p2Cr1lmj5ZDqleXNu09SEDZj8ScaoPT2gZ3k9mfmKhDDnPi/d0xUBottmBm3HlSlAiJmUHBFZaCjdEeALTRWLg0Y5eEQRYFSj8BrPDRuyUSX+iCLuhwflYwzCjn7IDLugbT+RJkVCQKXjfbky8Qdr6RJNTlvKJNhCC0W/cmUkiYXAJO0bihtVKZcjnF9CWViTSqYTTom1AsBspI4ArDAUVgEYaFSi1k71dmZiRiWjoWOAKPs950bxs4tk79ccqT8z+9npY9hcYT1dMNBcJ6ozAE2LvtBVsUnJDTQigIN4+eVCdHmkxYY47N7NZRzejXaLb6UgSl7puy5su08X6kMCJVV5G7MJmwVicu/2x3h+5p0GipAF0wXulAD7n4/eYcv+P3MoOZV9xxR77YPkrJFRY8aWx888V75qXHsuEwi9jiA5x6TS7LmXOQw/rl9fRb9z2dskj6Lfr2CmaxZf/i6mgr/9fYqZaya16suy9ZsUpAFk/W/JzVXMyIMFn9fDOP19zPlZ7+booAMkHb1iJnKiP30d1OUyXpl7qe7gSw3B9PgJ+ZXcDGNQqe+jTkONefCYNng+SAL8KIuwS8s0/xNUYkuzRbsxybJdsOj6if9QonqZy4PSsgYObmc16/b9NCqMvn25LkqCzmXHRvCZJGPqdDOH2LsixHKYU+CLMwcmHNgJmGdLK4RQMnCPcBC9utRT82KBrIsBQ9mIPOo5P3kGBZQvoD91Dn7QVZubw0gAm/AUB6HUUAraXR13rNRv4gP3gn7xEc65vBUUOi1qtV0mSw+RjEzw3bz3AGkCPFgkhSeI0A+YMtAlh0fN3Khwah7nqigzCFAFufIlhrH+hHlbci+TOCpWCALRhSm8fLTm0eaR3MBj7m9CdlrFwSyzCwIgKJgNkTsTkGrBfiy3wAwmCvbRh2Ox0QImwUQ0zZa1drNkyCK3vMfBLeOD0zixH++MI7zZ/I6zASy3AfPjzPCPqNdfXYpG3Xp188lB1OhICuEyTD7I5i9RqYo79mPzr3GF2kqtN4mXWCyXV1Uvrhsx2TavydBlqXSMdbJ9HPo5ixoaFTqHL6+0WgRA4tj0HfCFmOSh7HoP3xmmtlKv9PnjVFtTlQKrv1MVvQTEdosdnrXuppSxgrvYc9fT8gK5DIxtgBywDn3HtYToI03oXkcGlgHyPNMARzMk9A0i27AY7RZrizBje0W994UYx6Nyuzgr3v5sjVqYvVS48Tps3zwYt7uSZJLF8pkGbA6o2f9RGGUfMywp/RZBYGsQibrTMf6LJQPRPys4bRl7E6U3ikOOPkPCO3EPUxufzOBl6gcTGYO9LOMZ7NJ52smTAIGk9y7UN51Sc6VqU4+JrdCzhlKE1VIv3M1l8Rdby7hI5KM2Z4EWWiy0FDBMuCYgFbKT6djwnd0WSx4lkTa1d1xTKVKotHeKSyeMFrWJttgsswM6Y/Dvg6yCjHFhzKr25j7oQqyvYvZcoImeab3RJ1iAC0fXJpzFOADAAFozCfkEePhi9v5cCE6e1Qx8MJ5Ebpz7rhCXcLkmGY5U123DVg6TIZ8MLGewzYmcXzz+1GITjnf52SvBFn+QLggSSfVWyZX8KRz2R3fdmth9ZlUATnEykA0RwGsRbFOmRBulJefaZ2iAJaxaDxUUaH9cZknaSWLiZ+M000PQH+TsGzug5Ap43mSByYUo5PkXHF1zOSGOJXcdmh0TOw4e+VG+eOYlcpOIFhO3dMtGjwT2p+6vJykyhk5qLOaCjABkNuSej88vqG8u2JjOl2SLcwh4noVYiq0sWh7+bisX/HZxta8DLPVS7p/T4Isi8qfAlYHKUiCmeB/7hWsU5Tw3WKj2TW5xxjzgKkH8GbBZ7/K5sJ8wx3Y+IZ4JtznzwVazEG0/8z41bu9C7xjMLXMsXEFQI15D1OSW5hPAO08Y6wpzBMmbCd8iZtZgP03jVqc9mCFzSLNGmvL63NTadcoJ3ZIabXiSmigFfVuh3Busf6znlk6ODc0QtT1MScT8zKbTjjpPFOseozP6EkfKviMC9Id+txfCpBltGcUwHJdQKMYLliwe19clvZ6cHMxMZhR1Cjbo8T0bI8LthbVN9dM6bNz0Ncc44aqcLVWPkDKhVq1h6RQkEU7IbRBhTy0rqnQFaqyWEL/M4Hym682gBXhF/jNAoxolQTg/M9Y33d+e2l26ME6gVpbiKcpxNXi2QglOg9h4gw1KRe6iLr3L8SCmkT4bnnmWLQwCQKwuecmcEdn8z+9GsoL09em753V89Of2HurISkuOlzvP8+DeZuyuFrOOt+zkGP3dSYrxPMRMqQEY+4zsFFC8iRJ1wHPFO4x3qbce9PuAdr5QAOoaxTwCzsqo6nzf+9GWp/njWeDDzRMjAD27te+rRpAjbW2cbs+m9Q3rVam+S7UO23nyOalW8jcu//YMCMQDGQ99t8lcmavJopmKaMnvC8tG9SQrq1rC/sGnNpStw8fvUAGndlW/3a32/+0weTngg9AFvSgz2DxYrhhDHzzGvuHnd9Oj3OLr2viZYEBA4y5hXOOHNy5AuXqgyyLu+X3zQVYUewXbqZ+lHY3em6UB6MfcyTbIxACZIWeFLL12d/vUuIGjPDq6Voe98ZAFl+TLKI/OKaBPDvxA114UxHL0WDM0cl19ODOMqA8f521BXWNENYW5hAggmsoxARjYxDKXBsC8FmfQoxPEpCV63NSzPr7QVb20U2qn8reUqpGXAwtzOhWjmhWkpHFoh6sp32QAYaIq0dgXuKoodnz46cBsgBQiORhOof0T8XQwovQABfrgjGi7LP4c0muLdRHnJ0rxDyTpN/76+Q/AsFA1km/ek3KNm5ToHXB11pIv5vGy6u/7atA6t5R8+Xyfu0UXJV+b7SCr6HnHi73jlogQ889Qvp2rievzVgjNz71rh7jgwMYHhIiu8E2fYClIO31lbtlEAegAaAs8Sf1oHkJgeCXKI2W5T2ygG4+yGI/4ChTIs4oLwyzK/sA0Fi7KJfVXOJccW3+OLrxQ5I+MqE1F0nPa/Xc5LWaBJg0GA/N1i9LBKgGsiwyOclfKUyoFL4+Ld4NEysiWMyIBrK4nzBhJngOYSoM6Q0ZwmTIOGRKApzLPQkNsgDA3ENAMPeBxRV2AbOumobLhcuAZhiEMeVBU/EWoyxdsyUdWDWKwcrl2uLqhgJZSZiXpP0NyRyFYkNC6QhtDOLiQSUdI+qZ1g5zHwnBma8t4CjegswTrA2mz6M+jhbUv+UHreW6Zxfp81lavbL06Vi7AuCifdUKjVycTjyeqW8A0f53Tw2SYszOk+mDxTcdJjUlYiLkHaSwrhHawv6Puj7q0LZvKjVTY5QJ0T2H3yZjGmV2tRhceg//szh9GMQO2GPA11vJ8JHzdHvtkiqKRUaPf1+Jn5YNa8j6TdtlzNQPpEXDGilCqKRKLo9S3nWDgqxhP+0qA+9+R3MUAqQG9WsnZ974powa0ktB14grj5LBf5gmZ/RqIks/2CjT3itTkNX1sNoCSLvg1JYKxHwWh0G1AbYrjROo+x4Exka5rFEmDz08NAY+9G6FMAycf+QVXfTGx+WHsn5lSsTpZjynPteAbd8YNNOPmVjRvxYf8GW76z7IysfbJPSXV7Y+u/tdUSuME88AtP9jr69S3RX3gvtriY7Zzz6+UKnPPgs+mQpel5oMoPYtKTKLuB0f6lr9wKm5XLNfN0QoCdoMtcCHBlmwjZhcAM2ndzlUbv/HUl2wLGAk+wFYLGTEMOK3JfDVybR8bmCfr7spZNzdY0OBrJBOCHsjyGLMQnnF2vgnydmX6T4DmmyRh8XivccUTd5Ty9Fp22CriKGmc/OFHfV5UlNhueYLU7MxY6bfzAVkXf7YHOGjNWSJA1m8P+iQ0RwaQYCFSHOQ9knpV9GlPTFulepVDUTZcY9eeLjWK71wrK6FO586JbLbGo9y0Js6r2L1sXfQtrOW8WHkAi217JTHvuPD3/a5bbn95sQqx7l1is7VtFdWtln789ybKxRggTfOOL6JDH5gqvTtUl+mvbdOvtenmbw85QPdx/9N61WXK7/fQfoNGSejbuqt2/dECQqy6PCoocdLvxvf1KCjV57VXn7+wFRlp9j2w5NbyK8emS5nHNdEARfAygVZgLNRQ47fLR1M1EBkCpLm6594yIb0b63gCa1VNrNbVPAy035lAlnZ8kT5LrYGmsgOjgA+W4RcxsFPyJnpIQnlSfFF6bKKEUwz03hl82RK+kKGpPBD9SmUAD40yGKixywDo0BQURYCQBWMI0wDCwUACpOu5VjU96ButZQmZtM2/Vu9lfq3SnqLcqq3H2QlH65Co7VHnamQDwRAFs/Pa3PK0vHUAFnkN4W94rmxjADEYiPYLQDLQJQ5TWAeZBsfb26+U/431jXTKBUDYHG+OJDFx+aPHp4t95zbTj86eVfqXDhWwdSiYcdrV7tdM1GZ4nUPn6j/cy39h81QS8/U245Jm0eR7sSBLN5XmEDNWDI4FSmfotKdcmsCYA3QZkXX0PJgwwbm3PPzN0DKZbOsPTvPa9M/1OYAT5Tp75XJiV3qy9LVG2XL1h3SoE5VJXJkl4hUEqldo4r0aFdHXpmyWrq0KVVip+th8U4KyZ/47DWDgaxul/xXwZRRd90u/o/+P3rCSrlv9AI547jGylTBdE39/anaM0AWrtXqfl3Ogikg8zRZcZfBTXA98qweD5QfSj9OyB7Xtg/UzIU1DmQlzRPl68ZMiK8LR71qu3XHd6WlAqwMJtRsJYQmi3N8UbqsUCaubONk+/c2UyH9CsWu0VYIgXNokGXBQmF0AUlmvmXC5/1mcYNNeOyiw1VPB5sAABvar7V6iQLCAGXEPjLnBa6VVE7EcVr+UeqLt9mh1QRmFBNUriUUa1RISA+/z6H6RLuYCxn3VvWq6QJr7K45jjAHmWDcHBFwEGD7so+2aC7QAypVkk7Naui2lR9tySlae5L7ke+za16jnIPwHhamA0bKFnGeNWQFXBP1fe9UH1gByowl4oM8m7mwWACLa4oLYYE5rvXgN5XFghUyAMUxgCyYY0CXkgcXHZ7K/1rOSLksEu8eIOvjh0/czXPQgJwLymjfQBRORzxLAG+X5XJBlp2f44xF428XfFl9/zxJnps0JtiwdY+ZB/1+BQNZrqCdk0xbVKbmQATv7DPhOzZS+xu9FozXmcc10X7xPwhz8J/f2y1BtGo16lbbLdJ7nOkvCgwliYHFw/ajh94VWCe32Hmi2k0KsGgvCgBmyw4eFfU9SSC1UCDri9Bl7en4N6HATEhToT1/oUyGIQTwoUFWLhNltrrcw4dfWSEvTF2j4NQvcWLqbO2GAjT5AoWo/oXqE21PvO04BQqmZzRtHAmUzzq6nixcnQKqsCCYg2ByKNSvU1JZhr2wXH50YmMZ+c6HOr+hjQttNsz33uFxmkqZc5B6qZr3KP1kLmdNsf26bjl13HHXuvWqpUM72EcAYAawH2WqBlwMeHCmuGL9bM9aLvthsQDucSEsYKq4h4AqJCnGLAFgAFmwVgZmjJHiQwePfCsGsnxmKQ6Usb37tRM19IOa9dChDZuh4z/l1mN0rGGvr3hqvp5CLVLlJkMzTbLd+uG3l09srFzGtBh1g4GskJ3zwYG61/70cH3IfYaK8ybVZ1E3ky5J7b5eDC6//agQDtkSNftjE+VtmA00RaX/yQYaC8ld6Pb5i4iX5ZsIuDeMm+lx+LLmK0m9BievqaAFMDDLPps0TfQZJ/4MZZYLaSq0exCqb7RXKDu4N4KsZyaslqfHr0q0mGE25R5liq3kv6+hAM3eCrJgsizxMQAKwICJDbA1bdl6dTDhN6YavO6Yh9HGHNumlpx9bAM1F5njCb9570J7G3JP8hHCM0eg+TPmjX5hQXLnBuYIQIfVs/kDAOCyemzftWtXWpubacEvhsjdfS6TfDAZmMFk+PjrKxVwpcBxIwU36m358ImpxOq3EsaiRCATmCMxMVLiQJaxTjgTufKbG0cuKgfsKYaMYqY+Y9WsDuQEUgGAHvcHnRbvJWNnZkGry/+W7ujLBrS+FCDLBUZReiluZJznnQ/Y/DhZ9uAyaYC4XS/BKADng6xsaXHiwGeUJ2O2YKPdfs2XyfoKTWYCjYWm1XFPRJ6yd1ekXtI9Udx0MIw5OgomcBYAXLDJPcfCQHws/mc7X9C2WFgMLSYSTEum8dGUGoTlqJvynrESgi0K6VXo9i1Esm5rr1Cd294CshiTP76yXAhzEZWYPdMzmqsAfV8HWaN/2V3u/Ncy+cGx9eWlGR+rzo3Fk3eIwJxojliYeXcsHALj275xdWlYq0raO5d3z9XFhQpB4t7LXPNx0ieE7ZgDmUd6tDpE7nlhqer9jL0jjQ6sXL/hM/X6mEtgdu49v52MGJvSBAI+0WQBNhkbS70T9ZzxbGIi5HcxStLn10yG5rBFv5kPYZNITUVBe2VAinvHmFBgv6gXB7IOOPcVrecL1I2NcrebHszq8zxhbrX+8Gx1aVFT2S0AIb8NkNl5rG+upqwYY1uMNr90IItBiDKfxQnC48xzgDIrSn1e/kYiD0YfZLnBUHO9Qb4+i+OzMW2wU+6ikkkIH8pcSL9CLK5Jx+eIpiUyZshR6eqM+RPjVqsLNSDZhKd8QQOymAhKa1SW83s31OjuuGAzRjBc3B++lvhqoqAhYb9bQjF1xTAVWj9DhXKADYDJybeEeA7yjZOFCRCt1UMvL480B+ZyTbkwensbyPrjKyvUHBeqPHlJZ2nXpEYFLy/z2nQZY2OFYXfYz3sD82CaLWOW3X6FGju3zVw8DgENFkPvF99qIce3q6XaH5iReodUlrv+tSyVfqZuVXWuYPH/cd/Gsn3nLp0nYINgdYjNt+6hPjqnMMcAIvwPNfoIsCJMQ67AP+m9zPUjqdWgN3X+o8AYMWdaOCNjoUxbpQnZm5foNU4tN+3FgSz3GNd70FgrgCo6LIrV1YDa5eFz0HlxHPeCsQJksQ1wh5aMgtjeGDPE81OXpAgGgOHg+96RLm3rSNmGrdKyYYls3LJNDjygkqz+eIv07dpApi1cJ/VLq0r1gw+Uvt1SYX2+qPKlBFkMVhRAiTO5RZnnjIGKihLPxDHCSb/j3hwfZOUTid1tzwdCgCZs1HElShMWJ4QPCbJCx8DJ9MD7E4kxWXxl8gVppgwmejzO+AIlOCkMFZOChWngqxPNhYmnmUwRWHN/jQ6nH6E0Z4V4QWUaDyYhRPlROqN8Jo5CkkZ/ESCL677rn4uDur8nZQMY31BAoVBzIczQ9c8sCPYc2LMDyKpS5YB0ihn12iw3sVnMomwmNeZYPnQ2bNkh23bsVDaIxbpHy5oCC/7p5u35PKqxxyQFG8bMGAAkvpqGzXlpubLhOFPA9DCP8PHG3zDiMOeWXcCNq0eHEM0T7sEvxQRYpBC6b2BHIYl2LsW0VhyDaRBtlo2Jq7Mys1wqMn67dEgHH2TZswGjZIBKHdCu7a7dUlLjmokK7GgHcOQL6q1NQJTrhQjAA0CZlszE9lYfUDj0rNapWGcvvCfTF3ysQKtrm1IFVdt37JSDDjxA6tY6WCbP+0g6NK8l7ZsfIl3b1sllyILX/dKCLH3YPfOZ2nGviPa6iwtUisbAjfSeLQxDaJAFyPMjv2eK48V1R5ka3ZQ89pSEBFm0GcqVPdtT7LMMbsBQXji+uNjGhMDkaGZDJk+2G5gylosv2Jdnfaz0NGZDwJgbtyWEqZBrCq3HCsncuGNeCBjcUyCLax8/v0zGz1sXFFzZOPhsaaZnMhTIynfc+cC58/nFiTRn2d6tqP1DvtdGHhm7St8bDa5ct1r6PbEUVWZSMyBi7xImtTHvpoJHmjkxFdMslSuQj5limA1pOwlopS+APYASZirmCwogCxMi4FG9Vfu3UrMnYAy2609vrlaTogUvdoGVBTJ2x5J7hMi9GAwWAGvUL7rl5Rlr4MkAjHnqsc5Z6Aa7DgM3rs7KAI6FgYCVMlMegIo1Bq2XG6bBjYNlc7UrqDcTICDL6tIHq+MDO8ye3a6duJuXYj7P+hdxzF4Jsoa/uEyueHK+5pPqe3hpGr36A2SR1JkYRvz0iKxZuf0o6mbqs3AN2QCWIXVMdkxEiPXO6Fk/nXA63xuYKel0XJs+kxdltvRBqCWyzrefoRabTOePWvxcsbp9kfKb4gpYXZGra9qoVB7ln3YoLsAKZSoMkRDaxoUJ+/pnFxRN01FIzKwQICvKZOmCqjfnlQVna/xnLhfAE+q5z4U947nELIigPxSDGffeXfT15nLyEXX0Y+WnpzSVgytXUtMZ7xZzIiY05hfmO8z2U5eul34968viNZvTOkgWSAMfaKDcVDScN8Rz4/c/icehMXBm9uTdN0G7mfuoQwJyBPHsQ1LQ/NCKHoluFHLfAzEUEx53fwr5eDNQ5QInQI4f1yq9tg16swKYMcDj9s0Nu6Aa6Vun7AaADNxxnGZYcawznN8FeQbuLMyDHWsxvmjDrsP1Usx3HdvTx+0RkLXkg40ydsaHcsGpqWCBFkDMIq6y3wKD8bfaWRvU0JD4/P3Jxm1yYuf6Gsk1CmhFxZeKG0j0XHiSUFwvBdghULdFx93TN0LjBZVHvs6W8dz6xjEGGqL6DQg1/YR+oUbE4crlOkO7ZUedu5i6pqjzhZogk3j72PlZQBHGsnhiYkDMe2Szmrp71vL1RWMs3OvPd+IOtVhisgSYvjh9reA9WSyRcNzzzST/zm3HJfIy3JMgy8DVw68sLworEjUe/Y9pKA1LU4mTjdHBrHbFUwtUewSbw0clZnozo8EMAaQYRzQ+vkktiu0pRry9KI9DN4uDaaoAfsz3PGeTF6/XAJWm01SP5TWbdb95KltGiGzz4/XPLtTnt1glqVk00/kRo8PKWaR37g1Ayf53j/WjsaOJMoAJMEOa4n6kcqzF4HLDMbgslxsji/qALNNn2fFuQFfzivTDSdh21zxZrHEP2e4eAVlEZ73xyVmpnIXnHykD75woj/3yGBlw50QZ9rNuuq9sw7b038N+1l3uHTlPI7gSqZX9I355zPyY/50AACAASURBVB4Lgx9ygPeltopF+7tjFDJgY5KxDzXxJ+13sXQ1Sa7VrZMvmA0Fslgc9zSw8scoKZu1J0CWeUuGTruS5LkAZD399hrVKLHIYjYzUzvaI10wb50iN3+/tUxelBIfN6lzsJrUML1jUkwCsjgu1Fi614VOiffPCos+uQdJF0OaHNLpmNmTa0MID1OnYScemp0GlnhSEsqAzANRINEfy2IGGeVcIQAW7XBP3Y9wTTnWvGZsPkI/F2GmPIM2JlH5C139ljt2bjieqOeT81noED9nIoAPMPdFkSFJ3ie/zh4DWc+NX6FAql2zmvL23I80h9Ddf50rQ887UkEUYKpVoxoydeE6ObtvC3nmtaUy6obe2t/BD04RgNf+8sWPQCgvt7grycXrK8RotBs0LghjkCTJbrG/enMZj3xNhqFAVi59LVbdpOEAQgED31wIa/VFMXnumP6/k5vKhV9Ledjpwlge4d2tAzuE2d1MauZZ6Ab5dM1oUZ6GtMdxjGfocDDu2FrYBkuDg+OLhZew0C6WFB4wZeydmUYtrRPAMapwDUOeXVAUraCdLxTAKta7s7/d5COwx0DWwLsmKhMFg3Xm0HEy6sbesmT1Rrl31DyB6Xr1rpN1/0m/GKP7AFYAMMyI/W4YlwZcyS9tf81ijEAo5ieqbxbl3WJi8XXEZG10Pn9XrXyAPDwG026JHH3YIbJl205tyky/fOkwudIGk2umEoqZyxSSwBbSO/+xuOjamlzvdz4mw30JZDFeSTwtQ4Ese04IQ4HWiudvbyhJWdhQfS1GoFL6ZtcBoAIoWiwmmCvMUeYQg/jdBVm23cyliPwxHxJM08yIdu3FDjKKCf3xizuphKACyF2zOTbtGvV8E17cveJ6TDbiM1z+Mdn2RwV2jjomLgB0qOdpb29nj4AsNFik2NGHoaSyslZsQ2t1eb92ymQZU8V2QNeAr7eSwQ9OVTPh8JHzZFD/9ulAoTwk2R4qhOEt6lWr4KpvN4N95FhkocY2HGVjxlPNChouQgRYaVE3lWOQ7f6xtI3dmnb9gmcGrq0WsC8V/2mV1sX7IxsFCo3qnpOHl9gi/jWYNx52d6NbDbBY+gfaWrp2s8YnyTaW7nUUM5SDmW9UM9Cnkbpa02/70qQfNkGalxATqrlgA8Lue2m5TLnl6ER0fyjAGCdoxgSEgL1YaTUKnVzyMRnuayArickwFMiyaNaF3rfQxz95aWd5cMz7qtvBrIaJEG86GB3MbkP6tdJ5Bz0rXmYE/8UzDy0Wcw1aHeYZnwFjPvvzhNXy17c+1IW9WpUD5AfH1Nd6bepX07AkIYsJ4e9+Ybl+YKW8HFOR69VE1qKmziVoXy1KPdfC/PH/+jaWu/+9VM1olkKHviEYt1Q8xQ4yGuVFeOPf3xMctvyy88+p/L9kApm+dL2Mub5neh4/6eZJuu/V63tWOExT1Pz6LV1rRl3ZVbOncKyGPvrpERXqvjZ7naaXm3L7sel26cvQsw5L1zvgf/8r95zXXgad3ly3jZ70ofS/Z7o6qlk9+vfcpA9l0X29tR001uNnppI7U6pXPSidU7C0ZhX57zsrpWeHujJtwcfSslGJbNi8TZo3KJGdO3d94aEY8n1W9wjIyrdz/nHm6cALTZwrQERcQeyHxwh2eR+8uB4T7KOOa/t1cyhFtW8gCXDjh/g391SLmGvHu66q5jXhemBQz02K6Z/XUh8wWVnwN7sO1wuD46z/FgfFjuUl8z04ePAJGWHu20nuVY9fT5AVEbnhkhybqY6xCkzwBvzosxtlOhPIcr9A0VrE0f3Wh1CmwigmIJSgvtAxzXR8PibDUOEuinldubSdxOMvFMjKpV97qq6xa2ZOI+imARTiRdk7ZZHfAWCwxAAR/nbDNVhuPMuBaOl3zETHu8yxaL8oxXhH8km9k2SsixkDy84fFZJC9UtL1mtaHH7GXJcCTnjdG6jhfw37c3573RcHsjQ12+srFTix7lGPtUFzLHpAy8Ad4It9lMFPzEsRF+WgCpBlgEoDel82TvdPvf1YrW/9c4EY24c9O1vaNztE68xf/qmCqdolVeT9NZtk82fbpW7tqlK2fqtuX7jiUympVlk6tKi1H2QleVCtzrIPNkrzBjVkxqJ10qJBDalVo4rYtk82btVqSz/YKJ1bl1bYfubwWRUSR/Og3HNu292AjhvG3/dQ0Ifw/7N3JmBXVuX6X6iYyKCAgKIyOSEqiIqWqYjWMbWTYtM5pwS1/lpWopQNWhBYnlOmomVlp5yqc05Zop5KPaYMzgOoqDgzOYuCymSB+r9+z973bn2Ld+93rb3fj+/7cK/r4mJ/77veNQ/3up9nPU/Zs7jKw4YOIBEYg3EiDU4wKEISfFaIkxsnIdggwJ4P0ASyfENvdoIoO80Mb1XgyscPWUDL96DOKWTGt/c1EOK7Q/CdeoZlEOjyvw0BHunhg6oWcFU5W4PN8F3SUK8SY9fZ6Hrfhg0LuBZtysMiz2LOcy34LBpsApzMcRGS5euqKFFhlisd8h911l2F6HqlzKt64qaKDDc2wBGj+7Kx1Rlg9ekDt3PPvrbGnXz4jnZDcOy0eTZfEKsBllgHsBd1yc3P2WEFcMT6wVzitiFrpcCYDj4yq8JcZM3bpvvm7pZHlpmiOetL6duWYvzWuLGcYhE+Zs60NsCKsYMFIGItXHhxSU9ZoIb9ZO9B3Y3tumbiCHfsfn0zQVYW4BEYGz+6vzvp548acBOIG3v+g7bHmamHr+5teQK8LrphiYE01lwfZAmwAbB4p/IhKQkZtZg235jitAmT9Y1L57rPfHiw+9Odz1tbDt9pazfvmdfdRw/c3r2xcq09O/c3j7jPlk0+AMaIP+G/FxrI4uotnSjDb1xFhc0R++GDkix7IL4FWTZjjKmFQEudnAWaSpt7yRFmCOKy4suqLYuZ3BWQhmx/8Ft+nPht1uiPK5m7kEsCfjOhfEOasSALMEib0E5qI5WfMvFMrheymL1wwLeGyNA3gYDBQ52GWfAnHjnAjfv5fGsj6lAyiMfC3dk2B3SwDtujp7vmvqW2oAPCjJpevc7aMcv9RWuJCmmb08rmGTrCQpFieoL6bEyAI9a9z8ZSZw4EpxxeUnL3AwrrU6YvcP/y/m3di6//rWLipkvnTd2atW9XdByZU5h2QNxmZkg+smNJDDegu7v+gaXu3XdKmz+Oo2+c95rN15LXBWxOldQzZFLBz7812jdGDBwzP1sbYGEXEEvuMHC1AiwUIEuABcAz7YYlxhoBahD9LV66xgAQcQk+uBl82m2mInPC6P5u/CH9S4f0slgRG5OHfW+Opb/sl2Ps216fn2H7LPsCz4gvdsuMkf77+ysga/Tuvdxh37u/hegQ1guzSLBevAfAvVdDm4Cs39680P3vXc+5sz67p/vp9CfdVt06G5t18PB/2MECZBEAWoo7/pdPGiBi44QeBbyg3EjwwZT8HalTQ9GdD05IR1ZriZ9l04PnPjPlgyx++84wQ5DlA6mQpfLfYf3WB1QsUKOH9TSn1QROljBNvv5ULMjKGtwCWWLWWPx4xuJJHrg0qBZaA2RtaOXbokSFvuL0hmCwOPVyZf13d71UyJoFyOZGZ2xojQ0xNu+i4qkNz/n0LlF2sjaUp4Oi6hemA7j63qd3SXbJ0lrlCdNtDUX4GEOlefVrbSV3LvpcfMLuUWNQAEe6WD0/P8ONHNS9wjyJqUK8d+WsF1qALPMQ8vNHDVwhLpRoEZCFThaBW6PTJ+7dQgwJM4aOlUSGvn4YIsCJv37CxIWIM2G9JIYkPVgu8ps5f5nr1KmTW3DRQXnNvdG+bxOQhUjwwFNvcjf88DD39UvnumdfXu2O/sD2bskrq9wH9tjGvfDqGvfQM8sNdCFOhN16fdXf3Vf+8Jx1hNijEJQAQgihTlWosxSCEx/sxDBTIciSmwEbXGXv5AJlsmYLCISO9xXXQ5DF94pPmuMO3s48khOoG8DLD9VAVqiTBYCa/djyFj6pQpDl623JBUOtUV+kKQffyjtGAE0pdewQO/nKwStgmhMzuiG4QuIUjRsPFHD5ZvZjr5voGHHHzttu6f5w78tu6HZd3Utv/N2U5TlNS2xYlKhQtyFpp9ZWiiUP2gn3GmwgRepGpQDcjgyy6K8j9+7jECelhI4KsgBXZ/7z4PXqy3rgO0rXTbyd+nVxr65Ya8wVAUZZTLBE8TBT85asLCnDb1ky6kyA0SrdAn7LLXp1jTFa18951ZhlAs57u71vU1OcJy7xfP+hzJ+iFeEbcYbe2vM5lUEOQRYsFiBHAAgm6/VVa02cmKWThfgPKRAeSiYcOaCik8UzRHqALYAQrBhMGOCItEgX3WbEiCoDIE2u6ABZE44caHli4kMK+D6wI33pcaXMu40lbpuALBoPESC3DNG9gslauWad69ZlM3t227xXTDxIgPVCfwvAJQDDxKfjfJaH67YE3zcTYjdAig+CiOODk6227OymXrPAFgU2L98ybhZoUseHOk0CZz7IgoYnf9LlVh9AwfdO7oMs2DC8uwN2CGKYfFbO9w8V1oO6snhdfOOz1gaEUMEe3TFYPYJEmBJBSmcMinjG2ftWNVSn+hclbiO9UPmYBR1ghMFAFnLfZQfiQQAY4g3+f2PNOsdNGAIbAECUxV7GBNko0MsCjBVddunzYLl9v2/d1Wprgg/mlElRQJH0Uhb8jgayJCI7cmQfh6J/PaGjgSyYupM/tENF3yqsMzfqWO/G7tvHXXby7nZI4eDC2jfm3Llu+aWH2FrC3EFJncMsYnsU3TnETJm+sKRecRZ6rN3se3StZpy1j81Lu224zRbmF5DvAG0YLz3zv5+29JibHJIE5lQ+LKdjS67IUI/YsLVFhDGXLcI2QPwGsBGTxXsBJ0SAgC6AEGI5gSzA1FWzXzSx3+RP7OQQGQ7m4lT5JqLi2U3Db97lBvftYmnAQtllqCMHuKl/XGBiPwAYLBi6X4gPSQumT4rv5l7nnPtbsGu6WUh+eTfni+zz9pZWm4GsehpCAAagYm5oVq8zMZoAlg8exBwNOeMOy8oXGWb5Y4K9IZ1wMOTpZPn1ACjtc/a99ggmiwUJVoY0uUos7+cSL/ogy08nZN58xg4AgUiTRW7w6XeYzNyuT68qGRH0g4BfFmOmNlB9mSR2tfeMEbkAizyKPHmGytcAKcDS2GkPu8F9tqiYZKB/AJ26eGBXzqfNcycftr37xa3PGxijvQFUAlm+c2m1TdGiwtYQn1JWNstPH7itO+VDO2YChKLYxBSRIWCytX3p1bM2+N9IHIjuUZ6uS15erQ2g8/JPeZ8HrpTWJsff6q45fS8DRmN272kMMMHWlDPuNH+EHHCk08iaRnzWHtYw5hSMMt//4F92dl+47HGbowAu3wgp8YivW77MSTb56XOWGpDLCkUytKSf4j5J69px5z/QapdWYi5aZLULIIu1zRe7me/eb91tZUU0h24VAbADQ6X6Y04BJklAaMywXqYk7zNeYp6mfnJnN+nqpw08Aai01iIefGP1WnsG0Msy16A0JI5k/JAHumIy4ZAynjeWuB0SZKnxQ4DFcwEP6T9J/OaLAbEFw4D1A0Bl7vcPWM9mVDWQ5QMfygFLRRrQ4AJZABjKU7oiu517YFGJpRKQqQayQv0vviEu5SYt+W5S3fx6AJQY3LLHBcPl5yOwKSZL3/o3D2MHd6OmHDjRfXDXni0M71HW46Y97H74rzu755f9zU7UnKB90MQGwEmY9pDjWok8ECn6zFcIsopigHwRZ5GAk7ZHIRsRHhtErVAkmxhzy7DoesaOs9h49YoDa6XfWgA6tk4x8RgvAEp09WKCgBRzhrn2X1/aw531u2fMnQzsFWCLeVe51bt0jTHGMFd2cJy71BTZcRB9yQm7ubN//4wbObC7sWL6npuHIciC8YKtnzx2cOViT1he1rfDzrmvUBMxsUxtazJYAGAU3GP7KGwXmCqYJJlH0HuAzXX3veIu/+Kelb2LuAAbdHq5begH4nNDcPrEERX7WwJnALb9hvRwr775dzMHUbph393EhxIpSoxImjBpx4zqWzHxwDPAIGCONBE98pvvAYHvVZFhhwVZWQDLt0WF4rbdiCjfAvRFZXoGjcptPXkRzzL3UA1k+cCFvASmNKAFlEJ9L1C+dBn8d8SHshdYk1jPnyA+OCRP/ubEwmYMmILho56hrhbAT4yeyuWzefUALMrV6CYfWttmUss6MIstypgwdJyQfZcd+i3n12ojMXkSVfCd0tQNw0bLrLxCMUQRYrRUkFAk6IkxTNoeAQdgFx0rTBLkgdIYABLGaQ0TA/WUI+sbwBU6V6F18Lz0Ja7D0Oi4g7Yrmao59wH3zq8PM3AFEGLe4POPw+RVt7/o3n2Xw+FwW6MQF5ZUK3YxkZ8xFt+f63p27exGD93awBXsVQiyKBcsGmAu68avyt0a4yzLBpXfTq15aSXGRENen7XH9771+PZYvvZSpg4JsrIAlqHoXz9pOgDSZwJ0wXoAqggS0wlgKJ5YKcAPbFae3SvSCkVw8hAegiy/XPz2WaowDRYrgbUQ8Pm6WWLpqim+p4CsegEWdWmUFZLCtemu/fYpOxkj6uNywMTfPGUiChZ9+hBxK4s/p2XAJKdiFnjEESz4KNHKDxmnbHRDpBQPUON9kQtpCBAbtR1WrxjhsKn3FeIHLsacQWvozNSzEKJnBSNQTYxaT5rVvikCPBdZHtKqF1ypHHaoXLPObdVlswoYEsgyG4OnzDaw5Iv5AFDMR4kLWZ8Q56NjxSHuuGnzbN0FPOWBLMBcXiga3OYpwTc6f6vVJ9ZEQ157NN933BbokCArS5xGF0hUyAKASxY2aD8InIU364gj0VsI4GLEhZhfIPjsUFhGsVA+kMvSlRJYI96CaSUldQyiSiHeNwMRC7J8hk/iQpUni72LHc6AFvSb6g1SAIWRojws6hJVIMbgxEvgmQAzbab+5eaS3B8BtGTeg3YBYMkGGjomhKIsTPuiQtUd3Z07nnjdsVjHWMMHKBCv0Q2zKOATo5fVWhtRzPgRsPqXA7drWM8qJj/FKVpHKCXvMG6jY8UHWQ8uWWkAibll61CZydI6hs6VFNPFVMkll0AU8+zgoVu7n/zfc6ZDybwEhDGfmXPVmCzpb+W1RVEHCOVTy0hpUQy3Xyf/NnBeXZvvN94W2GhAVui2hlt9KO2hu3Pd/UuN4ZL9pyyQlaW3RLfnKb6zOS0v25TKEstp6LBQAeTQlZJOlR9fQC0Ei/gLAzyQD3S9b708FmRlgbkiQBZlbWQT8tkT9ERQir3gM7tYX3EjcPTQnibKwLUHxkkvvuk5A1uTjhtsBkfRqwMU4zT60lufN8X9i8bt6sb/fL7pwNFm6JDgg410GimrvwTUurEE8IThA/wAvKR4vceO3dyA3lu4PXfsnizeqbX8FKmY/fIvSoYIq4UNDbLaClj59S8KxNa7hbBRHzlyGwe4rPd2ZJi3/PhJZMfaxLzS2iKRvf8dwAlGWEFK7vwtkT6/ZfWdtEmHNU6+/3jPWoSej2/+oVrbMLaP/dEDUYeW2PbNYoxbQzzZBFixPbLxx+tQIAtgULrS39KVjSavuVjZZosWtw1t4i99y435/hxbRLihJpCVZT+Lxca3yg7IYrOGZfFvHopx8t3kkBfPuWqbZQbBbndA1a9eZ6JLxFroSoV2qWSxnvJxo4M0w/zJS2LQ8Qf3byHipJ10M4g623XtslFTiQBIE30uQGiW25nYod8IO+QveOhqIArk9AzgopyUWa47OCWjVEvgHboh1AtAhiKtbQKr1xqg0i0pviXIX1pRV/FDUWFsW7VWvEYvIKhcefXaEIAD4A0g3dCMVbW+aY0NOG8csEGjyP7B3bYuDFjl5dle37NWIrJ99LmVhRUx1M8qUreRQqKDdeukUe/5viuswzp4Qh0KZBXZ1lmnNTuVlS2ex+QFePP1t/gGIMWGL2o9L51q+flpp5QpL7+i39fLpISK1ro9CMCEfbK2XLLS/ezE3dylt5TMM8iNEcwWYBpbWoAsbhQCFkkDYMV7QskMxDwTHXKaLgKM+Owb/XzxTc+aUj4MnPwk8jcndjaIWY+/bmXFHQlg0L/tyPfomd161kgrr4yqwtSJCTCnu++6FulgF0yKxTB62/XYrBD7QnnKwfX2dd6Yk8kFgFWWErcMXdJ20sfbqW8X28R4BjCXjh558UxzUJchmJdD+naxDVABxV0OOiveWmdpic3xTaHQD0WZyshrh3rFgdSVuqQclnxTC3nlSn3vX1IJv6UvB23TpcJu0dYw9Rw0q7Fbdjv7pw+7O598PbUomfGzROOwz+iBxYj6axWimpK7XcBZta6qeZwS67cm156UtRfmdgI2kDFPu4b7Ua2y1mIVS/20RWZ5dIPeN6xdSMdspIm8Z0HWRtqfbVKtVN2JLGN8THizGP1qyQSGFGh7devslq1cW7kOrE2WBVliB22OfEs6BDZeFnuCxBVFKDH77Bv5cSGBq8rooMhCNoslgLDEmi60MiDupLzYHIKxk8FURNqyfE3caYAq2Lqz9jHQRh6ASANb5XQAkXLKy/8YlWxEN06DJkb5vl7dFQCEHwA1O26DAnufmjpWLPZmksQsib/lPjK8t3v8hVVWf9rT9O/OGG79IJaWfNTubKjLVq11K9a8bZcn/HDTvGXu8RdXmVHbTTZxbvp9SyuMKGJoOTUuYtxUm5iNikSlT0X6zA3GVp4ojnHKLWZTWygDfJXPvEM8/ropuRNIf+r0RZbmaUfskAvkYI0Zq1lpy4QD6f7khF3deX9aUvGZmtU+ph9b1qcs2rRDtbHeSF/XukUo1Y6sS1u+OSDfRVt4g72iP/f9udYf6Ozqhnm18SV3c1lqL3rm56l0UG1hfvk2KPVOHkVCSVCbbD4dINMmyAo6CdcEONKMDanxY9PtSPHyxEiIP9jsEAPhQ62tQiMLKGVmEX3qopZ+/rSZyzYXt7DYjGSE0X/PBkQgLgurGU49Y7j9b4r7i1dWDMrOeny5u+z/DauwY346gA0WbcCHjDo2qi8Vq0OC+OwrVzxmt/uO2ruP+587X8z1o1iP1W2NEeqI+yRO6Vx0WL5qnXtz9TpjBte9/a7ZUqPtaEM2BOkZqb3YqP71wH7usedXG8givc02Lbl4gQUk8H23LTa1tMQKqZ8AC0XfdCPtai5vUueGD7L4ls0XNpfNPCuYKsK0h0vjMLBXJfDFO4nuw/RpD95lmWDw04ZFlrie9GhXDhi0v91oPnufyhgmLRjfMPggi3dFim6r2c6CreXQ+Oaaload8/qFQwR2sKrpzelSFunIvJDS9E3zVLt9nmUSCD1eQLFsPnLYBIz6IQRZPjCqpm/s6zeH/nZJO8v2pJ/nzfc854YN7uneXPV3+2fjvW83N3/hcvfhA3bIa8qN7v1GDbIu/vMid87VT7nzT9jdDezTxZ1z9dPur989wPF80Sur3QUnDnOHT77bjR+zgxt3aKnzP/7DOe78E4cZO7HN+P9zx+6/rfvll4a7z10yz11370tuYN8t3bjR25uxN76f+vun3IhBPdwx+/eztH71ZSymd7H4HxnZx/3H9Gfc4ldWu9F79DY6eM55B7mdT53h7j/voCQw155HXjUxEhv3mR8bXLcBvqLr3CjIyrIl5d+mstPq46+XNvNV62wj8cFRz1NmVyh4xgILIJsWIk0C7FtJ6R/DjyURYhZYs4Xu7HuNuQCwEVJP+nI3g32pR59dWbcyfh64izENkdfPtAHiYEAqzAaMSN8em7v7F6xwA7Z5n7U1oJRNWd4gxPbBAsII0qb45bvjyTeMDbv76TcsPhsU/UAQmwrLA6DjW1jQRk2V+PWLtcqe1yb+e/QZw8C4mjR2UAvmiTYYUnap45to4FsfYPngJgRZyoexiqV4sWZ+2qZj+v39WxRJcwNAy7sQpKkOiN19n4ZhvYq6vJLlqkp5sZ6dd/3C3MOD4tOn6DPWstMmQMM3PnAxkxknz6pU038X2lGkT7Oe6eNqF6F477ukQ6fZfxbehJdOMHGybp/XyodvvnHx3a7/Nlu69w/v5wS4unfd3PXo2tkdsGe/lKG9UcTdqEEWPdT5k39xa68+yl018zkDPk/9dIz73E8ess67Zcr73b5n3u72HtTDPbToTQNgfU642f3qS8MNdPEt/zN5BMgAUVpYYLz0Pd8AsiZ9apcKoAJszXr0NQNi5MX/gDMC8TemwEaEKIkToCxQ839rGIist91YPG94YKnZCOKWH79ReqWMgI0bHlxqp2XVAebtP28pOSUHlFz7tZHrnVT9a+osPvS53d4qn9Z9kEVcNjOZqkDBf3rZ9hBX5tl4ABLoVbDBIxKrBrJIBxGkr4eTdwlBjCIsFIrVRQRtSHc8+fp6+iyxluuLKEdrp0E9YbRufPDVurJiU0fnrF6L37UyFUCBmYLhY8xwi5ngM0qAeWzOMd5lvoE41QAW73yQhQgRfUmxTozXa8r6jtXSJg27JPTbEotLGln6qqoDh4taumUcJnDtlMo0+e3HuDzn07vkmgKJUYOINTTqgyyxS5TJBzQhqNlQICsEUr43EN+It9owD2TBXq1YvbYU/V3nunft7FasWmv/9+i6eV3zpyN/9J4BWQAcgBag6br7XrY+g1UCGBFgs3AWTRzCH7++r4EsGCqeC0QBsmCmYMPs2XfvaZGWQBbpAswQJwpkwV7scuoMA3MwWxtbYAH0zRZ01PpRD4FDgMuzr63JdLbLKRSjqSyUbGYsimJFYEhCJov2YANkk2IzIT4GHQXIBNgQe7GQ/Xj8ru78P3NTtSUjRjqAMUBYuGH5StpyW3THk8sLNQFQq18BrYjzAKjtCWAXMRbr2eARSx08rJf78F69K4r1UuSXcjHA3BdzsukpTslrxUJjFKRvCAjxzTD4IEvMJkwnCuVirHxRng90aon4ZGyK6wAAIABJREFUQpAlI6KUB6vvAnEwt9jZIkjMqPZGTAh7pri+CNHvk1iQxTf1ig0BVxymsJcVE+jv3935orv0lucyFeI5eF156l65YM0HS+QrfSr+D92b+bfV2wpk+aJNyouvXH+dyQNZMW37Xoqz0YMswI5YJMR6nzhvjvvKUYMMTL165T8ZkBJzBdP1sVH93FevmO/+OuX9br+v3WZgiO8AT2Kq+BuxIsDswYVvmqhm9B693JUznrN4MFz8BqARBLL4LWaN32zSbMaYUuDGBjT7hcfvat9w+pu3ZIWbNLaluQom3sU3Pus+tm8fswVF4FtEHCx2tbyd6/ZdGAcZ+8hB3e3GCmBBwUwklE098AzRCYBTgQUd+T0K5iqL3qEcKfthekZcQAngQJS1P9kwSQFIYWG+fs5SqxcLEeVSeGvdO+7Svz5nE18nXlmc5lZe7K3OIiY57aPNkE0SMRZl0u8s5Xv1Le0lw6u6beXfEiNd/MGhg0S7+xssaYRK/aqPQE41VyuUkRuR6HvpQgCAjTHMBukHbcAAQm7h4YbFV6yGiUP0I2aXtNErq7aRkjZxrp/zqlv06hpnbq1OH25tqH7j/VW3vdRCIVv6Z/Jh6RvKJE3pusnch0Cs5hjlRgxFm4V1AIwwjpU/cbg1JdBD2ogOZZgzVnTob8DUiWCXIU7e3XTBGDvMA9qL/xk3ystEyBfOM0aT9gGAYMATLwYwnMyRM37zpIFvEzedMtvSF3jyFcwFehBV2zo1dGtz7sxFAurNmKMNeOczUxoHPgsFyPJ1qyT60/dh2qThiwl99iycfykgi28Z5+iC0h89ttzM3AvBErYWsCev8/53UYVB4wBz8uE7RuXngyXKR1tLN0qAhrkA+9jWIMvXx6Is7E2hsn4TZKXtHhs1yEJU9/lL5rl/HtXPxIEAIBgo/p94+XzTn0J0CAgjoCsFqHpw0Ztu/KE7uKm/f9I9/dMxxlbd8t0DDFjxLQHgBJjiH/pd/A9rRT7H7L+t6YABvBRXeQhk+YOZOEwyNl6BDw1ko/vLwKuyaD22vMVk9Cln0giBGd/J8GkW/avbIsTje/QCtEH5+gLh0ALoHFe2v+XfUFF5wsmpxSa0LUa6chvEOzYRjMlmhSOG93Y3zXutYtDV/7YR6/Vp06ZjxmZDRvmYsaabeICKfb59r1XIZyGkYxMqKUvUKTGSrzwtlyv+Lb+wpRBNicGRkVhETRd+dtcKOMWshVgTbfICEKEumuYE/4vxg2URIMBbguzcMacUTwwRcUteGEp6QtTr+rmvGihT2ro9qrrUsreWpYeoW6iYJIG1PPPoge68Py+2cW7AZ/etTcwMsAJIqj044ADwAF+APF25l884QCXriFgkwLDMglBW9U3IPOmmqkRzjAHyZJOnLeS6ijT8b/FleNi5eJ8oidi5AUuZJApkrfLTBphrbOXpWqWCrLaYgQJ26JmmGIbV7UHaDDBfOhD3sTEvn7IyUSOD2dSvLZgs3zUd6/dJv5hfMeKtNq91U7It+qW957lRgywWozdWrTUmCvAD8NHNQf3NZsICR+AZcQFLdm3cU1hn8KNPpTSISyC+vvX/LtngKdnk4Ts/nn7rZginhRAgCPj4k85XkvSBioyrarDxjYGt44ZkOqOWa51w0rChImLwgVYYByVJmU+g/HiGx+m1z2SpPH7Z/UUjBFnUi8nNBsFtO/8KunQZuJEjOzKa5JQFVm7I6XeYM+mF0z6Ye3291oQkf5iF5avX2qYW2vTxmaosGzPUw7eczfedXKeK6QDSh7kUk4jvONmaUZ2lfE05+V5mBPjbbO2U7e2g6K10Vv3tbbfl5psY8GQDlL2usK7aMH23JoAW8qAcMCwCG2y6Mx97vYXujp+ewI9/VV/p5/mm88GOgEynTp0qIlRAA2WkTIBCFnuxY3zLcxgef2wKPKkMuGTyAWVo1kBiLIAIZjNgDSXCJX8BkLCs5JN12xDmipuz1XSuaGfqAajjRijpCmQBpGAzYaoAKpQNpomx8NWjB7g5C1bYWPAV9el/uY4SyOI9GzjBV1732SjqhYgacOfHYVxRJuY/gfamLD7IkqN2ASz+DvWtANFKmzSUJnFvPau0dmQFgaxQ3OjHzZo/KhOHR6XtM6P6nrZknbc9YfX65jz8b2gLfz764lzqKxY6ZD2rrS2+hxHWeYA/ATaLw6QkGHqu9bk1QJavWJ+lDO/fHGRd1yHbFxlq/fV1y1T3BxeUbom+8Noa12PLzq5bl83cCvxkbtnZPffqanfgsG3czHmvuK27bu4OHV66cLKxh40aZHWEztMEDEGWrygplsi3p+IDGD+Ngdt0MVECCx2bsECRL/sP89KkAciM+d4cW2j9b7URAgar+Y3021rp8SzrSnIWk1Wtr2iH0CK+Fh8mOf84bYWMX2rfZzE6/oau99p82RRgPmhLXZcHhE29ZmHF56IUigFsbB6UGyDDRotoBYDCBn962e8b77leD2OgNieO9GwoD/3Cpkw6UrDfedst3S2PLLN8AUeIlPSN3w6I9zqVHaUzfrRBAmjYpAACPbtuZiwOG7e/4ZkCf6cSO0Igrh1EXn3L8qUtGgFZiPhkGkAgRzc3fZFkFujxn6kM9BPpqO0pM/Xl0gN18EWQPisHq8R3AgWhpwS1J+Ij0tqxdxdzl1RNPKv4jAVEhbBSgA+xW4xfgLc8L5AfOnkwu7yjHPQ1wEY3URG76eID6Qtk+X0dmj/QWKTfmSuMVZi/8JafrwQPe8ihQ/pXpO8DLL9ugLustH1xJHVhrGWFmNuF4fyhfQA8gGmAt9ImLV+BXnOX97Q19aEtqZ/AFOJULqHw3D9MMU40B82bx03PVm5Oku9pR+xY8zYkdfVZetpcIkLyZg6Z38ePD6kAmixzDbWeqT1jbhfWAlm+dEV7jsxL+FKJWvlce9fzbta8pa53j/e5vXfa2s19ernr37uL695lM/fEcyvcrtt3cx/Zbzv34DOvN0FW6ibVjF9fC2SBrPBarwa4Jqtykr/DMA25/LFbRGV2x1dmDEWGmjSkR97EBaT5AMlnj6QLxaREv8cXT1YrO2WuJS4EQLJp+TphfAPIygJlOnFRF0ShITtXT29osxUTAygBRAB6EN2wOEsEw0LOb2OrOjlb4LVB+aCD9iBd7GfJLAPfKg//1CxDjtog+JuFWIApPGHr5iF1pawACspIebMYAzabMefOdYP7bGE6Wdif8sslXZ4P7rqVmTrw0/EBlPSAAEWUUSCxUZAlURVA809fHeE+ev5DLW7HCXjyvy+SzAJZtC99Q5/AUulmHO1D/6CM7YuwSANxHhutQAtjUY7Za4lAU8aa34cp31WL69/+EwiSraRQ/AswZjzXYpV8kEX7kJZAVhbAUrmkaA9oK7kM+wdj5SvX+6DXr1OsuFCASfOH8Yd+H2uATJqEIMsXMTNGdWngoSUrbN6K1RQwlQhUc5o6AegQfYoFVr4+o1qtj0LVj1DZXYBGB2sBodZgsvwDdshkaR9BnYB9g+Af7GXfKwRZ0i0WYFQ7mERo1Vo3qO+W9r9Uanw7lO8FO5NNJithpWNAEPKMlaYMnCyQpcklZUiBIkSIBNgMWCVNzpDJgtnx/S3qhMJCwUTwv9XGJZYKxXTihw6ps0BWFmjSpGQyA/ZgTpiceSCrmj/JaiDLn/xZVpQTurUSNQRZLNa0g7nqmf1ixVULf/OOjRtF6hEDuhtLAdCReE9K2CTOIs7CLvtAPsiCeWIzB7jqe7O0fPLuLWxskY6vhK2biNr8BZBCBiNsBwGtnpgl+ewuxpz5PiPZUBDZitUSO6D0ASjkjd4UIAygxsZtitnlW2d54sJQd0usEmOTTZ3/SZs2Ix8fLMQyWSqD6nsoFuIHdDfAwDvaXeJRREgAK0AFAITfEr3ZxYuyOY6sMUUZYXEQQVFOwDisFLa7HlyyoqIwL+YJJ+e6PMD8OHa/PhV3K7SrRPG0Kxs4fU56WcY/K3OqfLNPYlXGkYCWLxpWW/AOQCKr7qqXD7Bk+kF9ylrkM4rVxhVpZ1l7zzJ0Wg/IEsCXzh3jFGYPkCUQxP86qFB+xu6Y3XvaeKd/dKlk+pyl9i1rCX3IPEWUq3WANgjF+LrliciVMYW3AN8BdtYYCUFJqI+rw3Jo5NMHWQAv5hl+cWkDQihViGGyqNPeg7qb31u5xxHwUv7EQVRIm8D86aAh8Kd86Gfah3KqTN/48LZuxJCt3BadN3XX3f2CG71XH9d5007ukUVvuH49t3DX3f2iO3Qv7AiudbsP6OEeW/Km7aeT/63lpZt61u/2+k0TZOX0zJhvznZ7D9nKnX7sLm7atU+5Yz7Q31107dPuX0bv4H7+l4VuwjE7u627dTaKdMSQkuuQEy+831148gj30ILX3QG79XZPPFfS3xrYr6tb/PIqt+jl1W7yZ4a5Qf22rDir9k8Ymlx2kl6y0kCRlMwBSgxsJoDk5AIoMlYXOrQWs4UOAAE9AF+85ov3rJwsqOce0OI0mgWyiAsI8kWXopdZAAAmfjmlfJ/FTNUSm4a6XeTrM2bhFWM2E9ykYMOGDXSzTTdxPbpsahvhjr3fZ23wyHMrHTpRe+34D59pPsjSYs7Gi/4L9oXkexBgA1CiXPQHgEgbGL8BqoARX5/FBwo+yJI4ghtfsCtsirBNLPa+jS3K7IOTEGSpvP6mWm1oSw/LnHCXwQZil8tnv1gBgmoLX9QpXSl0hwARiLUQj7KJ+aIYwIGs2GfdNKQeiF1oI9pQwAkwIWvkYgPZnEkLfR42M+KK8cTg6LiDt7VxRqA8gDLKHpob0M1JKdUbY3vGnbb5woQwFuQP0hdXIsYMDXeG7UqZ+JbNm3HCmGM+A+Kk0IyIl7qasdly2yHWlz00wBeeAviG8qMUTbkQ12WJflUGn8nyFdmlcB4yS/7NQ7GytIUU2kk3FBMDTEmHPqkV/LRDi+98J7aL3+E4jWWybM0pM8G+GFD6e4wTH2RRJoAVdZRjeTFz/mUKxh7jkvFKP5WYqreMBaX/TV+zzHzpogBtEt50zWof6df6a7wAja/XFOo6+SDLT5f1nQtS0g3TuxiQFZavpO7Q3x6HSvg8Iy/aA4Cnsob7hdLk/af328Zt0bmTgSj2umPe399+z3q4tD9e+dfF7hMHbe+WLF3jjty3n7v+nhfdaR/bKZe4yNmm2/XrJsjK6R5AFnTnqN16uatve85N/szubupvH3OTPrO7u/Lmxe7yifu5np+63p3woYHuwQVvuPEfGuim/Ha+O/YDpYG7x8Ae7r9mPOu26trZwJoBhFVr3YRjdqkKsrKYKYnFSieakm88TVpf8T0EWLa4nXWP6VkhUtNk8kWGmjSAK7EJ1ZTjw9OTKGeJGlGUpAyYbxDb5DNN1Zgp3UgMAZiffthVWrx0EtR70pKC+PPL/+Y23aSTG9ofyrp0AmRBlrNW3+SDL4rQ5gWjwhV5U0797C62ibPZsND7rBGLMnkSh/hseNowAb++WYEskEWbAea4ccf30oehvGzQpv9UVoYWGPDFhf7mU2tIq17aYAQ2YCBCNyvS2fJ1pdQemAuhfiysAGmd+rWBMZZ4Flrvpm8AFJSDABjy2SkxHhJVSiGb8sHcmq+2sgsW9Ylsj5Ee+TIvAIdKS6AhZNp8MZY2fbUP/YfCM8BAdsyqtatAFv/DAhrjOKCbsUmUhTSYb7QH44e+vvaM4e703zxpbAJjRuzZtltt7m6c95qBXUAgG3ktUWUWyKKcvkJ6CHgklhbYAeypTUPFc/+gkMdQkl6Yts/y+GMt1M+KBVk+k0V+lO+6uSWn0/S9WGb+B6ACwgG2XEBhzOugAjhC1QFjqjrcwErTNxj5JZ7dcv7tU5V5QT8Cumgj2pfvQ9Fo1hjRGua7tNF65+tIaR2HySbdEGQxpsJLRn5+1UBWqMKhm+ykJabOVzFhDHNwwXQO81fvbL7+5vCSWY7y/KVM4w/pb8xoinPqdo2KCi5cE2TlNOiJF9zvLjxlhAEnGKh9d+npdtimi6H0mQ+/6mb8xyHujF88ZO8AWIba5y01dgvkvnwl/pvK1m/LeU04tmRLq7RILGgBmPxnmpS+iQVEb9fejxhlfsV+idLIAlhij3zlcYEuASafpSI+aRvlf/Y+ldapxWRp8oWgyp/ckuf7IItF5KrbXnTjyn7WuF2TBbKqKcqrHiHIqmeOUFYWYxZXFh4WZDZpxAmwPSzigCpOyWw2od4HG2LlptM2W9gGzQbJCZgFX9bdadcskGU3GftgQuB129QBghJv6eo36SGC0q2yLJCVx2TpRqu/cYuBkTNev/0EHrXxwBaxKcO02K3EsrFMykj9YZdMJDGwW2Y3UGbqMHpoTxtjxKN9+ZsFnX4ASPm3TKUkzsYIOLbba2UL+WRCP8EewUb4oDm0cRWyfwIFvh0ssRS0sW7PEa+WqxeBLKVP39EGgEn69JChWxvDRRvyP+KXTx7Qzz310moD1qd+aAf32ztesrpTftoS5oDxJntYtca0z4b6YkXqrw011NETsNVFCinkyx6Y8qNOzAv1T8zckviX/g2ZTNoXUSjlYQxpnAhQAkprWXwPQRbl0SUMiTMl5qct6Qf6gDKpbWUomO+Gbd/Vrf7721YtzTfp78m/ohTfBRKpk0A8YzEUu4ZtxLr40OIVNmZr2TG0tr7xWWsTmCryY41jLclrF+0bzI/Rw3quZy+QOcW4EwMWlpG8AU4Aq9DWIOWY8scFlXRJh3VKc+Lae14yIoLA2OfvEw7b0U35nyfdh/fu4w4c2tPNfOS1SpaKu/KtdeZJ45ElK9wOvbu4mY+8at/lqePEjMH2FKcJsnJ6I1TYw6wDrBTh9ZVrjY0CYAGqzGZW+Tfv9Iy4PLdBWI6nbAVMzIglCsknD6tYARYIksK7FBJDXahqojby0CnEmIauONItLfIEMUwhgNLfWdd2azFZEhVSh9mPL7eTmOT+PGPxsJtAZaVYyfEpBwtQKshSOYsAWaVFaqGxRvQFZaP8LKYqp8QIbOYAXZ+uF7NIOmwkiHoUWLR8cwx+XMQZ5iD3sdcNJJAHoII+AtiRjhY9sT+Ujzgqn/IhXR98tKeFJqUstHeW4n5KGkXFjSmLAIrmG3pWBDZMxjbjnr4ZtVMP98qbf7f+vv3JN9yeO3S1eAuXvmW6i6V+LfW3dLGkp7UhjewW1XatkQ794ZtJsbW17EJIAJP5F4J8vtNaxDc6EK3829tuh17vq+i8ldq7c6UfQjMN5AWQ4XutEe/1vpnyP0+YUe7Re5a8mCx+ZY3tNYTRe27jrrvnJfOvY9KDvl3sf/bVjx+4nZvzzBvOvfuuxSOdCf88xB17QJxF/tYYX62RZhNktUarRqZpog9PaZDPfDo2vLYrPSoxRNJVqgWyfGVGO5Hu3tM2c4yI6vsQZAnEibamXLWYLFMM/va+lSvIUhrmf4CjqHfylS0Y0jSR0kcG2KbC5sK7LFMW1ZisokFWZLc1ozVboEULMB/lwua92jQCo3mgNO/9xtp+gDXfltfGVM8TL37QXfi5PRz/y0C3D7JmPVLy97nolTUVkDVicA9zVQSTBXFBAHyRzsYWmiCrDXsUAMSg5JYKNK1uawCaYEoQzYheNmYDY6plFggzC/wthVtk6LK141cJIMI3iF/8ADtGkE0eTmjoA0muznueSazE34Av0vEpb9JHvAWDwunbbtyUvbzbxCmLf2TThnQATaEMn/rxPcDMN2xKPWkXyhkG0oIhCt335HWpNkXqc8w+JVtEzbDxtgD9jYiIsaVLEdi2YswxlsUWScRr+nzGfKyx+NgO69Njc3fgLlutx6Lw/rhp82yuMI58d0VZLUpeEgXqPWnwHPELv/1biSE76bOgfO9/y9/MBwAfcz40h5LSw7IJddUXhrm338HUrzMWXOwNhyF0BHFIjZhNYk3qgfiW9zyn3QnYgztuvz6OpDiUsQmHosmU8nWUuPTH7MdfN4lCnkHWRuokdQf6BPdi1W6jkgd91KtbZ7sYJHDDIZe5wLix8b9qXQv3UrXKJmmP7/kky1wDaaDwPqAPbFbJpIM8pvBOfzfSDu3x2ybIao+90ixToS2AUi8bKiI5/pd4QZnoJluhmTaQmDZuUzj3nAc3kGTlUwFM2kFiUL1kU4Rd7CigU+1EPXxXMGE7sakIwPvKuSjsA7xQkBZA4aDCgUW3+9h4ABBfPWqg++O9r1g86RmRP7fywnZkg8NcQJYYCZAE4MBWWclkRHcToVN+DhPoCZnng7JhTOkXAcC4mODr81GW0PciStwa36RnLnu22cIONrU23qyxJV0z9KWkSE56zCMOVRxyOHTJgCqsfO/unSsW6r//yZ1c/57vq9wK5cAm/blqyvy0KaGRMUgaAFnAahhoEwN5VSzPFzHHNJbwwQnI8kOW6Ywi8kRXVG1HetRTF1ay5oMvYuU7pByA8m5bbOpWvvW2Hbbp51p+SIso93shjSbIei/08nugjiwUKBHL+a70l2KqHt6qi/mmNeP4N7q04cAEKsRumnJDAgOR0h5+3XwlZDbYvEDZBDp8xpNr8EWGLICjK/WySq/8Skq9JdMIlAnAcsKl8+23r9/DLTWYTcpPXQFhslXFZuPbNCMO4CgE7H4dYXNCplRmOfgefTw2XTZ84qKfyRguKbw/ZTcMuWkqF0GTxg62226+eQqxy6Th35bMamuAC8BOOofcdEQHMWwvfavbklJKp6wCWXyHztnnx/R3v5zxgoFS2uc/Pr2z+8Lljxu7zTM2by5U+GYusjZv2oPbfTA+hFrudfy6MbZhy0z/s6yblTLOZJeMb8wmWgSrzWEEAMd4k0s2DicCsb4pi6yy6GZvSjlrxQ3XC3+d8D1S6DntZLqfS98yNQ3pfvbu1tmtWPO2AWNcc6Gb1gjYLap+HT2dJsjq6D1YZ/lLlPBad/GNz9pEu+aMEZYSm8519y81Nw+VSVkWm6DQe8XsF9y8xSvdIYj8ygq++s7fVKfduMQmrx/nxJ8/aulqYQpFoFlKrbWqB0PFAototZ4F1l+M8mwAKS6bO5uBbcRDEY2W3MwUGaotmn4eLJKyHRXmLVtRjbRJkfXRBiZXJo2mXY1BUrqIoWBaBOzYgLG/xebGBg9QoI110YCN2mc2EIHBbgn8SETni+owuRALXH0XLqSBOO+BxaVbojAQlJO5A0gCzAFm5OsQUKVbcYAVn8nCFQzieTZDGa/1XeBUa2c2TjZYgeEsK+xiCdELhbHSbVeBLMY9rBSmPJjn3BikDubvcPoCKxO3KQFZ1NO/gSn7Yf6cksjVL3O1m7KagyFL1Oi4avR72rVP983dzY8sq5lUllX8evOWtfpa35MfpiqagKneVm7suybIaqz9OuzXm3zmr5Wy2y3DL5QUDrmqi1XhW7+9ry2aLMRDJtzu8In4wL8fYO/RGSNcdsowd8IhJXtgPD9mP/Sbutvf+EBkcitdcyVRTldGU4+74KGSMc8v7GH5HPa9OW7h0jVu+X8eWrVdWWCvuv1FO/WHYppGOiPGBhDp+5ar7eJA2c9gI3mH3/p51EqX/OXQWfF8u0lFlqmotBplDW2cnDu3hWikWtkERAEIAHrACu2j8SeWjs16s007uT136FYSJy99y9iuMK7+jgHBYZnkwkfiwhll46q+vSWJNeUtACYrtMfG34w5gMq77l1jvGRuwi6ClG2IpfZXCLR0G1Zsn/6Xk2W1HayNnKkThznPt3ZTculbVgw2d8ULD1K1ADPfAQ5CMWcj9Uxtl9aK3+g8ULlS1gpfpD5z/jK398AelVuA0sHKqu+Di1aYlXhC+J0f/9r7XrF4OkQr/qHDerVIljRMDaJPl8rzrGeUCb1I5d1afdHa6TZBVmu3cDtNH5CFngYK5f5gh21CTOIDKJiiQ4eVXCgIZOkGIcwUiu4857u5ZUvxgCwCtw5t4//eHItHfNiwib9+0oDbjO/saxPppEvnG8AifmhLplGRQEwX+A5la8UPF/hYcBZTBsVJ2cTD037MyTalLEXHzXP7k5cfjFQKg2H24b6f7ZQ4L6+s9/WAWN8ljcSFPgPKRlmyG7VLBcT7jsj9MSajnTBIEmWifwRL5xsCradugCV0yVpbX0lly2MkiUdZKJOvJB8LLOppgw31DfWSx4N680yd6xLBAl56nXSLu+yLe7oTDt3eAY6m/uFpN/cHJYv+PU+8xV1+6l7u2FF9DVQdNuU+N/kTO7nJn9zZbfLpmyq//XIr3oSjBroLxw+1V1OuftpN+cMz7tbJo5wPtEiDv3lOAMTt8407nf8tz8ee94Dlv/AnoytgsN62asvvmiCrLVu/DfMGZAn0+MXo+f9mmrFHM99w7gH2KgtkvfPbD5XseZXZqVnzlxvDhUmGC4/f1ZgsgazBE2438QFMGIG8AXYLyk5Ix17wkIn9yM8HWCwiEn21dlPFnixDkNUaSvOxIKsagGjPJ/0sdyuxfZunc5SVTqxuT0wZjNU9485kBtXXwQntLpGv3Qy78VkTPev2npTmqbOvQO/rcanMsGHcyJUT85i6VIvTmjfg/DxjAJYf32fa6gG6jbRJa33rOyivJ4/YdYK0zcai5xZp5NfvtDV4+pkj3Yk/fdhdOesFA1noYgGqFvwEJ/OdDfxgHPeBH5YAWBbIArQp3ozJ+xsgEnDi206dnFvw4xJQEsAjLfKgDGdc+bi76C+L3ehhvdyMMvCa9pfFbuKVj1eAYD3t016+aYKs9tITG7gcAB05pwXMAHgAU8dd+JABJcATz5gEPmASkwWQ4rc5kp44wvS4JEZE1Mg7AiJEWCsYDAEpE4v8+kk3uE8XE0vCZAG0AHcSU1ImFIuLFAnWauJYkIVyL8yaQiwDltK9sYtnNZ96eYq3KWUpOm69G0s94yHP52Bq3VJZNNJvBFSmli923OSlW0vfL+/bmPepAEtp+oye7wcxJs8NFYf1ENM0hTeaAAAgAElEQVQIz75WEpXWCjH+IKt9nwr4w8OGQMyyyw53I79xp1u8dI0BGv6H2QJUAX6umPm8/Za0IwtkAdL4BoAl0d6YKffZuj79ayMNgMGKXfO1kRVmjHpdMH6oO/2ogQ7Ah0V8O3j/5BD7jm9G797LQGBHD02Q1dF7sM7yA5y4cs2icPpHBpgYD+CDKG/hRQe5Xv9vZoXpIi4iCUCXr5NF1mKfUHQHTJFez66dzeEuJxcUkBEFCrgBotDXQPeFdAFaWJbHRsqYc8hnjbvslD1swsnJbZ1VjP7MjKmevU+UmCTcyNojyKLi3Aijz9pbqJf5S1E0p870KXbfilL2rYdFC0WjYpwAMbIsLsvjlFknfd34Utl1G+zhZ1e5W9GlGdDdvbX2HXfAzj0q/ji5cp932zFlLGSJ6VK+rxa3XoAVHoLaK5tFnzP2uLAQE+plWlMOUlmMt5gmgA6MkbnuGtXX9OgASseM6muM1jH79XU9u3V2F4wbauMzBFmhOJE6A8xO+tkjFTGhAB15kTbpEvgN8Bry5dluYJ8uBvDe+d0RxqwB2igP7BYizY4cmiCrI/deA2UH4EDdohMlHQxEhYgmUESHWTKn0h6wQkQoMMVtxBMvfdSNGdbTbiZK7wpdLkAVwSy1f3vfiliReOFtQ1//C+C1z1n3lLy9TxzRQsm8gaqu96n52RtQcp9DXikbcaj30pYgK3Sy61e0Uf2cIttbaZnj8DouCvjOjmPKZT48y4rlMfHz4qSyBjb2h269nmNnmULAthQXNwiAI5hRGC/5hOR/AiYQmB/kjw5W726buzkL37R5+blD+7tfzXzBxDvyI0mfE7/IwAUA2MciQj1sJPlW0+OTfloRZSsqDdoK0S1MW8whp17drNAuVq3yV1ujBn95trlzWr5qrQGZ6+57xVgkdKVmPbrM9KnQk0KUJ9YpBFmAoeN+9EDlPeVAl2rWY8tM/MhhWSJCABvgDQAmcBf+D5MFszVyUA8rF4du2LaOHJogqyP3XgNlH/ktHI9uYWCGIIADSLoeuzPzl9viDlN10Q1LbPEGZInJ4jesF4AKdoqJhKiR36QFqyWQRTpiqUiPiScF+wuO39WYNKU1YkD3CvDjO+wEFRXYyLi2n2qU0c8/1Heq9yRaq04prEk1xXtOumy6clINqFTQzTA5deY5Gz3X7VszxIpk/TLUszEXDXzrAaxZ5gcYO4w/iZsZj8wrDiil50vd5LFDDGxx0cTsGC1dY7paMEAcUPhbJhBQACfIsXdrsTtZJh7qGScpwEDp17ooQXuaL8HV62yc67DoG/DF7pWe014xwKeeuvEN8wm9pxibZX4eqSJlxkIsy19LZC5dLMDP+EO3N7BEgE0iAHZQ4QAYTf7EzplMFvGUjhTcGaMCSjwTM4XY8cqZzxt4AzihfA87xgWoC08YagyXlOH5DYs1fnT/JpNV74Bsfte2LRAqvktUCOBhkkw4coCxSijH87e52Pn2vhW9LUAWAUZMBv3QyZIeFyCOCcQ3BJt4Z93jRg7s7j5W1tPSDUYBPN+UhFqnyJtERWy+IcjyxSqItE47YodMS98pvZ2yWRZRJ+ufV98ype6YwMLtGynlG13Nl9kPGBbEWgolsfSOMcm3iJMqJkzdsPIKlNIXSqsamGTsEGS4kw0ZxkP2pbA1hYhTTJa5phnY3eJ86cM7uFVvvV0xBso7OTT3HYjTXq0RGgVa9czjonXqUsByloFWWZBnXMuwrX8TExti/ryI1RtL1c1KqUetQ6CvXH7sqH4GegBc0oMSWBrct0vl5iFMFqyXAcn7XjFGipuCY6bA3K2psFdKm7iID8WESckdIAfjdd39r9htRUAeYsMwnm5AtsaY3lBpNpmsDdXS7SwfgA0TxTcMShH9230yForRUjZR3jHxWGBkH0vuWaRnAkgj6Lm/6OiZ+Yubv7yF6BAmS2n6TUW+sdR7XhMXAUiqLXDcIEMxulETBdQhZWMvok6pIKseRiqvb7Lep4oJfVMJ9eQXfhNj1T38ppbJCMRb2vRknFMGPQFK1BfmQFbczS/owO4GrOQnkA1ZTNaGBFnUsxGglTKmyQuAhVhVIIa2kdNhgRyYP3Qpecc6I9cwPEcNAKOovsX+lIsBRZhmSWGkUxhx2P2YC0HhjcJwrEovC7Ee+lGIDxEPooyuEJpmAGQpAMgmHD3QQBZpAbR8QIby+6z5y8wvr24n8ozALUKJGtHLQv8qFEWGYsci5nRbpNEEWW3R6s08k1rAV/Jk4WBBlcgPBiZWD6UIQJKncFpLTyq20ikbUlGApy3yrNUe7UFMiPkQ+js25OmCyZipQK1cEPlsiG/iQRup3utvicfC96Qbq6dEWQF0qaERoCURdl6+WQcVwCig5fQjSkZiYfJMl+0jO5rpCnTW5EYKC/S0DevCT8bv5p56abXZINvQIIu2DW8jV2vvWDYrb/3x049ZGxDlYROLwO8JRw1az/gnrBT6WtwUPOPKx9wxo/oZsBLo9QHZlKufMTtZgDZUSEgT+1q6dUhaKLjLlpYU3K2tznvADerbpfJO3/MtaXTU0ARZHbXnEsstNzq+4dG8JGCt/Pj+37BSodHQvPRsc1m6puRt3XPQGqaVlXYWPU96KeCgCJAVk1+jp+CYPNTWMQtpTL+k5FlEO+aVKVVMWFQ7qFwpLIS+qcVGsDmykfrMLqBAluhtfpZBD5uLfxkD4IX41ayolw8VHDakX8RcQkyaArJor5QDit9fjQAt0oF5wkejHDn7aVcT9wKQAIYEQBq6VjB6/I8LpBNHb+cuvOHZyrrCDc3RQ3u6nft1cX+8b2nFf2KsRfxG57DqlCKGj2GzUvTa6r3Jmzc3m+/TWqAJstLaq0PGRjSHxXXTHxq3a0UsZy5KzpljCuos4ti6WvbLkksbwNCQCXeYaQf+2Q2r02534w/p7y4ct6spsmMCAhHfZV8Y1qJdpPiOUjsgTXmwkWMPxQ89umzq3lzztqVBWspXf+c1+IYGBzH5VfO5llcXvY/Jo61Bll1euHS+O+Xw7d1Hhvc2NkF6WReN29U2PCl2y7kyIhzGIOYHLr3leTdmj55uQO+Sn0DiKKQwDnxTtFX3VBaNzZ/y+1bJw76WLh96aacdUbp8gRgcJgbwhO8+HEDTFvgfRHwo6+uYZuA3z0jH2rHrZgYymC/8LX23WCZLoDSWaQnrQ1kABY1ah2esX3nbSyU90I/sWFWfEUDGRR2xeLL6L9BKOjBYxJGaA2UGsBJ4PvbCedFuh4oCWeQdaxw4jwVPuQgkjwCxa04zXuu1QBNktV7btpuUBbIkIpj77yXL6uhBTfnDAjf9qyPsJhO+BM2O1bCebtoNJbtXijv2/IeMNcJquxkoPWeOLWacKrn1dNkX9rAFl2eAqneRu39nX9O94nYieWjRQ8megEFTNgves2EsuOiD7oyrSlbkAXsxC3gKICmCgYlhOBo15phy+i2KwUkRQ6gdAUPoC02dvsh0aOQ8mM0ApgW2AqCl23SMjU8e0M8dtXdvd+XsF03koxt3Ut5OuTnFGDJr1N/fv6Ebo/5ETfGNqO9iDKxSTzFRuhSAIjWK7oAtAJqU2W2erF5n4jGe81viLr5Bz4iQ5aInFWQpH3QN88R44YK2oazDF7WQxoId8isSZMWsGapjrTWqnjlaVNs106m/BZogq/626zBfCmRdM3GEmWBAJn7rd9b3Edjz8zPd6UeWDJNyOxCF94UXH1QBXGZu4ciSYjsgizB+9HbupJ/PL4G2L+7hDp16f8kK/FdHVBUnkg/xAWEEu134rXsc6V9847O2WcuxdF4jb2iQFcuywFTgvDkGKGbVMXazLOoGVmy9KKs2Ajbmw/fs6c7/8xKrAiDBF+H44h2AI+FDe/Zy2/fcvIXytvz41aNo3ihrGLZ9qh5WrLK9GCiUs1HWtluFA7rZPIB1QOcIIAWThR2sBxavcFd9YQ83+ntzDMDCVvEtcQRIs0BWz1NmR4GlEJwDbsecOzfqW7/Nqh0omJeAb27bin3icAbjKWYTcxUANeIyPgCUtAPznzpSP9piaP8t3fs226QCNDFwDEMF4OQbwMcWnTdx9zxdsiG2U78u7ui9e5cMaw4s2cMjpCqM+8Zj+Z6/OVBSZ/pCIlcU7dEj4zll8XVGAVj0MaxvjKiSenOJJivEitBj1gQU2s08w35918vKVwshXifXyQ3ss0UL1RE+Ih7BVylBxyrU1yINXPQQL9TjUl4ozgvkjx5W6i+eEWKcU+ftE235vgmy2rL1N1DeAlmwVEabXzDPgNZvvryn+9GfFhu4YSGArULPAwDW6/MzzUr75E8MMTEhN0RwkROCLMAUzBVAiXRgv2DCAHR243D+cjf1mgXmcFqTcfBpt9tvgSyBNkSJLMgwWrG6YxsaZKWcShthmdo7yKJ/YKPGjurjlq1ca5ukMTVL19j/8rnHxoQoi35ioV35t7fdDr3eV4nnK4OnXE03gH/wdhUbUUVMpZS+VX6x7Cgg68ElK+0zTDdgjPTim55115w+3ICAlMJR7J4GECsbUwVoXDd3qcUz91PTHq7YYsoCWbFsTdbYbARohU6cqSdAEpaRMjFeEOtSZ3SFeMf6AGDi5qQYOj8u7YIoETtgGid8R7/zDqADq0e5BdYA+YgdEQ0SALQKKXOKm40Yj6WMHAIMWN1YAsiMU8YKLC350ie8BzzKB2XJq8VKh1kO2iCFnc4aU0Wtc9iouuiGxQZSza7Xjw+xvzGjoDD4y7e5Y0f1KV0emPXCelPrnf/5J/v+sHPuc8tXrnMLf3KwxbGbiFPvN/M/UmznOXnyzyy8f3Xvytp+xawX3MSrHnc/+9ww968Xl/rLD0eM6O2eeGG1W/DjUvqUizSmf23vIqb7BkujCbI2WFO3XUY+yGKQwhoxwa796ggH4JHelUSEAksAJRZ28z14yHa2qYrNgskCFKHEThw9x/8hhkZxl4NelU3G782pvBegsgWwzGTx24yR/nx+6bpv2ZF0TIsVtfjE5GULyWPLXYotonqVT1M2BH8jia1HGC+Fyaq3TrXKltquvuHHeuvsf2c6h4nOn1NAtG+I1A4yZ4001saAxsHb2S00AAOsCEHsns2XsqhR4kRAFwxe0SCLvOoFWnwb6mn5IIv3sBiwS4AO3/o9gIh32A+D8XljzTrTT6NtBLKIXwI4T9qacvkpwywuzyS2Jg+ZtwAICSCpn1PmlNoaBvHJl1a7u556w/oJJot8AWH0yzf+eaDpF+oSEIdNvgVkyQaajMXG2s3K0qeKZbHy9BMBQgCeWfOXO8ASgb9ZywFANt6mls0sTBpV+Zs2v3D8bnZQYg8xe1c3LHFz/+MDlZuE+3zzLttXZkwa1YKxEshibceW1q3fGWXfnPizR0rgdPxQy0cg7YJxu9n7Xl03d3t/407zqUi8485/0N06aT9jyjpSaIKsjtRbdZbVB1lMDBZysUWb/NtfDUAhnpPSOQManarlvzzUTjMjv3m3+SPkGXpUMFVSfNctJ599Mr+E58wxlw3odPkK9NVAlil1fn5mCzAWU92UzTmWdSgSDNSi/2vlk7IhbGiQVaS+Cm1Qj5gQkYrEZjHjJC9OqvPnVMVimA82XomUpGsF87Hztlu6PbbvWmFjbCMb+A8L/bSPGBLqIbGVxDX+jcXY22e1AGIjQIv6ISZHXA4IAQwBouQgHkZr/MHbGsAEbFE3QBLfsZawNlEfeSMQWyVxK/W/6vYX3RWnDHMnXDrf0n3p9b+buFA6gQJIoXHQ2DlFmpSRMQHIgqEif8rIRY8f/O9iKzugCZB16uVPWDzAFPFkRNYHj7RHClPrH2RS1riYG4oCPT7I4hkgC3tVWSCLdgc8+WAI9ksMGIAJ1kugy59vym/Zrw6ztM1o6X98wACbLz4UyPKB1NgfPWjxGQ8AvQd+8IG8qdzu3jdBVrvrkuILJJDFKQymydetAmSZr8CyYjrMFidtAa/SpCrdTvRvEgpkoaAOCMMIHeJIgpTfcfoJWwV4EltWDWTxnLLE3ipUK6UsQG0BsihnPfnGbggx+hcxIyqFySoaZKVsPtSlra26x+phxbR70XFix00eC9cI0KJ/AKH/MA76atk10AoTm2FMFBtWgBfAJ3poMslAe/AcEFa6NLHUvgVYsi7R9oQt37eJu+upNw1YEeRdwNfT4pkPVlPahnQZl4Cp0ppWEv1xoAHwUn7AWBgPkMWBlDUQEa++AaCliAz9MR4LnPOMj2qsVQNZAJ4FFx/ixp5f8hogUBWCrpHfuMsAzwmH9nfSn0JMKNAFy8XNc3SqEPUBvsiT37BRPAfQwZ7BqAGqfPDmgywBL96b9ffR/YueMq2eXhNktXoTt30GAkmUxAdPAjY+ADKfgrNfXA/sSJynuFJ8B0TpHeJFbk5NvOpJ86ou59OAJz+PLJ2srLLEtFxHAFmczAFaKSF2Q+joICtl46H9iqqv3xexohh9Uw9oTun7RuLGjps8kCVgUY8yfAybQr8DmujPDRVS2oZ1krXFN8uB3hxgifnMoQQwSD38eDJeC8tKXEAkbJ3SiT1QyDhpyo3CmD6lrX1mCWClv3kHk4Vj5mogy6zEf/Mu8ykoJXd+A54Q82EtHlZr5qPLjYHiGQrt5KEgxiwEe1lMFt+gi8W+svyywzbUUCk0nybIKrQ522diAlnIxAV8VNIQAMF0cQMxSy9KAAzR4EU3PFsx6WAT4bTbTYzI91Jq1826MA8foPktFsaLac2OALKoR8w1/xZtcfytMdUvDHS0FZOV4tOuaD0sGjjVdU+qmDCqEwuMlAIkfL2vakWoh9HKA6G+mYyiWclaTVl029TTbSmHCvTusJ+mm7m18kuZGyGYEdhBYR11EgIMVTUmy/wSXvWEAa0JRw6s6FfBWImFgv1a9MpbJt5DsZ48lL4YL6UjEWM1kBUyafW0e1t+0wRZbdn6GyhvFjX0N+qx0O4X0XfjEVpu19+KX8t0QWhJXt/UY5W+o4As6pi3+bzXQFaqTayi9bDI/7Bz50b5gVPftIbSf9YyQNkIvrgrZrmIBRIpbZkyxyhjHqMSGkCF5UHsNiIQ78XUNyVObNvklT8lz6y4KQeL2LxSwKrADOK3Y/frWwFBACQpxdcCWZQJXalZjy2rKLEjPpS+1QXjhrqTfvZIRcfLZ6xguXAKjViScvjK7E2QFdvbzXjNFtiALZCyAaSAnGpVSMkvTMNXCs5rotgNoSjx2YZmslKNfhZVTx/Qp94mbNRkhERklAGdHXSRxFJw8MhiLMxLQ441+XrAecpcSLUdlgdSapmZSAF/eXMofM8NRbkiqvVtXvlT8w3j12MqJC/PWPCPiO+q2S+YqM8OfpP2M70ogJApo3fdzKFzxe2+akwW3wlUIQrUd4xhvpX9LZlaEGMl0w+DvzLbdKu4mU6+UsBvgqy8Xm6+7xAtgOgQsZ4f2PA4XeAyp6iQ59uQPOs11OmXMQX0pGwsrQGySDP2tuHGDrJS9aCy9HxQPkbHhbGU2rcp44Z+SxHHaOzARj20ZEXFbUyM2KfauItlKmLHTUx70a4ALLmwiV0b8nQQ82x5MUcwYurfmozNu1a8vHz1rUAW8U84hJuG29kr+hMWTsrwuDuSnTPEzvOWrHSTjhtcuVkpUw58S99z2xDFeda9WKOxMfVOEWEDrhDrwVRhCgEwhb2qi/6yuHJzL3TiDBDCMLVv+8raY9EKd8ZVj5vCu8wqyETEheNKTqIJytMHXdhpPGZUXyvL5V/cs9S+5fT427eTGJYnpk3aU5ymuLA99UYBZSn5DXzCUrr126VbGwolBfVHTWw499/fX3l+7f2vmEudZb8csx7wKdnOesKe8z4M5EeaLMgovpN2SQfsfpsoJQOoXVp8hm4XoG7Sx3eqGDdVhDOuesKNGNS94l8xr0lSNsuYjSUvvyJOoTEbZuxmWRTDk6Kb1OjtwlQxYWj7B3AF8+aDFsYnp/lY4J4qskllWFLrmDfuYvs5dtzkzQXmFSYMpCKQV77wfa30Y/0l+owS7YnpBtnPAlzL1RDGR5mXMCjMLcaG9M0Uj/KlgizaEgAD+wWYAiSRLiCQOsDmYNML3SnSNqCwZKWJS80K/CHbVRTeZYJCPiZTx1+t9s/ry9S+o16hZfbUNJrx/9ECTZC1kY0GFsXBp91mCw6gB5m7wtjzH7TJb1d9Ly5Z0SXoeQi+eDflj8+YIjzhnf/68HqtVbKtdbs9B9TBkglk+c/0oUAbf+PvELMQCiXF+pKF4QUXHRRl9X1Dg6wUsVojC2PshhC7+eYN85R2bBRkpbShGTcsWz+njBN/+5QxClkhVsyTUlfySWEKVK6UOub1De9j69YoyGL9mDp9oV0IaCTUumEY2zZ2sLv0ECsGfYZJCPoeHS5MPlDWksh1jZlwAHRzCw2QAGMk8xACXLFzirZGRwy2FXANICJP38q7zDsAtnBMLeYef52jh/aslIm8uSGI2QdYMUAgIUUBvlY/FDX/G+nr5re1W6AJsjbCESLQhPhPPgBLxj5nWG0vOH63FgzSmHPuN7smhBBI5YEsvtnk3262b/NAFoBsn2/dbYtjyTZXycKwiSV+/qiDUSOE4KtWF6VsmEWc+GI3iLxh1ahIRekXtcimtGMjIIvNBTFLLEPCrUw2p9iNP898QGr+9YgJ6Zuixon6OXbsxoKsrNuugAjEg7F9kzXGaS8YJt/0QRgvpW1UbzFr6KdxUMSQJYAKK/FYgR+6XVf3P3e/bFbz+RuQBThizZGx3liQBagGDAGyOJCSJuwpfhHfffddc9tDHRAbArYIgCx8E0pvz7fGD2C9fu6rbuHSNeYSSaEINitvvOetQ833rd8CTZDV+m28wXOQWBAxHYwQQSJBfvsskQ++fKCkQvvfZTFZKSBLYM6MOZrF381sQT/snPttkUoFWMRPAQexG1WtDkvZIPI6vpZZh9gNoaOBrFjDirQddcNiONfYq7FXWW1cSwk4dWOrdxNLGZd544T3gBbKkhdiQVbIjMESCTDk5VHtfQzA4tsU20+aI7TndXNeNQDHWDAHzccNrliTh7mH3UKUZ9bZu27mJh450F1ww2J3+cnDbK1JmVOW9rSHKywq5fZFfjBYPbfs7KbPWWrACVEi661c6Mi5NfmOO3hbKy+MF+VXaFSkTHsvLzN9pDntz4tcz26d3ehhvaKkAAYOF73pjjvvATfh6EFmkgFldD+gi7XP1+90x+7fz11Qdn8T9v/MR5eZTSyAL3pW1QJ5TbzycXs96RM7u0P3yHePc+19L7upVz/jJhw90I0fvX29Q7NNv2uCrDZt/tbJ3AdOAlRit0q+Af+hjyVAppL4DJOBmLJ+Fb8bERf6+aAPJnMSPlOWwmCpvCmbWXsDWbX0iFI2hCLc6qS0Y+xNpnB0p+h98S39xcbFLcCUUEu01uuU2dFMTawF7ayyFaG7F6YbY2stFWTR71OnL7LDSiMB5keOlPPSSRlr0l808y6r15lSOQFG0qyoL33LzFzob57JYbQfLxVkiSHz55apYpxxp5t++l62fvEbUCVgxzcyuQFgpZ7yd6j8pdOlNor1Z5jVpuFt100+dWMl2gmHbu8mfXLnmmBLAEruma45c6Q7dlS/FlmNPW+uu658E/GyU/dypBuGM654zBTnCQCnagAKMHbYlHst3uRP7mz/agWTfHz9TlO6Jyy4ZHQ0eMwbgxvyfRNkbcjW3oB5jfzW3ea2QKLBnp+fYXpaoahQ4Gv07j0rIkNfAT4PZGXpX4XPuGUy5DSs9q5zEz4ywBTbCehj+UwZ+lzXTNw7WnmZNFIW7PYGsih/tduG7Rlk1duOKSyWv4GkbkTVwGvKWKFvGmEJU/OKXRrymLXYthKLHJtvtXiwKYCOlJuAKQxOI30QlrmIOVXUrWiVLfXg4dcJhfsWboM8kEU8WKkJRw2sCmZ8cES8C09oyZTCIsFyKZDerZNx7tyjRdOO+e69btb8ZS2eAdYuO3XPFsxYKsjy04VFO/3oQY0O1zb5vgmy2qTZWz9TMUSAp8kf38lu+xF8Fom/fX2qsRc8aEDMZ5SKAFncJLzoxiV2DZ7FGJ0KO5mUldthubhVSN6cEMk/1nBqymZWLzjwe6tIcaHSzbq5VsSGkDLKWrsdUzZWyu2DiZSyqc5sPmxCfkgtA982MmaKvKZf2ehyblHGjpuUsVEtrsS5YpdS0oxl3NobyEqpY0xcsWOsfSkhvHFra3kAsnxwBODxWSof8JgnkO/u3wIQhSxXZV4N6uHm/vAfemU8zwJZig8wkpgxBWQh+pRoEfEn5euooQmyOmrP5ZTbZ4hgjwA54a3CUN9Kt/v8W4ZFgiwzrDhuN1NyJ5T8Ge5kv9HJglXjujTxYLRCe15ZVU7ZgBvZMJV3a4CsLCOlsZtlUZtQa7djKsAJLwbEtoc/RrL6OzWdVNMQfv6pecUuRbXEta2Vp182DkuIZGWOILbcfrxYkCUffvXkEX4T2zYC6IzZQX22WI9ZRxQMA03gN2NVpkOYRz6rx9+IvH0gSrrojOlZrD9Dvz5ZInGBLEAJOkwX/XlxC4ZJIjoA1JAvz66I4QBNITvls1yIEf20QlGfD7IQ6U35/dPuylnPV4pL2qSx6JU1UeJCdLcOm3Kflc8unlwyej1dsSLGw4ZKowmyNlRLt0E+EhEqa8DWheN2q5REoEp6WD7oksiwCJAFWFJeLDjmfHX+crtd6Ns14lSHcjxiTkI1RXu/KVPAQew1+Fpd1Rogi/zqBRUxNrdihl5KO9YLVmM3OZXX10FC5wZRWMqJPxSnKN1YkZris+neelbJiGRKaI2xkgeqU9s4pT7E9U1qpH7rx0/pg0Zus9YLesmTtuRGIbcJmWf0P30KsOJmoW6qMndho2WWgb8njR1kc5o0fKOkrHHoGMLU+kANm2QpIWts+yBLzM+Uq592/FMIQVCWGG5ZoMAAACAASURBVA6Qgy4UQSySWXM/847K/Lt18v4VxXUfZL3z+4/Yd6TBc81XgBlpSScLJfbLv7RXZpX99LL0xFLaqT3EbYKs9tALrVQG6VspeZlY0N8CYb54MNTdygJZTLiSsb3+ZqVXoshaJhxYXEZ+8y5jqrLscVEm/6YhizkK+qEh07CpUhiSIkBWChhhYeYmVSww8MsXu1kWUSfaNKVejeQZWy/1sy9KTdVfqbY51+P0OPZ2nz8+U27RxS4BeTpZKYr9sXn68Rp1LaS0UsYBzB2h5Hy+pPgu3ShfGd5nnmY99rob2r+re/H1vxnYASin5CmQxfqDqQjWrYuO39V97IKSxXdYKNJjLaOfuTXIM8w+0EewU6cfsaPNK0CaAJXsavm3DFNtZoW3CtWmIciCCYIRAvAQADbjD92+AnQAPQAdFNvRyar0jadj5bNcvrgP/awFPznEGKYskHXiJQ9X2CyxUVJk98FbOAZ9PTDKO/lTOzvyzVK4r2f8tsU3TZDVFq2+gfL0DX/axPQstoesFe4QZj+23Fws2MJVNv/ggyxEe7BMsmeFuG/07r1agCwMA158w5KKSQYf2PlpofQOuFOQ5Xj+t9Pyd/aL1suKFT00Ag5UzlQwwndTpi+M7nGBitgNoYg6bUiQlQpwYA9gkaTgG9sueYxPajloo3qB1pWzXzTxEAYzMTMgRozNFbtUsSFLDyf8NnYuxOaZFa/e26V+WrH9yDdiTmGQsFeFsVHYoZfe+Lv73d0vW7sKeLF2YUh08dK3SiYeps0zO1eElDwFsgBRGBjFeTUgwe9HgBTmG1gTMPfwsxN3c/92yaMVA6YY0cVmFyCPshAPEyKMZW4i+iLEFP29akA7BFkwT5IKAKimnznSjT3vgYoIEXaJW4GAMTFGV8x83p300xKrlnUD0Bcjio0KQZafhq3l393fxJHk0+vEWyztLD0rXw+M7wBWurXoM2eNjN22+LYJstqi1TdQnr419tA0g8R3KD2ykMjSOnpbcqKKkjwLmpiqsNghyArfw3QRx2ejfFMOYtAAVtjKYoFMBVjkGbuxFAFIUkEWp1iueseyWdLPOvHS+WbcMC8UUacNCbLIKxXg+HpRxoiefW+uo98Ycwep5aDseUxSXn/571NtdsWAm9i5kFLOMG6eId2YtFNumgKyWKMQ1Wl9kj9B6UCZJ4syy7VT3y7umVfWGCiG/ZTuWD0gyzcwCmBjbdyqy2ZlAPdwSWy4dI2BrF9/cZj72PnzKgZMxZ4JZGm8Aa5CUw6xZasGtH2WSXaypBclMOSLAQE9kz65U+X2IIzUsssPdz4DlWWyIcwHAOWDLL4RSPMBlsZElkhT73wWC3tblFGiTn6HCvcx46w9xGmCrPbQC61YBlzsmO+twMWOLxbk+i2bF0wV5hbklicLRAHWmAC462Hz89kpqsHE4l0IrlpsLmX3OQYo/v39DnMTJWOC3c1CfezNwsrEPf7WqBYsApCkgiwW01QxF4vzu+860wfJC0XUaUODrHqAlq8XVasP2HwRxcTqT9Vjz6oIoJUqIort5xRdp7yxVet9o22QwtzE1j2vPrFAhnR8caEMjOomoCzaw2QxRwFZcgyNuNDXlyLPwWXfrYeUGbbr5i5dT8cvVvm9Wlv4LJHfDqHukw+iEBGa6sd9r7iBfbqYgrkPxHyRoNLM0pfKul2YBbDsQFy+AVntxmBol+uiPy8yNq6WDldev7f1+ybIauseaOX8JdrzfRiSJSYejHb/xE7rbUh6N+HIASZzR4QITS5gFRYZUEYgLd8XYa2qoS9mdrOOHGD/X3TDEjd94ohcHaysNGNP70Us1vWALMqcssCnDIki6pQKshrdYFW/VIDjA60sFohTPsYjYwGWypGqoB6KMFP6S3FTWCzzkPD9/aPq1VrjLKxjI7cuSSul74sa47GOqX2Q5etT+YcDRIHohwFqYaYYd1obfF1A+gOn0ehkoaPJGKbvzbfs6f9Q/I4tW622CE04VAMmPpBBJAiwuvzUvSo3+HxleYyLIqoj+GJADtrTz9zHnocgC8CGaDK8sRgDsgCLpCcxp8qnvOqZa239TRNktXUPbAT5cxrKU1BvzWrGbixFLNYpivb+zb967eHktVsRdUoFWfXeLsyqSyrAkV4UTFAoUq12mzCvDXkfu8kprUZARgpQJ7+U9o5lRGLaJC9OI2MvpQ3qcdCdVfbYdUIgy7cc76fnm2DwLc0Th799Xavwb+KwFqAi4Zt6iC1blk09m7+eNXX+rsX8AGQGf2lWRYUhy4SDr8+FCPDYUX0rZh9Cswo+yAJgPfDDA6uaXMhisgB5V816wX1sv752YzFk0yhfW+4vefMg730TZOW1UPN9u2+B2AUqTxk6tqKxzFmYX2vcNutIJhyqtW8qwPE3d0SxKCaPHtqzIbtNsbpefh2qWevPG0eIlGLd2KT2b6poWv4GqQvAMWWMNgI0Uw4rRc3b2HVCICuvH4t8H1u2aoDbB1k+y1StjL7+E9KKEMiYPu+XZtnnvD90WC/HN4RQV0sgKw9g8a1AFiwX5URUqduPvt6Vb4yU51iaD/0qFtn+rZlWE2S1Zut2sLTZaFAgZcPSVemwCmwO6Ez5Ihn8hxGf/7nuXE2nitMbefgnOMQGUOfkiZPR8OSHxfq8ELtAFbFYN7o5xJY1r856X0Sd7CT82HK7fh4TUpiVmPTqYfmKLgPlTOlb1SuVzUkRk6WICVWelH6EIZLzZL+fUkBvIyYd6j2sxIyprDixc6/WLU4ZIhVIZi0D2CIGlNFR3uEsWYF3gFdfET80SBrb5tXGva+TFeMXkLKFQCZULA9tbPFNli6VQFaMZfZqVulJ227AX/GhSrv5+mNYq+cGZEcMTZDVEXutlcpsCzQe7LfczF14/K7m3NQPem+n6+N3tVeIbABmC6Z90F0x+0U3sXxlGUVQH0yxke5z9j1u+ap1bvkvRtu3gDKesZl86v393Nm/f2a9mt169j65ftFiF88iAEnKJpaVX8r3Md1cRJ3aGmSRfwr4IH6WlfyY9sqLU4+4rZoIJ8yrNAfutYNETKgHSKaMr2q3FVP7ol4xbXsFWbXmFICKwJrHYRJzEaxjdlDcfWt7NvbCeaajBXBC73X6GcMd9stobwyRLrv0EHfiL+ZXTEuQXuy4qzUmBGBiQRb5hvpZodNmX2xI/CzRYizI8sWA/viH0TpmVL/1bGGF+lnVHFTHzKW2jNMEWW3Z+u0sb4EoXZM2y8VlsCSQxPXlGd/e1zY5ABZ2ay47eZg74ZDt3JRrFtg1awWeXfDZXS3uGb9+0l1007POB02mFLp4hS1IYr+UxrIyEItRYu5IIMuA6S8es3YrImwsIMsW/Gnz3HVzXo1ulnotsedlgMkNmTHJiyvA59vyqvZNiv6ZucAqG+GMKYPipIgLa23YsXOKfLP8RMaUOQVkYVeK9YPbutgdw2sEAAawwm0/nwFnDHFAxGYfRkn5hnUktk615pQ8D6B3xfpIHrBW/A3IYp18aPFK+03emJV4dcVa99s7XrIy8H7sfn3djPnL3OWnDKvob8WOjWp9JvGeiX9P2D3aeGcIZEIQ5VturwbeBLLybgBSRuKSJzawRgzqYbpetcSAvqX5rNuOMeOsreM0QVZb90A7yl8gi0Vp/MH93Zjvz7HN5p3fHF4BSXO/j+f37pW/BbCohgASQGrWY8sNcCFGJA4Mmc+AKa7/vZ8GecaGIhbP2LxSmIJqi3U9LmKqla+tQBYbC4YW2ewwBgloZLPjRI4Yiv8RRbEJsRnp5M6YsNN/wOYgSqlHbFiPgdC8vk7pY6XFJsvcqHYokDsV/o8JsexYmFbsXOC7WiArtS9i7JKFZU0BWaxJF9/0nJt41AB3/M8edddNHO4WvLLGxpmBnaWlcfbqir+7lX97x8DLqCE93M2PLCsUZFEH2hhTNqxtg7bpYmOffsecw7iDt7WDAmvdlOkLKoZTAVyIDKkHZQMw+gZJY3Xhat3srfcCEt8BppjTKJ6HgfcAo6zbgsRNzTc1PmXTN9XKEDOn2ipOE2S1Vcu3w3wFsgA+nE4BRiwmbKT6PbjPFm7ScUPclD8usIUCtor4IcjitCmWC+fULNrERccKkNbr5Fn2GxbLDwJfGzPIKrXVwiRL8NWGSyM6MX6aKcCCzZmAXsmx+/UxfS42u+WXHmJiPzYcNhp+Y2OI3zzbvtf73CU3P+cuHrerm/DrJ901pw+3DctnbFKYGJU/VTk8ZurFim/8tGoxaynpNQKcU0BWnnHTlL6oR3wbC7LoX4A7awiiOQ5+MH2I6BhjrCeyxv650f3dr2a94CaPHVJhizHDIDc4MQZ+w/b3XfhQT+lT8Zt/KgNjgXx0e5By6VvKjRkcgRLe+TcMY+dfqg5gzFhvxmndFmiCrNZt3w6VukAWIr6p1yywheyBcw+osFZs6AAn3mNFGR2sk34x3xY52CvAFOBBC4jAGnoofMtiZNaOPz7EHXfhPHsGZb6hQBb5NOpsNnYxJK+8zbIIw5FFLbop9RLIQuwJiAJs67LERTeWRDq8g1kYf/C2Zg0bcP6Fw3dw/33nS/YeJguxCm5mOOXL4CPtlio25JuibHdpLLI5AlhiDML64zfrxmGK4VHz2Vn2jVfP4pECsmLmQoroNBXwx4IsxjhAqQRQ8H3arQJ01EZiOiSSe+S5le6gXUviO5lUiG0bzVvGMIw8YxTXPLBNctcD0IKp4jmGVcfu28fGIEFK7qyF9CdrpW7BhulIx8sOtREXT4qa7/WMreY39bVAE2TV124b5VcCWaqcbRhnDLeFasz35rhOnTo5bt5MPg5XOSVHrfqGBZZn0snKEiMSB/bK198qQlyYouMUs7HU6twUMJIHsupx6xKWrahFN4VZE8gCHLH5oegrOzbcLoV54N2DS1a4zx3a393yyHID2LCW5APwuvK2lyp6K4gPEfv5ACfGdY7fFkUYCA3btt7+CUWYKSYbGu3PWCARe+BIVYKPVdZPmUeNton6NdZ5tuYtINAX2wp0wQBK3A2AIx5rG8waQAtgClCGzScgCaBfZLCUgwi/YTelk2quxQoAWTMffc1dNfN5d8EJu1d0nRD1XfSXRW7yJ3dZb2lDFCcRHN+aAv+wXlHmEgC2i5euMU8dvl4V+V1338tu/KE7tMiP51n6V9WebyybbBNkbSw9WUA9BJgAUkwGTnECQSwCMFLmt6ws4gN8cZsQRot4mGBgEw2BE0UbedY9RvPzrZTceQZTID0v4tUjLkwBCD7IovwCA2zSgIO8kLI5xIixUjexsHz16MJk1TGlDdlkxBjofzYbiVEqYGnVOrfirXVux95bmG4Kp3WJUojDWKI9/Vuo+rYegNOI3aZq/V5POUhL/ZLSv/Uqu/tlLxpkkXZKmrF+DVPMZRQFsmKZM4EswBKsKwHgDGPFOEfXkMOElOoFxo6b9rC51MEvIwdU1lEdRPmfAwmic4Ex2nXkwO4GzGLXlay2OOPy+WYhHbAim1OXfWm4O6EMcgBPh333Hnfrdw9wh+7RuzJcrpj5nDvpknluwlGD3IUnDnNTfv+Um3L1U/Z+8qd2WQ+UjZl8t5sx5f2V7xUf8EZ8hbE/nGMgy39OuSgDphgoG4HyTrziMSvz9K+NdDfftcT136ar27JLSay6dffN3YNPvOb69trCDRvcyw3qX3IE3tFCE2R1tB5rxfIKZAkIAYJYEPS3xIOAB0R+6GkBvsLbhVn6VKZIe/od5seL9LQ586yTc2YCgmetDbIklpLOkN+cMYAldjG0hWrs4MoiXavb6hGPKb1Y5iBv2KSArEbZwLyy6H09AKfem261ypQClPx06Bs23tZWdvfzjGV1UwBdiriTssQq7ceCHuYRbJCAPH1MmQDuhDfWrDOnzeg8CczrtqFvtT02P4EsucQhf/KEeQI80Z/oiDFnYKSUrtYP/kZMiIj8mH36lNQkykryuhzCOgLbRX9x+Jw0dlDdTBbgB/+zBAyCAngEsHgmMGR2rMogyay+nzrDvuGZOWP2QBbPSUOAiL9Hnnm73VwUUDM7W1fMbwGmrr33ZXfceXPs5uCM7x5gh3UBLPIU+OP3cefNdQBAxX3kqdfcmyv/7nbo19W98+67btELK6x8Q7bv4QZs281t3f19sUtHu4rXBFntqjvatjCmwPzrJ01PSnpVmGnAJpbYBplt+PlJQ90XLnu8BWuFfgH2Y0Jl9n9smiU2TDpdPBdDppuHrQ2yarVwnniPb1NAVqyOSupNrnAjz2KCUkdSvSBLir3k5/9Ozb9a/NhbV/73rXHjMEVxvZ66x7CeMenG9mPMWPfzS6k/YAi2s1ZIZbIYB4AS2CUuWFBP5iI39Li5CrvEbVcDDWfvYz4FzVZV2WYVz+sBWTBZzC/qbzdHOzkTA8I+8YwykS71JU8ucSCWBHBN/O1TdtACIFp5zoLFL/kulJhQIkPAV4y4MMvFkJgjn73y217vzQTCJYe2ENn5N/0EsmC2Zs5f5h5a9KY7dv9+7rJTh9s3gDnEg3PPO8j+FkMmxoq09jnzdmOoiANwqwawYLV4h32s6V/fN2Zod9g4TZDVYbuuWXC1QL1MQ9iCLKIYCqwVUkBWykZWbx3aislik2QTWbh0jSn/snmwkbDp8E72i9g4pJQuhWDaUCwAz1CAZ5Nh80Ffi6vkKNOLdUzZ4NV3RSvCk26K2CxldqaMk7x0WwtkpR4E8to/ZR4BVBgnsEjS7QPokAZASvpO/E/gkAi4QjxHPB36YvvPZ7IEsgB35A8DyNgEFOtACciC3WWc8p55AeiSThZpUFYugHz9owPd7+9+2cqEbhaMG+M8tj2yxorAUSgOtIPPqrWu1wk3V4aND8RgnfYe3KOiT+mL/yYcPciN+e49BrQEosSYSbwYgiyBuQtOGOZOP3qQ5alvfNGh8kGPc8FPx+QN6Q7/vgmyOnwXvrcrgNiPxY5FuIiQJwqLXQwpS+rmGbsJ+PUsCmSl1AsgakYVyyyBrrWji+Lra1FOmE8WU+JwSwtAJVELmyF1BpixQRHYkHgm4Ka6popUW0MRvh7/hjFjsl6L6Vlpx4KsesSqsWlTrjy7YSnjDfEj44Y5Drih7FycQGeU8SaQBcjv1Mm5cQeVLlHg0xLxIWZGMEUTOhSv1jep89Y38WDAxrvRWIvp9d/FtkctkHXNmfu6hxa/6S768yJjkph3vt4Vyu8+c3TiJfPclTOfq7BOPsjaqmtnN/XqpwykCSAhXoTJIgDoCDBSvB+9Ry/7jbhyzB69zaQGcZQ/cQXwzMDp5LtNFSUUScbMl44WpwmyOlqPvYfLa9aUl6y0Ux9Kp/xfdGhLkJWq+2KgJFLvK6+dYhd5W2DPGmkiFDY1FHdlgBERCGJmQJSMLQLE0MNDRwVFYE75bJqc4tkEUCBmA2QTxXDptM/u6o4tsxCN3jisB0jktVM9emK10iyq/5RHCuuXN9azyp1i0qGWjmPKeJv9nX3durffseLYmFlV8rEqPS0xpNQd9oq0MZDL7VYCvxkLsYeYVJCVN2Zi3se2Ry2Q5ecjQOMDKZgmQBLsEe0YKq6HOlmkB3BDZEgQyGIu9+za2cFYoX8FyAJUAdhguQBWACh9C+NF3jyTQj3gjWfokpkD6LL+VkxbdbQ4TZDV0XqswPJO/d2TJls/7aOD3UML33QPLXrDjRuzo5v16Gtu1iOvuUmf3tVOMp/4wf3uKx8d7Ab12dJ99fJH3V+nfqBFKRa9stqN+tpt7pdfHuGO2X9b++ZDk+9yv/rS3m7E4B4Wl/T5ljiD+m5pzw6fdJcbP2YHy5OQ9R3Psc3Fps0G19ohj1WIXQwpZ5b+RF75U9gC0ipqk06pl0AWYhLEQohRpAMjZkr6KbqRhTiw1JcvlYw3Duhmm6TsapEGdWdjRL+G72G1fKCVosejdo65zJDXJ+H7evTEsvJojc08pWwwkjFuq/yyp6RfSycxdrzVM4eq9WcqyGI8AtpoIzmBlkNobF8RqAeHP8av/zeHjYtvetZ0swi02z9c8ZSU9gF+CrHtkQeyMJsAkJFJlZ7j/8+yWH7lP1VAlQBYqLiuv4kPkLJLT96NRF/0xy1E8gBcAbJC8eK1971cUXwnPeIBqhA/+uJEgUCU6cWOpc7H9h6/CbLaew+1Yvku/tNC9+M/L3RP/ewwB+Di99KrjnATL3vUvbFqrfvVV/a231fNeNY9/fPDbYJ8aNJdbu0fP9qiVIAlANKc80v6THxDWoCp+350sAG56+59ycDadz61q4G38G++C9PhGbez2JQ3VMizgp0CguoBQKkiqVjl+rz2i13kSUcgCwCFErJ0sGCsZqAnc9Y+ppOFGJCNTWJBgBaMlTYj9FLQw2ITox6IBBETAqgJvoFSlT/FCjnftIZZB9JNFV+G7c8mhpJ0KsjJ60fGD4rXMaEeJot0Y43o1hLZxo43fw6FltdhftV+fjvKMjy3DWWBvR7fhfQxLKvMN0w/fS9jcH37WVLAl96X/uaAgD4ibcz8OOzcuQ7/lgR+X/DZXVocIGLbg+/DfqtmSkE3/QBel39puCmao5gOc4Q4MdSp8kWLEz462A05dYYBKelNCWTxt5TgKY/EiUqf9V7iSo1D9gcpu0uni3cCWdwwfOC8g2KGbYeL0wRZHa7LiiswDNQuX7zV3f+jQ9zEyx91sx99zQDXx39wv2OSDey7pYGqP3xjP2OoYLhCkAU4u/hPC9z95x9ioEpx+OZzP37QHXvAdsZeEe+c3z9pzBb58e6qmc+5Q/bo7W6Z+gEDcoCzW6YeWGG/qGnsjaAiWoWND9BQK6SArDzl32r5pLAFRbEhKYu8QBaAhxO9xLa6kUq92ADZnCTKIW6fHpu77XtubhuVvmVDhM1CXws/cJzu9a5a+8QyEvo+ywp7o+MlFQyH+cWaOainnLFzpl6QlTJWqolsY9MQyNJliamfGOIee2G169ujs3vh9b+5pW+stSYS84K/wu5dNnOXzXrBHTG8l7tpXsl3IWAr1ryF5hTjEPUELmPwLaBY5dbhphrI4mAx5Iw7DRDJ1yFzhYMJdRITpv5NufgSC7IEYGCu5i1aYaBKdrQASvyNnSyBpJDZ0veh4vuyKz5cuTXogyx+Kw1fBEiex/1wjrFZAnwhwJK5h3rGe3v/pgmy2nsPtXL59v3qbANQACCUFhHd8RtGC2aJMHLwVu5HJw5bj8kSSDv/xD1M5EggvdF79HYXnLRHC8CFuBAwBgUNyPr4D+6z+AC5P35jPwN7AK5Bfbs40lNI0QGpt6m4EcRGLB9ntdJJYTDyWLFa+cTWuy1BVr3t3eh3qTfdyK9ewFurrPXqZxUpAgvLtyGYLPJMAbpZYslYRtIHWVxy6d29szto163spt7PTtzNQJTZz1qywthQgNff175b0v8pu3cSIxpbZs0pOXKX83LSQe8L3cGZj71uoIsDgm450i4hk8W4kxcMvkeXdNpNz1bMOaj/Ug5v1UBWaMJBokJEcb4FdnSnENkhrUDsJxAVMluypYWnD0w/6LbhO1cfZcXGCKosyfvGSAXOYKw4rMusQ5aY0Len1ei60F6/b4Ks9tozG6hcYpgAWICj6+972Q3o08WAz35lAIZoD9EhNLDPZAGyiHPaR4eYCJCwzfE3GlADZPkgDIYLyp7/P7b/tiZOBEyhpwV7Rjqj99zGXX/vSwbCpMuVAmpSmoyFFEYFcYCvG5GXRuxCTTr1MgV8G3vSb0txYV5bteZ7NkCU6lN8C4YMXMmXZkn5HrHItfcvNYOWGIe0A0AZfGOEV/7nxNwRX8Yxx5w71zb12CA9MUAaejtsxGL8pHeIYrfGpizpwwQwZhXXN4khW2mx44ayNnIISMkn6wZsLFsr+2G67EKbaH7QF/IPiLFPGK4jh/euKLz7TGoKMPQPLhx2ZKGdgxh/I9JGHA6IQ/xdC2QBMPnm0N23NqfVYmqnTl9oni5S/SpmrSuIBU3p/OhBFUOhsEeAIACWD4CkG0VcKb+jF8stPymoY/1dxkwRRSJGxGDpyK/dZm2PfhcBEFYyUDqsohyv5wAy1vszj93Jfek/H1nPQCpAjP0BG1lZrnZi51JHiNcEWR2hl1qxjBLvjTt0Bzd6z97ucz95qKI3pXdfOXpwC2YKnSwmCIHbKgCvX315hIEr6VqhHI/OF/HQ1YIVA8QxoQBWwwf1sDT5FpB1/b0vG4Mm5XlVuZ4bd2FzIUpA0ZqNCD95jRjv3FAgizpI16kWkMhT1I8dOrGbHun5OllyjAuDctIvHnOfH9Pf3fzwMrN7JRGPfBbKUjbxJnlK7dSTTQewwbsP7dnLffnKJ2xDwmZW9y02dWNH9TG2EWO2bE7yGJDi41AuX2Q8kr6UnhjjQra7ZO+L92ykes5mSV2wf4R4U8rOqQr5sseGCEomCaTozzvErgBIAsY2cURs/1+z0G5oAgTlXLu0qa2riJ9iwU+MaDxv7MTOhSwwF8u4FcXU1guyJGKUbhWAGkaK8QoI5+YiF3PkIopDz3VzS+AdEM93/E866CoCBtHJGjGgewudw1hmLwtk5fVTo+9r+RYE4On2YaP5bKzfN0HWxtqzkfViAvUZd5PpXUHdSkdLTJIU4v865QN24gcU8Q7xH8BMyvG/nvmcIw7v0LeCESNtsVISS44bs4PlAXCD/SJvABkATN8BuvzTTazoTFVmI2KjYuPU9e3I5siNFruxFLUYSmQRMiUs8Cz2jQBGv7IpizwgC/DDaZ4gUasYH/ROEKVITMLGw+aEIjwnadnEwlH46KE9K4rA1AUzEKTnAzR+s0kBeBC3+ArxKbosAojkr01RQMkHWVLAL4GwXc2SuP5nXNH2EkepDVPEPXwDwwGQAjBN+fgQN+GqJ41ZgNkAwCGGwl0MrBd1h5VBJLZo6VuVsU1bUG7+Byz69sryBnIROmEx4LKWJfsY3bEiQRbjYcY7UQAAIABJREFUMoZx9PNkfCGmZMzRx3LXQ7sjsqTd7RbiETuaPS4AOOJA+stXP2B+XXX7iwauCOGljljQmeIOKW8MNN9vmBZogqwN087tOhcA0GVfLplb2PkLt9hNQj+gCL946WozyXD4pDtNh+tjB2xr/ysoDqAKcEU6EhsSp/PH/1RhyFBwP+aAbQ1YIV6c9OndTKeL72C8UJoEvCnUWsw5kUPFA6YMVOERHvcXrRRi7RAVeXssK09Yn8VL3zKREkHiJdkGWr5qnZv9+HL3xuq33b8d2M9ttmknYz8AKiUx2RYVdyEyrxADZlnkS1bdV9jmMv2M4XbbjDS0GQFS/n975wEmVZG9/QOiKEGigOgyRAMqMCRF1yGYZRUExXU/V4JpV4URXfMKC+YEAup/d5W4u2YUDKCuwsygguQkSmZQokQB8+r3vKc5bU1xb3cPzhX0vvU8PEPfrlu36le3+759zqlTEFbot7lWMC+4NkSWLY3HylHE3MASAOsUBAQeRBAWrsjC+CB4YNGDOPCFZSYuZcyH7UFncTF4jTbBIuuwg5PZwV1LFh6UEDwm2m/491K1uCEVBWKrTKShj5msusMPALSJh7AmXe3bRDdYR7GxWw44yzkGXhBjuMdRMBYIVDsfIhAPeeOSigfmD/OAfpfE5yRMnKOPuCfcFBz+RxK8rA8qsFdjk+OE29U+xz/V8uxeM1NBvjergu06tk/l3rCFgIPLGklU8VkKKiUpOiP6imSzHgGKLN4SKm7McgT3nuWxKmk0QWbnTK9nZnuLk8EDLmpBFTZ+PFgGvLwy8FexPUTx0LB4i5/K0XcBWeA0HrLGAHXM0oPrmYUDf1HswY06+ALHwwC/pi1bNupYnioIN4g2uDzwsLAHnbuk3YQPLDw4DjcaVlPBfYm+QDBA6Nk+cq671vZos2B0XBcPwHF9m2j8ClwsvsiCOxNiBwLPLxgL2rCtV8DHf8i5MVR4mEOgQuzAGgfxggccVpFh3nCvgQ3GBYsdmOHauPcgyo47sry8t2SbCklXZKEfGhiNVVS7NzR2+4q23Pg/1LUNg8EYIvPwymWlZqUDdY7MVYk28H+zFOK8GpUO0vgjBGHbqky7lrHL/3ib9tmETnHjDzO9b/3PAwRfJotIMm2/pOphfjDf4AVrIaxOmG8IQlih8MMBgh952vZGJJVUP9GOiTXMNebT4gRLKgazpPo6asJSKVy/U/r3ypZxBYVSueJBMr5gtXRpV1dGvrZEBuWeKHmz1+nxuUu2yOHVy8mz/10unXKypMe5iRxiv/ZCkfVrn2GOLxICeCjbSiI8kPEAtbw8JX1B3xVlMVG2VxuuCwtApiLL3Hjuvm9702e4eyAa+pyVsMyYRQuCBoLLHggQUHhY4HrmLsR7r8zepPFdlkcIVirLLeSLLP/13vQ3TueYoIAILimxn4qfrfhMZ72K0xyU1Fij2Hi9pPo2YPgc2bbzG6lR5RB5a/qnMvDKFjLi1SXSvWNDyZ+9XmZ89Jms+ewLGd0vR17OK5T+l2dL++smyOTHEisU41AosuIwyxGOEQlKsTIx1QqRVRu/1NQMfvEtW3gNseDWDTvXbcuvgz4hvkx/EQa0GSEOtaZgxRiEB34lwwKCBw+sIviFDxeZJSWEOMKvZxT8usavaLNe4C+EicWCwHKG4v6ShcjCNSD4NPNyl3oyZsp6/RXc56wj1XplliwchwXnmtOPlPeWbJdSInJ+i+oqFPErHu0W92EMkeX2xwLK0Q4sUhi3WXowFliB+l1Qt0gg+R2d6so941cl69pmuxRZUd6l0bdtiUJtHz+LZbIr+4lFMd+4l/19AFHfFjnYe/barE3m3oVFDRYf3HcQ7lgwgM8VrGr4fFjuNtd6i/ZxbSy4QIJQtIl+uHF5yHmFfQ/xIwE/GGBxhEsPrnDc111b15Cx0zfqdS2OTz/Thx2sn/+oLIj2/VaSq/PwfQlWCNnIpEBkPfr8h5L/eEfJfXSqjLwjR0ZPWCqV1KJVKKP+miM97i5Q8TXomQXy8v2nU2RlApZ14k0AoubGUYt0JSHKrIdPlbkrP9ctclAgclr8ZYqMv62ldLpv5h6wvnuxYyJu65rJcie2ZNidY6v57iXCsx8+NXlOh37TpGDRZm17+LVNk+2f1n+ajO7TNLB9VHpnwEka89XrsXmaOM9tM8rZg2iBsIE1B1/e+BK2rOhYOAA3EI5fe8aR8vT7G1R0mCsPVge4M/BljaznFmdjq5PwAEBAuRXbqw1finiowNX07LT1yfMg+CyOB+3BHYYHjW3pgf8jTgv9dd1emfDBA88ejPawQx/MHeY/VO1hZglLE0HuO6VK+TLyw+4Nha2OPWwTQd6JrUcsi7frbnt26noZk79W33/88mN1j0S/rMSeavlr5W8XNhDU3/T5t9KxefU96ra64wM55ehK8uhlxxRp4sLB8+TCk2rK79sk4g/PuX+21KpcVue3f9f6KVHh2ihuv3JHL5Yh3Y+Wgo+2ysj8tbLzq/9pnQoHHyAtdm9Bhdc7vvqf/OfdtXL1ab+R3ru3cMHxv724XKYv2x463kzmLuo6mHvEicHthuB+uE7hnrX7xdy0tn3SsMuOkrEzErs6mGsarjz7gQAr8dqtX8uTeWvknKbV5Iuvv08uPLAUDvihgGuiLu5zixe0e8jyW0EY4QeA+znCdU14uYsdLN4RqSLsfQg5BM/bWHAuxoP7E32G6xGu9hs71pEReQh0r5DRiubSF00okl0d7eJz7Wddt8SefTrWk+s71k1mbUeOrMKNX2reKysQSibABvU4Vre1wZ6DyMaOgmta9nc7B6sFbxi1KJnl3Y5btnfLkWXH4S5s1qiaCiq4AD9cuVWWffK5/h+lWaOqMnfpFpm7dLPWW7Vuh+TPWS+DcxMbTMeh0JIVh1mOYIwDn18iA59fKv26NZJ+3RLb5IzJWyNjb26hVytz4etJoYNUEBBFED740MPK1OWBmSrGINBwDO0NeW2lTBrYJmmFQjtWD6Ks84m1VGihvdGTP5VBPRsnt+zp+uCsZPtoB6klcL1ql70pg3oelxSAEaAo0iSEDb7gIZRgmcIvaTwsbI8+WLLwxWvbbkDcIG4GQgr/TwSMLxFkth40cbWuaiuuhSnqMe4v7R//l/dl0Zpd2p16NQ6Rt//aooiggcg5/e5ZsnLjl9Kva32Z/OEWmfLxNjn1mMqS379VchgQLgPHrtDXef1aSs6xVfT/EFRvztss5cseIPMfaqNtl77kv8nzTj2mioy65rhAcQdB13f0YilX9oBkv9oOmKHXP6tpNW3zpekbQ1EeUbWsrNnytTQ+srwsfOhHYV3rT/mycfs30r1tbRn5px+T9u4vc2L9sB8biG+zgHyIBohTpOh4+PVCtQxBvLgrPC1PmGVat/YgniBe8LmBlck+FxB0sDK1b1xVtu7CZuPV5fH/rpHvvv9eLU3WD/xVYdylnl4zlciya6K+pdgwkWWudogsLFrAjyLUseM4BkF3ylGV5KZnlkm9ww7WhRzpVgFD8KC4CUXdvQRN3FjCUMuc7iYQ7dS6poyfviG5WTM8DLaHIfJR+clE7ZqucArboidMZO1v993+2B+KrP1xVn4hfYKQMpHlCilYkIJEFixYKBBkEEUQWBBcZvl6pEfjpFXLENwwcpFayQb3aiwddufaGnFd0yJuRRN81j4sbQ2vmaTCatwH62W5lxIiSrwQWSh4cOCLOTurolpqzJ0HqxXcdhefVFP+8c4arWvBt/Z/iKwhlx2ly/rxMClOstQox7a/te2KrCChBevUrBWf64PmnTtbyGuzNknu6I/VavT5yA7J4Zj4aVH/UJlxT+IX9rA3PtG6KL3PrqPWJ5T6fd7VubQSJO4gsK765yK1Utm1IeJgUYO4evLqxlK7clkZ+sZqaXtsVRk8oVDbbHxEeTnmiPLadLOsQ+WBV1bKrq//J0O6H6PWLBODrujb3+YE/YFVB7mgbv5dlnz17fdqqcUPBQgiS3kA6ydWdNpelrbAwj4faAeWvdkrd0jOMVg1XEHbcd3pNnaIGogrV+jgRwvaRrtH1y4nz03bkOBap6K69NsfW0Vd+vbZci1YtqIUgslWcNpnuWalg2Txui9U0EEkwlLnpvnQhRRZFdWahv7iWulSrdief+ifu+2MCRscx1Y2+DFqoqpt46qaINTP0o66QcdwHIlD8V1roipIZNk1O7WqqYlCrVBk7f0njSJr79nF/swgkYUvgmVPtJfq3d/aw5JlbsKWN02RJlmHqrVp7M0t1aUHVxpcerBCwRWJAksULFb4YkC6CIgpmMnxiw2WsWVPdND4LTvHRBbOhQUMubpMBAZNFh5sFrBe3MmEy80yhbvnWnZuHEO8Fb5w8asXBcILx/DgnbZsuxx8YGl933JDwRWBOC2rZysH567aIc3qJpbvu2XcjI1av13jqsXtfrI+2h46sVAGXXaMtrW3xZbeZ9oG+j6vcIfknpOV9rph4zeRBavOi9M2qCCBdSm/f0sdBixZj05YLdefWydpbarYY5LWe7rPCUkXoB0zMYXzTr5zumzY/s0eVi+7JqxR7368TdtyhVaQwDJ3IUQSRJS5Ho21tdmldQ15sW/CJY7S8+8fqjAza5aJRlx74q2JzYaLU/IWbcnoXjERaVaQ4lwDdc21i5gkFAgdCCwUE1v21973Y7Hw/vxPdkqdaok2rF33fDtue13iGvZZwns43rDWIVK6VCn55rvv9ceMbTbvrv611AlwOeKz6maKx+cZn3PU0fjH3bFd+IzCFYkCoWbZ99H+j+7uhBi3la1hHE0UKYvyB+oWNvhrIgjHJ/3tRM3e/lNEli+q/NfwFlTt8aOlFvsb2j1gIsv6Udx7Is71KbLiPPs/cexBIgsm6mb1Kqm1yuKizMplIqtD/2lSr0Y5yVu4SV15eB+CCPUrlTtQN6vGa7geIbDglkQ5v1VNeemWlknLV1D7NiSzlpkQ0y/pXd/JDWM+lnGaKLXoNij6RRgQ09Pn3Czp3KrGHqR6PrFAH4C552bJ4O5F43jcyqPy1kiv/1uYeNiULyNbRhTNQZZuCiBGujw8J+HquKihuomsVOn5jsaHqDBrVVMfZoNS9CXoWgNeWCYDXlwuI/58vPRod0Rod/CAhoUwrI6NE4IPgjBVPyCamt/yfvIB1O/CBqHtGme02++iBkVEgokTWHpQzPLkCi1/QGa1MkHjugqXD/2tijFzEyJNwtS7WhdxB7rXPKzSgXL96MXqvoN1bMSfjpNef/+wiAUrKE7M71OYyILYa3LTVBVycHcGuTTT3T+6AffEQhkyoVDFT4+2tWXEn45PeVr2rVP1B9CKYTnFSmWAewTiAD8O/II2wQIWmE4tE7ndULekUyVAZCFO77K2tfUzk2n7OG/gi8sF92JQ/9Nx/invY9sabNRsm1zDZYgff10emlXkmG190+FvHyjH4lqy0oks6wfazl+0Rfc3RNwXCkXW3s8wRdbes4v9mWHuQliZUMJEkLkHYZVCXBUKAty3f/GtntPlgVl6bNLAk9R6hWDM3I715PLH5yVdjKnckTjXFXY2URBW9a7Lzyjrs53TqWUNefmm7CJz/eiEQrlhtysJb7z0l+xAIYb3TMRYA98/d1bG9w1+NUOMmCDUBKePtU1afkpf/OYebUEEFccqZUINwgjjCLNeYBx5i7bKZCeWyb24KyZxPGycGAvG5Lrcwvj5beqDxbm+K3jgTkNQ+YjJa5IWrQtPrCn3jlsh3drUSrr7UGfYG6vVNbfw4ZOTgspewxL1h6ELdGgQb8s2fJE8F8f8a5ogw3s3d6orD45fpefC9fg8gqwd4Q6LGeLBJnhWqDCRhXbc9vHajyezOTCrqb0G36ETV8uo/DXJnEt4T7f0Gf6jq9S/gTTz+OWT9DDEGERZJmVU/lrp9feF2v6kfq32ECqlL3mrSDOoh3sNdTMRQhgffqzgx0AqEfToxEK5Yczi5LUyEZX6Obt1apJT55Y10ootG2+mjHr+30IZP3NjIBuLg4KoQdA5XIZggs2X7Zi/ibO5FU0Y2fsYeJi7MJ3IQmA8NpJGYDw2dXaD4imyMvkUBNehyNp7drE+E6ZluP1geYJYgtsO4grWKsRRDX19ZajIAji4ASGaTIihvQZ/niRVKhwoW3d+K7MeztE2IbLyFm5RwQUhVqpUQry5IivIXRgksnBdWEZgHbIlyoiHSLXVBiwy15+bWCmD4gsffXCVLyOzHzg5UKDg132HATOS5xdHZLUfMEN/UVrxrU31ritQi4NfIJgm9WudkRvOLEpoI0hQWtsQlmPy1+g4g0qm4+w7+mO1qljpf2EDtdD5xecMC+mcB04uMiZf8KANCwyHaLr6dAivRFyVWalgHWrQ593ksTZ3Ti8SSG5t4vxNO7/V92BFwupEFNdFOWP5dln0aSLwHvVfvSVbrZuPvFa4hxsRdSxo3m3PbdN3F+I9rEJsN/DHFbqum9NlVuXySRn/eHjpxmYCIRFU+o75WIZMXK1vQcwMuuzotC5GWEIHjF2ebC5IaPkiyyrjGuhPOtek3l93zZRJd7ZM2Z9xMzdKl0fmJvvS9tgqMrnfj4scgsbcfuAMyd/t0rf3U13HZYT6qYQWRCv6g/6jBLHBRs4QVHDF9R31kX6mwWPlxi/UWgXBE2a5CgpU3xuRZa5CfM5WPtFeVyJCcJnLkCIr8OOS0UGKrIwwsZJPACIHH0gEuSPAHMHpiKUylyBSOMC1h8D2MMGDWCykZ4BLDyXIwuWKLAtoR30EtptAM9egG5MVdk1/HO5D3ywlcGchDiMo1skXPtYe6k4KsPJkKj78fvnWsiC3ZFhf9AGZgdDy++Zbitw+mVXJXIE+G78tiDE/jsyv0zSrosx5MFi0+WMDW/+avshCugWs2ENg+Ou3ZOsqQRM2FjyOMZkQg6ixFX62qtDisxD39Mmmr3T1Ih54K4Ymlr37wfY45osjWMNuf2aZCnK4Ef95VWONwwqzWKWyZKF9C7aH+3L939sGfhmFiRi/MkTHyD8fHypqfMGRGPuPKVX2uE89yxHex7xC2JiFyrWOBXU+zPrl1s1UZFk9OzedyPIFYjrRBIvU6IJE2hArutl2gHVQFwAMnJHMhWf19cfMjT9uG2YCBoLGUiigbu65dWVwz8ZFUi34qwttBeJPtWSZRcyu6b/2RRbexw/VTPNpxfkJSpEV59kv4bG7SUHdhKA/5TJ+wtJMkpPa9VLtHm913Id5KpGB+r7wwcMEwdtWfKsXjvvCAjFZ6YLDfStOmBjx+45AY1hSrKRzAfrjwXlhljZ3HJmM0xdFcBPW752fdH1CoMP1F2TB8PsVZu0Ki8lyLUVBIstccBBAtgLQRBQE0pX/WKSWKAuov/f3jZK5qoJElp9mARxhMTvtrllJoYXVjHsrsizgPcjSZXOdTmR1z6mt40m3SCLIqvP9M2cGfoSDxJMvsJKfswBrkdtoOqFl4kn3c2xZQ3BPBBVfZKUSiXBBwk3ollSiLExgQVD6LswwgRXEx125Z7mxVOxd20QQh1Xvmslq3cKqQBNZCIKHwIHYwfecuyoxnSVr5LVNZMjrqzR/oH7mXzg3abl66aYWUrBoi14H7yu/J9onY7JwXRzHNc269lO+3+NwLkVWHGaZYwwlkKnI8kUCvuhHXnOCZN/yfhGXnW/B8UVWkEXG71z2ze8XEW8rHssJFCNBfffdcRB0I/58QmDMWJC7MUhABYlFfxzpxulbpsLisDIVmOiTiRaIqkGvF6pg8mOWgkSWm54B7fir9dxgeN89564uvK1TPen4wJxkYLq5FG0+Lcje0jbcPXaFWsZ8sZTOkmUWuuKKLN1Ium1tXcGZzh2XSqzNvr9NaBwU5h3CHm46XMO1YLn3tS/eIPp8i1A6oeUKybA++SJLRUSISEQwvvsjSWMeQ4L9gwRWmKAME1gYM6yIfvHTI5irztI22Pt4nffhFg2It4IfK/27NVIxZiWdyLJ6EGY4F9yxqlAXLdU9VN2EsIyhHYQrIEYLLk0LXdC9HlvXku7tjtAVjyypCVBk8Q7ZLwmYFUq3ediwS5rVT2x0bGXuim3JY6iDYtmNAzei3vCF1K1ZLnm+1clUZF3w0BwNXEXBlwzcXHio2Oo/axjHILTMWpVOfPjwfStOqlV/bt9da48fMK4PGi/gXn8xX1ewx9zD+hUUd+WPw6+Xapx+f1KtyHTHBM6T+7cOTF+Bjps4cS1SyIflBpsHiSyc6yYVDYpzMoGEtl+7OeF6dK9pgscEEPInrdvtynOToJrA+inuwr0RWf27Ngi19oR94P14JquXaXB3qi8SX2Qh5gnlgkfm7hFLFnY9V2QhpgyxXH7JVGQFuQnD4rCiFFjoPwQMVjwjFgoF300QU51b19TXeB/jggUKxWK0sBjI6rgcII56Pj5fFwvZ6kC8jzxZaBuCLLdj3eT3JSxTuAbS5Lj14boc8vpKdVmiP5pKp1VNaXdc1ZTbqKW6D+L4HkVWHGd9Pxhz6Y5jZcWIc2Tbrm9kwH8+kpfvbCM9B82UTm1qS+c2tSX7urf1L0regk0y+f6cZK/zFnwmHW4tkNnDTlOh1fef8yR/wSZ9jfLouGUy8OlFsmLkOfpl0P7WAv2La+iX1j/nydwV27XNTESWLyB895UvjLDCD+JI++4FvqeyZPnWMjdGLChPVpjIClrB54sst8+2dNwAB1nO/HGgriuWwsaZboWkeyv6YsysaunyZKENV8y4bYaJLHPBhcU5ue4+5MFaPqRoTJaJLNRzg+dhVbMs836f9tZdmInIChIx6VyD/tdAkJhAnXQrEjP5OgnrH1x2eM9ffHL9OVm6ws9deei7RIPEmP546DOlSJd8S1aQEMs9p44M9rZUQiNRC6xM2Pl1LHN+cc/d2/OKex3WL0qAIot3xD4hcMFdU6XtCYfJdoispz+S71/vKlW6vSJzhp0uo99eJeOmrpU5j52ugmn8tLVJkYVfYs17vy19zm8k13duKBBcaKtujXLSrslhMviqpjLgP4u0zZf+2kaPVe32il4Losrq4zqwbGUislz3XSbxUQBqAqE4IstyQtmEwKX2ysyNAvER5MYLElm4Xq8nFhZJkYD2fDemey7EEixytlIx6Fq+xc76aKLRt4zZcT+FRap0F677EpzRL+QuQttBgfRufJS/Ys/6ZyLr+2fOKHKfWyqHVC44rOwzd6DVCxJK1hasWUcdXk63zgkSfUGrIdGpknAXloTIqtd7ihRu2nO1KvqYakViJg/vVP0LE1r+NYPSQATl8vLr+SLLdxOGuf0sTYN744TVDRNkYS7CffKly4vuEwIUWfsEOy866u1CGT91rZqv8xd8JoOubKri6uU7T5b6vSZK/z8cK7mdGwncgrB0mSULAsq1bNXrOVH6/7/G0qx+JbVYjezbUubhnKc/kk4n1Zbup2dJl7unqiVry/PnC+rDQobjsIKlE1m+uAh62GM2fZFhVqhMRZaboBPtwVqGL3k3RYNvYXL7joSpWMkJUeMWxFmMvOb4IgHPsHRV7fVOshoE0fgZG5OpFTTY9bEfLYeo6IslO9mt6+btQpvYGsa9TqrVhH77EHpuLrKg1Ztw6WFvwBMbVkqmWPA/WciavuPL7+ShS4/aY19D2zg61acRgfCod9Th5TVfFgTVknW75AlvQ2r0pf1xVTW4/JrhH+lfP7M7Yr0WfrKzyIbTuDbaXLPlK91ix90M2voFsXff+JXJPgT113d/FdfFF2Tdca+TSiwgfQT2DkQC0LDUEOlEYJCr0nffBQX3+3mw0rkL/Txa+gMkJOYsSGTBwoa0FkElyOqVSpymewqsWr9Lf4Q2bZBwVeM1St1a5ZP/r1zhQJm/Yps0qV9Z/1qpVP5AqVT+oGT9/HkbpG3ThPtx3vKt+h7aQcF7uEblCon6LCVLgCKrZHmytQwJrNrwhYoplO6nZam1CsInq0Z5GfNOofzwww/S/fS60qxBpSIiC27EerXKq5UKAqx573fU7ahWqVsLpN0J1VWEwbI1btpa6XxSbcEX0ZDxy9SdiPq4HsQd3IfpRJbvCgwLDPdddJpv5rEc8cVTmLsw6Drbd32r2dit+HmsUqVwwDkWnO+vZgxKHOr30xeTYZYsXMfchkEiy03+in4gf1c61yfahMhDHJwbmJzKCpbhbferreaLLDcmy7K+5y/aKn3OqRMohPzcT3CfWb4sQEvlMswkViqVyIIwQi4p9NMtvgsvbAWlKyiDVjyaJctPOqrfPTm1dccGy4rvWsbCLGwQ/BBPfhLVIFGGa6QSZqluyIFjFsiwlxbL0n+frwKoxdUTpW7N8jJ2YI7c8MQsPda2aQ05/cZ35O1HTpOBoxdIwfyN0qRBFa3XtGEVyZ+7Qd4ZdLocePrTWgdCC+0Wrt8lw28+SS/vvver/YDsw4FRZO1D+HG/NKxK+DKAuOo1eKYKJ1iZIJZKIeP7bveexWzB4gW3H86DW7DH6VnJeKxBVzVRt+HKkefo39xODdVtOG/l9qS4Qnv58z+T0e8U6rUysWRBPLkrCCEUVgz7Meu6zWEqt5gvPsJiZVx3oQkSHDOh4Qu8dCIrLGjeDeJ301a47jo/OD0op5abKBUCCNv/WDExCfHWfsD0ZMxNWP4uPADhlrXYHMvHhb7asTArYtw/Rxh/kMiCNW3g2OVqEbUSltLAdxUiNxaC0ouI3JAkpr74CQogDxNZvrhz59K1AqWytEHswBplKyjD+uNfC7GIiMPCVlsm8PyAegitCx6eu4cbFSkbgrLVwyIHi5YfY5ZJ5nn/PoYYumvMAnlxQI5amhpdOl5ymtRQ0YT39IfUKUdKy6snyrdv/2EPwYQ6QSLrtBveltUbd8nSf3eiyPoZvjwosn4GyLxEMAEEusMCBYsVrFqIy0KBlcmEFN7vctdUPZZVo5yKKDfwHSIN1q3CjV/2kJDDAAAgAElEQVTIiL4tVXjh3JE3tJS5y7fLgKcXydbnz9c6cCuaiKtXs5zWT2fJQn/SrazzrUB4uCG9g5VMRRYEHQSJPdgs/QKEFrLO+5nRXbEURDhIEPquQle4uSLPdxn6DCCqkC7C3Jm4lrsfpGuxS8fP+u4LMojR81vVULdhJqkv9rfP2aqNX+h92fb46kW6pitmN36he3za/Q539tyV25PH3BPc4+OmrdPPDNrADxEreR9v3yPrum8Zsrq+e8zPF5VV/RBZOexU8UVJaAoCLwdW0MpGX2RBdGCbJnd7JetfUMLUdO5MVxwFiSzcz35APCxgWDFsq4bt+r5IBMcLHp6zR1b4sJQTxRVmYfft5Q9Ok/HvfaLWJ4gpWK+qVDxIxZFZsoorsrJqVlCxllWzvDxyTQttt3qnF9Q6Zu7E/e1z9EvvD0XWL30Gf8H9R3A7Hhi2QhDWqeRDY8FnMmTcsmQge27nhkXSOCCmC7FXOAduQ8R3QUShQLyhPgRY3vzPVFhhRWHT+pVVhOEBhTo4FzE7ZpFJlYw01XYwftoBd39B9CdTkYW6QRadsC1yXOuZJfdEG25qBn8lpO8qdOO8fJdgKqFk2e3dLYPcW9EXRb6lz12B6Z6XSaZ71H/shQ8lJ/twKVy3U7bv/FoqVSgrhet3SLvmtWXl2h1SueJB8sVX38nMjz6TJg2raR2UJo2qScGcdXpuk4ZVI/30PPrKcrlh+ELpfNLhMujy49WFjXLBvR/o35dvP1FGvbNaBjy7WFY+eYZkX58ncBGjLs5B6fvUAslbuFnmPNpOhVnz6/NkRJ9sGfLqCr2P8Q/tntnqcLnjuaLxeGGD8+OEfCuYiamgZJ3Y99B3k/kCKhORFdY3xDvBveaXoL74dcxt6Iss9BlpCrAtj1twLVik/ONhCUmDrG66Kftlx+yxx2NxhVkQD1ic4PIb8+YKFUBZtcqr+xBWK7zXtlnNpLswU0sW3ISj31yh7W7f+a26DNFWv+4nUGRF9G1AkRURWDb7yyCQiSULI/GtTDgGgYL8Mdi41kpQzFaQyEJ7+AWNPctgwXFde77QQFA7LEd+CXP7+YLQFVLuOUGB6G5fXYtcWAB/mDUtyPLkJ1kNc2em27MRHK66b4r06HiUDBw+W1o3Pky++uZ/KpqyDq8o/5q4VONVWh1XQ4aP/1guPbuhzF+2RQrX75RLz24kr75bKNdddFzkIitv4Sbp+9RC6d7hNzLgmcUyMjcxh32HL1TRBKsU3p987ylqwSrdabzknldfxn2wXrLrV5I+59WXC+6ZLnOGtFMh1f6O96RZvUNl8BUJKyletzu+mvS/5JiEtdUTEf79AvEA0e27q/3Vdm6Mk+9GDAqo90WWv22M9jVNxnfUgWAJWi1o4/DFE8bj7jloliU/i7vFZAWJJFj1RuevKRJ/FtR/60NY3FXYQoOgYHj0E0I3XYoNEz83PDFb5i/fqhYsWKEQWzXmzZUquuBGvLB/QUp3IaxUh3V+Uc8bOnaxCjOIrAv7T9F4r679ClRkbdv5rcav0qJVss8uiqyS5cnWIiJw06NT5Y4rWsir+av0QQpLxbwlm/Xvv15fIs8/kNj6A//fvvMbubTjUXLVXfny/ANnyPylm+WV/FXy1ytayJV35cuTd7aVbTu/kXuemiUzt5fJyJKFtn23IOKGYHkyN1mQJcw/B24/nIOHoute88/10zkEbS0TJhDRrhtwbivzwlyFsGDBRZn/4ZbkRrb60CtfRrANEEqYyPKvZdMfJLJ8dyDqBgWzB7Xpx2NNmbte6tSqIPOXbpHPtn0pLY89LHnnwbqVk11LXs5fJWVKl5JqlQ+WCoccqO/jnNXrd8qpzWpFdKf+2CxEFsTV4CuOlwvunS5j+jaXTnd/oKILLsT8hZtk/Afr5aXbWydF1ku3tZaBzy6WpvUO1f1AsUl6pxMTVi1YvCDOLOlupiIr1ZY6QXmlXGtVJi5DX0gEWYIyEVkYY6pVjL7IglDpO3pxkXgpWKZg9XKLm8LB76sJMxzHZwACa/BlR6fMkB8WEI84tqDM+kHCLN2ekOi/BaTPW7ZVhr60WJb9p5MGv/e77AR55b1PpWD+Bl1leNmZ9eWRa5rrDws/wB2WLxTEcvXv0URaXDVB62NFIQraGvLSYhVxWJE4/OY26kJkKTkCFFklx5ItRUig2y1vSU7z2vLv15fICY2qSZ8/nCB3/XOmiqujL3hGFr98iRSu26Ei6q0nfqd/UbIOr6DnXXzLWzJtTBc5psuz8ubjv5PHnlugoiv36RUZiyy051uJ3CFnsilyKkRuwtAgy5kvSFwXnC/SfGsYRA/2fXStbugv2vBjUtw+mrUpVSqKoJWHYUHqfjthCwl8QRZWL8Jb7ic3PeCZj2X0pE/UpQcLVffT6kh2bp50PqlWYnXrbnehWbPgCoSA6nRiLbVWwX0Iy5WKjw51pOeQOUmrFo6lElm2pQ5EQyqLie8q9K04mbgM/TaCRFaQFQmrB+HmvmFMQghYCUupEBRrhXPSWfBckQU3HgSfG9BvQgtpTLDgw3eHBt0IxUloivODMsynS++AuKs+XY7RVAtIuwCrFYLZYYmC8MI9BMFkqRhwHbwPkYS649/7VMXYnZedkEz78Mp7n0ifrsfokPA+LFdwIcIqRgvWT/7IBzZAkRUNV7ZawgRgobpn+GypVOEgFU6IwYGF6qHr28jdT81SYfXYcwtl246v5brfnyBnXfOafDCmiwqwP3Y8SuuiwPp1S49m8o+xH2k7n5WrUiyR5a82tGGGbRUTlCndRYOHDIKAsQ+Y/yvYj8/yhYYr+IKsaO5qQTw89Yt199ZAuC7ckEMmFCa7gzb6X9RA3DgrSxuRLt+X7+JLFajux2cF5cBCp/z4sTC3aQnfaiXWHEQWrE+wWiHWatI9p2h6EVcsIai9wx3vaZxVl/umq5VrZG5z7QPea3/7e0l3IuKz8hdu1nZ0J4MU7sJUGx27A8zEHYg8WO5qOT9uys9xlYnIcuO2fCuX3g+7t91x+xq2ahCrIFP9UPCTkQYJx7BrBt0MYXsThrkZcb0OA2fskaIiLP6sxG5ANrRfEKDI2i+mgZ1IRwBWqjOveU16//6EpJA68Y9j5YN/dZVuN78l57etq6Jp2LML5eG+bZJuQ7iHUOBivOruhPsQQgulcsWyMvbjL4slsvTht2qHNL/l/WSXIVjmOPsVumMJElmo365xlcQGq41TB1/7ViJXaKSyZAWJFLdfEIWdWtWQAS8s17xVEFhoG8VPJQGXoW8ZwzE3/1ZYxvewefXdoWH5x/x6qfZyTHcP/dzvI/Ad7sCXb2+djKeCgDKxNCI3WwUWAt17nFZHY7IgoNo5qxHRBtyHK548IymsqlQ4UOBW/KkiK52r0Hj5IgYuOVibrPjusEzcha7ICupHUIxTmMjSHyO3Tt0jbYL1L2iD6CDLUtjWOu59U9zNn9MJLHyvVapYVl19BbPXqtV93tLN+hrHXytIhEfAem8F5+AY6p+fU1cP4xgKztm+I7HIw14zyejP/ckvej2KrH3Ln1cvBgFYqnKaJ+JTsEoM1qmC2etUdOFL57y2dfUL5u6nZstDfdvITYOn6l/EcTU9qpqKK5z/akGhXHfx8epSXHdAeZkwLyG6/GSfqbpmAifdJsawfCG4HV/qEBIQNOmElX9dX+BYILt7PChmC+2YhQnC7siqB8vOr77TX9ST+7cKjTsxYWjWLiRr9Pvg74WIa5kgTLVK0x2bGwifir1rJUuVNb4Yt9LPUhWrAeHSQVA7/o9iKwwhnjo0OUxWrN+VXEmIGC7UtZgr6yTqIsku3kN7Q15ZrsHuCJyHuweizM9knoklyz9H2e4WT7rbwCb8ANlaJE7P+uS69DJxF6Zbgei7E4OC4FPl4woLSEd/g0SWfjYCgvFTZcqHYIK73Y/5Cosjg4UP9f1UGu41YIXPn71WfzwibhQ/Fucv2Szbdn4tndvXl1GvfCyXdTxKXilYlRRUw55bKE/e2U7OvObV5PfhHzserd9z+H7DdyK+D8e8vlj/4nyIN5Z9Q4Aia99w51X3EwIWuA5X3bYvvk0Z8Op3GQLKz6Ye1bAgfHxxhuvjOIRbUMAt+oI6o/LXaJ6t4pSgsUFo4eHX7riqoder0vMdmfPgyYHvY0EC3L1WcI1MmKMe5ikoU3xxxrS/18ViDFgd7G9x+puJ0PHb81cVwrqEFaW9/v5hoLByz3etPpkIPD/g3E/zACFSr3dBEWuUXydd0tMwt2GYyAqKz8IYg2LCwixSYQIr01WIJrIe7nuyhj3g81EXVqo56zQUAsIJsaNnXPOq4ocIgxh76s52ctEtb6mIMmsWxBosWm13W8PsxyfapjWrOJ+mkq1LkVWyPNlaTAj0HTpdmjaqKj3OaagjvuC2STI4t7XU3e2exIOyQ583ZcRtp8jcZVu0DuqOm7Ja5i3dIv17NdNjaKf7OQ2lWaOibkOcP3richk/ZbUGpQ7u01ofvmh/1MRlmh/K2sju+ar079VU37fr4C/qbdvxjVzfrbG07/2GTB52tr7/6POLpF12LVm1fmeyLzi3173vyYjbT9Ev5Lw567WO9bHTqXWSr1NNMVypJobgnr3j8uYaSwfL4T3DZ8mDuW10dR9cHXdc3kKP4Vc2/r7x2O/k7Otek+fuP1N0NenlzfUh8msuc5dukdETlkr3cxvJkOc+lNyLj5MBw2fLy/efLu2vmyCTHztXh4//9788W/Jnr9e6Pe8p0DoX3Pq2/h3yxidFkpGmSkOA9oJcdBAXQZYaWLggrt10Ce7quHTB87heOpGl9+XEwiJB8L41K53ICnMbhoksXDNopSDGBhYWAB8msMLci5kKLFwfwgoWeJRhzy5IiiS8xr0P0WQiC9Z4CKoxry+RO69ooSERcC3iGAQWVlrj/7Bk4TXKCw+eRYG1j79AKLL28QTw8j8fgXEFhTK+YLU+rPLmrEsIknMbCY5Xq3SwzF68SXK7HSejJiyVzjlZsmrdTq2TN3td4jWSXWYfLngwNu/1qqx4oauKngEj5sqjz38k9WpXkNkjztNzILpQXr6vg/S8913JvaixCinUHfLCR7Jl4iWJh2fvN1QsmaBxaaDugJHzknV73vOutofjEEEQTfj/uCmfyORhZ8mQ5xfp6Sa+3HqlTx0t30/prn2Zu3SrjLz9FBk9cVlS4EHsoV+dT60jL93bXoUYigk09M/azXTG/j1hiVaFm3fa6C5ybNdn5NpuJ6jrNkhknZqdcAVjUcPq9TtUkMWhQEB1OjVL6h5eQYVy3yEfyMqx3VRABYks3Lu4T3Evt21eS+/hVHsXBjH0BQ2yvMPl3OvvP+Z8s2OI1bP9Bd22zOKTybUzqYO2/UB8Cw4PE4WIDyvymXlxeRGxifdSiSy8H7Q5tQmoMIEV5lYMElgaUtAPG6bv+YPB4qssNgvhDp9/8a38pmYFmb9kkwotE1sWb2V/Xctn00bVVJC572FsOM6ybwlQZO1b/rz6z0xgwPA5+iDLqlVBk1MOzj1RsruPk7uubiGDnl4oA65sLn0GTZXB158oc5dskcWrt8tZJx4hQ57/UAbnnqRCCcIID8SRt/9WrUH1LxqrguuC2yZLu+ya0ja7lvS85z1Z+WLXPaxCsDrNW7ZFhQwETSqRBTQmjuz/ZmmCoIJ1C2IPws4EHAQghBiKL7ImDT1LrWsmDmFVg3jCOej7nFHnSfveb0ruRcfqr+Ibhs6Q2SPPE4i7vRFZcA+e1H2snJdTVy499yiB6EIcHSxYQSILrhKcY5as83Ky9Nxfe+l59xTJn7tOZo/qLD3vLpBmjarpIg5YuHyR9ea0NfLs2yt0vkf+NUeFGO7L8fO2FhEX6WKy/HgkExUQCXDhQhA0q3tokXQG/ipDS0GQiYDKpA7mOSyIPihlQpB4CnIBphNZuG5QigmMD+LOTzGRKm7Ld1mmEli/9vua40sQoMjinRArAhBZeIDBZWdxCrBYde1QV8ZOWiU1qx0iGzZ/KQ2OrCizPt6krhmzGEBYwZIFN5y51tAORBsEF6xLEDHH168sp7U4XEUQCoQU3G09zm0oVc95Rrqf00CP45ziiiz0GUILIkstHzu+CRRVrsiC6MJ1zZKFHDtwY8KShfYgsvDQhqUKwqvL7ZOlf8+makWDuPrhhx/2SmShDyd1fykRW1KwSuNNsOjgxj82lUH/nqevYb1asGyLHFr+IK138a1vyZN/bSdX3p2nliwscPi1F1hOxxcUqmhqf+0EyT6qmmzd8bXeV/VgyahVQa2t9WpXlPNPraNzhnsSPwRMZG37NpEvCq49rFzV1aK703YE8YOogGsXogQxb5P7tUwbj2hCCRauzq0Ok+5tj1AxBgEEcVG5XCLhKyxiSEviFtdyBuHxcoqM526smFmyMhVZuCbGlH3LVA3cL06aBF8gWbyV6+pMJbDs2rbPIQXWr/2Tm9n4KLIy48RavxICEFQQJ/gLa40JrfnLtkqdWuVl4fKt8tumNcVeQ8SgHgrOsdgpE1rP/K2tXPK3fLUmDXlhkYoeiBVYhODCM8sXxArEnbord7+/9Y1LioisoIBn35IFKxNitbAtBsRTvQvHyuDcVhrv5VquXJGF60H8QWTpr/ah02X8lE9U7EFgdT+3oVreYMkyqxWscWgPW23A4ofrFtddiGvBcgWhBCsWrFJwaZQuJbq/IF5DfCGVhrkKUX/2x5uk+THVYyGw9MG885vE/aiCd7NasiCqcN/h/7iH4EKEixD3LgreL1OmtBx5WPk94vmi+qgmBFnxFodYX3AucrK1bVwl7epa1EUOOAThu4s94NZDwlDETOG9sMUe+sNm4Ay9NNx0mRZcF3scomCFp+veg8hDyXRlMCxyELup+phpv1jvl02AIuuXPX/s/T4iAKtVz3vfk5UvdFUxAuGzdcc3SRchYpoGjpy32404KemWw4OzlJRSaxgsUqMnLJNSpUqp2AkSMhBZEDewLOH/iOWCyxFZnhGThX7A1QdBhyB59APX+OEHkc6n/kZf48E8Z8kWgajDdeEGHNSnlQbPW2wXYshg4fpBROaMPE/7g3GZSxLX7/TbI1VEoqzZuEvKH1Im8UCqWFZflylTSo7OqiyfbtglxzeoKnVr/7qD1vfRrcfLZkAgU5GD+xmbh9sCC8tVhePzl23evQn5Dv2hgZJVCzFSFRLxTxXK6jGcb7FV1o61izq2gbltUo5j9sMtg6Gwyi+cAEXWL3wC2f19QwCiBNYeBIajwO0Hi5CtNsQxBJmrCKlwkK5EHDBinq4CxGu4GeEuw5c3LBlwJyJGyy1Vzn5GmjWqogINbSP2C9YouPQgziz2CoIOYiq327F6HHXR1qgJyzSYHeINrkpct95FY+Xle9ur9QPn4csefUYfYH0b3KeVXg/vQbRByMHyBZdVu2Y1ZHHhNil74AGyau0OadeytozPSyRLRPnuf99L9coHy6ZtX8kVnY/dNxMTs6tigQBcsFixicS7lj9u45YvpUbVQzTGDVbB5Z8mLDTZR1eXOYs3ybXdjtfXsL5idau6IKes1nvarLu4RxFziGMQ5LiH3Tr5c9ZrG3jfLbiXXnn3E72nLjs74Rr320c7WDSClbc4H//HtdAmXhfM3ZA8F8ftM4P30C7q4TODYhZgv/+Z3AoQVZcPzJO2LWrLw9efLH959H1doYfFGa3+OFZTJmAl31270yu0PLaGHFGjnOTPXidtmx+uK/2Qh+quJ2fp5ZAuASv+5i3ZpD8+UAd1WxxbXWZ9tEnrIAVDp7Z1ddUgy6+fAEXWr3+OOcJfIYFMcillUicTNCXVTibXYp3iE5gyZ53gX5kDSsv/vv9erSp1alVUgQXrSc2qh8h/P/hUOrerJw2OrKRC+fZezVWo9B02Q13dEDIte72qAmfsPe1VuOD1I71b6UINiGyIsRuGTldh3q9nMxk4cq52Fv93C4TbwBHzpF+vptKsYVUVUlhd26HPGzK4dyJOEe7r5S90lS63T5L+PZvpddGfASPn6uvL73tPZo44T24cNkM3LobAww8SXAvnQIS9M+QstSoNfWGRHkf71lamFCGyxuev0gSgT/VrJxfe/JYKLOShwv8hYhEjiGSgEEwof3l0qrq6IfwgmCCs/jL4fRVqc5dsVv44H+fgBwhc4r0vPl7FlglOnKfpFXaHImTaX9b75RGgyPrlzRl7TAIkQAJJAiamXNfUJxt2yqHlE4Hon+/6Vv9v7+MYRFiDbmNlUO9WahGCQIEQwmIHxOrBcoUyqE9rtbpCzEBU4ByU5c93DRVZCRGVEDwoXe+YrIKp173v6jEIu8G9W6mwcoWRK7JOy31T+vVsqu7sSUPPVgGWcNPtVCFmfcWK2ernPiOzhp8nfYdN3yuRBTH13ycSqVeQJR2CCwKo1R9fVGvUjH91VUuWiSxYvj7f9Y3c3/skeeKFD1VQ4X2Iq0f6YrFGdT232xkNZfrCDdrunVe2UGtXTovaUjBrLQVWjD6/FFkxmmwOlQRIgASMAFaXIm7wsb4nyqUDp8jmiZeomOl133sae4c0IxBCZrHq9Ns6KmSwGGLkbafI+HdXa1O+JcsXWVit2rRRFa37/85sIDc/PlOtWBBtqUTWpgmXqMWrfXYtyWlWU1fDwsIGixr+QfBhlSwEWZOGVXWLob2xZMHCBJfgjYMT+5FCyMFN+K/XFutf5J5KZFI/XLnAHQihBOGEBQtwDULo9r74BLnirjy1hCHBrp1jrkUTWWiH29zE53NIkRWfueZISYAESKAIAbj/bKcALJCA5QgCBjFSsDjBUgR3HAoEBqxJJkTM1QXxhQKXnhXXkgXXX5OGVTROCy4+xE5t3/WtDL/tlKTIQh/g7nzk2YUqlCCcvivorla0Fpe/Kv/pnyP/GL9Y34Now6IRWN3g6iyTM1rjt8a8sVzbhzBEzCD2/6tcoayUKiXyyYZdUqFcYqFGlYpl5cMVW2TGh59J7iVN9nDZ2YpiC2Z3g9hdeDZ+25wZrkFbGOK6Ad126B6M3weQIit+c84RkwAJkIASMDEEgdTgorFqcYJ7DgUWLKw4RboQFCyuwBZPsEDlz9mgCy1gCUO8FixKFgAPYQQXIYQT4rtMrKF9s44hiS7ckhBciK+CperqTkfLtY9M0wUheA/ircsdk9VtqDsrjJyrfUO/cF24CNFviCxYvdz282atlfF5K7XfWABwWJVD5PUphfoasVPX/6GJDPjnTOl/VUveCSQQKQGKrEjxsnESIAES2H8JIEgd8U0otorP3UwYIsgsVHCjmZCyGCmcZ/t12igtQa+dhzZgHXNX/0GAWUJgi/fCMauLtvDaVjW6/8d7OBftu+e47c9dsknmLt4sB5YpLQeULiWlSoucddJvBOLroDIHSO0a5SRv5loVWyw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OCuSsoAAARrSURBV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gf8PVpT9ir6RFY4AAAAASUVORK5CYII="/>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6" descr="data:image/png;base64,iVBORw0KGgoAAAANSUhEUgAAAlkAAAIsCAYAAADBF7w1AAAgAElEQVR4XuydB7wVxfXHDwaU3nsHqdKRqmABjBpFjT0aI2gsGLsxdmMUaxJ7rIlYon97b4lgA6SJdKnS8dH7AwSM/893Luc6b9/uvXvfu5d65vPhw7u7s7Mzv527873nnJkp8dNPP/0klkwBU8AUMAVMAVPAFDAFsqpACYOsrOpphZkCpoApYAqYAqaAKeAUMMiyj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wBQwBUwBU8AUMAVyoIBBVg5EtSJNAVPAFDAFTAFTwBQwyLI+YAqYAqaAKWAKmAKmQA4UMMjKgahWpClgCpgCpoApYAqYAgZZ1gdMAVPAFDAFTAFTwBTIgQIGWTkQ1Yo0BUwBU8AUMAVMAVPAIMv6gClgCpgCpoApYAqYAjlQwCArB6JakaaAKWAKmAKmgClgChhkWR8wBUwBU8AUMAVMAVMgBwoYZOVAVCvSFDAFTAFTwBQwBUwBgyzrA6aAKWAKmAKmgClgCuRAAYOsHIhqRZoCpoApYAqYAqaAKWCQZX3AFDAFTAFTwBQwBUyBHChgkJUDUa1IU8AUMAVMAVPAFDAFDLKsD5gCpoApYAqYAqaAKZADBQyyciCqFWkKmAKmgClgCpgCpoBBlvUBU8AUMAVMAVPAFDAFcqCAQVYORLUiTQFTwBQwBUwBU8AUMMiyPmAKmAKmgClgCpgCpkAOFDDIyoGoVqQpYAqYAqaAKWAKmAIGWdYHTAFTwBQwBUwBU8AUyIECBlk5ENWKNAVMAVPAFDAFTAFTwCDL+oApYAqYAqaAKWAKmAI5UMAgKweiWpGmgClgCpgCpoApYAoYZFkfMAVMAVPAFDAFTAFTIAcKGGTlQFQr0hQwBUwBU8AUMAVMAYMs6wOmgClgCpgCpoApYArkQAGDrByIakWaAqaAKWAKmAKmgClgkGV9wBQwBUwBU8AUMAVMgRwoYJCVA1GtSFPAFDAFTAFTwBQwBQyyrA+YAqaAKWAKmAKmgCmQAwUMsnIgqhVpCpgCpoApYAqYAqaAQZb1AVPAFDAFTAFTwBQwBXKggEFWDkS1Ik0BU8AUMAVMAVPAFDDIsj5gCpgCpoApYAqYAqZADhQwyMqBqFakKWAKmAKmgClgCpgCBlnWB0wBU8AUMAVMAVPAFMiBAgZZORDVijQFTAFTwBQwBUwBU8Agy/qAKWAKmAKmgClgCpgCOVDAICsHolqRpoApYAqYAqaAKWAKGGRZHzAFTAFTwBQwBUwBUyAHChhk5UBUK9IUMAVMAVPAFDAFTAGDLOsDpoApYAqYAqaAKWAK5EABg6wciGpFmgKmgClgCpgCpoApYJBlfcAUMAVMAVPAFDAFTIEcKGCQlQNRrUhTwBQwBUwBU8AUMAUMsqwPmAKmgClgCpgCpoApkAMFDLJyIKoVaQqYAqaAKWAKmAKmgEGW9QFTYB9RYPq8NTJ03BIZO3W5nHt8C+nXrb488spUqVeznJx8ZBOnwphpy+W592fJY9f1cp85361tTenepmYBld78bJ5ULFfKlUGi7EdenSYnH9k4eYw8b302TyqU219aN6ns8p18RBPhOPfjvqRL7h0uj13XO1n+b2/9VC47o22Be1KPo3rUl2ffmylLlue7OpHWbtgqeSs3Jet73SNj5OQ+TQrVdx95xNZMU8AU2M0UMMjazR6IVccUyJUCJ1zzsQOU7m1ryk0DOzvIOfLi90RKiHz2eH93W/LMmL9WZr1xpvvc4pSX3f9A1j2Xdk+CETAzbNwS+fr5k5Nwds6tn7q/BxzfUm4c2MkBG0D3yKtTpVubBKiVLV1SHnt9mvz79j7SukkVl4frKFtBj3tednpbB1oKes++P1NeGtxX/jt6sbuGdpC/ZtXSct/zk+Sx63tLxbKl5MQ//kdeuL2PQVauOpGVawqYAhkpYJCVkVyW2RTYsxXASgTsKMAoRL3zt6MdQHX53ZuugXwGgjh/7nEtZPr8tQ6+7rm0m7NUAWdLVuQ7OOM6hSUA55J7hstR3es7cFJQ8yHKVxB4umvIBPn1EU3k3st+zu9DVlBxrFrcD1Aj3fnMN65udWuUc3XS43v2k7LamwKmwN6ggEHW3vAUrQ2mQEwFoiALyMHCBbBs2LQtaQ0CsgCnoWMWy3MfzHJ/q8WoXo1y0q9bPbnpvM5JyMKy9Yd7R7jPvjVMrUscf/SVqfKP63pJxXL7C/XBKsU91SoWtGRxDW5HhbYgZHH9kYPecwrg5lQXZkxJLJspYAqYAjlTwCArZ9JawabA7qeAD1lqfcJSRaxWt4MScU5Dxy52li7cfgAPbjniqBRggJxPxi52xwEvrFlaFuC0Pn9r0hIWtGQpEAFdrRtXdpYzyr3k3hFJlyFWMspWa5uWDYRRfhCyuIe6Qse/cMruJ7rVyBQwBfZZBQyy9tlHbw3fFxUIgyzgBdgBYIilAqjUpQhkVShbysU8afA7EIQFCwjDggQwkYitwiL21ufzCsRFUQblkl+hi2sALixngBHB7xXK7u9chn4dybN4Rb4rW61hYZBFObg0zVW4L/Zqa7MpsPsqYJC1+z4bq5kpUEiBibNWuhl1m7Zsk7KlS0nlCvtL4zoV5KvJS90svg0bt0ndmmVl5oK10rpxFVm8fKOLVerYororC4DBNXfZ6W1kff42uf7RMc6tB+QMHZsIZL/zmQnJ2CYAyXfBqSWKY2OnrRBiqgArZvQBQli1OIZlTIPpg2WoC/K592e6OhEU/9bn890MRe5PHSthEdu0zR178obectHdw1NCVhh4WfcxBUwBU2BXK2CQtaufgN3fFMhAgfeHL5DtP/5P5n2/gUmBUqNKGTn72Obyz7enS5kDSsrmH7ZL7WplZemqTVKhXClX8uYtP8qA/i2FGYFYmbBMqVUJIMKShIvw4Vemyrt/P8a54978fJ6DJAUitWKRnyUesGSpaxBAIsZKIYv7Yu0iVgu3X7AM/ayWrw2btrp86jIE/KgjsVXAm1rJUrkLU0HWuo1b5fHXp0nD2uWlV8c6MmXOKvlgxEK5+9Lu8sGIBUn1Fy7dKDUql5ajejRwebjurGOayyejFzvdalUtI80bVnLHLJkCpoApEEcBg6w4KlkeU2AvUACrEGCk61MRO4VlilmEfuI4rjfAimv88+TnvB7j7w3521yZgJoGnRNHRcwV9/P/5j76We+h99Z7cQ+tI+f8+vA5WIeoY36bgKkpc1bLiAl50qtTHflg+AI5/6TW8snoRdKueTWZMnuVDDqtjbRrVk1GT1kqj7w81eW7fkAnB2JcC1wBa8CZJVPAFDAF4ihgkBVHJctjCpgCe5wCq9ZtcXUu+Yv95J5nJzhLFqlS+f2dlYrPwNOmzdulVZPKSUvX316Y6Fysi5flO2sg1q8RE/Nk0KltHGTxvyVTwBQwBeIoYJAVRyXLYwrsRgoAD6MmL03WqEOL6tKgVgIgotKsBWtl1sK1zp24au0WufjUxEKfwbRo2UaXZ/OW7VK1UulC5XLfUVOWSrVKpaVnu9rSolFiJXcS8WKLl20U6sc/8vCPRP3KlC5Z6H4tGiau12s0Q/2a5d3CpZo4/9z7M6TsASWlQ8vq0qF59QLnw9oy+J9fu5i0J248Iu3TU300Y5+u9dOWn7ZQy2AKmAL7vAIGWft8FzABdqUCgIkDlJmrZO2GH+SILnWTn/mjc6vq8um4Jc7y8ucLu7hzw8YulteGzklWG8gaFAFNmunGf4yW1TssOxy7+uyOBQBJ893/74kOxpKfr+5VADbeHz5f+KfptH7NpG+3+hK8Lq6mWveocrUcIOj+FycmiwXOrv5tx8jbAGU3/WO0Ow9QauB/1AXB+597fCvp2b523GbstflGTFoqU79bLb/5ZTNnAdRE/Nzdf+jmjr30nzny4ciFct3vOkq7ZlXlg5EL5Yk3vk3mPbRDbenVsbb06pDQ8/irP5b37z/G/c21xMIdd2hDuff5ifKrQxvKWUc3S15LWQ1rlZd1+VsTcXR/6ObKHzFxqVx/bke58bGxctcl3Vw5TAKhnpZMgd1JAYOs3elpWF32SQU6nfWaDLntSBl422dy3bmdpHb1svLF+O+dFvO/3yBd29SUcdOWywPXHCKVKxzgIMcHHfLd+YceSatRUESsT1iB/KRwFMwbhKUgjAXvfXzvxsK/Vz+ZI5+OW5zx88Madm7/VoXapOUWFbL8+mBNO+2oZilBK6pdGTdoL7vgnucmOvgBpgadcpADKYC/8YkvyXv3H+PACegBukhAEMA05bvV0v/qj+Uff+ol7Q6sKo+/8a27Hgir0vdZmfTiqS7/YRe9m1x2g/zE8FEGoAU43fCPsQ7IgD3uw9/Uic+UB2yRH3AbOWmpK/8f1/Zy/1syBXYHBQyydoenYHXYpxUArk48orFMmrVKVqzZLPmbt7tf5SzVQHA2lisGOWYIRkFWEEp8QR9/fapM2mEx0+NR+YsKWbgZX/skYV3DLYh7kGUlfOtZ2ENWixEWvSden5rMgrvu9KN+tkpkaskKtiOdtc8gK/wr6AMNS2sATSTgB5hiKQ+Ah3x3X9LNQdOXT56QhKk1wwa4/EAQs2EBMyCL/7kGSMMiRRlAFtdSBtsqseelgpzWw4esx/7UywEfQEX5lPPSx3McjC1496x9+p1ijd99FDDI2n2ehdXEFIilwHPvzXBxUX7CWoM1KyxdfNfnhQ5nG7LC7psO2Pxr0kFU8Hyq9lJu8N5A303nJ9ytYckgKxqygJYSJUTaNq3qoOrsWz91LjwsTcAMgPSH+0a4HwJYol68vY/7G5jyIQtLE649dfFhIeO5AGu4E4EsoGvB0o2uDMrnH2BFHT78aqE7z7G2B1Z1UMU13APIohwsZhz3XY6xvlSWyRTIkQIGWTkS1oo1BXKlQFT80/2B+CnuH7QQaZ2iLDvpwCgTGElXVnEgi2ujAto3bdkuV9+fcF/5KVUAfCbt0jL/+lLC8nZmvyby0ajF0qBWOalS4QB56ZO5cu1Zbd0x0oH1KspnE/LkohNbSoOa5XLVLSLLffvzec4CSswf1tHGdSu4v/cvtZ+sWb9V2hxYxS3DAfB8Pv572brtRxevd8TBdZ21CRgi1gnAUlch7j7ARuOyzr7lU2dRwjXIMZK6BZnFSV7AC/ceS3K8fGdfGfzMBJf/rGOaOWjrcPbrQvyWWrwog/s/8ea3cvHJByVjtjhOPQAx3JYKWcwUpY7AliVTYHdRwCBrd3kSVg9TIKYCUZAVFqwdFSsVFTieDoyCMBJ06/lNSBdE7+cNxo0F6+cHsut1UdAUFoPGNamC2YsKWQRks4Bpmf1/IQuX58thHWvJ42/OlNrVykin5lXdscEXdBaADPDaFQnIeufz+dKhRTUHJ8T59WxfS/Yv9QtZu/EHBz2bNv8ozRpUlGYNKrkqdmxRzYEZkEN8FUBDwoqEtQhLEfAFFBEbRT7cd70vfFeGP3WCWw4jaMnCCsX9gSYgjb+BL8AI2AKyAKb2Z73urFEc63/Nx876pff23YX8rfegHOphgLUrepjdM5UCBlnWP0yBHCpw15AJrvRT+jaRZ9+b5X7ls3o4W9GwuTKD0X9GL5IbB3SWYeMWuy1mWGyTLXJmzF/jtr5hdfW3Ppsnl56eGKTD3H8cD7NOBWcV+k0Ng5RMIStVLFiwrEwsSWEQGGx3VHlh7lTancrFGLT4pWqXagg4AVmHd6wtX0xMuG9bN6okVSseIG2bVpGXh85z1q2GNcvJyCnLdxlkYbUCmPzEMVLYcf8YQKUWIvIT4I5Fin6L5QoL1ot39HGQpQAEPNHPwyALEAKIgDbK0KD5yS+d6uAK9yPHuC+zDtX1pzMKKZdzuCgpQ++BC/P6HbMbc/h1tqJNgYwVMMjKWDK7wBSIr8DYactdZvYFdAC1Il825G+VXx/ZxO0bSIDvsHFL3DYyABWpYrmCf7dqXEUoh02WU0EW5/xZhlFuM6192IzETCEr1VIKuwqyoiCUdhOXFbamWDDmK5WFLurpA1zsuRhMUcfj96I9PyfgpUtA+H/v+S2zFpgCqRUwyLIeYgrkUAHgCHjCKsXGzF0PqilDxy2WY3o0kAdfniJXnNlOHnp5ipx7XAu33czGTdukVaPKblubpvUqyIq1W+TUPgfKkPdmuJldzOK7819fR9bYh4Og20z3NtSLw9bK2l0hKwwYwyxZQYsUEOiv+xUFT1GB9/O+Xy9N6laU5as3S82qZUQ/s3YUqWaVMu44ifXM+nSt5/JwvFyZUsn8XL98zWYXsO2fz2HXs6JNAVNgN1DAIGs3eAhWhb1XAWAJy1S9GuWcexCY4n9cgMAXAy/xPGz4jDuLzZI3//CjHN65jkyft1ZaN6ns8uFCxBK2dGV+gUU5WWfKn2noz6ILLt0AYPhrWYUt0pkpZOXKXajrZ2nPCEIQx8MgK+gqxFqni5JyTZTLMAqyXv7vbAdZ/3pnutwwsLMDqXJlSjqAyt+8TdoeWM2B03vD57vP/Xs3lpsfH+OuufzM9nL2zZ/I4Eu6y3tfzncwpucHD+ruytgZaeaCtW6V/2qVS0tLb4X+4L1xz1WvXDq5+OzKtYmV+zWlupY8E2aulE4tq4c26f/+M1sO7VAnubWRn4n7oD/B9tw/VSKv5qFdmniu/rVAOXtpHtK+dqHjLC2ie2zuDP3tHvu2AgZZ+/bzt9bvYQqExQ5NnLnSbR+jSWcZXvX3EW6LHBIWnT7d6hdYiyoMkDKFrCAM+XIWx12YbjHSKMjy28y2QHf9oYcEYTPMZZjKkvXyf+bI2GnLpFubWtK7Ux15/oOZcv6JrZ1FCsjCanX3s+Plgat7ycMvTxaF2e5tayU/k5dEXhLX5xKyPhmzSIAQwEcTAHTp6e1crNPISXnym6ObF+j99z0/wV1z5o5V01/+78+7CgS/Jmx59Mi1vZOH3/linrz75XwHNPde1rNAdgAL4CH9+YKuhUCLe3JvEuVee06nQnmApmfene7qx/lHX51SAACD9Wtar6LMXbJeDulQW84/oXXy9L/enS5fTVpa6Pge9hqw6u5BChhk7UEPy6q6+yrAoLZs9WZXwd8e20L4fFT3BrJs9SZZtmqztG9ezZ3jeK2qZWXuknVy0hFNk8c0L+cmz14ltaol3E24/Dj31mdz5ddHNi20MjouP7cQqLfNDrPo6tcqX8CtCLQAWum2pskUslIt8hksKyoeChHSze6LY8kKulIVAINu0zAwTLVOF9YoBaenbjrCWar6924iy9dsSkIWlq4zj24mY6Yuc89t6pzV8sueDeS/oxZJ/pZtDq4ALcohzw0DOucMsgCSPz08KgnY6Ats9OpQx1mygKwh7013sOLvD6mQdcJhjZ3VCajhPOUBN7ibgSg+E7QOsJF8SALQ6K+a/HOUe+LhTQp9iQFBoEkT9zzvhNYFrGKcJx91+NPvOsnMBWvcZyy3CnAaa0f9juvVyMEwCejTel/21+HuGGWks8ztvm8bq9mepIBB1p70tKyuu60CGzdvk788NU7O+VVLV8cn3pjqXBXtm1eXybNXym9/1dKBEunA+pXcef6/5rcd5dqHvnIAVb5MKaGcuYvXueve+nyu/PbYlg7UOEYZwSUZgCyACpeYWq0YbBjM/a10NP7KDwoPW6AzU8jKxF0YtV9itiArqI2/ZIPfbgZxrH1+SgVZdw/5xrkK9X9gCajCTYj7sP9hjaVPl3oOvnAD3v3sN+4cVq6p361yt8F9iEvRnR/yjbuGPLlKAAjtVAuRDxVACLChli2tgw9ZPgyplQoooRw/UdZfnh4nuPGC51Od88vwQYw+CSyTAC2WiCCxkOmEmSvkhMOaFLJynX/HZ6HgFLRa8QMH6xyuxfsuL2hty9VzsHJNAYMs6wOmQJYUAJb+esUhcsk9X8h9Vxwif//3ROneppasXLtZjurRwEGYgte/P5opP/0k8ucLu7rjtauVdRaA258eJ/26N5DGdSrI/LwNcvEpbVx5QBd/R1mHgrFIxLcADiR+/T9wTQIqfHeag8EbjyjQ+kwhK5N1snINWcHlKvzFWdO5DFNBFrFWGoOlLr6w4HWC24nXImk+DZjnmAbNUx5bJ2nAfJa6X2gxUQCix7FGaRyVQlYQvlJBlroC6WOAi28Z861PwXNRkPWvW44UhSPyAHtYwFKlqDYCftc9MspdijWL9hFj5sNbLrW3sk0BFDDIsn5gCmRJAYWsf3+YcFNMmr3KWbYItAWu+CWN2xCXIFYqZhL+skfCtYKV6+JT2rrjuLfuu/yQpCVr1OQ8lwdLVlScU9TK7lznu8fSxUllClmZuAtzCVlBV2GwXulchum29clSF9npxaSDLNxoxEmp1QurUtAiFQVZvgUq6H7zXYDBc7grsbpqsLpfDpBFUuDjb46Rh2ccFrAe1Ua/HNyb3BcYfPRPvV1ZLCmhy0mwHRDHsKRNm7va/e8vNcGyK6xd5x/jGkumQDoFDLLSKWTnTYGYCihkkR3rE9CERQPXIDDVs31tZ7U6te+B8v2KfDcbbc6idXJoxzouDqtN06rO6uXAqH0dF5f1p4e+kseuP9y5ZLBkPf3mtwWC3H1LVNBKpdX2ZxEGLTpB8MkUsjKxZIWty6V1LG5MVipXIfcIrhgPVAy+pEfS8hKErCCk4fqaNHulA2Da3LFFwVl0nP/vmEUiP4mcdEQi7oiV1nnuat0hD0t5dG5Vw52rXqW0dG5Zo8B5Py/l/bL7z9ePmJjnYotYN41EWfo3n4EIYMJP6SCLvGq5UgtSXMi67alxSTDhvoAVFiPaQEwYmvtWMYU1rZ/eJwhZfj61kAFAgBf3AQrjtJE8uBmJLdOkcWFvfjbPbZrOd7JKxf3lwxEL3RpnV/+2g3vG/3x7uhzds6FbTJbEUiw8y49GLpQVazc76xrXWjIF0ilgkJVOITtvCuxkBYjLIj4rLPmxRfVrlpebf//zpsdRK537IBaEmdP6NZO+3eonb5UKshh8uN6f1p+rxUj9WC8G2A+Gz3f7MPrJb1cqVyHXUMYDL050Qdua/JitIMNAFvAAACAASURBVGTp/TnOEhkMyHptUPd7nv1GZuwIDGclf7VODrrnS+ndsY6cdUxiFt8tT4x1/99xcTf3N3UCGq4/t7MDE6AJF1evjnXcvS6590u5/txODqQ4d89zE+TyM9o5SAO4/vnO9OR5oGD8jBXy9ysPKeCyC4Ms342mWiRmHW5wMwTjQJYPRlyrgetYmgia50cByQ+E15go/xkCTFi1NHYMiKR+JOpB2WgTZu3SclJZssijwMffGgSPtWr9xq0unjFv5SZZvf4HWbxso/z+pNYOstblb5M2Tau4Y/xdteL+UqHs/m7z6krlSrnrwha13cmvCrvdHqCAQdYe8JCsiru3Ah9/tVCOOSSxKe2X33wvjepUcP/84yvWbJbhE/Lk5D6JGYWkNz79Tk7pc6BMn7fGDSRcQ+K6g1vXkBpVygjXYQ1TC4cPWUHACZuBp8sY6D2DbrOgJSoIWYAIg+CwsYtDp8znCrIoF0sBgKOxZcFeoJAVdBUqBHEdwf8+FPpl+NaqoHa+RSms9/lWOSCL/L8/6aACa0z98aGvnOXpb1cc4orw16Himoa1K8j0+WukRAmR3594kGzask0efmWKy095A/7yqYMo8lEWswMBNgWs35/Y2gGZAhYzFjO1ZAEyAAz369iyulveIDgLMMpdqJYs7snzYpYfkMXSEGoV85dkAJ5YOoL78Q934W0XdnWwqZAVBDBtTyrXZDrIirLQ7d5vFavd3qKAQdbe8iStHbtMgSv+NlxwuwFJFwz+TC46pY10aV1Tbnh0tHQ5qEYSpAb/62t5cfBRyXqyNMDN53eRb+etlk2bt8s5x7WUr6cvlyffmCYP/bG3Ayyu0fKCMBEGOEGLThCi0sUeRW0+HSYukNK3a323iGRYShf/5V8TtLClepiAI/dVC1zQVYgVCjeTv6xFVHkaHB8GqKnq4C9HATBhbQJ4SIDVf0cvcntSAni3X9TNwQ8uQqxQ/K3X8PnWJ8c6t2DnVtWdtYpyACiFrBETlzoYw0rGOSxkNaqUTlrAyEc5WLmCKZ27EEsRwes+iCooaVlRkIW1DdBSt2CnljWSswG5VuOqAC11I/pWNA2619mOXIN7UZeMCFrU0rUlalkGrX/UEhK77MVhN94nFDDI2iceszUylwo88cY0N+gBVkDR0zcf6QYKgKt1kyoOpLBWpYIszgNqABtQ1ah2BQGYCJw/rHNdV/04++sFYSW4NlUwNikIaoP/+XWBmK+iwJVek23IAq5YMT0YCxMES2LQnnh9aoGqE/x//GGN5fHXphZon7oMU00c0IKwkHFv/vmz6ACmhcs2umeOCwl3IIuSli1dShYs3SCtG1dxFijyka4f0Nn9vemH7c41hkXnijPbu3g8IIsEMGHVuvI37eXB/5vsrFgjJuU5+ALoHnp5srOAXX5Ge3dflo0A8rnOr1scMOF6f52q4AKeqWYXploji7YBYVhCAUvW5SI+itgtH6Cw8Kl7EVByFq4d1/kzAeO0JWztK4OsXL79rOx0ChhkpVPIzpsCaRTA+vTmp3PdYEpQLLCEy4/jwNOD1/Ryg2k6yKpeuYwbaHETAld3/PNraVy3gvubgTMqbsivHgMm91m9bosEXYWaL7iBsh/bFLW5MpYhgr0BFQbBOCkTyApao/zy1XUYFmgc5iq8+rcd5bVP5jgLC1Y2LG4aP4Pb07dwqcswypKGhrQbq1lUu7FQYbU6ukeDZDwW8VQAD8+dAHZcgLj1eL4KWcT38Fx53rgFNe7qpMObuGt4lonja91n9rQ865gWyYU1iesCtCib+zjQql3ebeej6dL7hjvIYb0p8ug6V0Fg8Vdlj+su1Hv4ger+khCc9yFMXZP0JdyE/vY46i7U2YVapm8FKy5kBS101G/2onVy9zPj5YbzDpbmDSo5AGQ9rtP7NXNAeOyhjVx/Oa9/a6ldvayDZ46R+FuvYScAgNCSKRBUwCDL+oQpUEwF1GrFYHnykU2d5YmV1Q9qUtW5AvmfmC3cg1HuQmAMyCL4mPWzrj67Q3JmIoMj28PEgSya4mbCzVoZGZwbtFb51q4gGKn1CBjxLSRxJMsEssI2swaqUsENdQhqEgzkD9YTbXThVgZ7yse9CJC9/+V8FwMG1DmXY+mSsYKbfXjifhozBfxgfQLCAC4sNoCUQhZ5gSbchWqBwpLFdQATddLAdwUqDZLXe2DhIlibe7z9xTxn6cKlCKRgneOeflKICQKLv0p8XHehX66uieVDkZ4PBrwHV4X33YX+6uy6ar1Cn9aZ7XziWOuCEBi2mCpQ9dHIBW7z9jOPbi4PvjTJbRfEYq03nnewW2aFHwBLV21y8ZTErN19aQ93/qaBBzvwGviXT2XIn/vE+UpYnn1QAYOsffChW5OzrwDxVwASrkISrkLA6ONRC2VB3gb3N5B11dkdZPz0FQ7Grvz7CPd5+Dd5busV3IqUg/XqopPbuHJwRXI9L3ZNDL7sV4h1JioeKlULARosQFxb9oCSBcpgwLv6/hHOCjbg+FZFKl/vDQDp2kPUOd2Ud2ZHAgaAD7FkmUId94hjZdMVxcNmh8Utw9fXdwNyHAsHCUsV1k3iqfgfy00QsgAuIG3GgjUOkICsZ//cJ2nVUsjiuVzz4FduQgQWLWYWKlC99PFsGT4xT84+pnkyLkyD0gFJXHUABjFT/O1blxRqqK8ud5CpJUvBHmsU2gbdjZz3FxhV0PM1DAMorY8uA6F5gtenC3xP5e4EsrBUAVm/OqSRvDp0josLa96gsnw54Xu3KTubezdrUMlVN2/VJrcd1tufz03u3Xjadf+R1+49OvsvFStxr1DAIGuveIy7XyPCVsSmlrrqdZwas44UKZcb6capR5w8zBQEhnAVMsPwo68WussOalLFgRbxKH99YYIDh4Nb15RT+iQgi0TcFrMM+Z9gd2KMiMt6Y1hiG55bft8lY+CIU2fLkx0FvpmxwlkhdSYcn3nO/npWeiddooE8JALW3Rpboxc5QOJ/XfIhuM4WVimu4xrcjvxPCt6fY9xH9xgMayXWJWYtBmOYgDNceX6iLIVPdfGFlZkqH3UBwHQB0uD1ug9hsHxAC+hJBdxqrePaqHxRenBfoBiLFRasO4eMd+7WCmVKyQ3/GO1cwCwqzI+cpSs3uWPkw5XILg2nH9VMjrnsffn4keOz05mslL1OAYOsve6R7vwG+TDE5rfvjVggU79b7fZzC854OuuWoXLFGe2ke9tahSr66ddLZN73G+T8E1q5c+wz9vInc1w5gJYe9y9cvmazsHVJcB+4C+76QmpVLePuz+a8fuJX9Zipy115wXpwjvux15yfaA/34lxYYhBBB112gTz8TcIVSFAyAKXLNHDcX6rBLxNYI7aLhKsxU4vOzu8BdkdTYM9UgJgs4Kl82VLuf2KrdPFSjb3S47SQZVjyVuY7uLrrmQSQAWm4Fi2ZAmEKGGRZvyi2AgDIzTsWWvQLYwXzOwd1Sx7SfEDPA1cdUsBCBWAxm4oE/DCLDOB5b/iC5PVh0AbUAWbEefjppGs/dh8HX9ytAICR/25vBpdCE4D08KtThfMAFvXT5NctWF6xxbMCIhWYvWitVK1YOpYL0GQsrMDi5Yl4LGZFWvpZAXTBooYr1ZIpkGsFDLJyrfBuUP6XE/Lcnnn8CmO/rl/sV0IqlC0llcof4KaYH9apjpCHxNIBpMlzVrm8fCYPqXL5xIrH/NpbmLfBXd+oTnlntfIhC7g6oXejQlYitUyFwc9Nj491e4b5IOXnVxmDoAUU/evdGQ6yfCuTQhaWLB+kLrz7S2dx6t6mprB4I4nPNz8xzrkySf41PmCFQV6cx8vsLtwti5fnuxWkecnz/w0DD04LEDogcD2DQpyYo1R1oi6UuXlLok5Hdvl5tfc4bdlZeT77erG8Puw71+Yrz+pQZFB48s1pMnvhWhfj1bxhJRdrk81E2avW/+Bmc1LX+rXKJf7PAthovylKWVz7xwdHuqayjVNRn7PrKz/8vEq+9sFsAEqc9ml/XbUuoTGxgtUqHVAk+GZbpM++XuL6A5ry/Yub0IGgeKzKp/Q9UDo0L7itUtxyLN++p4BB1j7wzB99dZosXb1JSu//iwIgxQcA6ubzOich670vF8gBB/xCLjixtbzw0axCAKbAtW7DVul/WCN33oesp248vJB7TiVmxtSYacvdxzOPalbI+gTs+PFXvtUJC9JdrC20ZbuzNA2+uKvLq/f2j1G+Qpt/H70/brwHd1jSfMDiBXrjgM5Jy1dRAYsX8uyF69xed7zQo9KRXerJqX0LWuD8vAoawetvv7h7xrBFXZ56c1qhqjDQpBvEac+HIxa42Yo6uNavWU6aN8wusPiVA44mz05so/OrQxvJcb0aF+mb+od7vyhwHfUHuEZPWep+BGRaLtfhYmL2pg8fUZUDigGDVOf5ARQctNGc5wUIX3hym4wHdb/vZAoUWlcf1Pz6F+d5aDl8L174cKZr35W/6VCgL1F3/f7Eeei0j5mgqTRmm6qhYxcVyJJJO+4aMl6W7LAMUkiPdrUdvGYDNuO00fLsuQoYZO25zy52zbFSlfzFfvLd4vXO8vTNjJXuM5YqNia+9PS2DrbYYX7thq0uz4K8je5cvZrlCg3oHZpXlUmzV7t8QBaxShfelRjM3v7rMaH1AmbOvnVY8hyA9OLtfZOfw4LcFbLU7YilCXgCtPSYD3g+UAUhKwhsGsOFixKYIuEi1Fgs7nXVA1+543EsWApWDMLqpkn3gLCqYKWJSvxyxmUWTD3a1pJzjkvErcVNtz4xJnR7mTgDDQPig/83qdCtgCxmQWZ7oGFwv3vI+GR9iwoJDOC0O1VisGQdsrgpCG1xr0uVD/3+duWhySzoDWQqxHEenTOB2hc+mCGjpy5LllkUMI+CrHT9Np0mfEcALE1++6L6Wroy050/oNQv5IdtPxbIxn3vGNQ9bf+N+oGCK5vrLZkCqRQwyLL+kRUF1D0HqBBzRfB726ZVk1YhhRysSAAVoHTDuZ2SLkV1DWo8FpXSYz5QEU/F9dwDq1nQVamgFIQsAu65J8AEYJUrXdLdO8paBTheef9Idw33umFAp0LB8NSRgeiFD2Y6q1VR0j+uOzzysijI4oJMBs1UA1f75tWTy0VEVSTdwJftX/VhFjwsTjyvTN2lcaAok/r7FraiPO+oa7QfBAHEzx/XohUGl1jKsJxmAmrcO0y/4kBWnPbh5oxjJcxE/yoVD5A1638odEmcHxlR38M412ZSR8u7dypgkLV3Pted3iqFLAAG8CHxN24+klqM+vduJPmbtzu48S1EPiypNcwPlGeAfW/4fFcWbj2doRiELIUvH7IcsH0yx13X7sCqzmWJJe2pGw5z//ug5bsdsWY99MoUmf/9Bpfv8tPbFoozw2qF1SXTxK/oHu1qpXQXpoKsdK5Gvz5Bq4Z/Ls6AGeW29MtRNxz1Kq5lK1sWvCgLRNizwloGxKSDuHTAmWk/IL+Cbrr6xoWsKJAJWszi1DWbkJUKsPzYuzj9LU7d/TwAEfFYQXhLZ82K+n6nuy7T+ln+vVcBg6y999nu1JYpZPk3BajO37HVhFqSsF6RsEj5LkMflnAj+vFWwYboeY771+nyCdx37pINLpAeF2K5MiVdcLwuA6GzGP0Ad98VCWhdfkZbZ7lysw5fmZKMJfOv0XqlgqFg3YnjwJqQLg6K61KVm4kLLZVlIA5kfTBivnw48udZnqk6FoMPG10XJzA4qt0AEBa8TNItj4+R1eu3xLokbpA99dNELBDxaSQmNmgcWawb7siEu5J4N8qNsuCQB4tbnJTqeQXjn9KVly3I0sDxqPb5AEne14d+l6yaC3TfEddGrFaYCz1dO2i3K3fYz+XqNal+sET9QDErVjrF7bwqYJC1h/aFX135odu3rFn9StKxRTU5re+BLl7pstPbutWJr/j7SBnYv6Xbd400Z9E6eeTVqfLQNYcK1/7qkIYuFovEQnxX3D9S/nXzEcm8lPHIq1Okd8c6rgz+Jl12ejt5bdh3bpsJ/takkIW16ITejQXQ0SB2Px5KAUnzq8vQj9nSZRKCAKVuRt+l6OehLF2egXuTX+O01JLG8T5d6rq1tXR2obYB0Lrr2QluPavg8hN+7FYwuD8Ta1Yq92CwK6Zzm8QJWk9nHeGe6eqUCWRpG4rqnuJ6LINRcW3p6hrUMBMA5tq4oBX22oiycukg7mbKLft5m5vETLlEUHwqjTMBrHRlxbWGafuyBVmvD5vjLElhKZP2Remk0IOrlFmImvzJGhwLg+5UVqmw76BZsfbQQXMXVdsgaxcJn43b+iA1xG1Jsspt+/DMzUc44Dq1b1MHSaTz7/hcBvRv6T4fftE7ckzPBlKiRAm3Nxpbctz8+Fh55a6jEqsY3/iJKwOYIrHiMvDBMeDqxsfHur9ZwC8IWWHrSCmg+Msm6Ew//1hwbaugC1FjtHxXXzCPugm1Xn4w/JUPjHSuv+BMRB+yWMoBOGNrmwevSgQj8xlLmAbIh7URFwfxW+x7R0I7fzaS3iMTSEgXTxTn13SqwS1unYoCWVo2VjsG0XRuOP/7kKrdmcSiUWYq16MfGO7fv6igFQVZcZ4T96cPjZqyrEC/yQRAtA2p4sbi1iUVZBXF7RjWPsrBshvXQkcZUX0x7jIVUT86wnSJcm8WZeJJNt73VsaeqYBB1p753FytFbIAo8v/PtKBDxYn4Icpy6SB/VsJADZi4lIHXcce0tBB1uBB3ZJgxfkJs1bJaX2bOosY58mrZXw0apHcOKCTs2hxz9rVyrh8up8X94la/JNz6irU1denzl0tn45b4mYlkoLWrTBLlsZpsZI7liaN5wpClh+wTtm+1ct3CYatt8VipApYd17czVniUq2hlarrRA3ucSErjnUsTtB61KxCv+7pLGJRAxuDZJwA5UxciOksb5m6u6KeA7P5nnxjWqTrqSgz+jIZwFP1HawxuB3jupWDZaWygGYKCFHAG7cfh7WzOO2L6ouZ9Iswa1aYKzoKVtN9X/bgIcWqngMFDLJyIOrOKlIhi/vd+NhYefWuo5KuPMDLhyysXCTchUAUCXchsITlCjfjs+/NlH/dcoQ7jxtSSoj06lC7AKBhEQPienWs7a7VFGeFdaxKBKCTcMcRM0XSOCd/hiLWprBgeN/1iNsOt58uhKog5geyB2Oo/OsVwPz81AugDAJWcA2tdM+4uJAVN8AaWIgKNI+zhAHtSDdApXLRYIX4cMR8t79bOuBiQUwsDqlSqiB9rsMNicsrbkr3HNLdLxNLUjpXVtw6FydfOkjN1NWVC8gqTvuyAVlRFir/WUd9d+LEMBanfXbt3qeAQdYe/ExTuQtxVwFWrOyOVWrIezOTYARE4Ro8747P5Z4/dJeHXp7iXIm4DInLOn/w58n/BxzfMglid13SzbkTsZrdNahbLEuW7yrEesQWOE3qVnCz9HyXITCk62gFZxfyiPz1t/yZg5SlcVhReYJb7uh2PYAU2/6wVAMpaN3SugNY5AvuZ5iq66Qb3NN1u7iQlQoC4s7SSudCigMPDErAVpQLTttLwD5rg4WBIZCGlSEdrKWDQl/bOM8hnTs07hIPcXRK99yLez7OEhOZWLP2RshC43TWrLgwtz5/q2zI3+oeW4Vy+xf6m2Okijv+L+7ztev3PAUMsva8Z5ascTC43Y+7wm3Ixqa9OtZJxmWdN/hzB0dA1BdPnuhci+SpXb2sgyeC43EBPvrq1OR5jmOx4hxw9eGDv5KJs1a6GC0sZ5pYXgEIAXr8Vdtx0QFWLK0Q3MSZc2zU3L1tTXctMVckhSKNhSJuy9/Imev++c4M+f2JiQU5+Vs3g9b6cO2VD3wlT98Yvg6V3ot7Yw3DhakzIf0yiMUiiD8TwOL6OIN7qq4XF5BSuQzjDLjUIZ3bMRN4AA6j4tG0vVGQFBcsM4GEuM8h1fICcTQiT5ROmVjDivs6iuMeziSmKq5+xa133Ovjwk+68qIsmFhJ+SEQtohtvZrl5UZvK55Rk5fKrIXr5KCmVSRvRb4c0aWefDV5mWzd9qODLX7gbtn6P2ex/8tFXdNVyc7vpQoYZO2lD7Y4zWK2IS5B/b84Ze3Ka4nPAu52RSru4JTOuuK3KSoYPN3sRC0jnQskE8iizKiVwvV+UTEt6Vx3en2uICEV2MZZlywbAJDYMSA/rVs1rE+ncxX618SdZRjVj4sal0T7sHpmup2R1j0bGqfqowA8KcwiuzNheVe8s+yeuVHAICs3ulqp+7gCxYWsuMCBzGEAEDcei+vTrbmVKWSlqjvWgKsi3IVxrDDarYoLCVGB21HraqUDUeqVDQBQ9xzPhOeaycy7ODNJVb+41sCofpyJy9Z/FWj7COqnDpm0L1saa33C+mnUZI6wLXTW52+TRSvypUGNxDpppHX5W6VSuf2lYrlSwnn/8z7+Stxnm2+Qtc8+emt4LhUoLmRlsr5T2MyoKKtM1CCSarZYJpCVCrAYqG487+DQeKyo2ZSARtj6SsWFhGB7022PFGch1CjNMwGSYAwUMMJkgTiL14ZBKlBLCi4nEtcamCvI0u9eJu3LNmRlYvmLilt8d+QiGT9rtRzTra5Mm7dWXv18vhzTrZ5Uq3iAbN3+P2lSp7zUqVZG2jTO3WbquXyPWdnFV8Agq/ga5rSEzVu2u/JT7TKfzQpgAclkTaPgvVlskQUA94Q0a+FaKXtAyZT1LWp7igtZYQtyRg2YaB1030Rd36BmuVBXSFEgK2hNSgVY6daeirLC4AoltizbkOC3l8GW/SfTBdync5EVd50snmNYoHkcwIuCVJ3NGbbSeRxrYK4hizbHaZ++T7JhLfTfTXF2BEg1I3PR8nxZv2mbs1phvVq0fJM0qFnWbR3GThP7lRC3FA7fO0v7pgIGWbvpc/903GKZtWitWyF60w/b5dxftZIOO1ZvT1fl90fMdwPGaX2buayTZq2UVeu3CMDGFPgoCOL81Q+OcC+9Pl3rS8+2tUPhbtSUpfLasDnSt0v9ArEV/vUsysk/foEXBbpSARD3Z1Dx26da+dpwXyAqmGpULSML8jYIGpPnpoFdQiVFR17q6M69MoHP4kJW1ErbHVpUC90axF+MMcpVqPsKhm2Rk8raEgVA/jWpYsjSARbiR1lhCDSOKrs4kKCQFcctiwXuolMSAdGpUjYg664h40MXsU23CGsqSOVdELa/ZhxrYLYhKwpqUi1F4muebchKN+GBe8fRKd072c7vuwoYZO3CZ79kRb7U8/z5flUG3fN5oZoBPgoWUdV+7oMZwouDpPmfeGOq8GudFAcqtOyrzuqYXMFcjwE/D7w0MXl7Bp6bzktACoP7zY+PLlA1LHDUuWfMfde4GIh6/oMZDvCu/k3HApD22tA58unXi909KPN3x7WSMK0yeayUEawfwHjTE6MdmJKA04tPSWxDFCflCrLYFzBs5pM/QzBq4ACKeEYvfDizUBNSBfVGtUXBLu7Gv1G6pXIVntq3mQPqMEhINyuS+0XVncBrDcJO9TwZYE/t1yzWptfZgKyiQk0YpPpxRJluJ6OaFLU+UZoWt7xsQ1acZUPSWTDjvA8sz76rgEHWTn720+etcbOHGLwZPE48oomzVlUqv7+s27g1uVRBFDgoWIRV2wcsB1Q1y8vVZ3WUibNXOmjRNHhQj1CrzE2Pj07u+4X14c5BPQpYsqjznUO+dgO1potPbpu0sIVBluY7rV8z6dOlflq1fYgiMzEbtIEUPMfebzcP7CJYnBS80t5gRwbKZVAkYaFCEz9h5cJapykMOFPdKxeQpQHuUdYOtQaEDUQagxMFAql+racaGKOgDW3iWoCiYpl8S1VRLSCZxLb5zzOTVer1umxAVpRFKhUER1ku/WdalHJTQWomcWa+rlHLisQtL9uQRd3SxRHeMSizTcnjvoMs376hgEHWbvqcU1lnwiwvgBoApIlBAguTurj88rAsYeXyUxCQACLAyE9ByMEacHyvxgXypKp3KkAMgyjaAGBhfQtrn56j7gp+tBf3qA9ItMWPaWuww4XpW92CmvrA6YNe3O5SHMiKGqzTWY50IA6Lx1KrT9TyCqlmz0W1BeueWkiDumSysnjUwOu7kKIgId2edUWBrFQB+qmefzYgK5NJBlqXKEj1wSzKGphuZmlxLU9BvYrSPr+MXKxFlmp9tjhLd8R9J1i+fVMBg6zd9Ln7sALMYFnxA3PDLCu42XDnARznHteqgLXKdxmGQYPGH6kcxCn5sVSp3IS+hH69GYS5zq93FGgFrXA+YGn5fvtO79ssMtYr2JbHrz8i9Cn79/StWUGgC4PadN0manBKF1tDuVGznvxf+2FrYCkohcVz+bOjMl3FO1NQiRODpfpFQV9w4ceiugwzrbvWK85zCvaBXQVZD/7fpKRV1q9TsA1FsQbuKZCVbteCVN/XqD5IP8ZVmEksZrr3gp3f9xQwyNpNn7kPKwAVrron3pyarG1YvFKqpgTdX0HwuPOZr537koQbDldhciAMxCeFuRI1bxAOCY4fPOTrpBuSfIAW1jS1LsUBrEweU1zIClrvFFz9+gS1iFuP4gxOcVwiUZYdXGxPvTmtUDX9uJJMrWyZLIyaCWBRySgrTJiFKpuQkO458kMEqM0kZQOyovSIsjRGuQqDkEo7UvUZfhCFpeL047DyotoXJ76O8oprCYt6nlETTdgCypIpUBwFDLKKo14Or/VhRa1KGhCut80EtKKAgrLSuQp9Kxj5U1l2gpCFOxFAvP+liUmIowx+HQI1wJ8fTxVmwcpU5riQRbl+25gNSdtwu2rAe5hrNU594szIiyonzsAWZdkJKzO4kGKc8v1y4szAI3+qhUaj2hrm2iRvmCUpqh6p4pUyWaAzWMc4sxf9a7IBWVFlREFWJpAaZSFNBTiZ9pV0341M2xcsLxfuQu4RBlnmKkz3NO18HAUMsuKotAvy+LDiW52CyAEjegAAIABJREFUVh9gheBzjVsaNXWpW3ohbNkEP86IlZZxKZJSBXkH3YT+dWGyhEEW+dxsvcdHF3Ad3n9lr0Lw5QfSB8sHBnnJEmOValmITCAr2D5Ai2OkVBa7dF0ijjUqU8gKgkdUAHyw3OBgkWnd4rjcigJYmVhhaFMUJKSyOkW1FfD83XEt3cSKKFDJZP0m6pcNyIpyXUXFTmUCqdQxaqulKPfongJZcQPno75z6Vzs6b7vdt4UiFLAIGs37RtBdyGDv6YgFGHRwtqFpYtBhYQFKbg/mB+47i/l4FtzAIv7r+qVvJfvRuQgs/CAEAY8gCiYoiBL19ZSCxHXcT1lFbBklS4ZuSaYD0SplrPIBLKohw+ffnvCgv/jdpdMQcYvN647L+4m0sEp6JlaA9JBVlEAi/ZmYoVRfTKFhLhtjXJFpgus959bNiCL8sIG/DD3X6aQStlRkwyiYpqKCllYWgFG4JB3iqaiTLzwNS7O9yrVdzfs+Rcnzivue8Ly7f0KGGTtps84FWSFLaWAVQgI8eO20gWv61IOwWB1XQ8qCHNYsXh5EhhOCnOlhcVkPffhDDfjz0/EOg3aYYELWufIF+aSDFqdopZVyBSygvm1nlFLXcTpMsUZDMIGtrBtUOK4DMP2XIuyCEUt45AKsooKWGiYqRWGa6JchlGunbguxihAyiT4OZeQFeYuLAqkRj37KKtdJpAF9E2evcrBs872DetTxYl/Ks73KtX3Nqyde9oipAuWJpYCIlUuv7+s3bjV/c9xEuf4TPpywlJp37xqUhKOT5692h3jOpYTalS7vPtby4vz3rM8hRUwyNpJvWJD/lapUC7RweOkVJAVXEpBYScIIWGg4pfLeVZE98HMv+bqB0Yk3XsKRQWWidhhQfNn3/jlc5zV6n3rFW3HQoSlzV9WIRhvRr7gTMRg+8KWkOC6TCFLV6r3n0umi48Gn2lxBoNMBqF024KExdtEwVlU3E/UQFscwIqywoRBoWrLNW8M+y502YhsQEKUlSfuYBsFMJlYRDKx9ERBaqrFM9kHkji1sBR2XRzIAi4pN2o5D38pjkz7Xja/V5lCVpxNweO8y3dWnhc+mu1u9d7whfLXy7vL4GcmyDnHNpdHX5smh3Wq7YDp5oGdHEz98ZEx8t+Hj5XTbxzmrnn1rr7yy8s/knOOTSzb88JHc9x5jv3tsu4FgGxntWdvuY9BVg6f5E3/GCOtGleWPt3qy2OvTpU7/9BdBtz2qTx7Wx957LXETMFzftVCbnpsjFxyWlsZN225sKI3KQqygqDhL8cQXHogDEJ89x8gAejoCvHcF4uYwk/QVYhlDIDxX6ZBkEu3+nqqQHLqT4C8v+QDW9qwpZDWKcod6T/GTCHLtfuliQWmwRdl2Qa/DlGQpe4nBpvV67a4mCDfnUIZmUBWusDuqAE+k2UcogbauFuhhH3FolaJ94GGfvDBiAXOesqPgahBXMsPC1TPZAJCFPhRfpyYn2zMfIsLIVF1DVo80Xn01GVOv+ByKsHnEgaTUc/+yC71Xf9N90yC2uUq8D3O89nbIQuIuvCu4c5K1b93Q+nQvKo88tq3DpKwYn05Mc9BFuD09I295csJeUkrF1YrwEotXZQFcHEMANPjORwu99qiDbJy+GjvefYb+X5Fvlw3oLMMvO1TGXJbHwG8fMjS26/P3ypd29SUvjsWCQ2DrOBWL8HA7CBkhcUU+S5AwIWXr5r2g+tnBWcFkp84Ktx7vGCJt8C1GGXJCpM2XeA8dSFGTJeToAzi0XANBuEzqqyiQJZ/TXEC3rXNURCBVpSv7Qu6ueKs3u3rmgoMyBc1Qy7KAha2UXTcGLFMvkpRViOtL4Mx2//4uwukKz8MEjK1KEblj7OkQzYgK+p5Bq0qUf1LLZeprH5ROoa5pNPF46V7Jpz3n0tciIwqN9PnGad+5Alr555myaIdAFSHZlXl0de/lbFDTpJrHhrtPvfv3SgJWVivgK1Jc1Y5yFKAenf4wqSbkbKArEdf+1aevqG3WbLidqSQfAZZxRAv3aUvfDBTdH/CDZu2uezDxi521qoZ89dI3opNMui0NvLCB7Pk+gGdnEXr4Wt7F4IJjT0KWlvCZuL5cBa26GgQxPw2hFmZgtYlIIF8w75e7GKqfJcfZQXrSB2CVoh0W9QAd8G1tTS+zC8/aiX24kJWUVZ4D/aFOBvPck3wRV6UuJ4oYAkbNLWecdxAmjdqYAsDsnTfCc5HucQ4h3UMi0vYWl/pyg5rb6aDcqq97NIt6RD1zDNxF8a19EQ9c5azoP/iSvQtwum00/PBNmYbsqLaV9x1ssySlXiCg4dMkMM61nH/4+5T1yBQdeHdw6Vh7fLOMnX05R/Jf3a4C4Es310IeHGduhxP6N3IWcYsFU0Bg6yi6RbrKgCLBFCxETSfN+RvcxarT8cudm5Ejg8bt1hK7ldCOreqkYzb8mECKGHg0ZmDlBllxfFdfFGw4Mda+Q2JCvQmaN2P2/ItS0Eh/Hrr5tHB5RtSXU95Duz+b2KBWK7dHbI06Jdf6gwkcS0wwan5RYnriRrcU63zk8kectm2ZKVyFdJnwzaw1n7GYNynSz1hlfOwFISETCGLMqMCytNtQVMUQA62Id2WSqkgVYP0AVTfEuzfg5i343o1ktFTlsnsRYmlSvwUtAYWB7J4Vh2aV3PvKk1x2pfq5VqU5xnnZb23WLIAJFx/GsRO2zlWooRIxXI/B777wfAa5B68RgPl/eNxtLQ8BRUwyNpNe4QPK7j9/GUOFF7Cqh4HssJm86Uqk/sELVRR2+NEWZqCge1RMU9hAfB+3p1hyQrbMDpVN4m7lEJYGcFA76iy0llDwpY2SGV5ycS1FQVkRbVkpXIVTp610sUQBRMWvyO71hNdmTxukHrUoJ7OKhXlTk0VVJ5LyPItNakg9ciu9Z0VK5joZ3261nPAA4xFlRG0BkYtmRH1fWAyRM92tQTACtuOJkqjuJaonQlZma6TtpsOJVatXayAQdYufgBRtw9CjeZLtyK6b6WKmn0XBjJRefW+Yau2h4FSKgjyARA3450X90g7w7AoGzcX111Im6P2Owx7XnFXRA9ey4CEVcHf0qQolizKDcJZqll65M/EbZNNS1a6gG3Ovz7sO2fNZJCrX6uci/3zrSHUP3Jh0gaVxd8KpaiDerqYp7B+sLMgK2pWoYIjIMJsP3SrVukAt00W68rFmWBBu3yQjJog4befvtahRcJixT1TpaI+Dy0zV5CVSYxiVPveHrFIps5bIxs3b5f2TasUyHZWvybJz0+9N0ua1q0g/Q6uUyDP9U99IwfWLS8XHN8i9Bb5m7fLU+/Pcte1a1pF9H5N61SQEw9tIOXK/LwemV/ApQ+NkVt+10FqVSmdPExZG7dsL3DsxaFzpYSUKFTW0PF58tLQuXLVaQe5+2qiHeXLlEp57910eN2p1TLI2qlyx79Z1AKZ6Wa9xZl9F7ZkQXBNrbCahs3+C16XCrJSLcEQXJOL+4e11YfIqGUWigJZQfDMBLKiBo4wqGpQs5yLmeFf2C/9qME9zi99wOOzcUucqxKrBTPAolJUAHKYSyyblqworeIuk5CE/h+2CwNjWNyRb2ErqiWL+4QNvKlih4oKyP4zioJQ//mHgU+q+LuoPhD148C/V5gGWBVJAHAcsPLvH9Xv4vRvyskVZEVZ7DKx1gIz8/I2Ss0qpWX5mi0FZP/gnr7u86hpK2TwC5Pd349c3s3Blqbjrk8sp6B5g88NCJsyd42Dmgv7txAg552Ri1w2yrn5nPYFoInjc7/fIJc9PFZ6tqnhzmuinMlz18jZ/Zomj2n5/v31+nKlS8o9F3ZO1lfb0aROebn3woMjAS/+iLf35jTI2k2fbdhSCHFWIPevS7VFTRy3Ypg0wfgsf+V48vurx4fFhPkQBmQAaQTR+/FmDBjMWvRXude6+PCZrXWy3MtvylJ5/oMZySZnAllcFNzihjYALM0bVnLtQKegJSFMXwah14d+5075MTNxB6FMunPYtjxhgzXwwCQOtVLgtktYSX7+ZRz3vkAEZfE/1kyAf/X6LbGWSAjewx9wsab0aFdLWPLDt6aEDepxZ40FAY17XHRKm0hrTRRkZbJqPG0EorSvAJHU99R+BybvCxwtWp6I92SWL3lpe3CHh3TPJAh0gK6DJq+vkoc6YM3k/1T7RKa7n55P175U5US501O5cePUix83n369RJYsTyzcSQpbZT9OWViEXho6T7Be+RCD9WjgfSOF/0lYlh65vHsSUFJBFlarp9+fJUDNo1d0d9frfQCg/C3bXTn3XPAzCLn3mgd1PjwBWXe8MFluOad90jqlkAVMYbGintc//Y0DNaxYannz2wEojvt2hXw8erG0bVpFTu/bVD4etUjOOKqpLFqWL1PnrpEzdoDc316cLMf2bODyXnBiSxcj9srQuXJsz/qybuM2aVCrnLu2TdOqUql8KXnq7Rnyx7PbC9fx/56aDLJ20ycXhCwGjqvP6lhoNl+w+qkWMfXz+pajTDdBDi6G6sNfOsgKzm4EBP2g+my4Q4tiySrKNb6eDMhY6gCPKCtVpl3NbU2yZbt7+V90cptML0+bn8F61bofnKvHbX9SOgGGYYkBNg4kpr1pFjNQJ/oTeqdKwNik2atSxgpFXa+ASQD3qf2apdWAe7llOkqXdP9TP8Avl9oV59nQx3RZkSw+mpwVRVsBIvTU/sp3L+hOLmoFtPxJs1a570Uqa3DUPRR+sBxhQdJ0/2vfyrDxec4dOPrbFQWsUuSJgqxla7bIZQ+PEflJ5JEruietVT7M1apSRh547VsHWj446T0p3wclIAuowgIGKJGCkKWWsr4H15GrTzso2Y47np/s6u9D5MnXfyJv3nOUfDVlmYOiSuX2lwtOaiVfTV7mAOnptxM/YNscWMWdJ5F/4B1fyDE9GzjAIi/pkPa1XH6uW7RsowM1g6yi9ui98Lr3hy+QFo0qycYdSzbUqV5O8lbmS/mypdzMwVnz10qdGmXdec6Rvlu8Tvbbr4SU3v8XboZh0J2XDjx8GQGgRTt+jbGqepg1iPz8QiUvAezkCS7FkO7R+DBFzMedg3q4SzSonjqf1q+ZKz+YFNJ0nS1dG4t8gGSqzZ/99vXtUt8NYMHkW6X8uqVqE4Mhdddf7plastLpZef3XAXoE0Wx2u25LbaaF0cBhR+1CFGWQo1aorAGXfrwGOdWVBiLgiyFGuCsfdPKSZdd0GIWdCdy39Nv+8I1BUtXj4NqyC2/S1iEtD78Tbkn9WpQALI4TnlYyYZcd2jS2qaWMSxdQFv50iXdOYUsoOn2C7vI0+/McODEzEUAqd+lH0qbplWchevWp8ZLxXKl5NlbDpcBd3yRBLJTrh8qx/SoLyce3kg++zpPHrq6p3Qd+LazkA255fDiPJJdeq1ZsrIs/9NvfSt5Kze5fy0aVnIgNX7GCjm8c10HWwe3TvyyAcaO793Iwdfy1ZulV8c6cv+Lk+Tqszu481hFWF8qFXBkueoZFwcMhsEZdY+CO70JIOQDGGWxBc+uHsyoB4Pqbq17hFUpFzBQHCtJsEPh6pm1cJ3gPuNv3FtuFfIt253eBGtzDkDnvM5Qw1WFu0ytetSp7YFV5Rf7lXCWBlZ1P7Vvs4SFo3RJN5GAYzWrlpUF36+XVet/kFpVy8gvezR05ZKXpMtutG9ezX3G9bZ12/9kwdIN7jNLYOAex0qCRYs+vWnLdrc/H+ewAi1cukHWbkjs71ajSmlpe2C1AtY16rR6/Q/C7FAS1sNzjmu1Y3+/H5JaYDmh7kyE4MeHtgnLGPfHxaouQ11lnR8GaEhe8tAerDpY9vzJFBl/sb0LKM93H3Jvv2xnTVy+sdBG0P499YeLbyXlOrTM5fc9YZVa5p4ViWdBW6gH/UCtVNRvzNRlyWdEXnRHW9rvW3j9fsl1ZUuXLGSlDIMsBSA/DktBB0h59c+Hh1qyfDijXsR8KbzpfXDjYe0iL1AE/GBB03gqLFH8zbXch/v5kEW51Oup92e745T/4tB57m/f+kW+gfeOdGBIXBjxYBofppCFu++jUYvdD33g6tWhcx1cAVvr87fJMT3ryyufzJVpc9c4S9f6jVvllWFz5dJT28g3M1fKK0O/c0BFHixaJPLefuHBxenGu/Rag6wsy6+WLBYa3br9f24wGD99hVSteIBUr1JaKpTdX5at3iSLl+XLAfv/wnX4GlXKSPMGleSbGSucJcvSvqsAA+bi5fluLSggIywRS7Xlh+1uFpi6oTQeKBi7pduqMAgTc+MnDWi//eLuoYOdlplpTFGqpwcwMfuPQGPKZRDb9MOPrr24RRm4cI0yw7B+zXJuoKO9/OAAQBjQGZxpDwMcibLQQjch5xod+Bks1VKrsW46+5B7KXShO1qS1/3AKV3SzcoDZDiGFsAZ9WWrH4K+gQ0GbVzv5HdxZjvKUBcm92ewBy6v2tFu9Oa5JNyd+U4P1YX/WayYZ3Na3wOT91UN2KaLNY7QyL8GAANYnnxjmqsbSWEy7rdJ4520P+iisX6wP1pzb22fxq0F+x11I9E2jZ3z46ZoH9feMah7cgcEbbtCHEH3xMDpunPcc+u2H2XGvDXu2VA/QAktFdaAquqVS0u9HRNMVCPAirqjLeWjJ0tNcL22wQ9yJ24s2KfUdUydedbB+qrOYTFZGhSvViPyBq1bmsePnVLLEW69dk0qO7BRN53ex3++z1x3aNKdqO4+QGnZms0uTkzvnwS8HfFcfvlAFkHx5PcD5rG+XffUeAdrlEOMGFD36m2HO+uUghB/A1O4DIm5OqRdTecS5PhxhzaQ+XkbpVK5UvLZ+Dzp3Kq6A62f5CepVP4A1xQsV1jBbnlyvNxx0cHytxenyAUntnLH9sRkkLUnPjWr816rgL9cAoPKcYc2KhBzpANWcI8/nWnHIK8DFyL5weEMRLoiOOf0XmFB9bryuQ6U6abmx30gOugxyFEf3TwcgMKStXLdFrn4lDby/PsznWXzxoEHu1l+JAZcBSnABygj4Ju1tdSCBSABWdyH/AAQedGSewaXzFCLBYMqFg8GYLXEKkxRx1/tKPOQDrVl4syVbpAHAnFXUyfuwTHui/6aKF8tXxxTy5BaxCgDy5YPTL51mHvTDjSg/NOPauZ2jSBGDKAA7hj8Wb7B7SU4a1UCsLxA+bjPRgPhFap1pqu/1RGLwPoTB1JBlj4/7YPazxTm/H08aT/tA0T1hwPXzV64zj1jjb8DatGOxI8RgqS3bf/RQQ9QqZY/II6+g+XQPata5Z01kB0FtJ26VVIUZFFf+gL3oa4snQFgUh5/cywsFiwMspKz9LzgdLUKqWUqbHYf7dSgd1x0TeuUdzMLSQpgzGZkGYdgnJSWj/UKyGKWIWVwP4UsPgNKXKtJ66NuSrVWcd7Fhz00RqSESL/OdRyE+cs6xO1r+1I+g6yd8LT5ouIeO/e4VnL/S5PcL9QGtcq7zZYZvEZNWSaDTmnjYoKIo+IlwDX8rYm8BBVec1aH5Gri5OPl/urQ7xzl83fi8xw5vV8zefyNaXLucS3dfbgfift9MHKBXHxyG1cnXHbcl7pFJe7DDDBe6rhWGIjCzOi8cBjUSpTAjVMv+bJUN5a6M/TFxAtRZ4PpCtXUL/HLf21WXB7Uk8UtcdcwqKu7xi138PUSBx3O2jNlWYHZaZpPXTHOZbXjpUqZ1Fdf7LzQE6toL3X64h7y24+uH09cKRXLJiwvFcuUlLYNwgPMFXyAKF2UE72op86UY5bbjef9bMVSixQWh8k73DkMjCQd4DhHvdGW58cvel1PKQyytB7ZmE3m9ytARyEqERx+gLPy8J3QAH90dH1lUcK1+PwHM92zQ2OOq5uMOnK9c6d9ODPxLKcuc89g05ZtSauUQpaCjF8fnjMAxQAMFFAPhSw+o1nCJZmY8YnFLVG/H5IzRzU/g3bwHmgMCFEGzwlg+HDEAvc94jhtD1qlCLgGlgAlrG9Yg9CN5T/ULUhfwArGc6TuaEM9gJKiAJZqovBLndTaBJiQFI58kFdACduOhzpyrQ9ZCihoxT3IEwZY3I+68DzQm0VWgV76w4cj5jvQIbVsXEVGTcpzn4FrhWb9n2v5njPLF2BVVy36MnsXqx1wCjwGLVkKWWhKP+OZ88zQ/IGXJrl3qrq3/T6lkBV0tfmw1K5pZWcp8gFGIQsoAnreHrlI+nauUyBeys+v5WHZOunQhs6VB/wwYzF/8zYHVRqH5c8IxNq1fM1mF3MFIBEoz7XEbZH82YV63G+Lb11jNmNwfa6Jc9fJO2Py5M+/SYwpn09ZKRPnrpUrT2zm/p6/fJMM6NtQBj44Xs7/ZWN586vvXT6sW6TD21ZP5vn14NHywIXtpXHNsu7atfnb5KQeifXFnh22UI5oV92d252TQdZOeDqAFVDDwM4gMXHWKjnjqGYydOxiB1fMoOALe+PjY6Rvl3ru7yBkUU3KufqsDu7/43e8VHWAomwGIqDJz8evvtP7JeJcOP/Em9NcrBiJupD//RELXLlRybeeMCBRjnNr7XB16LID/OImL8BCHgYH7qvAoq4WjoeZ3nlh8fJlWxBeilHujiuenS4fTVwpt5/eXM48pHBgvd8O6sNLFJ24L79AeUnifuIFzHEsDzo4kt/FB41b4gYuXuxcx4BDcs9mwdpQF48ORPxPufySJj09bLHc/MrsZLUqlS0pb17TKRS0FG544ftT7BnEqAtTzH23iw5yal3QZRnUSuAPcLRLLV4aI/ThyAWFlk9QC0bc/eTifoU0JqtXhzqyYdPWZNwb9wMegCf+VzBRiwb9C0jhevoHgyX56IMkoIo8dWuUk+8WrZP2Laq7sliAEyuTxuFonJPWl2s05oo6qDWK/sKgTR/WWCzKI3H/hItzu2zb/j9pUrei61+aX9ui9+CzzjZV1yX3dUt81CrvytI209/9WCygQePMyMfn4RO+FzaT1xg0vZYfK9SRPpPpUg7+8+P+QAn9D/caFjPAhETfItEHFb61/wV3JKAfh1my6MO0n+9WwhpY3n0n0Zo+7sdoaXyZ/yON836M1/gZy+WgJlUTcZQ1y7v/3azOHXFi6vLkGHVEL+oGyPId5V3IMdoahCw+qzUNyMKi9RMW1ZPbONgC/nn2fB/9FBaTpefVJcjnYFA5QeoKOprfhyQNlFfgUdhR9yGLhjLDkBgsAtLVtTj625UuJksTrj4WPVXIAqr8pR78gH21wHGtH0+msxbVMua3/+3ReXLynaPl07t6OwjqdPmnUhn34N295S8vTXewxN/79X9L3r21p2z/8Sd3nDzk79C0sjz0zpxkHi2HPM8NWyhz/3W0u92RNwyXP5/V2l2zOyeDrJ3wdLAYYa3ixQrwsFfh//73k4vF6tu1vgx+ZryzOJGPL7IClG/JopoKTxff84UbEJrUreCCAgEkXioKZkEYA6IOalJFSpbcz7kuAD7yYP2auXCd+7LfFHhR+LLwoqFe/jICukghv1Rpl77cdL0rXj5YIviliCuGFyhgw0tW3R/Ajr5keekykAZf7MHH8/JXSwXI0jT4jObSpkF5aVO/vAAvweS7a7CcOGvOjkEacNJf1D5kqRsGawNT/393XEtnUUBjXqh+PA0vcY0jUkuC+7xjPaW/vjdP/vbe/EL1oq7HdqzuQNGvtw9ZulgkVi0GZKwpbiHIEomgbI0t0Re9c795i3RqTImCFPXjb9b/wS2D1TEIWb6bkAGWoHF+0Vva/RRYtGqL8C+VZTTTWis00b/U0qvWs1ufGOMsN5+OW+L6I++DVJDFvf2YrPNOaC3PvDvdxQbyvQJUeD/wvSKWjL5H/ijXNG2dtmij1K9WOtISHNZe/eGhFjmN4aN9gKnGCPKO4v0IjNFWPo+Zssy5J5PWxFrlHWBSV76P/EDWH1N671SQBbQAN8BUcIkHnV3I+7hHmxpy1I6V3bVcvZbv/5A/HSpz8xJl+UspqIuwWsUD3HdXl4sgOB5Xo7oMz+7XpABkcY/gEg56X4W34LpeYXFmXAMM/eX/ZsgVJxwoV5zYTJqe/x8HUKtfPr4QZClAAUzkxUr14Dtz5J3ReYUgC1ibNG+dfPNQH+nYtJKDLAAL0Nqdk0HWTno66iZ87oOZ7uWiFinM4a8N+879ouLLzMvn10c0kS8n5Ll8AFESKJ4Zv8OtONMd4hpeSPzaVosUMR4AERDGCwBgo/xDO9SWFWs2u+v4Bacgx2cg7Inro6fIAirMvuGXJwOvukUSs5gS22kAUhrQu2R5vntx4tbi5aSLDwJVWIjU9A6McB7zP3VOvORWJq1HYS/bLjeMcgNLWMKqFYQW310DtOgsNmJbFuRtcHoDHLzkdUBAd16gvJQ5ri4ZjQ0BKhPBuD84mCKPugs55rtrfv23CfLVrMIb8Wr9HxrQuoA1LukubFfbwZzGXulxBgDAiDqoZS64x5rCWcIVmtgImGdEeQpYXB+MlaFOGuzuApt/SiyIGnQZov+6TdsLDHQ6AB7TsfCvSn1eDar9vHhpnPWZgrPDVDN11QZn0IXNYtNrKItnzfcj1Vpg5AlOENhJr4iMboMld8BjUwpdg8aHtqwsDaqVkTMOqS2+5nFv4K8orz+i/KB4/gZQOAek4GoLs2QFIQtYd1bvYd85jdXFRz6ez13PjHf/+zGFWmfay48r+h2J7zrfnTgJ65y6CnXR0cTM7XKuHQNPaC1D3p3uvlO8z7DWA1kkXaCV7wP9Sy3h/FikDL7/wTXQdDX1fgfXLbQCO2ViNQKygtvq6OxAfxX4YPu4FrjqeVANKVemlLwzYqErR68BxICiFvUruolV/jpdlIWLEStWzR3ramEpY/kGEi5FFijFkhVMXJe/ZZtzS6p7kPxvj1worNHltwXIwpq1YPkmuf+C9vLc0AXyxdSVDrKwUPmWLB+y1CoVtHaRB6iqeub7cmL3OtK4Vll54IL2BlliucbAAAAgAElEQVRxOv++kocvJ8DTsUV1mThrpXM5MTAmoGplUgZ9+TPdFXcKg4jOoMLKRQKeKIOy/DL5wq1cu9ldQ17KJw9/c0y3H+GFwDEsaFjUgDP9TPkMiMEXM0CB1Ydft7hgsIBgPeHFw0sKiwkvZo1h4BhJZyFxjsGda2gjEAI0cD2/jKmrxgfx4taBPriKc9TA4vcj6n5RvwZyQd/EljLU3XflAFm8cFmXDGsiifPqtlH3jn7WAZ26q8uK56auHIUX2kIenrUfDNv3jnEyddHPq0gH+/wZPWvLwwN/Hiz8wHc/uF1jV+gPzETVAUrdOzwbXEgat6WrVfuB7z5gUY8wyOK4QhoDp0Io/earmWvl8menF4Bc9A5CL5Y5BkP+P+OQOvLU0EXu72G3dE32LW0nffOUHX0gqI3Gmmnb9LxaJoKxZNoe18d2uJ71GrW4pHKBap0ymU2p7eQ+/L1+8/YigU2m78IoC2lYOYe0rCzXHt9E+D9O8mP81HqtrkJ+kADuCbdmYhV6IItnVL9WBQfyHNeZnEAIMWN8p/V5oTP91LdaqYsaS20QXILWa20DcY3HdqwhgH1UjCN5/Xcf30+SuiXVHazuRi1bA+iDS0zo+0DfxblcZDbOs8p2HsApag/EuPcijgooImaqSvlS8rs+DeXqf05x7sMvpqyIhCy1SoVBFnFcABogdvXTk53L0CxZcZ/IXpBvft4GGfft8mRLcM0x64WAdCwcmH+nzV3tznNc09hvl7tfFPO/3yAr1m52vwbJS+KXzrhpy+WIg+u6z9yjcR3cg6vduW4H1XTH//HaVOeCxPX4+fjvpXHdCi4fL/xpiwsP7rgWOM7Ax4uJX7xTF21w1hbcbgykd5zeTC7sl/h1Q9I98XTqu05/xvrEyxELFr/8FLL0JYbFxXcX8uLVWC1142mZvHixMrCqtprh/ZlGlPnrv09w9YuTaBuB5g2rlZY/9m+yUwa+YL2IwyIeK1UCPmY92DuZxQ9811gY/zkQr+bvL6gWAN2aBqulH7el5QUBizKDAcnOWlnxADcZAatCcLubOO1J1VYfKH2Y5BoAlu9KcEmKYJC/D42pZlJSpg9wwdi1YD213LAtd2i3/11atDLhptOE27dB9TLy0YQV7jgw4+cJWivj9N90eTKBLC2L7wTfa55DqhSc/aexgTp5Qp8RwA9QAVmaeF78iMJijRWUvPRRfjBoPKf22RIlEptRExfHxAXKxzXvg0sUYAXrj+bPDmoXGjIQ1tYNm7dLhcCGyhwjscFznaoJq2ve6i3Jv8OuSXc+Smfet/ou4wdhWKhDuj7gn1+7abtU3hEu4f+dSRnZygv8nNijjrNkPfTud869R5A77sAFy/IdZJ3br5Gc9+D4ZNwW13CMgHiFLD8PgHU4Qe61yiXjvcgHxOGKbN+kkgus3x2TuQuz8FSAnvnfr5fbnv7azYZh8TUSn4Gha8/p6ICLBBCRcN1d+/Aoue3CrjJ22nLn0gOO+KxQxvWv3f1Ll//PT42Tv1zY1YEUcPanHWUCXRzn//temCiPXXeYux6IuuXVRGBwpokv/Li7eia/+Lx0mY0DEPnTvHkZ8quWIFLASN2F3E+n0bPPHWCgsRe8fBWs+MXsAkqX5bv/gQqsKKTgFiYMXrgKi5pwL1zQt0FGsRxFvZded+5jU9yswnQJC4/+EvdjssKuS8Zp7ZhxSB4FCB3QfMuP5le3j1+mgoUGE3NOIUMtZxxjICRPKldtujbqeW2rtjOx4OcqB3R+8LMG6PvWTH92Ja5yZhICUsGZlPxYYUaYDvJqLQ0uP6B10nKD0Kbn01kj47QdkC7uQOrfpyiQpdertff0nrVD68R3HOsTbnKeCf2L9xMAhBUYqy19R+MVCQDHzebvG6kzE3m+WHbDLEL0Aff8Z69yMyeDPyriApa2i+8QE0rS6YzrCjj6fvUWOb5rbXngnTly65mt5PaXZ8gFRzeW8XPWuv+BqkGPTZTHL+koT/9nvixds0XuG9jW5et8YGUHaS9/udidv//tOXJws8puZlyqxI/fk/8+oYB1m3rzvfDTX96cJ8DSFcc0kD53fiNzHzhEjrzzGzmidRV3nH8TF2yQP5/cRB76eJE7fnjrylK5bCl5bniePPDb5i7/ZzcVdv3F6a/FyaMB6bj1+HueZ3WiXOK1OjSp5KALqCL5Qewa09WoZllnuSJOC1chMV7MLly7cZtzGTKLceK8de78uX0b7bYB8AZZxelNgWtPu+G/DoqALgBqwPEt5TWsWYc2clNmFYi4DGjCqgV0AWBAF1aoD0YulMf+1FuGvD9DPhy50AEaoHbJvcPluF4NHYiRn+sUqihP76cWruK8hCkv6MaKK5O/Qnhwpg9l6Kwf/ta8/jVRK4xfPmS6vDIq4TItTvKBpjjlxLk27jP4Y//Gcm3/Jq7IdJBFHnWX+dPm1W0YBAU9ngqyKBNLF4sz6irrHPPjs7BS1rrwszjNTpnnrWs6OUuPtlPrpRMpACLifACooNtOr6EuuH2ZRo/VLmwmJSDgu71YeiEKsrTc4DIE2pBstDtoHS6ukHH7Vqr7AFt8H9JBSVHqync/bDX0uGXhYgdGNAYr7nXk07i0VD+qgCcgClgizf5+oxzXtbbUrVo6CVnXDpkqvzksEXbw/rilUofFpMuUdPFF5cuUdJ/5m6UKgCxgK2gd8+udqk1YQ7F46rMAsp4dnucg6rynpsv/XujjoInPX0xf64CK//ms8MWxiQs2yl/emidrnjxsl0EW8AMEYWHShLuPBCABSsEZgf415OWzLtVAfj7rNZynbI7v7ss30GaDrEy+vWnyKmSxDhXWKSxMWJ0ee22qcwX6Vqe/vjBRypYuJQP6t3TuQtyNgBb5ACigSi1ifzitrVA26Q+ntpXPxi9xbsayZUrKwONbuXWvsHABcn+7vKdzHWbjJfz13T13iZstKHNxrVh+edm2KKTqEnEtWf4vWdyvpFQb3rqZTUPnOIuC5uMYsXK+NUFBCetD2CbFDIRMNPDBKtgenS3KfQ66tuiWRC0X1wgzQsNmUQJ6JxzWWB5/faqbNNGiUWK5BKygCnx+TJVaoCibPBqQDYQ5a8yHM53rCWuYroUUdAdqLBD31vhHfzZltvreIS0qy1t/7JS1t002vt9URqE3axXLQkGAFdbDqAkumdwiylULQJG+mbNWbv1NK2eRwkWIZUstWeS54JeNJW/NFneMQR5X1zffrXV5cSuSzjysvrue/6MsWXGg0Q8dGPhUYgb1F9PXyOGtq8gVRzeQq/49y1msSFGQBZydeHANaVyjtLNw7QpLVibPZ1/Ia5CVxafsW7IuufdL59LDMoX1iaSQBUw9+tpUNztk4PEtHYh9MGKhCzjE6oVF677nJ8pfLuwif3x4lHMB3vf8BJf/27mrpVGdCnLpaW3dOUAOqLr2oVEOygb0b+XchcWNn6G+OiAWR6Ioy1RYmbm2YnFPHxyxdOg0dAZloAXo0JlEuEJLsA5TrfLJYHMGZd22RV0nWIuIKfJdIrxUGSjipt0FaFPVNxsWHYUNtVwFZz3qshK4kZgFq5Yqng8TKoKz2HyrnsYBaZmAmi6lERWTpdYuyqV8+mBwwkU22o11hWecrZQtyFILG4tFAg292iTcXc9+Ml9O7VVfNm7ZLhO/WyvHdKntjnF+5Lc/u8BZ04jz5B0xbaU0q1ve/aM81mrib9xsI6etlFN6JaxC6VImsZfpynJtuaSdWy7FT7j/WtQrn3T3zVqy0bkNcRPyP3XHNYjF668D28r978wR8vz7mi7ypyFTndUL2CIf8IWlC8AKg6zgzMhUddZZk1inHvhtiyRYAVWAV+PqpeXcw+q4/9WS1eSqr9zni/rWk3vfWyAdGyXGm/krNsu6zdvl1l83kZMOjrdd266O54rzPPe0PAZZWXxiClkUCTgRlF6udCl57LrezsVHIHjZMqUcdGGdAsT4f9Pm7c46NbB/K+dGZLFGfqWXL1NKps5dnbRW4X7U2C6Nz8KtCIQBbhq3RflxrSipmu/HZlEfYqt0xXfAA7eOrg1F/ItaCdzq6Dtiz4jX0HVkGFixTrAkAGBSucIBMnXO6qQL0d9GRbcm4Vdt1xtHFcltENY2dRfqIoUMqJ+NW+yWYwiunq1xZbq0AzM7dXFSP06N9hK0rfu5cd8WVw7PqM6+yzCLXTKrRaVbjiLOzRSy/MB3f0YZz0XdgApaTIAgaZxWcHsW7Xcaf0ZeLFPEEOmM3SjI8icOaCxXcHZbNiCLOi176sg4EsXKky3I0n4HQL0xcrG8d1svB0u3PD9VHrioYxK4Hryooxx53efy8KBO8uP/fpKrnpwo5/ZrLB0PrOz+Ji9ldGxaWQYc1dj9DWhxHf+T57N7j0jbtuLEkkYVHgZZxGTh8uN/YIsENDExiBmi6kYErADN5nXLJ/OSj/Nci5ULtyGWLUALS5ifMo0r41pA68h21R0YAT3zVyQmWXw+fY0MOKyOC3Cfv3KLgygsW7gVj2xdxcV5bfzhR2lZhxXQ+XkozqKlAfF87nTjGOnUuIJcfnSDJIxpfblX0ytHyq0nN5Urj/l54lNQ1wc/XpR8t+GuTJWoM+9w6oBFThPxZFf/e7Z0bFReLj+6oatnVLrqhVnOPZjqXmhUuVzJAm1N29l2UgaDrCwKrZCjRQJEWJeIvcKKBXgdeXC9ApYtLF24B3EvanwWW4J0PaimcwnOy0us1MvgDoSRHJAdn/gbVyEgxyxEdRlSTlG+3GFS+OZ2XbHa1eHrJS5oVfeKYwAEjIAP3W4GK4POFsIVw3pSrDXFgKczjSjLXwiUBUxZokBXrc5WO7gPL9DZDyVm8lEHF7DbopoLvNctVdBZtyhJBVm6ojWWMN3WRCGrKHXOtqUji906WVQ2IUstWWEzynQ9oqBVSV2GWAyBY93TUAPzU82kDEIWPxp0T0G9n7oWg0Ha+wJkPfreHHljxGK543dtHRTxdxhkcQyQArgUmvg7CFm/f/Br+S5vo4O2OXkbY0EW7kGsv0WJw4rq7yxcOn6HBZF4JQZ1AIVBX602DNBrN21LuuI4DhwAOW+PX1EAdriec1iLKEPPh92fiUdAY1ESMZoAcNxEPU5+YLLLjrvwravaF7r02S/z5Lynvk0e/9+/+xbIo2XQtm/u7BZ56/1+Oyx5jnxqOQu7wM/76U2dkxqjIQH9JHRc/VT4Oo0A1kP/SWgYlY96n/fkt9K4RhnhHj5UxtUvl/kMsnKp7i4smxcV1pTiJtagee6Sdq4YH7J0HzYGJmCEVZQJYtaB76Qjm8jwb/KcRetnuFrn3DFYw0i6p5tCls5c9IO0szGzSzXw28KgCyDqzCZcUwBhHMjC0oG1hUBxErPj3PIDpUs6y0lRZ+EREM6SE20bVHBr//jrlfnrfQWfKcCgG+nq9HfdgsZfeJN8pOBinPpcfUuc3sM/lw3I0vgzhSx/KxO/XRorFQzkV2uVzqT03Yfq+gvbi9GfgUm/0/WSNGhely1AG90OSuuTLcjKpks425asK5+c6FxfWHeArNpVSjuYwlKFVUotWXEgC9ci5TX7f/bOBMyK4mr/BxVkGYRB9h1kVdlxQ0HUmGg2BZPo98UF8k80UaOgSTQu4G6MC2iMRuMnbknUJICJiZooiiiIsoPssgsoKKOssv6f37lzrjVF9719762LiNTzzDMz3dXV1dXdVW+/5z3nNCpR8yI/37nhjaxMVsh33e6dqznrN3yGDO3XWk1wrm7JzHKmX7J6AC9MdHjqsXAjQMfLr/Si12XUoE4K0jDZsd8vBE7lY6uQgokTFi5JoS+tBr2ZBqiAFh9s9Bs2Q56bnEoEDavk67UGPjRbPRPj9ls/4oBTVD/p09K1KSYuDmSxzwd8bHOBGP8/euHhyuS5xQeOsF1D+7dWnfO9f5khPQ+vLwceUEka1q0uNz40Sc44qaXs2iUa8BtZzp4o+0HWnhjlL+gcoTzyzMzhgixYBTRLsFmALAKOsmC6MbUswjogxExxmqj1s+3pWDguW8QwGeDi71Ci46gJl0WVoKL0hYWVazmhWyN5+qUFGuiTUBxuwl+Leg/LxnZNC3LwgbL8w40a+TmVX6+JdO7YsKBQE9ZXP36WReFGb+QnpYUxRNhtkbLjQhKYfok2LGE256NtX+vEdmOObF8IkEW7PE9JvCjTsaua106n9nHTBqG5MrMy7RoAywSybHzNm5KxMGAaF/w01HWHFJkXA2Shq/rNs3MVaJ3Wo6FqqUyLlQvI4viFKzcoSMP0eMsFR6aZL9oEwPklhIbUb9PXlGLmGjt3nTw3ea1c0LuRiscff51wByntE6ADVmT60g1pr70RFx0ugJObv99avnv3DHn0wo4y+KkFcv8F7eSufy3TdlzTGh+3Q55dUDDAsmvJJcaaC6J8QGKmQH5TRg7uvJtOCx0YQnsrUcCHfbmALLfNXEAW/ex+7cS0qTSKnfMBVpfmJfLqdT3S4PLGhyfppWz+bIc0PLSaPP78POl3citpXLeGtGlWKx2DstjL836QlccIz168TnMBUtBCrSnbkv6f8A2ka7FSr3ZVFaZbcY+l7qbN21SnxTEI2i0YqdWnDts4D+3wv4Z7aFRT/2af/fYvJRRI4Wvq6FYlcu9fpqvXl5nTTJflMln0Ab0VJhcWMBgfYui4YIoF9vDWpZpg1wdZxojRTkh9hu/d5Ud+Npdz2C03XYuFnHCZJNc93ZL9momJAIMId0MUV0viRs2nbYCWJQf28w8yvpZiBh2ZxZGy9EaACuJSESEeYBgFsgzMGLPDOUOBDUAWgAjmLy4JuI0fwAcHAzdVkQF8nkOXlQM4oxN0TdHWDuNBLDdLC+WbBFOT8XZlXSkWIyrkde/NIOvbQ99QtgrWCpAE+/S3N1aovuqOZ+cqMEJ/dMv5R6qY3TcXUh8G7JJvt9HjYMCmLypTsPWXq4+V//nNW3ocOqbnbzyhwusR8p2xhpEGwBy64SkwE7YePF499Zas3ays1sCHZ8uICw9XkIWJbdaKjXL9X9/TvwEtMCOAKsAUhfAIg76R0itNW7ZeWtatlmayomJghZ4HMrUHiLziqflahf4CEK245kTGZF2Eea70wrEVTLVRbBjt7QmQ5bJq9Hfx8OMrMHM+wOJ6h53XLqOpsGz9Z6oD3tNlP8jKMOIAohsfmSTf7NVcFzUDQANvflWG/rinAh2rw99DftxTwRKB+9gOaDqiHIzZ8Wdf+1+549Jj9dg7n5qmZx/wrfZy6V1v6LafnXVEGkDd9MgkOb1Xc9Vm0Sbn/Pf4ZRrugYTS7P/dL3vLXU9NU6D3/ZNby4ndUxHirYRgszJ5GebiPZjrwx1qUee8IRe4TNcREhi6scoMCJHWyKKxX/z9TvLAX2cqUDKwYmY2N0+cmcRow0TmJi5Hz0Q+NjeFD9dnwSRN7xQSbIQUgOf6TOVTP9RzGPIZDMVkGZC/7vFZyjgBiigArfv/sVBB1nVPzJIBX2uprJYVzIGAMso5v3lLmS/2A8bYd+l32mgbAK4TO9XTdCowW+a9aO2EDNdgbZIsnnAZUfG/MAUCstBnwUCZiBvTFAVQBYuSCujZTrpd+7aaBi02FfogwBm/3YCfyMz9IKP5PGtRx0QFK42qh7as9eA3dRdC8kXDjk9Xc0GLD8Co5JvmbCwwvfkljp2K6lM+TJYLCGnTZcD43wdYsFwAyr1Ni2XjsR9kZXgTAEqP/Wuegh6AzS/P7SowUwAigBdAhzoAIFgmABZACzAGmAIUwXgBpmgDE5Rt37h5m5As+o6fH5euD8BiG6EfHnt+noK0i886In0O2jMAx9/GbgEEKfxPmAdAnJUQbNYXJcoOpYUJHaMo0+QZavHjHK7J0EAWZkECdVryZ8251qBEfYlgX9A6wdZY9GwzgVnqI0AWzgfEkDJgZeDLIvG7InGYOgNaocDGlw1khTJl7Y0gK2Sf8gEVocbWzg2DBcCKy2VoYnc3VIEJ4t3+w3oRFsGKmdlsIXdF9AeIyMAHZ2bMUZrP2NgxuYTSwXtw+rIUUHZF6S5LFWUqdAXmdl4fqNl2FzhF6aTca00ifKe+mSZ9syaAGIbKigsk2RYFGAsZ62Ic+5UDWVCGo19bIrVrVtEEyhRy8JWU530CDM16L/VVs2DFJ7Js9XplhwA/ABtAFeYZqVRJ7v/FCWkABOi660/T08DKB1mT5qxR8HPV/W/JVed3k/ufnant4kUIEDOGC3bqtF7N5YXxy6Rv98YVgNwvzu2qJg/yGALwrE+ALNqAzWLfbx2QxXWcfNM7kXkMc3mgXNGumaJ8UTXbLRm1a3azJKymfUFrY96D9AE2DI0Ti76VJMmgk/bfFhLOa2ZMGJ+a1atIrZpVVJPjmgUNuJjZkLoAGcZ20uwPNUl3tYMPVFMVXom0aWMREmRxfTbuACHOQT8BWJgK0Vht+Wy7emMyfuiTAFn01QJqYrpFbwZQIr+km0vOgJgPslwtFl6kmOWIA/ZVBVmh7mlIQBOCoeb5iusTIMI87hB/j7iwo4YK6Nq8prIeaJtKq1eWzs1L1HV+QO9GQiBMmCDYIVgi6rFoxsVoCm0mBGDhpIMDCeduVa+atKhbVb0JKSbAPrFDbd0GiDKwZKlq2GZ/W33aMG9EF3jRJmETBjwwM0jg1Kj5LNcPRBcsmQjcZ6mitFauQJ3rtWuP8h50QZadI24uzhVkuf2nH5gJYa7O7FkvzVS5beLZiE4uysPRZDuQFaz7y1ZvkOYNS+STDVtV/E7uzFolVYpuQvzKgSweBkIdPPfaYmleroE64IBKygK9PetD6dq+rhx44AHSqnFNWbl2o8xZsk52QSOXmwd/df9bymIZwEE8bUySsVucwwdZ3HBYJs7z4zM6yh+fm5PWccGQUZ8CWOJc6KxoF1OhArinpuk203hRh2Mevf4k3Uf7dUur6bG+riuECcsP5QDQRACOKYrFnwWf1CUs/saeWFBH0wIBrEwD5HqVoSEilAILuZVQX7iuCzfnIUci/QYYoQmyCOtsI5glbBDbAC14D6LxYR8/eKVZbDDMdoSAQC/kxlUKtSDbONgiaMJ3A1gGTgFV9Ivteg2TVigQt/tCKhkTrqfF80c2qJAnzgVZpjdzg4KaKXI/yEoK66PrhUytE+pexAmrAUzPTVkjj/7kcOl+3dvy8UN90hol9iESt9x4/m+87169pruCNAuY6Y9I6Ph3tG/XAqhAR4VYvWlpVfWoO6r1IXLtX99TwNelRYmK2zEzYfYDQHIM10WgT0r3ljXlgj/M1vpor07sUKrhHyziugGsfFP/JHmSMpk94453AZWJxV3gEiUgJ2ZV92vf1iYRjwNoGAuKzySxrVggy2epAHCYbdnOfYCBo9Bf+mChPgDA7HPvDd6F/3lrubC2b9i0Tdd1fq9cs1G279gpqz/aLK0aHyI7du6U753SuqhA6ysJskC1lLL1W9WNk3g5IFp+rLDv3+OXyjtz1qQBFgAJUyHA5oG/pSK2wzYBhn7xwy7ywN/flft/2Xs3cyEmPgptAYYAQqTAYTHkb0yNxmTRFkwU2wByr01ZKZf+oJOM+MccgckC1Jk+y4Ac/wPAogCWTQa5RB+PeoH9UA62yOM5iPkJNpAQCDBYgBUSQxMOgUCSiNkxV6H9YfHHVGUgy4J6+gEg8w2D4PfdpdoBWRZ+AZBFfxE6w0bB1tBvwB5jTLyupvVrKPODiQ52iL85zmKDRYm3Qy1+dh0WLBIg5GqvbL+xToBbgBbF9FSAr6oHH5QOBhvXBtuNjaM9O495LX7VzYWhgHPIgLMhgg3zrMT1yXLnsbixcKM/MqYqE8gyTz2YhTN61I0FWbA/sNWhis/4WJ6//sNnqkmJvli/iZCuC3i5Z+EVf1ogV3yzmYx5d51MXbJewRdMnIFHGDxS1Ex1YkclSZNTyLXlA7DsfC7TA2vlslRR5r0bRy6qAKoAmga6omJTFQtkuboxH+xxba42C6BFfTONsj+b6bKQ+1HIsV9JkJV0wFz9E8eY6Ny0UAAmgA/A6JlbT9XfMFGu9or/AV8wUJgGMReaVovtGqm9nJWiDTsnIAvzFJosF1iZBsyOwWRJO5zTPB6jrq/t5eM0knEhxfL+YXZ7/8ONCjYATYBF2KymDWpoYE9AF4s+oCat/+nUUK8DYAPoMpDF3xwLw2Tmq1xT0mS6JjchNP1BvESfYaswB/J702c70oDLPCcxYVJg3wCHmHDXffqZmgoNZEXFlwoNskz8HhdmgT5aqANLcOwG83TDGcS1YQwXnqPGKAK60h6G5ebHUNf2ZdNk7Y0gq9h9QiAOe3PTqMXKZrSoV1VByeWnNUvnxHMZLITHLHoGrgAu9/ywrTw+brX07Vg77Z3H8xpSCmDvvp/43UAWTBUhG8Zc0y0NsjB/sohTMHVyXYAu6uItmIpOXjtdX82j5cmYOaYYLJw7hwEYcUjIN3G3q8u659x2aY9DzoEY3o+u7tY3vZYLzHwNV7FAlusdaewUz5SZLn3TJGZd9lvsL66POFqArRnvrdOf7/RqKvePnCvnfuMwGTf9Azn3663lVw9Mlt9e3EP3vz79A6ldUkU6H5aKFsD/5329tTz5n0Vyaf9UwO9Cy36QlWEEATkUyz3oh2sAdB3VsZ4yVJj02P/u4nXKbgGW+A1Ygo3C7AcI4m/Alpn0rB7bAUowUmOnrFRQdnjrOunwDWynH5yDftEGx3KMeTL6ZkL30kJ8+Zq5g0UdrQ7Rzs1Exf8s8izwMFiAKUANOiGAlOu9ZjG10BdhfqO+5Zijz6H0Jv7XrYE+y21H0mQAE3GuuA76Q19gsNj3t5ffU+AIGMO0SF9dJguAxv9uEM9QQMTunV0DjF+mRM7sh2mzhNGI12Ho3HAUcW1EXYednzGZPn+ttvvjP86R8fPLCp1zItPLvDmvTJ4Zv0ruG9gx3f6Zd06V4/idClMAACAASURBVNvXll9+N5W646Sb3pEnLulUIUgrdc45vpGmIrFCEEjasoWK4371nVZyereUBpNF8rLH5sg5xzVKbwPY8+O2Y+0VG9DkM6DF7hMga9Sgzgo0LBkxYIOo2ix2aJNckMX2C3o3VECDlgaG4bTOh8ofXlmhJjg0W8UCKL4Zln4CmH5yUhOZv2qT3m/YqZTHYFvVXHFd/I1ZEZardvXKahZcumaLAkoYPKuDfktT2pRfQ+jciu79dz2K83kuOMYHKybaB1hOve2YCs26Jjo3tINrYvTF5cUCWXTMZbMAgwAmIsPT91GDu0Sm33GPoQ2AJUzkaVf+V8GVld+PnCsT/vBN3f7i3acq6Lr1iRnSu0sD6dOlgf79zI0nytlDx8pvL+6ZBl753gc7bj/IKnQEvyTHh9BlmckQkEVxxeuYqGCj0O+YuQp9E4u8gSobKjNPIT4EhGF2Q4Vo5q5c8/7F3YKonGXFvl2hPCKtn0ndt4t9XbQfCkBGMVkvTF2r+TYRLgOGADw4bPzyOy3TIKv+T14VQOfoX3ZLXy7b3DrsuPMfi+XOfy5RLzNAml/n/N/PlBenrZUxQ45SLzQAHuYr9HuvDjlqt6EsNqDJ597tjX1Kch3FNhMm6UO+dQBrAx6cKQj2i1FCACz65Wqs3H4a+HC3xcXWctvwTYbFBFn0zW0fZnRI/1bqcJEpv6HLvJlXJGAJkftDv+olv3og5YEPeLrot+PTIAvGqkWDGvLZ1h3y19eWyiX9O8iy1RulVkllufb83VMT5XPf93mQtfyDDdKsQYoa9su8pWVSt3ZVZSOsvPz2cmnWoKa0b1E7vY02LHglOheK6XPsf7ZFtTd+xmrp1Tn1lU3b7VuUxvYHcxrt8ZvzWb85P8X+Zx99ph7F7UPcQxDKBIfJ8MO1G9IpZOx8mJYQSwO8+Bt2xITsvjehn/KF+laHL2FSUoQoIdOYJOlPqDH2z+WCkvkrN2hC2prlyW1JTEuAR35TLHmt/Xbb+tc7q6XPkXX1WH+/+z/nqFn1oAptkiAXcFIsJot+trlsnDJJt5zTNg2UXCAEyONr2w0ymSvIguWCKb357DZy0deaaWRu/j+iWYmMjomttDcCmmL1iQWOQJzEKoLVgQGC4cEk06dDqdz30nJleY5tU0s2b9uRroPIHcYHtsdYMP85LoY3Ic8HIWbQTb0+pywdkR1g4AYS5Ros1pV5QvY7qp7MXL5BXp61Tk2EyCmu75fSavnJiIsVaNTGKKRTBG36gUV1bojIMxhlKrQ+uW24eqc4kMUz88TrqbQ8j5bHrYrzLvRjYbkej7Br3a6dmBa2mwkwbg72mSwT62MmfOqlRfLWQyn2CsaKAoN13jcOkxVrNsqrU1ar6P2Sfu3VrIiJEG02oAy2K0TZ50HWhbe+qoDku31ayXHlYMcG7q4np0qzhiVy9qmf556iPgVgNOA7KdMFAR+nza8o0kSbAxD7Tp/Ps5D/+v4J0q5FbRlYfhwA67F/zpGLv9dJtw+6O5VL0G2b/wFLD/5tprqV/uK8bkK/KPxNcf8f8c85Mn9pmVz/46PklbeXyz/HLdH26EdUFGv3Ienx6wmy4qOUO3O+JZc0D/mcI1T+MoSjTMBuwfT17zeWylmnHJYeK8AgpkAYN4CeeQ3iKWlmQLcOIRFIu4OzhBXMpoDuEGxh1Ji5IOuR/5SziD0byvnDJsl/bz5Bzrtnklx/TgcFW8OeWyhPXtFTTr3+DXniip7SrnHqA+PpcSsEkPXAz7rKhs3b9dhv9mwog89oo8f1u+2tdP0zb31Lvn1UQ/nx11sKgOviB6Zpmxc/WjxzIX0ExL27fINM/s1xahpkYZvym+O0/9c9nUpVwkKISdHMermArAu/1kxTHvFs/O5HHXVx7n516p3gnG6uSPc+FAvQ5PN+2DGh+uTHYDrgvDEKVAAaZgIEnGAuA3gYUKEf/E0xcyILJ+JwMyO611eMoKMuU41pDzMfXoP0h4UavVXZxu0KEF1B/obPdsj2HbtSgUc3blcvSAomQwAi3oa+F2ExwzQUY051U+xwbRYOwb0nvjefJWlG5L907WYZPWmNmlYprleiC7IA3DBH3Hvas2I6Lh9koXm776VlGpbB2uYYP6yEH3A0ioXjeBJDc24rbr2lH2yUGQs/lhYNS+Sfby5Xk+A/31whzRvWUB1W60YlctNj05WxAoDBet36xExt6trzO1VwhCvkXf1KgCyLDQQTBHAyRsgA1cPXnpQeQ7bhSfZR2Rbp1r6u/ODUtmmmyAc//3x9sWp6rjx3dzAE23TzI++oUJrI3BRrG22PAS0A1t1PTZW1ZVsUVNG3OJBFO/8ct1i6tqunAI/zA7JMpNyrcyP5waltYp+HEFqnUJR2VCdDJbWm7SivKXRKhF3g/rZrXks1Tpg28YD828sLtUuI7y2kAfUA5o8/P1frcN/QwV0zsIfWdfMs8n8I3VvUuLixjAA9Nz89V87p3VRufmauAqNfjZilIKj/bW/J73/WVYHVsb94TQFV98NqK4j62YPT5MGfdVV2ir97HFZbnn59hfx24JF6yosfnCZn924q3zqqoZx/zyT5Vs+GCtwAcICtE4+sW1RzIX0wVglwjKnwwlOaKqtFAQxh2oMt5DfaLEouIIvn6+FXVsjZvRqmzYWzlm2Qn4+YowzZ45d0igxiGQrQhPQuDNUnX7dIhHMWTcAHxYBVNpAFyDG9FsyCn3w4tJnQn4c4P4uu6cFgM066bYr844ouMuRv76UF+9ShbwCJRqVVZNW6rQrKKAAriwlm72ExvQjduF6FLOLusRZk1QcpUaEYXFMhCaNxagC0uODHbdvS7Pg5DqP6biJ1F2RZrDG/fpRWjDp+gFTXu5A+otXCrGllv3dhqKcox3YANt/p3VLatShVRgrTFKBq2ry18sDfUqgVpok4GhSr37V9PQU7gBkDSVEgC5ADsPna0c0qgCPqYua7/dLj0iDN2j60djVluCwYKiwZzJSBP45Vz64fp5gY97xmKmS7gazhV/aWZ/67QCbMWK3X6rJr7nCF8OrxExfneDsyVg9pTojSYwGyxkx6X4XtjC+ekOjIenVpJI/9c66GcUDgDchCH0ZdRPHUIR+egSpjDF2QFRIg+oPkf+l+7bo3pG2TVB44ABXACXZq5botGvkdcEUdABQgC1BGihNYq7Gz1gpsGKCMv9lHvZuenqunPadPU2W8qA8Qm/xeiq347YAji24uJDtBj6snqI4KnZRpqmw7Jr7la7coUFpwb28FRoAsQNPvHMG8q8lqXreqtolui4JWC/BGG67+C6AFoxUVLTwUoNnbQRZACnM9ef3wLDSh+BPjViuTBcPlMllsx0R44cmN5Zm3PtDgpIAc6nZrWVP6dKitpkXAcygJAPcwKrwBIAuToIn1WeSNUSPgKNfCgsx2u0ZyFgK2XJBlYSo4T7EBFs/a399Zo6ZOGED60r5xdXlpxsflps75msLnxlGLVJMEY0OfAcHkXAQ4cT8AHLTRv2c92bkrxSyuKtsq1z6T+nDkPQFY+gE7fS9EQjlY7ClAF+dyzXYGYjKBLBgvHB0sAK0Lsvx5jbrcj6hAolbXPRfXPeXWlHD/ywKw6OtXgskCeCgocQCRmd0wFQFuzMRnQMjqw0RFme1ckIMmCkBELCtKatGeoywIizkgzgVweH298vYKZbmsLsyWsWYuqAIMAqBY2M2UeGjtqtpfF2QZGzbkJ0fFmg1DAQHfXToU0Aq1mNEfCzfh9g2QRbgJgOpdg45XFotgosT04l6Qzw+g9fDId6VJ/RJlryzgKHWInE7KGvPgc0FW6IXE7be/OAOM/jVptVx/dgdls+4YkGKjAE/otQBNsFU/+XpLBVnorWC7Rl17rIIx2KkHLu4qr89aK/Pf3yDtmpTI+s3btd6GLduV0XrkpSVah+MAcrBaxdZkcQ1mvuMrf+F9vfW6MBUCijDp8QzDcpnJ0GWyAGOUp99cFSt85xomzC+T+wZ0THsWcsxDLy+X659ZuBtgSwGzxXLXP1Nm2kLK3g6yzIuOBR1TG4s+nmWar6/co9CivjMObGehpwBwYIIwM7KosyCy0HJPkADY4l3I+HFsXNocN01O1Dnc/X6KHLe+1Svm+wxIhDXFPA2oY7wwaV75reZyQrvaGvQVAGLhJTB1sp8gqnhDMs4AKX7DOBIk1QAlTNySNZvTCa7Hzlmn7fsJoaNMhZgHMRNybgM+UTkPfZBFfX7cqOw2pj7Ioi9o4i4/rXlGIbsdz/046ZbJ6XhY6LPQBv7o4dnp2xaVJoidZRu3SdmGrVoP8yB/81v3lW+vRNh3Edm1a5d8ummb1KpRRVrUry5LPtgoLRvUKPRx1eO/EiALEAWrhKnQROimnwIgAXhgg/jbTIgMjpn6TFgex2RRF8YLTRUFnRdtAu4AdsaU+W0beANIAfoQ4WN6hHFDP0QxcbuBPfqgcZAuPS4Nsrg+zI2ZAJY9LSE8xEKLNEP2jbbiTJrGZFU/+ED1ZiReFsmWCR9BITApf/P7mh/1SKegAXwRkgKgS4R1cvwR28sFWcV06yZNCCZDK+irYKGGnN1BtVToshCzo8dasHKDMlmALBYkgBMmRAAVP5gXOf7f76yWlR9vUeD1zLgV2jTs1fDnFspbd/VVcyO/YbWoT5t/eHl5ELCRKb2MASqXnUKfRSEMwwvT1igzgskQsyIgC+aLRRzmgeOaH1pVQRbC9lnL1ysrZh6I1KM9plaOZ9LPJn7/qoCsICuK10jo92JPeAwXm8FyHTdMSwY4BTQBpGDapi9bL49ddLhGnQfwYFIjZhmgF8ALEPvpKU3lxRkfqYbMQBZsF8ezjb8BYVHgB5D1+LiVerdqVa+sIQ+iCvVgzVKxzhorMGLbvS8ukzN61qugXYs63kx+MJwAq7jzZHr2YCC5XszRmBxxzIB1w9xJfLa4tE2jJ7wvY2eskVO6NZADKol+UJKkvG/nejJ89AKZubhMWjVMAakdO3bJjl0iTetWkw/LtshHn26VYeUJ0At9L/ZakDX0/6bKcUfWl083ppBos/o15JONKYHiQQdWko8//UyOaFUqyz/cqPsOqVFZJs1ZqylxtmzdLj84OSVIN2DjAiwAF3opwA+sEH/bfsCXnq9BieqtYKjMPBQHsgxMcZwLhgBK3+7dUk2J1hd0Ppig2HfbJZ+bEk0kT1t4KXJumLBu7eqpVyIFUAarBYDD5GlMFm1e8v1OWYXvtBFiwcg1n1aShzQUy8a54hZxxhyAyj1C5E64CbZZah28IbnXvjckdV59Z4Xqtaw+xyKCt5QzoUM3+GPmmgzRZQGY0ErBasEyWYGlQq8FCMOMiMbKxO+wUt3b1E7puZ6eqywX+wFSq9ZtUQYLhoz9iN9hxDiWurS17rNdRQdZfigHMxVi4vv3tLXyza51ZdlHW1RTBbOFKZBC+AX2ETPrhalrFGTZ9l99t1WF+FcWHoJQEcTKQksHOLvl7LaRASBDvDP6/hKO4jufO8okeS/i6oTqUzFDhITqo40BH3dHty1Vc6amWulZT02AiN0xUVksKxg5C5xKxHcCkRoDB+NmTF2UF2ExGSyuw7cCWGR9zHn0B5BFYTsmRPptYn5+A5xGD+4sAx6aLTd97zC554WlaiI1kOUHTi3kGQtxLEwUDBkM1J4usFFWYKwWr94otUsqK9B64921Cqhgr1h7+EillJZUUZxxCGzsvs5kPTtmsUyY9aG8u6hMurc/VPp2byQvTVwhXdseKtu275QjWtWWdxeXafDPb/VqJhvLo5mf0bu53PP0LLninCOVvQJAmWbKBtyACmwQ4Aawgj4K7RWgDHCDxyGAC62WmRLjQBbsE55+aKsMZLGY3/THd5SdMm2VmSIxEbKvV5fUeegn5j681n5RzmQZW0Wf3fMasDKQ9co7KyqAtWwPcqgwA6GjdofQi9miOvn2lEfaniohtWRxfYZxeee24/KOAh1iLEItmtkSJbPQmfcgIAvzH+DJvP/Y9u+pa+ScXo00ejhAgR8rALW/jF+lTBYsV1ShDiwX7dK+BTyNqhvquvdGkMX1hn6XaTPUPGP3w/2wwyQGuIL5IZTE02+t3k2LBduBaQ0GiEUU8AEjxG/LR4jeCVOblWIDrCgvQvpD4Vos2CtsDSDS+gZjc/IRpbJzp6gn5OpPtkqHRjWUVbJxAIxhhgNgYi50vSNDvPv728h/BPZaJguAhUCZsuqjTdKhOaBqndQuOVh27tqlzNUBlSqpbZXf/M92WC3AFyCMArABBLlxrwBPMFUwRvzGHAhAwmQIKANYAX5gkJ7978K0KD0OZBnbZe2aGZD2AU+nHN1U2zOQhTDdwNJl53SWR0bPTgMs+oK5EJAVJXznOIChay50vSOTPAohUuxkWyiT9MOtE8LzkfZCLmRJryFU37OdL6lnp69PyaZXiTuvf1wosBH62ck2boXuD3XdIZ/NUH0qFsgKFYrF7p37zACyKJZTEe0YZiNjplJhGA5XExN6JrRjFAAKYRoAMQZOLB5WaFDoP3PFCNNQ6HO9//g9MwJ7LcgKcfnomWCYTjm6WYWAncpcta9XIbjn+OmrtB4hEto3L017G6KVwtwHGOM4hPJm/kNLNX7GqrT3IeBn05Zt6f1cA9s+KtusHn+AJ84B4KNvMGq9uzaWcdNWKggz7RfMFvsNGAL2qletrHoygBsAzP87l/EKAQpCLhghTYV7OgBpaGFvtvvoXh8mBbymWCjQalhhkWExQZcBUGo9eLzcc27bdFoQYiHx1UskZdKjsFiRa27KLUen2+A4ksRSx9KJhGLsiqXpyzZ2+e4PBWhCvjOh+sSYRDmJ5DtWHHfdMwvkj6+kdH4hipucnvZgdmB50B65qXFMFE4oAgTbAC/MaJjd2IdYHIAFKDPwxTsCgzXk2QXBxPnuNSNyxwyNrtIvKV1UykTo64oIwRClpbI22E9OP67VQCPvvBsVnfcaz0pfB8Wxn2zennZaSHKP1Cy7bINMX7peLvtGSrRO/93zUYc+4ZlIn6wwl1zx1Hw5v3ejNGOHV6T13T0/fUYvSRsU+lpa4yAV1rvFPzdmVH8M6Q/Mnr/d/3ikrbFz16lHbaao8knGKarOPg2y8h2UfI+ziO35Hr+njgthmvMnvkL6HiqIpwUg5SVy6Xb+txcrNSFt0EnafvNiu/S61bV2mJAotaodpMfx4gJOKMWKjRU3nm7wSEDW8JeW64TWql41dbFH/3DjqMWyeFgv3Q7gYizo86vX4MZdIoAszChsu6F/K/375Numys4nT06fluMQzbrxjkKBrJBgo5DnLumxoUBDyOveW0FWqGfE7g3OG65Q3L1nuTC0vnehgYBimgjRCY65PuVcEVUQb/MO+7kBLcYV5k2itPuF+YoQBrQ79dZjlKHjf7wRSQBtBaAJeBg5qHOFMAnmHejGnYp7FwAvACQ30KgdZ0DWjrXr8RM5W2BUgBPzidWLOr9FmbfgpNZXN1gp40OfGLdh57VL5zv0z2updvzz+MFybTzdgKtJ54Yk9faDrCSjtA/WKdRkiD6GyS9EIQq3ud8X0p4xJLw0/YbPVAaGFw/vGF4gQANgavBT8/Url5efl77V4PH6tcNXMZMJ+/nS5SsTrxjMDbQ1a8VGueTUJvpVjOYDoBVqAU563W6cMiZoCxIJSLr1+4fJnf9aKkP6tVKhqXrlDJ+pgIs+47E05pruUuei11UMnIottEFGDepUAWTZ+PGV734FhlpA48AGoJeFwgCsry8xXQ1jxVf1iR1q6/WbGzbbuV8Uc23324w6h9WNuwchPHJpe28FWSE1WaHeZbsXxfQmLLYXYVTMNbsuC6HA+7x4+PFp5keZ50FvpgOC+kFEUwzzRJ2nLHSBgRg/GKcBFB985AKymEOYO/iNxcECknIdxNm6oE/jNFNmYMU9n6XPca8zE8jyQZX/vwFQi/0Fe0csL+aMV6/rkR5HN5ApgHqRM8aMFx+bQ/u31tth/TYQmHQuTlpvP8hKOlJOvfc/3iJNynPF5XH4XnFICJNhCNNcSC2E9cc8bFikLdAgYMGPPwNdzXZeZMAXnkevzSlT84K7UJde9Lqse6iPMj+pF7SmmuIoIcYx1wfC9B2ApOempFJKdCGBat2qCgyJJKLi3qXr1e2ZvtJ3zIaAKwAZoHHU5DXKbumXsMNkMR6UsXNTueDMXAgQZhEttMSBDRi2M3rUVREzBTYNk5AxbOyn/xT6++dLjpCHXnlfrw0zRWocUqYXxmHRsF56bynGyKHnoa61wxjC/Lksnn99eyPICsX+cq2hQFZIdo1++Sl/Cn3u3OOLCbBg1Inj5jpj+H038OCni7G4VAAVzKIAG5eJMUAVFcHdPQdgrM6FY3UTcxttWMkFZPnHuIwS7WA+JEAoZjYfZAEEAYT0xc2bmA/I4ng+kIiPFRdc1fpq/WAuYK5mLmBOAJRS/Ou3sdqnQdY7C8rknYVlGhDxqv67p4Vhf+NDq0YCm7nvb1D3yzjQc+1TcwiJJFf1b5t20wQk/XbkAv2/Z5tSOfOYVALnJOWBFxbLAy8skaPa1tY2OzSJTj591h3vqLtx1PW453nyteWy8uPPtC9nHNMw9jpembFWJi0sk5Ufb5afnd4q9ry0zThe9shMOapNqVx8eioQq19CmAxDaGtCMUFurkIDWZZmg5cM4ETKEJ4Fiz/DflgeQJROZuULOAvvRac00SjWrns0Y0gbiGr5EuKYo66ZUBQtR6Zn0Uy1BhDU3FCuv2ICYcLDc8rAE1orxoBxYRwAKzpRlZsPdVIqB1lmIiUliTGBrr4iRKiKuBAg9Ivy8UN99DeMGyUOZHG/WEB8oOT+75s9uX+wYJyD6/qygqxQrCLjGwJkhQLg9twXI0yM+06FBoTWdlQ0ev9dNhDA82f5AqnjgoOptx2j4Rr6D0NfmWJi2M//fh5CtjMXubolPwEzZkTTG4UEWQQ7NQDjM0IGCH0mLc6syBhY8FLfXAhIxCRK8Rk7wKjlUNQ5+pqJ+o5zDCDLgpkaoLXzs486jC/n3adBFkDoubdX6wDe++NOckrnVIobKwAWAife9+NOCm6sAJa+cUPqy/rcvk3l6v6fJ3pmGwDmjpGp1AKUl244TkEMoG3g71JJmHu2qS2PXfZ5oEf/hXD/d4+LOyfb3esBZJ3XNzrQG3UH3DdVwRPljKMbyq3nphgSvxx71TiN1k0BOF18eny8HbfNxnWqyn9uiDbr7Q0mw1BeSC47YkJuJiMXJEF7G9DA5RnxJeAEcyFfhkxUxNvha/KHxzeUP725Om1OBIxRXHv+ntZj2TNhJkM3lYjt42sPgGSmPmO72A7YMk3WyEGd0qZAA1lMVEzOgBfYIcYLUGbmO85RLJClX5PloAr2jImPGEcUA1OWvJj+AAqTgCwzqcJkGZvH+GEaBkTuB1lhQFbIoKOmw4KR5R1dt2mb3isTN/MbcI2A3cTT3FuKhS+wkAamt7Rj7IMhFDvpztNJvX9heCxdDWZ9QAPFwIHL+pjZCwBlwnJfY2TgxmW3jBFjm0XsN/NYaJBF37kGQBxACLACsOJv5mAAo/uhli/IYtws0rsLtOx6XLbL1bkxbtRhfgdsIh8BHFJszPZ5kOWCIR8suUDq5E515b6fpFLUUEZPXC3X/SnlznvLDztWYKRguL53RypStA9M8gFZsEO0R38o7ZuUyN+vSuUWdAuM0+WPpBYHCgzViMu6xTJPLiCi/oQ7eqcZN2vDbzMKUFpdH1iO+Hm3CsDU7WuIiaYQd/yQXoVukD8mHRZPdFO83IAFFlWABoEMTWfEdsxT5qVkXnmWKsRyt7lJYzmGiZ2Fvt2gcXucxbL7h1bl7UXrlZHazXto3Ko0QOL6zRzKGFBg7ozF4n/GhWtnXJicLD4P142Oy/U6LBbIMqDH/aC0rFtN7xX3xgChby5MArJccyFfvCw4mo5k0zYF4C6Lt9vLXL4hxHtCUyE1WXsTkxWyL4yTvcvcG+4XzLElBMYEbACKjyPew1QE8MX6LgPKTGiOvs9yLdoHFe2HYPH9ZyVXRyB34ed5RCOKUJv31cxvnMMYKTSwRC3H1O2nkYnSFCEgp6D3wmwIADJRvAGwJMJ3u84oAbqbXod+wxQBgphDiAYP62b5BkOALJV0OIAJ0Kia24dmK1PP9Tw3aU063ROieCsmggeI6Yfn5DX6nJg51sChn9g8bk7IZfteoclygRRME4xTFGgAsABCrFz2x5kyZuZa/ddYKtsH+zXv/VRqGh8Q5QOyfjNygTz12ufpRwBYvokSIPb1Gyaouc4t1PvbVUftBp6o4zJU/B/FfLnMGHXi2DfGESBo58/GeIWgzJN+vUU9lKEmZ7x49sUApJle5ELGPZcJwq9bLJCli0l5dG5YKoDe+Sek8uaZ2bJQkGUgmsWYc2EyZNL2PSv9a94bQVZIr7hCPpQYq5AslitBADzcNGqJOjiwINpHD88EANlAFk4q3a97W4b2a6VgjOP4YOAYQAkhEgBZfGSw2IeY99xnJJMHZKZ3zQUMfNgBCgEA5lXoitzNrAWw0ZRQTsJnE9GbucuAmbE5ZrYzhiyTJiquv1Hsl22DZQO0MLb02cyDrlnO9ZLMhcmK8hDkevsNm64mQRgt8i1aYm9S93CMq2Xj4wpvRPMetPMDCtlu/d6nzYXcWBcUAUhM6+QzPe4+Ayg+iDLdFO2Sj80HRLmCLJ9JijJpci4X9NEnQI+Z+OLYpyMve7XCc+2zdVFAjLFhHPzijlUc0+YeE+KLzvV2y3XxDqXHMsBh3me8hExYyz/6TJoderB6msFcWJgGJqG6NatI0zoHa5eZ7HjREIljbuA3x1Dc48z0wPbQE3WuY1fIuOd6Lrd+sUCWa7YzjRysBV+pJt43kMWCiVg9G5PF8f2Hz9DQG7AdmCNhxbjXAKt7fthWwRx/w9bd99JybFNYgwAAIABJREFU6dOxdlrob9e9N4KskM9fISAr1IcSY+3rsFwmC6DA4v34uNX6jpp3sOWyY8Fngbeo5zi88DfbLcGysb4swDhwfOp9DOf7XhSSmsgP42AmQwuSynvhmgENMPgMkWvuMmbHGC87xtpxQZYJw0mmbObEqHHIBLIAfPTTTHCuBsuOc82iLsgCFAHQENADenxNlquvsvlbP4zK7zfXyLEGsrgGA5mMEeErqIvpmXAXbHOv35gvrnmfB1kuMHIBiQ9CzCzomgNdxsY3E0YBIhdk+cyZ/4D57FQcWHLbNGD33MRVKpK34veFto+7alyFU/psnX89VnnWfSdVOC4bsIx6cUKZ6/x8XEknq1B6LPO2w5RnXyX8Rl+14uPP5O5/L9V8Ze7ExSSMmYzCQuuaFTZv2ymnda6j6SvmrdwkLepVlaVrUmZiayNU35OOVVQ9N4o0EylfdmixMKcQ/RrqG5MfkythKUgoe/UzC3Ux6taiplx0chP5wysr9JqMHWBMUiaajsoI2HY7fzFBFuejz9xHJkp0cPSfRZXtJoynLxojp5yZiBO+Uw9NCPW4ZtqF4eA8PB84QRDuwrRfVtcPXrgfZMU/paFCNsAGkbDbUidxRu6TBZO0FDnKmNQ4SJksmEmebZ5ZtvMcW5BLQBkpd9o3rl7udbs67RFM2yGZQNoDaI28slvOaa+MqTFhuum1YKt4Zv0QD5zLQJQxXj6TZbGmAD/3vbhcx9HihCG0N52XBRSlTV+E799xA0u8G306lqpEwQVemPdNZ+aCLM5rzJLpqAzkuOfnfIxB68Fv6qlpn3ANNga8/1yvxchiu9+ee14bI1sPXC9OH2QC5CyI6j5rLmRQo0yGvtCcegZyXO2RqztKIiT32/UBi/uAuexUJhG5y8S5oM/tDwAKEbolo4y6Ps7t6stc8OT2yzWP+mZCX5+WaSE/+aZ35N0VKbCRb8knZURIbySLWG0Z7Umkiolg+45dsvCDzTJv1UbV+LCNr1sASUnVA+XN+Z/IWUfVk8mLU5GBj29XS/497SMZfHpzmbz4U/ngk60yd9VGncjRBvHC8iKH7Hu+Y85xrg7E96hj0oCdYSKkz/alx9cgYAWPPdOu2X4mGMYGRgcWyPbbxBPquqM8x8wjlL64wWRdBwU8A5nk/UjRADJMSRb6wUAmbdnXry3YFo7CzgcQJ4Ar9dw8du592Q+yop/SkGxaKL1a0gClxQi9AtBCK+kCxUzvt8V88oORGvPEsb4nHdu4RvOYS2V7aKzgBCaGdwMtlAnlqQ+7c++Ly9Iedy7rBIjjneA9AMT4BQAHGwx7ZMXMbgayDCAaePHDS7jelOjNHh+3UucjCudXLWifVDR4Y7Jsn0oFzmqtc68bcwsm0z6G7LyuVs0Fd4RyQHxvxcynpkmL0rQVMi/7x+4VmizrFHomvAgpmMPGzFhTgQliu5nKDPzAGr1VrtNyhfBs/+8Nx8noiaukQ5OaFcTfSUGWXy/OTOgCPh+IwVadesOEtNnQNfXFgSw8KAGOFBekcU1mfowDlui1fveTTvLkayvkvL5NI3Vg7kMQIt5OPvFsQpyX63BDN1gkdptoZyzfoKaitBC2PPIy9VwhZlQ0aPabx5Jbl79D9B0d2YqPUs96IcUAJowPk4UBJkAWQCopyDKNEkAmNTG3Soc4MJAVyjTkgyzGGSZC9Rz9WqUj6tt20l1YPDD6ZrGwuF6KASnGgH6bN6Q5Nth+0+twDKyflUpSSfp0qKXtANBgPV3AtR9k7f6EhmaCkqT2AeTzA+uVKQZVkvcp1D31z8Vc88vvtNIYX9kK4ABAZSyNWx+2CcYuzoTHswxYcM2lgB+eW1hshOcuI6sfIq+nUnDxXo2dvU7rZEskDcjCG493ChBH+wbGYIA0DM7wz6PMsw1QFJUmiA8h+ti3Y20FWQBC//zMVzDXXDcmRrcA9CzKvAsIAau0jYOEmxbHvWa3Pm2wzx13tjGWrlg+2/1Lun+vAlmuuBwBuMWGArhQDIAhfjfgYmEPfO8/thMaAZYnG4MUx2S57FSUVoo++ebEKG8+H0yZuN03kZqwnnZN4G/mRMYAgGZCf2OrosJKPDdxtfaLUBgAw0wlBDuRT0ybUOEP8gF4SV+OuHoh+o4OhnYK1YUYi8jkZPoKTKFMjkw6mAmTMlnolgBZmNdg7i7o3VAnQ5dCL4a5EHDEpDfoG820r5iBXM8/tFemwwKEwUgyORNclXAPTOj00yZOA8VmXrSAqpZY2DxKAWl8KWMefvu9T1XjhZgaU6k7+YdakEOxNTyXIVmkXDVZocC2vV9JnDiembBarn/m8/yC+bDn7vsc4kMp0zxCrsLHftYpZ/NhoXPTF328q1vNpy9Jmch82s50TKH9ztT2XgWyfEG6Gz+Ki7BYWpgMDZAY2HDZJAub4IZwcLVUvs4pCmT5eqm4eFeuKD6TF6HLSBlgc0EWJsa5KzakQZSBIwsHAWhscmjVNLNnJknXnEm7HZqWZNSBRT0MIRaRXAIahtKCcS25LhCFvpwh+m7ekCEWSjMZAo4AScZc2Vcr4KNby5SWgZQ6FifLzIUkhsaUunjNZv2yhFEqrV5ZGZ1/XNlZLnt8voI3vtABH8UAWdwT6zfghr/tq9z1/DMzJ/UBYvQbQMgESfogP6YX9RG3I5IHwLlmRt8UCrji3Gy3mGj2rIR4P2hrXwFZIb0Js73DALo7n18s/PZLoSl3QkglMs0nmA3pY6GsW6Fz1v7jv9gRKCrIGj1uucxZ+om0blQiUxd+LFf/8Ei540/vSpc2tWXh+xukpNqB0q5ZLZm9pEx+cc4ROhK+0J1tAJzGdapViD9lw2baJBgrmCc3YCcsgYExP+yBe544Jss1P3K+KJbKNwdGCeN9tsnacZk7H1T5gAkwSbG4YHY9fh8xsxLywcJXJNFnhfiqy2XCC2VqwGyw4N7PQ3rsiVcpRN9tsQ3BIpqXoQVJtaCL/IbRMS2ZxfYyQAM7ZfGxYI8sMCftATYAW6ccWUf+77WVGn/I6P8QscGivLFckIV3IcJfPAGjQBbXZk4OgCwT9yOWNc9EwjPgTWgCWot9hqnERP0uSweo/NHDcyqkEfqqgKwkpjobixAfGe57GsdiZQJXdnyI/KnF0Ga518f7BKMFsxVVTJKAOQ4Whx/+NukDv/F0xgzmOvUghVhX7gFdWuMg6dzs84T3e2Ie3H+O5CNQVJBFN8o2bJXlH26UQ2pUlhYNSmTpByktRK0aVdK9rF3y+d9+yAYqWdgGH4D5+icYKo43oAXAgC2C2SKIqRvXKgnI4twuEIoLLOoHAPW1W67Z0Y3q7l6rAS83bhb9teCngMmVH21JR6p3tV0u0KKPpPsBjHGuq8/6PJ1Q3GMRYrFPQvnb+UOY22gr1wCAyV+L+Joh+u56Y4b4ms4F4BY6BiGYLPrgM58+k0WdTzZvVyDoptXhbwOHsHKIhjGNPvFGiqmDsYO5sjRKtFNKWpLyIJbmdekzWRYN3tLtuOO0rzNZubDQIT4ybGxhdMdcf1QFk1oScOXemxCpvUIwytneqzjzpmUkQMjNs8lzmPpwmC1oEQFXRLankA7shpGL5fvH1NdAvVu37dJ4UFu27ZRj2hwiOPyY93O2/mTbr/rF2evkzJ71slVVDRV5TnkXi1U4Rzo/aYuaFTS1uZzzsddXyoA+jdOHLFn9uTYTHDJrcZk0rVddytZvlZaNSuTFie/LvGWfytCBXXI5TYW6RQdZufbM96ZzgZQLVmg3ijWKYp+i8h4mBVmcxwVDgBsiuJuHoF1fnBehC8BMjG/HukJ/A1l+4FHaN/Oib8J0GTjXbAg4u7ccVPr9jLsfhS72ucRtCsGGcB0hJthcn89CQYYfODVErLA9CTYLfU5svKNAFhM6E7XFRIKtQqDugyzagM2CwTITISCttEZlWbcxFQ+NxQZWa9SgTuXRwFOiYGOvfJBFm645cj/Iin4zQoVsoHX3YwOwMOTZBRpaIZfCvEM7ST364toOweZn6/c5vRoKYMstPI941vEbBotwMbDIx7erLW/OTwEXQBYi+D4dSmXGsg1y1tH1ZO36bWkHD8z5sLZ8IPS7Z7rAbFEuO615VmF7VJ81uv4tk9WjkLaH9G8dC7bcuoCXRy9KpQiKK4CcJ15fpbtPPBxvyOaJABPelBaHS0NXON6C2cbd9g/8w7sqkFcv8bNa67lfm7paxk77QKtUqXyAdGpdKq9MWiWAr65t6yi4unHE9L0LZMFcTVu4Tjt55gnNZPQby2XAaYfpb/5/7MX3ZOnqDTJ0QBf9m23U79u1gV6oH/jTZX5cVom6cd5+mcIm2IBHgSzO/Y+3V2kf3DAMbngJjne9/6w9AJDlWGQb/b74m60qRGD3++v2wdLp+NdPW64ezD3GDePgmy2TiN7dhzPEYp+EUQkpmp10+3Hy6NhVgtDbFSrzNXjTyMVq+qHgwcMCa3WY0NxjMBURB8v9CmTyuOKpBTLE8VYLEbzVF+qHaJNrdE0+qRQjKVCRnmAczzs3NRBgAyBj5jTGgmKhDvjbrR+K1XFBFv0lHhcLpsU/wqRHidNkWb80Eew13VJu7eUBCk1TZSJ+6qLZMsCFqXQ/yPr87U/KZIVkfFx9Gu/A5Y/NyTtFVb4xqvzF+YsAWsZkETAVAMAcZIDJvGMBWQTkTYWSWSNVDjpAtm7fqXMYxZKkc+wBP3y5wmUBfHQOq1ctKRZRoMZ5rGiIiZ+m5Dx+MeBi2+85r50MOq157Llu/PsiDQZqhX4BeLKxYC7I4tidf/pa4utJrQHL5Ion56eP0fhj954g0+atlcdfeE/O6N1ctmzdrlaw7/VtIY+98J70aF9HPvpkq0xf+PHeBbJ08rv/HVmyaqMM+3lP6XftazL1/74tNz42XYHVSZf/Ry/0gtMPU1Pi2KkfyIhf9xIzGfpsjQtM/BANFrrBH20f8ESxTy5YOfOYhgqs3HQ4fpBSnyHjGNNJ2fl97ZVr7otKhRPHpvmpdlwtmMvm+RqxpAmso57OEIt9EpNhqInaQjeYBxmaoXvObatfd+ZpZ6JoFmq+XjAZ8ds/BpreAmHa2CCspljsJf4Ood/whfqhNC6uOYLrI7DmSR1LdUyYpO36jAFqVa+qxtFikjdgxXhhcqAY4ASgMvnDGFGKAbIspIZ5BVrkfv7HNGhgMcoDyN3m6lvoq3usncM0L24sLrvnbn33HQnFvO6twvckIGvW8g1CAN4Qxd5dnv27nl+iIVEKLYVEXXfPzXXyjBfq9ZvpetznwP2osZyM9ptnlHfXUtU8+PL70qi0StpBg1AjFN6PVOiREul+zcTIUwN8hpTHm8rUN2LG9R82PV2lS/Oa8ur1PSLZJo0vdcvk3ZqDZYqKuUVFH2TZwYAtAobGmScLAVmYGhkXxpECwHr1uh6xfSz0WfSPL4q5EJBFadGwRD7ZsFVO7NpQxk5bLZd/r6OCLn0w2pbq7wtOO0zu/dtcGXF1r3TfXCDhB938xg0TtF5cSAVrxNdnuaAoLj6VOzhRgUeTMGmu2c5tz8+t6LNjrunPz5PogkmXpYvKTeiDwTi2z38QQiz2SSa6EJom+m6mQgAFAmmAAG7+RPDmb9gKFmnYDL6Sxs5dJ8RDoq5/DF+ILsgyYTXAwo2RFWKxjVrQQgAX12TI9WE6IMTBNWe0lFufW6IsDhMf29AuEdrBj1Fjkzvja0FBGT83pEGIvtJ+koU99GSXb3uFmojtvF9WkMXcAMBCuxmiYN7TIJgPzBRATahSaFgH6wcfnHxQFRNoRZkOCx2HONBj7ZqZ7II+jSNBEyCk9eVvpMEIx8UBpqi6LmDiOHfutH0+WPKvGZAVZeYsBGT5x2pi6bNaFzrciY8vCsjCNNiyYQ0FT7VLKmtnpi1Yp+zVvX+dI2f2bqasFoDrxG4N1FTYtU2ddKdNl+QGGrWdpmOKC6ngXnmcd2AcyOJ8p3SqK2ce06hC8FK3Td8UiSjfFdT7Xo4cGwWGMuVPdAGYay6lLReAxaX4cYGeHyMs05MRQm+TyVOJyfqoaybkbRZw+46pUDPTl7vp3zRqsdzyg9Zy3bOLlEb/ZNMOOb88zhPmI40AXB4DicCbuPZzDEwPpkIXZFni2UqVKqkpihKC6YuLJxbKTGFjz5gAoGCzCNwJ9T9t2QYFWnjQwegZo0VoAwJ9Ll6zRV69pnvaTADIgsVCUG77+GIuBsjSpLeVUgDYJmb7wufeEBcLplL1H7dN0XxkMJawcJaPTqPB96ynJhV3crfgogiIMf8OPLGRDP17Ktq0lQa1KkvDWger4BjGiwjXAFFrJxTICqkhDMUIMwbZAG/Ic7lsd9vLxwUFMnjwwRSHKABKgNb4+buHjgjRPm3wUQowDBXiwQdZvBvMuX6BNSI6us825QJGNDXPi8vSTfvnQu8UFdjTPy5uLGHeMD3GgbOk5kLfTKj5Ca/rEeoWJmqnKCAr0ZkzVDJwFGViMwDmM0NxzfnegaS1AcSYFyKJlDEnnty5ngbvzFYwKXKshUiIYtRcXRXtPxYhlM+WpJoxIFr9Jae3qgD4XCF91PjQf7+PPlCLu8YQ5rBMuqxQnklulHc/4CRmPgAW4IKwBSnmJjXxWiwltlEsSKWvz0FQjSdLreoHps2FIcYmbpEN4d3J9diXPGOiqS3ObavXaeloAE4AGgAYIIv/MQ8CRIy1s3QXpvfgfxOS6xjeNTXIwuMu7PSXSRoTJuDGolkTTBVWEk8qzLb0E50KoFmTxN42Ve+tCX/dNgBIblgG3OBpa/TgzhoTjHY4D9qzJnUOlgv/b66CT67XciWmQdiFFZO4Z5sj4vaHjOkWEvjYB0tUv0M9m7RNyBXOZRkYQrxTfp9DjjFtF6OPbp8Zi5t+0FZgtgotPsiCsUFUD7BxNVach/cDEGOedrmAEf88AJdRV3SRVpe/UQHUjRzcZTfznw+yAEuI4dnuA0Lea8AgoDDquGzjxRzhmk9Nh+V+hD0yeo60aVZLlqxcL9WqHii7doqc1quZ/O2VRfK1o5vKf95aLkcfWV+6tsuODeL6s1eCLEACYALgAwByCwDmjpELNAdg0gLQ4gWH1YGl4jdAi5AIiNhzLZgin3x1uQYHPapNaWQbgCjOQfsu02Xn4hoJPjr3/fVa7+r+qQUxW+Hcv/n7Ajm6bW1p36RmLDCkzQf+vVj7mKmee74QbE2mCOyhFmj3HCzQBpa4FhZOQAUggxhJlosP75zzT2ik2/xjWIzJ16fgY9IamXJrKucf/xtQCWEqzJRIOwSLaOZa30sOdoYxgaliHPgb/QYmVQNVbvJsQiDAgmEmZKKD2YMFYzxC3UMfZMFiAXzQkXE/LfIzYBD2TT2nhpNGpLLek+7Xvq3ifrs/ZgLmetzEz/Zs+JGkXd0ez40bMd+iyH9VQFYmYBKKZWUsi+X04c5hIdksa/fLYj6MAllmFmMfInULg2DXBsiJ0iyR6y9OLO8zXouGH691faCmOth7T6jALMeZ/VR/9sKyCqJ4+miie1/LlUn3ZdfW7dcTZfqyz3Mu+qCvbP1nMn76B1K92kHywceb0o9RzeqVZeWaTdK4bg1pXL+6bt/nQFY2oAFAASixePCAcIOxn3+6eYds37FTJ2LcWN9dsVE+XL+1gqeUte0LX030Grf9+alr02EbYEmi7M3Z+r237y+mLitE2zZ+7qLA4gqb4eqLuJcn3TYlDQwsH5+Jt/1jLLkyQTd5qTFNGTABXNQtqVyw6Ddb4NRQixlAbu2GVBgDtzDJ8l5g8mN8LLihLxb3/6cN6sMmMS7FAlncQ/rX/bq3FWQBuExHhrcV+2Gu2IcJEWDMNQKmLYo9+wDLmDfvv6C9XPr4PBnYp5Gahrl+M5UaqHIZOmO9AJd+xPdQ5sKQLEtIhiVTv0JGd49izHr8ekKQHJ7us16MVFvMX6T1Ib1PsUqhqXgygSz67HsNwuys+2NfBV+wvFaiGCjb5wMpX9/kt8U7NsYxz2XSVik7fcvkCpow81b0QRZtZsq7CDv2o4dmp68pznxZrHvpthuMyZq26BPp2rpWuu0lH2xSPVbtGpXF3Rf3t07miz6Rlg2q6zFJipl5+Nru2KSGHFBJ5F/T1mq6DRX59W+lX+pRAdpYOAj4xo3CNAK4wnSicXqGz9CJm781Cm95xF2CHlJIXOnrPtCIsEis37JDPtqwVdtd9tEWWfHRZ3J40xppMLji489k7frU/r0RqIWY9KJ0WaFMhdnAij03LpDINx+WAY7/TFsj1z+7MMkjGVsnWyyrUGaZYiww7kWFclzwmSxAFNHpTRsHswSoMxOnBSaF0eKdxpFh167Ul66xk9ZPzH68jxa0tFuLmnLZN5oqSLN9tA+r53qPmr6P9tyyN4KsUGCX68wEskJdO+eJ0n6Fmhf8Fy8koHXbDhHqJtNEAhuN5CKfuF+ZQJYPfszDzuJcWZ/Mm5BwBxAYLkDyxe76QXLvCRUuR0Op3Dy5AoPkApw4kBUFsGCqMUNScgFZfj+5Vpg5xofQPnGi/IIm+AwHBwNZJ139uiz9cJM8OriHdG1dW0666nUZcUVPKdu4VU6+epyMvO5YOfO4xnLAt0bq73t+0lkGDpskQ3/YUfp2qqcAa+A9k+TVO/okBllMoiDw/kfVU3CzfvMOad+oun51M7FOXbo+rbvwx4ABv++lFardwSTBZA2VisiWSZwJnjrmmWYJa2nHR9CYpCglVQ+UDVt2KEBjwTi0JoLaKrqNCR27eNPSg2XDZzvTX+DFurH5thti8o7y8gm1OGcKE2GpKPK99rjjQvQ9ieg5xNjnEhQ2n3EKpQXyQRaMFLGyCCvB+2PmWhPgk2MRptFAEewkwUdNb2cAifnANfNa8umx13WXrte8nWY9aR8G3OJxMRZRyaHZHgpohFz4Qzwrdv/j+hUK+Nt54rz/Ql6LnctM5yy4zO/M5yzkNnczV9j/broas2hYaBA3vQ3AnVIsYGh95x0eeWW3nAXxcSArSqRuIQx8kxqA6PHXV6bZJJep8tuJY5N8LRTXZea9KJDFPUI7BajzwZ4REbmALL+fXBNrr7Xvs2v5zIO5HBMUZA27sIsAtgZ8rYX2YdiFnaXbpa/IsIs6y8B7JsvU+0+RfjdPkDOObSxjZ66Rso3b0iCL4y4/o40CsD1RjAXjXEzkuP8TbZdCbBJMS9RhO8ALlssN/ub20V7YujWrSNM6B1fo/uwVG6VXu1qa+gOg9dbCT+TYNrXS0Xr3xLXmco4QZisfCIU0FTJRP/TqShW1M3GyiPIios2BgTRzn044t01NRwt3/7cExDAWFq4BExH30fLX2YQaapFNssCGmrxDubJHPTfFAlmcC7OesUguyGLhw4zo7jeTMN6RGoSx3GxMO8ZY8bHE/UWLVrZpm26PAnF2nZzTniv32r+qIIsxCMFsu+AhKjp7yBhc7n0DyNu7jvXBgnti6aAQxkTXqXPb6VzPs0d9/r9x1CIZ2q+11uF/fpOA3Rb9Yuu08gFaUSCLNc01m7kxovyYWMydRGF363O9ACQ+SEp/8lpanM7/aLHiis+cEQkekb0Psj7+Y990dHlry4T0rqUnKcgCsNX5SSpMFAW2DUDZetCbFbqaySSay3qZpG5QkKUP7IVdlJGiXP2D9nL1iFmyeMRpCrKO61hHbn92npoER11/nAIumKyW9Wvo3xSAmBUQMSUusFmSC3TrWJoAtqkZsNy91UwLqXNVTLRpXzZmfqJOaDOfIeykUXm5jptGLopNm5Ayfa6XLnnkeArx9eqzKSEE9XYfMUXCHFqiX1KnsIhy32Ai+EqxBMCZQJbqecq9D9HyMPHius9E45qXQ/U9m5s81xcKjBZD/GvjXwyQxT3Ey89E7KkFcIF+3FjkecA098UFv248M5gtWC5jwb7Vra78/r8r0tt4XgY+NFvF/hQAObnhXNNg1Dbq7usgK1PYlVDA356fuOjsoZ4rO4+FS1Gwfnipvtfcf+bYC3o31Lmfj+luLWtKrWoHKcjCPGVeeKw5xnDxHPKx7bKenGdPBC7N5YPJB1lcg62h9NcPwsk+QI959Rmg6nfPjArmPmOskoZ4iIqhZeJ4vw2/j66J0F27k4IsjokSvLMeupHmYbeGntlCatc8WJauSuGMWiVV9H88DWvXTP0dogQDWa0GvqjACV0Wpr/BD0/X/2/80xw1I67bsFUBGGAKIIXuCvaq22Ep777OrWrJcxNW6jH+jfBjZuRz4SbY40EiRQBoORNYQjg3Y+mGCrE67Lyg9Jb1U7qvFnWrJUqiGddn1xbNdV52WrOMKRB82zWxgcgtxQtGTij3pbJz0s8ooKoed70b79b/EJ5uriddKJGuTZymtWHSIyzDuof6pPU3mHzR7ZiLv+W985ksQJZmuN+0Tb9YU+bj5epZ6D4XIfoeFx8r6pkIYZqkXRbOXSK6aKCzQOjONTIBMkapxMqbFZS6kaZV9L9mi6xYt0UmL16vCxAsgJlWQi2GSUBnPu95MY7Z10FWtnsB0EL0HSo4Z1wgzhDzjt1/C/wKyCKMAdHRLRzI/+vbWCYvWq/vA3MgpmrzsuV4mxuYXwD3mKmRf2DJcNNN2YcR5s53V4QLquo/w0mBVqZgpHFRzn3THusErJOBL0AP6yVzIvNFt2smVgi1EOXl55vr3FQ7mYKRRjFYNha5gCz1MP/1W2lPSvoOUBz4h9kKHpkPR/z0cClbu17e/3CjbNu+U1o2rinT5q+VRnWry6o1mxRgDfhO+yDTSTCQNfjhGWoetPLYy0ulbMM2GXBqC2W2AFgwWG49/gZsnXFcYwVnALITO9eVgY/M283VFDBB2P2kbI87OlEPX6YcS+5DEpX00s8PVUjffNTNAzD19mNib65f30R9PLy+e26SJyQqOFsIk6ErwCZadIjIzq6uCfajb8fa6mzAZGhxj5g0YKiYVDExZQJZw1/9WqN5AAAgAElEQVRantbeYS6kDdgRY0QYvxChG3KJ9B2KObCJmUXCFguL/2S5GwGrfMWyeDCOtgiZyRVmx0wlTLYsMPtBVpK3KrpOEpNx0tZD6piygSz6FOq+2/VFaRRDmg1trHmGeZ9tfuCjqkerQ2THjl0KsjAB4gCFc9OIiw5XsJX6eJshZx/bQOat3KTvx+PjVu/GZLn3KtTHUdz9TxIhPg5kZUsj43viAbT42H9u0po0wLJ++d6FrMeukNzvg7+exYGsTPkROXcuIIv6USzdoxcdoXozwlqEso4leV8LBll/enWZfPvoRvLJxm16vub1q8uyDzfp7+ffXqX7FPFv3Ca1alSWmYs/kU6taun/M5d8IiccUTdd3+rE3QjV3pzfPmsySffC40R1cUDGtyXTlm+/9UGWnS/XZJyZBIlRNy8q75PZuuNyQmV7CKIe7hCTnQlPQ5gf7RpcF3AmQb4uia8E+4KpUCN2r9minmcEssT1H5DFi08x86HpfTADAELM3EgdVxAdylSYy+IaymRoujjzrmV8aNu888xUzjWnFhGy01dWZg+Aytc/OR0x0RlQC7nYJlnY4xwZ8vEW9Y8xuQDmx2wOE191Jkvn703bNXxHSMYmiqEJ8YFHf3N55/z1Ih85SDHGx5+7s4V4iAJZ2QCWncMP75Ap5IG/PmfyHvSZrqi1PRvASgqyuH7eZyNifEAIsILRyuf+ZltHM+0vCGQ1O+9f8sOTmsuvz+4ggC3A1W9+1EmufnSmbjvyp/9RM+CfrzpGHnj+Pd32rSFvyL9uOkHrALYo7PvLVcfIz+6fIg9e2l0ueHiOjC1fGKM6zyACLjLFyYh7eKKivlrdKIAV9QDEgSzasfxQPHiZStQLkUmMF+Wx4T7cLBquqZCx8VkvrsVnAs/oWS8S1YdYWDBZPTN+VcHhDxhHN8o7/1tcI0CDagAGj1fwzRhMX7ZB/nFlZ/nu3QSvPEi1CNee0VKjeqPZWcdX64Ud9fkBQEAhE2mclC2Yx0zgGsJUmDTkhPushPgqxgUcUAoYxRyCpsTCIwC8YPv4ugeYaqDSa7srqKIwnuy3r3o3DEooRiMbyALsch/9wKD0T4Optqip91Bd0G+bojkrudcAaYChn17HPcbANMfSjhsjiH1+3LUQ70IhC3/UPLKnmaxiAK04cXeI5990ZgBoZACdm5fo+84ijKYTUMTzxYfW0H6fh/phXqEOdV1dINu3bt8lT0/4IBXyZ+N2fXf8EEGh3o+4tSNTKh5/TUH0TQiEJKwN74Ifsd0+4P2+RNUFTMF8+bonP7WOD7KSAKxMIAt2/r4Xl2vUePrlC/L980VZpgoBUEmOLQhkAaL+8PPu0qllLQVIMFEAKEDTxd8+TAEVTJXLWr3x7loFW1c9OlP+cGl3+eaQN+QvVx8jz09cpUwX+5LmN2LAzu/TKBZs5QJkkgIsBjUTyLJBzwS2oti1OMGftRdlVozLjm7H+A9Ykii5dmwIgMGX6gvT1siL09YmeRYz1vHjPzF5cn8xYfGb/2FgAFFMjmcdXV9emfVxOu8d+/sNm6HgwddVALS+0bmOTFz4aVp8HZpRymUAQn3N+8Ef82GA/H6HWkSSgCzyLSqoalFTPQu5tyxqmHktYCgAi3hZgETT4bG4cP/IS8m9tmPwGLZFlqj2LoNpqYiY9DmPW/aDrM9HIzRjEwW0OMfJN7+Td5BS1zyvcZtunaLe4vzGJGgOEPzPc2MheJB9qBfhoJTsxVjtlDn9IGXMzdTOfMKHi3k2u89LsQXxcc4D/nqXqwdd1HoZt2ZEmRgBPMaQ8w5Ovf3Y3Vgjd03KJo1xx9S31HCvNEiyE/bB6pvI3j4YXX0W275UCaKPv/JV6dyyllxzTgc55zcTpfcRdeWEI+vKg8+/p2Cr1lmj5ZDqleXNu09SEDZj8ScaoPT2gZ3k9mfmKhDDnPi/d0xUBottmBm3HlSlAiJmUHBFZaCjdEeALTRWLg0Y5eEQRYFSj8BrPDRuyUSX+iCLuhwflYwzCjn7IDLugbT+RJkVCQKXjfbky8Qdr6RJNTlvKJNhCC0W/cmUkiYXAJO0bihtVKZcjnF9CWViTSqYTTom1AsBspI4ArDAUVgEYaFSi1k71dmZiRiWjoWOAKPs950bxs4tk79ccqT8z+9npY9hcYT1dMNBcJ6ozAE2LvtBVsUnJDTQigIN4+eVCdHmkxYY47N7NZRzejXaLb6UgSl7puy5su08X6kMCJVV5G7MJmwVicu/2x3h+5p0GipAF0wXulAD7n4/eYcv+P3MoOZV9xxR77YPkrJFRY8aWx888V75qXHsuEwi9jiA5x6TS7LmXOQw/rl9fRb9z2dskj6Lfr2CmaxZf/i6mgr/9fYqZaya16suy9ZsUpAFk/W/JzVXMyIMFn9fDOP19zPlZ7+booAMkHb1iJnKiP30d1OUyXpl7qe7gSw3B9PgJ+ZXcDGNQqe+jTkONefCYNng+SAL8KIuwS8s0/xNUYkuzRbsxybJdsOj6if9QonqZy4PSsgYObmc16/b9NCqMvn25LkqCzmXHRvCZJGPqdDOH2LsixHKYU+CLMwcmHNgJmGdLK4RQMnCPcBC9utRT82KBrIsBQ9mIPOo5P3kGBZQvoD91Dn7QVZubw0gAm/AUB6HUUAraXR13rNRv4gP3gn7xEc65vBUUOi1qtV0mSw+RjEzw3bz3AGkCPFgkhSeI0A+YMtAlh0fN3Khwah7nqigzCFAFufIlhrH+hHlbci+TOCpWCALRhSm8fLTm0eaR3MBj7m9CdlrFwSyzCwIgKJgNkTsTkGrBfiy3wAwmCvbRh2Ox0QImwUQ0zZa1drNkyCK3vMfBLeOD0zixH++MI7zZ/I6zASy3AfPjzPCPqNdfXYpG3Xp188lB1OhICuEyTD7I5i9RqYo79mPzr3GF2kqtN4mXWCyXV1Uvrhsx2TavydBlqXSMdbJ9HPo5ixoaFTqHL6+0WgRA4tj0HfCFmOSh7HoP3xmmtlKv9PnjVFtTlQKrv1MVvQTEdosdnrXuppSxgrvYc9fT8gK5DIxtgBywDn3HtYToI03oXkcGlgHyPNMARzMk9A0i27AY7RZrizBje0W994UYx6Nyuzgr3v5sjVqYvVS48Tps3zwYt7uSZJLF8pkGbA6o2f9RGGUfMywp/RZBYGsQibrTMf6LJQPRPys4bRl7E6U3ikOOPkPCO3EPUxufzOBl6gcTGYO9LOMZ7NJ52smTAIGk9y7UN51Sc6VqU4+JrdCzhlKE1VIv3M1l8Rdby7hI5KM2Z4EWWiy0FDBMuCYgFbKT6djwnd0WSx4lkTa1d1xTKVKotHeKSyeMFrWJttgsswM6Y/Dvg6yCjHFhzKr25j7oQqyvYvZcoImeab3RJ1iAC0fXJpzFOADAAFozCfkEePhi9v5cCE6e1Qx8MJ5Ebpz7rhCXcLkmGY5U123DVg6TIZ8MLGewzYmcXzz+1GITjnf52SvBFn+QLggSSfVWyZX8KRz2R3fdmth9ZlUATnEykA0RwGsRbFOmRBulJefaZ2iAJaxaDxUUaH9cZknaSWLiZ+M000PQH+TsGzug5Ap43mSByYUo5PkXHF1zOSGOJXcdmh0TOw4e+VG+eOYlcpOIFhO3dMtGjwT2p+6vJykyhk5qLOaCjABkNuSej88vqG8u2JjOl2SLcwh4noVYiq0sWh7+bisX/HZxta8DLPVS7p/T4Isi8qfAlYHKUiCmeB/7hWsU5Tw3WKj2TW5xxjzgKkH8GbBZ7/K5sJ8wx3Y+IZ4JtznzwVazEG0/8z41bu9C7xjMLXMsXEFQI15D1OSW5hPAO08Y6wpzBMmbCd8iZtZgP03jVqc9mCFzSLNGmvL63NTadcoJ3ZIabXiSmigFfVuh3Busf6znlk6ODc0QtT1MScT8zKbTjjpPFOseozP6EkfKviMC9Id+txfCpBltGcUwHJdQKMYLliwe19clvZ6cHMxMZhR1Cjbo8T0bI8LthbVN9dM6bNz0Ncc44aqcLVWPkDKhVq1h6RQkEU7IbRBhTy0rqnQFaqyWEL/M4Hym682gBXhF/jNAoxolQTg/M9Y33d+e2l26ME6gVpbiKcpxNXi2QglOg9h4gw1KRe6iLr3L8SCmkT4bnnmWLQwCQKwuecmcEdn8z+9GsoL09em753V89Of2HurISkuOlzvP8+DeZuyuFrOOt+zkGP3dSYrxPMRMqQEY+4zsFFC8iRJ1wHPFO4x3qbce9PuAdr5QAOoaxTwCzsqo6nzf+9GWp/njWeDDzRMjAD27te+rRpAjbW2cbs+m9Q3rVam+S7UO23nyOalW8jcu//YMCMQDGQ99t8lcmavJopmKaMnvC8tG9SQrq1rC/sGnNpStw8fvUAGndlW/3a32/+0weTngg9AFvSgz2DxYrhhDHzzGvuHnd9Oj3OLr2viZYEBA4y5hXOOHNy5AuXqgyyLu+X3zQVYUewXbqZ+lHY3em6UB6MfcyTbIxACZIWeFLL12d/vUuIGjPDq6Voe98ZAFl+TLKI/OKaBPDvxA114UxHL0WDM0cl19ODOMqA8f521BXWNENYW5hAggmsoxARjYxDKXBsC8FmfQoxPEpCV63NSzPr7QVb20U2qn8reUqpGXAwtzOhWjmhWkpHFoh6sp32QAYaIq0dgXuKoodnz46cBsgBQiORhOof0T8XQwovQABfrgjGi7LP4c0muLdRHnJ0rxDyTpN/76+Q/AsFA1km/ek3KNm5ToHXB11pIv5vGy6u/7atA6t5R8+Xyfu0UXJV+b7SCr6HnHi73jlogQ889Qvp2rievzVgjNz71rh7jgwMYHhIiu8E2fYClIO31lbtlEAegAaAs8Sf1oHkJgeCXKI2W5T2ygG4+yGI/4ChTIs4oLwyzK/sA0Fi7KJfVXOJccW3+OLrxQ5I+MqE1F0nPa/Xc5LWaBJg0GA/N1i9LBKgGsiwyOclfKUyoFL4+Ld4NEysiWMyIBrK4nzBhJngOYSoM6Q0ZwmTIOGRKApzLPQkNsgDA3ENAMPeBxRV2AbOumobLhcuAZhiEMeVBU/EWoyxdsyUdWDWKwcrl2uLqhgJZSZiXpP0NyRyFYkNC6QhtDOLiQSUdI+qZ1g5zHwnBma8t4CjegswTrA2mz6M+jhbUv+UHreW6Zxfp81lavbL06Vi7AuCifdUKjVycTjyeqW8A0f53Tw2SYszOk+mDxTcdJjUlYiLkHaSwrhHawv6Puj7q0LZvKjVTY5QJ0T2H3yZjGmV2tRhceg//szh9GMQO2GPA11vJ8JHzdHvtkiqKRUaPf1+Jn5YNa8j6TdtlzNQPpEXDGilCqKRKLo9S3nWDgqxhP+0qA+9+R3MUAqQG9WsnZ974powa0ktB14grj5LBf5gmZ/RqIks/2CjT3itTkNX1sNoCSLvg1JYKxHwWh0G1AbYrjROo+x4Exka5rFEmDz08NAY+9G6FMAycf+QVXfTGx+WHsn5lSsTpZjynPteAbd8YNNOPmVjRvxYf8GW76z7IysfbJPSXV7Y+u/tdUSuME88AtP9jr69S3RX3gvtriY7Zzz6+UKnPPgs+mQpel5oMoPYtKTKLuB0f6lr9wKm5XLNfN0QoCdoMtcCHBlmwjZhcAM2ndzlUbv/HUl2wLGAk+wFYLGTEMOK3JfDVybR8bmCfr7spZNzdY0OBrJBOCHsjyGLMQnnF2vgnydmX6T4DmmyRh8XivccUTd5Ty9Fp22CriKGmc/OFHfV5UlNhueYLU7MxY6bfzAVkXf7YHOGjNWSJA1m8P+iQ0RwaQYCFSHOQ9knpV9GlPTFulepVDUTZcY9eeLjWK71wrK6FO586JbLbGo9y0Js6r2L1sXfQtrOW8WHkAi217JTHvuPD3/a5bbn95sQqx7l1is7VtFdWtln789ybKxRggTfOOL6JDH5gqvTtUl+mvbdOvtenmbw85QPdx/9N61WXK7/fQfoNGSejbuqt2/dECQqy6PCoocdLvxvf1KCjV57VXn7+wFRlp9j2w5NbyK8emS5nHNdEARfAygVZgLNRQ47fLR1M1EBkCpLm6594yIb0b63gCa1VNrNbVPAy035lAlnZ8kT5LrYGmsgOjgA+W4RcxsFPyJnpIQnlSfFF6bKKEUwz03hl82RK+kKGpPBD9SmUAD40yGKixywDo0BQURYCQBWMI0wDCwUACpOu5VjU96ButZQmZtM2/Vu9lfq3SnqLcqq3H2QlH65Co7VHnamQDwRAFs/Pa3PK0vHUAFnkN4W94rmxjADEYiPYLQDLQJQ5TWAeZBsfb26+U/431jXTKBUDYHG+OJDFx+aPHp4t95zbTj86eVfqXDhWwdSiYcdrV7tdM1GZ4nUPn6j/cy39h81QS8/U245Jm0eR7sSBLN5XmEDNWDI4FSmfotKdcmsCYA3QZkXX0PJgwwbm3PPzN0DKZbOsPTvPa9M/1OYAT5Tp75XJiV3qy9LVG2XL1h3SoE5VJXJkl4hUEqldo4r0aFdHXpmyWrq0KVVip+th8U4KyZ/47DWDgaxul/xXwZRRd90u/o/+P3rCSrlv9AI547jGylTBdE39/anaM0AWrtXqfl3Ogikg8zRZcZfBTXA98qweD5QfSj9OyB7Xtg/UzIU1DmQlzRPl68ZMiK8LR71qu3XHd6WlAqwMJtRsJYQmi3N8UbqsUCaubONk+/c2UyH9CsWu0VYIgXNokGXBQmF0AUlmvmXC5/1mcYNNeOyiw1VPB5sAABvar7V6iQLCAGXEPjLnBa6VVE7EcVr+UeqLt9mh1QRmFBNUriUUa1RISA+/z6H6RLuYCxn3VvWq6QJr7K45jjAHmWDcHBFwEGD7so+2aC7QAypVkk7Naui2lR9tySlae5L7ke+za16jnIPwHhamA0bKFnGeNWQFXBP1fe9UH1gByowl4oM8m7mwWACLa4oLYYE5rvXgN5XFghUyAMUxgCyYY0CXkgcXHZ7K/1rOSLksEu8eIOvjh0/czXPQgJwLymjfQBRORzxLAG+X5XJBlp2f44xF428XfFl9/zxJnps0JtiwdY+ZB/1+BQNZrqCdk0xbVKbmQATv7DPhOzZS+xu9FozXmcc10X7xPwhz8J/f2y1BtGo16lbbLdJ7nOkvCgwliYHFw/ajh94VWCe32Hmi2k0KsGgvCgBmyw4eFfU9SSC1UCDri9Bl7en4N6HATEhToT1/oUyGIQTwoUFWLhNltrrcw4dfWSEvTF2j4NQvcWLqbO2GAjT5AoWo/oXqE21PvO04BQqmZzRtHAmUzzq6nixcnQKqsCCYg2ByKNSvU1JZhr2wXH50YmMZ+c6HOr+hjQttNsz33uFxmkqZc5B6qZr3KP1kLmdNsf26bjl13HHXuvWqpUM72EcAYAawH2WqBlwMeHCmuGL9bM9aLvthsQDucSEsYKq4h4AqJCnGLAFgAFmwVgZmjJHiQwePfCsGsnxmKQ6Usb37tRM19IOa9dChDZuh4z/l1mN0rGGvr3hqvp5CLVLlJkMzTbLd+uG3l09srFzGtBh1g4GskJ3zwYG61/70cH3IfYaK8ybVZ1E3ky5J7b5eDC6//agQDtkSNftjE+VtmA00RaX/yQYaC8ld6Pb5i4iX5ZsIuDeMm+lx+LLmK0m9BievqaAFMDDLPps0TfQZJ/4MZZYLaSq0exCqb7RXKDu4N4KsZyaslqfHr0q0mGE25R5liq3kv6+hAM3eCrJgsizxMQAKwICJDbA1bdl6dTDhN6YavO6Yh9HGHNumlpx9bAM1F5njCb9570J7G3JP8hHCM0eg+TPmjX5hQXLnBuYIQIfVs/kDAOCyemzftWtXWpubacEvhsjdfS6TfDAZmMFk+PjrKxVwpcBxIwU36m358ImpxOq3EsaiRCATmCMxMVLiQJaxTjgTufKbG0cuKgfsKYaMYqY+Y9WsDuQEUgGAHvcHnRbvJWNnZkGry/+W7ujLBrS+FCDLBUZReiluZJznnQ/Y/DhZ9uAyaYC4XS/BKADng6xsaXHiwGeUJ2O2YKPdfs2XyfoKTWYCjYWm1XFPRJ6yd1ekXtI9Udx0MIw5OgomcBYAXLDJPcfCQHws/mc7X9C2WFgMLSYSTEum8dGUGoTlqJvynrESgi0K6VXo9i1Esm5rr1Cd294CshiTP76yXAhzEZWYPdMzmqsAfV8HWaN/2V3u/Ncy+cGx9eWlGR+rzo3Fk3eIwJxojliYeXcsHALj275xdWlYq0raO5d3z9XFhQpB4t7LXPNx0ieE7ZgDmUd6tDpE7nlhqer9jL0jjQ6sXL/hM/X6mEtgdu49v52MGJvSBAI+0WQBNhkbS70T9ZzxbGIi5HcxStLn10yG5rBFv5kPYZNITUVBe2VAinvHmFBgv6gXB7IOOPcVrecL1I2NcrebHszq8zxhbrX+8Gx1aVFT2S0AIb8NkNl5rG+upqwYY1uMNr90IItBiDKfxQnC48xzgDIrSn1e/kYiD0YfZLnBUHO9Qb4+i+OzMW2wU+6ikkkIH8pcSL9CLK5Jx+eIpiUyZshR6eqM+RPjVqsLNSDZhKd8QQOymAhKa1SW83s31OjuuGAzRjBc3B++lvhqoqAhYb9bQjF1xTAVWj9DhXKADYDJybeEeA7yjZOFCRCt1UMvL480B+ZyTbkwensbyPrjKyvUHBeqPHlJZ2nXpEYFLy/z2nQZY2OFYXfYz3sD82CaLWOW3X6FGju3zVw8DgENFkPvF99qIce3q6XaH5iReodUlrv+tSyVfqZuVXWuYPH/cd/Gsn3nLp0nYINgdYjNt+6hPjqnMMcAIvwPNfoIsCJMQ67AP+m9zPUjqdWgN3X+o8AYMWdaOCNjoUxbpQnZm5foNU4tN+3FgSz3GNd70FgrgCo6LIrV1YDa5eFz0HlxHPeCsQJksQ1wh5aMgtjeGDPE81OXpAgGgOHg+96RLm3rSNmGrdKyYYls3LJNDjygkqz+eIv07dpApi1cJ/VLq0r1gw+Uvt1SYX2+qPKlBFkMVhRAiTO5RZnnjIGKihLPxDHCSb/j3hwfZOUTid1tzwdCgCZs1HElShMWJ4QPCbJCx8DJ9MD7E4kxWXxl8gVppgwmejzO+AIlOCkMFZOChWngqxPNhYmnmUwRWHN/jQ6nH6E0Z4V4QWUaDyYhRPlROqN8Jo5CkkZ/ESCL677rn4uDur8nZQMY31BAoVBzIczQ9c8sCPYc2LMDyKpS5YB0ihn12iw3sVnMomwmNeZYPnQ2bNkh23bsVDaIxbpHy5oCC/7p5u35PKqxxyQFG8bMGAAkvpqGzXlpubLhOFPA9DCP8PHG3zDiMOeWXcCNq0eHEM0T7sEvxQRYpBC6b2BHIYl2LsW0VhyDaRBtlo2Jq7Mys1wqMn67dEgHH2TZswGjZIBKHdCu7a7dUlLjmokK7GgHcOQL6q1NQJTrhQjAA0CZlszE9lYfUDj0rNapWGcvvCfTF3ysQKtrm1IFVdt37JSDDjxA6tY6WCbP+0g6NK8l7ZsfIl3b1sllyILX/dKCLH3YPfOZ2nGviPa6iwtUisbAjfSeLQxDaJAFyPMjv2eK48V1R5ka3ZQ89pSEBFm0GcqVPdtT7LMMbsBQXji+uNjGhMDkaGZDJk+2G5gylosv2Jdnfaz0NGZDwJgbtyWEqZBrCq3HCsncuGNeCBjcUyCLax8/v0zGz1sXFFzZOPhsaaZnMhTIynfc+cC58/nFiTRn2d6tqP1DvtdGHhm7St8bDa5ct1r6PbEUVWZSMyBi7xImtTHvpoJHmjkxFdMslSuQj5limA1pOwlopS+APYASZirmCwogCxMi4FG9Vfu3UrMnYAy2609vrlaTogUvdoGVBTJ2x5J7hMi9GAwWAGvUL7rl5Rlr4MkAjHnqsc5Z6Aa7DgM3rs7KAI6FgYCVMlMegIo1Bq2XG6bBjYNlc7UrqDcTICDL6tIHq+MDO8ye3a6duJuXYj7P+hdxzF4Jsoa/uEyueHK+5pPqe3hpGr36A2SR1JkYRvz0iKxZuf0o6mbqs3AN2QCWIXVMdkxEiPXO6Fk/nXA63xuYKel0XJs+kxdltvRBqCWyzrefoRabTOePWvxcsbp9kfKb4gpYXZGra9qoVB7ln3YoLsAKZSoMkRDaxoUJ+/pnFxRN01FIzKwQICvKZOmCqjfnlQVna/xnLhfAE+q5z4U947nELIigPxSDGffeXfT15nLyEXX0Y+WnpzSVgytXUtMZ7xZzIiY05hfmO8z2U5eul34968viNZvTOkgWSAMfaKDcVDScN8Rz4/c/icehMXBm9uTdN0G7mfuoQwJyBPHsQ1LQ/NCKHoluFHLfAzEUEx53fwr5eDNQ5QInQI4f1yq9tg16swKYMcDj9s0Nu6Aa6Vun7AaADNxxnGZYcawznN8FeQbuLMyDHWsxvmjDrsP1Usx3HdvTx+0RkLXkg40ydsaHcsGpqWCBFkDMIq6y3wKD8bfaWRvU0JD4/P3Jxm1yYuf6Gsk1CmhFxZeKG0j0XHiSUFwvBdghULdFx93TN0LjBZVHvs6W8dz6xjEGGqL6DQg1/YR+oUbE4crlOkO7ZUedu5i6pqjzhZogk3j72PlZQBHGsnhiYkDMe2Szmrp71vL1RWMs3OvPd+IOtVhisgSYvjh9reA9WSyRcNzzzST/zm3HJfIy3JMgy8DVw68sLworEjUe/Y9pKA1LU4mTjdHBrHbFUwtUewSbw0clZnozo8EMAaQYRzQ+vkktiu0pRry9KI9DN4uDaaoAfsz3PGeTF6/XAJWm01SP5TWbdb95KltGiGzz4/XPLtTnt1glqVk00/kRo8PKWaR37g1Ayf53j/WjsaOJMoAJMEOa4n6kcqzF4HLDMbgslxsji/qALNNn2fFuQFfzivTDSdh21zxZrHEP2e4eAVlEZ73xyVmpnIXnHykD75woj/3yGBlw50QZ9rNuuq9sw7b038N+1l3uHTlPI7gSqZX9I355zPyY/50AACAASURBVB4Lgx9ygPeltopF+7tjFDJgY5KxDzXxJ+13sXQ1Sa7VrZMvmA0Fslgc9zSw8scoKZu1J0CWeUuGTruS5LkAZD399hrVKLHIYjYzUzvaI10wb50iN3+/tUxelBIfN6lzsJrUML1jUkwCsjgu1Fi614VOiffPCos+uQdJF0OaHNLpmNmTa0MID1OnYScemp0GlnhSEsqAzANRINEfy2IGGeVcIQAW7XBP3Y9wTTnWvGZsPkI/F2GmPIM2JlH5C139ljt2bjieqOeT81noED9nIoAPMPdFkSFJ3ie/zh4DWc+NX6FAql2zmvL23I80h9Ddf50rQ887UkEUYKpVoxoydeE6ObtvC3nmtaUy6obe2t/BD04RgNf+8sWPQCgvt7grycXrK8RotBs0LghjkCTJbrG/enMZj3xNhqFAVi59LVbdpOEAQgED31wIa/VFMXnumP6/k5vKhV9Ledjpwlge4d2tAzuE2d1MauZZ6Ab5dM1oUZ6GtMdxjGfocDDu2FrYBkuDg+OLhZew0C6WFB4wZeydmUYtrRPAMapwDUOeXVAUraCdLxTAKta7s7/d5COwx0DWwLsmKhMFg3Xm0HEy6sbesmT1Rrl31DyB6Xr1rpN1/0m/GKP7AFYAMMyI/W4YlwZcyS9tf81ijEAo5ieqbxbl3WJi8XXEZG10Pn9XrXyAPDwG026JHH3YIbJl205tyky/fOkwudIGk2umEoqZyxSSwBbSO/+xuOjamlzvdz4mw30JZDFeSTwtQ4Ese04IQ4HWiudvbyhJWdhQfS1GoFL6ZtcBoAIoWiwmmCvMUeYQg/jdBVm23cyliPwxHxJM08yIdu3FDjKKCf3xizuphKACyF2zOTbtGvV8E17cveJ6TDbiM1z+Mdn2RwV2jjomLgB0qOdpb29nj4AsNFik2NGHoaSyslZsQ2t1eb92ymQZU8V2QNeAr7eSwQ9OVTPh8JHzZFD/9ulAoTwk2R4qhOEt6lWr4KpvN4N95FhkocY2HGVjxlPNChouQgRYaVE3lWOQ7f6xtI3dmnb9gmcGrq0WsC8V/2mV1sX7IxsFCo3qnpOHl9gi/jWYNx52d6NbDbBY+gfaWrp2s8YnyTaW7nUUM5SDmW9UM9Cnkbpa02/70qQfNkGalxATqrlgA8Lue2m5TLnl6ER0fyjAGCdoxgSEgL1YaTUKnVzyMRnuayArickwFMiyaNaF3rfQxz95aWd5cMz7qtvBrIaJEG86GB3MbkP6tdJ5Bz0rXmYE/8UzDy0Wcw1aHeYZnwFjPvvzhNXy17c+1IW9WpUD5AfH1Nd6bepX07AkIYsJ4e9+Ybl+YKW8HFOR69VE1qKmziVoXy1KPdfC/PH/+jaWu/+9VM1olkKHviEYt1Q8xQ4yGuVFeOPf3xMctvyy88+p/L9kApm+dL2Mub5neh4/6eZJuu/V63tWOExT1Pz6LV1rRl3ZVbOncKyGPvrpERXqvjZ7naaXm3L7sel26cvQsw5L1zvgf/8r95zXXgad3ly3jZ70ofS/Z7o6qlk9+vfcpA9l0X29tR001uNnppI7U6pXPSidU7C0ZhX57zsrpWeHujJtwcfSslGJbNi8TZo3KJGdO3d94aEY8n1W9wjIyrdz/nHm6cALTZwrQERcQeyHxwh2eR+8uB4T7KOOa/t1cyhFtW8gCXDjh/g391SLmGvHu66q5jXhemBQz02K6Z/XUh8wWVnwN7sO1wuD46z/FgfFjuUl8z04ePAJGWHu20nuVY9fT5AVEbnhkhybqY6xCkzwBvzosxtlOhPIcr9A0VrE0f3Wh1CmwigmIJSgvtAxzXR8PibDUOEuinldubSdxOMvFMjKpV97qq6xa2ZOI+imARTiRdk7ZZHfAWCwxAAR/nbDNVhuPMuBaOl3zETHu8yxaL8oxXhH8km9k2SsixkDy84fFZJC9UtL1mtaHH7GXJcCTnjdG6jhfw37c3573RcHsjQ12+srFTix7lGPtUFzLHpAy8Ad4It9lMFPzEsRF+WgCpBlgEoDel82TvdPvf1YrW/9c4EY24c9O1vaNztE68xf/qmCqdolVeT9NZtk82fbpW7tqlK2fqtuX7jiUympVlk6tKi1H2QleVCtzrIPNkrzBjVkxqJ10qJBDalVo4rYtk82btVqSz/YKJ1bl1bYfubwWRUSR/Og3HNu292AjhvG3/dQ0Ifw/7N3JmBXVuX6X6iYyKCAgKIyOSEqiIqWqYjWMbWTYtM5pwS1/lpWopQNWhBYnlOmomVlp5yqc05Zop5KPaYMzgOoqDgzOYuCymSB+r9+z973bn2Ld+93rb3fj+/7cK/r4mJ/77veNQ/3up9nPU/Zs7jKw4YOIBEYg3EiDU4wKEISfFaIkxsnIdggwJ4P0ASyfENvdoIoO80Mb1XgyscPWUDL96DOKWTGt/c1EOK7Q/CdeoZlEOjyvw0BHunhg6oWcFU5W4PN8F3SUK8SY9fZ6Hrfhg0LuBZtysMiz2LOcy34LBpsApzMcRGS5euqKFFhlisd8h911l2F6HqlzKt64qaKDDc2wBGj+7Kx1Rlg9ekDt3PPvrbGnXz4jnZDcOy0eTZfEKsBllgHsBd1yc3P2WEFcMT6wVzitiFrpcCYDj4yq8JcZM3bpvvm7pZHlpmiOetL6duWYvzWuLGcYhE+Zs60NsCKsYMFIGItXHhxSU9ZoIb9ZO9B3Y3tumbiCHfsfn0zQVYW4BEYGz+6vzvp548acBOIG3v+g7bHmamHr+5teQK8LrphiYE01lwfZAmwAbB4p/IhKQkZtZg235jitAmT9Y1L57rPfHiw+9Odz1tbDt9pazfvmdfdRw/c3r2xcq09O/c3j7jPlk0+AMaIP+G/FxrI4uotnSjDb1xFhc0R++GDkix7IL4FWTZjjKmFQEudnAWaSpt7yRFmCOKy4suqLYuZ3BWQhmx/8Ft+nPht1uiPK5m7kEsCfjOhfEOasSALMEib0E5qI5WfMvFMrheymL1wwLeGyNA3gYDBQ52GWfAnHjnAjfv5fGsj6lAyiMfC3dk2B3SwDtujp7vmvqW2oAPCjJpevc7aMcv9RWuJCmmb08rmGTrCQpFieoL6bEyAI9a9z8ZSZw4EpxxeUnL3AwrrU6YvcP/y/m3di6//rWLipkvnTd2atW9XdByZU5h2QNxmZkg+smNJDDegu7v+gaXu3XdKmz+Oo2+c95rN15LXBWxOldQzZFLBz7812jdGDBwzP1sbYGEXEEvuMHC1AiwUIEuABcAz7YYlxhoBahD9LV66xgAQcQk+uBl82m2mInPC6P5u/CH9S4f0slgRG5OHfW+Opb/sl2Ps216fn2H7LPsCz4gvdsuMkf77+ysga/Tuvdxh37u/hegQ1guzSLBevAfAvVdDm4Cs39680P3vXc+5sz67p/vp9CfdVt06G5t18PB/2MECZBEAWoo7/pdPGiBi44QeBbyg3EjwwZT8HalTQ9GdD05IR1ZriZ9l04PnPjPlgyx++84wQ5DlA6mQpfLfYf3WB1QsUKOH9TSn1QROljBNvv5ULMjKGtwCWWLWWPx4xuJJHrg0qBZaA2RtaOXbokSFvuL0hmCwOPVyZf13d71UyJoFyOZGZ2xojQ0xNu+i4qkNz/n0LlF2sjaUp4Oi6hemA7j63qd3SXbJ0lrlCdNtDUX4GEOlefVrbSV3LvpcfMLuUWNQAEe6WD0/P8ONHNS9wjyJqUK8d+WsF1qALPMQ8vNHDVwhLpRoEZCFThaBW6PTJ+7dQgwJM4aOlUSGvn4YIsCJv37CxIWIM2G9JIYkPVgu8ps5f5nr1KmTW3DRQXnNvdG+bxOQhUjwwFNvcjf88DD39UvnumdfXu2O/sD2bskrq9wH9tjGvfDqGvfQM8sNdCFOhN16fdXf3Vf+8Jx1hNijEJQAQgihTlWosxSCEx/sxDBTIciSmwEbXGXv5AJlsmYLCISO9xXXQ5DF94pPmuMO3s48khOoG8DLD9VAVqiTBYCa/djyFj6pQpDl623JBUOtUV+kKQffyjtGAE0pdewQO/nKwStgmhMzuiG4QuIUjRsPFHD5ZvZjr5voGHHHzttu6f5w78tu6HZd3Utv/N2U5TlNS2xYlKhQtyFpp9ZWiiUP2gn3GmwgRepGpQDcjgyy6K8j9+7jECelhI4KsgBXZ/7z4PXqy3rgO0rXTbyd+nVxr65Ya8wVAUZZTLBE8TBT85asLCnDb1ky6kyA0SrdAn7LLXp1jTFa18951ZhlAs57u71vU1OcJy7xfP+hzJ+iFeEbcYbe2vM5lUEOQRYsFiBHAAgm6/VVa02cmKWThfgPKRAeSiYcOaCik8UzRHqALYAQrBhMGOCItEgX3WbEiCoDIE2u6ABZE44caHli4kMK+D6wI33pcaXMu40lbpuALBoPESC3DNG9gslauWad69ZlM3t227xXTDxIgPVCfwvAJQDDxKfjfJaH67YE3zcTYjdAig+CiOODk6227OymXrPAFgU2L98ybhZoUseHOk0CZz7IgoYnf9LlVh9AwfdO7oMs2DC8uwN2CGKYfFbO9w8V1oO6snhdfOOz1gaEUMEe3TFYPYJEmBJBSmcMinjG2ftWNVSn+hclbiO9UPmYBR1ghMFAFnLfZQfiQQAY4g3+f2PNOsdNGAIbAECUxV7GBNko0MsCjBVddunzYLl9v2/d1Wprgg/mlElRQJH0Uhb8jgayJCI7cmQfh6J/PaGjgSyYupM/tENF3yqsMzfqWO/G7tvHXXby7nZI4eDC2jfm3Llu+aWH2FrC3EFJncMsYnsU3TnETJm+sKRecRZ6rN3se3StZpy1j81Lu224zRbmF5DvAG0YLz3zv5+29JibHJIE5lQ+LKdjS67IUI/YsLVFhDGXLcI2QPwGsBGTxXsBJ0SAgC6AEGI5gSzA1FWzXzSx3+RP7OQQGQ7m4lT5JqLi2U3Db97lBvftYmnAQtllqCMHuKl/XGBiPwAYLBi6X4gPSQumT4rv5l7nnPtbsGu6WUh+eTfni+zz9pZWm4GsehpCAAagYm5oVq8zMZoAlg8exBwNOeMOy8oXGWb5Y4K9IZ1wMOTpZPn1ACjtc/a99ggmiwUJVoY0uUos7+cSL/ogy08nZN58xg4AgUiTRW7w6XeYzNyuT68qGRH0g4BfFmOmNlB9mSR2tfeMEbkAizyKPHmGytcAKcDS2GkPu8F9tqiYZKB/AJ26eGBXzqfNcycftr37xa3PGxijvQFUAlm+c2m1TdGiwtYQn1JWNstPH7itO+VDO2YChKLYxBSRIWCytX3p1bM2+N9IHIjuUZ6uS15erQ2g8/JPeZ8HrpTWJsff6q45fS8DRmN272kMMMHWlDPuNH+EHHCk08iaRnzWHtYw5hSMMt//4F92dl+47HGbowAu3wgp8YivW77MSTb56XOWGpDLCkUytKSf4j5J69px5z/QapdWYi5aZLULIIu1zRe7me/eb91tZUU0h24VAbADQ6X6Y04BJklAaMywXqYk7zNeYp6mfnJnN+nqpw08Aai01iIefGP1WnsG0Msy16A0JI5k/JAHumIy4ZAynjeWuB0SZKnxQ4DFcwEP6T9J/OaLAbEFw4D1A0Bl7vcPWM9mVDWQ5QMfygFLRRrQ4AJZABjKU7oiu517YFGJpRKQqQayQv0vviEu5SYt+W5S3fx6AJQY3LLHBcPl5yOwKSZL3/o3D2MHd6OmHDjRfXDXni0M71HW46Y97H74rzu755f9zU7UnKB90MQGwEmY9pDjWok8ECn6zFcIsopigHwRZ5GAk7ZHIRsRHhtErVAkmxhzy7DoesaOs9h49YoDa6XfWgA6tk4x8RgvAEp09WKCgBRzhrn2X1/aw531u2fMnQzsFWCLeVe51bt0jTHGMFd2cJy71BTZcRB9yQm7ubN//4wbObC7sWL6npuHIciC8YKtnzx2cOViT1he1rfDzrmvUBMxsUxtazJYAGAU3GP7KGwXmCqYJJlH0HuAzXX3veIu/+Kelb2LuAAbdHq5begH4nNDcPrEERX7WwJnALb9hvRwr775dzMHUbph393EhxIpSoxImjBpx4zqWzHxwDPAIGCONBE98pvvAYHvVZFhhwVZWQDLt0WF4rbdiCjfAvRFZXoGjcptPXkRzzL3UA1k+cCFvASmNKAFlEJ9L1C+dBn8d8SHshdYk1jPnyA+OCRP/ubEwmYMmILho56hrhbAT4yeyuWzefUALMrV6CYfWttmUss6MIstypgwdJyQfZcd+i3n12ojMXkSVfCd0tQNw0bLrLxCMUQRYrRUkFAk6IkxTNoeAQdgFx0rTBLkgdIYABLGaQ0TA/WUI+sbwBU6V6F18Lz0Ja7D0Oi4g7Yrmao59wH3zq8PM3AFEGLe4POPw+RVt7/o3n2Xw+FwW6MQF5ZUK3YxkZ8xFt+f63p27exGD93awBXsVQiyKBcsGmAu68avyt0a4yzLBpXfTq15aSXGRENen7XH9771+PZYvvZSpg4JsrIAlqHoXz9pOgDSZwJ0wXoAqggS0wlgKJ5YKcAPbFae3SvSCkVw8hAegiy/XPz2WaowDRYrgbUQ8Pm6WWLpqim+p4CsegEWdWmUFZLCtemu/fYpOxkj6uNywMTfPGUiChZ9+hBxK4s/p2XAJKdiFnjEESz4KNHKDxmnbHRDpBQPUON9kQtpCBAbtR1WrxjhsKn3FeIHLsacQWvozNSzEKJnBSNQTYxaT5rVvikCPBdZHtKqF1ypHHaoXLPObdVlswoYEsgyG4OnzDaw5Iv5AFDMR4kLWZ8Q56NjxSHuuGnzbN0FPOWBLMBcXiga3OYpwTc6f6vVJ9ZEQ157NN933BbokCArS5xGF0hUyAKASxY2aD8InIU364gj0VsI4GLEhZhfIPjsUFhGsVA+kMvSlRJYI96CaSUldQyiSiHeNwMRC7J8hk/iQpUni72LHc6AFvSb6g1SAIWRojws6hJVIMbgxEvgmQAzbab+5eaS3B8BtGTeg3YBYMkGGjomhKIsTPuiQtUd3Z07nnjdsVjHWMMHKBCv0Q2zKOATo5fVWhtRzPgRsPqXA7drWM8qJj/FKVpHKCXvMG6jY8UHWQ8uWWkAibll61CZydI6hs6VFNPFVMkll0AU8+zgoVu7n/zfc6ZDybwEhDGfmXPVmCzpb+W1RVEHCOVTy0hpUQy3Xyf/NnBeXZvvN94W2GhAVui2hlt9KO2hu3Pd/UuN4ZL9pyyQlaW3RLfnKb6zOS0v25TKEstp6LBQAeTQlZJOlR9fQC0Ei/gLAzyQD3S9b708FmRlgbkiQBZlbWQT8tkT9ERQir3gM7tYX3EjcPTQnibKwLUHxkkvvuk5A1uTjhtsBkfRqwMU4zT60lufN8X9i8bt6sb/fL7pwNFm6JDgg410GimrvwTUurEE8IThA/wAvKR4vceO3dyA3lu4PXfsnizeqbX8FKmY/fIvSoYIq4UNDbLaClj59S8KxNa7hbBRHzlyGwe4rPd2ZJi3/PhJZMfaxLzS2iKRvf8dwAlGWEFK7vwtkT6/ZfWdtEmHNU6+/3jPWoSej2/+oVrbMLaP/dEDUYeW2PbNYoxbQzzZBFixPbLxx+tQIAtgULrS39KVjSavuVjZZosWtw1t4i99y435/hxbRLihJpCVZT+Lxca3yg7IYrOGZfFvHopx8t3kkBfPuWqbZQbBbndA1a9eZ6JLxFroSoV2qWSxnvJxo4M0w/zJS2LQ8Qf3byHipJ10M4g623XtslFTiQBIE30uQGiW25nYod8IO+QveOhqIArk9AzgopyUWa47OCWjVEvgHboh1AtAhiKtbQKr1xqg0i0pviXIX1pRV/FDUWFsW7VWvEYvIKhcefXaEIAD4A0g3dCMVbW+aY0NOG8csEGjyP7B3bYuDFjl5dle37NWIrJ99LmVhRUx1M8qUreRQqKDdeukUe/5viuswzp4Qh0KZBXZ1lmnNTuVlS2ex+QFePP1t/gGIMWGL2o9L51q+flpp5QpL7+i39fLpISK1ro9CMCEfbK2XLLS/ezE3dylt5TMM8iNEcwWYBpbWoAsbhQCFkkDYMV7QskMxDwTHXKaLgKM+Owb/XzxTc+aUj4MnPwk8jcndjaIWY+/bmXFHQlg0L/tyPfomd161kgrr4yqwtSJCTCnu++6FulgF0yKxTB62/XYrBD7QnnKwfX2dd6Yk8kFgFWWErcMXdJ20sfbqW8X28R4BjCXjh558UxzUJchmJdD+naxDVABxV0OOiveWmdpic3xTaHQD0WZyshrh3rFgdSVuqQclnxTC3nlSn3vX1IJv6UvB23TpcJu0dYw9Rw0q7Fbdjv7pw+7O598PbUomfGzROOwz+iBxYj6axWimpK7XcBZta6qeZwS67cm156UtRfmdgI2kDFPu4b7Ua2y1mIVS/20RWZ5dIPeN6xdSMdspIm8Z0HWRtqfbVKtVN2JLGN8THizGP1qyQSGFGh7devslq1cW7kOrE2WBVliB22OfEs6BDZeFnuCxBVFKDH77Bv5cSGBq8rooMhCNoslgLDEmi60MiDupLzYHIKxk8FURNqyfE3caYAq2Lqz9jHQRh6ASANb5XQAkXLKy/8YlWxEN06DJkb5vl7dFQCEHwA1O26DAnufmjpWLPZmksQsib/lPjK8t3v8hVVWf9rT9O/OGG79IJaWfNTubKjLVq11K9a8bZcn/HDTvGXu8RdXmVHbTTZxbvp9SyuMKGJoOTUuYtxUm5iNikSlT0X6zA3GVp4ojnHKLWZTWygDfJXPvEM8/ropuRNIf+r0RZbmaUfskAvkYI0Zq1lpy4QD6f7khF3deX9aUvGZmtU+ph9b1qcs2rRDtbHeSF/XukUo1Y6sS1u+OSDfRVt4g72iP/f9udYf6Ozqhnm18SV3c1lqL3rm56l0UG1hfvk2KPVOHkVCSVCbbD4dINMmyAo6CdcEONKMDanxY9PtSPHyxEiIP9jsEAPhQ62tQiMLKGVmEX3qopZ+/rSZyzYXt7DYjGSE0X/PBkQgLgurGU49Y7j9b4r7i1dWDMrOeny5u+z/DauwY346gA0WbcCHjDo2qi8Vq0OC+OwrVzxmt/uO2ruP+587X8z1o1iP1W2NEeqI+yRO6Vx0WL5qnXtz9TpjBte9/a7ZUqPtaEM2BOkZqb3YqP71wH7usedXG8givc02Lbl4gQUk8H23LTa1tMQKqZ8AC0XfdCPtai5vUueGD7L4ls0XNpfNPCuYKsK0h0vjMLBXJfDFO4nuw/RpD95lmWDw04ZFlrie9GhXDhi0v91oPnufyhgmLRjfMPggi3dFim6r2c6CreXQ+Oaaload8/qFQwR2sKrpzelSFunIvJDS9E3zVLt9nmUSCD1eQLFsPnLYBIz6IQRZPjCqpm/s6zeH/nZJO8v2pJ/nzfc854YN7uneXPV3+2fjvW83N3/hcvfhA3bIa8qN7v1GDbIu/vMid87VT7nzT9jdDezTxZ1z9dPur989wPF80Sur3QUnDnOHT77bjR+zgxt3aKnzP/7DOe78E4cZO7HN+P9zx+6/rfvll4a7z10yz11370tuYN8t3bjR25uxN76f+vun3IhBPdwx+/eztH71ZSymd7H4HxnZx/3H9Gfc4ldWu9F79DY6eM55B7mdT53h7j/voCQw155HXjUxEhv3mR8bXLcBvqLr3CjIyrIl5d+mstPq46+XNvNV62wj8cFRz1NmVyh4xgILIJsWIk0C7FtJ6R/DjyURYhZYs4Xu7HuNuQCwEVJP+nI3g32pR59dWbcyfh64izENkdfPtAHiYEAqzAaMSN8em7v7F6xwA7Z5n7U1oJRNWd4gxPbBAsII0qb45bvjyTeMDbv76TcsPhsU/UAQmwrLA6DjW1jQRk2V+PWLtcqe1yb+e/QZw8C4mjR2UAvmiTYYUnap45to4FsfYPngJgRZyoexiqV4sWZ+2qZj+v39WxRJcwNAy7sQpKkOiN19n4ZhvYq6vJLlqkp5sZ6dd/3C3MOD4tOn6DPWstMmQMM3PnAxkxknz6pU038X2lGkT7Oe6eNqF6F477ukQ6fZfxbehJdOMHGybp/XyodvvnHx3a7/Nlu69w/v5wS4unfd3PXo2tkdsGe/lKG9UcTdqEEWPdT5k39xa68+yl018zkDPk/9dIz73E8ess67Zcr73b5n3u72HtTDPbToTQNgfU642f3qS8MNdPEt/zN5BMgAUVpYYLz0Pd8AsiZ9apcKoAJszXr0NQNi5MX/gDMC8TemwEaEKIkToCxQ839rGIist91YPG94YKnZCOKWH79ReqWMgI0bHlxqp2XVAebtP28pOSUHlFz7tZHrnVT9a+osPvS53d4qn9Z9kEVcNjOZqkDBf3rZ9hBX5tl4ABLoVbDBIxKrBrJIBxGkr4eTdwlBjCIsFIrVRQRtSHc8+fp6+iyxluuLKEdrp0E9YbRufPDVurJiU0fnrF6L37UyFUCBmYLhY8xwi5ngM0qAeWzOMd5lvoE41QAW73yQhQgRfUmxTozXa8r6jtXSJg27JPTbEotLGln6qqoDh4taumUcJnDtlMo0+e3HuDzn07vkmgKJUYOINTTqgyyxS5TJBzQhqNlQICsEUr43EN+It9owD2TBXq1YvbYU/V3nunft7FasWmv/9+i6eV3zpyN/9J4BWQAcgBag6br7XrY+g1UCGBFgs3AWTRzCH7++r4EsGCqeC0QBsmCmYMPs2XfvaZGWQBbpAswQJwpkwV7scuoMA3MwWxtbYAH0zRZ01PpRD4FDgMuzr63JdLbLKRSjqSyUbGYsimJFYEhCJov2YANkk2IzIT4GHQXIBNgQe7GQ/Xj8ru78P3NTtSUjRjqAMUBYuGH5StpyW3THk8sLNQFQq18BrYjzAKjtCWAXMRbr2eARSx08rJf78F69K4r1UuSXcjHA3BdzsukpTslrxUJjFKRvCAjxzTD4IEvMJkwnCuVirHxRng90aon4ZGyK6wAAIABJREFUQpAlI6KUB6vvAnEwt9jZIkjMqPZGTAh7pri+CNHvk1iQxTf1ig0BVxymsJcVE+jv3935orv0lucyFeI5eF156l65YM0HS+QrfSr+D92b+bfV2wpk+aJNyouvXH+dyQNZMW37Xoqz0YMswI5YJMR6nzhvjvvKUYMMTL165T8ZkBJzBdP1sVH93FevmO/+OuX9br+v3WZgiO8AT2Kq+BuxIsDswYVvmqhm9B693JUznrN4MFz8BqARBLL4LWaN32zSbMaYUuDGBjT7hcfvat9w+pu3ZIWbNLaluQom3sU3Pus+tm8fswVF4FtEHCx2tbyd6/ZdGAcZ+8hB3e3GCmBBwUwklE098AzRCYBTgQUd+T0K5iqL3qEcKfthekZcQAngQJS1P9kwSQFIYWG+fs5SqxcLEeVSeGvdO+7Svz5nE18nXlmc5lZe7K3OIiY57aPNkE0SMRZl0u8s5Xv1Le0lw6u6beXfEiNd/MGhg0S7+xssaYRK/aqPQE41VyuUkRuR6HvpQgCAjTHMBukHbcAAQm7h4YbFV6yGiUP0I2aXtNErq7aRkjZxrp/zqlv06hpnbq1OH25tqH7j/VW3vdRCIVv6Z/Jh6RvKJE3pusnch0Cs5hjlRgxFm4V1AIwwjpU/cbg1JdBD2ogOZZgzVnTob8DUiWCXIU7e3XTBGDvMA9qL/xk3ystEyBfOM0aT9gGAYMATLwYwnMyRM37zpIFvEzedMtvSF3jyFcwFehBV2zo1dGtz7sxFAurNmKMNeOczUxoHPgsFyPJ1qyT60/dh2qThiwl99iycfykgi28Z5+iC0h89ttzM3AvBErYWsCev8/53UYVB4wBz8uE7RuXngyXKR1tLN0qAhrkA+9jWIMvXx6Is7E2hsn4TZKXtHhs1yEJU9/lL5rl/HtXPxIEAIBgo/p94+XzTn0J0CAgjoCsFqHpw0Ztu/KE7uKm/f9I9/dMxxlbd8t0DDFjxLQHgBJjiH/pd/A9rRT7H7L+t6YABvBRXeQhk+YOZOEwyNl6BDw1ko/vLwKuyaD22vMVk9Cln0giBGd/J8GkW/avbIsTje/QCtEH5+gLh0ALoHFe2v+XfUFF5wsmpxSa0LUa6chvEOzYRjMlmhSOG93Y3zXutYtDV/7YR6/Vp06ZjxmZDRvmYsaabeICKfb59r1XIZyGkYxMqKUvUKTGSrzwtlyv+Lb+wpRBNicGRkVhETRd+dtcKOMWshVgTbfICEKEumuYE/4vxg2URIMBbguzcMacUTwwRcUteGEp6QtTr+rmvGihT2ro9qrrUsreWpYeoW6iYJIG1PPPoge68Py+2cW7AZ/etTcwMsAJIqj044ADwAF+APF25l884QCXriFgkwLDMglBW9U3IPOmmqkRzjAHyZJOnLeS6ijT8b/FleNi5eJ8oidi5AUuZJApkrfLTBphrbOXpWqWCrLaYgQJ26JmmGIbV7UHaDDBfOhD3sTEvn7IyUSOD2dSvLZgs3zUd6/dJv5hfMeKtNq91U7It+qW957lRgywWozdWrTUmCvAD8NHNQf3NZsICR+AZcQFLdm3cU1hn8KNPpTSISyC+vvX/LtngKdnk4Ts/nn7rZginhRAgCPj4k85XkvSBioyrarDxjYGt44ZkOqOWa51w0rChImLwgVYYByVJmU+g/HiGx+m1z2SpPH7Z/UUjBFnUi8nNBsFtO/8KunQZuJEjOzKa5JQFVm7I6XeYM+mF0z6Ye3291oQkf5iF5avX2qYW2vTxmaosGzPUw7eczfedXKeK6QDSh7kUk4jvONmaUZ2lfE05+V5mBPjbbO2U7e2g6K10Vv3tbbfl5psY8GQDlL2usK7aMH23JoAW8qAcMCwCG2y6Mx97vYXujp+ewI9/VV/p5/mm88GOgEynTp0qIlRAA2WkTIBCFnuxY3zLcxgef2wKPKkMuGTyAWVo1kBiLIAIZjNgDSXCJX8BkLCs5JN12xDmipuz1XSuaGfqAajjRijpCmQBpGAzYaoAKpQNpomx8NWjB7g5C1bYWPAV9el/uY4SyOI9GzjBV1732SjqhYgacOfHYVxRJuY/gfamLD7IkqN2ASz+DvWtANFKmzSUJnFvPau0dmQFgaxQ3OjHzZo/KhOHR6XtM6P6nrZknbc9YfX65jz8b2gLfz764lzqKxY6ZD2rrS2+hxHWeYA/ATaLw6QkGHqu9bk1QJavWJ+lDO/fHGRd1yHbFxlq/fV1y1T3BxeUbom+8Noa12PLzq5bl83cCvxkbtnZPffqanfgsG3czHmvuK27bu4OHV66cLKxh40aZHWEztMEDEGWrygplsi3p+IDGD+Ngdt0MVECCx2bsECRL/sP89KkAciM+d4cW2j9b7URAgar+Y3021rp8SzrSnIWk1Wtr2iH0CK+Fh8mOf84bYWMX2rfZzE6/oau99p82RRgPmhLXZcHhE29ZmHF56IUigFsbB6UGyDDRotoBYDCBn962e8b77leD2OgNieO9GwoD/3Cpkw6UrDfedst3S2PLLN8AUeIlPSN3w6I9zqVHaUzfrRBAmjYpAACPbtuZiwOG7e/4ZkCf6cSO0Igrh1EXn3L8qUtGgFZiPhkGkAgRzc3fZFkFujxn6kM9BPpqO0pM/Xl0gN18EWQPisHq8R3AgWhpwS1J+Ij0tqxdxdzl1RNPKv4jAVEhbBSgA+xW4xfgLc8L5AfOnkwu7yjHPQ1wEY3URG76eID6Qtk+X0dmj/QWKTfmSuMVZi/8JafrwQPe8ihQ/pXpO8DLL9ugLustH1xJHVhrGWFmNuF4fyhfQA8gGmAt9ImLV+BXnOX97Q19aEtqZ/AFOJULqHw3D9MMU40B82bx03PVm5Oku9pR+xY8zYkdfVZetpcIkLyZg6Z38ePD6kAmixzDbWeqT1jbhfWAlm+dEV7jsxL+FKJWvlce9fzbta8pa53j/e5vXfa2s19ernr37uL695lM/fEcyvcrtt3cx/Zbzv34DOvN0FW6ibVjF9fC2SBrPBarwa4Jqtykr/DMA25/LFbRGV2x1dmDEWGmjSkR97EBaT5AMlnj6QLxaREv8cXT1YrO2WuJS4EQLJp+TphfAPIygJlOnFRF0ShITtXT29osxUTAygBRAB6EN2wOEsEw0LOb2OrOjlb4LVB+aCD9iBd7GfJLAPfKg//1CxDjtog+JuFWIApPGHr5iF1pawACspIebMYAzabMefOdYP7bGE6Wdif8sslXZ4P7rqVmTrw0/EBlPSAAEWUUSCxUZAlURVA809fHeE+ev5DLW7HCXjyvy+SzAJZtC99Q5/AUulmHO1D/6CM7YuwSANxHhutQAtjUY7Za4lAU8aa34cp31WL69/+EwiSraRQ/AswZjzXYpV8kEX7kJZAVhbAUrmkaA9oK7kM+wdj5SvX+6DXr1OsuFCASfOH8Yd+H2uATJqEIMsXMTNGdWngoSUrbN6K1RQwlQhUc5o6AegQfYoFVr4+o1qtj0LVj1DZXYBGB2sBodZgsvwDdshkaR9BnYB9g+Af7GXfKwRZ0i0WYFQ7mERo1Vo3qO+W9r9Uanw7lO8FO5NNJithpWNAEPKMlaYMnCyQpcklZUiBIkSIBNgMWCVNzpDJgtnx/S3qhMJCwUTwv9XGJZYKxXTihw6ps0BWFmjSpGQyA/ZgTpiceSCrmj/JaiDLn/xZVpQTurUSNQRZLNa0g7nqmf1ixVULf/OOjRtF6hEDuhtLAdCReE9K2CTOIs7CLvtAPsiCeWIzB7jqe7O0fPLuLWxskY6vhK2biNr8BZBCBiNsBwGtnpgl+ewuxpz5PiPZUBDZitUSO6D0ASjkjd4UIAygxsZtitnlW2d54sJQd0usEmOTTZ3/SZs2Ix8fLMQyWSqD6nsoFuIHdDfAwDvaXeJRREgAK0AFAITfEr3ZxYuyOY6sMUUZYXEQQVFOwDisFLa7HlyyoqIwL+YJJ+e6PMD8OHa/PhV3K7SrRPG0Kxs4fU56WcY/K3OqfLNPYlXGkYCWLxpWW/AOQCKr7qqXD7Bk+kF9ylrkM4rVxhVpZ1l7zzJ0Wg/IEsCXzh3jFGYPkCUQxP86qFB+xu6Y3XvaeKd/dKlk+pyl9i1rCX3IPEWUq3WANgjF+LrliciVMYW3AN8BdtYYCUFJqI+rw3Jo5NMHWQAv5hl+cWkDQihViGGyqNPeg7qb31u5xxHwUv7EQVRIm8D86aAh8Kd86Gfah3KqTN/48LZuxJCt3BadN3XX3f2CG71XH9d5007ukUVvuH49t3DX3f2iO3Qv7AiudbsP6OEeW/Km7aeT/63lpZt61u/2+k0TZOX0zJhvznZ7D9nKnX7sLm7atU+5Yz7Q31107dPuX0bv4H7+l4VuwjE7u627dTaKdMSQkuuQEy+831148gj30ILX3QG79XZPPFfS3xrYr6tb/PIqt+jl1W7yZ4a5Qf22rDir9k8Ymlx2kl6y0kCRlMwBSgxsJoDk5AIoMlYXOrQWs4UOAAE9AF+85ov3rJwsqOce0OI0mgWyiAsI8kWXopdZAAAmfjmlfJ/FTNUSm4a6XeTrM2bhFWM2E9ykYMOGDXSzTTdxPbpsahvhjr3fZ23wyHMrHTpRe+34D59pPsjSYs7Gi/4L9oXkexBgA1CiXPQHgEgbGL8BqoARX5/FBwo+yJI4ghtfsCtsirBNLPa+jS3K7IOTEGSpvP6mWm1oSw/LnHCXwQZil8tnv1gBgmoLX9QpXSl0hwARiLUQj7KJ+aIYwIGs2GfdNKQeiF1oI9pQwAkwIWvkYgPZnEkLfR42M+KK8cTg6LiDt7VxRqA8gDLKHpob0M1JKdUbY3vGnbb5woQwFuQP0hdXIsYMDXeG7UqZ+JbNm3HCmGM+A+Kk0IyIl7qasdly2yHWlz00wBeeAviG8qMUTbkQ12WJflUGn8nyFdmlcB4yS/7NQ7GytIUU2kk3FBMDTEmHPqkV/LRDi+98J7aL3+E4jWWybM0pM8G+GFD6e4wTH2RRJoAVdZRjeTFz/mUKxh7jkvFKP5WYqreMBaX/TV+zzHzpogBtEt50zWof6df6a7wAja/XFOo6+SDLT5f1nQtS0g3TuxiQFZavpO7Q3x6HSvg8Iy/aA4Cnsob7hdLk/af328Zt0bmTgSj2umPe399+z3q4tD9e+dfF7hMHbe+WLF3jjty3n7v+nhfdaR/bKZe4yNmm2/XrJsjK6R5AFnTnqN16uatve85N/szubupvH3OTPrO7u/Lmxe7yifu5np+63p3woYHuwQVvuPEfGuim/Ha+O/YDpYG7x8Ae7r9mPOu26trZwJoBhFVr3YRjdqkKsrKYKYnFSieakm88TVpf8T0EWLa4nXWP6VkhUtNk8kWGmjSAK7EJ1ZTjw9OTKGeJGlGUpAyYbxDb5DNN1Zgp3UgMAZiffthVWrx0EtR70pKC+PPL/+Y23aSTG9ofyrp0AmRBlrNW3+SDL4rQ5gWjwhV5U0797C62ibPZsND7rBGLMnkSh/hseNowAb++WYEskEWbAea4ccf30oehvGzQpv9UVoYWGPDFhf7mU2tIq17aYAQ2YCBCNyvS2fJ1pdQemAuhfiysAGmd+rWBMZZ4Flrvpm8AFJSDABjy2SkxHhJVSiGb8sHcmq+2sgsW9Ylsj5Ee+TIvAIdKS6AhZNp8MZY2fbUP/YfCM8BAdsyqtatAFv/DAhrjOKCbsUmUhTSYb7QH44e+vvaM4e703zxpbAJjRuzZtltt7m6c95qBXUAgG3ktUWUWyKKcvkJ6CHgklhbYAeypTUPFc/+gkMdQkl6Yts/y+GMt1M+KBVk+k0V+lO+6uSWn0/S9WGb+B6ACwgG2XEBhzOugAjhC1QFjqjrcwErTNxj5JZ7dcv7tU5V5QT8Cumgj2pfvQ9Fo1hjRGua7tNF65+tIaR2HySbdEGQxpsJLRn5+1UBWqMKhm+ykJabOVzFhDHNwwXQO81fvbL7+5vCSWY7y/KVM4w/pb8xoinPqdo2KCi5cE2TlNOiJF9zvLjxlhAEnGKh9d+npdtimi6H0mQ+/6mb8xyHujF88ZO8AWIba5y01dgvkvnwl/pvK1m/LeU04tmRLq7RILGgBmPxnmpS+iQVEb9fejxhlfsV+idLIAlhij3zlcYEuASafpSI+aRvlf/Y+ldapxWRp8oWgyp/ckuf7IItF5KrbXnTjyn7WuF2TBbKqKcqrHiHIqmeOUFYWYxZXFh4WZDZpxAmwPSzigCpOyWw2od4HG2LlptM2W9gGzQbJCZgFX9bdadcskGU3GftgQuB129QBghJv6eo36SGC0q2yLJCVx2TpRqu/cYuBkTNev/0EHrXxwBaxKcO02K3EsrFMykj9YZdMJDGwW2Y3UGbqMHpoTxtjxKN9+ZsFnX4ASPm3TKUkzsYIOLbba2UL+WRCP8EewUb4oDm0cRWyfwIFvh0ssRS0sW7PEa+WqxeBLKVP39EGgEn69JChWxvDRRvyP+KXTx7Qzz310moD1qd+aAf32ztesrpTftoS5oDxJntYtca0z4b6YkXqrw011NETsNVFCinkyx6Y8qNOzAv1T8zckviX/g2ZTNoXUSjlYQxpnAhQAkprWXwPQRbl0SUMiTMl5qct6Qf6gDKpbWUomO+Gbd/Vrf7721YtzTfp78m/ohTfBRKpk0A8YzEUu4ZtxLr40OIVNmZr2TG0tr7xWWsTmCryY41jLclrF+0bzI/Rw3quZy+QOcW4EwMWlpG8AU4Aq9DWIOWY8scFlXRJh3VKc+Lae14yIoLA2OfvEw7b0U35nyfdh/fu4w4c2tPNfOS1SpaKu/KtdeZJ45ElK9wOvbu4mY+8at/lqePEjMH2FKcJsnJ6I1TYw6wDrBTh9ZVrjY0CYAGqzGZW+Tfv9Iy4PLdBWI6nbAVMzIglCsknD6tYARYIksK7FBJDXahqojby0CnEmIauONItLfIEMUwhgNLfWdd2azFZEhVSh9mPL7eTmOT+PGPxsJtAZaVYyfEpBwtQKshSOYsAWaVFaqGxRvQFZaP8LKYqp8QIbOYAXZ+uF7NIOmwkiHoUWLR8cwx+XMQZ5iD3sdcNJJAHoII+AtiRjhY9sT+Ujzgqn/IhXR98tKeFJqUstHeW4n5KGkXFjSmLAIrmG3pWBDZMxjbjnr4ZtVMP98qbf7f+vv3JN9yeO3S1eAuXvmW6i6V+LfW3dLGkp7UhjewW1XatkQ794ZtJsbW17EJIAJP5F4J8vtNaxDc6EK3829tuh17vq+i8ldq7c6UfQjMN5AWQ4XutEe/1vpnyP0+YUe7Re5a8mCx+ZY3tNYTRe27jrrvnJfOvY9KDvl3sf/bVjx+4nZvzzBvOvfuuxSOdCf88xB17QJxF/tYYX62RZhNktUarRqZpog9PaZDPfDo2vLYrPSoxRNJVqgWyfGVGO5Hu3tM2c4yI6vsQZAnEibamXLWYLFMM/va+lSvIUhrmf4CjqHfylS0Y0jSR0kcG2KbC5sK7LFMW1ZisokFWZLc1ozVboEULMB/lwua92jQCo3mgNO/9xtp+gDXfltfGVM8TL37QXfi5PRz/y0C3D7JmPVLy97nolTUVkDVicA9zVQSTBXFBAHyRzsYWmiCrDXsUAMSg5JYKNK1uawCaYEoQzYheNmYDY6plFggzC/wthVtk6LK141cJIMI3iF/8ADtGkE0eTmjoA0muznueSazE34Av0vEpb9JHvAWDwunbbtyUvbzbxCmLf2TThnQATaEMn/rxPcDMN2xKPWkXyhkG0oIhCt335HWpNkXqc8w+JVtEzbDxtgD9jYiIsaVLEdi2YswxlsUWScRr+nzGfKyx+NgO69Njc3fgLlutx6Lw/rhp82yuMI58d0VZLUpeEgXqPWnwHPELv/1biSE76bOgfO9/y9/MBwAfcz40h5LSw7IJddUXhrm338HUrzMWXOwNhyF0BHFIjZhNYk3qgfiW9zyn3QnYgztuvz6OpDiUsQmHosmU8nWUuPTH7MdfN4lCnkHWRuokdQf6BPdi1W6jkgd91KtbZ7sYJHDDIZe5wLix8b9qXQv3UrXKJmmP7/kky1wDaaDwPqAPbFbJpIM8pvBOfzfSDu3x2ybIao+90ixToS2AUi8bKiI5/pd4QZnoJluhmTaQmDZuUzj3nAc3kGTlUwFM2kFiUL1kU4Rd7CigU+1EPXxXMGE7sakIwPvKuSjsA7xQkBZA4aDCgUW3+9h4ABBfPWqg++O9r1g86RmRP7fywnZkg8NcQJYYCZAE4MBWWclkRHcToVN+DhPoCZnng7JhTOkXAcC4mODr81GW0PciStwa36RnLnu22cIONrU23qyxJV0z9KWkSE56zCMOVRxyOHTJgCqsfO/unSsW6r//yZ1c/57vq9wK5cAm/blqyvy0KaGRMUgaAFnAahhoEwN5VSzPFzHHNJbwwQnI8kOW6Ywi8kRXVG1HetRTF1ay5oMvYuU7pByA8m5bbOpWvvW2Hbbp51p+SIso93shjSbIei/08nugjiwUKBHL+a70l2KqHt6qi/mmNeP4N7q04cAEKsRumnJDAgOR0h5+3XwlZDbYvEDZBDp8xpNr8EWGLICjK/WySq/8Skq9JdMIlAnAcsKl8+23r9/DLTWYTcpPXQFhslXFZuPbNCMO4CgE7H4dYXNCplRmOfgefTw2XTZ84qKfyRguKbw/ZTcMuWkqF0GTxg62226+eQqxy6Th35bMamuAC8BOOofcdEQHMWwvfavbklJKp6wCWXyHztnnx/R3v5zxgoFS2uc/Pr2z+8Lljxu7zTM2by5U+GYusjZv2oPbfTA+hFrudfy6MbZhy0z/s6yblTLOZJeMb8wmWgSrzWEEAMd4k0s2DicCsb4pi6yy6GZvSjlrxQ3XC3+d8D1S6DntZLqfS98yNQ3pfvbu1tmtWPO2AWNcc6Gb1gjYLap+HT2dJsjq6D1YZ/lLlPBad/GNz9pEu+aMEZYSm8519y81Nw+VSVkWm6DQe8XsF9y8xSvdIYj8ygq++s7fVKfduMQmrx/nxJ8/aulqYQpFoFlKrbWqB0PFAototZ4F1l+M8mwAKS6bO5uBbcRDEY2W3MwUGaotmn4eLJKyHRXmLVtRjbRJkfXRBiZXJo2mXY1BUrqIoWBaBOzYgLG/xebGBg9QoI110YCN2mc2EIHBbgn8SETni+owuRALXH0XLqSBOO+BxaVbojAQlJO5A0gCzAFm5OsQUKVbcYAVn8nCFQzieTZDGa/1XeBUa2c2TjZYgeEsK+xiCdELhbHSbVeBLMY9rBSmPJjn3BikDubvcPoCKxO3KQFZ1NO/gSn7Yf6cksjVL3O1m7KagyFL1Oi4avR72rVP983dzY8sq5lUllX8evOWtfpa35MfpiqagKneVm7suybIaqz9OuzXm3zmr5Wy2y3DL5QUDrmqi1XhW7+9ry2aLMRDJtzu8In4wL8fYO/RGSNcdsowd8IhJXtgPD9mP/Sbutvf+EBkcitdcyVRTldGU4+74KGSMc8v7GH5HPa9OW7h0jVu+X8eWrVdWWCvuv1FO/WHYppGOiPGBhDp+5ar7eJA2c9gI3mH3/p51EqX/OXQWfF8u0lFlqmotBplDW2cnDu3hWikWtkERAEIAHrACu2j8SeWjs16s007uT136FYSJy99y9iuMK7+jgHBYZnkwkfiwhll46q+vSWJNeUtACYrtMfG34w5gMq77l1jvGRuwi6ClG2IpfZXCLR0G1Zsn/6Xk2W1HayNnKkThznPt3ZTculbVgw2d8ULD1K1ADPfAQ5CMWcj9Uxtl9aK3+g8ULlS1gpfpD5z/jK398AelVuA0sHKqu+Di1aYlXhC+J0f/9r7XrF4OkQr/qHDerVIljRMDaJPl8rzrGeUCb1I5d1afdHa6TZBVmu3cDtNH5CFngYK5f5gh21CTOIDKJiiQ4eVXCgIZOkGIcwUiu4857u5ZUvxgCwCtw5t4//eHItHfNiwib9+0oDbjO/saxPppEvnG8AifmhLplGRQEwX+A5la8UPF/hYcBZTBsVJ2cTD037MyTalLEXHzXP7k5cfjFQKg2H24b6f7ZQ4L6+s9/WAWN8ljcSFPgPKRlmyG7VLBcT7jsj9MSajnTBIEmWifwRL5xsCradugCV0yVpbX0lly2MkiUdZKJOvJB8LLOppgw31DfWSx4N680yd6xLBAl56nXSLu+yLe7oTDt3eAY6m/uFpN/cHJYv+PU+8xV1+6l7u2FF9DVQdNuU+N/kTO7nJn9zZbfLpmyq//XIr3oSjBroLxw+1V1OuftpN+cMz7tbJo5wPtEiDv3lOAMTt8407nf8tz8ee94Dlv/AnoytgsN62asvvmiCrLVu/DfMGZAn0+MXo+f9mmrFHM99w7gH2KgtkvfPbD5XseZXZqVnzlxvDhUmGC4/f1ZgsgazBE2438QFMGIG8AXYLyk5Ix17wkIn9yM8HWCwiEn21dlPFnixDkNUaSvOxIKsagGjPJ/0sdyuxfZunc5SVTqxuT0wZjNU9485kBtXXwQntLpGv3Qy78VkTPev2npTmqbOvQO/rcanMsGHcyJUT85i6VIvTmjfg/DxjAJYf32fa6gG6jbRJa33rOyivJ4/YdYK0zcai5xZp5NfvtDV4+pkj3Yk/fdhdOesFA1noYgGqFvwEJ/OdDfxgHPeBH5YAWBbIArQp3ozJ+xsgEnDi206dnFvw4xJQEsAjLfKgDGdc+bi76C+L3ehhvdyMMvCa9pfFbuKVj1eAYD3t016+aYKs9tITG7gcAB05pwXMAHgAU8dd+JABJcATz5gEPmASkwWQ4rc5kp44wvS4JEZE1Mg7AiJEWCsYDAEpE4v8+kk3uE8XE0vCZAG0AHcSU1ImFIuLFAnWauJYkIVyL8yaQiwDltK9sYtnNZ96eYq3KWUpOm69G0s94yHP52Bq3VJZNNJvBFSmli923OSlW0vfL+/bmPepAEtp+oye7wcxJs8NFYf1ENM0hTeaAAAgAElEQVQIz75WEpXWCjH+IKt9nwr4w8OGQMyyyw53I79xp1u8dI0BGv6H2QJUAX6umPm8/Za0IwtkAdL4BoAl0d6YKffZuj79ayMNgMGKXfO1kRVmjHpdMH6oO/2ogQ7Ah0V8O3j/5BD7jm9G797LQGBHD02Q1dF7sM7yA5y4cs2icPpHBpgYD+CDKG/hRQe5Xv9vZoXpIi4iCUCXr5NF1mKfUHQHTJFez66dzeEuJxcUkBEFCrgBotDXQPeFdAFaWJbHRsqYc8hnjbvslD1swsnJbZ1VjP7MjKmevU+UmCTcyNojyKLi3Aijz9pbqJf5S1E0p870KXbfilL2rYdFC0WjYpwAMbIsLsvjlFknfd34Utl1G+zhZ1e5W9GlGdDdvbX2HXfAzj0q/ji5cp932zFlLGSJ6VK+rxa3XoAVHoLaK5tFnzP2uLAQE+plWlMOUlmMt5gmgA6MkbnuGtXX9OgASseM6muM1jH79XU9u3V2F4wbauMzBFmhOJE6A8xO+tkjFTGhAB15kTbpEvgN8Bry5dluYJ8uBvDe+d0RxqwB2igP7BYizY4cmiCrI/deA2UH4EDdohMlHQxEhYgmUESHWTKn0h6wQkQoMMVtxBMvfdSNGdbTbiZK7wpdLkAVwSy1f3vfiliReOFtQ1//C+C1z1n3lLy9TxzRQsm8gaqu96n52RtQcp9DXikbcaj30pYgK3Sy61e0Uf2cIttbaZnj8DouCvjOjmPKZT48y4rlMfHz4qSyBjb2h269nmNnmULAthQXNwiAI5hRGC/5hOR/AiYQmB/kjw5W726buzkL37R5+blD+7tfzXzBxDvyI0mfE7/IwAUA2MciQj1sJPlW0+OTfloRZSsqDdoK0S1MW8whp17drNAuVq3yV1ujBn95trlzWr5qrQGZ6+57xVgkdKVmPbrM9KnQk0KUJ9YpBFmAoeN+9EDlPeVAl2rWY8tM/MhhWSJCABvgDQAmcBf+D5MFszVyUA8rF4du2LaOHJogqyP3XgNlH/ktHI9uYWCGIIADSLoeuzPzl9viDlN10Q1LbPEGZInJ4jesF4AKdoqJhKiR36QFqyWQRTpiqUiPiScF+wuO39WYNKU1YkD3CvDjO+wEFRXYyLi2n2qU0c8/1Heq9yRaq04prEk1xXtOumy6clINqFTQzTA5deY5Gz3X7VszxIpk/TLUszEXDXzrAaxZ5gcYO4w/iZsZj8wrDiil50vd5LFDDGxx0cTsGC1dY7paMEAcUPhbJhBQACfIsXdrsTtZJh7qGScpwEDp17ooQXuaL8HV62yc67DoG/DF7pWe014xwKeeuvEN8wm9pxibZX4eqSJlxkIsy19LZC5dLMDP+EO3N7BEgE0iAHZQ4QAYTf7EzplMFvGUjhTcGaMCSjwTM4XY8cqZzxt4AzihfA87xgWoC08YagyXlOH5DYs1fnT/JpNV74Bsfte2LRAqvktUCOBhkkw4coCxSijH87e52Pn2vhW9LUAWAUZMBv3QyZIeFyCOCcQ3BJt4Z93jRg7s7j5W1tPSDUYBPN+UhFqnyJtERWy+IcjyxSqItE47YodMS98pvZ2yWRZRJ+ufV98ype6YwMLtGynlG13Nl9kPGBbEWgolsfSOMcm3iJMqJkzdsPIKlNIXSqsamGTsEGS4kw0ZxkP2pbA1hYhTTJa5phnY3eJ86cM7uFVvvV0xBso7OTT3HYjTXq0RGgVa9czjonXqUsByloFWWZBnXMuwrX8TExti/ryI1RtL1c1KqUetQ6CvXH7sqH4GegBc0oMSWBrct0vl5iFMFqyXAcn7XjFGipuCY6bA3K2psFdKm7iID8WESckdIAfjdd39r9htRUAeYsMwnm5AtsaY3lBpNpmsDdXS7SwfgA0TxTcMShH9230yForRUjZR3jHxWGBkH0vuWaRnAkgj6Lm/6OiZ+Yubv7yF6BAmS2n6TUW+sdR7XhMXAUiqLXDcIEMxulETBdQhZWMvok6pIKseRiqvb7Lep4oJfVMJ9eQXfhNj1T38ppbJCMRb2vRknFMGPQFK1BfmQFbczS/owO4GrOQnkA1ZTNaGBFnUsxGglTKmyQuAhVhVIIa2kdNhgRyYP3Qpecc6I9cwPEcNAKOovsX+lIsBRZhmSWGkUxhx2P2YC0HhjcJwrEovC7Ee+lGIDxEPooyuEJpmAGQpAMgmHD3QQBZpAbR8QIby+6z5y8wvr24n8ozALUKJGtHLQv8qFEWGYsci5nRbpNEEWW3R6s08k1rAV/Jk4WBBlcgPBiZWD6UIQJKncFpLTyq20ikbUlGApy3yrNUe7UFMiPkQ+js25OmCyZipQK1cEPlsiG/iQRup3utvicfC96Qbq6dEWQF0qaERoCURdl6+WQcVwCig5fQjSkZiYfJMl+0jO5rpCnTW5EYKC/S0DevCT8bv5p56abXZINvQIIu2DW8jV2vvWDYrb/3x049ZGxDlYROLwO8JRw1az/gnrBT6WtwUPOPKx9wxo/oZsBLo9QHZlKufMTtZgDZUSEgT+1q6dUhaKLjLlpYU3K2tznvADerbpfJO3/MtaXTU0ARZHbXnEsstNzq+4dG8JGCt/Pj+37BSodHQvPRsc1m6puRt3XPQGqaVlXYWPU96KeCgCJAVk1+jp+CYPNTWMQtpTL+k5FlEO+aVKVVMWFQ7qFwpLIS+qcVGsDmykfrMLqBAluhtfpZBD5uLfxkD4IX41ayolw8VHDakX8RcQkyaArJor5QDit9fjQAt0oF5wkejHDn7aVcT9wKQAIYEQBq6VjB6/I8LpBNHb+cuvOHZyrrCDc3RQ3u6nft1cX+8b2nFf2KsRfxG57DqlCKGj2GzUvTa6r3Jmzc3m+/TWqAJstLaq0PGRjSHxXXTHxq3a0UsZy5KzpljCuos4ti6WvbLkksbwNCQCXeYaQf+2Q2r02534w/p7y4ct6spsmMCAhHfZV8Y1qJdpPiOUjsgTXmwkWMPxQ89umzq3lzztqVBWspXf+c1+IYGBzH5VfO5llcXvY/Jo61Bll1euHS+O+Xw7d1Hhvc2NkF6WReN29U2PCl2y7kyIhzGIOYHLr3leTdmj55uQO+Sn0DiKKQwDnxTtFX3VBaNzZ/y+1bJw76WLh96aacdUbp8gRgcJgbwhO8+HEDTFvgfRHwo6+uYZuA3z0jH2rHrZgYymC/8LX23WCZLoDSWaQnrQ1kABY1ah2esX3nbSyU90I/sWFWfEUDGRR2xeLL6L9BKOjBYxJGaA2UGsBJ4PvbCedFuh4oCWeQdaxw4jwVPuQgkjwCxa04zXuu1QBNktV7btpuUBbIkIpj77yXL6uhBTfnDAjf9qyPsJhO+BM2O1bCebtoNJbtXijv2/IeMNcJquxkoPWeOLWacKrn1dNkX9rAFl2eAqneRu39nX9O94nYieWjRQ8megEFTNgves2EsuOiD7oyrSlbkAXsxC3gKICmCgYlhOBo15phy+i2KwUkRQ6gdAUPoC02dvsh0aOQ8mM0ApgW2AqCl23SMjU8e0M8dtXdvd+XsF03koxt3Ut5OuTnFGDJr1N/fv6Ebo/5ETfGNqO9iDKxSTzFRuhSAIjWK7oAtAJqU2W2erF5n4jGe81viLr5Bz4iQ5aInFWQpH3QN88R44YK2oazDF7WQxoId8isSZMWsGapjrTWqnjlaVNs106m/BZogq/626zBfCmRdM3GEmWBAJn7rd9b3Edjz8zPd6UeWDJNyOxCF94UXH1QBXGZu4ciSYjsgizB+9HbupJ/PL4G2L+7hDp16f8kK/FdHVBUnkg/xAWEEu134rXsc6V9847O2WcuxdF4jb2iQFcuywFTgvDkGKGbVMXazLOoGVmy9KKs2Ajbmw/fs6c7/8xKrAiDBF+H44h2AI+FDe/Zy2/fcvIXytvz41aNo3ihrGLZ9qh5WrLK9GCiUs1HWtluFA7rZPIB1QOcIIAWThR2sBxavcFd9YQ83+ntzDMDCVvEtcQRIs0BWz1NmR4GlEJwDbsecOzfqW7/Nqh0omJeAb27bin3icAbjKWYTcxUANeIyPgCUtAPznzpSP9piaP8t3fs226QCNDFwDEMF4OQbwMcWnTdx9zxdsiG2U78u7ui9e5cMaw4s2cMjpCqM+8Zj+Z6/OVBSZ/pCIlcU7dEj4zll8XVGAVj0MaxvjKiSenOJJivEitBj1gQU2s08w35918vKVwshXifXyQ3ss0UL1RE+Ih7BVylBxyrU1yINXPQQL9TjUl4ozgvkjx5W6i+eEWKcU+ftE235vgmy2rL1N1DeAlmwVEabXzDPgNZvvryn+9GfFhu4YSGArULPAwDW6/MzzUr75E8MMTEhN0RwkROCLMAUzBVAiXRgv2DCAHR243D+cjf1mgXmcFqTcfBpt9tvgSyBNkSJLMgwWrG6YxsaZKWcShthmdo7yKJ/YKPGjurjlq1ca5ukMTVL19j/8rnHxoQoi35ioV35t7fdDr3eV4nnK4OnXE03gH/wdhUbUUVMpZS+VX6x7Cgg68ElK+0zTDdgjPTim55115w+3ICAlMJR7J4GECsbUwVoXDd3qcUz91PTHq7YYsoCWbFsTdbYbARohU6cqSdAEpaRMjFeEOtSZ3SFeMf6AGDi5qQYOj8u7YIoETtgGid8R7/zDqADq0e5BdYA+YgdEQ0SALQKKXOKm40Yj6WMHAIMWN1YAsiMU8YKLC350ie8BzzKB2XJq8VKh1kO2iCFnc4aU0Wtc9iouuiGxQZSza7Xjw+xvzGjoDD4y7e5Y0f1KV0emPXCelPrnf/5J/v+sHPuc8tXrnMLf3KwxbGbiFPvN/M/UmznOXnyzyy8f3Xvytp+xawX3MSrHnc/+9ww968Xl/rLD0eM6O2eeGG1W/DjUvqUizSmf23vIqb7BkujCbI2WFO3XUY+yGKQwhoxwa796ggH4JHelUSEAksAJRZ28z14yHa2qYrNgskCFKHEThw9x/8hhkZxl4NelU3G782pvBegsgWwzGTx24yR/nx+6bpv2ZF0TIsVtfjE5GULyWPLXYotonqVT1M2BH8jia1HGC+Fyaq3TrXKltquvuHHeuvsf2c6h4nOn1NAtG+I1A4yZ4001saAxsHb2S00AAOsCEHsns2XsqhR4kRAFwxe0SCLvOoFWnwb6mn5IIv3sBiwS4AO3/o9gIh32A+D8XljzTrTT6NtBLKIXwI4T9qacvkpwywuzyS2Jg+ZtwAICSCpn1PmlNoaBvHJl1a7u556w/oJJot8AWH0yzf+eaDpF+oSEIdNvgVkyQaajMXG2s3K0qeKZbHy9BMBQgCeWfOXO8ASgb9ZywFANt6mls0sTBpV+Zs2v3D8bnZQYg8xe1c3LHFz/+MDlZuE+3zzLttXZkwa1YKxEshibceW1q3fGWXfnPizR0rgdPxQy0cg7YJxu9n7Xl03d3t/407zqUi8485/0N06aT9jyjpSaIKsjtRbdZbVB1lMDBZysUWb/NtfDUAhnpPSOQManarlvzzUTjMjv3m3+SPkGXpUMFVSfNctJ599Mr+E58wxlw3odPkK9NVAlil1fn5mCzAWU92UzTmWdSgSDNSi/2vlk7IhbGiQVaS+Cm1Qj5gQkYrEZjHjJC9OqvPnVMVimA82XomUpGsF87Hztlu6PbbvWmFjbCMb+A8L/bSPGBLqIbGVxDX+jcXY22e1AGIjQIv6ISZHXA4IAQwBouQgHkZr/MHbGsAEbFE3QBLfsZawNlEfeSMQWyVxK/W/6vYX3RWnDHMnXDrf0n3p9b+buFA6gQJIoXHQ2DlFmpSRMQHIgqEif8rIRY8f/O9iKzugCZB16uVPWDzAFPFkRNYHj7RHClPrH2RS1riYG4oCPT7I4hkgC3tVWSCLdgc8+WAI9ksMGIAJ1kugy59vym/Zrw6ztM1o6X98wACbLz4UyPKB1NgfPWjxGQ8AvQd+8IG8qdzu3jdBVrvrkuILJJDFKQymydetAmSZr8CyYjrMFidtAa/SpCrdTvRvEgpkoaAOCMMIHeJIgpTfcfoJWwV4EltWDWTxnLLE3ipUK6UsQG0BsihnPfnGbggx+hcxIyqFySoaZKVsPtSlra26x+phxbR70XFix00eC9cI0KJ/AKH/MA76atk10AoTm2FMFBtWgBfAJ3poMslAe/AcEFa6NLHUvgVYsi7R9oQt37eJu+upNw1YEeRdwNfT4pkPVlPahnQZl4Cp0ppWEv1xoAHwUn7AWBgPkMWBlDUQEa++AaCliAz9MR4LnPOMj2qsVQNZAJ4FFx/ixp5f8hogUBWCrpHfuMsAzwmH9nfSn0JMKNAFy8XNc3SqEPUBvsiT37BRPAfQwZ7BqAGqfPDmgywBL96b9ffR/YueMq2eXhNktXoTt30GAkmUxAdPAjY+ADKfgrNfXA/sSJynuFJ8B0TpHeJFbk5NvOpJ86ou59OAJz+PLJ2srLLEtFxHAFmczAFaKSF2Q+joICtl46H9iqqv3xexohh9Uw9oTun7RuLGjps8kCVgUY8yfAybQr8DmujPDRVS2oZ1krXFN8uB3hxgifnMoQQwSD38eDJeC8tKXEAkbJ3SiT1QyDhpyo3CmD6lrX1mCWClv3kHk4Vj5mogy6zEf/Mu8ykoJXd+A54Q82EtHlZr5qPLjYHiGQrt5KEgxiwEe1lMFt+gi8W+svyywzbUUCk0nybIKrQ522diAlnIxAV8VNIQAMF0cQMxSy9KAAzR4EU3PFsx6WAT4bTbTYzI91Jq1826MA8foPktFsaLac2OALKoR8w1/xZtcfytMdUvDHS0FZOV4tOuaD0sGjjVdU+qmDCqEwuMlAIkfL2vakWoh9HKA6G+mYyiWclaTVl029TTbSmHCvTusJ+mm7m18kuZGyGYEdhBYR11EgIMVTUmy/wSXvWEAa0JRw6s6FfBWImFgv1a9MpbJt5DsZ48lL4YL6UjEWM1kBUyafW0e1t+0wRZbdn6GyhvFjX0N+qx0O4X0XfjEVpu19+KX8t0QWhJXt/UY5W+o4As6pi3+bzXQFaqTayi9bDI/7Bz50b5gVPftIbSf9YyQNkIvrgrZrmIBRIpbZkyxyhjHqMSGkCF5UHsNiIQ78XUNyVObNvklT8lz6y4KQeL2LxSwKrADOK3Y/frWwFBACQpxdcCWZQJXalZjy2rKLEjPpS+1QXjhrqTfvZIRcfLZ6xguXAKjViScvjK7E2QFdvbzXjNFtiALZCyAaSAnGpVSMkvTMNXCs5rotgNoSjx2YZmslKNfhZVTx/Qp94mbNRkhERklAGdHXSRxFJw8MhiLMxLQ441+XrAecpcSLUdlgdSapmZSAF/eXMofM8NRbkiqvVtXvlT8w3j12MqJC/PWPCPiO+q2S+YqM8OfpP2M70ogJApo3fdzKFzxe2+akwW3wlUIQrUd4xhvpX9LZlaEGMl0w+DvzLbdKu4mU6+UsBvgqy8Xm6+7xAtgOgQsZ4f2PA4XeAyp6iQ59uQPOs11OmXMQX0pGwsrQGySDP2tuHGDrJS9aCy9HxQPkbHhbGU2rcp44Z+SxHHaOzARj20ZEXFbUyM2KfauItlKmLHTUx70a4ALLmwiV0b8nQQ82x5MUcwYurfmozNu1a8vHz1rUAW8U84hJuG29kr+hMWTsrwuDuSnTPEzvOWrHSTjhtcuVkpUw58S99z2xDFeda9WKOxMfVOEWEDrhDrwVRhCgEwhb2qi/6yuHJzL3TiDBDCMLVv+8raY9EKd8ZVj5vCu8wqyETEheNKTqIJytMHXdhpPGZUXyvL5V/cs9S+5fT427eTGJYnpk3aU5ymuLA99UYBZSn5DXzCUrr126VbGwolBfVHTWw499/fX3l+7f2vmEudZb8csx7wKdnOesKe8z4M5EeaLMgovpN2SQfsfpsoJQOoXVp8hm4XoG7Sx3eqGDdVhDOuesKNGNS94l8xr0lSNsuYjSUvvyJOoTEbZuxmWRTDk6Kb1OjtwlQxYWj7B3AF8+aDFsYnp/lY4J4qskllWFLrmDfuYvs5dtzkzQXmFSYMpCKQV77wfa30Y/0l+owS7YnpBtnPAlzL1RDGR5mXMCjMLcaG9M0Uj/KlgizaEgAD+wWYAiSRLiCQOsDmYNML3SnSNqCwZKWJS80K/CHbVRTeZYJCPiZTx1+t9s/ry9S+o16hZfbUNJrx/9ECTZC1kY0GFsXBp91mCw6gB5m7wtjzH7TJb1d9Ly5Z0SXoeQi+eDflj8+YIjzhnf/68HqtVbKtdbs9B9TBkglk+c/0oUAbf+PvELMQCiXF+pKF4QUXHRRl9X1Dg6wUsVojC2PshhC7+eYN85R2bBRkpbShGTcsWz+njBN/+5QxClkhVsyTUlfySWEKVK6UOub1De9j69YoyGL9mDp9oV0IaCTUumEY2zZ2sLv0ECsGfYZJCPoeHS5MPlDWksh1jZlwAHRzCw2QAGMk8xACXLFzirZGRwy2FXANICJP38q7zDsAtnBMLeYef52jh/aslIm8uSGI2QdYMUAgIUUBvlY/FDX/G+nr5re1W6AJsjbCESLQhPhPPgBLxj5nWG0vOH63FgzSmHPuN7smhBBI5YEsvtnk3262b/NAFoBsn2/dbYtjyTZXycKwiSV+/qiDUSOE4KtWF6VsmEWc+GI3iLxh1ahIRekXtcimtGMjIIvNBTFLLEPCrUw2p9iNP898QGr+9YgJ6Zuixon6OXbsxoKsrNuugAjEg7F9kzXGaS8YJt/0QRgvpW1UbzFr6KdxUMSQJYAKK/FYgR+6XVf3P3e/bFbz+RuQBThizZGx3liQBagGDAGyOJCSJuwpfhHfffddc9tDHRAbArYIgCx8E0pvz7fGD2C9fu6rbuHSNeYSSaEINitvvOetQ833rd8CTZDV+m28wXOQWBAxHYwQQSJBfvsskQ++fKCkQvvfZTFZKSBLYM6MOZrF381sQT/snPttkUoFWMRPAQexG1WtDkvZIPI6vpZZh9gNoaOBrFjDirQddcNiONfYq7FXWW1cSwk4dWOrdxNLGZd544T3gBbKkhdiQVbIjMESCTDk5VHtfQzA4tsU20+aI7TndXNeNQDHWDAHzccNrliTh7mH3UKUZ9bZu27mJh450F1ww2J3+cnDbK1JmVOW9rSHKywq5fZFfjBYPbfs7KbPWWrACVEi661c6Mi5NfmOO3hbKy+MF+VXaFSkTHsvLzN9pDntz4tcz26d3ehhvaKkAAYOF73pjjvvATfh6EFmkgFldD+gi7XP1+90x+7fz11Qdn8T9v/MR5eZTSyAL3pW1QJ5TbzycXs96RM7u0P3yHePc+19L7upVz/jJhw90I0fvX29Q7NNv2uCrDZt/tbJ3AdOAlRit0q+Af+hjyVAppL4DJOBmLJ+Fb8bERf6+aAPJnMSPlOWwmCpvCmbWXsDWbX0iFI2hCLc6qS0Y+xNpnB0p+h98S39xcbFLcCUUEu01uuU2dFMTawF7ayyFaG7F6YbY2stFWTR71OnL7LDSiMB5keOlPPSSRlr0l808y6r15lSOQFG0qyoL33LzFzob57JYbQfLxVkiSHz55apYpxxp5t++l62fvEbUCVgxzcyuQFgpZ7yd6j8pdOlNor1Z5jVpuFt100+dWMl2gmHbu8mfXLnmmBLAEruma45c6Q7dlS/FlmNPW+uu658E/GyU/dypBuGM654zBTnCQCnagAKMHbYlHst3uRP7mz/agWTfHz9TlO6Jyy4ZHQ0eMwbgxvyfRNkbcjW3oB5jfzW3ea2QKLBnp+fYXpaoahQ4Gv07j0rIkNfAT4PZGXpX4XPuGUy5DSs9q5zEz4ywBTbCehj+UwZ+lzXTNw7WnmZNFIW7PYGsih/tduG7Rlk1duOKSyWv4GkbkTVwGvKWKFvGmEJU/OKXRrymLXYthKLHJtvtXiwKYCOlJuAKQxOI30QlrmIOVXUrWiVLfXg4dcJhfsWboM8kEU8WKkJRw2sCmZ8cES8C09oyZTCIsFyKZDerZNx7tyjRdOO+e69btb8ZS2eAdYuO3XPFsxYKsjy04VFO/3oQY0O1zb5vgmy2qTZWz9TMUSAp8kf38lu+xF8Fom/fX2qsRc8aEDMZ5SKAFncJLzoxiV2DZ7FGJ0KO5mUldthubhVSN6cEMk/1nBqymZWLzjwe6tIcaHSzbq5VsSGkDLKWrsdUzZWyu2DiZSyqc5sPmxCfkgtA982MmaKvKZf2ehyblHGjpuUsVEtrsS5YpdS0oxl3NobyEqpY0xcsWOsfSkhvHFra3kAsnxwBODxWSof8JgnkO/u3wIQhSxXZV4N6uHm/vAfemU8zwJZig8wkpgxBWQh+pRoEfEn5euooQmyOmrP5ZTbZ4hgjwA54a3CUN9Kt/v8W4ZFgiwzrDhuN1NyJ5T8Ge5kv9HJglXjujTxYLRCe15ZVU7ZgBvZMJV3a4CsLCOlsZtlUZtQa7djKsAJLwbEtoc/RrL6OzWdVNMQfv6pecUuRbXEta2Vp182DkuIZGWOILbcfrxYkCUffvXkEX4T2zYC6IzZQX22WI9ZRxQMA03gN2NVpkOYRz6rx9+IvH0gSrrojOlZrD9Dvz5ZInGBLEAJOkwX/XlxC4ZJIjoA1JAvz66I4QBNITvls1yIEf20QlGfD7IQ6U35/dPuylnPV4pL2qSx6JU1UeJCdLcOm3Kflc8unlwyej1dsSLGw4ZKowmyNlRLt0E+EhEqa8DWheN2q5REoEp6WD7oksiwCJAFWFJeLDjmfHX+crtd6Ns14lSHcjxiTkI1RXu/KVPAQew1+Fpd1Rogi/zqBRUxNrdihl5KO9YLVmM3OZXX10FC5wZRWMqJPxSnKN1YkZris+neelbJiGRKaI2xkgeqU9s4pT7E9U1qpH7rx0/pg0Zus9YLesmTtuRGIbcJmWf0P30KsOJmoW6qMndho2WWgb8njR1kc5o0fKOkrHHoGMLU+kANm2QpIWts+yBLzM+Uq592/FMIQVCWGG5ZoMAAACAASURBVA6Qgy4UQSySWXM/847K/Lt18v4VxXUfZL3z+4/Yd6TBc81XgBlpSScLJfbLv7RXZpX99LL0xFLaqT3EbYKs9tALrVQG6VspeZlY0N8CYb54MNTdygJZTLiSsb3+ZqVXoshaJhxYXEZ+8y5jqrLscVEm/6YhizkK+qEh07CpUhiSIkBWChhhYeYmVSww8MsXu1kWUSfaNKVejeQZWy/1sy9KTdVfqbY51+P0OPZ2nz8+U27RxS4BeTpZKYr9sXn68Rp1LaS0UsYBzB2h5Hy+pPgu3ShfGd5nnmY99rob2r+re/H1vxnYASin5CmQxfqDqQjWrYuO39V97IKSxXdYKNJjLaOfuTXIM8w+0EewU6cfsaPNK0CaAJXsavm3DFNtZoW3CtWmIciCCYIRAvAQADbjD92+AnQAPQAdFNvRyar0jadj5bNcvrgP/awFPznEGKYskHXiJQ9X2CyxUVJk98FbOAZ9PTDKO/lTOzvyzVK4r2f8tsU3TZDVFq2+gfL0DX/axPQstoesFe4QZj+23Fws2MJVNv/ggyxEe7BMsmeFuG/07r1agCwMA158w5KKSQYf2PlpofQOuFOQ5Xj+t9Pyd/aL1suKFT00Ag5UzlQwwndTpi+M7nGBitgNoYg6bUiQlQpwYA9gkaTgG9sueYxPajloo3qB1pWzXzTxEAYzMTMgRozNFbtUsSFLDyf8NnYuxOaZFa/e26V+WrH9yDdiTmGQsFeFsVHYoZfe+Lv73d0vW7sKeLF2YUh08dK3SiYeps0zO1eElDwFsgBRGBjFeTUgwe9HgBTmG1gTMPfwsxN3c/92yaMVA6YY0cVmFyCPshAPEyKMZW4i+iLEFP29akA7BFkwT5IKAKimnznSjT3vgYoIEXaJW4GAMTFGV8x83p300xKrlnUD0Bcjio0KQZafhq3l393fxJHk0+vEWyztLD0rXw+M7wBWurXoM2eNjN22+LYJstqi1TdQnr419tA0g8R3KD2ykMjSOnpbcqKKkjwLmpiqsNghyArfw3QRx2ejfFMOYtAAVtjKYoFMBVjkGbuxFAFIUkEWp1iueseyWdLPOvHS+WbcMC8UUacNCbLIKxXg+HpRxoiefW+uo98Ycwep5aDseUxSXn/571NtdsWAm9i5kFLOMG6eId2YtFNumgKyWKMQ1Wl9kj9B6UCZJ4syy7VT3y7umVfWGCiG/ZTuWD0gyzcwCmBjbdyqy2ZlAPdwSWy4dI2BrF9/cZj72PnzKgZMxZ4JZGm8Aa5CUw6xZasGtH2WSXaypBclMOSLAQE9kz65U+X2IIzUsssPdz4DlWWyIcwHAOWDLL4RSPMBlsZElkhT73wWC3tblFGiTn6HCvcx46w9xGmCrPbQC61YBlzsmO+twMWOLxbk+i2bF0wV5hbklicLRAHWmAC462Hz89kpqsHE4l0IrlpsLmX3OQYo/v39DnMTJWOC3c1CfezNwsrEPf7WqBYsApCkgiwW01QxF4vzu+860wfJC0XUaUODrHqAlq8XVasP2HwRxcTqT9Vjz6oIoJUqIort5xRdp7yxVet9o22QwtzE1j2vPrFAhnR8caEMjOomoCzaw2QxRwFZcgyNuNDXlyLPwWXfrYeUGbbr5i5dT8cvVvm9Wlv4LJHfDqHukw+iEBGa6sd9r7iBfbqYgrkPxHyRoNLM0pfKul2YBbDsQFy+AVntxmBol+uiPy8yNq6WDldev7f1+ybIauseaOX8JdrzfRiSJSYejHb/xE7rbUh6N+HIASZzR4QITS5gFRYZUEYgLd8XYa2qoS9mdrOOHGD/X3TDEjd94ohcHaysNGNP70Us1vWALMqcssCnDIki6pQKshrdYFW/VIDjA60sFohTPsYjYwGWypGqoB6KMFP6S3FTWCzzkPD9/aPq1VrjLKxjI7cuSSul74sa47GOqX2Q5etT+YcDRIHohwFqYaYYd1obfF1A+gOn0ehkoaPJGKbvzbfs6f9Q/I4tW622CE04VAMmPpBBJAiwuvzUvSo3+HxleYyLIqoj+GJADtrTz9zHnocgC8CGaDK8sRgDsgCLpCcxp8qnvOqZa239TRNktXUPbAT5cxrKU1BvzWrGbixFLNYpivb+zb967eHktVsRdUoFWfXeLsyqSyrAkV4UTFAoUq12mzCvDXkfu8kprUZARgpQJ7+U9o5lRGLaJC9OI2MvpQ3qcdCdVfbYdUIgy7cc76fnm2DwLc0Th799Xavwb+KwFqAi4Zt6iC1blk09m7+eNXX+rsX8AGQGf2lWRYUhy4SDr8+FCPDYUX0rZh9Cswo+yAJgPfDDA6uaXMhisgB5V816wX1sv752YzFk0yhfW+4vefMg730TZOW1UPN9u2+B2AUqTxk6tqKxzFmYX2vcNutIJhyqtW8qwPE3d0SxKCaPHtqzIbtNsbpefh2qWevPG0eIlGLd2KT2b6poWv4GqQvAMWWMNgI0Uw4rRc3b2HVCICuvH4t8H1u2aoDbB1k+y1StjL7+E9KKEMiYPu+XZtnnvD90WC/HN4RQV0sgKw9g8a1AFiwX5URUqduPvt6Vb4yU51iaD/0qFtn+rZlWE2S1Zut2sLTZaFAgZcPSVemwCmwO6Ez5Ihn8hxGf/7nuXE2nitMbefgnOMQGUOfkiZPR8OSHxfq8ELtAFbFYN7o5xJY1r856X0Sd7CT82HK7fh4TUpiVmPTqYfmKLgPlTOlb1SuVzUkRk6WICVWelH6EIZLzZL+fUkBvIyYd6j2sxIyprDixc6/WLU4ZIhVIZi0D2CIGlNFR3uEsWYF3gFdfET80SBrb5tXGva+TFeMXkLKFQCZULA9tbPFNli6VQFaMZfZqVulJ227AX/GhSrv5+mNYq+cGZEcMTZDVEXutlcpsCzQe7LfczF14/K7m3NQPem+n6+N3tVeIbABmC6Z90F0x+0U3sXxlGUVQH0yxke5z9j1u+ap1bvkvRtu3gDKesZl86v393Nm/f2a9mt169j65ftFiF88iAEnKJpaVX8r3Md1cRJ3aGmSRfwr4IH6WlfyY9sqLU4+4rZoIJ8yrNAfutYNETKgHSKaMr2q3FVP7ol4xbXsFWbXmFICKwJrHYRJzEaxjdlDcfWt7NvbCeaajBXBC73X6GcMd9stobwyRLrv0EHfiL+ZXTEuQXuy4qzUmBGBiQRb5hvpZodNmX2xI/CzRYizI8sWA/viH0TpmVL/1bGGF+lnVHFTHzKW2jNMEWW3Z+u0sb4EoXZM2y8VlsCSQxPXlGd/e1zY5ABZ2ay47eZg74ZDt3JRrFtg1awWeXfDZXS3uGb9+0l1007POB02mFLp4hS1IYr+UxrIyEItRYu5IIMuA6S8es3YrImwsIMsW/Gnz3HVzXo1ulnotsedlgMkNmTHJiyvA59vyqvZNiv6ZucAqG+GMKYPipIgLa23YsXOKfLP8RMaUOQVkYVeK9YPbutgdw2sEAAawwm0/nwFnDHFAxGYfRkn5hnUktk615pQ8D6B3xfpIHrBW/A3IYp18aPFK+03emJV4dcVa99s7XrIy8H7sfn3djPnL3OWnDKvob8WOjWp9JvGeiX9P2D3aeGcIZEIQ5VturwbeBLLybgBSRuKSJzawRgzqYbpetcSAvqX5rNuOMeOsreM0QVZb90A7yl8gi0Vp/MH93Zjvz7HN5p3fHF4BSXO/j+f37pW/BbCohgASQGrWY8sNcCFGJA4Mmc+AKa7/vZ8GecaGIhbP2LxSmIJqi3U9LmKqla+tQBYbC4YW2ewwBgloZLPjRI4Yiv8RRbEJsRnp5M6YsNN/wOYgSqlHbFiPgdC8vk7pY6XFJsvcqHYokDsV/o8JsexYmFbsXOC7WiArtS9i7JKFZU0BWaxJF9/0nJt41AB3/M8edddNHO4WvLLGxpmBnaWlcfbqir+7lX97x8DLqCE93M2PLCsUZFEH2hhTNqxtg7bpYmOffsecw7iDt7WDAmvdlOkLKoZTAVyIDKkHZQMw+gZJY3Xhat3srfcCEt8BppjTKJ6HgfcAo6zbgsRNzTc1PmXTN9XKEDOn2ipOE2S1Vcu3w3wFsgA+nE4BRiwmbKT6PbjPFm7ScUPclD8usIUCtor4IcjitCmWC+fULNrERccKkNbr5Fn2GxbLDwJfGzPIKrXVwiRL8NWGSyM6MX6aKcCCzZmAXsmx+/UxfS42u+WXHmJiPzYcNhp+Y2OI3zzbvtf73CU3P+cuHrerm/DrJ901pw+3DctnbFKYGJU/VTk8ZurFim/8tGoxaynpNQKcU0BWnnHTlL6oR3wbC7LoX4A7awiiOQ5+MH2I6BhjrCeyxv650f3dr2a94CaPHVJhizHDIDc4MQZ+w/b3XfhQT+lT8Zt/KgNjgXx0e5By6VvKjRkcgRLe+TcMY+dfqg5gzFhvxmndFmiCrNZt3w6VukAWIr6p1yywheyBcw+osFZs6AAn3mNFGR2sk34x3xY52CvAFOBBC4jAGnoofMtiZNaOPz7EHXfhPHsGZb6hQBb5NOpsNnYxJK+8zbIIw5FFLbop9RLIQuwJiAJs67LERTeWRDq8g1kYf/C2Zg0bcP6Fw3dw/33nS/YeJguxCm5mOOXL4CPtlio25JuibHdpLLI5AlhiDML64zfrxmGK4VHz2Vn2jVfP4pECsmLmQoroNBXwx4IsxjhAqQRQ8H3arQJ01EZiOiSSe+S5le6gXUviO5lUiG0bzVvGMIw8YxTXPLBNctcD0IKp4jmGVcfu28fGIEFK7qyF9CdrpW7BhulIx8sOtREXT4qa7/WMreY39bVAE2TV124b5VcCWaqcbRhnDLeFasz35rhOnTo5bt5MPg5XOSVHrfqGBZZn0snKEiMSB/bK198qQlyYouMUs7HU6twUMJIHsupx6xKWrahFN4VZE8gCHLH5oegrOzbcLoV54N2DS1a4zx3a393yyHID2LCW5APwuvK2lyp6K4gPEfv5ACfGdY7fFkUYCA3btt7+CUWYKSYbGu3PWCARe+BIVYKPVdZPmUeNton6NdZ5tuYtINAX2wp0wQBK3A2AIx5rG8waQAtgClCGzScgCaBfZLCUgwi/YTelk2quxQoAWTMffc1dNfN5d8EJu1d0nRD1XfSXRW7yJ3dZb2lDFCcRHN+aAv+wXlHmEgC2i5euMU8dvl4V+V1338tu/KE7tMiP51n6V9WebyybbBNkbSw9WUA9BJgAUkwGTnECQSwCMFLmt6ws4gN8cZsQRot4mGBgEw2BE0UbedY9RvPzrZTceQZTID0v4tUjLkwBCD7IovwCA2zSgIO8kLI5xIixUjexsHz16MJk1TGlDdlkxBjofzYbiVEqYGnVOrfirXVux95bmG4Kp3WJUojDWKI9/Vuo+rYegNOI3aZq/V5POUhL/ZLSv/Uqu/tlLxpkkXZKmrF+DVPMZRQFsmKZM4EswBKsKwHgDGPFOEfXkMOElOoFxo6b9rC51MEvIwdU1lEdRPmfAwmic4Ex2nXkwO4GzGLXlay2OOPy+WYhHbAim1OXfWm4O6EMcgBPh333Hnfrdw9wh+7RuzJcrpj5nDvpknluwlGD3IUnDnNTfv+Um3L1U/Z+8qd2WQ+UjZl8t5sx5f2V7xUf8EZ8hbE/nGMgy39OuSgDphgoG4HyTrziMSvz9K+NdDfftcT136ar27JLSay6dffN3YNPvOb69trCDRvcyw3qX3IE3tFCE2R1tB5rxfIKZAkIAYJYEPS3xIOAB0R+6GkBvsLbhVn6VKZIe/od5seL9LQ586yTc2YCgmetDbIklpLOkN+cMYAldjG0hWrs4MoiXavb6hGPKb1Y5iBv2KSArEbZwLyy6H09AKfem261ypQClPx06Bs23tZWdvfzjGV1UwBdiriTssQq7ceCHuYRbJCAPH1MmQDuhDfWrDOnzeg8CczrtqFvtT02P4EsucQhf/KEeQI80Z/oiDFnYKSUrtYP/kZMiIj8mH36lNQkykryuhzCOgLbRX9x+Jw0dlDdTBbgB/+zBAyCAngEsHgmMGR2rMogyay+nzrDvuGZOWP2QBbPSUOAiL9Hnnm73VwUUDM7W1fMbwGmrr33ZXfceXPs5uCM7x5gh3UBLPIU+OP3cefNdQBAxX3kqdfcmyv/7nbo19W98+67btELK6x8Q7bv4QZs281t3f19sUtHu4rXBFntqjvatjCmwPzrJ01PSnpVmGnAJpbYBplt+PlJQ90XLnu8BWuFfgH2Y0Jl9n9smiU2TDpdPBdDppuHrQ2yarVwnniPb1NAVqyOSupNrnAjz2KCUkdSvSBLir3k5/9Ozb9a/NhbV/73rXHjMEVxvZ66x7CeMenG9mPMWPfzS6k/YAi2s1ZIZbIYB4AS2CUuWFBP5iI39Li5CrvEbVcDDWfvYz4FzVZV2WYVz+sBWTBZzC/qbzdHOzkTA8I+8YwykS71JU8ucSCWBHBN/O1TdtACIFp5zoLFL/kulJhQIkPAV4y4MMvFkJgjn73y217vzQTCJYe2ENn5N/0EsmC2Zs5f5h5a9KY7dv9+7rJTh9s3gDnEg3PPO8j+FkMmxoq09jnzdmOoiANwqwawYLV4h32s6V/fN2Zod9g4TZDVYbuuWXC1QL1MQ9iCLKIYCqwVUkBWykZWbx3aislik2QTWbh0jSn/snmwkbDp8E72i9g4pJQuhWDaUCwAz1CAZ5Nh80Ffi6vkKNOLdUzZ4NV3RSvCk26K2CxldqaMk7x0WwtkpR4E8to/ZR4BVBgnsEjS7QPokAZASvpO/E/gkAi4QjxHPB36YvvPZ7IEsgB35A8DyNgEFOtACciC3WWc8p55AeiSThZpUFYugHz9owPd7+9+2cqEbhaMG+M8tj2yxorAUSgOtIPPqrWu1wk3V4aND8RgnfYe3KOiT+mL/yYcPciN+e49BrQEosSYSbwYgiyBuQtOGOZOP3qQ5alvfNGh8kGPc8FPx+QN6Q7/vgmyOnwXvrcrgNiPxY5FuIiQJwqLXQwpS+rmGbsJ+PUsCmSl1AsgakYVyyyBrrWji+Lra1FOmE8WU+JwSwtAJVELmyF1BpixQRHYkHgm4Ka6popUW0MRvh7/hjFjsl6L6Vlpx4KsesSqsWlTrjy7YSnjDfEj44Y5Drih7FycQGeU8SaQBcjv1Mm5cQeVLlHg0xLxIWZGMEUTOhSv1jep89Y38WDAxrvRWIvp9d/FtkctkHXNmfu6hxa/6S768yJjkph3vt4Vyu8+c3TiJfPclTOfq7BOPsjaqmtnN/XqpwykCSAhXoTJIgDoCDBSvB+9Ry/7jbhyzB69zaQGcZQ/cQXwzMDp5LtNFSUUScbMl44WpwmyOlqPvYfLa9aUl6y0Ux9Kp/xfdGhLkJWq+2KgJFLvK6+dYhd5W2DPGmkiFDY1FHdlgBERCGJmQJSMLQLE0MNDRwVFYE75bJqc4tkEUCBmA2QTxXDptM/u6o4tsxCN3jisB0jktVM9emK10iyq/5RHCuuXN9azyp1i0qGWjmPKeJv9nX3durffseLYmFlV8rEqPS0xpNQd9oq0MZDL7VYCvxkLsYeYVJCVN2Zi3se2Ry2Q5ecjQOMDKZgmQBLsEe0YKq6HOlmkB3BDZEgQyGIu9+za2cFYoX8FyAJUAdhguQBWACh9C+NF3jyTQj3gjWfokpkD6LL+VkxbdbQ4TZDV0XqswPJO/d2TJls/7aOD3UML33QPLXrDjRuzo5v16Gtu1iOvuUmf3tVOMp/4wf3uKx8d7Ab12dJ99fJH3V+nfqBFKRa9stqN+tpt7pdfHuGO2X9b++ZDk+9yv/rS3m7E4B4Wl/T5ljiD+m5pzw6fdJcbP2YHy5OQ9R3Psc3Fps0G19ohj1WIXQwpZ5b+RF75U9gC0ipqk06pl0AWYhLEQohRpAMjZkr6KbqRhTiw1JcvlYw3Duhmm6TsapEGdWdjRL+G72G1fKCVosejdo65zJDXJ+H7evTEsvJojc08pWwwkjFuq/yyp6RfSycxdrzVM4eq9WcqyGI8AtpoIzmBlkNobF8RqAeHP8av/zeHjYtvetZ0swi02z9c8ZSU9gF+CrHtkQeyMJsAkJFJlZ7j/8+yWH7lP1VAlQBYqLiuv4kPkLJLT96NRF/0xy1E8gBcAbJC8eK1971cUXwnPeIBqhA/+uJEgUCU6cWOpc7H9h6/CbLaew+1Yvku/tNC9+M/L3RP/ewwB+Di99KrjnATL3vUvbFqrfvVV/a231fNeNY9/fPDbYJ8aNJdbu0fP9qiVIAlANKc80v6THxDWoCp+350sAG56+59ycDadz61q4G38G++C9PhGbez2JQ3VMizgp0CguoBQKkiqVjl+rz2i13kSUcgCwCFErJ0sGCsZqAnc9Y+ppOFGJCNTWJBgBaMlTYj9FLQw2ITox6IBBETAqgJvoFSlT/FCjnftIZZB9JNFV+G7c8mhpJ0KsjJ60fGD4rXMaEeJot0Y43o1hLZxo43fw6FltdhftV+fjvKMjy3DWWBvR7fhfQxLKvMN0w/fS9jcH37WVLAl96X/uaAgD4ibcz8OOzcuQ7/lgR+X/DZXVocIGLbg+/DfqtmSkE3/QBel39puCmao5gOc4Q4MdSp8kWLEz462A05dYYBKelNCWTxt5TgKY/EiUqf9V7iSo1D9gcpu0uni3cCWdwwfOC8g2KGbYeL0wRZHa7LiiswDNQuX7zV3f+jQ9zEyx91sx99zQDXx39wv2OSDey7pYGqP3xjP2OoYLhCkAU4u/hPC9z95x9ioEpx+OZzP37QHXvAdsZeEe+c3z9pzBb58e6qmc+5Q/bo7W6Z+gEDcoCzW6YeWGG/qGnsjaAiWoWND9BQK6SArDzl32r5pLAFRbEhKYu8QBaAhxO9xLa6kUq92ADZnCTKIW6fHpu77XtubhuVvmVDhM1CXws/cJzu9a5a+8QyEvo+ywp7o+MlFQyH+cWaOainnLFzpl6QlTJWqolsY9MQyNJliamfGOIee2G169ujs3vh9b+5pW+stSYS84K/wu5dNnOXzXrBHTG8l7tpXsl3IWAr1ryF5hTjEPUELmPwLaBY5dbhphrI4mAx5Iw7DRDJ1yFzhYMJdRITpv5NufgSC7IEYGCu5i1aYaBKdrQASvyNnSyBpJDZ0veh4vuyKz5cuTXogyx+Kw1fBEiex/1wjrFZAnwhwJK5h3rGe3v/pgmy2nsPtXL59v3qbANQACCUFhHd8RtGC2aJMHLwVu5HJw5bj8kSSDv/xD1M5EggvdF79HYXnLRHC8CFuBAwBgUNyPr4D+6z+AC5P35jPwN7AK5Bfbs40lNI0QGpt6m4EcRGLB9ntdJJYTDyWLFa+cTWuy1BVr3t3eh3qTfdyK9ewFurrPXqZxUpAgvLtyGYLPJMAbpZYslYRtIHWVxy6d29szto163spt7PTtzNQJTZz1qywthQgNff175b0v8pu3cSIxpbZs0pOXKX83LSQe8L3cGZj71uoIsDgm450i4hk8W4kxcMvkeXdNpNz1bMOaj/Ug5v1UBWaMJBokJEcb4FdnSnENkhrUDsJxAVMluypYWnD0w/6LbhO1cfZcXGCKosyfvGSAXOYKw4rMusQ5aY0Len1ei60F6/b4Ks9tozG6hcYpgAWICj6+972Q3o08WAz35lAIZoD9EhNLDPZAGyiHPaR4eYCJCwzfE3GlADZPkgDIYLyp7/P7b/tiZOBEyhpwV7Rjqj99zGXX/vSwbCpMuVAmpSmoyFFEYFcYCvG5GXRuxCTTr1MgV8G3vSb0txYV5bteZ7NkCU6lN8C4YMXMmXZkn5HrHItfcvNYOWGIe0A0AZfGOEV/7nxNwRX8Yxx5w71zb12CA9MUAaejtsxGL8pHeIYrfGpizpwwQwZhXXN4khW2mx44ayNnIISMkn6wZsLFsr+2G67EKbaH7QF/IPiLFPGK4jh/euKLz7TGoKMPQPLhx2ZKGdgxh/I9JGHA6IQ/xdC2QBMPnm0N23NqfVYmqnTl9oni5S/SpmrSuIBU3p/OhBFUOhsEeAIACWD4CkG0VcKb+jF8stPymoY/1dxkwRRSJGxGDpyK/dZm2PfhcBEFYyUDqsohyv5wAy1vszj93Jfek/H1nPQCpAjP0BG1lZrnZi51JHiNcEWR2hl1qxjBLvjTt0Bzd6z97ucz95qKI3pXdfOXpwC2YKnSwmCIHbKgCvX315hIEr6VqhHI/OF/HQ1YIVA8QxoQBWwwf1sDT5FpB1/b0vG4Mm5XlVuZ4bd2FzIUpA0ZqNCD95jRjv3FAgizpI16kWkMhT1I8dOrGbHun5OllyjAuDctIvHnOfH9Pf3fzwMrN7JRGPfBbKUjbxJnlK7dSTTQewwbsP7dnLffnKJ2xDwmZW9y02dWNH9TG2EWO2bE7yGJDi41AuX2Q8kr6UnhjjQra7ZO+L92ykes5mSV2wf4R4U8rOqQr5sseGCEomCaTozzvErgBIAsY2cURs/1+z0G5oAgTlXLu0qa2riJ9iwU+MaDxv7MTOhSwwF8u4FcXU1guyJGKUbhWAGkaK8QoI5+YiF3PkIopDz3VzS+AdEM93/E866CoCBtHJGjGgewudw1hmLwtk5fVTo+9r+RYE4On2YaP5bKzfN0HWxtqzkfViAvUZd5PpXUHdSkdLTJIU4v865QN24gcU8Q7xH8BMyvG/nvmcIw7v0LeCESNtsVISS44bs4PlAXCD/SJvABkATN8BuvzTTazoTFVmI2KjYuPU9e3I5siNFruxFLUYSmQRMiUs8Cz2jQBGv7IpizwgC/DDaZ4gUasYH/ROEKVITMLGw+aEIjwnadnEwlH46KE9K4rA1AUzEKTnAzR+s0kBeBC3+ArxKbosAojkr01RQMkHWVLAL4GwXc2SuP5nXNH2EkepDVPEPXwDwwGQAjBN+fgQN+GqJ41ZgNkAwCGGwl0MrBd1h5VBJLZo6VuVsU1bUG7+Byz69sryBnIROmEx4LKWJfsY3bEiQRbjYcY7UQAAIABJREFUMoZx9PNkfCGmZMzRx3LXQ7sjsqTd7RbiETuaPS4AOOJA+stXP2B+XXX7iwauCOGljljQmeIOKW8MNN9vmBZogqwN087tOhcA0GVfLplb2PkLt9hNQj+gCL946WozyXD4pDtNh+tjB2xr/ysoDqAKcEU6EhsSp/PH/1RhyFBwP+aAbQ1YIV6c9OndTKeL72C8UJoEvCnUWsw5kUPFA6YMVOERHvcXrRRi7RAVeXssK09Yn8VL3zKREkHiJdkGWr5qnZv9+HL3xuq33b8d2M9ttmknYz8AKiUx2RYVdyEyrxADZlnkS1bdV9jmMv2M4XbbjDS0GQFS/n975wEmVZG9/QOiKEGigOgyRAMqMCRF1yGYZRUExXU/V4JpV4URXfMKC+YEAup/d5W4u2YUDKCuwsygguQkSmZQokQB8+r3vKc5bU1xb3cPzhX0vvU8PEPfrlu36le3+759zqlTEFbot7lWMC+4NkSWLY3HylHE3MASAOsUBAQeRBAWrsjC+CB4YNGDOPCFZSYuZcyH7UFncTF4jTbBIuuwg5PZwV1LFh6UEDwm2m/491K1uCEVBWKrTKShj5msusMPALSJh7AmXe3bRDdYR7GxWw44yzkGXhBjuMdRMBYIVDsfIhAPeeOSigfmD/OAfpfE5yRMnKOPuCfcFBz+RxK8rA8qsFdjk+OE29U+xz/V8uxeM1NBvjergu06tk/l3rCFgIPLGklU8VkKKiUpOiP6imSzHgGKLN4SKm7McgT3nuWxKmk0QWbnTK9nZnuLk8EDLmpBFTZ+PFgGvLwy8FexPUTx0LB4i5/K0XcBWeA0HrLGAHXM0oPrmYUDf1HswY06+ALHwwC/pi1bNupYnioIN4g2uDzwsLAHnbuk3YQPLDw4DjcaVlPBfYm+QDBA6Nk+cq671vZos2B0XBcPwHF9m2j8ClwsvsiCOxNiBwLPLxgL2rCtV8DHf8i5MVR4mEOgQuzAGgfxggccVpFh3nCvgQ3GBYsdmOHauPcgyo47sry8t2SbCklXZKEfGhiNVVS7NzR2+4q23Pg/1LUNg8EYIvPwymWlZqUDdY7MVYk28H+zFOK8GpUO0vgjBGHbqky7lrHL/3ib9tmETnHjDzO9b/3PAwRfJotIMm2/pOphfjDf4AVrIaxOmG8IQlih8MMBgh952vZGJJVUP9GOiTXMNebT4gRLKgazpPo6asJSKVy/U/r3ypZxBYVSueJBMr5gtXRpV1dGvrZEBuWeKHmz1+nxuUu2yOHVy8mz/10unXKypMe5iRxiv/ZCkfVrn2GOLxICeCjbSiI8kPEAtbw8JX1B3xVlMVG2VxuuCwtApiLL3Hjuvm9702e4eyAa+pyVsMyYRQuCBoLLHggQUHhY4HrmLsR7r8zepPFdlkcIVirLLeSLLP/13vQ3TueYoIAILimxn4qfrfhMZ72K0xyU1Fij2Hi9pPo2YPgc2bbzG6lR5RB5a/qnMvDKFjLi1SXSvWNDyZ+9XmZ89Jms+ewLGd0vR17OK5T+l2dL++smyOTHEisU41AosuIwyxGOEQlKsTIx1QqRVRu/1NQMfvEtW3gNseDWDTvXbcuvgz4hvkx/EQa0GSEOtaZgxRiEB34lwwKCBw+sIviFDxeZJSWEOMKvZxT8usavaLNe4C+EicWCwHKG4v6ShcjCNSD4NPNyl3oyZsp6/RXc56wj1XplliwchwXnmtOPlPeWbJdSInJ+i+oqFPErHu0W92EMkeX2xwLK0Q4sUhi3WXowFliB+l1Qt0gg+R2d6so941cl69pmuxRZUd6l0bdtiUJtHz+LZbIr+4lFMd+4l/19AFHfFjnYe/barE3m3oVFDRYf3HcQ7lgwgM8VrGr4fFjuNtd6i/ZxbSy4QIJQtIl+uHF5yHmFfQ/xIwE/GGBxhEsPrnDc111b15Cx0zfqdS2OTz/Thx2sn/+oLIj2/VaSq/PwfQlWCNnIpEBkPfr8h5L/eEfJfXSqjLwjR0ZPWCqV1KJVKKP+miM97i5Q8TXomQXy8v2nU2RlApZ14k0AoubGUYt0JSHKrIdPlbkrP9ctclAgclr8ZYqMv62ldLpv5h6wvnuxYyJu65rJcie2ZNidY6v57iXCsx8+NXlOh37TpGDRZm17+LVNk+2f1n+ajO7TNLB9VHpnwEka89XrsXmaOM9tM8rZg2iBsIE1B1/e+BK2rOhYOAA3EI5fe8aR8vT7G1R0mCsPVge4M/BljaznFmdjq5PwAEBAuRXbqw1finiowNX07LT1yfMg+CyOB+3BHYYHjW3pgf8jTgv9dd1emfDBA88ejPawQx/MHeY/VO1hZglLE0HuO6VK+TLyw+4Nha2OPWwTQd6JrUcsi7frbnt26noZk79W33/88mN1j0S/rMSeavlr5W8XNhDU3/T5t9KxefU96ra64wM55ehK8uhlxxRp4sLB8+TCk2rK79sk4g/PuX+21KpcVue3f9f6KVHh2ihuv3JHL5Yh3Y+Wgo+2ysj8tbLzq/9pnQoHHyAtdm9Bhdc7vvqf/OfdtXL1ab+R3ru3cMHxv724XKYv2x463kzmLuo6mHvEicHthuB+uE7hnrX7xdy0tn3SsMuOkrEzErs6mGsarjz7gQAr8dqtX8uTeWvknKbV5Iuvv08uPLAUDvihgGuiLu5zixe0e8jyW0EY4QeA+znCdU14uYsdLN4RqSLsfQg5BM/bWHAuxoP7E32G6xGu9hs71pEReQh0r5DRiubSF00okl0d7eJz7Wddt8SefTrWk+s71k1mbUeOrMKNX2reKysQSibABvU4Vre1wZ6DyMaOgmta9nc7B6sFbxi1KJnl3Y5btnfLkWXH4S5s1qiaCiq4AD9cuVWWffK5/h+lWaOqMnfpFpm7dLPWW7Vuh+TPWS+DcxMbTMeh0JIVh1mOYIwDn18iA59fKv26NZJ+3RLb5IzJWyNjb26hVytz4etJoYNUEBBFED740MPK1OWBmSrGINBwDO0NeW2lTBrYJmmFQjtWD6Ks84m1VGihvdGTP5VBPRsnt+zp+uCsZPtoB6klcL1ql70pg3oelxSAEaAo0iSEDb7gIZRgmcIvaTwsbI8+WLLwxWvbbkDcIG4GQgr/TwSMLxFkth40cbWuaiuuhSnqMe4v7R//l/dl0Zpd2p16NQ6Rt//aooiggcg5/e5ZsnLjl9Kva32Z/OEWmfLxNjn1mMqS379VchgQLgPHrtDXef1aSs6xVfT/EFRvztss5cseIPMfaqNtl77kv8nzTj2mioy65rhAcQdB13f0YilX9oBkv9oOmKHXP6tpNW3zpekbQ1EeUbWsrNnytTQ+srwsfOhHYV3rT/mycfs30r1tbRn5px+T9u4vc2L9sB8biG+zgHyIBohTpOh4+PVCtQxBvLgrPC1PmGVat/YgniBe8LmBlck+FxB0sDK1b1xVtu7CZuPV5fH/rpHvvv9eLU3WD/xVYdylnl4zlciya6K+pdgwkWWudogsLFrAjyLUseM4BkF3ylGV5KZnlkm9ww7WhRzpVgFD8KC4CUXdvQRN3FjCUMuc7iYQ7dS6poyfviG5WTM8DLaHIfJR+clE7ZqucArboidMZO1v993+2B+KrP1xVn4hfYKQMpHlCilYkIJEFixYKBBkEEUQWBBcZvl6pEfjpFXLENwwcpFayQb3aiwddufaGnFd0yJuRRN81j4sbQ2vmaTCatwH62W5lxIiSrwQWSh4cOCLOTurolpqzJ0HqxXcdhefVFP+8c4arWvBt/Z/iKwhlx2ly/rxMClOstQox7a/te2KrCChBevUrBWf64PmnTtbyGuzNknu6I/VavT5yA7J4Zj4aVH/UJlxT+IX9rA3PtG6KL3PrqPWJ5T6fd7VubQSJO4gsK765yK1Utm1IeJgUYO4evLqxlK7clkZ+sZqaXtsVRk8oVDbbHxEeTnmiPLadLOsQ+WBV1bKrq//J0O6H6PWLBODrujb3+YE/YFVB7mgbv5dlnz17fdqqcUPBQgiS3kA6ydWdNpelrbAwj4faAeWvdkrd0jOMVg1XEHbcd3pNnaIGogrV+jgRwvaRrtH1y4nz03bkOBap6K69NsfW0Vd+vbZci1YtqIUgslWcNpnuWalg2Txui9U0EEkwlLnpvnQhRRZFdWahv7iWulSrdief+ifu+2MCRscx1Y2+DFqoqpt46qaINTP0o66QcdwHIlD8V1roipIZNk1O7WqqYlCrVBk7f0njSJr79nF/swgkYUvgmVPtJfq3d/aw5JlbsKWN02RJlmHqrVp7M0t1aUHVxpcerBCwRWJAksULFb4YkC6CIgpmMnxiw2WsWVPdND4LTvHRBbOhQUMubpMBAZNFh5sFrBe3MmEy80yhbvnWnZuHEO8Fb5w8asXBcILx/DgnbZsuxx8YGl933JDwRWBOC2rZysH567aIc3qJpbvu2XcjI1av13jqsXtfrI+2h46sVAGXXaMtrW3xZbeZ9oG+j6vcIfknpOV9rph4zeRBavOi9M2qCCBdSm/f0sdBixZj05YLdefWydpbarYY5LWe7rPCUkXoB0zMYXzTr5zumzY/s0eVi+7JqxR7368TdtyhVaQwDJ3IUQSRJS5Ho21tdmldQ15sW/CJY7S8+8fqjAza5aJRlx74q2JzYaLU/IWbcnoXjERaVaQ4lwDdc21i5gkFAgdCCwUE1v21973Y7Hw/vxPdkqdaok2rF33fDtue13iGvZZwns43rDWIVK6VCn55rvv9ceMbTbvrv611AlwOeKz6maKx+cZn3PU0fjH3bFd+IzCFYkCoWbZ99H+j+7uhBi3la1hHE0UKYvyB+oWNvhrIgjHJ/3tRM3e/lNEli+q/NfwFlTt8aOlFvsb2j1gIsv6Udx7Is71KbLiPPs/cexBIgsm6mb1Kqm1yuKizMplIqtD/2lSr0Y5yVu4SV15eB+CCPUrlTtQN6vGa7geIbDglkQ5v1VNeemWlknLV1D7NiSzlpkQ0y/pXd/JDWM+lnGaKLXoNij6RRgQ09Pn3Czp3KrGHqR6PrFAH4C552bJ4O5F43jcyqPy1kiv/1uYeNiULyNbRhTNQZZuCiBGujw8J+HquKihuomsVOn5jsaHqDBrVVMfZoNS9CXoWgNeWCYDXlwuI/58vPRod0Rod/CAhoUwrI6NE4IPgjBVPyCamt/yfvIB1O/CBqHtGme02++iBkVEgokTWHpQzPLkCi1/QGa1MkHjugqXD/2tijFzEyJNwtS7WhdxB7rXPKzSgXL96MXqvoN1bMSfjpNef/+wiAUrKE7M71OYyILYa3LTVBVycHcGuTTT3T+6AffEQhkyoVDFT4+2tWXEn45PeVr2rVP1B9CKYTnFSmWAewTiAD8O/II2wQIWmE4tE7ndULekUyVAZCFO77K2tfUzk2n7OG/gi8sF92JQ/9Nx/invY9sabNRsm1zDZYgff10emlXkmG190+FvHyjH4lqy0oks6wfazl+0Rfc3RNwXCkXW3s8wRdbes4v9mWHuQliZUMJEkLkHYZVCXBUKAty3f/GtntPlgVl6bNLAk9R6hWDM3I715PLH5yVdjKnckTjXFXY2URBW9a7Lzyjrs53TqWUNefmm7CJz/eiEQrlhtysJb7z0l+xAIYb3TMRYA98/d1bG9w1+NUOMmCDUBKePtU1afkpf/OYebUEEFccqZUINwgjjCLNeYBx5i7bKZCeWyb24KyZxPGycGAvG5Lrcwvj5beqDxbm+K3jgTkNQ+YjJa5IWrQtPrCn3jlsh3drUSrr7UGfYG6vVNbfw4ZOTgspewxL1h6ELdGgQb8s2fJE8F8f8a5ogw3s3d6orD45fpefC9fg8gqwd4Q6LGeLBJnhWqDCRhXbc9vHajyezOTCrqb0G36ETV8uo/DXJnEt4T7f0Gf6jq9S/gTTz+OWT9DDEGERZJmVU/lrp9feF2v6kfq32ECqlL3mrSDOoh3sNdTMRQhgffqzgx0AqEfToxEK5Yczi5LUyEZX6Obt1apJT55Y10ootG2+mjHr+30IZP3NjIBuLg4KoQdA5XIZggs2X7Zi/ibO5FU0Y2fsYeJi7MJ3IQmA8NpJGYDw2dXaD4imyMvkUBNehyNp7drE+E6ZluP1geYJYgtsO4grWKsRRDX19ZajIAji4ASGaTIihvQZ/niRVKhwoW3d+K7MeztE2IbLyFm5RwQUhVqpUQry5IivIXRgksnBdWEZgHbIlyoiHSLXVBiwy15+bWCmD4gsffXCVLyOzHzg5UKDg132HATOS5xdHZLUfMEN/UVrxrU31ritQi4NfIJgm9WudkRvOLEpoI0hQWtsQlmPy1+g4g0qm4+w7+mO1qljpf2EDtdD5xecMC+mcB04uMiZf8KANCwyHaLr6dAivRFyVWalgHWrQ593ksTZ3Ti8SSG5t4vxNO7/V92BFwupEFNdFOWP5dln0aSLwHvVfvSVbrZuPvFa4hxsRdSxo3m3PbdN3F+I9rEJsN/DHFbqum9NlVuXySRn/eHjpxmYCIRFU+o75WIZMXK1vQcwMuuzotC5GWEIHjF2ebC5IaPkiyyrjGuhPOtek3l93zZRJd7ZM2Z9xMzdKl0fmJvvS9tgqMrnfj4scgsbcfuAMyd/t0rf3U13HZYT6qYQWRCv6g/6jBLHBRs4QVHDF9R31kX6mwWPlxi/UWgXBE2a5CgpU3xuRZa5CfM5WPtFeVyJCcJnLkCIr8OOS0UGKrIwwsZJPACIHH0gEuSPAHMHpiKUylyBSOMC1h8D2MMGDWCykZ4BLDyXIwuWKLAtoR30EtptAM9egG5MVdk1/HO5D3ywlcGchDiMo1skXPtYe6k4KsPJkKj78fvnWsiC3ZFhf9AGZgdDy++Zbitw+mVXJXIE+G78tiDE/jsyv0zSrosx5MFi0+WMDW/+avshCugWs2ENg+Ou3ZOsqQRM2FjyOMZkQg6ixFX62qtDisxD39Mmmr3T1Ih54K4Ymlr37wfY45osjWMNuf2aZCnK4Ef95VWONwwqzWKWyZKF9C7aH+3L939sGfhmFiRi/MkTHyD8fHypqfMGRGPuPKVX2uE89yxHex7xC2JiFyrWOBXU+zPrl1s1UZFk9OzedyPIFYjrRBIvU6IJE2hArutl2gHVQFwAMnJHMhWf19cfMjT9uG2YCBoLGUiigbu65dWVwz8ZFUi34qwttBeJPtWSZRcyu6b/2RRbexw/VTPNpxfkJSpEV59kv4bG7SUHdhKA/5TJ+wtJMkpPa9VLtHm913Id5KpGB+r7wwcMEwdtWfKsXjvvCAjFZ6YLDfStOmBjx+45AY1hSrKRzAfrjwXlhljZ3HJmM0xdFcBPW752fdH1CoMP1F2TB8PsVZu0Ki8lyLUVBIstccBBAtgLQRBQE0pX/WKSWKAuov/f3jZK5qoJElp9mARxhMTvtrllJoYXVjHsrsizgPcjSZXOdTmR1z6mt40m3SCLIqvP9M2cGfoSDxJMvsJKfswBrkdtoOqFl4kn3c2xZQ3BPBBVfZKUSiXBBwk3ollSiLExgQVD6LswwgRXEx125Z7mxVOxd20QQh1Xvmslq3cKqQBNZCIKHwIHYwfecuyoxnSVr5LVNZMjrqzR/oH7mXzg3abl66aYWUrBoi14H7yu/J9onY7JwXRzHNc269lO+3+NwLkVWHGaZYwwlkKnI8kUCvuhHXnOCZN/yfhGXnW/B8UVWkEXG71z2ze8XEW8rHssJFCNBfffdcRB0I/58QmDMWJC7MUhABYlFfxzpxulbpsLisDIVmOiTiRaIqkGvF6pg8mOWgkSWm54B7fir9dxgeN89564uvK1TPen4wJxkYLq5FG0+Lcje0jbcPXaFWsZ8sZTOkmUWuuKKLN1Ium1tXcGZzh2XSqzNvr9NaBwU5h3CHm46XMO1YLn3tS/eIPp8i1A6oeUKybA++SJLRUSISEQwvvsjSWMeQ4L9gwRWmKAME1gYM6yIfvHTI5irztI22Pt4nffhFg2It4IfK/27NVIxZiWdyLJ6EGY4F9yxqlAXLdU9VN2EsIyhHYQrIEYLLk0LXdC9HlvXku7tjtAVjyypCVBk8Q7ZLwmYFUq3ediwS5rVT2x0bGXuim3JY6iDYtmNAzei3vCF1K1ZLnm+1clUZF3w0BwNXEXBlwzcXHio2Oo/axjHILTMWpVOfPjwfStOqlV/bt9da48fMK4PGi/gXn8xX1ewx9zD+hUUd+WPw6+Xapx+f1KtyHTHBM6T+7cOTF+Bjps4cS1SyIflBpsHiSyc6yYVDYpzMoGEtl+7OeF6dK9pgscEEPInrdvtynOToJrA+inuwr0RWf27Ngi19oR94P14JquXaXB3qi8SX2Qh5gnlgkfm7hFLFnY9V2QhpgyxXH7JVGQFuQnD4rCiFFjoPwQMVjwjFgoF300QU51b19TXeB/jggUKxWK0sBjI6rgcII56Pj5fFwvZ6kC8jzxZaBuCLLdj3eT3JSxTuAbS5Lj14boc8vpKdVmiP5pKp1VNaXdc1ZTbqKW6D+L4HkVWHGd9Pxhz6Y5jZcWIc2Tbrm9kwH8+kpfvbCM9B82UTm1qS+c2tSX7urf1L0regk0y+f6cZK/zFnwmHW4tkNnDTlOh1fef8yR/wSZ9jfLouGUy8OlFsmLkOfpl0P7WAv2La+iX1j/nydwV27XNTESWLyB895UvjLDCD+JI++4FvqeyZPnWMjdGLChPVpjIClrB54sst8+2dNwAB1nO/HGgriuWwsaZboWkeyv6YsysaunyZKENV8y4bYaJLHPBhcU5ue4+5MFaPqRoTJaJLNRzg+dhVbMs836f9tZdmInIChIx6VyD/tdAkJhAnXQrEjP5OgnrH1x2eM9ffHL9OVm6ws9deei7RIPEmP546DOlSJd8S1aQEMs9p44M9rZUQiNRC6xM2Pl1LHN+cc/d2/OKex3WL0qAIot3xD4hcMFdU6XtCYfJdoispz+S71/vKlW6vSJzhp0uo99eJeOmrpU5j52ugmn8tLVJkYVfYs17vy19zm8k13duKBBcaKtujXLSrslhMviqpjLgP4u0zZf+2kaPVe32il4Losrq4zqwbGUislz3XSbxUQBqAqE4IstyQtmEwKX2ysyNAvER5MYLElm4Xq8nFhZJkYD2fDemey7EEixytlIx6Fq+xc76aKLRt4zZcT+FRap0F677EpzRL+QuQttBgfRufJS/Ys/6ZyLr+2fOKHKfWyqHVC44rOwzd6DVCxJK1hasWUcdXk63zgkSfUGrIdGpknAXloTIqtd7ihRu2nO1KvqYakViJg/vVP0LE1r+NYPSQATl8vLr+SLLdxOGuf0sTYN744TVDRNkYS7CffKly4vuEwIUWfsEOy866u1CGT91rZqv8xd8JoOubKri6uU7T5b6vSZK/z8cK7mdGwncgrB0mSULAsq1bNXrOVH6/7/G0qx+JbVYjezbUubhnKc/kk4n1Zbup2dJl7unqiVry/PnC+rDQobjsIKlE1m+uAh62GM2fZFhVqhMRZaboBPtwVqGL3k3RYNvYXL7joSpWMkJUeMWxFmMvOb4IgHPsHRV7fVOshoE0fgZG5OpFTTY9bEfLYeo6IslO9mt6+btQpvYGsa9TqrVhH77EHpuLrKg1Ztw6WFvwBMbVkqmWPA/WciavuPL7+ShS4/aY19D2zg61acRgfCod9Th5TVfFgTVknW75AlvQ2r0pf1xVTW4/JrhH+lfP7M7Yr0WfrKzyIbTuDbaXLPlK91ix90M2voFsXff+JXJPgT113d/FdfFF2Tdca+TSiwgfQT2DkQC0LDUEOlEYJCr0nffBQX3+3mw0rkL/Txa+gMkJOYsSGTBwoa0FkElyOqVSpymewqsWr9Lf4Q2bZBwVeM1St1a5ZP/r1zhQJm/Yps0qV9Z/1qpVP5AqVT+oGT9/HkbpG3ThPtx3vKt+h7aQcF7uEblCon6LCVLgCKrZHmytQwJrNrwhYoplO6nZam1CsInq0Z5GfNOofzwww/S/fS60qxBpSIiC27EerXKq5UKAqx573fU7ahWqVsLpN0J1VWEwbI1btpa6XxSbcEX0ZDxy9SdiPq4HsQd3IfpRJbvCgwLDPdddJpv5rEc8cVTmLsw6Drbd32r2dit+HmsUqVwwDkWnO+vZgxKHOr30xeTYZYsXMfchkEiy03+in4gf1c61yfahMhDHJwbmJzKCpbhbferreaLLDcmy7K+5y/aKn3OqRMohPzcT3CfWb4sQEvlMswkViqVyIIwQi4p9NMtvgsvbAWlKyiDVjyaJctPOqrfPTm1dccGy4rvWsbCLGwQ/BBPfhLVIFGGa6QSZqluyIFjFsiwlxbL0n+frwKoxdUTpW7N8jJ2YI7c8MQsPda2aQ05/cZ35O1HTpOBoxdIwfyN0qRBFa3XtGEVyZ+7Qd4ZdLocePrTWgdCC+0Wrt8lw28+SS/vvver/YDsw4FRZO1D+HG/NKxK+DKAuOo1eKYKJ1iZIJZKIeP7bveexWzB4gW3H86DW7DH6VnJeKxBVzVRt+HKkefo39xODdVtOG/l9qS4Qnv58z+T0e8U6rUysWRBPLkrCCEUVgz7Meu6zWEqt5gvPsJiZVx3oQkSHDOh4Qu8dCIrLGjeDeJ301a47jo/OD0op5abKBUCCNv/WDExCfHWfsD0ZMxNWP4uPADhlrXYHMvHhb7asTArYtw/Rxh/kMiCNW3g2OVqEbUSltLAdxUiNxaC0ouI3JAkpr74CQogDxNZvrhz59K1AqWytEHswBplKyjD+uNfC7GIiMPCVlsm8PyAegitCx6eu4cbFSkbgrLVwyIHi5YfY5ZJ5nn/PoYYumvMAnlxQI5amhpdOl5ymtRQ0YT39IfUKUdKy6snyrdv/2EPwYQ6QSLrtBveltUbd8nSf3eiyPoZvjwosn4GyLxEMAEEusMCBYsVrFqIy0KBlcmEFN7vctdUPZZVo5yKKDfwHSIN1q3CjV/2kJDDAAAgAElEQVTIiL4tVXjh3JE3tJS5y7fLgKcXydbnz9c6cCuaiKtXs5zWT2fJQn/SrazzrUB4uCG9g5VMRRYEHQSJPdgs/QKEFrLO+5nRXbEURDhIEPquQle4uSLPdxn6DCCqkC7C3Jm4lrsfpGuxS8fP+u4LMojR81vVULdhJqkv9rfP2aqNX+h92fb46kW6pitmN36he3za/Q539tyV25PH3BPc4+OmrdPPDNrADxEreR9v3yPrum8Zsrq+e8zPF5VV/RBZOexU8UVJaAoCLwdW0MpGX2RBdGCbJnd7JetfUMLUdO5MVxwFiSzcz35APCxgWDFsq4bt+r5IBMcLHp6zR1b4sJQTxRVmYfft5Q9Ok/HvfaLWJ4gpWK+qVDxIxZFZsoorsrJqVlCxllWzvDxyTQttt3qnF9Q6Zu7E/e1z9EvvD0XWL30Gf8H9R3A7Hhi2QhDWqeRDY8FnMmTcsmQge27nhkXSOCCmC7FXOAduQ8R3QUShQLyhPgRY3vzPVFhhRWHT+pVVhOEBhTo4FzE7ZpFJlYw01XYwftoBd39B9CdTkYW6QRadsC1yXOuZJfdEG25qBn8lpO8qdOO8fJdgKqFk2e3dLYPcW9EXRb6lz12B6Z6XSaZ71H/shQ8lJ/twKVy3U7bv/FoqVSgrhet3SLvmtWXl2h1SueJB8sVX38nMjz6TJg2raR2UJo2qScGcdXpuk4ZVI/30PPrKcrlh+ELpfNLhMujy49WFjXLBvR/o35dvP1FGvbNaBjy7WFY+eYZkX58ncBGjLs5B6fvUAslbuFnmPNpOhVnz6/NkRJ9sGfLqCr2P8Q/tntnqcLnjuaLxeGGD8+OEfCuYiamgZJ3Y99B3k/kCKhORFdY3xDvBveaXoL74dcxt6Iss9BlpCrAtj1twLVik/ONhCUmDrG66Kftlx+yxx2NxhVkQD1ic4PIb8+YKFUBZtcqr+xBWK7zXtlnNpLswU0sW3ISj31yh7W7f+a26DNFWv+4nUGRF9G1AkRURWDb7yyCQiSULI/GtTDgGgYL8Mdi41kpQzFaQyEJ7+AWNPctgwXFde77QQFA7LEd+CXP7+YLQFVLuOUGB6G5fXYtcWAB/mDUtyPLkJ1kNc2em27MRHK66b4r06HiUDBw+W1o3Pky++uZ/KpqyDq8o/5q4VONVWh1XQ4aP/1guPbuhzF+2RQrX75RLz24kr75bKNdddFzkIitv4Sbp+9RC6d7hNzLgmcUyMjcxh32HL1TRBKsU3p987ylqwSrdabzknldfxn2wXrLrV5I+59WXC+6ZLnOGtFMh1f6O96RZvUNl8BUJKyletzu+mvS/5JiEtdUTEf79AvEA0e27q/3Vdm6Mk+9GDAqo90WWv22M9jVNxnfUgWAJWi1o4/DFE8bj7jloliU/i7vFZAWJJFj1RuevKRJ/FtR/60NY3FXYQoOgYHj0E0I3XYoNEz83PDFb5i/fqhYsWKEQWzXmzZUquuBGvLB/QUp3IaxUh3V+Uc8bOnaxCjOIrAv7T9F4r679ClRkbdv5rcav0qJVss8uiqyS5cnWIiJw06NT5Y4rWsir+av0QQpLxbwlm/Xvv15fIs8/kNj6A//fvvMbubTjUXLVXfny/ANnyPylm+WV/FXy1ytayJV35cuTd7aVbTu/kXuemiUzt5fJyJKFtn23IOKGYHkyN1mQJcw/B24/nIOHoute88/10zkEbS0TJhDRrhtwbivzwlyFsGDBRZn/4ZbkRrb60CtfRrANEEqYyPKvZdMfJLJ8dyDqBgWzB7Xpx2NNmbte6tSqIPOXbpHPtn0pLY89LHnnwbqVk11LXs5fJWVKl5JqlQ+WCoccqO/jnNXrd8qpzWpFdKf+2CxEFsTV4CuOlwvunS5j+jaXTnd/oKILLsT8hZtk/Afr5aXbWydF1ku3tZaBzy6WpvUO1f1AsUl6pxMTVi1YvCDOLOlupiIr1ZY6QXmlXGtVJi5DX0gEWYIyEVkYY6pVjL7IglDpO3pxkXgpWKZg9XKLm8LB76sJMxzHZwACa/BlR6fMkB8WEI84tqDM+kHCLN2ekOi/BaTPW7ZVhr60WJb9p5MGv/e77AR55b1PpWD+Bl1leNmZ9eWRa5rrDws/wB2WLxTEcvXv0URaXDVB62NFIQraGvLSYhVxWJE4/OY26kJkKTkCFFklx5ItRUig2y1vSU7z2vLv15fICY2qSZ8/nCB3/XOmiqujL3hGFr98iRSu26Ei6q0nfqd/UbIOr6DnXXzLWzJtTBc5psuz8ubjv5PHnlugoiv36RUZiyy051uJ3CFnsilyKkRuwtAgy5kvSFwXnC/SfGsYRA/2fXStbugv2vBjUtw+mrUpVSqKoJWHYUHqfjthCwl8QRZWL8Jb7ic3PeCZj2X0pE/UpQcLVffT6kh2bp50PqlWYnXrbnehWbPgCoSA6nRiLbVWwX0Iy5WKjw51pOeQOUmrFo6lElm2pQ5EQyqLie8q9K04mbgM/TaCRFaQFQmrB+HmvmFMQghYCUupEBRrhXPSWfBckQU3HgSfG9BvQgtpTLDgw3eHBt0IxUloivODMsynS++AuKs+XY7RVAtIuwCrFYLZYYmC8MI9BMFkqRhwHbwPkYS649/7VMXYnZedkEz78Mp7n0ifrsfokPA+LFdwIcIqRgvWT/7IBzZAkRUNV7ZawgRgobpn+GypVOEgFU6IwYGF6qHr28jdT81SYfXYcwtl246v5brfnyBnXfOafDCmiwqwP3Y8SuuiwPp1S49m8o+xH2k7n5WrUiyR5a82tGGGbRUTlCndRYOHDIKAsQ+Y/yvYj8/yhYYr+IKsaO5qQTw89Yt199ZAuC7ckEMmFCa7gzb6X9RA3DgrSxuRLt+X7+JLFajux2cF5cBCp/z4sTC3aQnfaiXWHEQWrE+wWiHWatI9p2h6EVcsIai9wx3vaZxVl/umq5VrZG5z7QPea3/7e0l3IuKz8hdu1nZ0J4MU7sJUGx27A8zEHYg8WO5qOT9uys9xlYnIcuO2fCuX3g+7t91x+xq2ahCrIFP9UPCTkQYJx7BrBt0MYXsThrkZcb0OA2fskaIiLP6sxG5ANrRfEKDI2i+mgZ1IRwBWqjOveU16//6EpJA68Y9j5YN/dZVuN78l57etq6Jp2LML5eG+bZJuQ7iHUOBivOruhPsQQgulcsWyMvbjL4slsvTht2qHNL/l/WSXIVjmOPsVumMJElmo365xlcQGq41TB1/7ViJXaKSyZAWJFLdfEIWdWtWQAS8s17xVEFhoG8VPJQGXoW8ZwzE3/1ZYxvewefXdoWH5x/x6qfZyTHcP/dzvI/Ad7sCXb2+djKeCgDKxNCI3WwUWAt17nFZHY7IgoNo5qxHRBtyHK548IymsqlQ4UOBW/KkiK52r0Hj5IgYuOVibrPjusEzcha7ICupHUIxTmMjSHyO3Tt0jbYL1L2iD6CDLUtjWOu59U9zNn9MJLHyvVapYVl19BbPXqtV93tLN+hrHXytIhEfAem8F5+AY6p+fU1cP4xgKztm+I7HIw14zyejP/ckvej2KrH3Ln1cvBgFYqnKaJ+JTsEoM1qmC2etUdOFL57y2dfUL5u6nZstDfdvITYOn6l/EcTU9qpqKK5z/akGhXHfx8epSXHdAeZkwLyG6/GSfqbpmAifdJsawfCG4HV/qEBIQNOmElX9dX+BYILt7PChmC+2YhQnC7siqB8vOr77TX9ST+7cKjTsxYWjWLiRr9Pvg74WIa5kgTLVK0x2bGwifir1rJUuVNb4Yt9LPUhWrAeHSQVA7/o9iKwwhnjo0OUxWrN+VXEmIGC7UtZgr6yTqIsku3kN7Q15ZrsHuCJyHuweizM9knoklyz9H2e4WT7rbwCb8ANlaJE7P+uS69DJxF6Zbgei7E4OC4FPl4woLSEd/g0SWfjYCgvFTZcqHYIK73Y/5Cosjg4UP9f1UGu41YIXPn71WfzwibhQ/Fucv2Szbdn4tndvXl1GvfCyXdTxKXilYlRRUw55bKE/e2U7OvObV5PfhHzserd9z+H7DdyK+D8e8vlj/4nyIN5Z9Q4Aia99w51X3EwIWuA5X3bYvvk0Z8Op3GQLKz6Ye1bAgfHxxhuvjOIRbUMAt+oI6o/LXaJ6t4pSgsUFo4eHX7riqoder0vMdmfPgyYHvY0EC3L1WcI1MmKMe5ikoU3xxxrS/18ViDFgd7G9x+puJ0PHb81cVwrqEFaW9/v5hoLByz3etPpkIPD/g3E/zACFSr3dBEWuUXydd0tMwt2GYyAqKz8IYg2LCwixSYQIr01WIJrIe7nuyhj3g81EXVqo56zQUAsIJsaNnXPOq4ocIgxh76s52ctEtb6mIMmsWxBosWm13W8PsxyfapjWrOJ+mkq1LkVWyPNlaTAj0HTpdmjaqKj3OaagjvuC2STI4t7XU3e2exIOyQ583ZcRtp8jcZVu0DuqOm7Ja5i3dIv17NdNjaKf7OQ2lWaOibkOcP3richk/ZbUGpQ7u01ofvmh/1MRlmh/K2sju+ar079VU37fr4C/qbdvxjVzfrbG07/2GTB52tr7/6POLpF12LVm1fmeyLzi3173vyYjbT9Ev5Lw567WO9bHTqXWSr1NNMVypJobgnr3j8uYaSwfL4T3DZ8mDuW10dR9cHXdc3kKP4Vc2/r7x2O/k7Otek+fuP1N0NenlzfUh8msuc5dukdETlkr3cxvJkOc+lNyLj5MBw2fLy/efLu2vmyCTHztXh4//9788W/Jnr9e6Pe8p0DoX3Pq2/h3yxidFkpGmSkOA9oJcdBAXQZYaWLggrt10Ce7quHTB87heOpGl9+XEwiJB8L41K53ICnMbhoksXDNopSDGBhYWAB8msMLci5kKLFwfwgoWeJRhzy5IiiS8xr0P0WQiC9Z4CKoxry+RO69ooSERcC3iGAQWVlrj/7Bk4TXKCw+eRYG1j79AKLL28QTw8j8fgXEFhTK+YLU+rPLmrEsIknMbCY5Xq3SwzF68SXK7HSejJiyVzjlZsmrdTq2TN3td4jWSXWYfLngwNu/1qqx4oauKngEj5sqjz38k9WpXkNkjztNzILpQXr6vg/S8913JvaixCinUHfLCR7Jl4iWJh2fvN1QsmaBxaaDugJHzknV73vOutofjEEEQTfj/uCmfyORhZ8mQ5xfp6Sa+3HqlTx0t30/prn2Zu3SrjLz9FBk9cVlS4EHsoV+dT60jL93bXoUYigk09M/azXTG/j1hiVaFm3fa6C5ybNdn5NpuJ6jrNkhknZqdcAVjUcPq9TtUkMWhQEB1OjVL6h5eQYVy3yEfyMqx3VRABYks3Lu4T3Evt21eS+/hVHsXBjH0BQ2yvMPl3OvvP+Z8s2OI1bP9Bd22zOKTybUzqYO2/UB8Cw4PE4WIDyvymXlxeRGxifdSiSy8H7Q5tQmoMIEV5lYMElgaUtAPG6bv+YPB4qssNgvhDp9/8a38pmYFmb9kkwotE1sWb2V/Xctn00bVVJC572FsOM6ybwlQZO1b/rz6z0xgwPA5+iDLqlVBk1MOzj1RsruPk7uubiGDnl4oA65sLn0GTZXB158oc5dskcWrt8tZJx4hQ57/UAbnnqRCCcIID8SRt/9WrUH1LxqrguuC2yZLu+ya0ja7lvS85z1Z+WLXPaxCsDrNW7ZFhQwETSqRBTQmjuz/ZmmCoIJ1C2IPws4EHAQghBiKL7ImDT1LrWsmDmFVg3jCOej7nFHnSfveb0ruRcfqr+Ibhs6Q2SPPE4i7vRFZcA+e1H2snJdTVy499yiB6EIcHSxYQSILrhKcY5as83Ky9Nxfe+l59xTJn7tOZo/qLD3vLpBmjarpIg5YuHyR9ea0NfLs2yt0vkf+NUeFGO7L8fO2FhEX6WKy/HgkExUQCXDhQhA0q3tokXQG/ipDS0GQiYDKpA7mOSyIPihlQpB4CnIBphNZuG5QigmMD+LOTzGRKm7Ld1mmEli/9vua40sQoMjinRArAhBZeIDBZWdxCrBYde1QV8ZOWiU1qx0iGzZ/KQ2OrCizPt6krhmzGEBYwZIFN5y51tAORBsEF6xLEDHH168sp7U4XEUQCoQU3G09zm0oVc95Rrqf00CP45ziiiz0GUILIkstHzu+CRRVrsiC6MJ1zZKFHDtwY8KShfYgsvDQhqUKwqvL7ZOlf8+makWDuPrhhx/2SmShDyd1fykRW1KwSuNNsOjgxj82lUH/nqevYb1asGyLHFr+IK138a1vyZN/bSdX3p2nliwscPi1F1hOxxcUqmhqf+0EyT6qmmzd8bXeV/VgyahVQa2t9WpXlPNPraNzhnsSPwRMZG37NpEvCq49rFzV1aK703YE8YOogGsXogQxb5P7tUwbj2hCCRauzq0Ok+5tj1AxBgEEcVG5XCLhKyxiSEviFtdyBuHxcoqM526smFmyMhVZuCbGlH3LVA3cL06aBF8gWbyV6+pMJbDs2rbPIQXWr/2Tm9n4KLIy48RavxICEFQQJ/gLa40JrfnLtkqdWuVl4fKt8tumNcVeQ8SgHgrOsdgpE1rP/K2tXPK3fLUmDXlhkYoeiBVYhODCM8sXxArEnbord7+/9Y1LioisoIBn35IFKxNitbAtBsRTvQvHyuDcVhrv5VquXJGF60H8QWTpr/ah02X8lE9U7EFgdT+3oVreYMkyqxWscWgPW23A4ofrFtddiGvBcgWhBCsWrFJwaZQuJbq/IF5DfCGVhrkKUX/2x5uk+THVYyGw9MG885vE/aiCd7NasiCqcN/h/7iH4EKEixD3LgreL1OmtBx5WPk94vmi+qgmBFnxFodYX3AucrK1bVwl7epa1EUOOAThu4s94NZDwlDETOG9sMUe+sNm4Ay9NNx0mRZcF3scomCFp+veg8hDyXRlMCxyELup+phpv1jvl02AIuuXPX/s/T4iAKtVz3vfk5UvdFUxAuGzdcc3SRchYpoGjpy32404KemWw4OzlJRSaxgsUqMnLJNSpUqp2AkSMhBZEDewLOH/iOWCyxFZnhGThX7A1QdBhyB59APX+OEHkc6n/kZf48E8Z8kWgajDdeEGHNSnlQbPW2wXYshg4fpBROaMPE/7g3GZSxLX7/TbI1VEoqzZuEvKH1Im8UCqWFZflylTSo7OqiyfbtglxzeoKnVr/7qD1vfRrcfLZkAgU5GD+xmbh9sCC8tVhePzl23evQn5Dv2hgZJVCzFSFRLxTxXK6jGcb7FV1o61izq2gbltUo5j9sMtg6Gwyi+cAEXWL3wC2f19QwCiBNYeBIajwO0Hi5CtNsQxBJmrCKlwkK5EHDBinq4CxGu4GeEuw5c3LBlwJyJGyy1Vzn5GmjWqogINbSP2C9YouPQgziz2CoIOYiq327F6HHXR1qgJyzSYHeINrkpct95FY+Xle9ur9QPn4csefUYfYH0b3KeVXg/vQbRByMHyBZdVu2Y1ZHHhNil74AGyau0OadeytozPSyRLRPnuf99L9coHy6ZtX8kVnY/dNxMTs6tigQBcsFixicS7lj9u45YvpUbVQzTGDVbB5Z8mLDTZR1eXOYs3ybXdjtfXsL5idau6IKes1nvarLu4RxFziGMQ5LiH3Tr5c9ZrG3jfLbiXXnn3E72nLjs74Rr320c7WDSClbc4H//HtdAmXhfM3ZA8F8ftM4P30C7q4TODYhZgv/+Z3AoQVZcPzJO2LWrLw9efLH959H1doYfFGa3+OFZTJmAl31270yu0PLaGHFGjnOTPXidtmx+uK/2Qh+quJ2fp5ZAuASv+5i3ZpD8+UAd1WxxbXWZ9tEnrIAVDp7Z1ddUgy6+fAEXWr3+OOcJfIYFMcillUicTNCXVTibXYp3iE5gyZ53gX5kDSsv/vv9erSp1alVUgQXrSc2qh8h/P/hUOrerJw2OrKRC+fZezVWo9B02Q13dEDIte72qAmfsPe1VuOD1I71b6UINiGyIsRuGTldh3q9nMxk4cq52Fv93C4TbwBHzpF+vptKsYVUVUlhd26HPGzK4dyJOEe7r5S90lS63T5L+PZvpddGfASPn6uvL73tPZo44T24cNkM3LobAww8SXAvnQIS9M+QstSoNfWGRHkf71lamFCGyxuev0gSgT/VrJxfe/JYKLOShwv8hYhEjiGSgEEwof3l0qrq6IfwgmCCs/jL4fRVqc5dsVv44H+fgBwhc4r0vPl7FlglOnKfpFXaHImTaX9b75RGgyPrlzRl7TAIkQAJJAiamXNfUJxt2yqHlE4Hon+/6Vv9v7+MYRFiDbmNlUO9WahGCQIEQwmIHxOrBcoUyqE9rtbpCzEBU4ByU5c93DRVZCRGVEDwoXe+YrIKp173v6jEIu8G9W6mwcoWRK7JOy31T+vVsqu7sSUPPVgGWcNPtVCFmfcWK2ernPiOzhp8nfYdN3yuRBTH13ycSqVeQJR2CCwKo1R9fVGvUjH91VUuWiSxYvj7f9Y3c3/skeeKFD1VQ4X2Iq0f6YrFGdT232xkNZfrCDdrunVe2UGtXTovaUjBrLQVWjD6/FFkxmmwOlQRIgASMAFaXIm7wsb4nyqUDp8jmiZeomOl133sae4c0IxBCZrHq9Ns6KmSwGGLkbafI+HdXa1O+JcsXWVit2rRRFa37/85sIDc/PlOtWBBtqUTWpgmXqMWrfXYtyWlWU1fDwsIGixr+QfBhlSwEWZOGVXWLob2xZMHCBJfgjYMT+5FCyMFN+K/XFutf5J5KZFI/XLnAHQihBOGEBQtwDULo9r74BLnirjy1hCHBrp1jrkUTWWiH29zE53NIkRWfueZISYAESKAIAbj/bKcALJCA5QgCBjFSsDjBUgR3HAoEBqxJJkTM1QXxhQKXnhXXkgXXX5OGVTROCy4+xE5t3/WtDL/tlKTIQh/g7nzk2YUqlCCcvivorla0Fpe/Kv/pnyP/GL9Y34Now6IRWN3g6iyTM1rjt8a8sVzbhzBEzCD2/6tcoayUKiXyyYZdUqFcYqFGlYpl5cMVW2TGh59J7iVN9nDZ2YpiC2Z3g9hdeDZ+25wZrkFbGOK6Ad126B6M3weQIit+c84RkwAJkIASMDEEgdTgorFqcYJ7DgUWLKw4RboQFCyuwBZPsEDlz9mgCy1gCUO8FixKFgAPYQQXIYQT4rtMrKF9s44hiS7ckhBciK+CperqTkfLtY9M0wUheA/ircsdk9VtqDsrjJyrfUO/cF24CNFviCxYvdz282atlfF5K7XfWABwWJVD5PUphfoasVPX/6GJDPjnTOl/VUveCSQQKQGKrEjxsnESIAES2H8JIEgd8U0otorP3UwYIsgsVHCjmZCyGCmcZ/t12igtQa+dhzZgHXNX/0GAWUJgi/fCMauLtvDaVjW6/8d7OBftu+e47c9dsknmLt4sB5YpLQeULiWlSoucddJvBOLroDIHSO0a5SRv5loVWyw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OCuSsoAAARrSURBV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AYqsKOmybRIgARIgARIggdgSoMiK7dRz4CRAAiRAAiRAAlESoMiKki7bJgESIAESIAESiC0BiqzYTj0HTgIkQAIkQAIkECUBiqwo6bJtEiABEiABEiCB2BKgyIrt1HPgJEACJEACJEACURKgyIqSLtsmARIgARIgARKILQGKrNhOPQdOAiRAAiRAAiQQJQGKrCjpsm0SIAESIAESIIHYEqDIiu3Uc+AkQAIkQAIkQAJREqDIipIu2yYBEiABEiABEogtAYqs2E49B04CJEACJEACJBAlgf8PVpT9ir6RFY4AAAAASUVORK5CYII="/>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05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182" y="2674080"/>
            <a:ext cx="4572000" cy="3985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28456" y="6112380"/>
            <a:ext cx="584805" cy="582954"/>
          </a:xfrm>
          <a:prstGeom prst="rect">
            <a:avLst/>
          </a:prstGeom>
        </p:spPr>
      </p:pic>
      <p:sp>
        <p:nvSpPr>
          <p:cNvPr id="6" name="TextBox 5"/>
          <p:cNvSpPr txBox="1"/>
          <p:nvPr/>
        </p:nvSpPr>
        <p:spPr>
          <a:xfrm>
            <a:off x="491176" y="5805594"/>
            <a:ext cx="5839817" cy="646331"/>
          </a:xfrm>
          <a:prstGeom prst="rect">
            <a:avLst/>
          </a:prstGeom>
          <a:noFill/>
        </p:spPr>
        <p:txBody>
          <a:bodyPr wrap="square" rtlCol="0">
            <a:spAutoFit/>
          </a:bodyPr>
          <a:lstStyle/>
          <a:p>
            <a:r>
              <a:rPr lang="en-GB" b="1" dirty="0" smtClean="0">
                <a:solidFill>
                  <a:srgbClr val="0070C0"/>
                </a:solidFill>
                <a:latin typeface="Arial" panose="020B0604020202020204" pitchFamily="34" charset="0"/>
                <a:cs typeface="Arial" panose="020B0604020202020204" pitchFamily="34" charset="0"/>
              </a:rPr>
              <a:t>Our motto is </a:t>
            </a:r>
            <a:r>
              <a:rPr lang="en-GB" b="1" i="1" dirty="0" smtClean="0">
                <a:solidFill>
                  <a:srgbClr val="0070C0"/>
                </a:solidFill>
                <a:latin typeface="Arial" panose="020B0604020202020204" pitchFamily="34" charset="0"/>
                <a:cs typeface="Arial" panose="020B0604020202020204" pitchFamily="34" charset="0"/>
              </a:rPr>
              <a:t>“Learn, believe and you will succeed”.</a:t>
            </a:r>
          </a:p>
          <a:p>
            <a:endParaRPr lang="en-GB" dirty="0"/>
          </a:p>
        </p:txBody>
      </p:sp>
    </p:spTree>
    <p:extLst>
      <p:ext uri="{BB962C8B-B14F-4D97-AF65-F5344CB8AC3E}">
        <p14:creationId xmlns:p14="http://schemas.microsoft.com/office/powerpoint/2010/main" val="3931576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32077" y="73544"/>
            <a:ext cx="8229600" cy="763488"/>
          </a:xfrm>
        </p:spPr>
        <p:txBody>
          <a:bodyPr>
            <a:normAutofit/>
          </a:bodyPr>
          <a:lstStyle/>
          <a:p>
            <a:pPr algn="ctr"/>
            <a:r>
              <a:rPr lang="en-GB" sz="3200" dirty="0" smtClean="0">
                <a:solidFill>
                  <a:schemeClr val="tx1"/>
                </a:solidFill>
                <a:effectLst/>
                <a:latin typeface="Arial" panose="020B0604020202020204" pitchFamily="34" charset="0"/>
                <a:cs typeface="Arial" panose="020B0604020202020204" pitchFamily="34" charset="0"/>
              </a:rPr>
              <a:t>Bellsquarry Primary School Aims</a:t>
            </a:r>
            <a:endParaRPr lang="en-GB" sz="3200" dirty="0">
              <a:solidFill>
                <a:schemeClr val="tx1"/>
              </a:solidFill>
              <a:effectLst/>
              <a:latin typeface="Arial" panose="020B0604020202020204" pitchFamily="34" charset="0"/>
              <a:cs typeface="Arial" panose="020B0604020202020204" pitchFamily="34" charset="0"/>
            </a:endParaRPr>
          </a:p>
        </p:txBody>
      </p:sp>
      <p:sp>
        <p:nvSpPr>
          <p:cNvPr id="2" name="Rounded Rectangle 1"/>
          <p:cNvSpPr/>
          <p:nvPr/>
        </p:nvSpPr>
        <p:spPr>
          <a:xfrm>
            <a:off x="323528" y="764704"/>
            <a:ext cx="4104456" cy="25202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latin typeface="Arial" panose="020B0604020202020204" pitchFamily="34" charset="0"/>
                <a:cs typeface="Arial" panose="020B0604020202020204" pitchFamily="34" charset="0"/>
              </a:rPr>
              <a:t>Learning </a:t>
            </a:r>
            <a:r>
              <a:rPr lang="en-GB" sz="1400" b="1" dirty="0">
                <a:solidFill>
                  <a:schemeClr val="tx1"/>
                </a:solidFill>
                <a:latin typeface="Arial" panose="020B0604020202020204" pitchFamily="34" charset="0"/>
                <a:cs typeface="Arial" panose="020B0604020202020204" pitchFamily="34" charset="0"/>
              </a:rPr>
              <a:t>and Teaching</a:t>
            </a:r>
          </a:p>
          <a:p>
            <a:pPr marL="171450" indent="-171450">
              <a:buFont typeface="Wingdings" panose="05000000000000000000" pitchFamily="2" charset="2"/>
              <a:buChar char="v"/>
            </a:pPr>
            <a:r>
              <a:rPr lang="en-GB" sz="1200" dirty="0" smtClean="0">
                <a:solidFill>
                  <a:schemeClr val="tx1"/>
                </a:solidFill>
                <a:latin typeface="Arial" panose="020B0604020202020204" pitchFamily="34" charset="0"/>
                <a:cs typeface="Arial" panose="020B0604020202020204" pitchFamily="34" charset="0"/>
              </a:rPr>
              <a:t>To </a:t>
            </a:r>
            <a:r>
              <a:rPr lang="en-GB" sz="1200" dirty="0">
                <a:solidFill>
                  <a:schemeClr val="tx1"/>
                </a:solidFill>
                <a:latin typeface="Arial" panose="020B0604020202020204" pitchFamily="34" charset="0"/>
                <a:cs typeface="Arial" panose="020B0604020202020204" pitchFamily="34" charset="0"/>
              </a:rPr>
              <a:t>ensure a broad and balanced curriculum that provides young people with the best possible learning opportunities and </a:t>
            </a:r>
            <a:r>
              <a:rPr lang="en-GB" sz="1200" dirty="0" smtClean="0">
                <a:solidFill>
                  <a:schemeClr val="tx1"/>
                </a:solidFill>
                <a:latin typeface="Arial" panose="020B0604020202020204" pitchFamily="34" charset="0"/>
                <a:cs typeface="Arial" panose="020B0604020202020204" pitchFamily="34" charset="0"/>
              </a:rPr>
              <a:t>experiences</a:t>
            </a:r>
            <a:endParaRPr lang="en-GB" sz="1200" dirty="0">
              <a:solidFill>
                <a:schemeClr val="tx1"/>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v"/>
            </a:pPr>
            <a:r>
              <a:rPr lang="en-GB" sz="1200" dirty="0" smtClean="0">
                <a:solidFill>
                  <a:schemeClr val="tx1"/>
                </a:solidFill>
                <a:latin typeface="Arial" panose="020B0604020202020204" pitchFamily="34" charset="0"/>
                <a:cs typeface="Arial" panose="020B0604020202020204" pitchFamily="34" charset="0"/>
              </a:rPr>
              <a:t>To </a:t>
            </a:r>
            <a:r>
              <a:rPr lang="en-GB" sz="1200" dirty="0">
                <a:solidFill>
                  <a:schemeClr val="tx1"/>
                </a:solidFill>
                <a:latin typeface="Arial" panose="020B0604020202020204" pitchFamily="34" charset="0"/>
                <a:cs typeface="Arial" panose="020B0604020202020204" pitchFamily="34" charset="0"/>
              </a:rPr>
              <a:t>ensure that all learners are able to realise their potential through the promotion and recognition of achievement and </a:t>
            </a:r>
            <a:r>
              <a:rPr lang="en-GB" sz="1200" dirty="0" smtClean="0">
                <a:solidFill>
                  <a:schemeClr val="tx1"/>
                </a:solidFill>
                <a:latin typeface="Arial" panose="020B0604020202020204" pitchFamily="34" charset="0"/>
                <a:cs typeface="Arial" panose="020B0604020202020204" pitchFamily="34" charset="0"/>
              </a:rPr>
              <a:t>excellence</a:t>
            </a:r>
            <a:endParaRPr lang="en-GB" sz="1200" dirty="0">
              <a:solidFill>
                <a:schemeClr val="tx1"/>
              </a:solidFill>
              <a:latin typeface="Arial" panose="020B0604020202020204" pitchFamily="34" charset="0"/>
              <a:cs typeface="Arial" panose="020B0604020202020204" pitchFamily="34" charset="0"/>
            </a:endParaRPr>
          </a:p>
          <a:p>
            <a:pPr marL="171450" indent="-171450">
              <a:buFont typeface="Wingdings" panose="05000000000000000000" pitchFamily="2" charset="2"/>
              <a:buChar char="v"/>
            </a:pPr>
            <a:r>
              <a:rPr lang="en-GB" sz="1200" dirty="0" smtClean="0">
                <a:solidFill>
                  <a:schemeClr val="tx1"/>
                </a:solidFill>
                <a:latin typeface="Arial" panose="020B0604020202020204" pitchFamily="34" charset="0"/>
                <a:cs typeface="Arial" panose="020B0604020202020204" pitchFamily="34" charset="0"/>
              </a:rPr>
              <a:t>To </a:t>
            </a:r>
            <a:r>
              <a:rPr lang="en-GB" sz="1200" dirty="0">
                <a:solidFill>
                  <a:schemeClr val="tx1"/>
                </a:solidFill>
                <a:latin typeface="Arial" panose="020B0604020202020204" pitchFamily="34" charset="0"/>
                <a:cs typeface="Arial" panose="020B0604020202020204" pitchFamily="34" charset="0"/>
              </a:rPr>
              <a:t>provide the highest quality of learning and teaching experiences that enable young people to enjoy their education and develop positive attitudes towards learning</a:t>
            </a:r>
            <a:r>
              <a:rPr lang="en-GB" sz="1200" dirty="0">
                <a:latin typeface="Arial" panose="020B0604020202020204" pitchFamily="34" charset="0"/>
                <a:cs typeface="Arial" panose="020B0604020202020204" pitchFamily="34" charset="0"/>
              </a:rPr>
              <a:t>.</a:t>
            </a:r>
          </a:p>
        </p:txBody>
      </p:sp>
      <p:sp>
        <p:nvSpPr>
          <p:cNvPr id="3" name="Rounded Rectangle 2"/>
          <p:cNvSpPr/>
          <p:nvPr/>
        </p:nvSpPr>
        <p:spPr>
          <a:xfrm>
            <a:off x="4667770" y="764704"/>
            <a:ext cx="3953088" cy="25202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Vision and Leadership</a:t>
            </a: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ensure a clear direction for the school which is shared by and involves all stakeholders</a:t>
            </a: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promote, encourage and provide opportunities for leadership at all levels</a:t>
            </a:r>
          </a:p>
        </p:txBody>
      </p:sp>
      <p:sp>
        <p:nvSpPr>
          <p:cNvPr id="5" name="Rounded Rectangle 4"/>
          <p:cNvSpPr/>
          <p:nvPr/>
        </p:nvSpPr>
        <p:spPr>
          <a:xfrm>
            <a:off x="395536" y="3429000"/>
            <a:ext cx="4032448" cy="280831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solidFill>
                  <a:schemeClr val="tx1"/>
                </a:solidFill>
                <a:latin typeface="Arial" panose="020B0604020202020204" pitchFamily="34" charset="0"/>
                <a:cs typeface="Arial" panose="020B0604020202020204" pitchFamily="34" charset="0"/>
              </a:rPr>
              <a:t>Partnership and People</a:t>
            </a:r>
            <a:endParaRPr lang="en-GB" sz="1400" dirty="0">
              <a:solidFill>
                <a:schemeClr val="tx1"/>
              </a:solidFill>
              <a:latin typeface="Arial" panose="020B0604020202020204" pitchFamily="34" charset="0"/>
              <a:cs typeface="Arial" panose="020B0604020202020204" pitchFamily="34" charset="0"/>
            </a:endParaRP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provide effective support systems for all learners which promote personal and social development and underpin academic achievement. </a:t>
            </a: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build and maintain effective partnerships between the school and its parental body, external support agencies and its wider community.</a:t>
            </a:r>
          </a:p>
          <a:p>
            <a:pPr marL="171450" indent="-171450">
              <a:buFont typeface="Wingdings" panose="05000000000000000000" pitchFamily="2" charset="2"/>
              <a:buChar char="v"/>
            </a:pPr>
            <a:r>
              <a:rPr lang="en-GB" sz="1200" b="1" dirty="0">
                <a:solidFill>
                  <a:schemeClr val="tx1"/>
                </a:solidFill>
                <a:latin typeface="Arial" panose="020B0604020202020204" pitchFamily="34" charset="0"/>
                <a:cs typeface="Arial" panose="020B0604020202020204" pitchFamily="34" charset="0"/>
              </a:rPr>
              <a:t> </a:t>
            </a:r>
            <a:r>
              <a:rPr lang="en-GB" sz="1200" dirty="0" smtClean="0">
                <a:solidFill>
                  <a:schemeClr val="tx1"/>
                </a:solidFill>
                <a:latin typeface="Arial" panose="020B0604020202020204" pitchFamily="34" charset="0"/>
                <a:cs typeface="Arial" panose="020B0604020202020204" pitchFamily="34" charset="0"/>
              </a:rPr>
              <a:t>To </a:t>
            </a:r>
            <a:r>
              <a:rPr lang="en-GB" sz="1200" dirty="0">
                <a:solidFill>
                  <a:schemeClr val="tx1"/>
                </a:solidFill>
                <a:latin typeface="Arial" panose="020B0604020202020204" pitchFamily="34" charset="0"/>
                <a:cs typeface="Arial" panose="020B0604020202020204" pitchFamily="34" charset="0"/>
              </a:rPr>
              <a:t>provide pupils with opportunities to develop knowledge and understanding in relation to their duties and responsibilities of citizenship in a democratic society.</a:t>
            </a: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promote an ethos of self-evaluation for all leading to whole school improvement </a:t>
            </a:r>
          </a:p>
        </p:txBody>
      </p:sp>
      <p:sp>
        <p:nvSpPr>
          <p:cNvPr id="11" name="Rounded Rectangle 10"/>
          <p:cNvSpPr/>
          <p:nvPr/>
        </p:nvSpPr>
        <p:spPr>
          <a:xfrm>
            <a:off x="4667770" y="3429000"/>
            <a:ext cx="3953088" cy="280831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Culture and Ethos</a:t>
            </a:r>
            <a:endParaRPr lang="en-GB" sz="1400" dirty="0">
              <a:solidFill>
                <a:schemeClr val="tx1"/>
              </a:solidFill>
              <a:latin typeface="Arial" panose="020B0604020202020204" pitchFamily="34" charset="0"/>
              <a:cs typeface="Arial" panose="020B0604020202020204" pitchFamily="34" charset="0"/>
            </a:endParaRP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provide a welcoming, safe, caring and healthy environment in which each learner is valued and </a:t>
            </a:r>
            <a:r>
              <a:rPr lang="en-GB" sz="1200" dirty="0" smtClean="0">
                <a:solidFill>
                  <a:schemeClr val="tx1"/>
                </a:solidFill>
                <a:latin typeface="Arial" panose="020B0604020202020204" pitchFamily="34" charset="0"/>
                <a:cs typeface="Arial" panose="020B0604020202020204" pitchFamily="34" charset="0"/>
              </a:rPr>
              <a:t>supported</a:t>
            </a:r>
            <a:endParaRPr lang="en-GB" sz="1200" dirty="0">
              <a:solidFill>
                <a:schemeClr val="tx1"/>
              </a:solidFill>
              <a:latin typeface="Arial" panose="020B0604020202020204" pitchFamily="34" charset="0"/>
              <a:cs typeface="Arial" panose="020B0604020202020204" pitchFamily="34" charset="0"/>
            </a:endParaRP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improve the quality of educational experiences for learners through a programme of continuing professional development for all </a:t>
            </a:r>
            <a:r>
              <a:rPr lang="en-GB" sz="1200" dirty="0" smtClean="0">
                <a:solidFill>
                  <a:schemeClr val="tx1"/>
                </a:solidFill>
                <a:latin typeface="Arial" panose="020B0604020202020204" pitchFamily="34" charset="0"/>
                <a:cs typeface="Arial" panose="020B0604020202020204" pitchFamily="34" charset="0"/>
              </a:rPr>
              <a:t>staff</a:t>
            </a:r>
            <a:endParaRPr lang="en-GB" sz="1200" dirty="0">
              <a:solidFill>
                <a:schemeClr val="tx1"/>
              </a:solidFill>
              <a:latin typeface="Arial" panose="020B0604020202020204" pitchFamily="34" charset="0"/>
              <a:cs typeface="Arial" panose="020B0604020202020204" pitchFamily="34" charset="0"/>
            </a:endParaRPr>
          </a:p>
          <a:p>
            <a:pPr marL="171450" lvl="0" indent="-171450">
              <a:buFont typeface="Wingdings" panose="05000000000000000000" pitchFamily="2" charset="2"/>
              <a:buChar char="v"/>
            </a:pPr>
            <a:r>
              <a:rPr lang="en-GB" sz="1200" dirty="0">
                <a:solidFill>
                  <a:schemeClr val="tx1"/>
                </a:solidFill>
                <a:latin typeface="Arial" panose="020B0604020202020204" pitchFamily="34" charset="0"/>
                <a:cs typeface="Arial" panose="020B0604020202020204" pitchFamily="34" charset="0"/>
              </a:rPr>
              <a:t>To ensure that all learners are able to experience a calm, positive and safe environment that promotes good behaviour, self-discipline and respect for </a:t>
            </a:r>
            <a:r>
              <a:rPr lang="en-GB" sz="1200" dirty="0" smtClean="0">
                <a:solidFill>
                  <a:schemeClr val="tx1"/>
                </a:solidFill>
                <a:latin typeface="Arial" panose="020B0604020202020204" pitchFamily="34" charset="0"/>
                <a:cs typeface="Arial" panose="020B0604020202020204" pitchFamily="34" charset="0"/>
              </a:rPr>
              <a:t>others</a:t>
            </a:r>
            <a:endParaRPr lang="en-GB" sz="1200" dirty="0">
              <a:solidFill>
                <a:schemeClr val="tx1"/>
              </a:solidFill>
              <a:latin typeface="Arial" panose="020B0604020202020204" pitchFamily="34" charset="0"/>
              <a:cs typeface="Arial" panose="020B0604020202020204" pitchFamily="34" charset="0"/>
            </a:endParaRPr>
          </a:p>
          <a:p>
            <a:r>
              <a:rPr lang="en-GB" dirty="0"/>
              <a:t> </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37577" y="6237312"/>
            <a:ext cx="584805" cy="582954"/>
          </a:xfrm>
          <a:prstGeom prst="rect">
            <a:avLst/>
          </a:prstGeom>
        </p:spPr>
      </p:pic>
    </p:spTree>
    <p:extLst>
      <p:ext uri="{BB962C8B-B14F-4D97-AF65-F5344CB8AC3E}">
        <p14:creationId xmlns:p14="http://schemas.microsoft.com/office/powerpoint/2010/main" val="1383432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354</Words>
  <Application>Microsoft Office PowerPoint</Application>
  <PresentationFormat>On-screen Show (4:3)</PresentationFormat>
  <Paragraphs>27</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Bellsquarry P.S. Vision Statement</vt:lpstr>
      <vt:lpstr>Bellsquarry Primary School Aims</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Bellsquarry P.S. Vision Statement</dc:title>
  <dc:creator>ruth mcmaster</dc:creator>
  <cp:lastModifiedBy>ruth mcmaster</cp:lastModifiedBy>
  <cp:revision>1</cp:revision>
  <dcterms:created xsi:type="dcterms:W3CDTF">2016-09-26T15:41:33Z</dcterms:created>
  <dcterms:modified xsi:type="dcterms:W3CDTF">2016-09-26T15:43:54Z</dcterms:modified>
</cp:coreProperties>
</file>