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14" r:id="rId3"/>
    <p:sldId id="574" r:id="rId4"/>
    <p:sldId id="1149" r:id="rId5"/>
    <p:sldId id="1220" r:id="rId6"/>
    <p:sldId id="1191" r:id="rId7"/>
    <p:sldId id="1219" r:id="rId8"/>
    <p:sldId id="1192" r:id="rId9"/>
    <p:sldId id="1221" r:id="rId10"/>
    <p:sldId id="1193" r:id="rId11"/>
    <p:sldId id="1222" r:id="rId12"/>
    <p:sldId id="1194" r:id="rId13"/>
    <p:sldId id="1223" r:id="rId14"/>
    <p:sldId id="1195" r:id="rId15"/>
    <p:sldId id="1224" r:id="rId16"/>
    <p:sldId id="1196" r:id="rId17"/>
    <p:sldId id="1225" r:id="rId18"/>
    <p:sldId id="1197" r:id="rId19"/>
    <p:sldId id="1226" r:id="rId20"/>
    <p:sldId id="1198" r:id="rId21"/>
    <p:sldId id="1227" r:id="rId22"/>
    <p:sldId id="1199" r:id="rId23"/>
    <p:sldId id="1228" r:id="rId24"/>
    <p:sldId id="1200" r:id="rId25"/>
    <p:sldId id="1229" r:id="rId26"/>
    <p:sldId id="1230" r:id="rId27"/>
    <p:sldId id="1201" r:id="rId28"/>
    <p:sldId id="1231" r:id="rId29"/>
    <p:sldId id="1202" r:id="rId30"/>
    <p:sldId id="1232" r:id="rId31"/>
    <p:sldId id="1203" r:id="rId32"/>
    <p:sldId id="1233" r:id="rId33"/>
    <p:sldId id="1204" r:id="rId34"/>
    <p:sldId id="1234" r:id="rId35"/>
    <p:sldId id="1205" r:id="rId36"/>
    <p:sldId id="1235" r:id="rId37"/>
    <p:sldId id="1236" r:id="rId38"/>
    <p:sldId id="1237" r:id="rId39"/>
    <p:sldId id="1206" r:id="rId40"/>
    <p:sldId id="1238" r:id="rId41"/>
    <p:sldId id="1239" r:id="rId42"/>
    <p:sldId id="1207" r:id="rId43"/>
    <p:sldId id="1240" r:id="rId44"/>
    <p:sldId id="1208" r:id="rId45"/>
    <p:sldId id="1241" r:id="rId46"/>
    <p:sldId id="1209" r:id="rId47"/>
    <p:sldId id="1242" r:id="rId48"/>
    <p:sldId id="1210" r:id="rId49"/>
    <p:sldId id="1243" r:id="rId50"/>
    <p:sldId id="1211" r:id="rId51"/>
    <p:sldId id="1244" r:id="rId52"/>
    <p:sldId id="1212" r:id="rId53"/>
    <p:sldId id="1245" r:id="rId54"/>
    <p:sldId id="1213" r:id="rId55"/>
    <p:sldId id="1246" r:id="rId56"/>
    <p:sldId id="1247" r:id="rId57"/>
    <p:sldId id="1214" r:id="rId58"/>
    <p:sldId id="1269" r:id="rId59"/>
    <p:sldId id="1248" r:id="rId60"/>
    <p:sldId id="1270" r:id="rId61"/>
    <p:sldId id="1249" r:id="rId62"/>
    <p:sldId id="1271" r:id="rId63"/>
    <p:sldId id="1250" r:id="rId64"/>
    <p:sldId id="1272" r:id="rId65"/>
    <p:sldId id="1251" r:id="rId66"/>
    <p:sldId id="1273" r:id="rId67"/>
    <p:sldId id="1252" r:id="rId68"/>
    <p:sldId id="1274" r:id="rId69"/>
    <p:sldId id="1253" r:id="rId70"/>
    <p:sldId id="1275" r:id="rId71"/>
    <p:sldId id="1254" r:id="rId72"/>
    <p:sldId id="1276" r:id="rId73"/>
    <p:sldId id="1255" r:id="rId74"/>
    <p:sldId id="1277" r:id="rId75"/>
    <p:sldId id="1256" r:id="rId76"/>
    <p:sldId id="1278" r:id="rId77"/>
    <p:sldId id="1257" r:id="rId78"/>
    <p:sldId id="1279" r:id="rId79"/>
    <p:sldId id="1280" r:id="rId80"/>
    <p:sldId id="1258" r:id="rId81"/>
    <p:sldId id="1281" r:id="rId82"/>
    <p:sldId id="1259" r:id="rId83"/>
    <p:sldId id="1282" r:id="rId84"/>
    <p:sldId id="1260" r:id="rId85"/>
    <p:sldId id="1283" r:id="rId86"/>
    <p:sldId id="1261" r:id="rId87"/>
    <p:sldId id="1284" r:id="rId88"/>
    <p:sldId id="1262" r:id="rId89"/>
    <p:sldId id="1285" r:id="rId90"/>
    <p:sldId id="1286" r:id="rId91"/>
    <p:sldId id="1263" r:id="rId92"/>
    <p:sldId id="1287" r:id="rId93"/>
    <p:sldId id="1264" r:id="rId94"/>
    <p:sldId id="1294" r:id="rId95"/>
    <p:sldId id="1295" r:id="rId96"/>
    <p:sldId id="1265" r:id="rId97"/>
    <p:sldId id="1296" r:id="rId98"/>
    <p:sldId id="1266" r:id="rId99"/>
    <p:sldId id="1297" r:id="rId100"/>
    <p:sldId id="1267" r:id="rId101"/>
    <p:sldId id="1298" r:id="rId102"/>
    <p:sldId id="1268" r:id="rId103"/>
    <p:sldId id="1299" r:id="rId104"/>
    <p:sldId id="1288" r:id="rId105"/>
    <p:sldId id="1300" r:id="rId106"/>
    <p:sldId id="1301" r:id="rId107"/>
    <p:sldId id="1289" r:id="rId108"/>
    <p:sldId id="1302" r:id="rId109"/>
    <p:sldId id="1290" r:id="rId110"/>
    <p:sldId id="1303" r:id="rId111"/>
    <p:sldId id="1291" r:id="rId112"/>
    <p:sldId id="1304" r:id="rId113"/>
    <p:sldId id="1292" r:id="rId114"/>
    <p:sldId id="1325" r:id="rId115"/>
    <p:sldId id="1293" r:id="rId116"/>
    <p:sldId id="1326" r:id="rId117"/>
    <p:sldId id="1305" r:id="rId118"/>
    <p:sldId id="1327" r:id="rId119"/>
    <p:sldId id="1306" r:id="rId120"/>
    <p:sldId id="1328" r:id="rId121"/>
    <p:sldId id="1307" r:id="rId122"/>
    <p:sldId id="1329" r:id="rId123"/>
    <p:sldId id="1308" r:id="rId124"/>
    <p:sldId id="1330" r:id="rId125"/>
    <p:sldId id="1309" r:id="rId126"/>
    <p:sldId id="1331" r:id="rId127"/>
    <p:sldId id="1310" r:id="rId128"/>
    <p:sldId id="1332" r:id="rId129"/>
    <p:sldId id="1311" r:id="rId130"/>
    <p:sldId id="1333" r:id="rId131"/>
    <p:sldId id="1312" r:id="rId132"/>
    <p:sldId id="1334" r:id="rId133"/>
    <p:sldId id="1335" r:id="rId134"/>
    <p:sldId id="1313" r:id="rId135"/>
    <p:sldId id="1336" r:id="rId136"/>
    <p:sldId id="1314" r:id="rId137"/>
    <p:sldId id="1337" r:id="rId138"/>
    <p:sldId id="1316" r:id="rId139"/>
    <p:sldId id="1338" r:id="rId140"/>
    <p:sldId id="1317" r:id="rId141"/>
    <p:sldId id="1339" r:id="rId142"/>
    <p:sldId id="1340" r:id="rId143"/>
    <p:sldId id="1318" r:id="rId144"/>
    <p:sldId id="1341" r:id="rId145"/>
    <p:sldId id="1319" r:id="rId146"/>
    <p:sldId id="1342" r:id="rId147"/>
    <p:sldId id="1343" r:id="rId148"/>
    <p:sldId id="1320" r:id="rId149"/>
    <p:sldId id="1349" r:id="rId150"/>
    <p:sldId id="1321" r:id="rId151"/>
    <p:sldId id="1350" r:id="rId152"/>
    <p:sldId id="1322" r:id="rId153"/>
    <p:sldId id="1351" r:id="rId154"/>
    <p:sldId id="1323" r:id="rId155"/>
    <p:sldId id="1352" r:id="rId156"/>
    <p:sldId id="1344" r:id="rId157"/>
    <p:sldId id="1353" r:id="rId158"/>
    <p:sldId id="1345" r:id="rId159"/>
    <p:sldId id="1354" r:id="rId160"/>
    <p:sldId id="1346" r:id="rId161"/>
    <p:sldId id="1355" r:id="rId162"/>
    <p:sldId id="1347" r:id="rId163"/>
    <p:sldId id="1356" r:id="rId164"/>
    <p:sldId id="1348" r:id="rId165"/>
    <p:sldId id="1358" r:id="rId166"/>
    <p:sldId id="1357" r:id="rId167"/>
    <p:sldId id="1359" r:id="rId168"/>
    <p:sldId id="1324" r:id="rId169"/>
    <p:sldId id="1389" r:id="rId170"/>
    <p:sldId id="1360" r:id="rId171"/>
    <p:sldId id="1390" r:id="rId172"/>
    <p:sldId id="1361" r:id="rId173"/>
    <p:sldId id="1391" r:id="rId174"/>
    <p:sldId id="1362" r:id="rId175"/>
    <p:sldId id="1392" r:id="rId176"/>
    <p:sldId id="1363" r:id="rId177"/>
    <p:sldId id="1393" r:id="rId178"/>
    <p:sldId id="1364" r:id="rId179"/>
    <p:sldId id="1394" r:id="rId180"/>
    <p:sldId id="1365" r:id="rId181"/>
    <p:sldId id="1395" r:id="rId182"/>
    <p:sldId id="1366" r:id="rId183"/>
    <p:sldId id="1396" r:id="rId184"/>
    <p:sldId id="1367" r:id="rId185"/>
    <p:sldId id="1397" r:id="rId186"/>
    <p:sldId id="1368" r:id="rId187"/>
    <p:sldId id="1398" r:id="rId188"/>
    <p:sldId id="1369" r:id="rId189"/>
    <p:sldId id="1399" r:id="rId190"/>
    <p:sldId id="1370" r:id="rId191"/>
    <p:sldId id="1400" r:id="rId192"/>
    <p:sldId id="1371" r:id="rId193"/>
    <p:sldId id="1401" r:id="rId194"/>
    <p:sldId id="1372" r:id="rId195"/>
    <p:sldId id="1402" r:id="rId196"/>
    <p:sldId id="1373" r:id="rId197"/>
    <p:sldId id="1403" r:id="rId198"/>
    <p:sldId id="1374" r:id="rId199"/>
    <p:sldId id="1404" r:id="rId200"/>
    <p:sldId id="1375" r:id="rId201"/>
    <p:sldId id="1405" r:id="rId202"/>
    <p:sldId id="1376" r:id="rId203"/>
    <p:sldId id="1406" r:id="rId204"/>
    <p:sldId id="1377" r:id="rId205"/>
    <p:sldId id="1407" r:id="rId206"/>
    <p:sldId id="1378" r:id="rId207"/>
    <p:sldId id="1408" r:id="rId208"/>
    <p:sldId id="1409" r:id="rId209"/>
    <p:sldId id="1379" r:id="rId210"/>
    <p:sldId id="1410" r:id="rId211"/>
    <p:sldId id="1380" r:id="rId212"/>
    <p:sldId id="1411" r:id="rId213"/>
    <p:sldId id="1412" r:id="rId214"/>
    <p:sldId id="1381" r:id="rId215"/>
    <p:sldId id="1413" r:id="rId216"/>
    <p:sldId id="1414" r:id="rId217"/>
    <p:sldId id="1382" r:id="rId218"/>
    <p:sldId id="1415" r:id="rId219"/>
    <p:sldId id="1383" r:id="rId220"/>
    <p:sldId id="1416" r:id="rId221"/>
    <p:sldId id="1384" r:id="rId222"/>
    <p:sldId id="1417" r:id="rId223"/>
    <p:sldId id="1385" r:id="rId224"/>
    <p:sldId id="1418" r:id="rId225"/>
    <p:sldId id="1419" r:id="rId226"/>
    <p:sldId id="1388" r:id="rId227"/>
    <p:sldId id="300" r:id="rId228"/>
    <p:sldId id="1420" r:id="rId229"/>
    <p:sldId id="312" r:id="rId230"/>
    <p:sldId id="1421" r:id="rId231"/>
    <p:sldId id="301" r:id="rId232"/>
    <p:sldId id="1422" r:id="rId233"/>
    <p:sldId id="283" r:id="rId234"/>
    <p:sldId id="1423" r:id="rId235"/>
    <p:sldId id="297" r:id="rId236"/>
    <p:sldId id="1424" r:id="rId237"/>
    <p:sldId id="284" r:id="rId238"/>
    <p:sldId id="1425" r:id="rId239"/>
    <p:sldId id="304" r:id="rId240"/>
    <p:sldId id="1426" r:id="rId241"/>
    <p:sldId id="305" r:id="rId242"/>
    <p:sldId id="1427" r:id="rId243"/>
    <p:sldId id="306" r:id="rId244"/>
    <p:sldId id="1428" r:id="rId245"/>
    <p:sldId id="298" r:id="rId246"/>
    <p:sldId id="1429" r:id="rId247"/>
    <p:sldId id="335" r:id="rId248"/>
    <p:sldId id="1430" r:id="rId249"/>
    <p:sldId id="285" r:id="rId250"/>
    <p:sldId id="1431" r:id="rId251"/>
    <p:sldId id="314" r:id="rId252"/>
    <p:sldId id="1432" r:id="rId253"/>
    <p:sldId id="315" r:id="rId254"/>
    <p:sldId id="1433" r:id="rId255"/>
    <p:sldId id="316" r:id="rId256"/>
    <p:sldId id="1434" r:id="rId257"/>
    <p:sldId id="341" r:id="rId258"/>
    <p:sldId id="1435" r:id="rId259"/>
    <p:sldId id="336" r:id="rId260"/>
    <p:sldId id="1436" r:id="rId261"/>
    <p:sldId id="342" r:id="rId262"/>
    <p:sldId id="1437" r:id="rId263"/>
    <p:sldId id="317" r:id="rId264"/>
    <p:sldId id="1438" r:id="rId265"/>
    <p:sldId id="318" r:id="rId266"/>
    <p:sldId id="1439" r:id="rId267"/>
    <p:sldId id="319" r:id="rId268"/>
    <p:sldId id="1440" r:id="rId269"/>
    <p:sldId id="337" r:id="rId270"/>
    <p:sldId id="1441" r:id="rId271"/>
    <p:sldId id="331" r:id="rId272"/>
    <p:sldId id="343" r:id="rId273"/>
    <p:sldId id="1442" r:id="rId274"/>
    <p:sldId id="325" r:id="rId275"/>
    <p:sldId id="1443" r:id="rId276"/>
    <p:sldId id="327" r:id="rId277"/>
    <p:sldId id="1444" r:id="rId278"/>
    <p:sldId id="328" r:id="rId279"/>
    <p:sldId id="1445" r:id="rId280"/>
    <p:sldId id="344" r:id="rId281"/>
    <p:sldId id="345" r:id="rId282"/>
    <p:sldId id="1446" r:id="rId283"/>
    <p:sldId id="346" r:id="rId284"/>
    <p:sldId id="329" r:id="rId285"/>
    <p:sldId id="1447" r:id="rId286"/>
    <p:sldId id="333" r:id="rId287"/>
    <p:sldId id="1448" r:id="rId288"/>
    <p:sldId id="347" r:id="rId289"/>
    <p:sldId id="1449" r:id="rId290"/>
    <p:sldId id="348" r:id="rId291"/>
    <p:sldId id="1450" r:id="rId292"/>
    <p:sldId id="334" r:id="rId293"/>
    <p:sldId id="340" r:id="rId294"/>
    <p:sldId id="1451" r:id="rId29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A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FB52F-6221-4C7E-84E7-374219FA8AED}" v="229" dt="2020-06-16T14:27:10.891"/>
    <p1510:client id="{FFC69CD0-38FC-4D42-8E3D-226F4EE70DAD}" v="4" dt="2020-06-16T14:34:06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tableStyles" Target="tableStyles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customXml" Target="../customXml/item3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presProps" Target="presProps.xml"/><Relationship Id="rId300" Type="http://schemas.microsoft.com/office/2016/11/relationships/changesInfo" Target="changesInfos/changesInfo1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viewProps" Target="viewProps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theme" Target="theme/theme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customXml" Target="../customXml/item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Gray" userId="e299753a-c5df-4c98-b6fb-877b98e45683" providerId="ADAL" clId="{833FB52F-6221-4C7E-84E7-374219FA8AED}"/>
    <pc:docChg chg="custSel addSld delSld modSld">
      <pc:chgData name="Mr Gray" userId="e299753a-c5df-4c98-b6fb-877b98e45683" providerId="ADAL" clId="{833FB52F-6221-4C7E-84E7-374219FA8AED}" dt="2020-06-16T14:26:56.643" v="419" actId="20577"/>
      <pc:docMkLst>
        <pc:docMk/>
      </pc:docMkLst>
      <pc:sldChg chg="addSp add modTransition">
        <pc:chgData name="Mr Gray" userId="e299753a-c5df-4c98-b6fb-877b98e45683" providerId="ADAL" clId="{833FB52F-6221-4C7E-84E7-374219FA8AED}" dt="2020-06-16T13:47:27.345" v="188"/>
        <pc:sldMkLst>
          <pc:docMk/>
          <pc:sldMk cId="0" sldId="283"/>
        </pc:sldMkLst>
        <pc:spChg chg="add">
          <ac:chgData name="Mr Gray" userId="e299753a-c5df-4c98-b6fb-877b98e45683" providerId="ADAL" clId="{833FB52F-6221-4C7E-84E7-374219FA8AED}" dt="2020-06-16T13:47:27.345" v="188"/>
          <ac:spMkLst>
            <pc:docMk/>
            <pc:sldMk cId="0" sldId="283"/>
            <ac:spMk id="6" creationId="{635A7FB2-1CC3-4212-94AB-46F1F0757F2A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7:33.078" v="190"/>
        <pc:sldMkLst>
          <pc:docMk/>
          <pc:sldMk cId="0" sldId="284"/>
        </pc:sldMkLst>
        <pc:spChg chg="add">
          <ac:chgData name="Mr Gray" userId="e299753a-c5df-4c98-b6fb-877b98e45683" providerId="ADAL" clId="{833FB52F-6221-4C7E-84E7-374219FA8AED}" dt="2020-06-16T13:47:33.078" v="190"/>
          <ac:spMkLst>
            <pc:docMk/>
            <pc:sldMk cId="0" sldId="284"/>
            <ac:spMk id="4" creationId="{357D4070-5011-46F3-B8E2-DF97A638AA03}"/>
          </ac:spMkLst>
        </pc:spChg>
      </pc:sldChg>
      <pc:sldChg chg="addSp add del modTransition">
        <pc:chgData name="Mr Gray" userId="e299753a-c5df-4c98-b6fb-877b98e45683" providerId="ADAL" clId="{833FB52F-6221-4C7E-84E7-374219FA8AED}" dt="2020-06-16T13:47:48.217" v="196"/>
        <pc:sldMkLst>
          <pc:docMk/>
          <pc:sldMk cId="0" sldId="285"/>
        </pc:sldMkLst>
        <pc:spChg chg="add">
          <ac:chgData name="Mr Gray" userId="e299753a-c5df-4c98-b6fb-877b98e45683" providerId="ADAL" clId="{833FB52F-6221-4C7E-84E7-374219FA8AED}" dt="2020-06-16T13:47:48.217" v="196"/>
          <ac:spMkLst>
            <pc:docMk/>
            <pc:sldMk cId="0" sldId="285"/>
            <ac:spMk id="5" creationId="{A981C36F-9662-4D32-A821-837FA30728CC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7:30.454" v="189"/>
        <pc:sldMkLst>
          <pc:docMk/>
          <pc:sldMk cId="0" sldId="297"/>
        </pc:sldMkLst>
        <pc:spChg chg="add">
          <ac:chgData name="Mr Gray" userId="e299753a-c5df-4c98-b6fb-877b98e45683" providerId="ADAL" clId="{833FB52F-6221-4C7E-84E7-374219FA8AED}" dt="2020-06-16T13:47:30.454" v="189"/>
          <ac:spMkLst>
            <pc:docMk/>
            <pc:sldMk cId="0" sldId="297"/>
            <ac:spMk id="6" creationId="{D649B2EA-5845-442D-9FB8-2B00DF081EAD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7:43.766" v="194"/>
        <pc:sldMkLst>
          <pc:docMk/>
          <pc:sldMk cId="0" sldId="298"/>
        </pc:sldMkLst>
        <pc:spChg chg="add">
          <ac:chgData name="Mr Gray" userId="e299753a-c5df-4c98-b6fb-877b98e45683" providerId="ADAL" clId="{833FB52F-6221-4C7E-84E7-374219FA8AED}" dt="2020-06-16T13:47:43.766" v="194"/>
          <ac:spMkLst>
            <pc:docMk/>
            <pc:sldMk cId="0" sldId="298"/>
            <ac:spMk id="4" creationId="{850FD4D3-A66E-4CA1-9F62-4C1C31FD2965}"/>
          </ac:spMkLst>
        </pc:spChg>
      </pc:sldChg>
      <pc:sldChg chg="addSp modSp add modTransition">
        <pc:chgData name="Mr Gray" userId="e299753a-c5df-4c98-b6fb-877b98e45683" providerId="ADAL" clId="{833FB52F-6221-4C7E-84E7-374219FA8AED}" dt="2020-06-16T13:50:28.760" v="236"/>
        <pc:sldMkLst>
          <pc:docMk/>
          <pc:sldMk cId="0" sldId="300"/>
        </pc:sldMkLst>
        <pc:spChg chg="add mod">
          <ac:chgData name="Mr Gray" userId="e299753a-c5df-4c98-b6fb-877b98e45683" providerId="ADAL" clId="{833FB52F-6221-4C7E-84E7-374219FA8AED}" dt="2020-06-16T13:50:28.760" v="236"/>
          <ac:spMkLst>
            <pc:docMk/>
            <pc:sldMk cId="0" sldId="300"/>
            <ac:spMk id="4" creationId="{68B048D2-56AD-4AE1-8C08-E1E4A3017FE5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7:25.129" v="187"/>
        <pc:sldMkLst>
          <pc:docMk/>
          <pc:sldMk cId="0" sldId="301"/>
        </pc:sldMkLst>
        <pc:spChg chg="add">
          <ac:chgData name="Mr Gray" userId="e299753a-c5df-4c98-b6fb-877b98e45683" providerId="ADAL" clId="{833FB52F-6221-4C7E-84E7-374219FA8AED}" dt="2020-06-16T13:47:25.129" v="187"/>
          <ac:spMkLst>
            <pc:docMk/>
            <pc:sldMk cId="0" sldId="301"/>
            <ac:spMk id="4" creationId="{5197C7CE-C8D9-4B71-9693-A1AD7FB24576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7:35.182" v="191"/>
        <pc:sldMkLst>
          <pc:docMk/>
          <pc:sldMk cId="0" sldId="304"/>
        </pc:sldMkLst>
        <pc:spChg chg="add">
          <ac:chgData name="Mr Gray" userId="e299753a-c5df-4c98-b6fb-877b98e45683" providerId="ADAL" clId="{833FB52F-6221-4C7E-84E7-374219FA8AED}" dt="2020-06-16T13:47:35.182" v="191"/>
          <ac:spMkLst>
            <pc:docMk/>
            <pc:sldMk cId="0" sldId="304"/>
            <ac:spMk id="4" creationId="{73D88F00-2AFB-4E69-8787-F8DF5DD2C43A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7:37.664" v="192"/>
        <pc:sldMkLst>
          <pc:docMk/>
          <pc:sldMk cId="0" sldId="305"/>
        </pc:sldMkLst>
        <pc:spChg chg="add">
          <ac:chgData name="Mr Gray" userId="e299753a-c5df-4c98-b6fb-877b98e45683" providerId="ADAL" clId="{833FB52F-6221-4C7E-84E7-374219FA8AED}" dt="2020-06-16T13:47:37.664" v="192"/>
          <ac:spMkLst>
            <pc:docMk/>
            <pc:sldMk cId="0" sldId="305"/>
            <ac:spMk id="5" creationId="{4FEACDE1-FF96-4483-8664-5F7887039906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7:41.661" v="193"/>
        <pc:sldMkLst>
          <pc:docMk/>
          <pc:sldMk cId="0" sldId="306"/>
        </pc:sldMkLst>
        <pc:spChg chg="add">
          <ac:chgData name="Mr Gray" userId="e299753a-c5df-4c98-b6fb-877b98e45683" providerId="ADAL" clId="{833FB52F-6221-4C7E-84E7-374219FA8AED}" dt="2020-06-16T13:47:41.661" v="193"/>
          <ac:spMkLst>
            <pc:docMk/>
            <pc:sldMk cId="0" sldId="306"/>
            <ac:spMk id="6" creationId="{E05A247D-FD31-475D-A9B1-75521B62A061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7:23.065" v="186"/>
        <pc:sldMkLst>
          <pc:docMk/>
          <pc:sldMk cId="0" sldId="312"/>
        </pc:sldMkLst>
        <pc:spChg chg="add">
          <ac:chgData name="Mr Gray" userId="e299753a-c5df-4c98-b6fb-877b98e45683" providerId="ADAL" clId="{833FB52F-6221-4C7E-84E7-374219FA8AED}" dt="2020-06-16T13:47:23.065" v="186"/>
          <ac:spMkLst>
            <pc:docMk/>
            <pc:sldMk cId="0" sldId="312"/>
            <ac:spMk id="4" creationId="{1E8B6BE0-BF45-435F-B458-35D662E81C96}"/>
          </ac:spMkLst>
        </pc:spChg>
      </pc:sldChg>
      <pc:sldChg chg="addSp modSp add del modTransition">
        <pc:chgData name="Mr Gray" userId="e299753a-c5df-4c98-b6fb-877b98e45683" providerId="ADAL" clId="{833FB52F-6221-4C7E-84E7-374219FA8AED}" dt="2020-06-16T13:47:57.371" v="198" actId="1076"/>
        <pc:sldMkLst>
          <pc:docMk/>
          <pc:sldMk cId="0" sldId="314"/>
        </pc:sldMkLst>
        <pc:spChg chg="add mod">
          <ac:chgData name="Mr Gray" userId="e299753a-c5df-4c98-b6fb-877b98e45683" providerId="ADAL" clId="{833FB52F-6221-4C7E-84E7-374219FA8AED}" dt="2020-06-16T13:47:57.371" v="198" actId="1076"/>
          <ac:spMkLst>
            <pc:docMk/>
            <pc:sldMk cId="0" sldId="314"/>
            <ac:spMk id="26" creationId="{B1892D4F-66EA-49CB-98D9-20C541765736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7:59.853" v="199"/>
        <pc:sldMkLst>
          <pc:docMk/>
          <pc:sldMk cId="0" sldId="315"/>
        </pc:sldMkLst>
        <pc:spChg chg="add">
          <ac:chgData name="Mr Gray" userId="e299753a-c5df-4c98-b6fb-877b98e45683" providerId="ADAL" clId="{833FB52F-6221-4C7E-84E7-374219FA8AED}" dt="2020-06-16T13:47:59.853" v="199"/>
          <ac:spMkLst>
            <pc:docMk/>
            <pc:sldMk cId="0" sldId="315"/>
            <ac:spMk id="6" creationId="{5739C93D-931D-4141-B86E-283975BBC6B8}"/>
          </ac:spMkLst>
        </pc:spChg>
      </pc:sldChg>
      <pc:sldChg chg="addSp add del modTransition">
        <pc:chgData name="Mr Gray" userId="e299753a-c5df-4c98-b6fb-877b98e45683" providerId="ADAL" clId="{833FB52F-6221-4C7E-84E7-374219FA8AED}" dt="2020-06-16T13:48:03.017" v="200"/>
        <pc:sldMkLst>
          <pc:docMk/>
          <pc:sldMk cId="0" sldId="316"/>
        </pc:sldMkLst>
        <pc:spChg chg="add">
          <ac:chgData name="Mr Gray" userId="e299753a-c5df-4c98-b6fb-877b98e45683" providerId="ADAL" clId="{833FB52F-6221-4C7E-84E7-374219FA8AED}" dt="2020-06-16T13:48:03.017" v="200"/>
          <ac:spMkLst>
            <pc:docMk/>
            <pc:sldMk cId="0" sldId="316"/>
            <ac:spMk id="5" creationId="{E04CEDC4-A270-4410-AB09-C8D79EB27D71}"/>
          </ac:spMkLst>
        </pc:spChg>
      </pc:sldChg>
      <pc:sldChg chg="addSp add del modTransition">
        <pc:chgData name="Mr Gray" userId="e299753a-c5df-4c98-b6fb-877b98e45683" providerId="ADAL" clId="{833FB52F-6221-4C7E-84E7-374219FA8AED}" dt="2020-06-16T13:48:31.328" v="205"/>
        <pc:sldMkLst>
          <pc:docMk/>
          <pc:sldMk cId="0" sldId="317"/>
        </pc:sldMkLst>
        <pc:spChg chg="add">
          <ac:chgData name="Mr Gray" userId="e299753a-c5df-4c98-b6fb-877b98e45683" providerId="ADAL" clId="{833FB52F-6221-4C7E-84E7-374219FA8AED}" dt="2020-06-16T13:48:31.328" v="205"/>
          <ac:spMkLst>
            <pc:docMk/>
            <pc:sldMk cId="0" sldId="317"/>
            <ac:spMk id="4" creationId="{DC1C6CC3-1DBF-4EB9-B7CF-4CAED54D9C11}"/>
          </ac:spMkLst>
        </pc:spChg>
      </pc:sldChg>
      <pc:sldChg chg="addSp add del modTransition">
        <pc:chgData name="Mr Gray" userId="e299753a-c5df-4c98-b6fb-877b98e45683" providerId="ADAL" clId="{833FB52F-6221-4C7E-84E7-374219FA8AED}" dt="2020-06-16T13:48:33.848" v="206"/>
        <pc:sldMkLst>
          <pc:docMk/>
          <pc:sldMk cId="0" sldId="318"/>
        </pc:sldMkLst>
        <pc:spChg chg="add">
          <ac:chgData name="Mr Gray" userId="e299753a-c5df-4c98-b6fb-877b98e45683" providerId="ADAL" clId="{833FB52F-6221-4C7E-84E7-374219FA8AED}" dt="2020-06-16T13:48:33.848" v="206"/>
          <ac:spMkLst>
            <pc:docMk/>
            <pc:sldMk cId="0" sldId="318"/>
            <ac:spMk id="5" creationId="{BAB5E776-1A61-4F8D-9B6E-BF98B7FD2CAE}"/>
          </ac:spMkLst>
        </pc:spChg>
      </pc:sldChg>
      <pc:sldChg chg="addSp modSp add del modTransition">
        <pc:chgData name="Mr Gray" userId="e299753a-c5df-4c98-b6fb-877b98e45683" providerId="ADAL" clId="{833FB52F-6221-4C7E-84E7-374219FA8AED}" dt="2020-06-16T13:48:41.606" v="208" actId="1076"/>
        <pc:sldMkLst>
          <pc:docMk/>
          <pc:sldMk cId="0" sldId="319"/>
        </pc:sldMkLst>
        <pc:spChg chg="add mod">
          <ac:chgData name="Mr Gray" userId="e299753a-c5df-4c98-b6fb-877b98e45683" providerId="ADAL" clId="{833FB52F-6221-4C7E-84E7-374219FA8AED}" dt="2020-06-16T13:48:41.606" v="208" actId="1076"/>
          <ac:spMkLst>
            <pc:docMk/>
            <pc:sldMk cId="0" sldId="319"/>
            <ac:spMk id="7" creationId="{437022C0-E69E-4EC5-89BA-D5A7ED386884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8:54.711" v="212"/>
        <pc:sldMkLst>
          <pc:docMk/>
          <pc:sldMk cId="0" sldId="325"/>
        </pc:sldMkLst>
        <pc:spChg chg="add">
          <ac:chgData name="Mr Gray" userId="e299753a-c5df-4c98-b6fb-877b98e45683" providerId="ADAL" clId="{833FB52F-6221-4C7E-84E7-374219FA8AED}" dt="2020-06-16T13:48:54.711" v="212"/>
          <ac:spMkLst>
            <pc:docMk/>
            <pc:sldMk cId="0" sldId="325"/>
            <ac:spMk id="5" creationId="{98438956-04A5-49C9-8E08-B11CC542FCC3}"/>
          </ac:spMkLst>
        </pc:spChg>
      </pc:sldChg>
      <pc:sldChg chg="addSp modSp add modTransition">
        <pc:chgData name="Mr Gray" userId="e299753a-c5df-4c98-b6fb-877b98e45683" providerId="ADAL" clId="{833FB52F-6221-4C7E-84E7-374219FA8AED}" dt="2020-06-16T13:49:01.559" v="214" actId="1076"/>
        <pc:sldMkLst>
          <pc:docMk/>
          <pc:sldMk cId="0" sldId="327"/>
        </pc:sldMkLst>
        <pc:spChg chg="add mod">
          <ac:chgData name="Mr Gray" userId="e299753a-c5df-4c98-b6fb-877b98e45683" providerId="ADAL" clId="{833FB52F-6221-4C7E-84E7-374219FA8AED}" dt="2020-06-16T13:49:01.559" v="214" actId="1076"/>
          <ac:spMkLst>
            <pc:docMk/>
            <pc:sldMk cId="0" sldId="327"/>
            <ac:spMk id="5" creationId="{7E682290-D313-4392-94B5-70089F584BF3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9:05.141" v="215"/>
        <pc:sldMkLst>
          <pc:docMk/>
          <pc:sldMk cId="0" sldId="328"/>
        </pc:sldMkLst>
        <pc:spChg chg="add">
          <ac:chgData name="Mr Gray" userId="e299753a-c5df-4c98-b6fb-877b98e45683" providerId="ADAL" clId="{833FB52F-6221-4C7E-84E7-374219FA8AED}" dt="2020-06-16T13:49:05.141" v="215"/>
          <ac:spMkLst>
            <pc:docMk/>
            <pc:sldMk cId="0" sldId="328"/>
            <ac:spMk id="5" creationId="{D8B55537-332A-46D8-97E9-AE3CA1F2B132}"/>
          </ac:spMkLst>
        </pc:spChg>
      </pc:sldChg>
      <pc:sldChg chg="addSp modSp add modTransition">
        <pc:chgData name="Mr Gray" userId="e299753a-c5df-4c98-b6fb-877b98e45683" providerId="ADAL" clId="{833FB52F-6221-4C7E-84E7-374219FA8AED}" dt="2020-06-16T13:49:19.938" v="229" actId="1036"/>
        <pc:sldMkLst>
          <pc:docMk/>
          <pc:sldMk cId="0" sldId="329"/>
        </pc:sldMkLst>
        <pc:spChg chg="add mod">
          <ac:chgData name="Mr Gray" userId="e299753a-c5df-4c98-b6fb-877b98e45683" providerId="ADAL" clId="{833FB52F-6221-4C7E-84E7-374219FA8AED}" dt="2020-06-16T13:49:19.938" v="229" actId="1036"/>
          <ac:spMkLst>
            <pc:docMk/>
            <pc:sldMk cId="0" sldId="329"/>
            <ac:spMk id="10" creationId="{D756B7A9-4D90-4C5A-B837-471DC793BD7E}"/>
          </ac:spMkLst>
        </pc:spChg>
      </pc:sldChg>
      <pc:sldChg chg="addSp modSp add modTransition">
        <pc:chgData name="Mr Gray" userId="e299753a-c5df-4c98-b6fb-877b98e45683" providerId="ADAL" clId="{833FB52F-6221-4C7E-84E7-374219FA8AED}" dt="2020-06-16T13:58:46.530" v="271" actId="1076"/>
        <pc:sldMkLst>
          <pc:docMk/>
          <pc:sldMk cId="0" sldId="331"/>
        </pc:sldMkLst>
        <pc:spChg chg="add">
          <ac:chgData name="Mr Gray" userId="e299753a-c5df-4c98-b6fb-877b98e45683" providerId="ADAL" clId="{833FB52F-6221-4C7E-84E7-374219FA8AED}" dt="2020-06-16T13:48:49.589" v="210"/>
          <ac:spMkLst>
            <pc:docMk/>
            <pc:sldMk cId="0" sldId="331"/>
            <ac:spMk id="4" creationId="{BAF834D0-1CD1-451E-98CC-33F136003E73}"/>
          </ac:spMkLst>
        </pc:spChg>
        <pc:spChg chg="add mod">
          <ac:chgData name="Mr Gray" userId="e299753a-c5df-4c98-b6fb-877b98e45683" providerId="ADAL" clId="{833FB52F-6221-4C7E-84E7-374219FA8AED}" dt="2020-06-16T13:58:46.530" v="271" actId="1076"/>
          <ac:spMkLst>
            <pc:docMk/>
            <pc:sldMk cId="0" sldId="331"/>
            <ac:spMk id="5" creationId="{5259BF20-8720-4D62-AFBF-F54778AD1404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9:22.653" v="230"/>
        <pc:sldMkLst>
          <pc:docMk/>
          <pc:sldMk cId="0" sldId="333"/>
        </pc:sldMkLst>
        <pc:spChg chg="add">
          <ac:chgData name="Mr Gray" userId="e299753a-c5df-4c98-b6fb-877b98e45683" providerId="ADAL" clId="{833FB52F-6221-4C7E-84E7-374219FA8AED}" dt="2020-06-16T13:49:22.653" v="230"/>
          <ac:spMkLst>
            <pc:docMk/>
            <pc:sldMk cId="0" sldId="333"/>
            <ac:spMk id="4" creationId="{1913EB50-7370-4C3E-ACED-40A909EF1B43}"/>
          </ac:spMkLst>
        </pc:spChg>
      </pc:sldChg>
      <pc:sldChg chg="addSp modSp add modTransition">
        <pc:chgData name="Mr Gray" userId="e299753a-c5df-4c98-b6fb-877b98e45683" providerId="ADAL" clId="{833FB52F-6221-4C7E-84E7-374219FA8AED}" dt="2020-06-16T14:05:48.258" v="342" actId="947"/>
        <pc:sldMkLst>
          <pc:docMk/>
          <pc:sldMk cId="0" sldId="334"/>
        </pc:sldMkLst>
        <pc:spChg chg="add">
          <ac:chgData name="Mr Gray" userId="e299753a-c5df-4c98-b6fb-877b98e45683" providerId="ADAL" clId="{833FB52F-6221-4C7E-84E7-374219FA8AED}" dt="2020-06-16T13:49:30.221" v="233"/>
          <ac:spMkLst>
            <pc:docMk/>
            <pc:sldMk cId="0" sldId="334"/>
            <ac:spMk id="5" creationId="{24E64588-739A-455E-8123-9004ACB2DB94}"/>
          </ac:spMkLst>
        </pc:spChg>
        <pc:spChg chg="add mod">
          <ac:chgData name="Mr Gray" userId="e299753a-c5df-4c98-b6fb-877b98e45683" providerId="ADAL" clId="{833FB52F-6221-4C7E-84E7-374219FA8AED}" dt="2020-06-16T14:05:48.258" v="342" actId="947"/>
          <ac:spMkLst>
            <pc:docMk/>
            <pc:sldMk cId="0" sldId="334"/>
            <ac:spMk id="6" creationId="{B53EC68B-48D1-4247-B1BB-DE865691FE8D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7:46.078" v="195"/>
        <pc:sldMkLst>
          <pc:docMk/>
          <pc:sldMk cId="0" sldId="335"/>
        </pc:sldMkLst>
        <pc:spChg chg="add">
          <ac:chgData name="Mr Gray" userId="e299753a-c5df-4c98-b6fb-877b98e45683" providerId="ADAL" clId="{833FB52F-6221-4C7E-84E7-374219FA8AED}" dt="2020-06-16T13:47:46.078" v="195"/>
          <ac:spMkLst>
            <pc:docMk/>
            <pc:sldMk cId="0" sldId="335"/>
            <ac:spMk id="4" creationId="{2C48CE5B-1488-4F06-8038-2781D0F68444}"/>
          </ac:spMkLst>
        </pc:spChg>
      </pc:sldChg>
      <pc:sldChg chg="addSp modSp add del modTransition">
        <pc:chgData name="Mr Gray" userId="e299753a-c5df-4c98-b6fb-877b98e45683" providerId="ADAL" clId="{833FB52F-6221-4C7E-84E7-374219FA8AED}" dt="2020-06-16T13:48:17.462" v="204" actId="1076"/>
        <pc:sldMkLst>
          <pc:docMk/>
          <pc:sldMk cId="0" sldId="336"/>
        </pc:sldMkLst>
        <pc:spChg chg="add mod">
          <ac:chgData name="Mr Gray" userId="e299753a-c5df-4c98-b6fb-877b98e45683" providerId="ADAL" clId="{833FB52F-6221-4C7E-84E7-374219FA8AED}" dt="2020-06-16T13:48:17.462" v="204" actId="1076"/>
          <ac:spMkLst>
            <pc:docMk/>
            <pc:sldMk cId="0" sldId="336"/>
            <ac:spMk id="5" creationId="{B5DC764E-548C-47AD-B2C7-0F3AD8D34B1D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8:45.301" v="209"/>
        <pc:sldMkLst>
          <pc:docMk/>
          <pc:sldMk cId="0" sldId="337"/>
        </pc:sldMkLst>
        <pc:spChg chg="add">
          <ac:chgData name="Mr Gray" userId="e299753a-c5df-4c98-b6fb-877b98e45683" providerId="ADAL" clId="{833FB52F-6221-4C7E-84E7-374219FA8AED}" dt="2020-06-16T13:48:45.301" v="209"/>
          <ac:spMkLst>
            <pc:docMk/>
            <pc:sldMk cId="0" sldId="337"/>
            <ac:spMk id="6" creationId="{E11C52CC-4CD5-40A9-8F43-FD717C065B76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9:32.453" v="234"/>
        <pc:sldMkLst>
          <pc:docMk/>
          <pc:sldMk cId="0" sldId="340"/>
        </pc:sldMkLst>
        <pc:spChg chg="add">
          <ac:chgData name="Mr Gray" userId="e299753a-c5df-4c98-b6fb-877b98e45683" providerId="ADAL" clId="{833FB52F-6221-4C7E-84E7-374219FA8AED}" dt="2020-06-16T13:49:32.453" v="234"/>
          <ac:spMkLst>
            <pc:docMk/>
            <pc:sldMk cId="0" sldId="340"/>
            <ac:spMk id="4" creationId="{3DB3147B-02D7-4A48-BC80-2E13AD4D308D}"/>
          </ac:spMkLst>
        </pc:spChg>
      </pc:sldChg>
      <pc:sldChg chg="addSp modSp add del modTransition">
        <pc:chgData name="Mr Gray" userId="e299753a-c5df-4c98-b6fb-877b98e45683" providerId="ADAL" clId="{833FB52F-6221-4C7E-84E7-374219FA8AED}" dt="2020-06-16T13:48:09.758" v="202" actId="1076"/>
        <pc:sldMkLst>
          <pc:docMk/>
          <pc:sldMk cId="0" sldId="341"/>
        </pc:sldMkLst>
        <pc:spChg chg="add mod">
          <ac:chgData name="Mr Gray" userId="e299753a-c5df-4c98-b6fb-877b98e45683" providerId="ADAL" clId="{833FB52F-6221-4C7E-84E7-374219FA8AED}" dt="2020-06-16T13:48:09.758" v="202" actId="1076"/>
          <ac:spMkLst>
            <pc:docMk/>
            <pc:sldMk cId="0" sldId="341"/>
            <ac:spMk id="10" creationId="{322B6064-3491-4D79-AAC5-A8F90F310467}"/>
          </ac:spMkLst>
        </pc:spChg>
      </pc:sldChg>
      <pc:sldChg chg="add del modTransition">
        <pc:chgData name="Mr Gray" userId="e299753a-c5df-4c98-b6fb-877b98e45683" providerId="ADAL" clId="{833FB52F-6221-4C7E-84E7-374219FA8AED}" dt="2020-06-16T13:36:53.056" v="162"/>
        <pc:sldMkLst>
          <pc:docMk/>
          <pc:sldMk cId="0" sldId="342"/>
        </pc:sldMkLst>
      </pc:sldChg>
      <pc:sldChg chg="addSp add modTransition">
        <pc:chgData name="Mr Gray" userId="e299753a-c5df-4c98-b6fb-877b98e45683" providerId="ADAL" clId="{833FB52F-6221-4C7E-84E7-374219FA8AED}" dt="2020-06-16T13:48:51.520" v="211"/>
        <pc:sldMkLst>
          <pc:docMk/>
          <pc:sldMk cId="4150341583" sldId="343"/>
        </pc:sldMkLst>
        <pc:spChg chg="add">
          <ac:chgData name="Mr Gray" userId="e299753a-c5df-4c98-b6fb-877b98e45683" providerId="ADAL" clId="{833FB52F-6221-4C7E-84E7-374219FA8AED}" dt="2020-06-16T13:48:51.520" v="211"/>
          <ac:spMkLst>
            <pc:docMk/>
            <pc:sldMk cId="4150341583" sldId="343"/>
            <ac:spMk id="4" creationId="{A3F91315-0B78-475C-9FA1-F1BF3BF64D1A}"/>
          </ac:spMkLst>
        </pc:spChg>
      </pc:sldChg>
      <pc:sldChg chg="addSp modSp add modTransition">
        <pc:chgData name="Mr Gray" userId="e299753a-c5df-4c98-b6fb-877b98e45683" providerId="ADAL" clId="{833FB52F-6221-4C7E-84E7-374219FA8AED}" dt="2020-06-16T14:06:09.856" v="343" actId="947"/>
        <pc:sldMkLst>
          <pc:docMk/>
          <pc:sldMk cId="1762535006" sldId="344"/>
        </pc:sldMkLst>
        <pc:spChg chg="add mod">
          <ac:chgData name="Mr Gray" userId="e299753a-c5df-4c98-b6fb-877b98e45683" providerId="ADAL" clId="{833FB52F-6221-4C7E-84E7-374219FA8AED}" dt="2020-06-16T14:00:56.941" v="302" actId="1036"/>
          <ac:spMkLst>
            <pc:docMk/>
            <pc:sldMk cId="1762535006" sldId="344"/>
            <ac:spMk id="10" creationId="{A0A673BC-AA09-4039-8BDC-E70EB55AA161}"/>
          </ac:spMkLst>
        </pc:spChg>
        <pc:spChg chg="add mod">
          <ac:chgData name="Mr Gray" userId="e299753a-c5df-4c98-b6fb-877b98e45683" providerId="ADAL" clId="{833FB52F-6221-4C7E-84E7-374219FA8AED}" dt="2020-06-16T14:06:09.856" v="343" actId="947"/>
          <ac:spMkLst>
            <pc:docMk/>
            <pc:sldMk cId="1762535006" sldId="344"/>
            <ac:spMk id="11" creationId="{06A1636D-D6A0-4720-BB2E-502A4168D1B1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9:09.325" v="217"/>
        <pc:sldMkLst>
          <pc:docMk/>
          <pc:sldMk cId="2025870518" sldId="345"/>
        </pc:sldMkLst>
        <pc:spChg chg="add">
          <ac:chgData name="Mr Gray" userId="e299753a-c5df-4c98-b6fb-877b98e45683" providerId="ADAL" clId="{833FB52F-6221-4C7E-84E7-374219FA8AED}" dt="2020-06-16T13:49:09.325" v="217"/>
          <ac:spMkLst>
            <pc:docMk/>
            <pc:sldMk cId="2025870518" sldId="345"/>
            <ac:spMk id="4" creationId="{4B715846-D2D8-4EB5-9AFF-9D7E6961D3F1}"/>
          </ac:spMkLst>
        </pc:spChg>
      </pc:sldChg>
      <pc:sldChg chg="addSp add modTransition">
        <pc:chgData name="Mr Gray" userId="e299753a-c5df-4c98-b6fb-877b98e45683" providerId="ADAL" clId="{833FB52F-6221-4C7E-84E7-374219FA8AED}" dt="2020-06-16T14:02:57.459" v="329"/>
        <pc:sldMkLst>
          <pc:docMk/>
          <pc:sldMk cId="318802008" sldId="346"/>
        </pc:sldMkLst>
        <pc:spChg chg="add">
          <ac:chgData name="Mr Gray" userId="e299753a-c5df-4c98-b6fb-877b98e45683" providerId="ADAL" clId="{833FB52F-6221-4C7E-84E7-374219FA8AED}" dt="2020-06-16T13:49:13.161" v="218"/>
          <ac:spMkLst>
            <pc:docMk/>
            <pc:sldMk cId="318802008" sldId="346"/>
            <ac:spMk id="4" creationId="{7B64C653-8713-42C2-BE05-7BC360366161}"/>
          </ac:spMkLst>
        </pc:spChg>
        <pc:spChg chg="add">
          <ac:chgData name="Mr Gray" userId="e299753a-c5df-4c98-b6fb-877b98e45683" providerId="ADAL" clId="{833FB52F-6221-4C7E-84E7-374219FA8AED}" dt="2020-06-16T14:02:57.459" v="329"/>
          <ac:spMkLst>
            <pc:docMk/>
            <pc:sldMk cId="318802008" sldId="346"/>
            <ac:spMk id="5" creationId="{ED3C7EF0-3014-48C6-88AC-008624FBAE0D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9:24.935" v="231"/>
        <pc:sldMkLst>
          <pc:docMk/>
          <pc:sldMk cId="3605838500" sldId="347"/>
        </pc:sldMkLst>
        <pc:spChg chg="add">
          <ac:chgData name="Mr Gray" userId="e299753a-c5df-4c98-b6fb-877b98e45683" providerId="ADAL" clId="{833FB52F-6221-4C7E-84E7-374219FA8AED}" dt="2020-06-16T13:49:24.935" v="231"/>
          <ac:spMkLst>
            <pc:docMk/>
            <pc:sldMk cId="3605838500" sldId="347"/>
            <ac:spMk id="5" creationId="{930C3A90-1557-422C-8491-B48F3A693AEB}"/>
          </ac:spMkLst>
        </pc:spChg>
      </pc:sldChg>
      <pc:sldChg chg="addSp add modTransition">
        <pc:chgData name="Mr Gray" userId="e299753a-c5df-4c98-b6fb-877b98e45683" providerId="ADAL" clId="{833FB52F-6221-4C7E-84E7-374219FA8AED}" dt="2020-06-16T13:49:27.087" v="232"/>
        <pc:sldMkLst>
          <pc:docMk/>
          <pc:sldMk cId="3610883918" sldId="348"/>
        </pc:sldMkLst>
        <pc:spChg chg="add">
          <ac:chgData name="Mr Gray" userId="e299753a-c5df-4c98-b6fb-877b98e45683" providerId="ADAL" clId="{833FB52F-6221-4C7E-84E7-374219FA8AED}" dt="2020-06-16T13:49:27.087" v="232"/>
          <ac:spMkLst>
            <pc:docMk/>
            <pc:sldMk cId="3610883918" sldId="348"/>
            <ac:spMk id="5" creationId="{812B7D1B-1542-4720-B061-8761B7B60BF5}"/>
          </ac:spMkLst>
        </pc:spChg>
      </pc:sldChg>
      <pc:sldChg chg="modSp">
        <pc:chgData name="Mr Gray" userId="e299753a-c5df-4c98-b6fb-877b98e45683" providerId="ADAL" clId="{833FB52F-6221-4C7E-84E7-374219FA8AED}" dt="2020-06-16T14:26:56.643" v="419" actId="20577"/>
        <pc:sldMkLst>
          <pc:docMk/>
          <pc:sldMk cId="0" sldId="1114"/>
        </pc:sldMkLst>
        <pc:graphicFrameChg chg="modGraphic">
          <ac:chgData name="Mr Gray" userId="e299753a-c5df-4c98-b6fb-877b98e45683" providerId="ADAL" clId="{833FB52F-6221-4C7E-84E7-374219FA8AED}" dt="2020-06-16T14:26:56.643" v="419" actId="20577"/>
          <ac:graphicFrameMkLst>
            <pc:docMk/>
            <pc:sldMk cId="0" sldId="1114"/>
            <ac:graphicFrameMk id="695496" creationId="{00000000-0000-0000-0000-000000000000}"/>
          </ac:graphicFrameMkLst>
        </pc:graphicFrameChg>
      </pc:sldChg>
      <pc:sldChg chg="addSp delSp modSp">
        <pc:chgData name="Mr Gray" userId="e299753a-c5df-4c98-b6fb-877b98e45683" providerId="ADAL" clId="{833FB52F-6221-4C7E-84E7-374219FA8AED}" dt="2020-06-16T13:50:11.264" v="235"/>
        <pc:sldMkLst>
          <pc:docMk/>
          <pc:sldMk cId="2408811129" sldId="1388"/>
        </pc:sldMkLst>
        <pc:spChg chg="mod">
          <ac:chgData name="Mr Gray" userId="e299753a-c5df-4c98-b6fb-877b98e45683" providerId="ADAL" clId="{833FB52F-6221-4C7E-84E7-374219FA8AED}" dt="2020-06-16T13:50:11.264" v="235"/>
          <ac:spMkLst>
            <pc:docMk/>
            <pc:sldMk cId="2408811129" sldId="1388"/>
            <ac:spMk id="971779" creationId="{00000000-0000-0000-0000-000000000000}"/>
          </ac:spMkLst>
        </pc:spChg>
        <pc:picChg chg="add del mod">
          <ac:chgData name="Mr Gray" userId="e299753a-c5df-4c98-b6fb-877b98e45683" providerId="ADAL" clId="{833FB52F-6221-4C7E-84E7-374219FA8AED}" dt="2020-06-03T09:15:30.339" v="39" actId="478"/>
          <ac:picMkLst>
            <pc:docMk/>
            <pc:sldMk cId="2408811129" sldId="1388"/>
            <ac:picMk id="2" creationId="{C6DE6222-AEA8-44F3-85FD-D239789D90E0}"/>
          </ac:picMkLst>
        </pc:picChg>
        <pc:picChg chg="add mod">
          <ac:chgData name="Mr Gray" userId="e299753a-c5df-4c98-b6fb-877b98e45683" providerId="ADAL" clId="{833FB52F-6221-4C7E-84E7-374219FA8AED}" dt="2020-06-03T09:16:07.455" v="41" actId="1076"/>
          <ac:picMkLst>
            <pc:docMk/>
            <pc:sldMk cId="2408811129" sldId="1388"/>
            <ac:picMk id="3" creationId="{316676A6-10FB-4A9B-9AC5-B00BA821C09B}"/>
          </ac:picMkLst>
        </pc:picChg>
      </pc:sldChg>
      <pc:sldChg chg="addSp modSp add">
        <pc:chgData name="Mr Gray" userId="e299753a-c5df-4c98-b6fb-877b98e45683" providerId="ADAL" clId="{833FB52F-6221-4C7E-84E7-374219FA8AED}" dt="2020-06-16T13:50:45.320" v="237"/>
        <pc:sldMkLst>
          <pc:docMk/>
          <pc:sldMk cId="4279019028" sldId="1420"/>
        </pc:sldMkLst>
        <pc:spChg chg="mod">
          <ac:chgData name="Mr Gray" userId="e299753a-c5df-4c98-b6fb-877b98e45683" providerId="ADAL" clId="{833FB52F-6221-4C7E-84E7-374219FA8AED}" dt="2020-06-16T13:50:45.320" v="237"/>
          <ac:spMkLst>
            <pc:docMk/>
            <pc:sldMk cId="4279019028" sldId="1420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16:41.542" v="43" actId="1076"/>
          <ac:picMkLst>
            <pc:docMk/>
            <pc:sldMk cId="4279019028" sldId="1420"/>
            <ac:picMk id="2" creationId="{75A8188B-449B-455E-A710-44896AD143C8}"/>
          </ac:picMkLst>
        </pc:picChg>
      </pc:sldChg>
      <pc:sldChg chg="addSp modSp add">
        <pc:chgData name="Mr Gray" userId="e299753a-c5df-4c98-b6fb-877b98e45683" providerId="ADAL" clId="{833FB52F-6221-4C7E-84E7-374219FA8AED}" dt="2020-06-16T13:51:00.600" v="238"/>
        <pc:sldMkLst>
          <pc:docMk/>
          <pc:sldMk cId="3441659310" sldId="1421"/>
        </pc:sldMkLst>
        <pc:spChg chg="mod">
          <ac:chgData name="Mr Gray" userId="e299753a-c5df-4c98-b6fb-877b98e45683" providerId="ADAL" clId="{833FB52F-6221-4C7E-84E7-374219FA8AED}" dt="2020-06-16T13:51:00.600" v="238"/>
          <ac:spMkLst>
            <pc:docMk/>
            <pc:sldMk cId="3441659310" sldId="1421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17:24.662" v="45" actId="1076"/>
          <ac:picMkLst>
            <pc:docMk/>
            <pc:sldMk cId="3441659310" sldId="1421"/>
            <ac:picMk id="2" creationId="{97A7AA0A-70EB-4DE6-8A7D-B564E399B602}"/>
          </ac:picMkLst>
        </pc:picChg>
      </pc:sldChg>
      <pc:sldChg chg="addSp modSp add">
        <pc:chgData name="Mr Gray" userId="e299753a-c5df-4c98-b6fb-877b98e45683" providerId="ADAL" clId="{833FB52F-6221-4C7E-84E7-374219FA8AED}" dt="2020-06-16T13:51:17.089" v="239"/>
        <pc:sldMkLst>
          <pc:docMk/>
          <pc:sldMk cId="2500396811" sldId="1422"/>
        </pc:sldMkLst>
        <pc:spChg chg="mod">
          <ac:chgData name="Mr Gray" userId="e299753a-c5df-4c98-b6fb-877b98e45683" providerId="ADAL" clId="{833FB52F-6221-4C7E-84E7-374219FA8AED}" dt="2020-06-16T13:51:17.089" v="239"/>
          <ac:spMkLst>
            <pc:docMk/>
            <pc:sldMk cId="2500396811" sldId="1422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17:56.950" v="47" actId="1076"/>
          <ac:picMkLst>
            <pc:docMk/>
            <pc:sldMk cId="2500396811" sldId="1422"/>
            <ac:picMk id="2" creationId="{52AE051A-01AD-4809-B042-766E7F84BC80}"/>
          </ac:picMkLst>
        </pc:picChg>
      </pc:sldChg>
      <pc:sldChg chg="addSp modSp add">
        <pc:chgData name="Mr Gray" userId="e299753a-c5df-4c98-b6fb-877b98e45683" providerId="ADAL" clId="{833FB52F-6221-4C7E-84E7-374219FA8AED}" dt="2020-06-16T13:51:32.568" v="240"/>
        <pc:sldMkLst>
          <pc:docMk/>
          <pc:sldMk cId="1237127300" sldId="1423"/>
        </pc:sldMkLst>
        <pc:spChg chg="mod">
          <ac:chgData name="Mr Gray" userId="e299753a-c5df-4c98-b6fb-877b98e45683" providerId="ADAL" clId="{833FB52F-6221-4C7E-84E7-374219FA8AED}" dt="2020-06-16T13:51:32.568" v="240"/>
          <ac:spMkLst>
            <pc:docMk/>
            <pc:sldMk cId="1237127300" sldId="1423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19:36.085" v="49" actId="1076"/>
          <ac:picMkLst>
            <pc:docMk/>
            <pc:sldMk cId="1237127300" sldId="1423"/>
            <ac:picMk id="2" creationId="{DDC97AF5-9E09-4987-B165-DD78D3748290}"/>
          </ac:picMkLst>
        </pc:picChg>
      </pc:sldChg>
      <pc:sldChg chg="addSp modSp add">
        <pc:chgData name="Mr Gray" userId="e299753a-c5df-4c98-b6fb-877b98e45683" providerId="ADAL" clId="{833FB52F-6221-4C7E-84E7-374219FA8AED}" dt="2020-06-16T13:51:45.659" v="241"/>
        <pc:sldMkLst>
          <pc:docMk/>
          <pc:sldMk cId="748303507" sldId="1424"/>
        </pc:sldMkLst>
        <pc:spChg chg="mod">
          <ac:chgData name="Mr Gray" userId="e299753a-c5df-4c98-b6fb-877b98e45683" providerId="ADAL" clId="{833FB52F-6221-4C7E-84E7-374219FA8AED}" dt="2020-06-16T13:51:45.659" v="241"/>
          <ac:spMkLst>
            <pc:docMk/>
            <pc:sldMk cId="748303507" sldId="1424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20:50.797" v="51" actId="1076"/>
          <ac:picMkLst>
            <pc:docMk/>
            <pc:sldMk cId="748303507" sldId="1424"/>
            <ac:picMk id="2" creationId="{C5E1F2BA-3F3B-4BEA-B40E-4D79F88A7E96}"/>
          </ac:picMkLst>
        </pc:picChg>
      </pc:sldChg>
      <pc:sldChg chg="addSp modSp add">
        <pc:chgData name="Mr Gray" userId="e299753a-c5df-4c98-b6fb-877b98e45683" providerId="ADAL" clId="{833FB52F-6221-4C7E-84E7-374219FA8AED}" dt="2020-06-16T13:51:58.775" v="242"/>
        <pc:sldMkLst>
          <pc:docMk/>
          <pc:sldMk cId="891940951" sldId="1425"/>
        </pc:sldMkLst>
        <pc:spChg chg="mod">
          <ac:chgData name="Mr Gray" userId="e299753a-c5df-4c98-b6fb-877b98e45683" providerId="ADAL" clId="{833FB52F-6221-4C7E-84E7-374219FA8AED}" dt="2020-06-16T13:51:58.775" v="242"/>
          <ac:spMkLst>
            <pc:docMk/>
            <pc:sldMk cId="891940951" sldId="1425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21:18.924" v="53" actId="1076"/>
          <ac:picMkLst>
            <pc:docMk/>
            <pc:sldMk cId="891940951" sldId="1425"/>
            <ac:picMk id="2" creationId="{09264725-56B3-4092-94B8-D3C03FA9FD66}"/>
          </ac:picMkLst>
        </pc:picChg>
      </pc:sldChg>
      <pc:sldChg chg="addSp modSp add">
        <pc:chgData name="Mr Gray" userId="e299753a-c5df-4c98-b6fb-877b98e45683" providerId="ADAL" clId="{833FB52F-6221-4C7E-84E7-374219FA8AED}" dt="2020-06-16T13:52:16.545" v="243"/>
        <pc:sldMkLst>
          <pc:docMk/>
          <pc:sldMk cId="3652365443" sldId="1426"/>
        </pc:sldMkLst>
        <pc:spChg chg="mod">
          <ac:chgData name="Mr Gray" userId="e299753a-c5df-4c98-b6fb-877b98e45683" providerId="ADAL" clId="{833FB52F-6221-4C7E-84E7-374219FA8AED}" dt="2020-06-16T13:52:16.545" v="243"/>
          <ac:spMkLst>
            <pc:docMk/>
            <pc:sldMk cId="3652365443" sldId="1426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22:06.036" v="55" actId="14100"/>
          <ac:picMkLst>
            <pc:docMk/>
            <pc:sldMk cId="3652365443" sldId="1426"/>
            <ac:picMk id="2" creationId="{07D432C1-9B5F-43AA-BF40-09F33B0C22FE}"/>
          </ac:picMkLst>
        </pc:picChg>
      </pc:sldChg>
      <pc:sldChg chg="addSp modSp add">
        <pc:chgData name="Mr Gray" userId="e299753a-c5df-4c98-b6fb-877b98e45683" providerId="ADAL" clId="{833FB52F-6221-4C7E-84E7-374219FA8AED}" dt="2020-06-16T13:52:44.627" v="244"/>
        <pc:sldMkLst>
          <pc:docMk/>
          <pc:sldMk cId="2103474865" sldId="1427"/>
        </pc:sldMkLst>
        <pc:spChg chg="mod">
          <ac:chgData name="Mr Gray" userId="e299753a-c5df-4c98-b6fb-877b98e45683" providerId="ADAL" clId="{833FB52F-6221-4C7E-84E7-374219FA8AED}" dt="2020-06-16T13:52:44.627" v="244"/>
          <ac:spMkLst>
            <pc:docMk/>
            <pc:sldMk cId="2103474865" sldId="1427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23:03.388" v="57" actId="1076"/>
          <ac:picMkLst>
            <pc:docMk/>
            <pc:sldMk cId="2103474865" sldId="1427"/>
            <ac:picMk id="2" creationId="{63EB229C-2F07-45EA-9CFD-FEBC6213F61B}"/>
          </ac:picMkLst>
        </pc:picChg>
      </pc:sldChg>
      <pc:sldChg chg="addSp modSp add">
        <pc:chgData name="Mr Gray" userId="e299753a-c5df-4c98-b6fb-877b98e45683" providerId="ADAL" clId="{833FB52F-6221-4C7E-84E7-374219FA8AED}" dt="2020-06-16T13:52:58.665" v="245"/>
        <pc:sldMkLst>
          <pc:docMk/>
          <pc:sldMk cId="3370429485" sldId="1428"/>
        </pc:sldMkLst>
        <pc:spChg chg="mod">
          <ac:chgData name="Mr Gray" userId="e299753a-c5df-4c98-b6fb-877b98e45683" providerId="ADAL" clId="{833FB52F-6221-4C7E-84E7-374219FA8AED}" dt="2020-06-16T13:52:58.665" v="245"/>
          <ac:spMkLst>
            <pc:docMk/>
            <pc:sldMk cId="3370429485" sldId="1428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24:32.938" v="61" actId="1076"/>
          <ac:picMkLst>
            <pc:docMk/>
            <pc:sldMk cId="3370429485" sldId="1428"/>
            <ac:picMk id="2" creationId="{BC47707F-4F33-4EAE-A29D-8315F5323A3E}"/>
          </ac:picMkLst>
        </pc:picChg>
      </pc:sldChg>
      <pc:sldChg chg="addSp modSp add">
        <pc:chgData name="Mr Gray" userId="e299753a-c5df-4c98-b6fb-877b98e45683" providerId="ADAL" clId="{833FB52F-6221-4C7E-84E7-374219FA8AED}" dt="2020-06-16T13:53:12.444" v="246"/>
        <pc:sldMkLst>
          <pc:docMk/>
          <pc:sldMk cId="1946323774" sldId="1429"/>
        </pc:sldMkLst>
        <pc:spChg chg="mod">
          <ac:chgData name="Mr Gray" userId="e299753a-c5df-4c98-b6fb-877b98e45683" providerId="ADAL" clId="{833FB52F-6221-4C7E-84E7-374219FA8AED}" dt="2020-06-16T13:53:12.444" v="246"/>
          <ac:spMkLst>
            <pc:docMk/>
            <pc:sldMk cId="1946323774" sldId="1429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25:07.603" v="63" actId="1076"/>
          <ac:picMkLst>
            <pc:docMk/>
            <pc:sldMk cId="1946323774" sldId="1429"/>
            <ac:picMk id="2" creationId="{FDA5A23A-3A06-4EB2-827B-AA504CF115C5}"/>
          </ac:picMkLst>
        </pc:picChg>
      </pc:sldChg>
      <pc:sldChg chg="addSp modSp add">
        <pc:chgData name="Mr Gray" userId="e299753a-c5df-4c98-b6fb-877b98e45683" providerId="ADAL" clId="{833FB52F-6221-4C7E-84E7-374219FA8AED}" dt="2020-06-16T13:53:26.296" v="247"/>
        <pc:sldMkLst>
          <pc:docMk/>
          <pc:sldMk cId="3145674572" sldId="1430"/>
        </pc:sldMkLst>
        <pc:spChg chg="mod">
          <ac:chgData name="Mr Gray" userId="e299753a-c5df-4c98-b6fb-877b98e45683" providerId="ADAL" clId="{833FB52F-6221-4C7E-84E7-374219FA8AED}" dt="2020-06-16T13:53:26.296" v="247"/>
          <ac:spMkLst>
            <pc:docMk/>
            <pc:sldMk cId="3145674572" sldId="1430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25:41.914" v="65" actId="1076"/>
          <ac:picMkLst>
            <pc:docMk/>
            <pc:sldMk cId="3145674572" sldId="1430"/>
            <ac:picMk id="2" creationId="{B17AE7B2-94BD-481E-8F74-B3F762AA4CD6}"/>
          </ac:picMkLst>
        </pc:picChg>
      </pc:sldChg>
      <pc:sldChg chg="addSp modSp add">
        <pc:chgData name="Mr Gray" userId="e299753a-c5df-4c98-b6fb-877b98e45683" providerId="ADAL" clId="{833FB52F-6221-4C7E-84E7-374219FA8AED}" dt="2020-06-16T13:53:58.581" v="248"/>
        <pc:sldMkLst>
          <pc:docMk/>
          <pc:sldMk cId="4282613556" sldId="1431"/>
        </pc:sldMkLst>
        <pc:spChg chg="mod">
          <ac:chgData name="Mr Gray" userId="e299753a-c5df-4c98-b6fb-877b98e45683" providerId="ADAL" clId="{833FB52F-6221-4C7E-84E7-374219FA8AED}" dt="2020-06-16T13:53:58.581" v="248"/>
          <ac:spMkLst>
            <pc:docMk/>
            <pc:sldMk cId="4282613556" sldId="1431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26:33.778" v="68" actId="14100"/>
          <ac:picMkLst>
            <pc:docMk/>
            <pc:sldMk cId="4282613556" sldId="1431"/>
            <ac:picMk id="2" creationId="{CE305B5A-7864-4739-AB18-9353773D8538}"/>
          </ac:picMkLst>
        </pc:picChg>
      </pc:sldChg>
      <pc:sldChg chg="addSp modSp add">
        <pc:chgData name="Mr Gray" userId="e299753a-c5df-4c98-b6fb-877b98e45683" providerId="ADAL" clId="{833FB52F-6221-4C7E-84E7-374219FA8AED}" dt="2020-06-16T13:54:18.014" v="249"/>
        <pc:sldMkLst>
          <pc:docMk/>
          <pc:sldMk cId="3743559218" sldId="1432"/>
        </pc:sldMkLst>
        <pc:spChg chg="mod">
          <ac:chgData name="Mr Gray" userId="e299753a-c5df-4c98-b6fb-877b98e45683" providerId="ADAL" clId="{833FB52F-6221-4C7E-84E7-374219FA8AED}" dt="2020-06-16T13:54:18.014" v="249"/>
          <ac:spMkLst>
            <pc:docMk/>
            <pc:sldMk cId="3743559218" sldId="1432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27:05.234" v="70" actId="1076"/>
          <ac:picMkLst>
            <pc:docMk/>
            <pc:sldMk cId="3743559218" sldId="1432"/>
            <ac:picMk id="2" creationId="{96B3C3E3-1730-421F-A7C2-991E9FF1A573}"/>
          </ac:picMkLst>
        </pc:picChg>
      </pc:sldChg>
      <pc:sldChg chg="addSp modSp add">
        <pc:chgData name="Mr Gray" userId="e299753a-c5df-4c98-b6fb-877b98e45683" providerId="ADAL" clId="{833FB52F-6221-4C7E-84E7-374219FA8AED}" dt="2020-06-16T13:54:40.821" v="250"/>
        <pc:sldMkLst>
          <pc:docMk/>
          <pc:sldMk cId="3263199912" sldId="1433"/>
        </pc:sldMkLst>
        <pc:spChg chg="mod">
          <ac:chgData name="Mr Gray" userId="e299753a-c5df-4c98-b6fb-877b98e45683" providerId="ADAL" clId="{833FB52F-6221-4C7E-84E7-374219FA8AED}" dt="2020-06-16T13:54:40.821" v="250"/>
          <ac:spMkLst>
            <pc:docMk/>
            <pc:sldMk cId="3263199912" sldId="1433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27:38.722" v="72" actId="1076"/>
          <ac:picMkLst>
            <pc:docMk/>
            <pc:sldMk cId="3263199912" sldId="1433"/>
            <ac:picMk id="2" creationId="{41294669-3930-4C58-8AD2-8C9AA9C5FB4C}"/>
          </ac:picMkLst>
        </pc:picChg>
      </pc:sldChg>
      <pc:sldChg chg="addSp modSp add">
        <pc:chgData name="Mr Gray" userId="e299753a-c5df-4c98-b6fb-877b98e45683" providerId="ADAL" clId="{833FB52F-6221-4C7E-84E7-374219FA8AED}" dt="2020-06-16T13:54:58.747" v="251"/>
        <pc:sldMkLst>
          <pc:docMk/>
          <pc:sldMk cId="700824444" sldId="1434"/>
        </pc:sldMkLst>
        <pc:spChg chg="mod">
          <ac:chgData name="Mr Gray" userId="e299753a-c5df-4c98-b6fb-877b98e45683" providerId="ADAL" clId="{833FB52F-6221-4C7E-84E7-374219FA8AED}" dt="2020-06-16T13:54:58.747" v="251"/>
          <ac:spMkLst>
            <pc:docMk/>
            <pc:sldMk cId="700824444" sldId="1434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28:18.161" v="74" actId="1076"/>
          <ac:picMkLst>
            <pc:docMk/>
            <pc:sldMk cId="700824444" sldId="1434"/>
            <ac:picMk id="2" creationId="{83DB6E6F-FB96-4598-9D69-B6A2D36E6484}"/>
          </ac:picMkLst>
        </pc:picChg>
      </pc:sldChg>
      <pc:sldChg chg="addSp modSp add">
        <pc:chgData name="Mr Gray" userId="e299753a-c5df-4c98-b6fb-877b98e45683" providerId="ADAL" clId="{833FB52F-6221-4C7E-84E7-374219FA8AED}" dt="2020-06-16T13:55:15.368" v="252"/>
        <pc:sldMkLst>
          <pc:docMk/>
          <pc:sldMk cId="645952400" sldId="1435"/>
        </pc:sldMkLst>
        <pc:spChg chg="mod">
          <ac:chgData name="Mr Gray" userId="e299753a-c5df-4c98-b6fb-877b98e45683" providerId="ADAL" clId="{833FB52F-6221-4C7E-84E7-374219FA8AED}" dt="2020-06-16T13:55:15.368" v="252"/>
          <ac:spMkLst>
            <pc:docMk/>
            <pc:sldMk cId="645952400" sldId="1435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28:45.802" v="76" actId="1076"/>
          <ac:picMkLst>
            <pc:docMk/>
            <pc:sldMk cId="645952400" sldId="1435"/>
            <ac:picMk id="2" creationId="{ECAFCB16-DE7D-469D-94FA-8BEEAFDD3941}"/>
          </ac:picMkLst>
        </pc:picChg>
      </pc:sldChg>
      <pc:sldChg chg="addSp modSp add">
        <pc:chgData name="Mr Gray" userId="e299753a-c5df-4c98-b6fb-877b98e45683" providerId="ADAL" clId="{833FB52F-6221-4C7E-84E7-374219FA8AED}" dt="2020-06-16T13:55:40.617" v="253"/>
        <pc:sldMkLst>
          <pc:docMk/>
          <pc:sldMk cId="3307347077" sldId="1436"/>
        </pc:sldMkLst>
        <pc:spChg chg="mod">
          <ac:chgData name="Mr Gray" userId="e299753a-c5df-4c98-b6fb-877b98e45683" providerId="ADAL" clId="{833FB52F-6221-4C7E-84E7-374219FA8AED}" dt="2020-06-16T13:55:40.617" v="253"/>
          <ac:spMkLst>
            <pc:docMk/>
            <pc:sldMk cId="3307347077" sldId="1436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30:47.019" v="90" actId="1035"/>
          <ac:picMkLst>
            <pc:docMk/>
            <pc:sldMk cId="3307347077" sldId="1436"/>
            <ac:picMk id="2" creationId="{F52183E4-A51E-47F9-96B3-B60315B3AAB0}"/>
          </ac:picMkLst>
        </pc:picChg>
      </pc:sldChg>
      <pc:sldChg chg="addSp modSp add">
        <pc:chgData name="Mr Gray" userId="e299753a-c5df-4c98-b6fb-877b98e45683" providerId="ADAL" clId="{833FB52F-6221-4C7E-84E7-374219FA8AED}" dt="2020-06-16T13:56:01.101" v="254"/>
        <pc:sldMkLst>
          <pc:docMk/>
          <pc:sldMk cId="1515865445" sldId="1437"/>
        </pc:sldMkLst>
        <pc:spChg chg="mod">
          <ac:chgData name="Mr Gray" userId="e299753a-c5df-4c98-b6fb-877b98e45683" providerId="ADAL" clId="{833FB52F-6221-4C7E-84E7-374219FA8AED}" dt="2020-06-16T13:56:01.101" v="254"/>
          <ac:spMkLst>
            <pc:docMk/>
            <pc:sldMk cId="1515865445" sldId="1437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31:30.352" v="92" actId="1076"/>
          <ac:picMkLst>
            <pc:docMk/>
            <pc:sldMk cId="1515865445" sldId="1437"/>
            <ac:picMk id="2" creationId="{3741003B-9477-4980-96EE-5029F6257CF6}"/>
          </ac:picMkLst>
        </pc:picChg>
      </pc:sldChg>
      <pc:sldChg chg="addSp modSp add">
        <pc:chgData name="Mr Gray" userId="e299753a-c5df-4c98-b6fb-877b98e45683" providerId="ADAL" clId="{833FB52F-6221-4C7E-84E7-374219FA8AED}" dt="2020-06-16T13:56:13.841" v="255"/>
        <pc:sldMkLst>
          <pc:docMk/>
          <pc:sldMk cId="2407321690" sldId="1438"/>
        </pc:sldMkLst>
        <pc:spChg chg="mod">
          <ac:chgData name="Mr Gray" userId="e299753a-c5df-4c98-b6fb-877b98e45683" providerId="ADAL" clId="{833FB52F-6221-4C7E-84E7-374219FA8AED}" dt="2020-06-16T13:56:13.841" v="255"/>
          <ac:spMkLst>
            <pc:docMk/>
            <pc:sldMk cId="2407321690" sldId="1438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32:27.207" v="97" actId="14100"/>
          <ac:picMkLst>
            <pc:docMk/>
            <pc:sldMk cId="2407321690" sldId="1438"/>
            <ac:picMk id="2" creationId="{7C788227-245A-4729-8816-5151A0410B9D}"/>
          </ac:picMkLst>
        </pc:picChg>
      </pc:sldChg>
      <pc:sldChg chg="addSp modSp add">
        <pc:chgData name="Mr Gray" userId="e299753a-c5df-4c98-b6fb-877b98e45683" providerId="ADAL" clId="{833FB52F-6221-4C7E-84E7-374219FA8AED}" dt="2020-06-16T13:57:09.198" v="258"/>
        <pc:sldMkLst>
          <pc:docMk/>
          <pc:sldMk cId="813579773" sldId="1439"/>
        </pc:sldMkLst>
        <pc:spChg chg="mod">
          <ac:chgData name="Mr Gray" userId="e299753a-c5df-4c98-b6fb-877b98e45683" providerId="ADAL" clId="{833FB52F-6221-4C7E-84E7-374219FA8AED}" dt="2020-06-16T13:57:09.198" v="258"/>
          <ac:spMkLst>
            <pc:docMk/>
            <pc:sldMk cId="813579773" sldId="1439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33:06.239" v="99" actId="1076"/>
          <ac:picMkLst>
            <pc:docMk/>
            <pc:sldMk cId="813579773" sldId="1439"/>
            <ac:picMk id="2" creationId="{BF63F5E2-B76D-4981-A17C-2A7C74D34646}"/>
          </ac:picMkLst>
        </pc:picChg>
      </pc:sldChg>
      <pc:sldChg chg="addSp modSp add">
        <pc:chgData name="Mr Gray" userId="e299753a-c5df-4c98-b6fb-877b98e45683" providerId="ADAL" clId="{833FB52F-6221-4C7E-84E7-374219FA8AED}" dt="2020-06-16T13:57:25.423" v="259"/>
        <pc:sldMkLst>
          <pc:docMk/>
          <pc:sldMk cId="402503097" sldId="1440"/>
        </pc:sldMkLst>
        <pc:spChg chg="mod">
          <ac:chgData name="Mr Gray" userId="e299753a-c5df-4c98-b6fb-877b98e45683" providerId="ADAL" clId="{833FB52F-6221-4C7E-84E7-374219FA8AED}" dt="2020-06-16T13:57:25.423" v="259"/>
          <ac:spMkLst>
            <pc:docMk/>
            <pc:sldMk cId="402503097" sldId="1440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33:53.391" v="101" actId="1076"/>
          <ac:picMkLst>
            <pc:docMk/>
            <pc:sldMk cId="402503097" sldId="1440"/>
            <ac:picMk id="2" creationId="{253658D2-E884-44F4-81F4-66E8BDEE2718}"/>
          </ac:picMkLst>
        </pc:picChg>
      </pc:sldChg>
      <pc:sldChg chg="addSp modSp add">
        <pc:chgData name="Mr Gray" userId="e299753a-c5df-4c98-b6fb-877b98e45683" providerId="ADAL" clId="{833FB52F-6221-4C7E-84E7-374219FA8AED}" dt="2020-06-16T13:58:31.976" v="269" actId="20577"/>
        <pc:sldMkLst>
          <pc:docMk/>
          <pc:sldMk cId="2261497092" sldId="1441"/>
        </pc:sldMkLst>
        <pc:spChg chg="add mod">
          <ac:chgData name="Mr Gray" userId="e299753a-c5df-4c98-b6fb-877b98e45683" providerId="ADAL" clId="{833FB52F-6221-4C7E-84E7-374219FA8AED}" dt="2020-06-16T13:58:31.976" v="269" actId="20577"/>
          <ac:spMkLst>
            <pc:docMk/>
            <pc:sldMk cId="2261497092" sldId="1441"/>
            <ac:spMk id="8" creationId="{7EE7043A-2648-4991-9B1F-EDB58B2D2ADB}"/>
          </ac:spMkLst>
        </pc:spChg>
        <pc:spChg chg="mod">
          <ac:chgData name="Mr Gray" userId="e299753a-c5df-4c98-b6fb-877b98e45683" providerId="ADAL" clId="{833FB52F-6221-4C7E-84E7-374219FA8AED}" dt="2020-06-16T13:58:09.650" v="264" actId="1076"/>
          <ac:spMkLst>
            <pc:docMk/>
            <pc:sldMk cId="2261497092" sldId="1441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34:29.990" v="103" actId="1076"/>
          <ac:picMkLst>
            <pc:docMk/>
            <pc:sldMk cId="2261497092" sldId="1441"/>
            <ac:picMk id="2" creationId="{AFDFEC5E-C1D0-42E9-9DFB-D01C11A3649B}"/>
          </ac:picMkLst>
        </pc:picChg>
      </pc:sldChg>
      <pc:sldChg chg="addSp modSp add">
        <pc:chgData name="Mr Gray" userId="e299753a-c5df-4c98-b6fb-877b98e45683" providerId="ADAL" clId="{833FB52F-6221-4C7E-84E7-374219FA8AED}" dt="2020-06-16T13:59:02.148" v="272"/>
        <pc:sldMkLst>
          <pc:docMk/>
          <pc:sldMk cId="1091595794" sldId="1442"/>
        </pc:sldMkLst>
        <pc:spChg chg="mod">
          <ac:chgData name="Mr Gray" userId="e299753a-c5df-4c98-b6fb-877b98e45683" providerId="ADAL" clId="{833FB52F-6221-4C7E-84E7-374219FA8AED}" dt="2020-06-16T13:59:02.148" v="272"/>
          <ac:spMkLst>
            <pc:docMk/>
            <pc:sldMk cId="1091595794" sldId="1442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34:55.383" v="105" actId="1076"/>
          <ac:picMkLst>
            <pc:docMk/>
            <pc:sldMk cId="1091595794" sldId="1442"/>
            <ac:picMk id="2" creationId="{932D5BA9-9194-472A-A3A7-49598EC1C31B}"/>
          </ac:picMkLst>
        </pc:picChg>
      </pc:sldChg>
      <pc:sldChg chg="addSp modSp add">
        <pc:chgData name="Mr Gray" userId="e299753a-c5df-4c98-b6fb-877b98e45683" providerId="ADAL" clId="{833FB52F-6221-4C7E-84E7-374219FA8AED}" dt="2020-06-16T13:59:22.341" v="273"/>
        <pc:sldMkLst>
          <pc:docMk/>
          <pc:sldMk cId="3467432978" sldId="1443"/>
        </pc:sldMkLst>
        <pc:spChg chg="mod">
          <ac:chgData name="Mr Gray" userId="e299753a-c5df-4c98-b6fb-877b98e45683" providerId="ADAL" clId="{833FB52F-6221-4C7E-84E7-374219FA8AED}" dt="2020-06-16T13:59:22.341" v="273"/>
          <ac:spMkLst>
            <pc:docMk/>
            <pc:sldMk cId="3467432978" sldId="1443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35:44.046" v="107" actId="1076"/>
          <ac:picMkLst>
            <pc:docMk/>
            <pc:sldMk cId="3467432978" sldId="1443"/>
            <ac:picMk id="2" creationId="{33F508F7-9FA5-4B9E-A961-A311B61C992C}"/>
          </ac:picMkLst>
        </pc:picChg>
      </pc:sldChg>
      <pc:sldChg chg="addSp modSp add">
        <pc:chgData name="Mr Gray" userId="e299753a-c5df-4c98-b6fb-877b98e45683" providerId="ADAL" clId="{833FB52F-6221-4C7E-84E7-374219FA8AED}" dt="2020-06-16T13:59:44.586" v="274"/>
        <pc:sldMkLst>
          <pc:docMk/>
          <pc:sldMk cId="1609255055" sldId="1444"/>
        </pc:sldMkLst>
        <pc:spChg chg="mod">
          <ac:chgData name="Mr Gray" userId="e299753a-c5df-4c98-b6fb-877b98e45683" providerId="ADAL" clId="{833FB52F-6221-4C7E-84E7-374219FA8AED}" dt="2020-06-16T13:59:44.586" v="274"/>
          <ac:spMkLst>
            <pc:docMk/>
            <pc:sldMk cId="1609255055" sldId="1444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36:12.694" v="109" actId="1076"/>
          <ac:picMkLst>
            <pc:docMk/>
            <pc:sldMk cId="1609255055" sldId="1444"/>
            <ac:picMk id="2" creationId="{29F66364-1FE1-4B60-B8E8-8E9E91E178F4}"/>
          </ac:picMkLst>
        </pc:picChg>
      </pc:sldChg>
      <pc:sldChg chg="addSp modSp add">
        <pc:chgData name="Mr Gray" userId="e299753a-c5df-4c98-b6fb-877b98e45683" providerId="ADAL" clId="{833FB52F-6221-4C7E-84E7-374219FA8AED}" dt="2020-06-16T14:00:16.482" v="275"/>
        <pc:sldMkLst>
          <pc:docMk/>
          <pc:sldMk cId="1826754390" sldId="1445"/>
        </pc:sldMkLst>
        <pc:spChg chg="mod">
          <ac:chgData name="Mr Gray" userId="e299753a-c5df-4c98-b6fb-877b98e45683" providerId="ADAL" clId="{833FB52F-6221-4C7E-84E7-374219FA8AED}" dt="2020-06-16T14:00:16.482" v="275"/>
          <ac:spMkLst>
            <pc:docMk/>
            <pc:sldMk cId="1826754390" sldId="1445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36:41.782" v="111" actId="1076"/>
          <ac:picMkLst>
            <pc:docMk/>
            <pc:sldMk cId="1826754390" sldId="1445"/>
            <ac:picMk id="2" creationId="{82ACA258-F1D5-48BB-993E-1F271E6394B6}"/>
          </ac:picMkLst>
        </pc:picChg>
      </pc:sldChg>
      <pc:sldChg chg="addSp modSp add">
        <pc:chgData name="Mr Gray" userId="e299753a-c5df-4c98-b6fb-877b98e45683" providerId="ADAL" clId="{833FB52F-6221-4C7E-84E7-374219FA8AED}" dt="2020-06-16T14:02:50.965" v="328"/>
        <pc:sldMkLst>
          <pc:docMk/>
          <pc:sldMk cId="2703101306" sldId="1446"/>
        </pc:sldMkLst>
        <pc:spChg chg="add mod">
          <ac:chgData name="Mr Gray" userId="e299753a-c5df-4c98-b6fb-877b98e45683" providerId="ADAL" clId="{833FB52F-6221-4C7E-84E7-374219FA8AED}" dt="2020-06-16T14:02:50.965" v="328"/>
          <ac:spMkLst>
            <pc:docMk/>
            <pc:sldMk cId="2703101306" sldId="1446"/>
            <ac:spMk id="8" creationId="{5132CDA1-998D-49AD-9407-828259B64C3A}"/>
          </ac:spMkLst>
        </pc:spChg>
        <pc:spChg chg="mod">
          <ac:chgData name="Mr Gray" userId="e299753a-c5df-4c98-b6fb-877b98e45683" providerId="ADAL" clId="{833FB52F-6221-4C7E-84E7-374219FA8AED}" dt="2020-06-16T14:02:34.265" v="324" actId="1076"/>
          <ac:spMkLst>
            <pc:docMk/>
            <pc:sldMk cId="2703101306" sldId="1446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37:49.790" v="115" actId="1076"/>
          <ac:picMkLst>
            <pc:docMk/>
            <pc:sldMk cId="2703101306" sldId="1446"/>
            <ac:picMk id="2" creationId="{B6D510EB-2A9C-4FEA-9512-DF0399F3546E}"/>
          </ac:picMkLst>
        </pc:picChg>
      </pc:sldChg>
      <pc:sldChg chg="addSp modSp add">
        <pc:chgData name="Mr Gray" userId="e299753a-c5df-4c98-b6fb-877b98e45683" providerId="ADAL" clId="{833FB52F-6221-4C7E-84E7-374219FA8AED}" dt="2020-06-16T14:03:20.509" v="330"/>
        <pc:sldMkLst>
          <pc:docMk/>
          <pc:sldMk cId="77933237" sldId="1447"/>
        </pc:sldMkLst>
        <pc:spChg chg="mod">
          <ac:chgData name="Mr Gray" userId="e299753a-c5df-4c98-b6fb-877b98e45683" providerId="ADAL" clId="{833FB52F-6221-4C7E-84E7-374219FA8AED}" dt="2020-06-16T14:03:20.509" v="330"/>
          <ac:spMkLst>
            <pc:docMk/>
            <pc:sldMk cId="77933237" sldId="1447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38:38.812" v="118" actId="14100"/>
          <ac:picMkLst>
            <pc:docMk/>
            <pc:sldMk cId="77933237" sldId="1447"/>
            <ac:picMk id="2" creationId="{7562079E-9025-48D3-A5EC-32FFDC0E73DC}"/>
          </ac:picMkLst>
        </pc:picChg>
      </pc:sldChg>
      <pc:sldChg chg="addSp modSp add">
        <pc:chgData name="Mr Gray" userId="e299753a-c5df-4c98-b6fb-877b98e45683" providerId="ADAL" clId="{833FB52F-6221-4C7E-84E7-374219FA8AED}" dt="2020-06-16T14:03:32.022" v="331"/>
        <pc:sldMkLst>
          <pc:docMk/>
          <pc:sldMk cId="886954701" sldId="1448"/>
        </pc:sldMkLst>
        <pc:spChg chg="mod">
          <ac:chgData name="Mr Gray" userId="e299753a-c5df-4c98-b6fb-877b98e45683" providerId="ADAL" clId="{833FB52F-6221-4C7E-84E7-374219FA8AED}" dt="2020-06-16T14:03:32.022" v="331"/>
          <ac:spMkLst>
            <pc:docMk/>
            <pc:sldMk cId="886954701" sldId="1448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39:24.469" v="120" actId="1076"/>
          <ac:picMkLst>
            <pc:docMk/>
            <pc:sldMk cId="886954701" sldId="1448"/>
            <ac:picMk id="2" creationId="{FE84D379-C6AD-4790-BEED-13B193E456FF}"/>
          </ac:picMkLst>
        </pc:picChg>
      </pc:sldChg>
      <pc:sldChg chg="addSp modSp add">
        <pc:chgData name="Mr Gray" userId="e299753a-c5df-4c98-b6fb-877b98e45683" providerId="ADAL" clId="{833FB52F-6221-4C7E-84E7-374219FA8AED}" dt="2020-06-16T14:03:44.053" v="332"/>
        <pc:sldMkLst>
          <pc:docMk/>
          <pc:sldMk cId="1776383729" sldId="1449"/>
        </pc:sldMkLst>
        <pc:spChg chg="mod">
          <ac:chgData name="Mr Gray" userId="e299753a-c5df-4c98-b6fb-877b98e45683" providerId="ADAL" clId="{833FB52F-6221-4C7E-84E7-374219FA8AED}" dt="2020-06-16T14:03:44.053" v="332"/>
          <ac:spMkLst>
            <pc:docMk/>
            <pc:sldMk cId="1776383729" sldId="1449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39:49.437" v="122" actId="1076"/>
          <ac:picMkLst>
            <pc:docMk/>
            <pc:sldMk cId="1776383729" sldId="1449"/>
            <ac:picMk id="2" creationId="{1BDD0971-E28F-493C-882D-E1F9F1C35FD4}"/>
          </ac:picMkLst>
        </pc:picChg>
      </pc:sldChg>
      <pc:sldChg chg="addSp modSp add">
        <pc:chgData name="Mr Gray" userId="e299753a-c5df-4c98-b6fb-877b98e45683" providerId="ADAL" clId="{833FB52F-6221-4C7E-84E7-374219FA8AED}" dt="2020-06-16T14:04:13.209" v="333"/>
        <pc:sldMkLst>
          <pc:docMk/>
          <pc:sldMk cId="2493414290" sldId="1450"/>
        </pc:sldMkLst>
        <pc:spChg chg="mod">
          <ac:chgData name="Mr Gray" userId="e299753a-c5df-4c98-b6fb-877b98e45683" providerId="ADAL" clId="{833FB52F-6221-4C7E-84E7-374219FA8AED}" dt="2020-06-16T14:04:13.209" v="333"/>
          <ac:spMkLst>
            <pc:docMk/>
            <pc:sldMk cId="2493414290" sldId="1450"/>
            <ac:spMk id="971779" creationId="{00000000-0000-0000-0000-000000000000}"/>
          </ac:spMkLst>
        </pc:spChg>
        <pc:picChg chg="add mod">
          <ac:chgData name="Mr Gray" userId="e299753a-c5df-4c98-b6fb-877b98e45683" providerId="ADAL" clId="{833FB52F-6221-4C7E-84E7-374219FA8AED}" dt="2020-06-03T09:40:34.236" v="124" actId="14100"/>
          <ac:picMkLst>
            <pc:docMk/>
            <pc:sldMk cId="2493414290" sldId="1450"/>
            <ac:picMk id="2" creationId="{7AC0789F-9A68-4AF2-9F84-207AD558BC0D}"/>
          </ac:picMkLst>
        </pc:picChg>
      </pc:sldChg>
      <pc:sldChg chg="add">
        <pc:chgData name="Mr Gray" userId="e299753a-c5df-4c98-b6fb-877b98e45683" providerId="ADAL" clId="{833FB52F-6221-4C7E-84E7-374219FA8AED}" dt="2020-06-03T09:13:29.884" v="32"/>
        <pc:sldMkLst>
          <pc:docMk/>
          <pc:sldMk cId="380272211" sldId="1451"/>
        </pc:sldMkLst>
      </pc:sldChg>
      <pc:sldChg chg="add del modTransition">
        <pc:chgData name="Mr Gray" userId="e299753a-c5df-4c98-b6fb-877b98e45683" providerId="ADAL" clId="{833FB52F-6221-4C7E-84E7-374219FA8AED}" dt="2020-06-16T13:46:57.994" v="184"/>
        <pc:sldMkLst>
          <pc:docMk/>
          <pc:sldMk cId="0" sldId="1452"/>
        </pc:sldMkLst>
      </pc:sldChg>
      <pc:sldChg chg="add del">
        <pc:chgData name="Mr Gray" userId="e299753a-c5df-4c98-b6fb-877b98e45683" providerId="ADAL" clId="{833FB52F-6221-4C7E-84E7-374219FA8AED}" dt="2020-06-16T13:39:44.642" v="180" actId="2696"/>
        <pc:sldMkLst>
          <pc:docMk/>
          <pc:sldMk cId="663186959" sldId="1452"/>
        </pc:sldMkLst>
      </pc:sldChg>
      <pc:sldChg chg="add del">
        <pc:chgData name="Mr Gray" userId="e299753a-c5df-4c98-b6fb-877b98e45683" providerId="ADAL" clId="{833FB52F-6221-4C7E-84E7-374219FA8AED}" dt="2020-06-16T13:39:44.659" v="181" actId="2696"/>
        <pc:sldMkLst>
          <pc:docMk/>
          <pc:sldMk cId="1792256443" sldId="1453"/>
        </pc:sldMkLst>
      </pc:sldChg>
      <pc:sldChg chg="add del">
        <pc:chgData name="Mr Gray" userId="e299753a-c5df-4c98-b6fb-877b98e45683" providerId="ADAL" clId="{833FB52F-6221-4C7E-84E7-374219FA8AED}" dt="2020-06-16T13:39:44.673" v="182" actId="2696"/>
        <pc:sldMkLst>
          <pc:docMk/>
          <pc:sldMk cId="2618229320" sldId="1454"/>
        </pc:sldMkLst>
      </pc:sldChg>
      <pc:sldChg chg="add del modTransition">
        <pc:chgData name="Mr Gray" userId="e299753a-c5df-4c98-b6fb-877b98e45683" providerId="ADAL" clId="{833FB52F-6221-4C7E-84E7-374219FA8AED}" dt="2020-06-16T13:35:38.809" v="158" actId="2696"/>
        <pc:sldMkLst>
          <pc:docMk/>
          <pc:sldMk cId="0" sldId="1455"/>
        </pc:sldMkLst>
      </pc:sldChg>
    </pc:docChg>
  </pc:docChgLst>
  <pc:docChgLst>
    <pc:chgData name="Mr Gray" userId="e299753a-c5df-4c98-b6fb-877b98e45683" providerId="ADAL" clId="{FFC69CD0-38FC-4D42-8E3D-226F4EE70DAD}"/>
    <pc:docChg chg="modSld">
      <pc:chgData name="Mr Gray" userId="e299753a-c5df-4c98-b6fb-877b98e45683" providerId="ADAL" clId="{FFC69CD0-38FC-4D42-8E3D-226F4EE70DAD}" dt="2020-06-16T14:34:14.639" v="11" actId="1037"/>
      <pc:docMkLst>
        <pc:docMk/>
      </pc:docMkLst>
      <pc:sldChg chg="addSp modSp">
        <pc:chgData name="Mr Gray" userId="e299753a-c5df-4c98-b6fb-877b98e45683" providerId="ADAL" clId="{FFC69CD0-38FC-4D42-8E3D-226F4EE70DAD}" dt="2020-06-16T14:34:14.639" v="11" actId="1037"/>
        <pc:sldMkLst>
          <pc:docMk/>
          <pc:sldMk cId="0" sldId="342"/>
        </pc:sldMkLst>
        <pc:spChg chg="add mod">
          <ac:chgData name="Mr Gray" userId="e299753a-c5df-4c98-b6fb-877b98e45683" providerId="ADAL" clId="{FFC69CD0-38FC-4D42-8E3D-226F4EE70DAD}" dt="2020-06-16T14:34:14.639" v="11" actId="1037"/>
          <ac:spMkLst>
            <pc:docMk/>
            <pc:sldMk cId="0" sldId="342"/>
            <ac:spMk id="9" creationId="{41883D79-A553-4B95-AE2F-2A11DFDB9A95}"/>
          </ac:spMkLst>
        </pc:spChg>
      </pc:sldChg>
      <pc:sldChg chg="modSp">
        <pc:chgData name="Mr Gray" userId="e299753a-c5df-4c98-b6fb-877b98e45683" providerId="ADAL" clId="{FFC69CD0-38FC-4D42-8E3D-226F4EE70DAD}" dt="2020-06-16T14:30:51.630" v="0"/>
        <pc:sldMkLst>
          <pc:docMk/>
          <pc:sldMk cId="891940951" sldId="1425"/>
        </pc:sldMkLst>
        <pc:spChg chg="mod">
          <ac:chgData name="Mr Gray" userId="e299753a-c5df-4c98-b6fb-877b98e45683" providerId="ADAL" clId="{FFC69CD0-38FC-4D42-8E3D-226F4EE70DAD}" dt="2020-06-16T14:30:51.630" v="0"/>
          <ac:spMkLst>
            <pc:docMk/>
            <pc:sldMk cId="891940951" sldId="1425"/>
            <ac:spMk id="971779" creationId="{00000000-0000-0000-0000-000000000000}"/>
          </ac:spMkLst>
        </pc:spChg>
      </pc:sldChg>
      <pc:sldChg chg="modSp">
        <pc:chgData name="Mr Gray" userId="e299753a-c5df-4c98-b6fb-877b98e45683" providerId="ADAL" clId="{FFC69CD0-38FC-4D42-8E3D-226F4EE70DAD}" dt="2020-06-16T14:32:56.402" v="1"/>
        <pc:sldMkLst>
          <pc:docMk/>
          <pc:sldMk cId="645952400" sldId="1435"/>
        </pc:sldMkLst>
        <pc:spChg chg="mod">
          <ac:chgData name="Mr Gray" userId="e299753a-c5df-4c98-b6fb-877b98e45683" providerId="ADAL" clId="{FFC69CD0-38FC-4D42-8E3D-226F4EE70DAD}" dt="2020-06-16T14:32:56.402" v="1"/>
          <ac:spMkLst>
            <pc:docMk/>
            <pc:sldMk cId="645952400" sldId="1435"/>
            <ac:spMk id="971779" creationId="{00000000-0000-0000-0000-000000000000}"/>
          </ac:spMkLst>
        </pc:spChg>
      </pc:sldChg>
      <pc:sldChg chg="modSp">
        <pc:chgData name="Mr Gray" userId="e299753a-c5df-4c98-b6fb-877b98e45683" providerId="ADAL" clId="{FFC69CD0-38FC-4D42-8E3D-226F4EE70DAD}" dt="2020-06-16T14:33:35.405" v="2"/>
        <pc:sldMkLst>
          <pc:docMk/>
          <pc:sldMk cId="3307347077" sldId="1436"/>
        </pc:sldMkLst>
        <pc:spChg chg="mod">
          <ac:chgData name="Mr Gray" userId="e299753a-c5df-4c98-b6fb-877b98e45683" providerId="ADAL" clId="{FFC69CD0-38FC-4D42-8E3D-226F4EE70DAD}" dt="2020-06-16T14:33:35.405" v="2"/>
          <ac:spMkLst>
            <pc:docMk/>
            <pc:sldMk cId="3307347077" sldId="1436"/>
            <ac:spMk id="971779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0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/Relationships>
</file>

<file path=ppt/drawings/_rels/vmlDrawing10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211.w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5.w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7.w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9.w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w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3.w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4.w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6.w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9.w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1.w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2.wmf"/></Relationships>
</file>

<file path=ppt/drawings/_rels/vmlDrawing1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/Relationships>
</file>

<file path=ppt/drawings/_rels/vmlDrawing1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wmf"/><Relationship Id="rId1" Type="http://schemas.openxmlformats.org/officeDocument/2006/relationships/image" Target="../media/image238.w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2.wmf"/></Relationships>
</file>

<file path=ppt/drawings/_rels/vmlDrawing1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7" Type="http://schemas.openxmlformats.org/officeDocument/2006/relationships/image" Target="../media/image250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6" Type="http://schemas.openxmlformats.org/officeDocument/2006/relationships/image" Target="../media/image249.wmf"/><Relationship Id="rId5" Type="http://schemas.openxmlformats.org/officeDocument/2006/relationships/image" Target="../media/image248.wmf"/><Relationship Id="rId4" Type="http://schemas.openxmlformats.org/officeDocument/2006/relationships/image" Target="../media/image247.w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1.w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3.w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7.wmf"/></Relationships>
</file>

<file path=ppt/drawings/_rels/vmlDrawing1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wmf"/><Relationship Id="rId1" Type="http://schemas.openxmlformats.org/officeDocument/2006/relationships/image" Target="../media/image259.wmf"/></Relationships>
</file>

<file path=ppt/drawings/_rels/vmlDrawing1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3.wmf"/><Relationship Id="rId1" Type="http://schemas.openxmlformats.org/officeDocument/2006/relationships/image" Target="../media/image262.w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5.w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7.w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9.w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1.w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3.w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5.w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wmf"/><Relationship Id="rId13" Type="http://schemas.openxmlformats.org/officeDocument/2006/relationships/image" Target="../media/image291.wmf"/><Relationship Id="rId3" Type="http://schemas.openxmlformats.org/officeDocument/2006/relationships/image" Target="../media/image281.wmf"/><Relationship Id="rId7" Type="http://schemas.openxmlformats.org/officeDocument/2006/relationships/image" Target="../media/image285.wmf"/><Relationship Id="rId12" Type="http://schemas.openxmlformats.org/officeDocument/2006/relationships/image" Target="../media/image290.wmf"/><Relationship Id="rId2" Type="http://schemas.openxmlformats.org/officeDocument/2006/relationships/image" Target="../media/image280.wmf"/><Relationship Id="rId1" Type="http://schemas.openxmlformats.org/officeDocument/2006/relationships/image" Target="../media/image279.wmf"/><Relationship Id="rId6" Type="http://schemas.openxmlformats.org/officeDocument/2006/relationships/image" Target="../media/image284.wmf"/><Relationship Id="rId11" Type="http://schemas.openxmlformats.org/officeDocument/2006/relationships/image" Target="../media/image289.wmf"/><Relationship Id="rId5" Type="http://schemas.openxmlformats.org/officeDocument/2006/relationships/image" Target="../media/image283.wmf"/><Relationship Id="rId15" Type="http://schemas.openxmlformats.org/officeDocument/2006/relationships/image" Target="../media/image293.wmf"/><Relationship Id="rId10" Type="http://schemas.openxmlformats.org/officeDocument/2006/relationships/image" Target="../media/image288.wmf"/><Relationship Id="rId4" Type="http://schemas.openxmlformats.org/officeDocument/2006/relationships/image" Target="../media/image282.wmf"/><Relationship Id="rId9" Type="http://schemas.openxmlformats.org/officeDocument/2006/relationships/image" Target="../media/image287.wmf"/><Relationship Id="rId14" Type="http://schemas.openxmlformats.org/officeDocument/2006/relationships/image" Target="../media/image292.wmf"/></Relationships>
</file>

<file path=ppt/drawings/_rels/vmlDrawing1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5.wmf"/><Relationship Id="rId1" Type="http://schemas.openxmlformats.org/officeDocument/2006/relationships/image" Target="../media/image31.w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7.wmf"/></Relationships>
</file>

<file path=ppt/drawings/_rels/vmlDrawing1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wmf"/><Relationship Id="rId1" Type="http://schemas.openxmlformats.org/officeDocument/2006/relationships/image" Target="../media/image299.w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3.wmf"/></Relationships>
</file>

<file path=ppt/drawings/_rels/vmlDrawing1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wmf"/><Relationship Id="rId2" Type="http://schemas.openxmlformats.org/officeDocument/2006/relationships/image" Target="../media/image306.wmf"/><Relationship Id="rId1" Type="http://schemas.openxmlformats.org/officeDocument/2006/relationships/image" Target="../media/image305.w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9.w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1.w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3.w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8.w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9.w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1.w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3.w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5.w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7.w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9.wmf"/></Relationships>
</file>

<file path=ppt/drawings/_rels/vmlDrawing1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wmf"/><Relationship Id="rId2" Type="http://schemas.openxmlformats.org/officeDocument/2006/relationships/image" Target="../media/image331.wmf"/><Relationship Id="rId1" Type="http://schemas.openxmlformats.org/officeDocument/2006/relationships/image" Target="../media/image330.w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4.w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8.w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0.w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92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148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w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w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w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w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w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wmf"/></Relationships>
</file>

<file path=ppt/drawings/_rels/vmlDrawing9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6CC91-36BA-4864-B51E-D5AECA9CFF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882217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94603-7172-44B3-926B-C4F6A21608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613069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814D-D1F9-4AEA-9E5C-A26A89B0B7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8129993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25F4-B8CB-4072-A09A-E00643225A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1817356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138A7-D792-4320-B506-6412561724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4559002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505BB-4EF4-453E-A48E-182AFECB44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1409117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EE0D1-4E15-4582-95FD-DE93FF43F8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6081031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72AC4-49B5-496B-A4FB-1EEA65F9FD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331068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45E74-EFA8-4F73-93B9-CE326D3F29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75285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2A18-5304-49E5-94EC-683A59593D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555660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CEA81-9509-4177-BD4B-E755755D01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115349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4981F-DC0E-4D7E-9355-20A74AC778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91325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E89C0-DC3F-47BB-AFC4-C55AB3DFFA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262549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85DE3F-C87B-433D-8C9A-E7F02BA03C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emf"/><Relationship Id="rId4" Type="http://schemas.openxmlformats.org/officeDocument/2006/relationships/slide" Target="slide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3.vml"/><Relationship Id="rId5" Type="http://schemas.openxmlformats.org/officeDocument/2006/relationships/slide" Target="slide2.xml"/><Relationship Id="rId4" Type="http://schemas.openxmlformats.org/officeDocument/2006/relationships/image" Target="../media/image110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emf"/><Relationship Id="rId4" Type="http://schemas.openxmlformats.org/officeDocument/2006/relationships/slide" Target="slide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4.vml"/><Relationship Id="rId5" Type="http://schemas.openxmlformats.org/officeDocument/2006/relationships/slide" Target="slide2.xml"/><Relationship Id="rId4" Type="http://schemas.openxmlformats.org/officeDocument/2006/relationships/image" Target="../media/image112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5.xml"/><Relationship Id="rId5" Type="http://schemas.openxmlformats.org/officeDocument/2006/relationships/image" Target="../media/image113.emf"/><Relationship Id="rId4" Type="http://schemas.openxmlformats.org/officeDocument/2006/relationships/slide" Target="slide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5.vml"/><Relationship Id="rId6" Type="http://schemas.openxmlformats.org/officeDocument/2006/relationships/slide" Target="slide106.xml"/><Relationship Id="rId5" Type="http://schemas.openxmlformats.org/officeDocument/2006/relationships/slide" Target="slide2.xml"/><Relationship Id="rId4" Type="http://schemas.openxmlformats.org/officeDocument/2006/relationships/image" Target="../media/image114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6.vml"/><Relationship Id="rId5" Type="http://schemas.openxmlformats.org/officeDocument/2006/relationships/slide" Target="slide2.xml"/><Relationship Id="rId4" Type="http://schemas.openxmlformats.org/officeDocument/2006/relationships/image" Target="../media/image115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emf"/><Relationship Id="rId4" Type="http://schemas.openxmlformats.org/officeDocument/2006/relationships/slide" Target="slide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7.vml"/><Relationship Id="rId5" Type="http://schemas.openxmlformats.org/officeDocument/2006/relationships/slide" Target="slide2.xml"/><Relationship Id="rId4" Type="http://schemas.openxmlformats.org/officeDocument/2006/relationships/image" Target="../media/image117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emf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slide" Target="slide2.xml"/><Relationship Id="rId4" Type="http://schemas.openxmlformats.org/officeDocument/2006/relationships/image" Target="../media/image10.w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8.vml"/><Relationship Id="rId5" Type="http://schemas.openxmlformats.org/officeDocument/2006/relationships/slide" Target="slide2.xml"/><Relationship Id="rId4" Type="http://schemas.openxmlformats.org/officeDocument/2006/relationships/image" Target="../media/image119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emf"/><Relationship Id="rId4" Type="http://schemas.openxmlformats.org/officeDocument/2006/relationships/slide" Target="slide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9.vml"/><Relationship Id="rId5" Type="http://schemas.openxmlformats.org/officeDocument/2006/relationships/slide" Target="slide2.xml"/><Relationship Id="rId4" Type="http://schemas.openxmlformats.org/officeDocument/2006/relationships/image" Target="../media/image121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emf"/><Relationship Id="rId4" Type="http://schemas.openxmlformats.org/officeDocument/2006/relationships/slide" Target="slide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5" Type="http://schemas.openxmlformats.org/officeDocument/2006/relationships/slide" Target="slide2.xml"/><Relationship Id="rId4" Type="http://schemas.openxmlformats.org/officeDocument/2006/relationships/image" Target="../media/image123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emf"/><Relationship Id="rId4" Type="http://schemas.openxmlformats.org/officeDocument/2006/relationships/slide" Target="slide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5" Type="http://schemas.openxmlformats.org/officeDocument/2006/relationships/slide" Target="slide2.xml"/><Relationship Id="rId4" Type="http://schemas.openxmlformats.org/officeDocument/2006/relationships/image" Target="../media/image125.w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emf"/><Relationship Id="rId4" Type="http://schemas.openxmlformats.org/officeDocument/2006/relationships/slide" Target="slide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5" Type="http://schemas.openxmlformats.org/officeDocument/2006/relationships/slide" Target="slide2.xml"/><Relationship Id="rId4" Type="http://schemas.openxmlformats.org/officeDocument/2006/relationships/image" Target="../media/image127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emf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3.vml"/><Relationship Id="rId5" Type="http://schemas.openxmlformats.org/officeDocument/2006/relationships/slide" Target="slide2.xml"/><Relationship Id="rId4" Type="http://schemas.openxmlformats.org/officeDocument/2006/relationships/image" Target="../media/image129.w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emf"/><Relationship Id="rId4" Type="http://schemas.openxmlformats.org/officeDocument/2006/relationships/slide" Target="slide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5" Type="http://schemas.openxmlformats.org/officeDocument/2006/relationships/slide" Target="slide2.xml"/><Relationship Id="rId4" Type="http://schemas.openxmlformats.org/officeDocument/2006/relationships/image" Target="../media/image131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emf"/><Relationship Id="rId4" Type="http://schemas.openxmlformats.org/officeDocument/2006/relationships/slide" Target="slide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5.vml"/><Relationship Id="rId5" Type="http://schemas.openxmlformats.org/officeDocument/2006/relationships/slide" Target="slide2.xml"/><Relationship Id="rId4" Type="http://schemas.openxmlformats.org/officeDocument/2006/relationships/image" Target="../media/image133.w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emf"/><Relationship Id="rId4" Type="http://schemas.openxmlformats.org/officeDocument/2006/relationships/slide" Target="slide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5" Type="http://schemas.openxmlformats.org/officeDocument/2006/relationships/slide" Target="slide2.xml"/><Relationship Id="rId4" Type="http://schemas.openxmlformats.org/officeDocument/2006/relationships/image" Target="../media/image135.w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emf"/><Relationship Id="rId4" Type="http://schemas.openxmlformats.org/officeDocument/2006/relationships/slide" Target="slide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5" Type="http://schemas.openxmlformats.org/officeDocument/2006/relationships/slide" Target="slide2.xml"/><Relationship Id="rId4" Type="http://schemas.openxmlformats.org/officeDocument/2006/relationships/image" Target="../media/image137.wm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8.emf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slide" Target="slide2.xml"/><Relationship Id="rId4" Type="http://schemas.openxmlformats.org/officeDocument/2006/relationships/image" Target="../media/image12.w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5" Type="http://schemas.openxmlformats.org/officeDocument/2006/relationships/slide" Target="slide2.xml"/><Relationship Id="rId4" Type="http://schemas.openxmlformats.org/officeDocument/2006/relationships/image" Target="../media/image139.w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2.xml"/><Relationship Id="rId5" Type="http://schemas.openxmlformats.org/officeDocument/2006/relationships/image" Target="../media/image140.emf"/><Relationship Id="rId4" Type="http://schemas.openxmlformats.org/officeDocument/2006/relationships/slide" Target="slide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slide" Target="slide133.xml"/><Relationship Id="rId5" Type="http://schemas.openxmlformats.org/officeDocument/2006/relationships/slide" Target="slide2.xml"/><Relationship Id="rId4" Type="http://schemas.openxmlformats.org/officeDocument/2006/relationships/image" Target="../media/image141.w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5" Type="http://schemas.openxmlformats.org/officeDocument/2006/relationships/slide" Target="slide2.xml"/><Relationship Id="rId4" Type="http://schemas.openxmlformats.org/officeDocument/2006/relationships/image" Target="../media/image142.w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emf"/><Relationship Id="rId4" Type="http://schemas.openxmlformats.org/officeDocument/2006/relationships/slide" Target="slide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1.vml"/><Relationship Id="rId5" Type="http://schemas.openxmlformats.org/officeDocument/2006/relationships/slide" Target="slide2.xml"/><Relationship Id="rId4" Type="http://schemas.openxmlformats.org/officeDocument/2006/relationships/image" Target="../media/image144.w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5.emf"/><Relationship Id="rId4" Type="http://schemas.openxmlformats.org/officeDocument/2006/relationships/slide" Target="slide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2.vml"/><Relationship Id="rId5" Type="http://schemas.openxmlformats.org/officeDocument/2006/relationships/slide" Target="slide2.xml"/><Relationship Id="rId4" Type="http://schemas.openxmlformats.org/officeDocument/2006/relationships/image" Target="../media/image146.w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7.emf"/><Relationship Id="rId4" Type="http://schemas.openxmlformats.org/officeDocument/2006/relationships/slide" Target="slide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7" Type="http://schemas.openxmlformats.org/officeDocument/2006/relationships/slide" Target="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4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1.xml"/><Relationship Id="rId5" Type="http://schemas.openxmlformats.org/officeDocument/2006/relationships/image" Target="../media/image149.emf"/><Relationship Id="rId4" Type="http://schemas.openxmlformats.org/officeDocument/2006/relationships/slide" Target="slide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4.vml"/><Relationship Id="rId6" Type="http://schemas.openxmlformats.org/officeDocument/2006/relationships/slide" Target="slide142.xml"/><Relationship Id="rId5" Type="http://schemas.openxmlformats.org/officeDocument/2006/relationships/slide" Target="slide2.xml"/><Relationship Id="rId4" Type="http://schemas.openxmlformats.org/officeDocument/2006/relationships/image" Target="../media/image150.w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emf"/><Relationship Id="rId4" Type="http://schemas.openxmlformats.org/officeDocument/2006/relationships/slide" Target="slide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5.vml"/><Relationship Id="rId5" Type="http://schemas.openxmlformats.org/officeDocument/2006/relationships/slide" Target="slide2.xml"/><Relationship Id="rId4" Type="http://schemas.openxmlformats.org/officeDocument/2006/relationships/image" Target="../media/image153.w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6.xml"/><Relationship Id="rId5" Type="http://schemas.openxmlformats.org/officeDocument/2006/relationships/image" Target="../media/image154.emf"/><Relationship Id="rId4" Type="http://schemas.openxmlformats.org/officeDocument/2006/relationships/slide" Target="slide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6.vml"/><Relationship Id="rId6" Type="http://schemas.openxmlformats.org/officeDocument/2006/relationships/slide" Target="slide147.xml"/><Relationship Id="rId5" Type="http://schemas.openxmlformats.org/officeDocument/2006/relationships/slide" Target="slide2.xml"/><Relationship Id="rId4" Type="http://schemas.openxmlformats.org/officeDocument/2006/relationships/image" Target="../media/image155.wm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7.vml"/><Relationship Id="rId5" Type="http://schemas.openxmlformats.org/officeDocument/2006/relationships/slide" Target="slide2.xml"/><Relationship Id="rId4" Type="http://schemas.openxmlformats.org/officeDocument/2006/relationships/image" Target="../media/image156.wmf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7.emf"/><Relationship Id="rId4" Type="http://schemas.openxmlformats.org/officeDocument/2006/relationships/slide" Target="slide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8.vml"/><Relationship Id="rId5" Type="http://schemas.openxmlformats.org/officeDocument/2006/relationships/slide" Target="slide2.xml"/><Relationship Id="rId4" Type="http://schemas.openxmlformats.org/officeDocument/2006/relationships/image" Target="../media/image15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slide" Target="slide2.xml"/><Relationship Id="rId4" Type="http://schemas.openxmlformats.org/officeDocument/2006/relationships/image" Target="../media/image14.wmf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9.emf"/><Relationship Id="rId4" Type="http://schemas.openxmlformats.org/officeDocument/2006/relationships/slide" Target="slide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9.vml"/><Relationship Id="rId5" Type="http://schemas.openxmlformats.org/officeDocument/2006/relationships/slide" Target="slide2.xml"/><Relationship Id="rId4" Type="http://schemas.openxmlformats.org/officeDocument/2006/relationships/image" Target="../media/image160.wmf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emf"/><Relationship Id="rId4" Type="http://schemas.openxmlformats.org/officeDocument/2006/relationships/slide" Target="slide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0.vml"/><Relationship Id="rId5" Type="http://schemas.openxmlformats.org/officeDocument/2006/relationships/slide" Target="slide2.xml"/><Relationship Id="rId4" Type="http://schemas.openxmlformats.org/officeDocument/2006/relationships/image" Target="../media/image162.wm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3.emf"/><Relationship Id="rId4" Type="http://schemas.openxmlformats.org/officeDocument/2006/relationships/slide" Target="slide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1.vml"/><Relationship Id="rId5" Type="http://schemas.openxmlformats.org/officeDocument/2006/relationships/slide" Target="slide2.xml"/><Relationship Id="rId4" Type="http://schemas.openxmlformats.org/officeDocument/2006/relationships/image" Target="../media/image164.wmf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5.emf"/><Relationship Id="rId4" Type="http://schemas.openxmlformats.org/officeDocument/2006/relationships/slide" Target="slide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2.vml"/><Relationship Id="rId5" Type="http://schemas.openxmlformats.org/officeDocument/2006/relationships/slide" Target="slide2.xml"/><Relationship Id="rId4" Type="http://schemas.openxmlformats.org/officeDocument/2006/relationships/image" Target="../media/image166.wmf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7.emf"/><Relationship Id="rId4" Type="http://schemas.openxmlformats.org/officeDocument/2006/relationships/slide" Target="slide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3.vml"/><Relationship Id="rId5" Type="http://schemas.openxmlformats.org/officeDocument/2006/relationships/slide" Target="slide2.xml"/><Relationship Id="rId4" Type="http://schemas.openxmlformats.org/officeDocument/2006/relationships/image" Target="../media/image16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9.emf"/><Relationship Id="rId4" Type="http://schemas.openxmlformats.org/officeDocument/2006/relationships/slide" Target="slide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4.vml"/><Relationship Id="rId6" Type="http://schemas.openxmlformats.org/officeDocument/2006/relationships/slide" Target="slide2.xml"/><Relationship Id="rId5" Type="http://schemas.openxmlformats.org/officeDocument/2006/relationships/image" Target="../media/image171.emf"/><Relationship Id="rId4" Type="http://schemas.openxmlformats.org/officeDocument/2006/relationships/image" Target="../media/image170.wm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2.emf"/><Relationship Id="rId4" Type="http://schemas.openxmlformats.org/officeDocument/2006/relationships/slide" Target="slide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5.vml"/><Relationship Id="rId5" Type="http://schemas.openxmlformats.org/officeDocument/2006/relationships/slide" Target="slide2.xml"/><Relationship Id="rId4" Type="http://schemas.openxmlformats.org/officeDocument/2006/relationships/image" Target="../media/image173.wm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4.emf"/><Relationship Id="rId4" Type="http://schemas.openxmlformats.org/officeDocument/2006/relationships/slide" Target="slide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6.vml"/><Relationship Id="rId5" Type="http://schemas.openxmlformats.org/officeDocument/2006/relationships/slide" Target="slide2.xml"/><Relationship Id="rId4" Type="http://schemas.openxmlformats.org/officeDocument/2006/relationships/image" Target="../media/image175.wmf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6.emf"/><Relationship Id="rId4" Type="http://schemas.openxmlformats.org/officeDocument/2006/relationships/slide" Target="slide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7.vml"/><Relationship Id="rId5" Type="http://schemas.openxmlformats.org/officeDocument/2006/relationships/slide" Target="slide2.xml"/><Relationship Id="rId4" Type="http://schemas.openxmlformats.org/officeDocument/2006/relationships/image" Target="../media/image177.wmf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8.emf"/><Relationship Id="rId4" Type="http://schemas.openxmlformats.org/officeDocument/2006/relationships/slide" Target="slide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5" Type="http://schemas.openxmlformats.org/officeDocument/2006/relationships/slide" Target="slide2.xml"/><Relationship Id="rId4" Type="http://schemas.openxmlformats.org/officeDocument/2006/relationships/image" Target="../media/image17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slide" Target="slide2.xml"/><Relationship Id="rId4" Type="http://schemas.openxmlformats.org/officeDocument/2006/relationships/image" Target="../media/image15.wm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emf"/><Relationship Id="rId4" Type="http://schemas.openxmlformats.org/officeDocument/2006/relationships/slide" Target="slide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Relationship Id="rId5" Type="http://schemas.openxmlformats.org/officeDocument/2006/relationships/slide" Target="slide2.xml"/><Relationship Id="rId4" Type="http://schemas.openxmlformats.org/officeDocument/2006/relationships/image" Target="../media/image181.wmf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2.png"/><Relationship Id="rId4" Type="http://schemas.openxmlformats.org/officeDocument/2006/relationships/slide" Target="slide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5" Type="http://schemas.openxmlformats.org/officeDocument/2006/relationships/slide" Target="slide2.xml"/><Relationship Id="rId4" Type="http://schemas.openxmlformats.org/officeDocument/2006/relationships/image" Target="../media/image183.wmf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4.emf"/><Relationship Id="rId4" Type="http://schemas.openxmlformats.org/officeDocument/2006/relationships/slide" Target="slide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1.vml"/><Relationship Id="rId5" Type="http://schemas.openxmlformats.org/officeDocument/2006/relationships/slide" Target="slide2.xml"/><Relationship Id="rId4" Type="http://schemas.openxmlformats.org/officeDocument/2006/relationships/image" Target="../media/image185.wmf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6.emf"/><Relationship Id="rId4" Type="http://schemas.openxmlformats.org/officeDocument/2006/relationships/slide" Target="slide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5" Type="http://schemas.openxmlformats.org/officeDocument/2006/relationships/slide" Target="slide2.xml"/><Relationship Id="rId4" Type="http://schemas.openxmlformats.org/officeDocument/2006/relationships/image" Target="../media/image187.wmf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8.emf"/><Relationship Id="rId4" Type="http://schemas.openxmlformats.org/officeDocument/2006/relationships/slide" Target="slide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3.vml"/><Relationship Id="rId5" Type="http://schemas.openxmlformats.org/officeDocument/2006/relationships/slide" Target="slide2.xml"/><Relationship Id="rId4" Type="http://schemas.openxmlformats.org/officeDocument/2006/relationships/image" Target="../media/image18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emf"/><Relationship Id="rId4" Type="http://schemas.openxmlformats.org/officeDocument/2006/relationships/slide" Target="slide3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5" Type="http://schemas.openxmlformats.org/officeDocument/2006/relationships/slide" Target="slide2.xml"/><Relationship Id="rId4" Type="http://schemas.openxmlformats.org/officeDocument/2006/relationships/image" Target="../media/image191.wmf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2.emf"/><Relationship Id="rId4" Type="http://schemas.openxmlformats.org/officeDocument/2006/relationships/slide" Target="slide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5" Type="http://schemas.openxmlformats.org/officeDocument/2006/relationships/slide" Target="slide2.xml"/><Relationship Id="rId4" Type="http://schemas.openxmlformats.org/officeDocument/2006/relationships/image" Target="../media/image193.wm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4.emf"/><Relationship Id="rId4" Type="http://schemas.openxmlformats.org/officeDocument/2006/relationships/slide" Target="slide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5" Type="http://schemas.openxmlformats.org/officeDocument/2006/relationships/slide" Target="slide2.xml"/><Relationship Id="rId4" Type="http://schemas.openxmlformats.org/officeDocument/2006/relationships/image" Target="../media/image195.wmf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6.emf"/><Relationship Id="rId4" Type="http://schemas.openxmlformats.org/officeDocument/2006/relationships/slide" Target="slide3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5" Type="http://schemas.openxmlformats.org/officeDocument/2006/relationships/slide" Target="slide2.xml"/><Relationship Id="rId4" Type="http://schemas.openxmlformats.org/officeDocument/2006/relationships/image" Target="../media/image197.wmf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8.emf"/><Relationship Id="rId4" Type="http://schemas.openxmlformats.org/officeDocument/2006/relationships/slide" Target="slide3.xml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image" Target="../media/image202.emf"/><Relationship Id="rId7" Type="http://schemas.openxmlformats.org/officeDocument/2006/relationships/image" Target="../media/image2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199.wmf"/><Relationship Id="rId10" Type="http://schemas.openxmlformats.org/officeDocument/2006/relationships/slide" Target="slide2.xml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20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slide" Target="slide2.xml"/><Relationship Id="rId5" Type="http://schemas.openxmlformats.org/officeDocument/2006/relationships/image" Target="../media/image18.emf"/><Relationship Id="rId4" Type="http://schemas.openxmlformats.org/officeDocument/2006/relationships/image" Target="../media/image17.wmf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3.emf"/><Relationship Id="rId4" Type="http://schemas.openxmlformats.org/officeDocument/2006/relationships/slide" Target="slide3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9.vml"/><Relationship Id="rId5" Type="http://schemas.openxmlformats.org/officeDocument/2006/relationships/slide" Target="slide2.xml"/><Relationship Id="rId4" Type="http://schemas.openxmlformats.org/officeDocument/2006/relationships/image" Target="../media/image204.wmf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5.emf"/><Relationship Id="rId4" Type="http://schemas.openxmlformats.org/officeDocument/2006/relationships/slide" Target="slide3.xml"/></Relationships>
</file>

<file path=ppt/slides/_rels/slide1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oleObject" Target="../embeddings/oleObject114.bin"/><Relationship Id="rId7" Type="http://schemas.openxmlformats.org/officeDocument/2006/relationships/image" Target="../media/image20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0.v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209.emf"/><Relationship Id="rId10" Type="http://schemas.openxmlformats.org/officeDocument/2006/relationships/slide" Target="slide2.xml"/><Relationship Id="rId4" Type="http://schemas.openxmlformats.org/officeDocument/2006/relationships/image" Target="../media/image206.wmf"/><Relationship Id="rId9" Type="http://schemas.openxmlformats.org/officeDocument/2006/relationships/image" Target="../media/image208.wmf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Relationship Id="rId4" Type="http://schemas.openxmlformats.org/officeDocument/2006/relationships/slide" Target="slide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7" Type="http://schemas.openxmlformats.org/officeDocument/2006/relationships/slide" Target="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211.wmf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2.emf"/><Relationship Id="rId4" Type="http://schemas.openxmlformats.org/officeDocument/2006/relationships/slide" Target="slide3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13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4.emf"/><Relationship Id="rId4" Type="http://schemas.openxmlformats.org/officeDocument/2006/relationships/slide" Target="slide3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2.vml"/><Relationship Id="rId5" Type="http://schemas.openxmlformats.org/officeDocument/2006/relationships/slide" Target="slide2.xml"/><Relationship Id="rId4" Type="http://schemas.openxmlformats.org/officeDocument/2006/relationships/image" Target="../media/image215.wmf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slide" Target="slide209.xml"/><Relationship Id="rId117" Type="http://schemas.openxmlformats.org/officeDocument/2006/relationships/slide" Target="slide138.xml"/><Relationship Id="rId21" Type="http://schemas.openxmlformats.org/officeDocument/2006/relationships/slide" Target="slide123.xml"/><Relationship Id="rId42" Type="http://schemas.openxmlformats.org/officeDocument/2006/relationships/slide" Target="slide268.xml"/><Relationship Id="rId47" Type="http://schemas.openxmlformats.org/officeDocument/2006/relationships/slide" Target="slide160.xml"/><Relationship Id="rId63" Type="http://schemas.openxmlformats.org/officeDocument/2006/relationships/slide" Target="slide33.xml"/><Relationship Id="rId68" Type="http://schemas.openxmlformats.org/officeDocument/2006/relationships/slide" Target="slide198.xml"/><Relationship Id="rId84" Type="http://schemas.openxmlformats.org/officeDocument/2006/relationships/slide" Target="slide31.xml"/><Relationship Id="rId89" Type="http://schemas.openxmlformats.org/officeDocument/2006/relationships/slide" Target="slide115.xml"/><Relationship Id="rId112" Type="http://schemas.openxmlformats.org/officeDocument/2006/relationships/slide" Target="slide27.xml"/><Relationship Id="rId133" Type="http://schemas.openxmlformats.org/officeDocument/2006/relationships/slide" Target="slide104.xml"/><Relationship Id="rId16" Type="http://schemas.openxmlformats.org/officeDocument/2006/relationships/slide" Target="slide39.xml"/><Relationship Id="rId107" Type="http://schemas.openxmlformats.org/officeDocument/2006/relationships/slide" Target="slide200.xml"/><Relationship Id="rId11" Type="http://schemas.openxmlformats.org/officeDocument/2006/relationships/slide" Target="slide206.xml"/><Relationship Id="rId32" Type="http://schemas.openxmlformats.org/officeDocument/2006/relationships/slide" Target="slide59.xml"/><Relationship Id="rId37" Type="http://schemas.openxmlformats.org/officeDocument/2006/relationships/slide" Target="slide158.xml"/><Relationship Id="rId53" Type="http://schemas.openxmlformats.org/officeDocument/2006/relationships/slide" Target="slide93.xml"/><Relationship Id="rId58" Type="http://schemas.openxmlformats.org/officeDocument/2006/relationships/slide" Target="slide119.xml"/><Relationship Id="rId74" Type="http://schemas.openxmlformats.org/officeDocument/2006/relationships/slide" Target="slide50.xml"/><Relationship Id="rId79" Type="http://schemas.openxmlformats.org/officeDocument/2006/relationships/slide" Target="slide192.xml"/><Relationship Id="rId102" Type="http://schemas.openxmlformats.org/officeDocument/2006/relationships/slide" Target="slide121.xml"/><Relationship Id="rId123" Type="http://schemas.openxmlformats.org/officeDocument/2006/relationships/slide" Target="slide84.xml"/><Relationship Id="rId128" Type="http://schemas.openxmlformats.org/officeDocument/2006/relationships/slide" Target="slide221.xml"/><Relationship Id="rId5" Type="http://schemas.openxmlformats.org/officeDocument/2006/relationships/slide" Target="slide88.xml"/><Relationship Id="rId90" Type="http://schemas.openxmlformats.org/officeDocument/2006/relationships/slide" Target="slide150.xml"/><Relationship Id="rId95" Type="http://schemas.openxmlformats.org/officeDocument/2006/relationships/slide" Target="slide256.xml"/><Relationship Id="rId14" Type="http://schemas.openxmlformats.org/officeDocument/2006/relationships/slide" Target="slide12.xml"/><Relationship Id="rId22" Type="http://schemas.openxmlformats.org/officeDocument/2006/relationships/slide" Target="slide143.xml"/><Relationship Id="rId27" Type="http://schemas.openxmlformats.org/officeDocument/2006/relationships/slide" Target="slide244.xml"/><Relationship Id="rId30" Type="http://schemas.openxmlformats.org/officeDocument/2006/relationships/slide" Target="slide6.xml"/><Relationship Id="rId35" Type="http://schemas.openxmlformats.org/officeDocument/2006/relationships/slide" Target="slide127.xml"/><Relationship Id="rId43" Type="http://schemas.openxmlformats.org/officeDocument/2006/relationships/slide" Target="slide282.xml"/><Relationship Id="rId48" Type="http://schemas.openxmlformats.org/officeDocument/2006/relationships/slide" Target="slide211.xml"/><Relationship Id="rId56" Type="http://schemas.openxmlformats.org/officeDocument/2006/relationships/slide" Target="slide18.xml"/><Relationship Id="rId64" Type="http://schemas.openxmlformats.org/officeDocument/2006/relationships/slide" Target="slide44.xml"/><Relationship Id="rId69" Type="http://schemas.openxmlformats.org/officeDocument/2006/relationships/slide" Target="slide240.xml"/><Relationship Id="rId77" Type="http://schemas.openxmlformats.org/officeDocument/2006/relationships/slide" Target="slide156.xml"/><Relationship Id="rId100" Type="http://schemas.openxmlformats.org/officeDocument/2006/relationships/slide" Target="slide77.xml"/><Relationship Id="rId105" Type="http://schemas.openxmlformats.org/officeDocument/2006/relationships/slide" Target="slide184.xml"/><Relationship Id="rId113" Type="http://schemas.openxmlformats.org/officeDocument/2006/relationships/slide" Target="slide52.xml"/><Relationship Id="rId118" Type="http://schemas.openxmlformats.org/officeDocument/2006/relationships/slide" Target="slide172.xml"/><Relationship Id="rId126" Type="http://schemas.openxmlformats.org/officeDocument/2006/relationships/slide" Target="slide162.xml"/><Relationship Id="rId134" Type="http://schemas.openxmlformats.org/officeDocument/2006/relationships/slide" Target="slide140.xml"/><Relationship Id="rId8" Type="http://schemas.openxmlformats.org/officeDocument/2006/relationships/slide" Target="slide145.xml"/><Relationship Id="rId51" Type="http://schemas.openxmlformats.org/officeDocument/2006/relationships/slide" Target="slide8.xml"/><Relationship Id="rId72" Type="http://schemas.openxmlformats.org/officeDocument/2006/relationships/slide" Target="slide10.xml"/><Relationship Id="rId80" Type="http://schemas.openxmlformats.org/officeDocument/2006/relationships/slide" Target="slide250.xml"/><Relationship Id="rId85" Type="http://schemas.openxmlformats.org/officeDocument/2006/relationships/slide" Target="slide46.xml"/><Relationship Id="rId93" Type="http://schemas.openxmlformats.org/officeDocument/2006/relationships/slide" Target="slide223.xml"/><Relationship Id="rId98" Type="http://schemas.openxmlformats.org/officeDocument/2006/relationships/slide" Target="slide48.xml"/><Relationship Id="rId121" Type="http://schemas.openxmlformats.org/officeDocument/2006/relationships/slide" Target="slide246.xml"/><Relationship Id="rId3" Type="http://schemas.openxmlformats.org/officeDocument/2006/relationships/slide" Target="slide35.xml"/><Relationship Id="rId12" Type="http://schemas.openxmlformats.org/officeDocument/2006/relationships/slide" Target="slide238.xml"/><Relationship Id="rId17" Type="http://schemas.openxmlformats.org/officeDocument/2006/relationships/slide" Target="slide67.xml"/><Relationship Id="rId25" Type="http://schemas.openxmlformats.org/officeDocument/2006/relationships/slide" Target="slide196.xml"/><Relationship Id="rId33" Type="http://schemas.openxmlformats.org/officeDocument/2006/relationships/slide" Target="slide73.xml"/><Relationship Id="rId38" Type="http://schemas.openxmlformats.org/officeDocument/2006/relationships/slide" Target="slide180.xml"/><Relationship Id="rId46" Type="http://schemas.openxmlformats.org/officeDocument/2006/relationships/slide" Target="slide129.xml"/><Relationship Id="rId59" Type="http://schemas.openxmlformats.org/officeDocument/2006/relationships/slide" Target="slide204.xml"/><Relationship Id="rId67" Type="http://schemas.openxmlformats.org/officeDocument/2006/relationships/slide" Target="slide186.xml"/><Relationship Id="rId103" Type="http://schemas.openxmlformats.org/officeDocument/2006/relationships/slide" Target="slide154.xml"/><Relationship Id="rId108" Type="http://schemas.openxmlformats.org/officeDocument/2006/relationships/slide" Target="slide234.xml"/><Relationship Id="rId116" Type="http://schemas.openxmlformats.org/officeDocument/2006/relationships/slide" Target="slide117.xml"/><Relationship Id="rId124" Type="http://schemas.openxmlformats.org/officeDocument/2006/relationships/slide" Target="slide100.xml"/><Relationship Id="rId129" Type="http://schemas.openxmlformats.org/officeDocument/2006/relationships/slide" Target="slide252.xml"/><Relationship Id="rId20" Type="http://schemas.openxmlformats.org/officeDocument/2006/relationships/slide" Target="slide113.xml"/><Relationship Id="rId41" Type="http://schemas.openxmlformats.org/officeDocument/2006/relationships/slide" Target="slide226.xml"/><Relationship Id="rId54" Type="http://schemas.openxmlformats.org/officeDocument/2006/relationships/slide" Target="slide148.xml"/><Relationship Id="rId62" Type="http://schemas.openxmlformats.org/officeDocument/2006/relationships/slide" Target="slide273.xml"/><Relationship Id="rId70" Type="http://schemas.openxmlformats.org/officeDocument/2006/relationships/slide" Target="slide262.xml"/><Relationship Id="rId75" Type="http://schemas.openxmlformats.org/officeDocument/2006/relationships/slide" Target="slide82.xml"/><Relationship Id="rId83" Type="http://schemas.openxmlformats.org/officeDocument/2006/relationships/slide" Target="slide24.xml"/><Relationship Id="rId88" Type="http://schemas.openxmlformats.org/officeDocument/2006/relationships/slide" Target="slide96.xml"/><Relationship Id="rId91" Type="http://schemas.openxmlformats.org/officeDocument/2006/relationships/slide" Target="slide164.xml"/><Relationship Id="rId96" Type="http://schemas.openxmlformats.org/officeDocument/2006/relationships/slide" Target="slide291.xml"/><Relationship Id="rId111" Type="http://schemas.openxmlformats.org/officeDocument/2006/relationships/slide" Target="slide289.xml"/><Relationship Id="rId13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5.xml"/><Relationship Id="rId15" Type="http://schemas.openxmlformats.org/officeDocument/2006/relationships/slide" Target="slide29.xml"/><Relationship Id="rId23" Type="http://schemas.openxmlformats.org/officeDocument/2006/relationships/slide" Target="slide170.xml"/><Relationship Id="rId28" Type="http://schemas.openxmlformats.org/officeDocument/2006/relationships/slide" Target="slide248.xml"/><Relationship Id="rId36" Type="http://schemas.openxmlformats.org/officeDocument/2006/relationships/slide" Target="slide152.xml"/><Relationship Id="rId49" Type="http://schemas.openxmlformats.org/officeDocument/2006/relationships/slide" Target="slide232.xml"/><Relationship Id="rId57" Type="http://schemas.openxmlformats.org/officeDocument/2006/relationships/slide" Target="slide91.xml"/><Relationship Id="rId106" Type="http://schemas.openxmlformats.org/officeDocument/2006/relationships/slide" Target="slide190.xml"/><Relationship Id="rId114" Type="http://schemas.openxmlformats.org/officeDocument/2006/relationships/slide" Target="slide65.xml"/><Relationship Id="rId119" Type="http://schemas.openxmlformats.org/officeDocument/2006/relationships/slide" Target="slide194.xml"/><Relationship Id="rId127" Type="http://schemas.openxmlformats.org/officeDocument/2006/relationships/slide" Target="slide178.xml"/><Relationship Id="rId10" Type="http://schemas.openxmlformats.org/officeDocument/2006/relationships/slide" Target="slide182.xml"/><Relationship Id="rId31" Type="http://schemas.openxmlformats.org/officeDocument/2006/relationships/slide" Target="slide16.xml"/><Relationship Id="rId44" Type="http://schemas.openxmlformats.org/officeDocument/2006/relationships/slide" Target="slide42.xml"/><Relationship Id="rId52" Type="http://schemas.openxmlformats.org/officeDocument/2006/relationships/slide" Target="slide86.xml"/><Relationship Id="rId60" Type="http://schemas.openxmlformats.org/officeDocument/2006/relationships/slide" Target="slide219.xml"/><Relationship Id="rId65" Type="http://schemas.openxmlformats.org/officeDocument/2006/relationships/slide" Target="slide107.xml"/><Relationship Id="rId73" Type="http://schemas.openxmlformats.org/officeDocument/2006/relationships/slide" Target="slide22.xml"/><Relationship Id="rId78" Type="http://schemas.openxmlformats.org/officeDocument/2006/relationships/slide" Target="slide166.xml"/><Relationship Id="rId81" Type="http://schemas.openxmlformats.org/officeDocument/2006/relationships/slide" Target="slide254.xml"/><Relationship Id="rId86" Type="http://schemas.openxmlformats.org/officeDocument/2006/relationships/slide" Target="slide63.xml"/><Relationship Id="rId94" Type="http://schemas.openxmlformats.org/officeDocument/2006/relationships/slide" Target="slide230.xml"/><Relationship Id="rId99" Type="http://schemas.openxmlformats.org/officeDocument/2006/relationships/slide" Target="slide69.xml"/><Relationship Id="rId101" Type="http://schemas.openxmlformats.org/officeDocument/2006/relationships/slide" Target="slide98.xml"/><Relationship Id="rId122" Type="http://schemas.openxmlformats.org/officeDocument/2006/relationships/slide" Target="slide14.xml"/><Relationship Id="rId130" Type="http://schemas.openxmlformats.org/officeDocument/2006/relationships/slide" Target="slide277.xml"/><Relationship Id="rId135" Type="http://schemas.openxmlformats.org/officeDocument/2006/relationships/slide" Target="slide214.xml"/><Relationship Id="rId4" Type="http://schemas.openxmlformats.org/officeDocument/2006/relationships/slide" Target="slide57.xml"/><Relationship Id="rId9" Type="http://schemas.openxmlformats.org/officeDocument/2006/relationships/slide" Target="slide168.xml"/><Relationship Id="rId13" Type="http://schemas.openxmlformats.org/officeDocument/2006/relationships/slide" Target="slide260.xml"/><Relationship Id="rId18" Type="http://schemas.openxmlformats.org/officeDocument/2006/relationships/slide" Target="slide75.xml"/><Relationship Id="rId39" Type="http://schemas.openxmlformats.org/officeDocument/2006/relationships/slide" Target="slide202.xml"/><Relationship Id="rId109" Type="http://schemas.openxmlformats.org/officeDocument/2006/relationships/slide" Target="slide242.xml"/><Relationship Id="rId34" Type="http://schemas.openxmlformats.org/officeDocument/2006/relationships/slide" Target="slide102.xml"/><Relationship Id="rId50" Type="http://schemas.openxmlformats.org/officeDocument/2006/relationships/slide" Target="slide266.xml"/><Relationship Id="rId55" Type="http://schemas.openxmlformats.org/officeDocument/2006/relationships/slide" Target="slide279.xml"/><Relationship Id="rId76" Type="http://schemas.openxmlformats.org/officeDocument/2006/relationships/slide" Target="slide111.xml"/><Relationship Id="rId97" Type="http://schemas.openxmlformats.org/officeDocument/2006/relationships/slide" Target="slide4.xml"/><Relationship Id="rId104" Type="http://schemas.openxmlformats.org/officeDocument/2006/relationships/slide" Target="slide176.xml"/><Relationship Id="rId120" Type="http://schemas.openxmlformats.org/officeDocument/2006/relationships/slide" Target="slide236.xml"/><Relationship Id="rId125" Type="http://schemas.openxmlformats.org/officeDocument/2006/relationships/slide" Target="slide136.xml"/><Relationship Id="rId7" Type="http://schemas.openxmlformats.org/officeDocument/2006/relationships/slide" Target="slide134.xml"/><Relationship Id="rId71" Type="http://schemas.openxmlformats.org/officeDocument/2006/relationships/slide" Target="slide287.xml"/><Relationship Id="rId92" Type="http://schemas.openxmlformats.org/officeDocument/2006/relationships/slide" Target="slide174.xml"/><Relationship Id="rId2" Type="http://schemas.openxmlformats.org/officeDocument/2006/relationships/slide" Target="slide20.xml"/><Relationship Id="rId29" Type="http://schemas.openxmlformats.org/officeDocument/2006/relationships/slide" Target="slide275.xml"/><Relationship Id="rId24" Type="http://schemas.openxmlformats.org/officeDocument/2006/relationships/slide" Target="slide188.xml"/><Relationship Id="rId40" Type="http://schemas.openxmlformats.org/officeDocument/2006/relationships/slide" Target="slide217.xml"/><Relationship Id="rId45" Type="http://schemas.openxmlformats.org/officeDocument/2006/relationships/slide" Target="slide61.xml"/><Relationship Id="rId66" Type="http://schemas.openxmlformats.org/officeDocument/2006/relationships/slide" Target="slide131.xml"/><Relationship Id="rId87" Type="http://schemas.openxmlformats.org/officeDocument/2006/relationships/slide" Target="slide71.xml"/><Relationship Id="rId110" Type="http://schemas.openxmlformats.org/officeDocument/2006/relationships/slide" Target="slide264.xml"/><Relationship Id="rId115" Type="http://schemas.openxmlformats.org/officeDocument/2006/relationships/slide" Target="slide109.xml"/><Relationship Id="rId131" Type="http://schemas.openxmlformats.org/officeDocument/2006/relationships/slide" Target="slide285.xml"/><Relationship Id="rId136" Type="http://schemas.openxmlformats.org/officeDocument/2006/relationships/slide" Target="slide270.xml"/><Relationship Id="rId61" Type="http://schemas.openxmlformats.org/officeDocument/2006/relationships/slide" Target="slide228.xml"/><Relationship Id="rId82" Type="http://schemas.openxmlformats.org/officeDocument/2006/relationships/slide" Target="slide258.xml"/><Relationship Id="rId19" Type="http://schemas.openxmlformats.org/officeDocument/2006/relationships/slide" Target="slide8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0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6.emf"/><Relationship Id="rId4" Type="http://schemas.openxmlformats.org/officeDocument/2006/relationships/slide" Target="slide3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3.vml"/><Relationship Id="rId5" Type="http://schemas.openxmlformats.org/officeDocument/2006/relationships/slide" Target="slide2.xml"/><Relationship Id="rId4" Type="http://schemas.openxmlformats.org/officeDocument/2006/relationships/image" Target="../media/image217.wmf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0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8.emf"/><Relationship Id="rId4" Type="http://schemas.openxmlformats.org/officeDocument/2006/relationships/slide" Target="slide3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4.vml"/><Relationship Id="rId5" Type="http://schemas.openxmlformats.org/officeDocument/2006/relationships/slide" Target="slide2.xml"/><Relationship Id="rId4" Type="http://schemas.openxmlformats.org/officeDocument/2006/relationships/image" Target="../media/image219.wmf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0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0.emf"/><Relationship Id="rId4" Type="http://schemas.openxmlformats.org/officeDocument/2006/relationships/slide" Target="slide3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5.vml"/><Relationship Id="rId5" Type="http://schemas.openxmlformats.org/officeDocument/2006/relationships/slide" Target="slide2.xml"/><Relationship Id="rId4" Type="http://schemas.openxmlformats.org/officeDocument/2006/relationships/image" Target="../media/image221.wmf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0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7.xml"/><Relationship Id="rId5" Type="http://schemas.openxmlformats.org/officeDocument/2006/relationships/image" Target="../media/image222.emf"/><Relationship Id="rId4" Type="http://schemas.openxmlformats.org/officeDocument/2006/relationships/slide" Target="slide3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6.vml"/><Relationship Id="rId6" Type="http://schemas.openxmlformats.org/officeDocument/2006/relationships/slide" Target="slide208.xml"/><Relationship Id="rId5" Type="http://schemas.openxmlformats.org/officeDocument/2006/relationships/slide" Target="slide2.xml"/><Relationship Id="rId4" Type="http://schemas.openxmlformats.org/officeDocument/2006/relationships/image" Target="../media/image223.wmf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7.vml"/><Relationship Id="rId5" Type="http://schemas.openxmlformats.org/officeDocument/2006/relationships/slide" Target="slide2.xml"/><Relationship Id="rId4" Type="http://schemas.openxmlformats.org/officeDocument/2006/relationships/image" Target="../media/image224.wmf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5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slide" Target="slide2.xml"/><Relationship Id="rId4" Type="http://schemas.openxmlformats.org/officeDocument/2006/relationships/image" Target="../media/image20.wmf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8.vml"/><Relationship Id="rId5" Type="http://schemas.openxmlformats.org/officeDocument/2006/relationships/slide" Target="slide2.xml"/><Relationship Id="rId4" Type="http://schemas.openxmlformats.org/officeDocument/2006/relationships/image" Target="../media/image226.wmf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2.xml"/><Relationship Id="rId5" Type="http://schemas.openxmlformats.org/officeDocument/2006/relationships/image" Target="../media/image227.emf"/><Relationship Id="rId4" Type="http://schemas.openxmlformats.org/officeDocument/2006/relationships/slide" Target="slide3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9.vml"/><Relationship Id="rId6" Type="http://schemas.openxmlformats.org/officeDocument/2006/relationships/slide" Target="slide213.xml"/><Relationship Id="rId5" Type="http://schemas.openxmlformats.org/officeDocument/2006/relationships/slide" Target="slide2.xml"/><Relationship Id="rId4" Type="http://schemas.openxmlformats.org/officeDocument/2006/relationships/image" Target="../media/image228.wmf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0.vml"/><Relationship Id="rId5" Type="http://schemas.openxmlformats.org/officeDocument/2006/relationships/slide" Target="slide2.xml"/><Relationship Id="rId4" Type="http://schemas.openxmlformats.org/officeDocument/2006/relationships/image" Target="../media/image229.wmf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emf"/><Relationship Id="rId4" Type="http://schemas.openxmlformats.org/officeDocument/2006/relationships/slide" Target="slide3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1.vml"/><Relationship Id="rId6" Type="http://schemas.openxmlformats.org/officeDocument/2006/relationships/slide" Target="slide216.xml"/><Relationship Id="rId5" Type="http://schemas.openxmlformats.org/officeDocument/2006/relationships/slide" Target="slide2.xml"/><Relationship Id="rId4" Type="http://schemas.openxmlformats.org/officeDocument/2006/relationships/image" Target="../media/image231.wmf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2.vml"/><Relationship Id="rId5" Type="http://schemas.openxmlformats.org/officeDocument/2006/relationships/slide" Target="slide2.xml"/><Relationship Id="rId4" Type="http://schemas.openxmlformats.org/officeDocument/2006/relationships/image" Target="../media/image232.wmf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3.emf"/><Relationship Id="rId4" Type="http://schemas.openxmlformats.org/officeDocument/2006/relationships/slide" Target="slide3.xml"/></Relationships>
</file>

<file path=ppt/slides/_rels/slide2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235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234.wmf"/><Relationship Id="rId9" Type="http://schemas.openxmlformats.org/officeDocument/2006/relationships/slide" Target="slide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7.emf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oleObject" Target="../embeddings/oleObject133.bin"/><Relationship Id="rId7" Type="http://schemas.openxmlformats.org/officeDocument/2006/relationships/image" Target="../media/image23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4.vml"/><Relationship Id="rId6" Type="http://schemas.openxmlformats.org/officeDocument/2006/relationships/oleObject" Target="../embeddings/oleObject134.bin"/><Relationship Id="rId5" Type="http://schemas.openxmlformats.org/officeDocument/2006/relationships/image" Target="../media/image240.emf"/><Relationship Id="rId4" Type="http://schemas.openxmlformats.org/officeDocument/2006/relationships/image" Target="../media/image238.wmf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1.emf"/><Relationship Id="rId4" Type="http://schemas.openxmlformats.org/officeDocument/2006/relationships/slide" Target="slide3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5.vml"/><Relationship Id="rId5" Type="http://schemas.openxmlformats.org/officeDocument/2006/relationships/slide" Target="slide2.xml"/><Relationship Id="rId4" Type="http://schemas.openxmlformats.org/officeDocument/2006/relationships/image" Target="../media/image242.wmf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3.emf"/><Relationship Id="rId4" Type="http://schemas.openxmlformats.org/officeDocument/2006/relationships/slide" Target="slide3.xml"/></Relationships>
</file>

<file path=ppt/slides/_rels/slide2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13" Type="http://schemas.openxmlformats.org/officeDocument/2006/relationships/oleObject" Target="../embeddings/oleObject141.bin"/><Relationship Id="rId18" Type="http://schemas.openxmlformats.org/officeDocument/2006/relationships/slide" Target="slide225.xml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248.wmf"/><Relationship Id="rId17" Type="http://schemas.openxmlformats.org/officeDocument/2006/relationships/slide" Target="slid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0.wmf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245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5" Type="http://schemas.openxmlformats.org/officeDocument/2006/relationships/oleObject" Target="../embeddings/oleObject142.bin"/><Relationship Id="rId10" Type="http://schemas.openxmlformats.org/officeDocument/2006/relationships/image" Target="../media/image247.wmf"/><Relationship Id="rId4" Type="http://schemas.openxmlformats.org/officeDocument/2006/relationships/image" Target="../media/image244.wmf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249.wmf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7.vml"/><Relationship Id="rId5" Type="http://schemas.openxmlformats.org/officeDocument/2006/relationships/slide" Target="slide2.xml"/><Relationship Id="rId4" Type="http://schemas.openxmlformats.org/officeDocument/2006/relationships/image" Target="../media/image251.wmf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2.png"/><Relationship Id="rId4" Type="http://schemas.openxmlformats.org/officeDocument/2006/relationships/slide" Target="slide3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8.vml"/><Relationship Id="rId5" Type="http://schemas.openxmlformats.org/officeDocument/2006/relationships/slide" Target="slide2.xml"/><Relationship Id="rId4" Type="http://schemas.openxmlformats.org/officeDocument/2006/relationships/image" Target="../media/image253.wmf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4.png"/><Relationship Id="rId4" Type="http://schemas.openxmlformats.org/officeDocument/2006/relationships/slide" Target="slide3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9.vml"/><Relationship Id="rId5" Type="http://schemas.openxmlformats.org/officeDocument/2006/relationships/slide" Target="slide2.xml"/><Relationship Id="rId4" Type="http://schemas.openxmlformats.org/officeDocument/2006/relationships/image" Target="../media/image25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wmf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6.png"/><Relationship Id="rId4" Type="http://schemas.openxmlformats.org/officeDocument/2006/relationships/slide" Target="slide3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0.vml"/><Relationship Id="rId5" Type="http://schemas.openxmlformats.org/officeDocument/2006/relationships/slide" Target="slide2.xml"/><Relationship Id="rId4" Type="http://schemas.openxmlformats.org/officeDocument/2006/relationships/image" Target="../media/image257.wmf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8.png"/><Relationship Id="rId4" Type="http://schemas.openxmlformats.org/officeDocument/2006/relationships/slide" Target="slide3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7" Type="http://schemas.openxmlformats.org/officeDocument/2006/relationships/slide" Target="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260.wmf"/><Relationship Id="rId5" Type="http://schemas.openxmlformats.org/officeDocument/2006/relationships/oleObject" Target="../embeddings/oleObject148.bin"/><Relationship Id="rId4" Type="http://schemas.openxmlformats.org/officeDocument/2006/relationships/image" Target="../media/image259.wmf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1.png"/><Relationship Id="rId4" Type="http://schemas.openxmlformats.org/officeDocument/2006/relationships/slide" Target="slide3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263.w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262.wmf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4.png"/><Relationship Id="rId4" Type="http://schemas.openxmlformats.org/officeDocument/2006/relationships/slide" Target="slide3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3.vml"/><Relationship Id="rId5" Type="http://schemas.openxmlformats.org/officeDocument/2006/relationships/slide" Target="slide2.xml"/><Relationship Id="rId4" Type="http://schemas.openxmlformats.org/officeDocument/2006/relationships/image" Target="../media/image265.wmf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6.png"/><Relationship Id="rId4" Type="http://schemas.openxmlformats.org/officeDocument/2006/relationships/slide" Target="slide3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4.vml"/><Relationship Id="rId5" Type="http://schemas.openxmlformats.org/officeDocument/2006/relationships/slide" Target="slide2.xml"/><Relationship Id="rId4" Type="http://schemas.openxmlformats.org/officeDocument/2006/relationships/image" Target="../media/image26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25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8.png"/><Relationship Id="rId4" Type="http://schemas.openxmlformats.org/officeDocument/2006/relationships/slide" Target="slide3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5.vml"/><Relationship Id="rId5" Type="http://schemas.openxmlformats.org/officeDocument/2006/relationships/slide" Target="slide2.xml"/><Relationship Id="rId4" Type="http://schemas.openxmlformats.org/officeDocument/2006/relationships/image" Target="../media/image269.wmf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0.png"/><Relationship Id="rId4" Type="http://schemas.openxmlformats.org/officeDocument/2006/relationships/slide" Target="slide3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6.vml"/><Relationship Id="rId5" Type="http://schemas.openxmlformats.org/officeDocument/2006/relationships/slide" Target="slide2.xml"/><Relationship Id="rId4" Type="http://schemas.openxmlformats.org/officeDocument/2006/relationships/image" Target="../media/image271.wmf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2.png"/><Relationship Id="rId4" Type="http://schemas.openxmlformats.org/officeDocument/2006/relationships/slide" Target="slide3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7.vml"/><Relationship Id="rId5" Type="http://schemas.openxmlformats.org/officeDocument/2006/relationships/slide" Target="slide2.xml"/><Relationship Id="rId4" Type="http://schemas.openxmlformats.org/officeDocument/2006/relationships/image" Target="../media/image273.wmf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4.png"/><Relationship Id="rId4" Type="http://schemas.openxmlformats.org/officeDocument/2006/relationships/slide" Target="slide3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8.vml"/><Relationship Id="rId5" Type="http://schemas.openxmlformats.org/officeDocument/2006/relationships/slide" Target="slide2.xml"/><Relationship Id="rId4" Type="http://schemas.openxmlformats.org/officeDocument/2006/relationships/image" Target="../media/image275.wmf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6.png"/><Relationship Id="rId4" Type="http://schemas.openxmlformats.org/officeDocument/2006/relationships/slide" Target="slide3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9.vml"/><Relationship Id="rId5" Type="http://schemas.openxmlformats.org/officeDocument/2006/relationships/slide" Target="slide2.xml"/><Relationship Id="rId4" Type="http://schemas.openxmlformats.org/officeDocument/2006/relationships/image" Target="../media/image27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slide" Target="slide2.xml"/><Relationship Id="rId5" Type="http://schemas.openxmlformats.org/officeDocument/2006/relationships/slide" Target="slide26.xml"/><Relationship Id="rId4" Type="http://schemas.openxmlformats.org/officeDocument/2006/relationships/image" Target="../media/image24.wmf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8.png"/><Relationship Id="rId4" Type="http://schemas.openxmlformats.org/officeDocument/2006/relationships/slide" Target="slide3.xml"/></Relationships>
</file>

<file path=ppt/slides/_rels/slide2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wmf"/><Relationship Id="rId13" Type="http://schemas.openxmlformats.org/officeDocument/2006/relationships/oleObject" Target="../embeddings/oleObject163.bin"/><Relationship Id="rId18" Type="http://schemas.openxmlformats.org/officeDocument/2006/relationships/image" Target="../media/image286.wmf"/><Relationship Id="rId26" Type="http://schemas.openxmlformats.org/officeDocument/2006/relationships/image" Target="../media/image290.wmf"/><Relationship Id="rId3" Type="http://schemas.openxmlformats.org/officeDocument/2006/relationships/oleObject" Target="../embeddings/oleObject158.bin"/><Relationship Id="rId21" Type="http://schemas.openxmlformats.org/officeDocument/2006/relationships/oleObject" Target="../embeddings/oleObject167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283.wmf"/><Relationship Id="rId17" Type="http://schemas.openxmlformats.org/officeDocument/2006/relationships/oleObject" Target="../embeddings/oleObject165.bin"/><Relationship Id="rId25" Type="http://schemas.openxmlformats.org/officeDocument/2006/relationships/oleObject" Target="../embeddings/oleObject169.bin"/><Relationship Id="rId33" Type="http://schemas.openxmlformats.org/officeDocument/2006/relationships/slide" Target="slid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5.wmf"/><Relationship Id="rId20" Type="http://schemas.openxmlformats.org/officeDocument/2006/relationships/image" Target="../media/image287.wmf"/><Relationship Id="rId29" Type="http://schemas.openxmlformats.org/officeDocument/2006/relationships/oleObject" Target="../embeddings/oleObject171.bin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280.wmf"/><Relationship Id="rId11" Type="http://schemas.openxmlformats.org/officeDocument/2006/relationships/oleObject" Target="../embeddings/oleObject162.bin"/><Relationship Id="rId24" Type="http://schemas.openxmlformats.org/officeDocument/2006/relationships/image" Target="../media/image289.wmf"/><Relationship Id="rId32" Type="http://schemas.openxmlformats.org/officeDocument/2006/relationships/image" Target="../media/image293.wmf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23" Type="http://schemas.openxmlformats.org/officeDocument/2006/relationships/oleObject" Target="../embeddings/oleObject168.bin"/><Relationship Id="rId28" Type="http://schemas.openxmlformats.org/officeDocument/2006/relationships/image" Target="../media/image291.wmf"/><Relationship Id="rId10" Type="http://schemas.openxmlformats.org/officeDocument/2006/relationships/image" Target="../media/image282.wmf"/><Relationship Id="rId19" Type="http://schemas.openxmlformats.org/officeDocument/2006/relationships/oleObject" Target="../embeddings/oleObject166.bin"/><Relationship Id="rId31" Type="http://schemas.openxmlformats.org/officeDocument/2006/relationships/oleObject" Target="../embeddings/oleObject172.bin"/><Relationship Id="rId4" Type="http://schemas.openxmlformats.org/officeDocument/2006/relationships/image" Target="../media/image279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284.wmf"/><Relationship Id="rId22" Type="http://schemas.openxmlformats.org/officeDocument/2006/relationships/image" Target="../media/image288.wmf"/><Relationship Id="rId27" Type="http://schemas.openxmlformats.org/officeDocument/2006/relationships/oleObject" Target="../embeddings/oleObject170.bin"/><Relationship Id="rId30" Type="http://schemas.openxmlformats.org/officeDocument/2006/relationships/image" Target="../media/image292.wmf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4.png"/><Relationship Id="rId4" Type="http://schemas.openxmlformats.org/officeDocument/2006/relationships/slide" Target="slide3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7" Type="http://schemas.openxmlformats.org/officeDocument/2006/relationships/slide" Target="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295.w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31.wmf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6.png"/><Relationship Id="rId4" Type="http://schemas.openxmlformats.org/officeDocument/2006/relationships/slide" Target="slide3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2.vml"/><Relationship Id="rId5" Type="http://schemas.openxmlformats.org/officeDocument/2006/relationships/slide" Target="slide2.xml"/><Relationship Id="rId4" Type="http://schemas.openxmlformats.org/officeDocument/2006/relationships/image" Target="../media/image297.wmf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8.png"/><Relationship Id="rId4" Type="http://schemas.openxmlformats.org/officeDocument/2006/relationships/slide" Target="slide3.xml"/></Relationships>
</file>

<file path=ppt/slides/_rels/slide25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oleObject" Target="../embeddings/oleObject176.bin"/><Relationship Id="rId7" Type="http://schemas.openxmlformats.org/officeDocument/2006/relationships/image" Target="../media/image30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3.vml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301.emf"/><Relationship Id="rId4" Type="http://schemas.openxmlformats.org/officeDocument/2006/relationships/image" Target="../media/image299.wmf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2.png"/><Relationship Id="rId4" Type="http://schemas.openxmlformats.org/officeDocument/2006/relationships/slide" Target="slide3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4.vml"/><Relationship Id="rId5" Type="http://schemas.openxmlformats.org/officeDocument/2006/relationships/slide" Target="slide2.xml"/><Relationship Id="rId4" Type="http://schemas.openxmlformats.org/officeDocument/2006/relationships/image" Target="../media/image30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slide" Target="slide2.xml"/><Relationship Id="rId4" Type="http://schemas.openxmlformats.org/officeDocument/2006/relationships/image" Target="../media/image25.wmf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4.png"/><Relationship Id="rId4" Type="http://schemas.openxmlformats.org/officeDocument/2006/relationships/slide" Target="slide3.xml"/></Relationships>
</file>

<file path=ppt/slides/_rels/slide2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w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306.w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305.wmf"/><Relationship Id="rId9" Type="http://schemas.openxmlformats.org/officeDocument/2006/relationships/slide" Target="slide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8.png"/><Relationship Id="rId4" Type="http://schemas.openxmlformats.org/officeDocument/2006/relationships/slide" Target="slide3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6.vml"/><Relationship Id="rId5" Type="http://schemas.openxmlformats.org/officeDocument/2006/relationships/slide" Target="slide2.xml"/><Relationship Id="rId4" Type="http://schemas.openxmlformats.org/officeDocument/2006/relationships/image" Target="../media/image309.wmf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slide" Target="slide3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7.vml"/><Relationship Id="rId5" Type="http://schemas.openxmlformats.org/officeDocument/2006/relationships/slide" Target="slide2.xml"/><Relationship Id="rId4" Type="http://schemas.openxmlformats.org/officeDocument/2006/relationships/image" Target="../media/image311.wmf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6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2.png"/><Relationship Id="rId4" Type="http://schemas.openxmlformats.org/officeDocument/2006/relationships/slide" Target="slide3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8.vml"/><Relationship Id="rId5" Type="http://schemas.openxmlformats.org/officeDocument/2006/relationships/slide" Target="slide2.xml"/><Relationship Id="rId4" Type="http://schemas.openxmlformats.org/officeDocument/2006/relationships/image" Target="../media/image313.wmf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6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4.png"/><Relationship Id="rId4" Type="http://schemas.openxmlformats.org/officeDocument/2006/relationships/slide" Target="slide3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9.vml"/><Relationship Id="rId6" Type="http://schemas.openxmlformats.org/officeDocument/2006/relationships/slide" Target="slide2.xml"/><Relationship Id="rId5" Type="http://schemas.openxmlformats.org/officeDocument/2006/relationships/image" Target="../media/image315.wmf"/><Relationship Id="rId4" Type="http://schemas.openxmlformats.org/officeDocument/2006/relationships/oleObject" Target="../embeddings/oleObject18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7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2.xml"/><Relationship Id="rId5" Type="http://schemas.openxmlformats.org/officeDocument/2006/relationships/image" Target="../media/image317.png"/><Relationship Id="rId4" Type="http://schemas.openxmlformats.org/officeDocument/2006/relationships/slide" Target="slide3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0.vml"/><Relationship Id="rId6" Type="http://schemas.openxmlformats.org/officeDocument/2006/relationships/slide" Target="slide272.xml"/><Relationship Id="rId5" Type="http://schemas.openxmlformats.org/officeDocument/2006/relationships/slide" Target="slide2.xml"/><Relationship Id="rId4" Type="http://schemas.openxmlformats.org/officeDocument/2006/relationships/image" Target="../media/image318.wmf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1.vml"/><Relationship Id="rId5" Type="http://schemas.openxmlformats.org/officeDocument/2006/relationships/slide" Target="slide2.xml"/><Relationship Id="rId4" Type="http://schemas.openxmlformats.org/officeDocument/2006/relationships/image" Target="../media/image319.wmf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7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0.png"/><Relationship Id="rId4" Type="http://schemas.openxmlformats.org/officeDocument/2006/relationships/slide" Target="slide3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2.vml"/><Relationship Id="rId5" Type="http://schemas.openxmlformats.org/officeDocument/2006/relationships/slide" Target="slide2.xml"/><Relationship Id="rId4" Type="http://schemas.openxmlformats.org/officeDocument/2006/relationships/image" Target="../media/image321.wmf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7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2.png"/><Relationship Id="rId4" Type="http://schemas.openxmlformats.org/officeDocument/2006/relationships/slide" Target="slide3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3.vml"/><Relationship Id="rId5" Type="http://schemas.openxmlformats.org/officeDocument/2006/relationships/slide" Target="slide2.xml"/><Relationship Id="rId4" Type="http://schemas.openxmlformats.org/officeDocument/2006/relationships/image" Target="../media/image323.wmf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7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4.png"/><Relationship Id="rId4" Type="http://schemas.openxmlformats.org/officeDocument/2006/relationships/slide" Target="slide3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4.vml"/><Relationship Id="rId5" Type="http://schemas.openxmlformats.org/officeDocument/2006/relationships/slide" Target="slide2.xml"/><Relationship Id="rId4" Type="http://schemas.openxmlformats.org/officeDocument/2006/relationships/image" Target="../media/image325.wmf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8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6.pn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slide" Target="slide2.xml"/><Relationship Id="rId4" Type="http://schemas.openxmlformats.org/officeDocument/2006/relationships/image" Target="../media/image27.wmf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slide" Target="slide28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5.vml"/><Relationship Id="rId5" Type="http://schemas.openxmlformats.org/officeDocument/2006/relationships/slide" Target="slide2.xml"/><Relationship Id="rId4" Type="http://schemas.openxmlformats.org/officeDocument/2006/relationships/image" Target="../media/image327.wmf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8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4.xml"/><Relationship Id="rId5" Type="http://schemas.openxmlformats.org/officeDocument/2006/relationships/image" Target="../media/image328.emf"/><Relationship Id="rId4" Type="http://schemas.openxmlformats.org/officeDocument/2006/relationships/slide" Target="slide3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6.vml"/><Relationship Id="rId6" Type="http://schemas.openxmlformats.org/officeDocument/2006/relationships/slide" Target="slide284.xml"/><Relationship Id="rId5" Type="http://schemas.openxmlformats.org/officeDocument/2006/relationships/slide" Target="slide2.xml"/><Relationship Id="rId4" Type="http://schemas.openxmlformats.org/officeDocument/2006/relationships/image" Target="../media/image329.wmf"/></Relationships>
</file>

<file path=ppt/slides/_rels/slide2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331.wmf"/><Relationship Id="rId5" Type="http://schemas.openxmlformats.org/officeDocument/2006/relationships/oleObject" Target="../embeddings/oleObject194.bin"/><Relationship Id="rId4" Type="http://schemas.openxmlformats.org/officeDocument/2006/relationships/image" Target="../media/image330.wmf"/><Relationship Id="rId9" Type="http://schemas.openxmlformats.org/officeDocument/2006/relationships/slide" Target="slide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8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3.png"/><Relationship Id="rId4" Type="http://schemas.openxmlformats.org/officeDocument/2006/relationships/slide" Target="slide3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8.vml"/><Relationship Id="rId5" Type="http://schemas.openxmlformats.org/officeDocument/2006/relationships/slide" Target="slide2.xml"/><Relationship Id="rId4" Type="http://schemas.openxmlformats.org/officeDocument/2006/relationships/image" Target="../media/image334.wmf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8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5.png"/><Relationship Id="rId4" Type="http://schemas.openxmlformats.org/officeDocument/2006/relationships/slide" Target="slide3.xml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9.vml"/><Relationship Id="rId5" Type="http://schemas.openxmlformats.org/officeDocument/2006/relationships/slide" Target="slide2.xml"/><Relationship Id="rId4" Type="http://schemas.openxmlformats.org/officeDocument/2006/relationships/image" Target="../media/image336.wmf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9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7.png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0.vml"/><Relationship Id="rId5" Type="http://schemas.openxmlformats.org/officeDocument/2006/relationships/slide" Target="slide2.xml"/><Relationship Id="rId4" Type="http://schemas.openxmlformats.org/officeDocument/2006/relationships/image" Target="../media/image338.wmf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9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9.png"/><Relationship Id="rId4" Type="http://schemas.openxmlformats.org/officeDocument/2006/relationships/slide" Target="slide3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1.vml"/><Relationship Id="rId6" Type="http://schemas.openxmlformats.org/officeDocument/2006/relationships/slide" Target="slide293.xml"/><Relationship Id="rId5" Type="http://schemas.openxmlformats.org/officeDocument/2006/relationships/slide" Target="slide2.xml"/><Relationship Id="rId4" Type="http://schemas.openxmlformats.org/officeDocument/2006/relationships/image" Target="../media/image340.wmf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2.vml"/><Relationship Id="rId5" Type="http://schemas.openxmlformats.org/officeDocument/2006/relationships/slide" Target="slide2.xml"/><Relationship Id="rId4" Type="http://schemas.openxmlformats.org/officeDocument/2006/relationships/image" Target="../media/image341.wmf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2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2.emf"/><Relationship Id="rId10" Type="http://schemas.openxmlformats.org/officeDocument/2006/relationships/slide" Target="slide2.xml"/><Relationship Id="rId4" Type="http://schemas.openxmlformats.org/officeDocument/2006/relationships/image" Target="../media/image29.wmf"/><Relationship Id="rId9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slide" Target="slide2.xml"/><Relationship Id="rId4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slide" Target="slide2.xml"/><Relationship Id="rId4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36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slide" Target="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slide" Target="slide37.xml"/><Relationship Id="rId5" Type="http://schemas.openxmlformats.org/officeDocument/2006/relationships/slide" Target="slide38.xml"/><Relationship Id="rId4" Type="http://schemas.openxmlformats.org/officeDocument/2006/relationships/image" Target="../media/image3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slide" Target="slide2.xml"/><Relationship Id="rId5" Type="http://schemas.openxmlformats.org/officeDocument/2006/relationships/slide" Target="slide38.xml"/><Relationship Id="rId4" Type="http://schemas.openxmlformats.org/officeDocument/2006/relationships/image" Target="../media/image3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slide" Target="slide2.xml"/><Relationship Id="rId4" Type="http://schemas.openxmlformats.org/officeDocument/2006/relationships/image" Target="../media/image4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slide" Target="slide2.xml"/><Relationship Id="rId5" Type="http://schemas.openxmlformats.org/officeDocument/2006/relationships/slide" Target="slide41.xml"/><Relationship Id="rId4" Type="http://schemas.openxmlformats.org/officeDocument/2006/relationships/image" Target="../media/image4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5" Type="http://schemas.openxmlformats.org/officeDocument/2006/relationships/slide" Target="slide2.xml"/><Relationship Id="rId4" Type="http://schemas.openxmlformats.org/officeDocument/2006/relationships/image" Target="../media/image4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slide" Target="slide2.xml"/><Relationship Id="rId4" Type="http://schemas.openxmlformats.org/officeDocument/2006/relationships/image" Target="../media/image4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5" Type="http://schemas.openxmlformats.org/officeDocument/2006/relationships/slide" Target="slide2.xml"/><Relationship Id="rId4" Type="http://schemas.openxmlformats.org/officeDocument/2006/relationships/image" Target="../media/image4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5" Type="http://schemas.openxmlformats.org/officeDocument/2006/relationships/slide" Target="slide2.xml"/><Relationship Id="rId4" Type="http://schemas.openxmlformats.org/officeDocument/2006/relationships/image" Target="../media/image49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5" Type="http://schemas.openxmlformats.org/officeDocument/2006/relationships/slide" Target="slide2.xml"/><Relationship Id="rId4" Type="http://schemas.openxmlformats.org/officeDocument/2006/relationships/image" Target="../media/image5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5" Type="http://schemas.openxmlformats.org/officeDocument/2006/relationships/slide" Target="slide2.xml"/><Relationship Id="rId4" Type="http://schemas.openxmlformats.org/officeDocument/2006/relationships/image" Target="../media/image53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5" Type="http://schemas.openxmlformats.org/officeDocument/2006/relationships/slide" Target="slide2.xml"/><Relationship Id="rId4" Type="http://schemas.openxmlformats.org/officeDocument/2006/relationships/image" Target="../media/image55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" Target="slide5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slide" Target="slide2.xml"/><Relationship Id="rId5" Type="http://schemas.openxmlformats.org/officeDocument/2006/relationships/slide" Target="slide56.xml"/><Relationship Id="rId4" Type="http://schemas.openxmlformats.org/officeDocument/2006/relationships/image" Target="../media/image57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5" Type="http://schemas.openxmlformats.org/officeDocument/2006/relationships/slide" Target="slide2.xml"/><Relationship Id="rId4" Type="http://schemas.openxmlformats.org/officeDocument/2006/relationships/image" Target="../media/image5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emf"/><Relationship Id="rId4" Type="http://schemas.openxmlformats.org/officeDocument/2006/relationships/slide" Target="slid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slide" Target="slide2.xml"/><Relationship Id="rId4" Type="http://schemas.openxmlformats.org/officeDocument/2006/relationships/image" Target="../media/image6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em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slide" Target="slide2.xml"/><Relationship Id="rId4" Type="http://schemas.openxmlformats.org/officeDocument/2006/relationships/image" Target="../media/image6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emf"/><Relationship Id="rId4" Type="http://schemas.openxmlformats.org/officeDocument/2006/relationships/slide" Target="slide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slide" Target="slide2.xml"/><Relationship Id="rId4" Type="http://schemas.openxmlformats.org/officeDocument/2006/relationships/image" Target="../media/image6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emf"/><Relationship Id="rId4" Type="http://schemas.openxmlformats.org/officeDocument/2006/relationships/slide" Target="slide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5" Type="http://schemas.openxmlformats.org/officeDocument/2006/relationships/slide" Target="slide2.xml"/><Relationship Id="rId4" Type="http://schemas.openxmlformats.org/officeDocument/2006/relationships/image" Target="../media/image66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emf"/><Relationship Id="rId4" Type="http://schemas.openxmlformats.org/officeDocument/2006/relationships/slide" Target="slide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slide" Target="slide2.xml"/><Relationship Id="rId4" Type="http://schemas.openxmlformats.org/officeDocument/2006/relationships/image" Target="../media/image68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emf"/><Relationship Id="rId4" Type="http://schemas.openxmlformats.org/officeDocument/2006/relationships/slide" Target="slide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5.vml"/><Relationship Id="rId5" Type="http://schemas.openxmlformats.org/officeDocument/2006/relationships/slide" Target="slide2.xml"/><Relationship Id="rId4" Type="http://schemas.openxmlformats.org/officeDocument/2006/relationships/image" Target="../media/image70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emf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slide" Target="slide2.xml"/><Relationship Id="rId4" Type="http://schemas.openxmlformats.org/officeDocument/2006/relationships/image" Target="../media/image72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emf"/><Relationship Id="rId4" Type="http://schemas.openxmlformats.org/officeDocument/2006/relationships/slide" Target="slide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slide" Target="slide2.xml"/><Relationship Id="rId4" Type="http://schemas.openxmlformats.org/officeDocument/2006/relationships/image" Target="../media/image74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emf"/><Relationship Id="rId4" Type="http://schemas.openxmlformats.org/officeDocument/2006/relationships/slide" Target="slide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76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emf"/><Relationship Id="rId4" Type="http://schemas.openxmlformats.org/officeDocument/2006/relationships/slide" Target="slide3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83.wmf"/><Relationship Id="rId3" Type="http://schemas.openxmlformats.org/officeDocument/2006/relationships/image" Target="../media/image85.emf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49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8.xml"/><Relationship Id="rId5" Type="http://schemas.openxmlformats.org/officeDocument/2006/relationships/image" Target="../media/image86.emf"/><Relationship Id="rId4" Type="http://schemas.openxmlformats.org/officeDocument/2006/relationships/slide" Target="slide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0.vml"/><Relationship Id="rId6" Type="http://schemas.openxmlformats.org/officeDocument/2006/relationships/slide" Target="slide79.xml"/><Relationship Id="rId5" Type="http://schemas.openxmlformats.org/officeDocument/2006/relationships/slide" Target="slide2.xml"/><Relationship Id="rId4" Type="http://schemas.openxmlformats.org/officeDocument/2006/relationships/image" Target="../media/image87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1.vml"/><Relationship Id="rId5" Type="http://schemas.openxmlformats.org/officeDocument/2006/relationships/slide" Target="slide2.xml"/><Relationship Id="rId4" Type="http://schemas.openxmlformats.org/officeDocument/2006/relationships/image" Target="../media/image8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emf"/><Relationship Id="rId4" Type="http://schemas.openxmlformats.org/officeDocument/2006/relationships/slide" Target="slide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2.vml"/><Relationship Id="rId5" Type="http://schemas.openxmlformats.org/officeDocument/2006/relationships/slide" Target="slide2.xml"/><Relationship Id="rId4" Type="http://schemas.openxmlformats.org/officeDocument/2006/relationships/image" Target="../media/image90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emf"/><Relationship Id="rId4" Type="http://schemas.openxmlformats.org/officeDocument/2006/relationships/slide" Target="slide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slide" Target="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92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emf"/><Relationship Id="rId4" Type="http://schemas.openxmlformats.org/officeDocument/2006/relationships/slide" Target="slide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4.vml"/><Relationship Id="rId5" Type="http://schemas.openxmlformats.org/officeDocument/2006/relationships/slide" Target="slide2.xml"/><Relationship Id="rId4" Type="http://schemas.openxmlformats.org/officeDocument/2006/relationships/image" Target="../media/image94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emf"/><Relationship Id="rId4" Type="http://schemas.openxmlformats.org/officeDocument/2006/relationships/slide" Target="slide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5.vml"/><Relationship Id="rId5" Type="http://schemas.openxmlformats.org/officeDocument/2006/relationships/slide" Target="slide2.xml"/><Relationship Id="rId4" Type="http://schemas.openxmlformats.org/officeDocument/2006/relationships/image" Target="../media/image96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9.xml"/><Relationship Id="rId5" Type="http://schemas.openxmlformats.org/officeDocument/2006/relationships/image" Target="../media/image97.emf"/><Relationship Id="rId4" Type="http://schemas.openxmlformats.org/officeDocument/2006/relationships/slide" Target="slide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6.vml"/><Relationship Id="rId6" Type="http://schemas.openxmlformats.org/officeDocument/2006/relationships/slide" Target="slide90.xml"/><Relationship Id="rId5" Type="http://schemas.openxmlformats.org/officeDocument/2006/relationships/slide" Target="slide2.xml"/><Relationship Id="rId4" Type="http://schemas.openxmlformats.org/officeDocument/2006/relationships/image" Target="../media/image9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slide" Target="slide2.xml"/><Relationship Id="rId4" Type="http://schemas.openxmlformats.org/officeDocument/2006/relationships/image" Target="../media/image8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7.vml"/><Relationship Id="rId5" Type="http://schemas.openxmlformats.org/officeDocument/2006/relationships/slide" Target="slide2.xml"/><Relationship Id="rId4" Type="http://schemas.openxmlformats.org/officeDocument/2006/relationships/image" Target="../media/image99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emf"/><Relationship Id="rId4" Type="http://schemas.openxmlformats.org/officeDocument/2006/relationships/slide" Target="slide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8.vml"/><Relationship Id="rId5" Type="http://schemas.openxmlformats.org/officeDocument/2006/relationships/slide" Target="slide2.xml"/><Relationship Id="rId4" Type="http://schemas.openxmlformats.org/officeDocument/2006/relationships/image" Target="../media/image101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4.xml"/><Relationship Id="rId5" Type="http://schemas.openxmlformats.org/officeDocument/2006/relationships/image" Target="../media/image102.emf"/><Relationship Id="rId4" Type="http://schemas.openxmlformats.org/officeDocument/2006/relationships/slide" Target="slide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9.vml"/><Relationship Id="rId6" Type="http://schemas.openxmlformats.org/officeDocument/2006/relationships/slide" Target="slide95.xml"/><Relationship Id="rId5" Type="http://schemas.openxmlformats.org/officeDocument/2006/relationships/slide" Target="slide2.xml"/><Relationship Id="rId4" Type="http://schemas.openxmlformats.org/officeDocument/2006/relationships/image" Target="../media/image103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0.vml"/><Relationship Id="rId5" Type="http://schemas.openxmlformats.org/officeDocument/2006/relationships/slide" Target="slide2.xml"/><Relationship Id="rId4" Type="http://schemas.openxmlformats.org/officeDocument/2006/relationships/image" Target="../media/image104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emf"/><Relationship Id="rId4" Type="http://schemas.openxmlformats.org/officeDocument/2006/relationships/slide" Target="slide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1.vml"/><Relationship Id="rId5" Type="http://schemas.openxmlformats.org/officeDocument/2006/relationships/slide" Target="slide2.xml"/><Relationship Id="rId4" Type="http://schemas.openxmlformats.org/officeDocument/2006/relationships/image" Target="../media/image106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emf"/><Relationship Id="rId4" Type="http://schemas.openxmlformats.org/officeDocument/2006/relationships/slide" Target="slide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2.vml"/><Relationship Id="rId5" Type="http://schemas.openxmlformats.org/officeDocument/2006/relationships/slide" Target="slide2.xml"/><Relationship Id="rId4" Type="http://schemas.openxmlformats.org/officeDocument/2006/relationships/image" Target="../media/image10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90913" y="6286500"/>
            <a:ext cx="1671637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192213" y="814388"/>
            <a:ext cx="6899275" cy="45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This presentation contains Higher past paper questions complete with solutions.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2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The questions are sorted into topics based on the specific outcomes for the Higher course.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2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To access a particular question from the main grid just simply click on the question number.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2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To access the formula sheet press the              button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To begin click on Main Grid. 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854325" y="-3175"/>
            <a:ext cx="3246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PRESS  F5  TO START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6157913" y="4214813"/>
            <a:ext cx="719137" cy="7191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236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6" b="36636"/>
          <a:stretch>
            <a:fillRect/>
          </a:stretch>
        </p:blipFill>
        <p:spPr bwMode="auto">
          <a:xfrm>
            <a:off x="0" y="141288"/>
            <a:ext cx="91440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54AD15-B098-4A38-9E02-C71F123EA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0631"/>
            <a:ext cx="9144000" cy="29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35609"/>
      </p:ext>
    </p:extLst>
  </p:cSld>
  <p:clrMapOvr>
    <a:masterClrMapping/>
  </p:clrMapOvr>
  <p:transition advClick="0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EA850092-8CB8-44AE-B444-AED0A0384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Q6a</a:t>
            </a: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50867CC2-68F0-4FB3-BEAE-5EFDCAE92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195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Q6b</a:t>
            </a:r>
          </a:p>
        </p:txBody>
      </p:sp>
      <p:graphicFrame>
        <p:nvGraphicFramePr>
          <p:cNvPr id="25604" name="Object 23">
            <a:extLst>
              <a:ext uri="{FF2B5EF4-FFF2-40B4-BE49-F238E27FC236}">
                <a16:creationId xmlns:a16="http://schemas.microsoft.com/office/drawing/2014/main" id="{C3459F0E-34A7-4DD0-82D8-93854E6E9B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350" y="17463"/>
          <a:ext cx="7940675" cy="597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3" imgW="2361960" imgH="1777680" progId="Equation.DSMT4">
                  <p:embed/>
                </p:oleObj>
              </mc:Choice>
              <mc:Fallback>
                <p:oleObj name="Equation" r:id="rId3" imgW="2361960" imgH="1777680" progId="Equation.DSMT4">
                  <p:embed/>
                  <p:pic>
                    <p:nvPicPr>
                      <p:cNvPr id="25604" name="Object 23">
                        <a:extLst>
                          <a:ext uri="{FF2B5EF4-FFF2-40B4-BE49-F238E27FC236}">
                            <a16:creationId xmlns:a16="http://schemas.microsoft.com/office/drawing/2014/main" id="{C3459F0E-34A7-4DD0-82D8-93854E6E9B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17463"/>
                        <a:ext cx="7940675" cy="597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CF70B45D-CCBB-404D-B13A-394B7EA3A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917208321"/>
      </p:ext>
    </p:extLst>
  </p:cSld>
  <p:clrMapOvr>
    <a:masterClrMapping/>
  </p:clrMapOvr>
  <p:transition advClick="0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E40079-2F57-4E20-8D16-A7C30A209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5" y="27710"/>
            <a:ext cx="7304105" cy="58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11156"/>
      </p:ext>
    </p:extLst>
  </p:cSld>
  <p:clrMapOvr>
    <a:masterClrMapping/>
  </p:clrMapOvr>
  <p:transition advClick="0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D8723CB0-4A80-4F35-AE73-A214D3293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Q7a</a:t>
            </a: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2CEF4943-DD82-409B-9A44-A11888046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3365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Q7b</a:t>
            </a:r>
          </a:p>
        </p:txBody>
      </p:sp>
      <p:graphicFrame>
        <p:nvGraphicFramePr>
          <p:cNvPr id="26628" name="Object 1">
            <a:extLst>
              <a:ext uri="{FF2B5EF4-FFF2-40B4-BE49-F238E27FC236}">
                <a16:creationId xmlns:a16="http://schemas.microsoft.com/office/drawing/2014/main" id="{DA19E60A-A6F9-4F21-93EB-89E1D3BD94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0"/>
          <a:ext cx="3733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Equation" r:id="rId3" imgW="2374560" imgH="4216320" progId="Equation.DSMT4">
                  <p:embed/>
                </p:oleObj>
              </mc:Choice>
              <mc:Fallback>
                <p:oleObj name="Equation" r:id="rId3" imgW="2374560" imgH="4216320" progId="Equation.DSMT4">
                  <p:embed/>
                  <p:pic>
                    <p:nvPicPr>
                      <p:cNvPr id="26628" name="Object 1">
                        <a:extLst>
                          <a:ext uri="{FF2B5EF4-FFF2-40B4-BE49-F238E27FC236}">
                            <a16:creationId xmlns:a16="http://schemas.microsoft.com/office/drawing/2014/main" id="{DA19E60A-A6F9-4F21-93EB-89E1D3BD9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0"/>
                        <a:ext cx="373380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oup 50">
            <a:extLst>
              <a:ext uri="{FF2B5EF4-FFF2-40B4-BE49-F238E27FC236}">
                <a16:creationId xmlns:a16="http://schemas.microsoft.com/office/drawing/2014/main" id="{C2013C43-79AC-40D4-B776-657CBE8E0FAC}"/>
              </a:ext>
            </a:extLst>
          </p:cNvPr>
          <p:cNvGraphicFramePr>
            <a:graphicFrameLocks noGrp="1"/>
          </p:cNvGraphicFramePr>
          <p:nvPr/>
        </p:nvGraphicFramePr>
        <p:xfrm>
          <a:off x="4695825" y="3573463"/>
          <a:ext cx="2984500" cy="3055938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L’(x)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Shape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Min at </a:t>
                      </a:r>
                      <a:r>
                        <a:rPr kumimoji="0" lang="en-GB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= 4</a:t>
                      </a:r>
                      <a:r>
                        <a:rPr kumimoji="0" lang="en-GB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54" name="Line 51">
            <a:extLst>
              <a:ext uri="{FF2B5EF4-FFF2-40B4-BE49-F238E27FC236}">
                <a16:creationId xmlns:a16="http://schemas.microsoft.com/office/drawing/2014/main" id="{F124F51C-F9C5-4A71-86CC-064943649E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0563" y="5199063"/>
            <a:ext cx="442912" cy="430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5" name="Line 52">
            <a:extLst>
              <a:ext uri="{FF2B5EF4-FFF2-40B4-BE49-F238E27FC236}">
                <a16:creationId xmlns:a16="http://schemas.microsoft.com/office/drawing/2014/main" id="{B9604230-4CD2-4618-93A7-D8D7CE5BE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4113" y="5616575"/>
            <a:ext cx="56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6" name="Line 53">
            <a:extLst>
              <a:ext uri="{FF2B5EF4-FFF2-40B4-BE49-F238E27FC236}">
                <a16:creationId xmlns:a16="http://schemas.microsoft.com/office/drawing/2014/main" id="{47780D62-5C27-4AAB-B17C-63823E2E5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4825" y="5200650"/>
            <a:ext cx="44450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58711991-6DB3-4FB8-A6F2-320700FD3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019" y="2573337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83500383"/>
      </p:ext>
    </p:extLst>
  </p:cSld>
  <p:clrMapOvr>
    <a:masterClrMapping/>
  </p:clrMapOvr>
  <p:transition advClick="0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8b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7A9BD-64DB-45C3-A742-BB9063005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565"/>
            <a:ext cx="9144000" cy="5812906"/>
          </a:xfrm>
          <a:prstGeom prst="rect">
            <a:avLst/>
          </a:prstGeom>
        </p:spPr>
      </p:pic>
      <p:sp>
        <p:nvSpPr>
          <p:cNvPr id="8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532E18CB-15DA-49FC-A4ED-793C49837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8a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13170"/>
      </p:ext>
    </p:extLst>
  </p:cSld>
  <p:clrMapOvr>
    <a:masterClrMapping/>
  </p:clrMapOvr>
  <p:transition advClick="0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D6335329-584E-4C1C-A55A-6B38C6D1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47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Q8a</a:t>
            </a:r>
          </a:p>
        </p:txBody>
      </p:sp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104D965A-A7CF-48F4-A11D-15BCB078E4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863" y="0"/>
          <a:ext cx="656113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3" imgW="3174840" imgH="3377880" progId="Equation.DSMT4">
                  <p:embed/>
                </p:oleObj>
              </mc:Choice>
              <mc:Fallback>
                <p:oleObj name="Equation" r:id="rId3" imgW="3174840" imgH="3377880" progId="Equation.DSMT4">
                  <p:embed/>
                  <p:pic>
                    <p:nvPicPr>
                      <p:cNvPr id="27651" name="Object 3">
                        <a:extLst>
                          <a:ext uri="{FF2B5EF4-FFF2-40B4-BE49-F238E27FC236}">
                            <a16:creationId xmlns:a16="http://schemas.microsoft.com/office/drawing/2014/main" id="{104D965A-A7CF-48F4-A11D-15BCB078E4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0"/>
                        <a:ext cx="656113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ED26FF4C-7DF9-4A09-88BE-DB98CC8AE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5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32858763-A146-49F9-8F1C-B6427091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5715866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8b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09854"/>
      </p:ext>
    </p:extLst>
  </p:cSld>
  <p:clrMapOvr>
    <a:masterClrMapping/>
  </p:clrMapOvr>
  <p:transition advClick="0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0F7F28A5-2D9E-4606-9EE9-720055203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47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Q8b</a:t>
            </a:r>
          </a:p>
        </p:txBody>
      </p:sp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692361B3-53A3-4F52-8E43-5067A28A67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025" y="33338"/>
          <a:ext cx="8367713" cy="614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Equation" r:id="rId3" imgW="3009600" imgH="2209680" progId="Equation.DSMT4">
                  <p:embed/>
                </p:oleObj>
              </mc:Choice>
              <mc:Fallback>
                <p:oleObj name="Equation" r:id="rId3" imgW="3009600" imgH="2209680" progId="Equation.DSMT4">
                  <p:embed/>
                  <p:pic>
                    <p:nvPicPr>
                      <p:cNvPr id="28675" name="Object 3">
                        <a:extLst>
                          <a:ext uri="{FF2B5EF4-FFF2-40B4-BE49-F238E27FC236}">
                            <a16:creationId xmlns:a16="http://schemas.microsoft.com/office/drawing/2014/main" id="{692361B3-53A3-4F52-8E43-5067A28A67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33338"/>
                        <a:ext cx="8367713" cy="614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D77CBBF1-2D96-49F2-BE28-34AA4601E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766163761"/>
      </p:ext>
    </p:extLst>
  </p:cSld>
  <p:clrMapOvr>
    <a:masterClrMapping/>
  </p:clrMapOvr>
  <p:transition advClick="0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7EC00-4E07-43C2-902E-D6DB20772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391"/>
            <a:ext cx="9144000" cy="273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39296"/>
      </p:ext>
    </p:extLst>
  </p:cSld>
  <p:clrMapOvr>
    <a:masterClrMapping/>
  </p:clrMapOvr>
  <p:transition advClick="0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6C6410C7-763A-4D90-A3C2-D080A68B8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</a:t>
            </a:r>
          </a:p>
        </p:txBody>
      </p:sp>
      <p:graphicFrame>
        <p:nvGraphicFramePr>
          <p:cNvPr id="29699" name="Object 1">
            <a:extLst>
              <a:ext uri="{FF2B5EF4-FFF2-40B4-BE49-F238E27FC236}">
                <a16:creationId xmlns:a16="http://schemas.microsoft.com/office/drawing/2014/main" id="{9E06F643-E264-441A-BEBF-B38650F864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0"/>
          <a:ext cx="4467225" cy="685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Equation" r:id="rId3" imgW="2374560" imgH="3708360" progId="Equation.DSMT4">
                  <p:embed/>
                </p:oleObj>
              </mc:Choice>
              <mc:Fallback>
                <p:oleObj name="Equation" r:id="rId3" imgW="2374560" imgH="3708360" progId="Equation.DSMT4">
                  <p:embed/>
                  <p:pic>
                    <p:nvPicPr>
                      <p:cNvPr id="29699" name="Object 1">
                        <a:extLst>
                          <a:ext uri="{FF2B5EF4-FFF2-40B4-BE49-F238E27FC236}">
                            <a16:creationId xmlns:a16="http://schemas.microsoft.com/office/drawing/2014/main" id="{9E06F643-E264-441A-BEBF-B38650F864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0"/>
                        <a:ext cx="4467225" cy="685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72394F2D-B927-4E85-ABF0-9B314C851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4127690010"/>
      </p:ext>
    </p:extLst>
  </p:cSld>
  <p:clrMapOvr>
    <a:masterClrMapping/>
  </p:clrMapOvr>
  <p:transition advClick="0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09B1E0-6F5A-42DF-8A52-F249D49DA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6083"/>
            <a:ext cx="9144000" cy="160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288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Text Box 54"/>
          <p:cNvSpPr txBox="1">
            <a:spLocks noChangeArrowheads="1"/>
          </p:cNvSpPr>
          <p:nvPr/>
        </p:nvSpPr>
        <p:spPr bwMode="auto">
          <a:xfrm>
            <a:off x="0" y="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Q4</a:t>
            </a:r>
          </a:p>
        </p:txBody>
      </p:sp>
      <p:graphicFrame>
        <p:nvGraphicFramePr>
          <p:cNvPr id="924675" name="Object 2"/>
          <p:cNvGraphicFramePr>
            <a:graphicFrameLocks noChangeAspect="1"/>
          </p:cNvGraphicFramePr>
          <p:nvPr/>
        </p:nvGraphicFramePr>
        <p:xfrm>
          <a:off x="669925" y="573088"/>
          <a:ext cx="7310438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3111500" imgH="1625600" progId="Equation.DSMT4">
                  <p:embed/>
                </p:oleObj>
              </mc:Choice>
              <mc:Fallback>
                <p:oleObj name="Equation" r:id="rId3" imgW="3111500" imgH="1625600" progId="Equation.DSMT4">
                  <p:embed/>
                  <p:pic>
                    <p:nvPicPr>
                      <p:cNvPr id="9246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573088"/>
                        <a:ext cx="7310438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B95D59E9-7291-40F6-B3E0-45E9F1475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Q10a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graphicFrame>
        <p:nvGraphicFramePr>
          <p:cNvPr id="30723" name="Object 1">
            <a:extLst>
              <a:ext uri="{FF2B5EF4-FFF2-40B4-BE49-F238E27FC236}">
                <a16:creationId xmlns:a16="http://schemas.microsoft.com/office/drawing/2014/main" id="{F80297D4-DE01-4D62-A387-BD7B32BE38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775" y="0"/>
          <a:ext cx="43180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Equation" r:id="rId3" imgW="1942920" imgH="3136680" progId="Equation.DSMT4">
                  <p:embed/>
                </p:oleObj>
              </mc:Choice>
              <mc:Fallback>
                <p:oleObj name="Equation" r:id="rId3" imgW="1942920" imgH="3136680" progId="Equation.DSMT4">
                  <p:embed/>
                  <p:pic>
                    <p:nvPicPr>
                      <p:cNvPr id="30723" name="Object 1">
                        <a:extLst>
                          <a:ext uri="{FF2B5EF4-FFF2-40B4-BE49-F238E27FC236}">
                            <a16:creationId xmlns:a16="http://schemas.microsoft.com/office/drawing/2014/main" id="{F80297D4-DE01-4D62-A387-BD7B32BE3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0"/>
                        <a:ext cx="4318000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2">
            <a:extLst>
              <a:ext uri="{FF2B5EF4-FFF2-40B4-BE49-F238E27FC236}">
                <a16:creationId xmlns:a16="http://schemas.microsoft.com/office/drawing/2014/main" id="{7FDAD66D-91A5-473D-BDD2-5AB19FB9F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4238"/>
            <a:ext cx="1057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Q10b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08F469E2-8D95-4E1C-8144-76A1B9953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716245952"/>
      </p:ext>
    </p:extLst>
  </p:cSld>
  <p:clrMapOvr>
    <a:masterClrMapping/>
  </p:clrMapOvr>
  <p:transition advClick="0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F64DA7-2BAC-40D0-A7E4-D937B981C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968"/>
            <a:ext cx="9144000" cy="14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56509"/>
      </p:ext>
    </p:extLst>
  </p:cSld>
  <p:clrMapOvr>
    <a:masterClrMapping/>
  </p:clrMapOvr>
  <p:transition advClick="0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F45ACD37-C50C-4457-AB12-F4C94B388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Q11a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graphicFrame>
        <p:nvGraphicFramePr>
          <p:cNvPr id="31747" name="Object 1">
            <a:extLst>
              <a:ext uri="{FF2B5EF4-FFF2-40B4-BE49-F238E27FC236}">
                <a16:creationId xmlns:a16="http://schemas.microsoft.com/office/drawing/2014/main" id="{4B85A734-D168-4443-A530-17F6D59D98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8538" y="26988"/>
          <a:ext cx="7516812" cy="683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Equation" r:id="rId3" imgW="2882880" imgH="2666880" progId="Equation.DSMT4">
                  <p:embed/>
                </p:oleObj>
              </mc:Choice>
              <mc:Fallback>
                <p:oleObj name="Equation" r:id="rId3" imgW="2882880" imgH="2666880" progId="Equation.DSMT4">
                  <p:embed/>
                  <p:pic>
                    <p:nvPicPr>
                      <p:cNvPr id="31747" name="Object 1">
                        <a:extLst>
                          <a:ext uri="{FF2B5EF4-FFF2-40B4-BE49-F238E27FC236}">
                            <a16:creationId xmlns:a16="http://schemas.microsoft.com/office/drawing/2014/main" id="{4B85A734-D168-4443-A530-17F6D59D98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6988"/>
                        <a:ext cx="7516812" cy="683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2">
            <a:extLst>
              <a:ext uri="{FF2B5EF4-FFF2-40B4-BE49-F238E27FC236}">
                <a16:creationId xmlns:a16="http://schemas.microsoft.com/office/drawing/2014/main" id="{A871F4EB-F913-4789-9BF9-A7FA24304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4505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Q11b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4C800446-19DC-497A-9456-75A07932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646198665"/>
      </p:ext>
    </p:extLst>
  </p:cSld>
  <p:clrMapOvr>
    <a:masterClrMapping/>
  </p:clrMapOvr>
  <p:transition advClick="0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A4CB9E-7C50-4B61-BDC2-6C2CA7A00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1884"/>
            <a:ext cx="9144000" cy="144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26692"/>
      </p:ext>
    </p:extLst>
  </p:cSld>
  <p:clrMapOvr>
    <a:masterClrMapping/>
  </p:clrMapOvr>
  <p:transition advClick="0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7A56100E-4126-4F99-B24B-BFBE98123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Q1a</a:t>
            </a:r>
          </a:p>
        </p:txBody>
      </p:sp>
      <p:graphicFrame>
        <p:nvGraphicFramePr>
          <p:cNvPr id="2051" name="Object 1">
            <a:extLst>
              <a:ext uri="{FF2B5EF4-FFF2-40B4-BE49-F238E27FC236}">
                <a16:creationId xmlns:a16="http://schemas.microsoft.com/office/drawing/2014/main" id="{203034FF-A0CD-40CC-A405-A5A44ED020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0"/>
          <a:ext cx="6359525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Equation" r:id="rId3" imgW="1752600" imgH="1041400" progId="Equation.DSMT4">
                  <p:embed/>
                </p:oleObj>
              </mc:Choice>
              <mc:Fallback>
                <p:oleObj name="Equation" r:id="rId3" imgW="1752600" imgH="1041400" progId="Equation.DSMT4">
                  <p:embed/>
                  <p:pic>
                    <p:nvPicPr>
                      <p:cNvPr id="2051" name="Object 1">
                        <a:extLst>
                          <a:ext uri="{FF2B5EF4-FFF2-40B4-BE49-F238E27FC236}">
                            <a16:creationId xmlns:a16="http://schemas.microsoft.com/office/drawing/2014/main" id="{203034FF-A0CD-40CC-A405-A5A44ED020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0"/>
                        <a:ext cx="6359525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2">
            <a:extLst>
              <a:ext uri="{FF2B5EF4-FFF2-40B4-BE49-F238E27FC236}">
                <a16:creationId xmlns:a16="http://schemas.microsoft.com/office/drawing/2014/main" id="{3C962536-6485-43CC-9482-3FF950523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480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Q1b</a:t>
            </a: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0B39BBFA-DEA2-402E-9E7B-D3DADE022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377295015"/>
      </p:ext>
    </p:extLst>
  </p:cSld>
  <p:clrMapOvr>
    <a:masterClrMapping/>
  </p:clrMapOvr>
  <p:transition advClick="0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5B4CE4-A742-4654-B240-68A0C80C8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5710"/>
            <a:ext cx="9144000" cy="8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76518"/>
      </p:ext>
    </p:extLst>
  </p:cSld>
  <p:clrMapOvr>
    <a:masterClrMapping/>
  </p:clrMapOvr>
  <p:transition advClick="0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3E004C52-ED31-4F1E-B8D7-1268256DF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Q2</a:t>
            </a:r>
          </a:p>
        </p:txBody>
      </p:sp>
      <p:graphicFrame>
        <p:nvGraphicFramePr>
          <p:cNvPr id="3075" name="Object 1">
            <a:extLst>
              <a:ext uri="{FF2B5EF4-FFF2-40B4-BE49-F238E27FC236}">
                <a16:creationId xmlns:a16="http://schemas.microsoft.com/office/drawing/2014/main" id="{B0B7A04A-AB06-4F52-9E94-A6AD92E411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863" y="369888"/>
          <a:ext cx="8062912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Equation" r:id="rId3" imgW="3022600" imgH="1917700" progId="Equation.DSMT4">
                  <p:embed/>
                </p:oleObj>
              </mc:Choice>
              <mc:Fallback>
                <p:oleObj name="Equation" r:id="rId3" imgW="3022600" imgH="1917700" progId="Equation.DSMT4">
                  <p:embed/>
                  <p:pic>
                    <p:nvPicPr>
                      <p:cNvPr id="3075" name="Object 1">
                        <a:extLst>
                          <a:ext uri="{FF2B5EF4-FFF2-40B4-BE49-F238E27FC236}">
                            <a16:creationId xmlns:a16="http://schemas.microsoft.com/office/drawing/2014/main" id="{B0B7A04A-AB06-4F52-9E94-A6AD92E411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369888"/>
                        <a:ext cx="8062912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3FBB038A-4EA8-4992-8AE7-5EB2EDB9A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485706011"/>
      </p:ext>
    </p:extLst>
  </p:cSld>
  <p:clrMapOvr>
    <a:masterClrMapping/>
  </p:clrMapOvr>
  <p:transition advClick="0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D3AF96-4562-4493-9A66-F816F1ABD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6979"/>
            <a:ext cx="9144000" cy="54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07362"/>
      </p:ext>
    </p:extLst>
  </p:cSld>
  <p:clrMapOvr>
    <a:masterClrMapping/>
  </p:clrMapOvr>
  <p:transition advClick="0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52CC11E0-F06D-48E2-87C3-2EB494AB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Q3</a:t>
            </a:r>
          </a:p>
        </p:txBody>
      </p:sp>
      <p:graphicFrame>
        <p:nvGraphicFramePr>
          <p:cNvPr id="4099" name="Object 67">
            <a:extLst>
              <a:ext uri="{FF2B5EF4-FFF2-40B4-BE49-F238E27FC236}">
                <a16:creationId xmlns:a16="http://schemas.microsoft.com/office/drawing/2014/main" id="{F1EF8DA6-36AA-4A8C-9456-FD1D3CAF4A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325" y="182563"/>
          <a:ext cx="6146800" cy="528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Equation" r:id="rId3" imgW="1269449" imgH="1091726" progId="Equation.DSMT4">
                  <p:embed/>
                </p:oleObj>
              </mc:Choice>
              <mc:Fallback>
                <p:oleObj name="Equation" r:id="rId3" imgW="1269449" imgH="1091726" progId="Equation.DSMT4">
                  <p:embed/>
                  <p:pic>
                    <p:nvPicPr>
                      <p:cNvPr id="4099" name="Object 67">
                        <a:extLst>
                          <a:ext uri="{FF2B5EF4-FFF2-40B4-BE49-F238E27FC236}">
                            <a16:creationId xmlns:a16="http://schemas.microsoft.com/office/drawing/2014/main" id="{F1EF8DA6-36AA-4A8C-9456-FD1D3CAF4A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182563"/>
                        <a:ext cx="6146800" cy="528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7E33A797-DCF1-4A96-A099-5F839553D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654924991"/>
      </p:ext>
    </p:extLst>
  </p:cSld>
  <p:clrMapOvr>
    <a:masterClrMapping/>
  </p:clrMapOvr>
  <p:transition advClick="0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71255-5B14-41CB-A055-86983A3E5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1057"/>
            <a:ext cx="9144000" cy="42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24457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2570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1" b="20563"/>
          <a:stretch>
            <a:fillRect/>
          </a:stretch>
        </p:blipFill>
        <p:spPr bwMode="auto">
          <a:xfrm>
            <a:off x="0" y="254000"/>
            <a:ext cx="9126538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9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4">
            <a:extLst>
              <a:ext uri="{FF2B5EF4-FFF2-40B4-BE49-F238E27FC236}">
                <a16:creationId xmlns:a16="http://schemas.microsoft.com/office/drawing/2014/main" id="{F78A2D54-04B8-410C-8F05-5D713F44D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Q4</a:t>
            </a:r>
          </a:p>
        </p:txBody>
      </p:sp>
      <p:graphicFrame>
        <p:nvGraphicFramePr>
          <p:cNvPr id="5123" name="Object 2">
            <a:extLst>
              <a:ext uri="{FF2B5EF4-FFF2-40B4-BE49-F238E27FC236}">
                <a16:creationId xmlns:a16="http://schemas.microsoft.com/office/drawing/2014/main" id="{60BBE86F-E2DD-43F7-8E08-B9121DAD1D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325" y="182563"/>
          <a:ext cx="6021388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Equation" r:id="rId3" imgW="1930400" imgH="1473200" progId="Equation.DSMT4">
                  <p:embed/>
                </p:oleObj>
              </mc:Choice>
              <mc:Fallback>
                <p:oleObj name="Equation" r:id="rId3" imgW="1930400" imgH="1473200" progId="Equation.DSMT4">
                  <p:embed/>
                  <p:pic>
                    <p:nvPicPr>
                      <p:cNvPr id="5123" name="Object 2">
                        <a:extLst>
                          <a:ext uri="{FF2B5EF4-FFF2-40B4-BE49-F238E27FC236}">
                            <a16:creationId xmlns:a16="http://schemas.microsoft.com/office/drawing/2014/main" id="{60BBE86F-E2DD-43F7-8E08-B9121DAD1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182563"/>
                        <a:ext cx="6021388" cy="459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FCBD5A3E-CED7-4948-86F2-0EAAB8977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841430019"/>
      </p:ext>
    </p:extLst>
  </p:cSld>
  <p:clrMapOvr>
    <a:masterClrMapping/>
  </p:clrMapOvr>
  <p:transition advClick="0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2946FC-90B9-459C-90D7-3C90CDDD6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5" y="-15848"/>
            <a:ext cx="8974138" cy="59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40589"/>
      </p:ext>
    </p:extLst>
  </p:cSld>
  <p:clrMapOvr>
    <a:masterClrMapping/>
  </p:clrMapOvr>
  <p:transition advClick="0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07569648-E8A8-4574-A35D-C0AEEEC3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Q5a</a:t>
            </a:r>
          </a:p>
        </p:txBody>
      </p:sp>
      <p:graphicFrame>
        <p:nvGraphicFramePr>
          <p:cNvPr id="6147" name="Object 1">
            <a:extLst>
              <a:ext uri="{FF2B5EF4-FFF2-40B4-BE49-F238E27FC236}">
                <a16:creationId xmlns:a16="http://schemas.microsoft.com/office/drawing/2014/main" id="{D9EF1054-3E11-484B-98CE-42426E0FF6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450" y="25400"/>
          <a:ext cx="7215188" cy="658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Equation" r:id="rId3" imgW="2641600" imgH="2413000" progId="Equation.DSMT4">
                  <p:embed/>
                </p:oleObj>
              </mc:Choice>
              <mc:Fallback>
                <p:oleObj name="Equation" r:id="rId3" imgW="2641600" imgH="2413000" progId="Equation.DSMT4">
                  <p:embed/>
                  <p:pic>
                    <p:nvPicPr>
                      <p:cNvPr id="6147" name="Object 1">
                        <a:extLst>
                          <a:ext uri="{FF2B5EF4-FFF2-40B4-BE49-F238E27FC236}">
                            <a16:creationId xmlns:a16="http://schemas.microsoft.com/office/drawing/2014/main" id="{D9EF1054-3E11-484B-98CE-42426E0FF6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25400"/>
                        <a:ext cx="7215188" cy="658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>
            <a:extLst>
              <a:ext uri="{FF2B5EF4-FFF2-40B4-BE49-F238E27FC236}">
                <a16:creationId xmlns:a16="http://schemas.microsoft.com/office/drawing/2014/main" id="{60510624-AAA2-423F-A903-1A54E6150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5813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Q5b</a:t>
            </a: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EE7DCA81-12CD-4056-B794-36D36392E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138142856"/>
      </p:ext>
    </p:extLst>
  </p:cSld>
  <p:clrMapOvr>
    <a:masterClrMapping/>
  </p:clrMapOvr>
  <p:transition advClick="0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10B388-127E-4FF4-85B7-486808AAB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9323"/>
            <a:ext cx="9144000" cy="8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35920"/>
      </p:ext>
    </p:extLst>
  </p:cSld>
  <p:clrMapOvr>
    <a:masterClrMapping/>
  </p:clrMapOvr>
  <p:transition advClick="0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FA0D2257-3935-47F8-9187-BB77DC75D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Q6</a:t>
            </a:r>
          </a:p>
        </p:txBody>
      </p:sp>
      <p:graphicFrame>
        <p:nvGraphicFramePr>
          <p:cNvPr id="7171" name="Object 1">
            <a:extLst>
              <a:ext uri="{FF2B5EF4-FFF2-40B4-BE49-F238E27FC236}">
                <a16:creationId xmlns:a16="http://schemas.microsoft.com/office/drawing/2014/main" id="{31F49153-6DD7-4E9B-A101-C96ED57691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1863" y="80963"/>
          <a:ext cx="3922712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Equation" r:id="rId3" imgW="1002865" imgH="1091726" progId="Equation.DSMT4">
                  <p:embed/>
                </p:oleObj>
              </mc:Choice>
              <mc:Fallback>
                <p:oleObj name="Equation" r:id="rId3" imgW="1002865" imgH="1091726" progId="Equation.DSMT4">
                  <p:embed/>
                  <p:pic>
                    <p:nvPicPr>
                      <p:cNvPr id="7171" name="Object 1">
                        <a:extLst>
                          <a:ext uri="{FF2B5EF4-FFF2-40B4-BE49-F238E27FC236}">
                            <a16:creationId xmlns:a16="http://schemas.microsoft.com/office/drawing/2014/main" id="{31F49153-6DD7-4E9B-A101-C96ED57691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80963"/>
                        <a:ext cx="3922712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54AFC69C-697C-4BAF-812A-5CD0DB5B7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018886131"/>
      </p:ext>
    </p:extLst>
  </p:cSld>
  <p:clrMapOvr>
    <a:masterClrMapping/>
  </p:clrMapOvr>
  <p:transition advClick="0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F61E9C-03F3-40EA-A1A2-67EFD9487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6700"/>
            <a:ext cx="9144000" cy="9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6415"/>
      </p:ext>
    </p:extLst>
  </p:cSld>
  <p:clrMapOvr>
    <a:masterClrMapping/>
  </p:clrMapOvr>
  <p:transition advClick="0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FDF75B10-1788-4289-9917-489300A43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</a:t>
            </a:r>
          </a:p>
        </p:txBody>
      </p:sp>
      <p:graphicFrame>
        <p:nvGraphicFramePr>
          <p:cNvPr id="8195" name="Object 1">
            <a:extLst>
              <a:ext uri="{FF2B5EF4-FFF2-40B4-BE49-F238E27FC236}">
                <a16:creationId xmlns:a16="http://schemas.microsoft.com/office/drawing/2014/main" id="{0FCD028C-6F11-45E0-86A4-C7459C9170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" y="592138"/>
          <a:ext cx="84328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Equation" r:id="rId3" imgW="3022600" imgH="1320800" progId="Equation.DSMT4">
                  <p:embed/>
                </p:oleObj>
              </mc:Choice>
              <mc:Fallback>
                <p:oleObj name="Equation" r:id="rId3" imgW="3022600" imgH="1320800" progId="Equation.DSMT4">
                  <p:embed/>
                  <p:pic>
                    <p:nvPicPr>
                      <p:cNvPr id="8195" name="Object 1">
                        <a:extLst>
                          <a:ext uri="{FF2B5EF4-FFF2-40B4-BE49-F238E27FC236}">
                            <a16:creationId xmlns:a16="http://schemas.microsoft.com/office/drawing/2014/main" id="{0FCD028C-6F11-45E0-86A4-C7459C9170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592138"/>
                        <a:ext cx="8432800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6D8E9C08-2E66-4B49-BF5C-DFCF040F5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717104090"/>
      </p:ext>
    </p:extLst>
  </p:cSld>
  <p:clrMapOvr>
    <a:masterClrMapping/>
  </p:clrMapOvr>
  <p:transition advClick="0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09FD2-FD3C-47C5-B11B-0F60B9710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028"/>
            <a:ext cx="9144000" cy="6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8191"/>
      </p:ext>
    </p:extLst>
  </p:cSld>
  <p:clrMapOvr>
    <a:masterClrMapping/>
  </p:clrMapOvr>
  <p:transition advClick="0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8C89B478-F95D-4CBA-A7C1-C568EBD48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57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</a:t>
            </a:r>
          </a:p>
        </p:txBody>
      </p:sp>
      <p:graphicFrame>
        <p:nvGraphicFramePr>
          <p:cNvPr id="9219" name="Object 4">
            <a:extLst>
              <a:ext uri="{FF2B5EF4-FFF2-40B4-BE49-F238E27FC236}">
                <a16:creationId xmlns:a16="http://schemas.microsoft.com/office/drawing/2014/main" id="{BFE14EA5-251F-4112-91A0-3ACEBEEFFD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1075" y="80963"/>
          <a:ext cx="4841875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Equation" r:id="rId3" imgW="1473200" imgH="1752600" progId="Equation.DSMT4">
                  <p:embed/>
                </p:oleObj>
              </mc:Choice>
              <mc:Fallback>
                <p:oleObj name="Equation" r:id="rId3" imgW="1473200" imgH="1752600" progId="Equation.DSMT4">
                  <p:embed/>
                  <p:pic>
                    <p:nvPicPr>
                      <p:cNvPr id="9219" name="Object 4">
                        <a:extLst>
                          <a:ext uri="{FF2B5EF4-FFF2-40B4-BE49-F238E27FC236}">
                            <a16:creationId xmlns:a16="http://schemas.microsoft.com/office/drawing/2014/main" id="{BFE14EA5-251F-4112-91A0-3ACEBEEFFD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80963"/>
                        <a:ext cx="4841875" cy="576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67AC5363-2134-4B80-A3E9-35E55F3FC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416270316"/>
      </p:ext>
    </p:extLst>
  </p:cSld>
  <p:clrMapOvr>
    <a:masterClrMapping/>
  </p:clrMapOvr>
  <p:transition advClick="0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A2B685-4BA3-4C3A-8470-2C577FD48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918"/>
            <a:ext cx="9144000" cy="188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22316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Text Box 4"/>
          <p:cNvSpPr txBox="1">
            <a:spLocks noChangeArrowheads="1"/>
          </p:cNvSpPr>
          <p:nvPr/>
        </p:nvSpPr>
        <p:spPr bwMode="auto">
          <a:xfrm>
            <a:off x="0" y="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Q5a</a:t>
            </a:r>
          </a:p>
        </p:txBody>
      </p:sp>
      <p:sp>
        <p:nvSpPr>
          <p:cNvPr id="926723" name="Text Box 4"/>
          <p:cNvSpPr txBox="1">
            <a:spLocks noChangeArrowheads="1"/>
          </p:cNvSpPr>
          <p:nvPr/>
        </p:nvSpPr>
        <p:spPr bwMode="auto">
          <a:xfrm>
            <a:off x="0" y="5338763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Q5b</a:t>
            </a:r>
          </a:p>
        </p:txBody>
      </p:sp>
      <p:graphicFrame>
        <p:nvGraphicFramePr>
          <p:cNvPr id="926724" name="Object 1"/>
          <p:cNvGraphicFramePr>
            <a:graphicFrameLocks noChangeAspect="1"/>
          </p:cNvGraphicFramePr>
          <p:nvPr/>
        </p:nvGraphicFramePr>
        <p:xfrm>
          <a:off x="1017588" y="44450"/>
          <a:ext cx="2301875" cy="592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927100" imgH="2387600" progId="Equation.DSMT4">
                  <p:embed/>
                </p:oleObj>
              </mc:Choice>
              <mc:Fallback>
                <p:oleObj name="Equation" r:id="rId3" imgW="927100" imgH="2387600" progId="Equation.DSMT4">
                  <p:embed/>
                  <p:pic>
                    <p:nvPicPr>
                      <p:cNvPr id="92672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44450"/>
                        <a:ext cx="2301875" cy="592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1F06BA9B-7573-4A4E-9615-0950F5561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14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Q9a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323FF627-4161-43AE-8331-B9A8205D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3389313"/>
            <a:ext cx="885826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Q9b(i)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0777302B-DC59-46EF-8E24-7EE4D8E14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11763"/>
            <a:ext cx="8858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Q9b(ii)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graphicFrame>
        <p:nvGraphicFramePr>
          <p:cNvPr id="10245" name="Object 4">
            <a:extLst>
              <a:ext uri="{FF2B5EF4-FFF2-40B4-BE49-F238E27FC236}">
                <a16:creationId xmlns:a16="http://schemas.microsoft.com/office/drawing/2014/main" id="{D84B88EE-9104-449E-B446-1F31984449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4113" y="65088"/>
          <a:ext cx="5570537" cy="649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Equation" r:id="rId3" imgW="2070100" imgH="2413000" progId="Equation.DSMT4">
                  <p:embed/>
                </p:oleObj>
              </mc:Choice>
              <mc:Fallback>
                <p:oleObj name="Equation" r:id="rId3" imgW="2070100" imgH="2413000" progId="Equation.DSMT4">
                  <p:embed/>
                  <p:pic>
                    <p:nvPicPr>
                      <p:cNvPr id="10245" name="Object 4">
                        <a:extLst>
                          <a:ext uri="{FF2B5EF4-FFF2-40B4-BE49-F238E27FC236}">
                            <a16:creationId xmlns:a16="http://schemas.microsoft.com/office/drawing/2014/main" id="{D84B88EE-9104-449E-B446-1F31984449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65088"/>
                        <a:ext cx="5570537" cy="649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86B529FF-475B-4763-B104-D231C7497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392459514"/>
      </p:ext>
    </p:extLst>
  </p:cSld>
  <p:clrMapOvr>
    <a:masterClrMapping/>
  </p:clrMapOvr>
  <p:transition advClick="0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10b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D26C71-D879-4FEA-A330-D2832ED3E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544" y="-1"/>
            <a:ext cx="5428292" cy="6140155"/>
          </a:xfrm>
          <a:prstGeom prst="rect">
            <a:avLst/>
          </a:prstGeom>
        </p:spPr>
      </p:pic>
      <p:sp>
        <p:nvSpPr>
          <p:cNvPr id="8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FCBB7F1F-2C8B-4AE0-A414-B72FA1E2A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10a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91173"/>
      </p:ext>
    </p:extLst>
  </p:cSld>
  <p:clrMapOvr>
    <a:masterClrMapping/>
  </p:clrMapOvr>
  <p:transition advClick="0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E7BCF874-217B-4712-A163-FD8032FB0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-9525"/>
            <a:ext cx="8921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Q10a</a:t>
            </a:r>
          </a:p>
        </p:txBody>
      </p:sp>
      <p:graphicFrame>
        <p:nvGraphicFramePr>
          <p:cNvPr id="11267" name="Object 1">
            <a:extLst>
              <a:ext uri="{FF2B5EF4-FFF2-40B4-BE49-F238E27FC236}">
                <a16:creationId xmlns:a16="http://schemas.microsoft.com/office/drawing/2014/main" id="{6EF385CB-8E3E-48F1-A33F-F8CF6AD7F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5850" y="0"/>
          <a:ext cx="68707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Equation" r:id="rId3" imgW="2590800" imgH="2413000" progId="Equation.DSMT4">
                  <p:embed/>
                </p:oleObj>
              </mc:Choice>
              <mc:Fallback>
                <p:oleObj name="Equation" r:id="rId3" imgW="2590800" imgH="2413000" progId="Equation.DSMT4">
                  <p:embed/>
                  <p:pic>
                    <p:nvPicPr>
                      <p:cNvPr id="11267" name="Object 1">
                        <a:extLst>
                          <a:ext uri="{FF2B5EF4-FFF2-40B4-BE49-F238E27FC236}">
                            <a16:creationId xmlns:a16="http://schemas.microsoft.com/office/drawing/2014/main" id="{6EF385CB-8E3E-48F1-A33F-F8CF6AD7F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0"/>
                        <a:ext cx="68707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56FFD210-D607-4FAF-9A0E-E9794759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5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CCBE3681-2081-46FF-8249-FF40D18E4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5727700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10b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40177"/>
      </p:ext>
    </p:extLst>
  </p:cSld>
  <p:clrMapOvr>
    <a:masterClrMapping/>
  </p:clrMapOvr>
  <p:transition advClick="0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E7585817-A049-4881-8333-A579B1D9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-9525"/>
            <a:ext cx="8921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Q10b</a:t>
            </a:r>
          </a:p>
        </p:txBody>
      </p:sp>
      <p:graphicFrame>
        <p:nvGraphicFramePr>
          <p:cNvPr id="12291" name="Object 1">
            <a:extLst>
              <a:ext uri="{FF2B5EF4-FFF2-40B4-BE49-F238E27FC236}">
                <a16:creationId xmlns:a16="http://schemas.microsoft.com/office/drawing/2014/main" id="{55784C35-FF56-488B-A3ED-188C35AF53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8875" y="0"/>
          <a:ext cx="4327525" cy="686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Equation" r:id="rId3" imgW="2209800" imgH="3505200" progId="Equation.DSMT4">
                  <p:embed/>
                </p:oleObj>
              </mc:Choice>
              <mc:Fallback>
                <p:oleObj name="Equation" r:id="rId3" imgW="2209800" imgH="3505200" progId="Equation.DSMT4">
                  <p:embed/>
                  <p:pic>
                    <p:nvPicPr>
                      <p:cNvPr id="12291" name="Object 1">
                        <a:extLst>
                          <a:ext uri="{FF2B5EF4-FFF2-40B4-BE49-F238E27FC236}">
                            <a16:creationId xmlns:a16="http://schemas.microsoft.com/office/drawing/2014/main" id="{55784C35-FF56-488B-A3ED-188C35AF53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0"/>
                        <a:ext cx="4327525" cy="686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65820946-B377-47D9-BDB3-12A8F56D7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089895803"/>
      </p:ext>
    </p:extLst>
  </p:cSld>
  <p:clrMapOvr>
    <a:masterClrMapping/>
  </p:clrMapOvr>
  <p:transition advClick="0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BFC051-FEE9-4117-BA56-BDF8AB603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2277"/>
            <a:ext cx="9144000" cy="11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78620"/>
      </p:ext>
    </p:extLst>
  </p:cSld>
  <p:clrMapOvr>
    <a:masterClrMapping/>
  </p:clrMapOvr>
  <p:transition advClick="0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0E24ABE0-E790-4303-9C30-343A6A99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54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Q11</a:t>
            </a:r>
          </a:p>
        </p:txBody>
      </p:sp>
      <p:graphicFrame>
        <p:nvGraphicFramePr>
          <p:cNvPr id="13315" name="Object 1">
            <a:extLst>
              <a:ext uri="{FF2B5EF4-FFF2-40B4-BE49-F238E27FC236}">
                <a16:creationId xmlns:a16="http://schemas.microsoft.com/office/drawing/2014/main" id="{1ACC2B5B-E9E9-46F6-8FD5-9EBD119D4C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450" y="0"/>
          <a:ext cx="5529263" cy="679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Equation" r:id="rId3" imgW="2146300" imgH="2654300" progId="Equation.DSMT4">
                  <p:embed/>
                </p:oleObj>
              </mc:Choice>
              <mc:Fallback>
                <p:oleObj name="Equation" r:id="rId3" imgW="2146300" imgH="2654300" progId="Equation.DSMT4">
                  <p:embed/>
                  <p:pic>
                    <p:nvPicPr>
                      <p:cNvPr id="13315" name="Object 1">
                        <a:extLst>
                          <a:ext uri="{FF2B5EF4-FFF2-40B4-BE49-F238E27FC236}">
                            <a16:creationId xmlns:a16="http://schemas.microsoft.com/office/drawing/2014/main" id="{1ACC2B5B-E9E9-46F6-8FD5-9EBD119D4C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0"/>
                        <a:ext cx="5529263" cy="679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04BB4C93-86A1-4FE2-8A1A-1A0014A06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7287611"/>
      </p:ext>
    </p:extLst>
  </p:cSld>
  <p:clrMapOvr>
    <a:masterClrMapping/>
  </p:clrMapOvr>
  <p:transition advClick="0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34BE8A-A95C-41E7-A601-785831DB3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641"/>
            <a:ext cx="9144000" cy="60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46114"/>
      </p:ext>
    </p:extLst>
  </p:cSld>
  <p:clrMapOvr>
    <a:masterClrMapping/>
  </p:clrMapOvr>
  <p:transition advClick="0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BF7CA94C-5E43-4FDE-8F2D-2861BA00D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493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Q12</a:t>
            </a:r>
          </a:p>
        </p:txBody>
      </p:sp>
      <p:graphicFrame>
        <p:nvGraphicFramePr>
          <p:cNvPr id="14339" name="Object 1">
            <a:extLst>
              <a:ext uri="{FF2B5EF4-FFF2-40B4-BE49-F238E27FC236}">
                <a16:creationId xmlns:a16="http://schemas.microsoft.com/office/drawing/2014/main" id="{EFF61AAC-7429-4910-9532-D46FCCAAA4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1075" y="26988"/>
          <a:ext cx="7300913" cy="540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Equation" r:id="rId3" imgW="2298700" imgH="1701800" progId="Equation.DSMT4">
                  <p:embed/>
                </p:oleObj>
              </mc:Choice>
              <mc:Fallback>
                <p:oleObj name="Equation" r:id="rId3" imgW="2298700" imgH="1701800" progId="Equation.DSMT4">
                  <p:embed/>
                  <p:pic>
                    <p:nvPicPr>
                      <p:cNvPr id="14339" name="Object 1">
                        <a:extLst>
                          <a:ext uri="{FF2B5EF4-FFF2-40B4-BE49-F238E27FC236}">
                            <a16:creationId xmlns:a16="http://schemas.microsoft.com/office/drawing/2014/main" id="{EFF61AAC-7429-4910-9532-D46FCCAAA4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6988"/>
                        <a:ext cx="7300913" cy="540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86AE892B-FD42-469E-B853-13577BC7C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192303921"/>
      </p:ext>
    </p:extLst>
  </p:cSld>
  <p:clrMapOvr>
    <a:masterClrMapping/>
  </p:clrMapOvr>
  <p:transition advClick="0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43942-0DFC-4F6B-AA2A-8DB8B7F49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2328"/>
            <a:ext cx="9144000" cy="100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30308"/>
      </p:ext>
    </p:extLst>
  </p:cSld>
  <p:clrMapOvr>
    <a:masterClrMapping/>
  </p:clrMapOvr>
  <p:transition advClick="0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BD85C9BF-3FA4-41C7-BEFF-BAEE44CB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Q13</a:t>
            </a:r>
          </a:p>
        </p:txBody>
      </p:sp>
      <p:graphicFrame>
        <p:nvGraphicFramePr>
          <p:cNvPr id="15363" name="Object 1">
            <a:extLst>
              <a:ext uri="{FF2B5EF4-FFF2-40B4-BE49-F238E27FC236}">
                <a16:creationId xmlns:a16="http://schemas.microsoft.com/office/drawing/2014/main" id="{12E54690-B81D-43DB-8EFD-7BFE14E862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3113" y="0"/>
          <a:ext cx="6024562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name="Equation" r:id="rId3" imgW="1930400" imgH="1765300" progId="Equation.DSMT4">
                  <p:embed/>
                </p:oleObj>
              </mc:Choice>
              <mc:Fallback>
                <p:oleObj name="Equation" r:id="rId3" imgW="1930400" imgH="1765300" progId="Equation.DSMT4">
                  <p:embed/>
                  <p:pic>
                    <p:nvPicPr>
                      <p:cNvPr id="15363" name="Object 1">
                        <a:extLst>
                          <a:ext uri="{FF2B5EF4-FFF2-40B4-BE49-F238E27FC236}">
                            <a16:creationId xmlns:a16="http://schemas.microsoft.com/office/drawing/2014/main" id="{12E54690-B81D-43DB-8EFD-7BFE14E862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0"/>
                        <a:ext cx="6024562" cy="551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5">
            <a:extLst>
              <a:ext uri="{FF2B5EF4-FFF2-40B4-BE49-F238E27FC236}">
                <a16:creationId xmlns:a16="http://schemas.microsoft.com/office/drawing/2014/main" id="{3DF932A2-35FB-4CE4-99B6-1A31A24340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175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1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15364" name="Object 5">
                        <a:extLst>
                          <a:ext uri="{FF2B5EF4-FFF2-40B4-BE49-F238E27FC236}">
                            <a16:creationId xmlns:a16="http://schemas.microsoft.com/office/drawing/2014/main" id="{3DF932A2-35FB-4CE4-99B6-1A31A24340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75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7" action="ppaction://hlinksldjump"/>
            <a:extLst>
              <a:ext uri="{FF2B5EF4-FFF2-40B4-BE49-F238E27FC236}">
                <a16:creationId xmlns:a16="http://schemas.microsoft.com/office/drawing/2014/main" id="{E172D8C2-7628-4B4E-A25D-93FED66E8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615098686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7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277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0" b="11243"/>
          <a:stretch>
            <a:fillRect/>
          </a:stretch>
        </p:blipFill>
        <p:spPr bwMode="auto">
          <a:xfrm>
            <a:off x="0" y="295275"/>
            <a:ext cx="91344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14b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DD7891-60D0-4CA6-9DCA-9B75BCB8D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0777"/>
            <a:ext cx="9144000" cy="1944446"/>
          </a:xfrm>
          <a:prstGeom prst="rect">
            <a:avLst/>
          </a:prstGeom>
        </p:spPr>
      </p:pic>
      <p:sp>
        <p:nvSpPr>
          <p:cNvPr id="8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DE10D5C8-9B2F-4613-BB6F-0F5C142C2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181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14a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98734"/>
      </p:ext>
    </p:extLst>
  </p:cSld>
  <p:clrMapOvr>
    <a:masterClrMapping/>
  </p:clrMapOvr>
  <p:transition advClick="0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7D3F381A-405A-4557-BEAD-89D499474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Q14a</a:t>
            </a:r>
          </a:p>
        </p:txBody>
      </p:sp>
      <p:graphicFrame>
        <p:nvGraphicFramePr>
          <p:cNvPr id="16387" name="Object 41">
            <a:extLst>
              <a:ext uri="{FF2B5EF4-FFF2-40B4-BE49-F238E27FC236}">
                <a16:creationId xmlns:a16="http://schemas.microsoft.com/office/drawing/2014/main" id="{B0F47ED4-344C-4067-AFB2-F828A7E1E2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5525" y="103188"/>
          <a:ext cx="6156325" cy="647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Equation" r:id="rId3" imgW="3276600" imgH="3505200" progId="Equation.DSMT4">
                  <p:embed/>
                </p:oleObj>
              </mc:Choice>
              <mc:Fallback>
                <p:oleObj name="Equation" r:id="rId3" imgW="3276600" imgH="3505200" progId="Equation.DSMT4">
                  <p:embed/>
                  <p:pic>
                    <p:nvPicPr>
                      <p:cNvPr id="16387" name="Object 41">
                        <a:extLst>
                          <a:ext uri="{FF2B5EF4-FFF2-40B4-BE49-F238E27FC236}">
                            <a16:creationId xmlns:a16="http://schemas.microsoft.com/office/drawing/2014/main" id="{B0F47ED4-344C-4067-AFB2-F828A7E1E2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103188"/>
                        <a:ext cx="6156325" cy="647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6FF5CF66-E9FF-4496-B76D-BECA1504A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5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ADB249DC-73BA-4E2A-BF26-1DC9434B2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5715866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14b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12431"/>
      </p:ext>
    </p:extLst>
  </p:cSld>
  <p:clrMapOvr>
    <a:masterClrMapping/>
  </p:clrMapOvr>
  <p:transition advClick="0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F5F0EE4C-ECCC-4DE1-9BE0-0AD81210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Q14b</a:t>
            </a: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A0A7C74E-322E-4FAF-BAB1-7C05454DF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895350"/>
            <a:ext cx="8761412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hlinkClick r:id="rId3" action="ppaction://hlinksldjump"/>
            <a:extLst>
              <a:ext uri="{FF2B5EF4-FFF2-40B4-BE49-F238E27FC236}">
                <a16:creationId xmlns:a16="http://schemas.microsoft.com/office/drawing/2014/main" id="{E6DC75EE-A455-4468-A9C2-B14D982E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371263152"/>
      </p:ext>
    </p:extLst>
  </p:cSld>
  <p:clrMapOvr>
    <a:masterClrMapping/>
  </p:clrMapOvr>
  <p:transition advClick="0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2D2F7-39A5-42AE-B18F-5D46DC6AE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183" y="0"/>
            <a:ext cx="5909430" cy="61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32006"/>
      </p:ext>
    </p:extLst>
  </p:cSld>
  <p:clrMapOvr>
    <a:masterClrMapping/>
  </p:clrMapOvr>
  <p:transition advClick="0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29241031-2C51-4377-B7BF-B8F0256BD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Q15a</a:t>
            </a:r>
          </a:p>
        </p:txBody>
      </p:sp>
      <p:graphicFrame>
        <p:nvGraphicFramePr>
          <p:cNvPr id="18435" name="Object 1">
            <a:extLst>
              <a:ext uri="{FF2B5EF4-FFF2-40B4-BE49-F238E27FC236}">
                <a16:creationId xmlns:a16="http://schemas.microsoft.com/office/drawing/2014/main" id="{D85D52BC-CA8D-4C3E-BF96-1A3ACE1AD2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7888" y="17463"/>
          <a:ext cx="7532687" cy="669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Equation" r:id="rId3" imgW="2044700" imgH="1816100" progId="Equation.DSMT4">
                  <p:embed/>
                </p:oleObj>
              </mc:Choice>
              <mc:Fallback>
                <p:oleObj name="Equation" r:id="rId3" imgW="2044700" imgH="1816100" progId="Equation.DSMT4">
                  <p:embed/>
                  <p:pic>
                    <p:nvPicPr>
                      <p:cNvPr id="18435" name="Object 1">
                        <a:extLst>
                          <a:ext uri="{FF2B5EF4-FFF2-40B4-BE49-F238E27FC236}">
                            <a16:creationId xmlns:a16="http://schemas.microsoft.com/office/drawing/2014/main" id="{D85D52BC-CA8D-4C3E-BF96-1A3ACE1AD2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17463"/>
                        <a:ext cx="7532687" cy="669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2">
            <a:extLst>
              <a:ext uri="{FF2B5EF4-FFF2-40B4-BE49-F238E27FC236}">
                <a16:creationId xmlns:a16="http://schemas.microsoft.com/office/drawing/2014/main" id="{D172268D-7D86-40D9-BAB2-2C0967E81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36750"/>
            <a:ext cx="8397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Q15b</a:t>
            </a:r>
          </a:p>
        </p:txBody>
      </p:sp>
      <p:sp>
        <p:nvSpPr>
          <p:cNvPr id="18437" name="Text Box 2">
            <a:extLst>
              <a:ext uri="{FF2B5EF4-FFF2-40B4-BE49-F238E27FC236}">
                <a16:creationId xmlns:a16="http://schemas.microsoft.com/office/drawing/2014/main" id="{CC9ED26D-F26E-4674-972E-23996D73D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14888"/>
            <a:ext cx="8397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Q15c</a:t>
            </a:r>
          </a:p>
        </p:txBody>
      </p:sp>
      <p:sp>
        <p:nvSpPr>
          <p:cNvPr id="6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E15BCF00-1409-4EA5-908F-A1322F7D8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546572475"/>
      </p:ext>
    </p:extLst>
  </p:cSld>
  <p:clrMapOvr>
    <a:masterClrMapping/>
  </p:clrMapOvr>
  <p:transition advClick="0"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1c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285F91-A9E5-4E2D-8814-735FFA0FD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85" y="0"/>
            <a:ext cx="7206960" cy="6103081"/>
          </a:xfrm>
          <a:prstGeom prst="rect">
            <a:avLst/>
          </a:prstGeom>
        </p:spPr>
      </p:pic>
      <p:sp>
        <p:nvSpPr>
          <p:cNvPr id="8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EFE8B91F-9A29-4A2D-9107-03DF543CF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1ab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59793"/>
      </p:ext>
    </p:extLst>
  </p:cSld>
  <p:clrMapOvr>
    <a:masterClrMapping/>
  </p:clrMapOvr>
  <p:transition advClick="0"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73718E89-D3D2-4B1C-9FEB-6C3F33751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69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Q1a</a:t>
            </a:r>
          </a:p>
        </p:txBody>
      </p:sp>
      <p:graphicFrame>
        <p:nvGraphicFramePr>
          <p:cNvPr id="19459" name="Object 1">
            <a:extLst>
              <a:ext uri="{FF2B5EF4-FFF2-40B4-BE49-F238E27FC236}">
                <a16:creationId xmlns:a16="http://schemas.microsoft.com/office/drawing/2014/main" id="{5884BFB9-3590-4226-A5A6-5439663605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263" y="19050"/>
          <a:ext cx="6445250" cy="677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Equation" r:id="rId3" imgW="2997200" imgH="3149600" progId="Equation.DSMT4">
                  <p:embed/>
                </p:oleObj>
              </mc:Choice>
              <mc:Fallback>
                <p:oleObj name="Equation" r:id="rId3" imgW="2997200" imgH="3149600" progId="Equation.DSMT4">
                  <p:embed/>
                  <p:pic>
                    <p:nvPicPr>
                      <p:cNvPr id="19459" name="Object 1">
                        <a:extLst>
                          <a:ext uri="{FF2B5EF4-FFF2-40B4-BE49-F238E27FC236}">
                            <a16:creationId xmlns:a16="http://schemas.microsoft.com/office/drawing/2014/main" id="{5884BFB9-3590-4226-A5A6-5439663605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19050"/>
                        <a:ext cx="6445250" cy="677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2">
            <a:extLst>
              <a:ext uri="{FF2B5EF4-FFF2-40B4-BE49-F238E27FC236}">
                <a16:creationId xmlns:a16="http://schemas.microsoft.com/office/drawing/2014/main" id="{C61F0492-4C9C-4969-8733-1155CAC73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97400"/>
            <a:ext cx="969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Q1b</a:t>
            </a: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5B5CB712-BDAC-4E04-BAD2-AA05D1DCE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6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F519EF06-E2CB-4422-B2D0-CFA5C3448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5776624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1c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64692"/>
      </p:ext>
    </p:extLst>
  </p:cSld>
  <p:clrMapOvr>
    <a:masterClrMapping/>
  </p:clrMapOvr>
  <p:transition advClick="0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BB3088DF-8AD1-4B09-84D9-600CFB6C7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Q1c</a:t>
            </a:r>
          </a:p>
        </p:txBody>
      </p:sp>
      <p:graphicFrame>
        <p:nvGraphicFramePr>
          <p:cNvPr id="20483" name="Object 1">
            <a:extLst>
              <a:ext uri="{FF2B5EF4-FFF2-40B4-BE49-F238E27FC236}">
                <a16:creationId xmlns:a16="http://schemas.microsoft.com/office/drawing/2014/main" id="{6E8628A9-3F96-42BA-B044-0B4CBA3297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25" y="301625"/>
          <a:ext cx="4927600" cy="475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Equation" r:id="rId3" imgW="1778000" imgH="1714500" progId="Equation.DSMT4">
                  <p:embed/>
                </p:oleObj>
              </mc:Choice>
              <mc:Fallback>
                <p:oleObj name="Equation" r:id="rId3" imgW="1778000" imgH="1714500" progId="Equation.DSMT4">
                  <p:embed/>
                  <p:pic>
                    <p:nvPicPr>
                      <p:cNvPr id="20483" name="Object 1">
                        <a:extLst>
                          <a:ext uri="{FF2B5EF4-FFF2-40B4-BE49-F238E27FC236}">
                            <a16:creationId xmlns:a16="http://schemas.microsoft.com/office/drawing/2014/main" id="{6E8628A9-3F96-42BA-B044-0B4CBA3297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301625"/>
                        <a:ext cx="4927600" cy="475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E5C71199-D995-478A-ACD1-E71FF2F0E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679448297"/>
      </p:ext>
    </p:extLst>
  </p:cSld>
  <p:clrMapOvr>
    <a:masterClrMapping/>
  </p:clrMapOvr>
  <p:transition advClick="0"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77E710-28A0-4DA2-803C-D8B278A0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986"/>
            <a:ext cx="9144000" cy="11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49614"/>
      </p:ext>
    </p:extLst>
  </p:cSld>
  <p:clrMapOvr>
    <a:masterClrMapping/>
  </p:clrMapOvr>
  <p:transition advClick="0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D04D86E3-93AC-492D-ABDE-A8AAC6A81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Q2a</a:t>
            </a:r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79E350A2-353C-4633-9B07-DA44581C2439}"/>
              </a:ext>
            </a:extLst>
          </p:cNvPr>
          <p:cNvGraphicFramePr>
            <a:graphicFrameLocks noGrp="1"/>
          </p:cNvGraphicFramePr>
          <p:nvPr/>
        </p:nvGraphicFramePr>
        <p:xfrm>
          <a:off x="1244600" y="104775"/>
          <a:ext cx="7216775" cy="3040063"/>
        </p:xfrm>
        <a:graphic>
          <a:graphicData uri="http://schemas.openxmlformats.org/drawingml/2006/table">
            <a:tbl>
              <a:tblPr/>
              <a:tblGrid>
                <a:gridCol w="10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6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1 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–5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–3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–2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–3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–2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Remainder = 0, Therefore (</a:t>
                      </a: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1)         is a factor.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528" name="Object 43">
            <a:extLst>
              <a:ext uri="{FF2B5EF4-FFF2-40B4-BE49-F238E27FC236}">
                <a16:creationId xmlns:a16="http://schemas.microsoft.com/office/drawing/2014/main" id="{D2E634EA-1D0D-473E-BE3B-5BBCAEACED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9313" y="3136900"/>
          <a:ext cx="3948112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Equation" r:id="rId3" imgW="1549400" imgH="1193800" progId="Equation.DSMT4">
                  <p:embed/>
                </p:oleObj>
              </mc:Choice>
              <mc:Fallback>
                <p:oleObj name="Equation" r:id="rId3" imgW="1549400" imgH="1193800" progId="Equation.DSMT4">
                  <p:embed/>
                  <p:pic>
                    <p:nvPicPr>
                      <p:cNvPr id="21528" name="Object 43">
                        <a:extLst>
                          <a:ext uri="{FF2B5EF4-FFF2-40B4-BE49-F238E27FC236}">
                            <a16:creationId xmlns:a16="http://schemas.microsoft.com/office/drawing/2014/main" id="{D2E634EA-1D0D-473E-BE3B-5BBCAEACED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3136900"/>
                        <a:ext cx="3948112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9" name="Text Box 2">
            <a:extLst>
              <a:ext uri="{FF2B5EF4-FFF2-40B4-BE49-F238E27FC236}">
                <a16:creationId xmlns:a16="http://schemas.microsoft.com/office/drawing/2014/main" id="{F33111FC-3A40-4742-B82F-9F60C9707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3249613"/>
            <a:ext cx="685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Q2b</a:t>
            </a:r>
          </a:p>
        </p:txBody>
      </p:sp>
      <p:sp>
        <p:nvSpPr>
          <p:cNvPr id="6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30790441-2A5D-480B-8D3C-59E80860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579828033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Text Box 2"/>
          <p:cNvSpPr txBox="1">
            <a:spLocks noChangeArrowheads="1"/>
          </p:cNvSpPr>
          <p:nvPr/>
        </p:nvSpPr>
        <p:spPr bwMode="auto">
          <a:xfrm>
            <a:off x="0" y="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Q6</a:t>
            </a:r>
          </a:p>
        </p:txBody>
      </p:sp>
      <p:graphicFrame>
        <p:nvGraphicFramePr>
          <p:cNvPr id="928771" name="Object 1"/>
          <p:cNvGraphicFramePr>
            <a:graphicFrameLocks noChangeAspect="1"/>
          </p:cNvGraphicFramePr>
          <p:nvPr/>
        </p:nvGraphicFramePr>
        <p:xfrm>
          <a:off x="806450" y="182563"/>
          <a:ext cx="5410200" cy="580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1943100" imgH="2082800" progId="Equation.DSMT4">
                  <p:embed/>
                </p:oleObj>
              </mc:Choice>
              <mc:Fallback>
                <p:oleObj name="Equation" r:id="rId3" imgW="1943100" imgH="2082800" progId="Equation.DSMT4">
                  <p:embed/>
                  <p:pic>
                    <p:nvPicPr>
                      <p:cNvPr id="92877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82563"/>
                        <a:ext cx="5410200" cy="580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94F560-BD3F-4014-96CA-100B8989D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4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00975"/>
      </p:ext>
    </p:extLst>
  </p:cSld>
  <p:clrMapOvr>
    <a:masterClrMapping/>
  </p:clrMapOvr>
  <p:transition advClick="0"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E63132EC-2CEA-4995-B400-F94346AC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48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Q3</a:t>
            </a:r>
          </a:p>
        </p:txBody>
      </p:sp>
      <p:graphicFrame>
        <p:nvGraphicFramePr>
          <p:cNvPr id="22531" name="Object 4">
            <a:extLst>
              <a:ext uri="{FF2B5EF4-FFF2-40B4-BE49-F238E27FC236}">
                <a16:creationId xmlns:a16="http://schemas.microsoft.com/office/drawing/2014/main" id="{454A9F34-8414-4DDA-ADA3-9EC7AF77A2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4875" y="0"/>
          <a:ext cx="5213350" cy="645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Equation" r:id="rId3" imgW="2032000" imgH="2514600" progId="Equation.DSMT4">
                  <p:embed/>
                </p:oleObj>
              </mc:Choice>
              <mc:Fallback>
                <p:oleObj name="Equation" r:id="rId3" imgW="2032000" imgH="2514600" progId="Equation.DSMT4">
                  <p:embed/>
                  <p:pic>
                    <p:nvPicPr>
                      <p:cNvPr id="22531" name="Object 4">
                        <a:extLst>
                          <a:ext uri="{FF2B5EF4-FFF2-40B4-BE49-F238E27FC236}">
                            <a16:creationId xmlns:a16="http://schemas.microsoft.com/office/drawing/2014/main" id="{454A9F34-8414-4DDA-ADA3-9EC7AF77A2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0"/>
                        <a:ext cx="5213350" cy="645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B8013E87-C8F2-4D0E-83A9-CDDF84727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946349683"/>
      </p:ext>
    </p:extLst>
  </p:cSld>
  <p:clrMapOvr>
    <a:masterClrMapping/>
  </p:clrMapOvr>
  <p:transition advClick="0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7BF261-A230-492A-A006-307C9B988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7721"/>
            <a:ext cx="9144000" cy="17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36174"/>
      </p:ext>
    </p:extLst>
  </p:cSld>
  <p:clrMapOvr>
    <a:masterClrMapping/>
  </p:clrMapOvr>
  <p:transition advClick="0"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EC5077C1-F7AA-431E-802D-6277FEF05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Q4a</a:t>
            </a: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5846AA3F-787C-4811-8D79-E8338BF48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Q4b</a:t>
            </a:r>
          </a:p>
        </p:txBody>
      </p:sp>
      <p:graphicFrame>
        <p:nvGraphicFramePr>
          <p:cNvPr id="23556" name="Object 1">
            <a:extLst>
              <a:ext uri="{FF2B5EF4-FFF2-40B4-BE49-F238E27FC236}">
                <a16:creationId xmlns:a16="http://schemas.microsoft.com/office/drawing/2014/main" id="{FE8D4CDE-C1F4-48D9-9FFE-8BF99465F8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016592"/>
              </p:ext>
            </p:extLst>
          </p:nvPr>
        </p:nvGraphicFramePr>
        <p:xfrm>
          <a:off x="685800" y="0"/>
          <a:ext cx="659454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Equation" r:id="rId3" imgW="3416040" imgH="3555720" progId="Equation.DSMT4">
                  <p:embed/>
                </p:oleObj>
              </mc:Choice>
              <mc:Fallback>
                <p:oleObj name="Equation" r:id="rId3" imgW="3416040" imgH="3555720" progId="Equation.DSMT4">
                  <p:embed/>
                  <p:pic>
                    <p:nvPicPr>
                      <p:cNvPr id="23556" name="Object 1">
                        <a:extLst>
                          <a:ext uri="{FF2B5EF4-FFF2-40B4-BE49-F238E27FC236}">
                            <a16:creationId xmlns:a16="http://schemas.microsoft.com/office/drawing/2014/main" id="{FE8D4CDE-C1F4-48D9-9FFE-8BF99465F8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0"/>
                        <a:ext cx="659454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2">
            <a:extLst>
              <a:ext uri="{FF2B5EF4-FFF2-40B4-BE49-F238E27FC236}">
                <a16:creationId xmlns:a16="http://schemas.microsoft.com/office/drawing/2014/main" id="{86B8C011-4924-4C41-B5F3-AC6AA59A6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58556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Q4c</a:t>
            </a:r>
          </a:p>
        </p:txBody>
      </p:sp>
      <p:sp>
        <p:nvSpPr>
          <p:cNvPr id="6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5E74432F-DEE4-4FEC-8659-3981EBED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362" y="6371176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106782700"/>
      </p:ext>
    </p:extLst>
  </p:cSld>
  <p:clrMapOvr>
    <a:masterClrMapping/>
  </p:clrMapOvr>
  <p:transition advClick="0"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27D7B1-5E51-484B-AFD5-3457FEE0F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425" y="0"/>
            <a:ext cx="7584720" cy="612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47187"/>
      </p:ext>
    </p:extLst>
  </p:cSld>
  <p:clrMapOvr>
    <a:masterClrMapping/>
  </p:clrMapOvr>
  <p:transition advClick="0"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73B9A70E-57A0-47E1-9413-FD9FF8156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Q5a</a:t>
            </a: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837C5695-C117-41D7-A43B-CB94F1D5E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Q5b</a:t>
            </a:r>
          </a:p>
        </p:txBody>
      </p:sp>
      <p:graphicFrame>
        <p:nvGraphicFramePr>
          <p:cNvPr id="24580" name="Object 1">
            <a:extLst>
              <a:ext uri="{FF2B5EF4-FFF2-40B4-BE49-F238E27FC236}">
                <a16:creationId xmlns:a16="http://schemas.microsoft.com/office/drawing/2014/main" id="{5BC0AE0E-29F3-442E-8B8C-A805D5E4B8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988" y="0"/>
          <a:ext cx="542766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Equation" r:id="rId3" imgW="3086100" imgH="3898900" progId="Equation.DSMT4">
                  <p:embed/>
                </p:oleObj>
              </mc:Choice>
              <mc:Fallback>
                <p:oleObj name="Equation" r:id="rId3" imgW="3086100" imgH="3898900" progId="Equation.DSMT4">
                  <p:embed/>
                  <p:pic>
                    <p:nvPicPr>
                      <p:cNvPr id="24580" name="Object 1">
                        <a:extLst>
                          <a:ext uri="{FF2B5EF4-FFF2-40B4-BE49-F238E27FC236}">
                            <a16:creationId xmlns:a16="http://schemas.microsoft.com/office/drawing/2014/main" id="{5BC0AE0E-29F3-442E-8B8C-A805D5E4B8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0"/>
                        <a:ext cx="542766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2">
            <a:extLst>
              <a:ext uri="{FF2B5EF4-FFF2-40B4-BE49-F238E27FC236}">
                <a16:creationId xmlns:a16="http://schemas.microsoft.com/office/drawing/2014/main" id="{78B804CA-4968-4561-97F4-1C67C70BF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67125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Q5c</a:t>
            </a:r>
          </a:p>
        </p:txBody>
      </p:sp>
      <p:sp>
        <p:nvSpPr>
          <p:cNvPr id="6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A2BFBE74-7BDB-4019-BE3C-0E7309A7D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2466297"/>
      </p:ext>
    </p:extLst>
  </p:cSld>
  <p:clrMapOvr>
    <a:masterClrMapping/>
  </p:clrMapOvr>
  <p:transition advClick="0"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9023E0-36FE-4D0F-8B04-D540D84EB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593"/>
      </p:ext>
    </p:extLst>
  </p:cSld>
  <p:clrMapOvr>
    <a:masterClrMapping/>
  </p:clrMapOvr>
  <p:transition advClick="0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218A7120-EAF7-4E5A-970D-7E9DBD2CC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Q6</a:t>
            </a: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F86F97D7-DE40-4C76-AA77-0CB61ACE57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69888"/>
          <a:ext cx="9136063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3" name="Equation" r:id="rId3" imgW="3479800" imgH="2159000" progId="Equation.DSMT4">
                  <p:embed/>
                </p:oleObj>
              </mc:Choice>
              <mc:Fallback>
                <p:oleObj name="Equation" r:id="rId3" imgW="3479800" imgH="2159000" progId="Equation.DSMT4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id="{F86F97D7-DE40-4C76-AA77-0CB61ACE57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9888"/>
                        <a:ext cx="9136063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8E39D6-0209-4A57-90AB-83737BB715DE}"/>
              </a:ext>
            </a:extLst>
          </p:cNvPr>
          <p:cNvCxnSpPr/>
          <p:nvPr/>
        </p:nvCxnSpPr>
        <p:spPr>
          <a:xfrm flipV="1">
            <a:off x="3284538" y="4441825"/>
            <a:ext cx="1352550" cy="681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9F7E0282-6E35-488F-A571-E5261FC15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604983708"/>
      </p:ext>
    </p:extLst>
  </p:cSld>
  <p:clrMapOvr>
    <a:masterClrMapping/>
  </p:clrMapOvr>
  <p:transition advClick="0"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07DCEF-033B-4692-AE85-9C732214F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0977"/>
            <a:ext cx="9144000" cy="147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44626"/>
      </p:ext>
    </p:extLst>
  </p:cSld>
  <p:clrMapOvr>
    <a:masterClrMapping/>
  </p:clrMapOvr>
  <p:transition advClick="0"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2AA36795-26A7-4A47-B277-58F7B6D87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Q7a</a:t>
            </a: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C2696C51-2C04-4DAC-A073-A5504BED0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185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Q7b</a:t>
            </a:r>
          </a:p>
        </p:txBody>
      </p:sp>
      <p:graphicFrame>
        <p:nvGraphicFramePr>
          <p:cNvPr id="26628" name="Object 3">
            <a:extLst>
              <a:ext uri="{FF2B5EF4-FFF2-40B4-BE49-F238E27FC236}">
                <a16:creationId xmlns:a16="http://schemas.microsoft.com/office/drawing/2014/main" id="{CCB4E676-326E-446B-8BCF-8176D2BCC9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400" y="0"/>
          <a:ext cx="4471988" cy="683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Equation" r:id="rId3" imgW="2400300" imgH="3733800" progId="Equation.DSMT4">
                  <p:embed/>
                </p:oleObj>
              </mc:Choice>
              <mc:Fallback>
                <p:oleObj name="Equation" r:id="rId3" imgW="2400300" imgH="3733800" progId="Equation.DSMT4">
                  <p:embed/>
                  <p:pic>
                    <p:nvPicPr>
                      <p:cNvPr id="26628" name="Object 3">
                        <a:extLst>
                          <a:ext uri="{FF2B5EF4-FFF2-40B4-BE49-F238E27FC236}">
                            <a16:creationId xmlns:a16="http://schemas.microsoft.com/office/drawing/2014/main" id="{CCB4E676-326E-446B-8BCF-8176D2BCC9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0"/>
                        <a:ext cx="4471988" cy="683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31691D74-2845-4A6A-88E8-8EAFF1299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489150976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297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3"/>
          <a:stretch>
            <a:fillRect/>
          </a:stretch>
        </p:blipFill>
        <p:spPr bwMode="auto">
          <a:xfrm>
            <a:off x="0" y="182563"/>
            <a:ext cx="91313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0752A0-6E0D-46DA-A783-29BE915B1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391"/>
            <a:ext cx="9144000" cy="172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15571"/>
      </p:ext>
    </p:extLst>
  </p:cSld>
  <p:clrMapOvr>
    <a:masterClrMapping/>
  </p:clrMapOvr>
  <p:transition advClick="0"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21D34788-1B40-4A93-87A3-1A46825CB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47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Q8a</a:t>
            </a:r>
          </a:p>
        </p:txBody>
      </p:sp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BA9C1A96-F922-4CE5-92E7-D6A415E5F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6763" y="30163"/>
          <a:ext cx="4243387" cy="677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Equation" r:id="rId3" imgW="1562100" imgH="2540000" progId="Equation.DSMT4">
                  <p:embed/>
                </p:oleObj>
              </mc:Choice>
              <mc:Fallback>
                <p:oleObj name="Equation" r:id="rId3" imgW="1562100" imgH="2540000" progId="Equation.DSMT4">
                  <p:embed/>
                  <p:pic>
                    <p:nvPicPr>
                      <p:cNvPr id="27651" name="Object 3">
                        <a:extLst>
                          <a:ext uri="{FF2B5EF4-FFF2-40B4-BE49-F238E27FC236}">
                            <a16:creationId xmlns:a16="http://schemas.microsoft.com/office/drawing/2014/main" id="{BA9C1A96-F922-4CE5-92E7-D6A415E5F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30163"/>
                        <a:ext cx="4243387" cy="677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2">
            <a:extLst>
              <a:ext uri="{FF2B5EF4-FFF2-40B4-BE49-F238E27FC236}">
                <a16:creationId xmlns:a16="http://schemas.microsoft.com/office/drawing/2014/main" id="{92534E92-09E7-4472-AF96-0107946D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86075"/>
            <a:ext cx="947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Q8b</a:t>
            </a:r>
          </a:p>
        </p:txBody>
      </p:sp>
      <p:grpSp>
        <p:nvGrpSpPr>
          <p:cNvPr id="27653" name="Group 4">
            <a:extLst>
              <a:ext uri="{FF2B5EF4-FFF2-40B4-BE49-F238E27FC236}">
                <a16:creationId xmlns:a16="http://schemas.microsoft.com/office/drawing/2014/main" id="{83612407-EBFD-4D2A-9A43-CD5DB16C3C8E}"/>
              </a:ext>
            </a:extLst>
          </p:cNvPr>
          <p:cNvGrpSpPr>
            <a:grpSpLocks/>
          </p:cNvGrpSpPr>
          <p:nvPr/>
        </p:nvGrpSpPr>
        <p:grpSpPr bwMode="auto">
          <a:xfrm>
            <a:off x="5010150" y="3441700"/>
            <a:ext cx="4133850" cy="3406775"/>
            <a:chOff x="5010540" y="3442460"/>
            <a:chExt cx="4133457" cy="3405745"/>
          </a:xfrm>
        </p:grpSpPr>
        <p:pic>
          <p:nvPicPr>
            <p:cNvPr id="27654" name="Picture 1">
              <a:extLst>
                <a:ext uri="{FF2B5EF4-FFF2-40B4-BE49-F238E27FC236}">
                  <a16:creationId xmlns:a16="http://schemas.microsoft.com/office/drawing/2014/main" id="{AAC36428-AC8B-4FFD-9BF4-8798205DB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540" y="3442460"/>
              <a:ext cx="4133457" cy="340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B868C52-121D-45E8-AEF7-0F9FD58F9F02}"/>
                </a:ext>
              </a:extLst>
            </p:cNvPr>
            <p:cNvCxnSpPr/>
            <p:nvPr/>
          </p:nvCxnSpPr>
          <p:spPr>
            <a:xfrm flipV="1">
              <a:off x="5605796" y="4497829"/>
              <a:ext cx="296040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>
            <a:hlinkClick r:id="rId6" action="ppaction://hlinksldjump"/>
            <a:extLst>
              <a:ext uri="{FF2B5EF4-FFF2-40B4-BE49-F238E27FC236}">
                <a16:creationId xmlns:a16="http://schemas.microsoft.com/office/drawing/2014/main" id="{9E34218B-467C-4F19-BAD6-7982F389E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377" y="1809752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65027802"/>
      </p:ext>
    </p:extLst>
  </p:cSld>
  <p:clrMapOvr>
    <a:masterClrMapping/>
  </p:clrMapOvr>
  <p:transition advClick="0"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963D87-DC9E-437C-9A8D-B7D85A516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3356"/>
            <a:ext cx="9144000" cy="41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15226"/>
      </p:ext>
    </p:extLst>
  </p:cSld>
  <p:clrMapOvr>
    <a:masterClrMapping/>
  </p:clrMapOvr>
  <p:transition advClick="0"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E2E9F92F-78A7-4ADD-B3BC-06A7A411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</a:t>
            </a:r>
          </a:p>
        </p:txBody>
      </p:sp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DBAD26CB-0AC7-49B7-A89B-3CC51D6FDE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7725" y="60325"/>
          <a:ext cx="5475288" cy="606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name="Equation" r:id="rId3" imgW="2108200" imgH="2336800" progId="Equation.DSMT4">
                  <p:embed/>
                </p:oleObj>
              </mc:Choice>
              <mc:Fallback>
                <p:oleObj name="Equation" r:id="rId3" imgW="2108200" imgH="2336800" progId="Equation.DSMT4">
                  <p:embed/>
                  <p:pic>
                    <p:nvPicPr>
                      <p:cNvPr id="28675" name="Object 3">
                        <a:extLst>
                          <a:ext uri="{FF2B5EF4-FFF2-40B4-BE49-F238E27FC236}">
                            <a16:creationId xmlns:a16="http://schemas.microsoft.com/office/drawing/2014/main" id="{DBAD26CB-0AC7-49B7-A89B-3CC51D6FDE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60325"/>
                        <a:ext cx="5475288" cy="606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FFE0DB85-363F-486F-ABCE-823388F6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768838844"/>
      </p:ext>
    </p:extLst>
  </p:cSld>
  <p:clrMapOvr>
    <a:masterClrMapping/>
  </p:clrMapOvr>
  <p:transition advClick="0"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BDFB07-8E7B-417D-8D62-AA59018F4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05" y="0"/>
            <a:ext cx="7110232" cy="61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72185"/>
      </p:ext>
    </p:extLst>
  </p:cSld>
  <p:clrMapOvr>
    <a:masterClrMapping/>
  </p:clrMapOvr>
  <p:transition advClick="0"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746A8535-D1BB-4AE5-BAA2-1418EFE4D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Q10a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graphicFrame>
        <p:nvGraphicFramePr>
          <p:cNvPr id="29699" name="Object 1">
            <a:extLst>
              <a:ext uri="{FF2B5EF4-FFF2-40B4-BE49-F238E27FC236}">
                <a16:creationId xmlns:a16="http://schemas.microsoft.com/office/drawing/2014/main" id="{6615E26D-48C0-4342-A1F9-461028EABE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2813" y="0"/>
          <a:ext cx="4778375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Equation" r:id="rId3" imgW="2768600" imgH="4038600" progId="Equation.DSMT4">
                  <p:embed/>
                </p:oleObj>
              </mc:Choice>
              <mc:Fallback>
                <p:oleObj name="Equation" r:id="rId3" imgW="2768600" imgH="4038600" progId="Equation.DSMT4">
                  <p:embed/>
                  <p:pic>
                    <p:nvPicPr>
                      <p:cNvPr id="29699" name="Object 1">
                        <a:extLst>
                          <a:ext uri="{FF2B5EF4-FFF2-40B4-BE49-F238E27FC236}">
                            <a16:creationId xmlns:a16="http://schemas.microsoft.com/office/drawing/2014/main" id="{6615E26D-48C0-4342-A1F9-461028EABE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0"/>
                        <a:ext cx="4778375" cy="685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2">
            <a:extLst>
              <a:ext uri="{FF2B5EF4-FFF2-40B4-BE49-F238E27FC236}">
                <a16:creationId xmlns:a16="http://schemas.microsoft.com/office/drawing/2014/main" id="{2DDAAC4E-8E20-4353-8EB1-FD74812FF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31988"/>
            <a:ext cx="1057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Q10b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764933C1-6D35-4FFC-9772-C5B0F28B7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865794195"/>
      </p:ext>
    </p:extLst>
  </p:cSld>
  <p:clrMapOvr>
    <a:masterClrMapping/>
  </p:clrMapOvr>
  <p:transition advClick="0"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1CD98F-136C-405E-AD82-EC7235913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8338"/>
            <a:ext cx="9144000" cy="14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19801"/>
      </p:ext>
    </p:extLst>
  </p:cSld>
  <p:clrMapOvr>
    <a:masterClrMapping/>
  </p:clrMapOvr>
  <p:transition advClick="0"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F6A6B6C1-F7B3-4692-BD7A-8CF00696D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Q11a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graphicFrame>
        <p:nvGraphicFramePr>
          <p:cNvPr id="30723" name="Object 1">
            <a:extLst>
              <a:ext uri="{FF2B5EF4-FFF2-40B4-BE49-F238E27FC236}">
                <a16:creationId xmlns:a16="http://schemas.microsoft.com/office/drawing/2014/main" id="{BC0DB60E-B25C-4DD4-8ABE-A27FB140BE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5500" y="0"/>
          <a:ext cx="5332413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name="Equation" r:id="rId3" imgW="2590800" imgH="3390900" progId="Equation.DSMT4">
                  <p:embed/>
                </p:oleObj>
              </mc:Choice>
              <mc:Fallback>
                <p:oleObj name="Equation" r:id="rId3" imgW="2590800" imgH="3390900" progId="Equation.DSMT4">
                  <p:embed/>
                  <p:pic>
                    <p:nvPicPr>
                      <p:cNvPr id="30723" name="Object 1">
                        <a:extLst>
                          <a:ext uri="{FF2B5EF4-FFF2-40B4-BE49-F238E27FC236}">
                            <a16:creationId xmlns:a16="http://schemas.microsoft.com/office/drawing/2014/main" id="{BC0DB60E-B25C-4DD4-8ABE-A27FB140BE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0"/>
                        <a:ext cx="5332413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2">
            <a:extLst>
              <a:ext uri="{FF2B5EF4-FFF2-40B4-BE49-F238E27FC236}">
                <a16:creationId xmlns:a16="http://schemas.microsoft.com/office/drawing/2014/main" id="{63AA3E5B-84C9-4CF5-B935-55DAB7413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14875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Q11b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D4D01297-088D-470E-BDCA-4FFCB264A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709349562"/>
      </p:ext>
    </p:extLst>
  </p:cSld>
  <p:clrMapOvr>
    <a:masterClrMapping/>
  </p:clrMapOvr>
  <p:transition advClick="0"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4642"/>
            <a:ext cx="9144000" cy="52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96265"/>
      </p:ext>
    </p:extLst>
  </p:cSld>
  <p:clrMapOvr>
    <a:masterClrMapping/>
  </p:clrMapOvr>
  <p:transition advClick="0"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</a:t>
            </a:r>
          </a:p>
        </p:txBody>
      </p:sp>
      <p:graphicFrame>
        <p:nvGraphicFramePr>
          <p:cNvPr id="2051" name="Object 1"/>
          <p:cNvGraphicFramePr>
            <a:graphicFrameLocks noChangeAspect="1"/>
          </p:cNvGraphicFramePr>
          <p:nvPr/>
        </p:nvGraphicFramePr>
        <p:xfrm>
          <a:off x="798513" y="176213"/>
          <a:ext cx="7699375" cy="581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Equation" r:id="rId3" imgW="2489200" imgH="1879600" progId="Equation.DSMT4">
                  <p:embed/>
                </p:oleObj>
              </mc:Choice>
              <mc:Fallback>
                <p:oleObj name="Equation" r:id="rId3" imgW="2489200" imgH="1879600" progId="Equation.DSMT4">
                  <p:embed/>
                  <p:pic>
                    <p:nvPicPr>
                      <p:cNvPr id="205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176213"/>
                        <a:ext cx="7699375" cy="581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840544280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Text Box 4"/>
          <p:cNvSpPr txBox="1">
            <a:spLocks noChangeArrowheads="1"/>
          </p:cNvSpPr>
          <p:nvPr/>
        </p:nvSpPr>
        <p:spPr bwMode="auto">
          <a:xfrm>
            <a:off x="0" y="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</a:t>
            </a:r>
          </a:p>
        </p:txBody>
      </p:sp>
      <p:graphicFrame>
        <p:nvGraphicFramePr>
          <p:cNvPr id="930819" name="Object 1"/>
          <p:cNvGraphicFramePr>
            <a:graphicFrameLocks noChangeAspect="1"/>
          </p:cNvGraphicFramePr>
          <p:nvPr/>
        </p:nvGraphicFramePr>
        <p:xfrm>
          <a:off x="1098550" y="182563"/>
          <a:ext cx="3662363" cy="652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1460500" imgH="2603500" progId="Equation.DSMT4">
                  <p:embed/>
                </p:oleObj>
              </mc:Choice>
              <mc:Fallback>
                <p:oleObj name="Equation" r:id="rId3" imgW="1460500" imgH="2603500" progId="Equation.DSMT4">
                  <p:embed/>
                  <p:pic>
                    <p:nvPicPr>
                      <p:cNvPr id="93081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182563"/>
                        <a:ext cx="3662363" cy="652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93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98873"/>
      </p:ext>
    </p:extLst>
  </p:cSld>
  <p:clrMapOvr>
    <a:masterClrMapping/>
  </p:clrMapOvr>
  <p:transition advClick="0"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Q2</a:t>
            </a:r>
          </a:p>
        </p:txBody>
      </p:sp>
      <p:graphicFrame>
        <p:nvGraphicFramePr>
          <p:cNvPr id="3075" name="Object 1"/>
          <p:cNvGraphicFramePr>
            <a:graphicFrameLocks noChangeAspect="1"/>
          </p:cNvGraphicFramePr>
          <p:nvPr/>
        </p:nvGraphicFramePr>
        <p:xfrm>
          <a:off x="100013" y="806450"/>
          <a:ext cx="9043987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" name="Equation" r:id="rId3" imgW="3390900" imgH="1397000" progId="Equation.DSMT4">
                  <p:embed/>
                </p:oleObj>
              </mc:Choice>
              <mc:Fallback>
                <p:oleObj name="Equation" r:id="rId3" imgW="3390900" imgH="1397000" progId="Equation.DSMT4">
                  <p:embed/>
                  <p:pic>
                    <p:nvPicPr>
                      <p:cNvPr id="307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806450"/>
                        <a:ext cx="9043987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827298800"/>
      </p:ext>
    </p:extLst>
  </p:cSld>
  <p:clrMapOvr>
    <a:masterClrMapping/>
  </p:clrMapOvr>
  <p:transition advClick="0"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3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56395"/>
      </p:ext>
    </p:extLst>
  </p:cSld>
  <p:clrMapOvr>
    <a:masterClrMapping/>
  </p:clrMapOvr>
  <p:transition advClick="0"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Q3</a:t>
            </a:r>
          </a:p>
        </p:txBody>
      </p:sp>
      <p:graphicFrame>
        <p:nvGraphicFramePr>
          <p:cNvPr id="4099" name="Object 67"/>
          <p:cNvGraphicFramePr>
            <a:graphicFrameLocks noChangeAspect="1"/>
          </p:cNvGraphicFramePr>
          <p:nvPr/>
        </p:nvGraphicFramePr>
        <p:xfrm>
          <a:off x="984250" y="0"/>
          <a:ext cx="5064125" cy="680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" name="Equation" r:id="rId3" imgW="1587500" imgH="2133600" progId="Equation.DSMT4">
                  <p:embed/>
                </p:oleObj>
              </mc:Choice>
              <mc:Fallback>
                <p:oleObj name="Equation" r:id="rId3" imgW="1587500" imgH="2133600" progId="Equation.DSMT4">
                  <p:embed/>
                  <p:pic>
                    <p:nvPicPr>
                      <p:cNvPr id="4099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0"/>
                        <a:ext cx="5064125" cy="680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429851748"/>
      </p:ext>
    </p:extLst>
  </p:cSld>
  <p:clrMapOvr>
    <a:masterClrMapping/>
  </p:clrMapOvr>
  <p:transition advClick="0"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447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30653"/>
      </p:ext>
    </p:extLst>
  </p:cSld>
  <p:clrMapOvr>
    <a:masterClrMapping/>
  </p:clrMapOvr>
  <p:transition advClick="0"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4"/>
          <p:cNvSpPr txBox="1">
            <a:spLocks noChangeArrowheads="1"/>
          </p:cNvSpPr>
          <p:nvPr/>
        </p:nvSpPr>
        <p:spPr bwMode="auto">
          <a:xfrm>
            <a:off x="0" y="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Q4</a:t>
            </a:r>
          </a:p>
        </p:txBody>
      </p:sp>
      <p:graphicFrame>
        <p:nvGraphicFramePr>
          <p:cNvPr id="5123" name="Object 1"/>
          <p:cNvGraphicFramePr>
            <a:graphicFrameLocks noChangeAspect="1"/>
          </p:cNvGraphicFramePr>
          <p:nvPr/>
        </p:nvGraphicFramePr>
        <p:xfrm>
          <a:off x="573088" y="0"/>
          <a:ext cx="82931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name="Equation" r:id="rId3" imgW="3175000" imgH="2628900" progId="Equation.DSMT4">
                  <p:embed/>
                </p:oleObj>
              </mc:Choice>
              <mc:Fallback>
                <p:oleObj name="Equation" r:id="rId3" imgW="3175000" imgH="2628900" progId="Equation.DSMT4">
                  <p:embed/>
                  <p:pic>
                    <p:nvPicPr>
                      <p:cNvPr id="512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0"/>
                        <a:ext cx="82931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119466231"/>
      </p:ext>
    </p:extLst>
  </p:cSld>
  <p:clrMapOvr>
    <a:masterClrMapping/>
  </p:clrMapOvr>
  <p:transition advClick="0"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7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63980"/>
      </p:ext>
    </p:extLst>
  </p:cSld>
  <p:clrMapOvr>
    <a:masterClrMapping/>
  </p:clrMapOvr>
  <p:transition advClick="0"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Q5a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3462338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Q5b</a:t>
            </a:r>
          </a:p>
        </p:txBody>
      </p:sp>
      <p:graphicFrame>
        <p:nvGraphicFramePr>
          <p:cNvPr id="6148" name="Object 1"/>
          <p:cNvGraphicFramePr>
            <a:graphicFrameLocks noChangeAspect="1"/>
          </p:cNvGraphicFramePr>
          <p:nvPr/>
        </p:nvGraphicFramePr>
        <p:xfrm>
          <a:off x="1031875" y="-6350"/>
          <a:ext cx="6107113" cy="629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" name="Equation" r:id="rId3" imgW="2057400" imgH="2120900" progId="Equation.DSMT4">
                  <p:embed/>
                </p:oleObj>
              </mc:Choice>
              <mc:Fallback>
                <p:oleObj name="Equation" r:id="rId3" imgW="2057400" imgH="2120900" progId="Equation.DSMT4">
                  <p:embed/>
                  <p:pic>
                    <p:nvPicPr>
                      <p:cNvPr id="614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-6350"/>
                        <a:ext cx="6107113" cy="629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143268847"/>
      </p:ext>
    </p:extLst>
  </p:cSld>
  <p:clrMapOvr>
    <a:masterClrMapping/>
  </p:clrMapOvr>
  <p:transition advClick="0"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9144000" cy="10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8440"/>
      </p:ext>
    </p:extLst>
  </p:cSld>
  <p:clrMapOvr>
    <a:masterClrMapping/>
  </p:clrMapOvr>
  <p:transition advClick="0"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Q6</a:t>
            </a:r>
          </a:p>
        </p:txBody>
      </p:sp>
      <p:graphicFrame>
        <p:nvGraphicFramePr>
          <p:cNvPr id="7171" name="Object 1"/>
          <p:cNvGraphicFramePr>
            <a:graphicFrameLocks noChangeAspect="1"/>
          </p:cNvGraphicFramePr>
          <p:nvPr/>
        </p:nvGraphicFramePr>
        <p:xfrm>
          <a:off x="806450" y="182563"/>
          <a:ext cx="7070725" cy="598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" name="Equation" r:id="rId3" imgW="1651000" imgH="1397000" progId="Equation.DSMT4">
                  <p:embed/>
                </p:oleObj>
              </mc:Choice>
              <mc:Fallback>
                <p:oleObj name="Equation" r:id="rId3" imgW="1651000" imgH="1397000" progId="Equation.DSMT4">
                  <p:embed/>
                  <p:pic>
                    <p:nvPicPr>
                      <p:cNvPr id="717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82563"/>
                        <a:ext cx="7070725" cy="598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904077853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318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21"/>
          <a:stretch>
            <a:fillRect/>
          </a:stretch>
        </p:blipFill>
        <p:spPr bwMode="auto">
          <a:xfrm>
            <a:off x="0" y="141288"/>
            <a:ext cx="9120188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372819" cy="59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7319"/>
      </p:ext>
    </p:extLst>
  </p:cSld>
  <p:clrMapOvr>
    <a:masterClrMapping/>
  </p:clrMapOvr>
  <p:transition advClick="0"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0"/>
            <a:ext cx="7318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Q7a</a:t>
            </a:r>
          </a:p>
        </p:txBody>
      </p:sp>
      <p:graphicFrame>
        <p:nvGraphicFramePr>
          <p:cNvPr id="8195" name="Object 1"/>
          <p:cNvGraphicFramePr>
            <a:graphicFrameLocks noChangeAspect="1"/>
          </p:cNvGraphicFramePr>
          <p:nvPr/>
        </p:nvGraphicFramePr>
        <p:xfrm>
          <a:off x="871538" y="0"/>
          <a:ext cx="4432300" cy="686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Equation" r:id="rId3" imgW="2082800" imgH="3225800" progId="Equation.DSMT4">
                  <p:embed/>
                </p:oleObj>
              </mc:Choice>
              <mc:Fallback>
                <p:oleObj name="Equation" r:id="rId3" imgW="2082800" imgH="3225800" progId="Equation.DSMT4">
                  <p:embed/>
                  <p:pic>
                    <p:nvPicPr>
                      <p:cNvPr id="819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0"/>
                        <a:ext cx="4432300" cy="686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1385888"/>
            <a:ext cx="7318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Q7b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0" y="4203700"/>
            <a:ext cx="7318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Q7c</a:t>
            </a:r>
          </a:p>
        </p:txBody>
      </p:sp>
      <p:sp>
        <p:nvSpPr>
          <p:cNvPr id="6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170451876"/>
      </p:ext>
    </p:extLst>
  </p:cSld>
  <p:clrMapOvr>
    <a:masterClrMapping/>
  </p:clrMapOvr>
  <p:transition advClick="0"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2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23627"/>
      </p:ext>
    </p:extLst>
  </p:cSld>
  <p:clrMapOvr>
    <a:masterClrMapping/>
  </p:clrMapOvr>
  <p:transition advClick="0"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0"/>
            <a:ext cx="557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</a:t>
            </a:r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1003300" y="182563"/>
          <a:ext cx="4973638" cy="497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name="Equation" r:id="rId3" imgW="1371600" imgH="1371600" progId="Equation.DSMT4">
                  <p:embed/>
                </p:oleObj>
              </mc:Choice>
              <mc:Fallback>
                <p:oleObj name="Equation" r:id="rId3" imgW="1371600" imgH="1371600" progId="Equation.DSMT4">
                  <p:embed/>
                  <p:pic>
                    <p:nvPicPr>
                      <p:cNvPr id="92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82563"/>
                        <a:ext cx="4973638" cy="497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850791883"/>
      </p:ext>
    </p:extLst>
  </p:cSld>
  <p:clrMapOvr>
    <a:masterClrMapping/>
  </p:clrMapOvr>
  <p:transition advClick="0"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"/>
            <a:ext cx="7678757" cy="599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6733"/>
      </p:ext>
    </p:extLst>
  </p:cSld>
  <p:clrMapOvr>
    <a:masterClrMapping/>
  </p:clrMapOvr>
  <p:transition advClick="0"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0"/>
            <a:ext cx="614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Q9a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0" y="2012950"/>
            <a:ext cx="7143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Q9b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796925" y="0"/>
          <a:ext cx="3687763" cy="680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9" name="Equation" r:id="rId3" imgW="1473200" imgH="2717800" progId="Equation.DSMT4">
                  <p:embed/>
                </p:oleObj>
              </mc:Choice>
              <mc:Fallback>
                <p:oleObj name="Equation" r:id="rId3" imgW="1473200" imgH="2717800" progId="Equation.DSMT4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0"/>
                        <a:ext cx="3687763" cy="680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418016297"/>
      </p:ext>
    </p:extLst>
  </p:cSld>
  <p:clrMapOvr>
    <a:masterClrMapping/>
  </p:clrMapOvr>
  <p:transition advClick="0"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24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34847"/>
      </p:ext>
    </p:extLst>
  </p:cSld>
  <p:clrMapOvr>
    <a:masterClrMapping/>
  </p:clrMapOvr>
  <p:transition advClick="0"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88" y="-9525"/>
            <a:ext cx="8921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Q10</a:t>
            </a:r>
          </a:p>
        </p:txBody>
      </p:sp>
      <p:graphicFrame>
        <p:nvGraphicFramePr>
          <p:cNvPr id="11267" name="Object 1"/>
          <p:cNvGraphicFramePr>
            <a:graphicFrameLocks noChangeAspect="1"/>
          </p:cNvGraphicFramePr>
          <p:nvPr/>
        </p:nvGraphicFramePr>
        <p:xfrm>
          <a:off x="893763" y="0"/>
          <a:ext cx="4332287" cy="685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Equation" r:id="rId3" imgW="2184400" imgH="3454400" progId="Equation.DSMT4">
                  <p:embed/>
                </p:oleObj>
              </mc:Choice>
              <mc:Fallback>
                <p:oleObj name="Equation" r:id="rId3" imgW="2184400" imgH="3454400" progId="Equation.DSMT4">
                  <p:embed/>
                  <p:pic>
                    <p:nvPicPr>
                      <p:cNvPr id="1126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0"/>
                        <a:ext cx="4332287" cy="685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692607534"/>
      </p:ext>
    </p:extLst>
  </p:cSld>
  <p:clrMapOvr>
    <a:masterClrMapping/>
  </p:clrMapOvr>
  <p:transition advClick="0"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6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93814"/>
      </p:ext>
    </p:extLst>
  </p:cSld>
  <p:clrMapOvr>
    <a:masterClrMapping/>
  </p:clrMapOvr>
  <p:transition advClick="0"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4288"/>
            <a:ext cx="8596312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1" name="Object 1"/>
          <p:cNvGraphicFramePr>
            <a:graphicFrameLocks noChangeAspect="1"/>
          </p:cNvGraphicFramePr>
          <p:nvPr/>
        </p:nvGraphicFramePr>
        <p:xfrm>
          <a:off x="7807325" y="1174750"/>
          <a:ext cx="11763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3" name="Equation" r:id="rId4" imgW="634725" imgH="228501" progId="Equation.DSMT4">
                  <p:embed/>
                </p:oleObj>
              </mc:Choice>
              <mc:Fallback>
                <p:oleObj name="Equation" r:id="rId4" imgW="634725" imgH="228501" progId="Equation.DSMT4">
                  <p:embed/>
                  <p:pic>
                    <p:nvPicPr>
                      <p:cNvPr id="1229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1174750"/>
                        <a:ext cx="1176338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"/>
          <p:cNvGraphicFramePr>
            <a:graphicFrameLocks noChangeAspect="1"/>
          </p:cNvGraphicFramePr>
          <p:nvPr/>
        </p:nvGraphicFramePr>
        <p:xfrm>
          <a:off x="7454900" y="2830513"/>
          <a:ext cx="15287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4" name="Equation" r:id="rId6" imgW="825500" imgH="228600" progId="Equation.DSMT4">
                  <p:embed/>
                </p:oleObj>
              </mc:Choice>
              <mc:Fallback>
                <p:oleObj name="Equation" r:id="rId6" imgW="825500" imgH="228600" progId="Equation.DSMT4">
                  <p:embed/>
                  <p:pic>
                    <p:nvPicPr>
                      <p:cNvPr id="1229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2830513"/>
                        <a:ext cx="15287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"/>
          <p:cNvGraphicFramePr>
            <a:graphicFrameLocks noChangeAspect="1"/>
          </p:cNvGraphicFramePr>
          <p:nvPr/>
        </p:nvGraphicFramePr>
        <p:xfrm>
          <a:off x="3730625" y="4052888"/>
          <a:ext cx="2211388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Equation" r:id="rId8" imgW="1193800" imgH="1524000" progId="Equation.DSMT4">
                  <p:embed/>
                </p:oleObj>
              </mc:Choice>
              <mc:Fallback>
                <p:oleObj name="Equation" r:id="rId8" imgW="1193800" imgH="1524000" progId="Equation.DSMT4">
                  <p:embed/>
                  <p:pic>
                    <p:nvPicPr>
                      <p:cNvPr id="122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4052888"/>
                        <a:ext cx="2211388" cy="280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1588" y="-9525"/>
            <a:ext cx="9509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Q11a</a:t>
            </a: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2779713" y="4052888"/>
            <a:ext cx="9509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Q11b</a:t>
            </a:r>
          </a:p>
        </p:txBody>
      </p:sp>
      <p:sp>
        <p:nvSpPr>
          <p:cNvPr id="8" name="Text Box 2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255429530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Text Box 4"/>
          <p:cNvSpPr txBox="1">
            <a:spLocks noChangeArrowheads="1"/>
          </p:cNvSpPr>
          <p:nvPr/>
        </p:nvSpPr>
        <p:spPr bwMode="auto">
          <a:xfrm>
            <a:off x="0" y="0"/>
            <a:ext cx="557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</a:t>
            </a:r>
          </a:p>
        </p:txBody>
      </p:sp>
      <p:graphicFrame>
        <p:nvGraphicFramePr>
          <p:cNvPr id="932867" name="Object 64"/>
          <p:cNvGraphicFramePr>
            <a:graphicFrameLocks noChangeAspect="1"/>
          </p:cNvGraphicFramePr>
          <p:nvPr/>
        </p:nvGraphicFramePr>
        <p:xfrm>
          <a:off x="88900" y="366713"/>
          <a:ext cx="8788400" cy="544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3" imgW="3073400" imgH="1905000" progId="Equation.DSMT4">
                  <p:embed/>
                </p:oleObj>
              </mc:Choice>
              <mc:Fallback>
                <p:oleObj name="Equation" r:id="rId3" imgW="3073400" imgH="1905000" progId="Equation.DSMT4">
                  <p:embed/>
                  <p:pic>
                    <p:nvPicPr>
                      <p:cNvPr id="932867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366713"/>
                        <a:ext cx="8788400" cy="544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2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366713"/>
            <a:ext cx="5457825" cy="340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224338" y="1003300"/>
            <a:ext cx="4035425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7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67495"/>
      </p:ext>
    </p:extLst>
  </p:cSld>
  <p:clrMapOvr>
    <a:masterClrMapping/>
  </p:clrMapOvr>
  <p:transition advClick="0"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854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Q12a</a:t>
            </a:r>
          </a:p>
        </p:txBody>
      </p:sp>
      <p:graphicFrame>
        <p:nvGraphicFramePr>
          <p:cNvPr id="13315" name="Object 1"/>
          <p:cNvGraphicFramePr>
            <a:graphicFrameLocks noChangeAspect="1"/>
          </p:cNvGraphicFramePr>
          <p:nvPr/>
        </p:nvGraphicFramePr>
        <p:xfrm>
          <a:off x="1014413" y="0"/>
          <a:ext cx="6834187" cy="676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Equation" r:id="rId3" imgW="2933700" imgH="2921000" progId="Equation.DSMT4">
                  <p:embed/>
                </p:oleObj>
              </mc:Choice>
              <mc:Fallback>
                <p:oleObj name="Equation" r:id="rId3" imgW="2933700" imgH="2921000" progId="Equation.DSMT4">
                  <p:embed/>
                  <p:pic>
                    <p:nvPicPr>
                      <p:cNvPr id="133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0"/>
                        <a:ext cx="6834187" cy="676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0" y="2232025"/>
            <a:ext cx="854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Q12b</a:t>
            </a:r>
          </a:p>
        </p:txBody>
      </p:sp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556209209"/>
      </p:ext>
    </p:extLst>
  </p:cSld>
  <p:clrMapOvr>
    <a:masterClrMapping/>
  </p:clrMapOvr>
  <p:transition advClick="0"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0170"/>
            <a:ext cx="9144000" cy="436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09069"/>
      </p:ext>
    </p:extLst>
  </p:cSld>
  <p:clrMapOvr>
    <a:masterClrMapping/>
  </p:clrMapOvr>
  <p:transition advClick="0"/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8493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Q13</a:t>
            </a:r>
          </a:p>
        </p:txBody>
      </p:sp>
      <p:graphicFrame>
        <p:nvGraphicFramePr>
          <p:cNvPr id="14339" name="Object 1"/>
          <p:cNvGraphicFramePr>
            <a:graphicFrameLocks noChangeAspect="1"/>
          </p:cNvGraphicFramePr>
          <p:nvPr/>
        </p:nvGraphicFramePr>
        <p:xfrm>
          <a:off x="1036638" y="2214563"/>
          <a:ext cx="6564312" cy="461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Equation" r:id="rId3" imgW="3543300" imgH="2489200" progId="Equation.DSMT4">
                  <p:embed/>
                </p:oleObj>
              </mc:Choice>
              <mc:Fallback>
                <p:oleObj name="Equation" r:id="rId3" imgW="3543300" imgH="2489200" progId="Equation.DSMT4">
                  <p:embed/>
                  <p:pic>
                    <p:nvPicPr>
                      <p:cNvPr id="1433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2214563"/>
                        <a:ext cx="6564312" cy="461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0"/>
            <a:ext cx="205898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1" name="Object 1"/>
          <p:cNvGraphicFramePr>
            <a:graphicFrameLocks noChangeAspect="1"/>
          </p:cNvGraphicFramePr>
          <p:nvPr/>
        </p:nvGraphicFramePr>
        <p:xfrm>
          <a:off x="849313" y="1654175"/>
          <a:ext cx="12430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2" name="Equation" r:id="rId6" imgW="1079032" imgH="291973" progId="Equation.DSMT4">
                  <p:embed/>
                </p:oleObj>
              </mc:Choice>
              <mc:Fallback>
                <p:oleObj name="Equation" r:id="rId6" imgW="1079032" imgH="291973" progId="Equation.DSMT4">
                  <p:embed/>
                  <p:pic>
                    <p:nvPicPr>
                      <p:cNvPr id="1434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654175"/>
                        <a:ext cx="12430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1"/>
          <p:cNvGraphicFramePr>
            <a:graphicFrameLocks noChangeAspect="1"/>
          </p:cNvGraphicFramePr>
          <p:nvPr/>
        </p:nvGraphicFramePr>
        <p:xfrm>
          <a:off x="3386138" y="369888"/>
          <a:ext cx="315436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3" name="Equation" r:id="rId8" imgW="1689100" imgH="457200" progId="Equation.DSMT4">
                  <p:embed/>
                </p:oleObj>
              </mc:Choice>
              <mc:Fallback>
                <p:oleObj name="Equation" r:id="rId8" imgW="1689100" imgH="457200" progId="Equation.DSMT4">
                  <p:embed/>
                  <p:pic>
                    <p:nvPicPr>
                      <p:cNvPr id="1434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369888"/>
                        <a:ext cx="3154362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2"/>
          <p:cNvSpPr txBox="1">
            <a:spLocks noChangeArrowheads="1"/>
          </p:cNvSpPr>
          <p:nvPr/>
        </p:nvSpPr>
        <p:spPr bwMode="auto">
          <a:xfrm>
            <a:off x="0" y="2490788"/>
            <a:ext cx="10366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Q13a(i)</a:t>
            </a:r>
          </a:p>
        </p:txBody>
      </p:sp>
      <p:sp>
        <p:nvSpPr>
          <p:cNvPr id="14344" name="Text Box 2"/>
          <p:cNvSpPr txBox="1">
            <a:spLocks noChangeArrowheads="1"/>
          </p:cNvSpPr>
          <p:nvPr/>
        </p:nvSpPr>
        <p:spPr bwMode="auto">
          <a:xfrm>
            <a:off x="0" y="3452813"/>
            <a:ext cx="10366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Q13a(ii)</a:t>
            </a:r>
          </a:p>
        </p:txBody>
      </p:sp>
      <p:sp>
        <p:nvSpPr>
          <p:cNvPr id="14345" name="Text Box 2"/>
          <p:cNvSpPr txBox="1">
            <a:spLocks noChangeArrowheads="1"/>
          </p:cNvSpPr>
          <p:nvPr/>
        </p:nvSpPr>
        <p:spPr bwMode="auto">
          <a:xfrm>
            <a:off x="-26988" y="4230688"/>
            <a:ext cx="10366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Q13b</a:t>
            </a:r>
          </a:p>
        </p:txBody>
      </p:sp>
      <p:sp>
        <p:nvSpPr>
          <p:cNvPr id="10" name="Text Box 2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846148679"/>
      </p:ext>
    </p:extLst>
  </p:cSld>
  <p:clrMapOvr>
    <a:masterClrMapping/>
  </p:clrMapOvr>
  <p:transition advClick="0"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98462"/>
      </p:ext>
    </p:extLst>
  </p:cSld>
  <p:clrMapOvr>
    <a:masterClrMapping/>
  </p:clrMapOvr>
  <p:transition advClick="0"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Q14</a:t>
            </a:r>
          </a:p>
        </p:txBody>
      </p:sp>
      <p:graphicFrame>
        <p:nvGraphicFramePr>
          <p:cNvPr id="15363" name="Object 1"/>
          <p:cNvGraphicFramePr>
            <a:graphicFrameLocks noChangeAspect="1"/>
          </p:cNvGraphicFramePr>
          <p:nvPr/>
        </p:nvGraphicFramePr>
        <p:xfrm>
          <a:off x="800100" y="139700"/>
          <a:ext cx="6629400" cy="646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2" name="Equation" r:id="rId3" imgW="2578100" imgH="2514600" progId="Equation.DSMT4">
                  <p:embed/>
                </p:oleObj>
              </mc:Choice>
              <mc:Fallback>
                <p:oleObj name="Equation" r:id="rId3" imgW="2578100" imgH="2514600" progId="Equation.DSMT4">
                  <p:embed/>
                  <p:pic>
                    <p:nvPicPr>
                      <p:cNvPr id="1536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39700"/>
                        <a:ext cx="6629400" cy="646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4114800" y="3175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3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1536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75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291070" y="641191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170707187"/>
      </p:ext>
    </p:extLst>
  </p:cSld>
  <p:clrMapOvr>
    <a:masterClrMapping/>
  </p:clrMapOvr>
  <p:transition advClick="0"/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27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0764"/>
      </p:ext>
    </p:extLst>
  </p:cSld>
  <p:clrMapOvr>
    <a:masterClrMapping/>
  </p:clrMapOvr>
  <p:transition advClick="0"/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Q15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9144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143076827"/>
      </p:ext>
    </p:extLst>
  </p:cSld>
  <p:clrMapOvr>
    <a:masterClrMapping/>
  </p:clrMapOvr>
  <p:transition advClick="0"/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3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5778"/>
      </p:ext>
    </p:extLst>
  </p:cSld>
  <p:clrMapOvr>
    <a:masterClrMapping/>
  </p:clrMapOvr>
  <p:transition advClick="0"/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</a:t>
            </a:r>
          </a:p>
        </p:txBody>
      </p:sp>
      <p:graphicFrame>
        <p:nvGraphicFramePr>
          <p:cNvPr id="17411" name="Object 1"/>
          <p:cNvGraphicFramePr>
            <a:graphicFrameLocks noChangeAspect="1"/>
          </p:cNvGraphicFramePr>
          <p:nvPr/>
        </p:nvGraphicFramePr>
        <p:xfrm>
          <a:off x="433388" y="185738"/>
          <a:ext cx="8564562" cy="624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" name="Equation" r:id="rId3" imgW="3352800" imgH="2451100" progId="Equation.DSMT4">
                  <p:embed/>
                </p:oleObj>
              </mc:Choice>
              <mc:Fallback>
                <p:oleObj name="Equation" r:id="rId3" imgW="3352800" imgH="2451100" progId="Equation.DSMT4">
                  <p:embed/>
                  <p:pic>
                    <p:nvPicPr>
                      <p:cNvPr id="1741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85738"/>
                        <a:ext cx="8564562" cy="624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797857517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5496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01045"/>
              </p:ext>
            </p:extLst>
          </p:nvPr>
        </p:nvGraphicFramePr>
        <p:xfrm>
          <a:off x="225425" y="133350"/>
          <a:ext cx="8404225" cy="6569076"/>
        </p:xfrm>
        <a:graphic>
          <a:graphicData uri="http://schemas.openxmlformats.org/drawingml/2006/table">
            <a:tbl>
              <a:tblPr/>
              <a:tblGrid>
                <a:gridCol w="151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841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Topic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Straight Line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" action="ppaction://hlinksldjump"/>
                        </a:rPr>
                        <a:t>9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" action="ppaction://hlinksldjump"/>
                        </a:rPr>
                        <a:t>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" action="ppaction://hlinksldjump"/>
                        </a:rPr>
                        <a:t>1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" action="ppaction://hlinksldjump"/>
                        </a:rPr>
                        <a:t>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" action="ppaction://hlinksldjump"/>
                        </a:rPr>
                        <a:t>7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" action="ppaction://hlinksldjump"/>
                        </a:rPr>
                        <a:t>11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" action="ppaction://hlinksldjump"/>
                        </a:rPr>
                        <a:t>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" action="ppaction://hlinksldjump"/>
                        </a:rPr>
                        <a:t>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" action="ppaction://hlinksldjump"/>
                        </a:rPr>
                        <a:t>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" action="ppaction://hlinksldjump"/>
                        </a:rPr>
                        <a:t>5ab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2" action="ppaction://hlinksldjump"/>
                        </a:rPr>
                        <a:t>7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3" action="ppaction://hlinksldjump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Functions &amp; Graphs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4" action="ppaction://hlinksldjump"/>
                        </a:rPr>
                        <a:t>5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5" action="ppaction://hlinksldjump"/>
                        </a:rPr>
                        <a:t>13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6" action="ppaction://hlinksldjump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7" action="ppaction://hlinksldjump"/>
                        </a:rPr>
                        <a:t>6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8" action="ppaction://hlinksldjump"/>
                        </a:rPr>
                        <a:t>10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9" action="ppaction://hlinksldjump"/>
                        </a:rPr>
                        <a:t>12a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0" action="ppaction://hlinksldjump"/>
                        </a:rPr>
                        <a:t>1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1" action="ppaction://hlinksldjump"/>
                        </a:rPr>
                        <a:t>6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2" action="ppaction://hlinksldjump"/>
                        </a:rPr>
                        <a:t>15a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3" action="ppaction://hlinksldjump"/>
                        </a:rPr>
                        <a:t>2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4" action="ppaction://hlinksldjump"/>
                        </a:rPr>
                        <a:t>11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5" action="ppaction://hlinksldjump"/>
                        </a:rPr>
                        <a:t>15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6" action="ppaction://hlinksldjump"/>
                        </a:rPr>
                        <a:t>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7" action="ppaction://hlinksldjump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8" action="ppaction://hlinksldjump"/>
                        </a:rPr>
                        <a:t>12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9" action="ppaction://hlinksldjump"/>
                        </a:rPr>
                        <a:t>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Basic Differentiation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0" action="ppaction://hlinksldjump"/>
                        </a:rPr>
                        <a:t>2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1" action="ppaction://hlinksldjump"/>
                        </a:rPr>
                        <a:t>7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2" action="ppaction://hlinksldjump"/>
                        </a:rPr>
                        <a:t>2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3" action="ppaction://hlinksldjump"/>
                        </a:rPr>
                        <a:t>9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4" action="ppaction://hlinksldjump"/>
                        </a:rPr>
                        <a:t>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5" action="ppaction://hlinksldjump"/>
                        </a:rPr>
                        <a:t>8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2" action="ppaction://hlinksldjump"/>
                        </a:rPr>
                        <a:t>15c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6" action="ppaction://hlinksldjump"/>
                        </a:rPr>
                        <a:t>4b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7" action="ppaction://hlinksldjump"/>
                        </a:rPr>
                        <a:t>7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8" action="ppaction://hlinksldjump"/>
                        </a:rPr>
                        <a:t>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9" action="ppaction://hlinksldjump"/>
                        </a:rPr>
                        <a:t>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0" action="ppaction://hlinksldjump"/>
                        </a:rPr>
                        <a:t>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1" action="ppaction://hlinksldjump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2" action="ppaction://hlinksldjump"/>
                        </a:rPr>
                        <a:t>5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3" action="ppaction://hlinksldjump"/>
                        </a:rPr>
                        <a:t>11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Recurrence  Relations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4" action="ppaction://hlinksldjump"/>
                        </a:rPr>
                        <a:t>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5" action="ppaction://hlinksldjump"/>
                        </a:rPr>
                        <a:t>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6" action="ppaction://hlinksldjump"/>
                        </a:rPr>
                        <a:t>9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7" action="ppaction://hlinksldjump"/>
                        </a:rPr>
                        <a:t>8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8" action="ppaction://hlinksldjump"/>
                        </a:rPr>
                        <a:t>7bc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9" action="ppaction://hlinksldjump"/>
                        </a:rPr>
                        <a:t>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0" action="ppaction://hlinksldjump"/>
                        </a:rPr>
                        <a:t>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Polynomials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1" action="ppaction://hlinksldjump"/>
                        </a:rPr>
                        <a:t>3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2" action="ppaction://hlinksldjump"/>
                        </a:rPr>
                        <a:t>15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3" action="ppaction://hlinksldjump"/>
                        </a:rPr>
                        <a:t>3a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4" action="ppaction://hlinksldjump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8" action="ppaction://hlinksldjump"/>
                        </a:rPr>
                        <a:t>7a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5" action="ppaction://hlinksldjump"/>
                        </a:rPr>
                        <a:t>10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Quadratics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6" action="ppaction://hlinksldjump"/>
                        </a:rPr>
                        <a:t>8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9" action="ppaction://hlinksldjump"/>
                        </a:rPr>
                        <a:t>12b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7" action="ppaction://hlinksldjump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8" action="ppaction://hlinksldjump"/>
                        </a:rPr>
                        <a:t>4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6" action="ppaction://hlinksldjump"/>
                        </a:rPr>
                        <a:t>4a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7" action="ppaction://hlinksldjump"/>
                        </a:rPr>
                        <a:t>8b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9" action="ppaction://hlinksldjump"/>
                        </a:rPr>
                        <a:t>4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0" action="ppaction://hlinksldjump"/>
                        </a:rPr>
                        <a:t>10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1" action="ppaction://hlinksldjump"/>
                        </a:rPr>
                        <a:t>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2" action="ppaction://hlinksldjump"/>
                        </a:rPr>
                        <a:t>7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Basic Integration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3" action="ppaction://hlinksldjump"/>
                        </a:rPr>
                        <a:t>15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4" action="ppaction://hlinksldjump"/>
                        </a:rPr>
                        <a:t>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3" action="ppaction://hlinksldjump"/>
                        </a:rPr>
                        <a:t>3b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5" action="ppaction://hlinksldjump"/>
                        </a:rPr>
                        <a:t>9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6" action="ppaction://hlinksldjump"/>
                        </a:rPr>
                        <a:t>10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2" action="ppaction://hlinksldjump"/>
                        </a:rPr>
                        <a:t>15b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7" action="ppaction://hlinksldjump"/>
                        </a:rPr>
                        <a:t>10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8" action="ppaction://hlinksldjump"/>
                        </a:rPr>
                        <a:t>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9" action="ppaction://hlinksldjump"/>
                        </a:rPr>
                        <a:t>8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0" action="ppaction://hlinksldjump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1" action="ppaction://hlinksldjump"/>
                        </a:rPr>
                        <a:t>13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Trig. Form &amp; Equations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2" action="ppaction://hlinksldjump"/>
                        </a:rPr>
                        <a:t>4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3" action="ppaction://hlinksldjump"/>
                        </a:rPr>
                        <a:t>10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4" action="ppaction://hlinksldjump"/>
                        </a:rPr>
                        <a:t>7b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5" action="ppaction://hlinksldjump"/>
                        </a:rPr>
                        <a:t>13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6" action="ppaction://hlinksldjump"/>
                        </a:rPr>
                        <a:t>11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7" action="ppaction://hlinksldjump"/>
                        </a:rPr>
                        <a:t>6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8" action="ppaction://hlinksldjump"/>
                        </a:rPr>
                        <a:t>11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9" action="ppaction://hlinksldjump"/>
                        </a:rPr>
                        <a:t>13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0" action="ppaction://hlinksldjump"/>
                        </a:rPr>
                        <a:t>13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1" action="ppaction://hlinksldjump"/>
                        </a:rPr>
                        <a:t>15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2" action="ppaction://hlinksldjump"/>
                        </a:rPr>
                        <a:t>17a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Circles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3" action="ppaction://hlinksldjump"/>
                        </a:rPr>
                        <a:t>11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4" action="ppaction://hlinksldjump"/>
                        </a:rPr>
                        <a:t>14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5" action="ppaction://hlinksldjump"/>
                        </a:rPr>
                        <a:t>5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6" action="ppaction://hlinksldjump"/>
                        </a:rPr>
                        <a:t>4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7" action="ppaction://hlinksldjump"/>
                        </a:rPr>
                        <a:t>8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8" action="ppaction://hlinksldjump"/>
                        </a:rPr>
                        <a:t>4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9" action="ppaction://hlinksldjump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0" action="ppaction://hlinksldjump"/>
                        </a:rPr>
                        <a:t>3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1" action="ppaction://hlinksldjump"/>
                        </a:rPr>
                        <a:t>10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2" action="ppaction://hlinksldjump"/>
                        </a:rPr>
                        <a:t>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" action="ppaction://hlinksldjump"/>
                        </a:rPr>
                        <a:t>5c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3" action="ppaction://hlinksldjump"/>
                        </a:rPr>
                        <a:t>12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4" action="ppaction://hlinksldjump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5" action="ppaction://hlinksldjump"/>
                        </a:rPr>
                        <a:t>16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6" action="ppaction://hlinksldjump"/>
                        </a:rPr>
                        <a:t>15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7" action="ppaction://hlinksldjump"/>
                        </a:rPr>
                        <a:t>1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8" action="ppaction://hlinksldjump"/>
                        </a:rPr>
                        <a:t>6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9" action="ppaction://hlinksldjump"/>
                        </a:rPr>
                        <a:t>7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0" action="ppaction://hlinksldjump"/>
                        </a:rPr>
                        <a:t>11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1" action="ppaction://hlinksldjump"/>
                        </a:rPr>
                        <a:t>5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2" action="ppaction://hlinksldjump"/>
                        </a:rPr>
                        <a:t>5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3" action="ppaction://hlinksldjump"/>
                        </a:rPr>
                        <a:t>5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4" action="ppaction://hlinksldjump"/>
                        </a:rPr>
                        <a:t>5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5" action="ppaction://hlinksldjump"/>
                        </a:rPr>
                        <a:t>9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6" action="ppaction://hlinksldjump"/>
                        </a:rPr>
                        <a:t>12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7" action="ppaction://hlinksldjump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8" action="ppaction://hlinksldjump"/>
                        </a:rPr>
                        <a:t>5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9" action="ppaction://hlinksldjump"/>
                        </a:rPr>
                        <a:t>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0" action="ppaction://hlinksldjump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1" action="ppaction://hlinksldjump"/>
                        </a:rPr>
                        <a:t>14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Further Calculus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2" action="ppaction://hlinksldjump"/>
                        </a:rPr>
                        <a:t>12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4" action="ppaction://hlinksldjump"/>
                        </a:rPr>
                        <a:t>7ac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3" action="ppaction://hlinksldjump"/>
                        </a:rPr>
                        <a:t>8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4" action="ppaction://hlinksldjump"/>
                        </a:rPr>
                        <a:t>5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5" action="ppaction://hlinksldjump"/>
                        </a:rPr>
                        <a:t>10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6" action="ppaction://hlinksldjump"/>
                        </a:rPr>
                        <a:t>3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7" action="ppaction://hlinksldjump"/>
                        </a:rPr>
                        <a:t>13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8" action="ppaction://hlinksldjump"/>
                        </a:rPr>
                        <a:t>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9" action="ppaction://hlinksldjump"/>
                        </a:rPr>
                        <a:t>14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20" action="ppaction://hlinksldjump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21" action="ppaction://hlinksldjump"/>
                        </a:rPr>
                        <a:t>11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2" action="ppaction://hlinksldjump"/>
                        </a:rPr>
                        <a:t>17b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Logs &amp; Exponential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22" action="ppaction://hlinksldjump"/>
                        </a:rPr>
                        <a:t>6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23" action="ppaction://hlinksldjump"/>
                        </a:rPr>
                        <a:t>14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24" action="ppaction://hlinksldjump"/>
                        </a:rPr>
                        <a:t>6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25" action="ppaction://hlinksldjump"/>
                        </a:rPr>
                        <a:t>12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26" action="ppaction://hlinksldjump"/>
                        </a:rPr>
                        <a:t>9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27" action="ppaction://hlinksldjump"/>
                        </a:rPr>
                        <a:t>6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28" action="ppaction://hlinksldjump"/>
                        </a:rPr>
                        <a:t>11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29" action="ppaction://hlinksldjump"/>
                        </a:rPr>
                        <a:t>14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30" action="ppaction://hlinksldjump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31" action="ppaction://hlinksldjump"/>
                        </a:rPr>
                        <a:t>12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Wave Function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32" action="ppaction://hlinksldjump"/>
                        </a:rPr>
                        <a:t>9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33" action="ppaction://hlinksldjump"/>
                        </a:rPr>
                        <a:t>8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34" action="ppaction://hlinksldjump"/>
                        </a:rPr>
                        <a:t>14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35" action="ppaction://hlinksldjump"/>
                        </a:rPr>
                        <a:t>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36" action="ppaction://hlinksldjump"/>
                        </a:rPr>
                        <a:t>6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338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3" b="46532"/>
          <a:stretch>
            <a:fillRect/>
          </a:stretch>
        </p:blipFill>
        <p:spPr bwMode="auto">
          <a:xfrm>
            <a:off x="0" y="28575"/>
            <a:ext cx="91090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24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0620"/>
      </p:ext>
    </p:extLst>
  </p:cSld>
  <p:clrMapOvr>
    <a:masterClrMapping/>
  </p:clrMapOvr>
  <p:transition advClick="0"/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8397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Q2a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82550" y="1397000"/>
            <a:ext cx="8397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Q2b</a:t>
            </a:r>
          </a:p>
        </p:txBody>
      </p:sp>
      <p:graphicFrame>
        <p:nvGraphicFramePr>
          <p:cNvPr id="18436" name="Object 1"/>
          <p:cNvGraphicFramePr>
            <a:graphicFrameLocks noChangeAspect="1"/>
          </p:cNvGraphicFramePr>
          <p:nvPr/>
        </p:nvGraphicFramePr>
        <p:xfrm>
          <a:off x="711200" y="0"/>
          <a:ext cx="8323263" cy="493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7" name="Equation" r:id="rId3" imgW="3213100" imgH="1905000" progId="Equation.DSMT4">
                  <p:embed/>
                </p:oleObj>
              </mc:Choice>
              <mc:Fallback>
                <p:oleObj name="Equation" r:id="rId3" imgW="3213100" imgH="1905000" progId="Equation.DSMT4">
                  <p:embed/>
                  <p:pic>
                    <p:nvPicPr>
                      <p:cNvPr id="1843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0"/>
                        <a:ext cx="8323263" cy="493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365455482"/>
      </p:ext>
    </p:extLst>
  </p:cSld>
  <p:clrMapOvr>
    <a:masterClrMapping/>
  </p:clrMapOvr>
  <p:transition advClick="0"/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3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12059"/>
      </p:ext>
    </p:extLst>
  </p:cSld>
  <p:clrMapOvr>
    <a:masterClrMapping/>
  </p:clrMapOvr>
  <p:transition advClick="0"/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969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Q3</a:t>
            </a:r>
          </a:p>
        </p:txBody>
      </p:sp>
      <p:graphicFrame>
        <p:nvGraphicFramePr>
          <p:cNvPr id="19459" name="Object 1"/>
          <p:cNvGraphicFramePr>
            <a:graphicFrameLocks noChangeAspect="1"/>
          </p:cNvGraphicFramePr>
          <p:nvPr/>
        </p:nvGraphicFramePr>
        <p:xfrm>
          <a:off x="309563" y="500063"/>
          <a:ext cx="8513762" cy="415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1" name="Equation" r:id="rId3" imgW="3124200" imgH="1524000" progId="Equation.DSMT4">
                  <p:embed/>
                </p:oleObj>
              </mc:Choice>
              <mc:Fallback>
                <p:oleObj name="Equation" r:id="rId3" imgW="3124200" imgH="1524000" progId="Equation.DSMT4">
                  <p:embed/>
                  <p:pic>
                    <p:nvPicPr>
                      <p:cNvPr id="1945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500063"/>
                        <a:ext cx="8513762" cy="415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584478658"/>
      </p:ext>
    </p:extLst>
  </p:cSld>
  <p:clrMapOvr>
    <a:masterClrMapping/>
  </p:clrMapOvr>
  <p:transition advClick="0"/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9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74723"/>
      </p:ext>
    </p:extLst>
  </p:cSld>
  <p:clrMapOvr>
    <a:masterClrMapping/>
  </p:clrMapOvr>
  <p:transition advClick="0"/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Q4</a:t>
            </a:r>
          </a:p>
        </p:txBody>
      </p:sp>
      <p:graphicFrame>
        <p:nvGraphicFramePr>
          <p:cNvPr id="2048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68427"/>
              </p:ext>
            </p:extLst>
          </p:nvPr>
        </p:nvGraphicFramePr>
        <p:xfrm>
          <a:off x="169862" y="74613"/>
          <a:ext cx="8489950" cy="612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5" name="Equation" r:id="rId3" imgW="2145960" imgH="1549080" progId="Equation.DSMT4">
                  <p:embed/>
                </p:oleObj>
              </mc:Choice>
              <mc:Fallback>
                <p:oleObj name="Equation" r:id="rId3" imgW="2145960" imgH="1549080" progId="Equation.DSMT4">
                  <p:embed/>
                  <p:pic>
                    <p:nvPicPr>
                      <p:cNvPr id="2048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" y="74613"/>
                        <a:ext cx="8489950" cy="612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938530398"/>
      </p:ext>
    </p:extLst>
  </p:cSld>
  <p:clrMapOvr>
    <a:masterClrMapping/>
  </p:clrMapOvr>
  <p:transition advClick="0"/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388064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5c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389652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30" y="0"/>
            <a:ext cx="4415819" cy="6200775"/>
          </a:xfrm>
          <a:prstGeom prst="rect">
            <a:avLst/>
          </a:prstGeom>
        </p:spPr>
      </p:pic>
      <p:sp>
        <p:nvSpPr>
          <p:cNvPr id="8" name="Text Box 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727450" y="6388064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5ab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94034"/>
      </p:ext>
    </p:extLst>
  </p:cSld>
  <p:clrMapOvr>
    <a:masterClrMapping/>
  </p:clrMapOvr>
  <p:transition advClick="0"/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Q5a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3813" y="384810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Q5b</a:t>
            </a:r>
          </a:p>
        </p:txBody>
      </p:sp>
      <p:graphicFrame>
        <p:nvGraphicFramePr>
          <p:cNvPr id="21508" name="Object 1"/>
          <p:cNvGraphicFramePr>
            <a:graphicFrameLocks noChangeAspect="1"/>
          </p:cNvGraphicFramePr>
          <p:nvPr/>
        </p:nvGraphicFramePr>
        <p:xfrm>
          <a:off x="971550" y="0"/>
          <a:ext cx="5218113" cy="685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9" name="Equation" r:id="rId3" imgW="2921000" imgH="3835400" progId="Equation.DSMT4">
                  <p:embed/>
                </p:oleObj>
              </mc:Choice>
              <mc:Fallback>
                <p:oleObj name="Equation" r:id="rId3" imgW="2921000" imgH="3835400" progId="Equation.DSMT4">
                  <p:embed/>
                  <p:pic>
                    <p:nvPicPr>
                      <p:cNvPr id="2150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0"/>
                        <a:ext cx="5218113" cy="685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6" name="Text Box 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5c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95091"/>
      </p:ext>
    </p:extLst>
  </p:cSld>
  <p:clrMapOvr>
    <a:masterClrMapping/>
  </p:clrMapOvr>
  <p:transition advClick="0"/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Q5c</a:t>
            </a:r>
          </a:p>
        </p:txBody>
      </p:sp>
      <p:graphicFrame>
        <p:nvGraphicFramePr>
          <p:cNvPr id="22531" name="Object 1"/>
          <p:cNvGraphicFramePr>
            <a:graphicFrameLocks noChangeAspect="1"/>
          </p:cNvGraphicFramePr>
          <p:nvPr/>
        </p:nvGraphicFramePr>
        <p:xfrm>
          <a:off x="342900" y="954088"/>
          <a:ext cx="8402638" cy="409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3" name="Equation" r:id="rId3" imgW="2997200" imgH="1460500" progId="Equation.DSMT4">
                  <p:embed/>
                </p:oleObj>
              </mc:Choice>
              <mc:Fallback>
                <p:oleObj name="Equation" r:id="rId3" imgW="2997200" imgH="1460500" progId="Equation.DSMT4">
                  <p:embed/>
                  <p:pic>
                    <p:nvPicPr>
                      <p:cNvPr id="2253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954088"/>
                        <a:ext cx="8402638" cy="409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943824275"/>
      </p:ext>
    </p:extLst>
  </p:cSld>
  <p:clrMapOvr>
    <a:masterClrMapping/>
  </p:clrMapOvr>
  <p:transition advClick="0"/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26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70013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Text Box 4"/>
          <p:cNvSpPr txBox="1">
            <a:spLocks noChangeArrowheads="1"/>
          </p:cNvSpPr>
          <p:nvPr/>
        </p:nvSpPr>
        <p:spPr bwMode="auto">
          <a:xfrm>
            <a:off x="0" y="0"/>
            <a:ext cx="614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graphicFrame>
        <p:nvGraphicFramePr>
          <p:cNvPr id="934915" name="Object 1"/>
          <p:cNvGraphicFramePr>
            <a:graphicFrameLocks noChangeAspect="1"/>
          </p:cNvGraphicFramePr>
          <p:nvPr/>
        </p:nvGraphicFramePr>
        <p:xfrm>
          <a:off x="157163" y="366713"/>
          <a:ext cx="6519862" cy="548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2565400" imgH="2159000" progId="Equation.DSMT4">
                  <p:embed/>
                </p:oleObj>
              </mc:Choice>
              <mc:Fallback>
                <p:oleObj name="Equation" r:id="rId3" imgW="2565400" imgH="2159000" progId="Equation.DSMT4">
                  <p:embed/>
                  <p:pic>
                    <p:nvPicPr>
                      <p:cNvPr id="9349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366713"/>
                        <a:ext cx="6519862" cy="548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16" name="TextBox 2"/>
          <p:cNvSpPr txBox="1">
            <a:spLocks noChangeArrowheads="1"/>
          </p:cNvSpPr>
          <p:nvPr/>
        </p:nvSpPr>
        <p:spPr bwMode="auto">
          <a:xfrm>
            <a:off x="5724525" y="3568700"/>
            <a:ext cx="3121025" cy="92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Related angle is 30</a:t>
            </a:r>
            <a:r>
              <a:rPr lang="en-GB" altLang="en-US" sz="1800" baseline="30000">
                <a:latin typeface="Times New Roman" panose="02020603050405020304" pitchFamily="18" charset="0"/>
              </a:rPr>
              <a:t>o</a:t>
            </a:r>
            <a:r>
              <a:rPr lang="en-GB" altLang="en-US" sz="1800">
                <a:latin typeface="Times New Roman" panose="02020603050405020304" pitchFamily="18" charset="0"/>
              </a:rPr>
              <a:t>. Since 150</a:t>
            </a:r>
            <a:r>
              <a:rPr lang="en-GB" altLang="en-US" sz="1800" baseline="30000">
                <a:latin typeface="Times New Roman" panose="02020603050405020304" pitchFamily="18" charset="0"/>
              </a:rPr>
              <a:t>o</a:t>
            </a:r>
            <a:r>
              <a:rPr lang="en-GB" altLang="en-US" sz="1800">
                <a:latin typeface="Times New Roman" panose="02020603050405020304" pitchFamily="18" charset="0"/>
              </a:rPr>
              <a:t> is in the sine quadrant the answer will be negative.</a:t>
            </a:r>
          </a:p>
        </p:txBody>
      </p:sp>
      <p:sp>
        <p:nvSpPr>
          <p:cNvPr id="6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Q6a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0" y="200660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Q6b</a:t>
            </a:r>
          </a:p>
        </p:txBody>
      </p:sp>
      <p:graphicFrame>
        <p:nvGraphicFramePr>
          <p:cNvPr id="23556" name="Object 1"/>
          <p:cNvGraphicFramePr>
            <a:graphicFrameLocks noChangeAspect="1"/>
          </p:cNvGraphicFramePr>
          <p:nvPr/>
        </p:nvGraphicFramePr>
        <p:xfrm>
          <a:off x="685800" y="0"/>
          <a:ext cx="7720013" cy="683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7" name="Equation" r:id="rId3" imgW="3111500" imgH="2755900" progId="Equation.DSMT4">
                  <p:embed/>
                </p:oleObj>
              </mc:Choice>
              <mc:Fallback>
                <p:oleObj name="Equation" r:id="rId3" imgW="3111500" imgH="2755900" progId="Equation.DSMT4">
                  <p:embed/>
                  <p:pic>
                    <p:nvPicPr>
                      <p:cNvPr id="2355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0"/>
                        <a:ext cx="7720013" cy="683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3141663" y="5686425"/>
            <a:ext cx="1219200" cy="66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622814318"/>
      </p:ext>
    </p:extLst>
  </p:cSld>
  <p:clrMapOvr>
    <a:masterClrMapping/>
  </p:clrMapOvr>
  <p:transition advClick="0"/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7bc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577526"/>
          </a:xfrm>
          <a:prstGeom prst="rect">
            <a:avLst/>
          </a:prstGeom>
        </p:spPr>
      </p:pic>
      <p:sp>
        <p:nvSpPr>
          <p:cNvPr id="8" name="Text Box 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727450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7a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28489"/>
      </p:ext>
    </p:extLst>
  </p:cSld>
  <p:clrMapOvr>
    <a:masterClrMapping/>
  </p:clrMapOvr>
  <p:transition advClick="0"/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429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Q7a(i)</a:t>
            </a:r>
          </a:p>
        </p:txBody>
      </p:sp>
      <p:graphicFrame>
        <p:nvGraphicFramePr>
          <p:cNvPr id="6" name="Group 20"/>
          <p:cNvGraphicFramePr>
            <a:graphicFrameLocks noGrp="1"/>
          </p:cNvGraphicFramePr>
          <p:nvPr/>
        </p:nvGraphicFramePr>
        <p:xfrm>
          <a:off x="242888" y="38100"/>
          <a:ext cx="7216775" cy="30480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6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00" name="Object 67"/>
          <p:cNvGraphicFramePr>
            <a:graphicFrameLocks noChangeAspect="1"/>
          </p:cNvGraphicFramePr>
          <p:nvPr/>
        </p:nvGraphicFramePr>
        <p:xfrm>
          <a:off x="1392238" y="3662363"/>
          <a:ext cx="3063875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1" name="Equation" r:id="rId3" imgW="1320227" imgH="583947" progId="Equation.DSMT4">
                  <p:embed/>
                </p:oleObj>
              </mc:Choice>
              <mc:Fallback>
                <p:oleObj name="Equation" r:id="rId3" imgW="1320227" imgH="583947" progId="Equation.DSMT4">
                  <p:embed/>
                  <p:pic>
                    <p:nvPicPr>
                      <p:cNvPr id="2460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3662363"/>
                        <a:ext cx="3063875" cy="135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TextBox 1"/>
          <p:cNvSpPr txBox="1">
            <a:spLocks noChangeArrowheads="1"/>
          </p:cNvSpPr>
          <p:nvPr/>
        </p:nvSpPr>
        <p:spPr bwMode="auto">
          <a:xfrm>
            <a:off x="5572125" y="1965325"/>
            <a:ext cx="2822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Since remainder = 0, (</a:t>
            </a:r>
            <a:r>
              <a:rPr lang="en-GB" altLang="en-US" sz="24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– 2) is a factor.</a:t>
            </a:r>
          </a:p>
        </p:txBody>
      </p:sp>
      <p:sp>
        <p:nvSpPr>
          <p:cNvPr id="24602" name="Text Box 2"/>
          <p:cNvSpPr txBox="1">
            <a:spLocks noChangeArrowheads="1"/>
          </p:cNvSpPr>
          <p:nvPr/>
        </p:nvSpPr>
        <p:spPr bwMode="auto">
          <a:xfrm>
            <a:off x="0" y="3730625"/>
            <a:ext cx="9429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Q7a(ii)</a:t>
            </a:r>
          </a:p>
        </p:txBody>
      </p:sp>
      <p:sp>
        <p:nvSpPr>
          <p:cNvPr id="7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11792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7bc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55853"/>
      </p:ext>
    </p:extLst>
  </p:cSld>
  <p:clrMapOvr>
    <a:masterClrMapping/>
  </p:clrMapOvr>
  <p:transition advClick="0"/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Q7b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-9525" y="2360613"/>
            <a:ext cx="904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Q7c(i)</a:t>
            </a:r>
          </a:p>
        </p:txBody>
      </p:sp>
      <p:graphicFrame>
        <p:nvGraphicFramePr>
          <p:cNvPr id="25604" name="Object 67"/>
          <p:cNvGraphicFramePr>
            <a:graphicFrameLocks noChangeAspect="1"/>
          </p:cNvGraphicFramePr>
          <p:nvPr/>
        </p:nvGraphicFramePr>
        <p:xfrm>
          <a:off x="1155700" y="0"/>
          <a:ext cx="4695825" cy="681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5" name="Equation" r:id="rId3" imgW="2692400" imgH="3911600" progId="Equation.DSMT4">
                  <p:embed/>
                </p:oleObj>
              </mc:Choice>
              <mc:Fallback>
                <p:oleObj name="Equation" r:id="rId3" imgW="2692400" imgH="3911600" progId="Equation.DSMT4">
                  <p:embed/>
                  <p:pic>
                    <p:nvPicPr>
                      <p:cNvPr id="25604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0"/>
                        <a:ext cx="4695825" cy="681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-9525" y="5957888"/>
            <a:ext cx="9048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Q7c(ii)</a:t>
            </a:r>
          </a:p>
        </p:txBody>
      </p:sp>
      <p:sp>
        <p:nvSpPr>
          <p:cNvPr id="6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893640636"/>
      </p:ext>
    </p:extLst>
  </p:cSld>
  <p:clrMapOvr>
    <a:masterClrMapping/>
  </p:clrMapOvr>
  <p:transition advClick="0"/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206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88158"/>
      </p:ext>
    </p:extLst>
  </p:cSld>
  <p:clrMapOvr>
    <a:masterClrMapping/>
  </p:clrMapOvr>
  <p:transition advClick="0"/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Q8a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0" y="464185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Q8b</a:t>
            </a:r>
          </a:p>
        </p:txBody>
      </p:sp>
      <p:graphicFrame>
        <p:nvGraphicFramePr>
          <p:cNvPr id="26628" name="Object 3"/>
          <p:cNvGraphicFramePr>
            <a:graphicFrameLocks noChangeAspect="1"/>
          </p:cNvGraphicFramePr>
          <p:nvPr/>
        </p:nvGraphicFramePr>
        <p:xfrm>
          <a:off x="1044575" y="0"/>
          <a:ext cx="6324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" name="Equation" r:id="rId3" imgW="3340100" imgH="3683000" progId="Equation.DSMT4">
                  <p:embed/>
                </p:oleObj>
              </mc:Choice>
              <mc:Fallback>
                <p:oleObj name="Equation" r:id="rId3" imgW="3340100" imgH="3683000" progId="Equation.DSMT4">
                  <p:embed/>
                  <p:pic>
                    <p:nvPicPr>
                      <p:cNvPr id="266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0"/>
                        <a:ext cx="63246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6" name="Text Box 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More 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31681"/>
      </p:ext>
    </p:extLst>
  </p:cSld>
  <p:clrMapOvr>
    <a:masterClrMapping/>
  </p:clrMapOvr>
  <p:transition advClick="0"/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0"/>
            <a:ext cx="947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Q8b(i)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0" y="3251200"/>
            <a:ext cx="947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Q8b(ii)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204913" y="34925"/>
          <a:ext cx="7072312" cy="672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3" name="Equation" r:id="rId3" imgW="2565400" imgH="2438400" progId="Equation.DSMT4">
                  <p:embed/>
                </p:oleObj>
              </mc:Choice>
              <mc:Fallback>
                <p:oleObj name="Equation" r:id="rId3" imgW="2565400" imgH="2438400" progId="Equation.DSMT4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34925"/>
                        <a:ext cx="7072312" cy="672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758921651"/>
      </p:ext>
    </p:extLst>
  </p:cSld>
  <p:clrMapOvr>
    <a:masterClrMapping/>
  </p:clrMapOvr>
  <p:transition advClick="0"/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20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53928"/>
      </p:ext>
    </p:extLst>
  </p:cSld>
  <p:clrMapOvr>
    <a:masterClrMapping/>
  </p:clrMapOvr>
  <p:transition advClick="0"/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</a:t>
            </a:r>
          </a:p>
        </p:txBody>
      </p:sp>
      <p:graphicFrame>
        <p:nvGraphicFramePr>
          <p:cNvPr id="5" name="Group 50">
            <a:extLst>
              <a:ext uri="{FF2B5EF4-FFF2-40B4-BE49-F238E27FC236}">
                <a16:creationId xmlns:a16="http://schemas.microsoft.com/office/drawing/2014/main" id="{C2013C43-79AC-40D4-B776-657CBE8E0FAC}"/>
              </a:ext>
            </a:extLst>
          </p:cNvPr>
          <p:cNvGraphicFramePr>
            <a:graphicFrameLocks noGrp="1"/>
          </p:cNvGraphicFramePr>
          <p:nvPr/>
        </p:nvGraphicFramePr>
        <p:xfrm>
          <a:off x="5688013" y="369888"/>
          <a:ext cx="2984500" cy="3055938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Shape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Min at </a:t>
                      </a:r>
                      <a:r>
                        <a:rPr kumimoji="0" lang="en-GB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= 8</a:t>
                      </a:r>
                      <a:endParaRPr kumimoji="0" lang="en-GB" alt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700" name="Object 1"/>
          <p:cNvGraphicFramePr>
            <a:graphicFrameLocks noChangeAspect="1"/>
          </p:cNvGraphicFramePr>
          <p:nvPr/>
        </p:nvGraphicFramePr>
        <p:xfrm>
          <a:off x="534988" y="30163"/>
          <a:ext cx="3181350" cy="667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3" name="Equation" r:id="rId3" imgW="1549080" imgH="3251160" progId="Equation.DSMT4">
                  <p:embed/>
                </p:oleObj>
              </mc:Choice>
              <mc:Fallback>
                <p:oleObj name="Equation" r:id="rId3" imgW="1549080" imgH="3251160" progId="Equation.DSMT4">
                  <p:embed/>
                  <p:pic>
                    <p:nvPicPr>
                      <p:cNvPr id="2870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30163"/>
                        <a:ext cx="3181350" cy="667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1" name="Object 1"/>
          <p:cNvGraphicFramePr>
            <a:graphicFrameLocks noChangeAspect="1"/>
          </p:cNvGraphicFramePr>
          <p:nvPr/>
        </p:nvGraphicFramePr>
        <p:xfrm>
          <a:off x="5864225" y="1208088"/>
          <a:ext cx="3794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4" name="Equation" r:id="rId5" imgW="241200" imgH="393480" progId="Equation.DSMT4">
                  <p:embed/>
                </p:oleObj>
              </mc:Choice>
              <mc:Fallback>
                <p:oleObj name="Equation" r:id="rId5" imgW="241200" imgH="393480" progId="Equation.DSMT4">
                  <p:embed/>
                  <p:pic>
                    <p:nvPicPr>
                      <p:cNvPr id="2870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1208088"/>
                        <a:ext cx="3794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2" name="Line 51"/>
          <p:cNvSpPr>
            <a:spLocks noChangeShapeType="1"/>
          </p:cNvSpPr>
          <p:nvPr/>
        </p:nvSpPr>
        <p:spPr bwMode="auto">
          <a:xfrm flipV="1">
            <a:off x="8048625" y="2057400"/>
            <a:ext cx="442913" cy="430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03" name="Line 52"/>
          <p:cNvSpPr>
            <a:spLocks noChangeShapeType="1"/>
          </p:cNvSpPr>
          <p:nvPr/>
        </p:nvSpPr>
        <p:spPr bwMode="auto">
          <a:xfrm>
            <a:off x="7242175" y="2474913"/>
            <a:ext cx="56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04" name="Line 53"/>
          <p:cNvSpPr>
            <a:spLocks noChangeShapeType="1"/>
          </p:cNvSpPr>
          <p:nvPr/>
        </p:nvSpPr>
        <p:spPr bwMode="auto">
          <a:xfrm>
            <a:off x="6592888" y="2058988"/>
            <a:ext cx="44450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05" name="TextBox 1"/>
          <p:cNvSpPr txBox="1">
            <a:spLocks noChangeArrowheads="1"/>
          </p:cNvSpPr>
          <p:nvPr/>
        </p:nvSpPr>
        <p:spPr bwMode="auto">
          <a:xfrm>
            <a:off x="1762125" y="5689600"/>
            <a:ext cx="2879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/>
              <a:t>–8 would produce a negative value for </a:t>
            </a:r>
            <a:r>
              <a:rPr lang="en-GB" altLang="en-US" sz="1600" i="1"/>
              <a:t>P</a:t>
            </a:r>
            <a:r>
              <a:rPr lang="en-GB" altLang="en-US" sz="1600"/>
              <a:t>. Therefore, disregard.</a:t>
            </a:r>
          </a:p>
        </p:txBody>
      </p:sp>
      <p:graphicFrame>
        <p:nvGraphicFramePr>
          <p:cNvPr id="28706" name="Object 1"/>
          <p:cNvGraphicFramePr>
            <a:graphicFrameLocks noChangeAspect="1"/>
          </p:cNvGraphicFramePr>
          <p:nvPr/>
        </p:nvGraphicFramePr>
        <p:xfrm>
          <a:off x="5972175" y="4057650"/>
          <a:ext cx="2540000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5" name="Equation" r:id="rId7" imgW="1054080" imgH="876240" progId="Equation.DSMT4">
                  <p:embed/>
                </p:oleObj>
              </mc:Choice>
              <mc:Fallback>
                <p:oleObj name="Equation" r:id="rId7" imgW="1054080" imgH="876240" progId="Equation.DSMT4">
                  <p:embed/>
                  <p:pic>
                    <p:nvPicPr>
                      <p:cNvPr id="2870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4057650"/>
                        <a:ext cx="2540000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37381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034766047"/>
      </p:ext>
    </p:extLst>
  </p:cSld>
  <p:clrMapOvr>
    <a:masterClrMapping/>
  </p:clrMapOvr>
  <p:transition advClick="0"/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0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60499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359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1" b="28877"/>
          <a:stretch>
            <a:fillRect/>
          </a:stretch>
        </p:blipFill>
        <p:spPr bwMode="auto">
          <a:xfrm>
            <a:off x="0" y="0"/>
            <a:ext cx="9118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Q10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graphicFrame>
        <p:nvGraphicFramePr>
          <p:cNvPr id="29699" name="Object 1"/>
          <p:cNvGraphicFramePr>
            <a:graphicFrameLocks noChangeAspect="1"/>
          </p:cNvGraphicFramePr>
          <p:nvPr/>
        </p:nvGraphicFramePr>
        <p:xfrm>
          <a:off x="0" y="369888"/>
          <a:ext cx="6011863" cy="451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4" name="Equation" r:id="rId3" imgW="2349360" imgH="1765080" progId="Equation.DSMT4">
                  <p:embed/>
                </p:oleObj>
              </mc:Choice>
              <mc:Fallback>
                <p:oleObj name="Equation" r:id="rId3" imgW="2349360" imgH="1765080" progId="Equation.DSMT4">
                  <p:embed/>
                  <p:pic>
                    <p:nvPicPr>
                      <p:cNvPr id="2969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9888"/>
                        <a:ext cx="6011863" cy="451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314575"/>
            <a:ext cx="5281613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8429625" y="3352800"/>
            <a:ext cx="514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4103688" y="3338513"/>
            <a:ext cx="43815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9703" name="Object 1"/>
          <p:cNvGraphicFramePr>
            <a:graphicFrameLocks noChangeAspect="1"/>
          </p:cNvGraphicFramePr>
          <p:nvPr/>
        </p:nvGraphicFramePr>
        <p:xfrm>
          <a:off x="5343525" y="5537200"/>
          <a:ext cx="22764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5" name="Equation" r:id="rId6" imgW="888840" imgH="241200" progId="Equation.DSMT4">
                  <p:embed/>
                </p:oleObj>
              </mc:Choice>
              <mc:Fallback>
                <p:oleObj name="Equation" r:id="rId6" imgW="888840" imgH="241200" progId="Equation.DSMT4">
                  <p:embed/>
                  <p:pic>
                    <p:nvPicPr>
                      <p:cNvPr id="2970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25" y="5537200"/>
                        <a:ext cx="227647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272337" y="6292849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573835850"/>
      </p:ext>
    </p:extLst>
  </p:cSld>
  <p:clrMapOvr>
    <a:masterClrMapping/>
  </p:clrMapOvr>
  <p:transition advClick="0"/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27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71180"/>
      </p:ext>
    </p:extLst>
  </p:cSld>
  <p:clrMapOvr>
    <a:masterClrMapping/>
  </p:clrMapOvr>
  <p:transition advClick="0"/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Q11a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graphicFrame>
        <p:nvGraphicFramePr>
          <p:cNvPr id="30723" name="Object 1"/>
          <p:cNvGraphicFramePr>
            <a:graphicFrameLocks noChangeAspect="1"/>
          </p:cNvGraphicFramePr>
          <p:nvPr/>
        </p:nvGraphicFramePr>
        <p:xfrm>
          <a:off x="1057275" y="0"/>
          <a:ext cx="30972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5" name="Equation" r:id="rId3" imgW="1701720" imgH="3835080" progId="Equation.DSMT4">
                  <p:embed/>
                </p:oleObj>
              </mc:Choice>
              <mc:Fallback>
                <p:oleObj name="Equation" r:id="rId3" imgW="1701720" imgH="3835080" progId="Equation.DSMT4">
                  <p:embed/>
                  <p:pic>
                    <p:nvPicPr>
                      <p:cNvPr id="3072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0"/>
                        <a:ext cx="30972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0" y="481965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Q11b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968997031"/>
      </p:ext>
    </p:extLst>
  </p:cSld>
  <p:clrMapOvr>
    <a:masterClrMapping/>
  </p:clrMapOvr>
  <p:transition advClick="0"/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280974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24320"/>
      </p:ext>
    </p:extLst>
  </p:cSld>
  <p:clrMapOvr>
    <a:masterClrMapping/>
  </p:clrMapOvr>
  <p:transition advClick="0"/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Q12a(i)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642938"/>
            <a:ext cx="1057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Q12a(ii)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0" y="360045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Q12b(i)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graphicFrame>
        <p:nvGraphicFramePr>
          <p:cNvPr id="31749" name="Object 1"/>
          <p:cNvGraphicFramePr>
            <a:graphicFrameLocks noChangeAspect="1"/>
          </p:cNvGraphicFramePr>
          <p:nvPr/>
        </p:nvGraphicFramePr>
        <p:xfrm>
          <a:off x="1057275" y="0"/>
          <a:ext cx="5905500" cy="686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7" name="Equation" r:id="rId3" imgW="2514600" imgH="2971800" progId="Equation.DSMT4">
                  <p:embed/>
                </p:oleObj>
              </mc:Choice>
              <mc:Fallback>
                <p:oleObj name="Equation" r:id="rId3" imgW="2514600" imgH="2971800" progId="Equation.DSMT4">
                  <p:embed/>
                  <p:pic>
                    <p:nvPicPr>
                      <p:cNvPr id="3174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0"/>
                        <a:ext cx="5905500" cy="686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0" name="Group 19"/>
          <p:cNvGrpSpPr>
            <a:grpSpLocks/>
          </p:cNvGrpSpPr>
          <p:nvPr/>
        </p:nvGrpSpPr>
        <p:grpSpPr bwMode="auto">
          <a:xfrm>
            <a:off x="1722438" y="4821238"/>
            <a:ext cx="4000500" cy="1001712"/>
            <a:chOff x="2051050" y="4903788"/>
            <a:chExt cx="3999498" cy="100061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262134" y="5404888"/>
              <a:ext cx="360113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752" name="Object 1"/>
            <p:cNvGraphicFramePr>
              <a:graphicFrameLocks noChangeAspect="1"/>
            </p:cNvGraphicFramePr>
            <p:nvPr/>
          </p:nvGraphicFramePr>
          <p:xfrm>
            <a:off x="2051050" y="4903788"/>
            <a:ext cx="423863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08" name="Equation" r:id="rId5" imgW="190440" imgH="228600" progId="Equation.DSMT4">
                    <p:embed/>
                  </p:oleObj>
                </mc:Choice>
                <mc:Fallback>
                  <p:oleObj name="Equation" r:id="rId5" imgW="190440" imgH="228600" progId="Equation.DSMT4">
                    <p:embed/>
                    <p:pic>
                      <p:nvPicPr>
                        <p:cNvPr id="3175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050" y="4903788"/>
                          <a:ext cx="423863" cy="500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3" name="Object 1"/>
            <p:cNvGraphicFramePr>
              <a:graphicFrameLocks noChangeAspect="1"/>
            </p:cNvGraphicFramePr>
            <p:nvPr/>
          </p:nvGraphicFramePr>
          <p:xfrm>
            <a:off x="5655260" y="4904275"/>
            <a:ext cx="395288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09"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3175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5260" y="4904275"/>
                          <a:ext cx="395288" cy="500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4" name="Object 1"/>
            <p:cNvGraphicFramePr>
              <a:graphicFrameLocks noChangeAspect="1"/>
            </p:cNvGraphicFramePr>
            <p:nvPr/>
          </p:nvGraphicFramePr>
          <p:xfrm>
            <a:off x="4259263" y="4973638"/>
            <a:ext cx="339725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10" name="Equation" r:id="rId9" imgW="152280" imgH="164880" progId="Equation.DSMT4">
                    <p:embed/>
                  </p:oleObj>
                </mc:Choice>
                <mc:Fallback>
                  <p:oleObj name="Equation" r:id="rId9" imgW="152280" imgH="164880" progId="Equation.DSMT4">
                    <p:embed/>
                    <p:pic>
                      <p:nvPicPr>
                        <p:cNvPr id="31754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9263" y="4973638"/>
                          <a:ext cx="339725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Arrow Connector 15"/>
            <p:cNvCxnSpPr/>
            <p:nvPr/>
          </p:nvCxnSpPr>
          <p:spPr>
            <a:xfrm flipV="1">
              <a:off x="2262134" y="5509548"/>
              <a:ext cx="36011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756" name="Object 1"/>
            <p:cNvGraphicFramePr>
              <a:graphicFrameLocks noChangeAspect="1"/>
            </p:cNvGraphicFramePr>
            <p:nvPr/>
          </p:nvGraphicFramePr>
          <p:xfrm>
            <a:off x="3836333" y="5517052"/>
            <a:ext cx="452438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11" name="Equation" r:id="rId11" imgW="203040" imgH="177480" progId="Equation.DSMT4">
                    <p:embed/>
                  </p:oleObj>
                </mc:Choice>
                <mc:Fallback>
                  <p:oleObj name="Equation" r:id="rId11" imgW="203040" imgH="177480" progId="Equation.DSMT4">
                    <p:embed/>
                    <p:pic>
                      <p:nvPicPr>
                        <p:cNvPr id="31756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6333" y="5517052"/>
                          <a:ext cx="452438" cy="387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7" name="Object 1"/>
            <p:cNvGraphicFramePr>
              <a:graphicFrameLocks noChangeAspect="1"/>
            </p:cNvGraphicFramePr>
            <p:nvPr/>
          </p:nvGraphicFramePr>
          <p:xfrm>
            <a:off x="3209925" y="5000625"/>
            <a:ext cx="395288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12" name="Equation" r:id="rId13" imgW="177480" imgH="177480" progId="Equation.DSMT4">
                    <p:embed/>
                  </p:oleObj>
                </mc:Choice>
                <mc:Fallback>
                  <p:oleObj name="Equation" r:id="rId13" imgW="177480" imgH="177480" progId="Equation.DSMT4">
                    <p:embed/>
                    <p:pic>
                      <p:nvPicPr>
                        <p:cNvPr id="31757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9925" y="5000625"/>
                          <a:ext cx="395288" cy="387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8" name="Object 1"/>
            <p:cNvGraphicFramePr>
              <a:graphicFrameLocks noChangeAspect="1"/>
            </p:cNvGraphicFramePr>
            <p:nvPr/>
          </p:nvGraphicFramePr>
          <p:xfrm>
            <a:off x="4805363" y="4987925"/>
            <a:ext cx="395287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13" name="Equation" r:id="rId15" imgW="177480" imgH="177480" progId="Equation.DSMT4">
                    <p:embed/>
                  </p:oleObj>
                </mc:Choice>
                <mc:Fallback>
                  <p:oleObj name="Equation" r:id="rId15" imgW="177480" imgH="177480" progId="Equation.DSMT4">
                    <p:embed/>
                    <p:pic>
                      <p:nvPicPr>
                        <p:cNvPr id="3175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5363" y="4987925"/>
                          <a:ext cx="395287" cy="387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 Box 2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17" name="Text Box 3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More 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79910"/>
      </p:ext>
    </p:extLst>
  </p:cSld>
  <p:clrMapOvr>
    <a:masterClrMapping/>
  </p:clrMapOvr>
  <p:transition advClick="0"/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478155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Q12c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0" y="31750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Q12b(ii)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graphicFrame>
        <p:nvGraphicFramePr>
          <p:cNvPr id="32772" name="Object 1"/>
          <p:cNvGraphicFramePr>
            <a:graphicFrameLocks noChangeAspect="1"/>
          </p:cNvGraphicFramePr>
          <p:nvPr/>
        </p:nvGraphicFramePr>
        <p:xfrm>
          <a:off x="1487488" y="112713"/>
          <a:ext cx="5707062" cy="658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3" name="Equation" r:id="rId3" imgW="2412720" imgH="2831760" progId="Equation.DSMT4">
                  <p:embed/>
                </p:oleObj>
              </mc:Choice>
              <mc:Fallback>
                <p:oleObj name="Equation" r:id="rId3" imgW="2412720" imgH="2831760" progId="Equation.DSMT4">
                  <p:embed/>
                  <p:pic>
                    <p:nvPicPr>
                      <p:cNvPr id="3277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112713"/>
                        <a:ext cx="5707062" cy="658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399358290"/>
      </p:ext>
    </p:extLst>
  </p:cSld>
  <p:clrMapOvr>
    <a:masterClrMapping/>
  </p:clrMapOvr>
  <p:transition advClick="0"/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676A6-10FB-4A9B-9AC5-B00BA821C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2"/>
            <a:ext cx="9144000" cy="9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11129"/>
      </p:ext>
    </p:extLst>
  </p:cSld>
  <p:clrMapOvr>
    <a:masterClrMapping/>
  </p:clrMapOvr>
  <p:transition advClick="0"/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FCE3EC54-B481-453E-A761-896E8111E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</a:t>
            </a:r>
          </a:p>
        </p:txBody>
      </p:sp>
      <p:graphicFrame>
        <p:nvGraphicFramePr>
          <p:cNvPr id="2051" name="Object 1">
            <a:extLst>
              <a:ext uri="{FF2B5EF4-FFF2-40B4-BE49-F238E27FC236}">
                <a16:creationId xmlns:a16="http://schemas.microsoft.com/office/drawing/2014/main" id="{FAFA56BF-6C71-4664-9220-AD592082BE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1700" y="182563"/>
          <a:ext cx="6307138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7" name="Equation" r:id="rId3" imgW="1866900" imgH="1320800" progId="Equation.DSMT4">
                  <p:embed/>
                </p:oleObj>
              </mc:Choice>
              <mc:Fallback>
                <p:oleObj name="Equation" r:id="rId3" imgW="1866900" imgH="1320800" progId="Equation.DSMT4">
                  <p:embed/>
                  <p:pic>
                    <p:nvPicPr>
                      <p:cNvPr id="2051" name="Object 1">
                        <a:extLst>
                          <a:ext uri="{FF2B5EF4-FFF2-40B4-BE49-F238E27FC236}">
                            <a16:creationId xmlns:a16="http://schemas.microsoft.com/office/drawing/2014/main" id="{FAFA56BF-6C71-4664-9220-AD592082BE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82563"/>
                        <a:ext cx="6307138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68B048D2-56AD-4AE1-8C08-E1E4A3017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A8188B-449B-455E-A710-44896AD14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2"/>
            <a:ext cx="9144000" cy="9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19028"/>
      </p:ext>
    </p:extLst>
  </p:cSld>
  <p:clrMapOvr>
    <a:masterClrMapping/>
  </p:clrMapOvr>
  <p:transition advClick="0"/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A50A15A4-3333-4000-B14E-3F859197C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Q2</a:t>
            </a:r>
          </a:p>
        </p:txBody>
      </p:sp>
      <p:graphicFrame>
        <p:nvGraphicFramePr>
          <p:cNvPr id="3075" name="Object 1">
            <a:extLst>
              <a:ext uri="{FF2B5EF4-FFF2-40B4-BE49-F238E27FC236}">
                <a16:creationId xmlns:a16="http://schemas.microsoft.com/office/drawing/2014/main" id="{66BB0176-0996-403C-8BA4-35A811B621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85738"/>
          <a:ext cx="6191250" cy="613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1" name="Equation" r:id="rId3" imgW="1765300" imgH="1752600" progId="Equation.DSMT4">
                  <p:embed/>
                </p:oleObj>
              </mc:Choice>
              <mc:Fallback>
                <p:oleObj name="Equation" r:id="rId3" imgW="1765300" imgH="1752600" progId="Equation.DSMT4">
                  <p:embed/>
                  <p:pic>
                    <p:nvPicPr>
                      <p:cNvPr id="3075" name="Object 1">
                        <a:extLst>
                          <a:ext uri="{FF2B5EF4-FFF2-40B4-BE49-F238E27FC236}">
                            <a16:creationId xmlns:a16="http://schemas.microsoft.com/office/drawing/2014/main" id="{66BB0176-0996-403C-8BA4-35A811B62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5738"/>
                        <a:ext cx="6191250" cy="613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1E8B6BE0-BF45-435F-B458-35D662E81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Text Box 4"/>
          <p:cNvSpPr txBox="1">
            <a:spLocks noChangeArrowheads="1"/>
          </p:cNvSpPr>
          <p:nvPr/>
        </p:nvSpPr>
        <p:spPr bwMode="auto">
          <a:xfrm>
            <a:off x="1588" y="-9525"/>
            <a:ext cx="8921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Q10a</a:t>
            </a:r>
          </a:p>
        </p:txBody>
      </p:sp>
      <p:sp>
        <p:nvSpPr>
          <p:cNvPr id="936963" name="AutoShape 7"/>
          <p:cNvSpPr>
            <a:spLocks noChangeArrowheads="1"/>
          </p:cNvSpPr>
          <p:nvPr/>
        </p:nvSpPr>
        <p:spPr bwMode="auto">
          <a:xfrm rot="-5400000">
            <a:off x="710406" y="-230981"/>
            <a:ext cx="1747838" cy="2381250"/>
          </a:xfrm>
          <a:prstGeom prst="rtTriangl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936964" name="Text Box 8"/>
          <p:cNvSpPr txBox="1">
            <a:spLocks noChangeArrowheads="1"/>
          </p:cNvSpPr>
          <p:nvPr/>
        </p:nvSpPr>
        <p:spPr bwMode="auto">
          <a:xfrm>
            <a:off x="711200" y="1387475"/>
            <a:ext cx="5461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i="1">
                <a:latin typeface="Times New Roman" panose="02020603050405020304" pitchFamily="18" charset="0"/>
              </a:rPr>
              <a:t>2x</a:t>
            </a:r>
          </a:p>
        </p:txBody>
      </p:sp>
      <p:sp>
        <p:nvSpPr>
          <p:cNvPr id="936965" name="Text Box 9"/>
          <p:cNvSpPr txBox="1">
            <a:spLocks noChangeArrowheads="1"/>
          </p:cNvSpPr>
          <p:nvPr/>
        </p:nvSpPr>
        <p:spPr bwMode="auto">
          <a:xfrm>
            <a:off x="1431925" y="1714500"/>
            <a:ext cx="471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36966" name="Text Box 10"/>
          <p:cNvSpPr txBox="1">
            <a:spLocks noChangeArrowheads="1"/>
          </p:cNvSpPr>
          <p:nvPr/>
        </p:nvSpPr>
        <p:spPr bwMode="auto">
          <a:xfrm>
            <a:off x="2740025" y="665163"/>
            <a:ext cx="471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36967" name="Rectangle 11"/>
          <p:cNvSpPr>
            <a:spLocks noChangeArrowheads="1"/>
          </p:cNvSpPr>
          <p:nvPr/>
        </p:nvSpPr>
        <p:spPr bwMode="auto">
          <a:xfrm>
            <a:off x="2409825" y="1468438"/>
            <a:ext cx="360363" cy="3603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graphicFrame>
        <p:nvGraphicFramePr>
          <p:cNvPr id="936968" name="Object 12"/>
          <p:cNvGraphicFramePr>
            <a:graphicFrameLocks noChangeAspect="1"/>
          </p:cNvGraphicFramePr>
          <p:nvPr/>
        </p:nvGraphicFramePr>
        <p:xfrm>
          <a:off x="1311275" y="603250"/>
          <a:ext cx="3238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114102" imgH="177492" progId="Equation.3">
                  <p:embed/>
                </p:oleObj>
              </mc:Choice>
              <mc:Fallback>
                <p:oleObj name="Equation" r:id="rId3" imgW="114102" imgH="177492" progId="Equation.3">
                  <p:embed/>
                  <p:pic>
                    <p:nvPicPr>
                      <p:cNvPr id="9369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603250"/>
                        <a:ext cx="3238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6969" name="Object 1"/>
          <p:cNvGraphicFramePr>
            <a:graphicFrameLocks noChangeAspect="1"/>
          </p:cNvGraphicFramePr>
          <p:nvPr/>
        </p:nvGraphicFramePr>
        <p:xfrm>
          <a:off x="3382963" y="173038"/>
          <a:ext cx="5159375" cy="594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5" imgW="2159000" imgH="2489200" progId="Equation.DSMT4">
                  <p:embed/>
                </p:oleObj>
              </mc:Choice>
              <mc:Fallback>
                <p:oleObj name="Equation" r:id="rId5" imgW="2159000" imgH="2489200" progId="Equation.DSMT4">
                  <p:embed/>
                  <p:pic>
                    <p:nvPicPr>
                      <p:cNvPr id="9369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173038"/>
                        <a:ext cx="5159375" cy="594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6970" name="Text Box 4"/>
          <p:cNvSpPr txBox="1">
            <a:spLocks noChangeArrowheads="1"/>
          </p:cNvSpPr>
          <p:nvPr/>
        </p:nvSpPr>
        <p:spPr bwMode="auto">
          <a:xfrm>
            <a:off x="1588" y="2049463"/>
            <a:ext cx="892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Q10b</a:t>
            </a:r>
          </a:p>
        </p:txBody>
      </p:sp>
      <p:sp>
        <p:nvSpPr>
          <p:cNvPr id="12" name="Text Box 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7AA0A-70EB-4DE6-8A7D-B564E399B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2"/>
            <a:ext cx="9144000" cy="16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59310"/>
      </p:ext>
    </p:extLst>
  </p:cSld>
  <p:clrMapOvr>
    <a:masterClrMapping/>
  </p:clrMapOvr>
  <p:transition advClick="0"/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5A462B60-677A-49D6-9DA9-BA4BC7B6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Q3</a:t>
            </a:r>
          </a:p>
        </p:txBody>
      </p:sp>
      <p:graphicFrame>
        <p:nvGraphicFramePr>
          <p:cNvPr id="4099" name="Object 67">
            <a:extLst>
              <a:ext uri="{FF2B5EF4-FFF2-40B4-BE49-F238E27FC236}">
                <a16:creationId xmlns:a16="http://schemas.microsoft.com/office/drawing/2014/main" id="{4E6CD30D-ED1A-4347-9CFC-9BE2ECA264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182563"/>
          <a:ext cx="8224838" cy="592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5" name="Equation" r:id="rId3" imgW="2997200" imgH="2159000" progId="Equation.DSMT4">
                  <p:embed/>
                </p:oleObj>
              </mc:Choice>
              <mc:Fallback>
                <p:oleObj name="Equation" r:id="rId3" imgW="2997200" imgH="2159000" progId="Equation.DSMT4">
                  <p:embed/>
                  <p:pic>
                    <p:nvPicPr>
                      <p:cNvPr id="4099" name="Object 67">
                        <a:extLst>
                          <a:ext uri="{FF2B5EF4-FFF2-40B4-BE49-F238E27FC236}">
                            <a16:creationId xmlns:a16="http://schemas.microsoft.com/office/drawing/2014/main" id="{4E6CD30D-ED1A-4347-9CFC-9BE2ECA264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82563"/>
                        <a:ext cx="8224838" cy="592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5197C7CE-C8D9-4B71-9693-A1AD7FB24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AE051A-01AD-4809-B042-766E7F84B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2"/>
            <a:ext cx="9144000" cy="25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96811"/>
      </p:ext>
    </p:extLst>
  </p:cSld>
  <p:clrMapOvr>
    <a:masterClrMapping/>
  </p:clrMapOvr>
  <p:transition advClick="0"/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4">
            <a:extLst>
              <a:ext uri="{FF2B5EF4-FFF2-40B4-BE49-F238E27FC236}">
                <a16:creationId xmlns:a16="http://schemas.microsoft.com/office/drawing/2014/main" id="{40DD64B2-F97B-416D-8918-206F2014A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Q4a)</a:t>
            </a:r>
          </a:p>
        </p:txBody>
      </p:sp>
      <p:graphicFrame>
        <p:nvGraphicFramePr>
          <p:cNvPr id="5123" name="Object 4">
            <a:extLst>
              <a:ext uri="{FF2B5EF4-FFF2-40B4-BE49-F238E27FC236}">
                <a16:creationId xmlns:a16="http://schemas.microsoft.com/office/drawing/2014/main" id="{E8D33BA0-E4D6-49F2-BBB7-91FD22F92F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450" y="182563"/>
          <a:ext cx="5356225" cy="647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2" name="Equation" r:id="rId3" imgW="2247900" imgH="2717800" progId="Equation.DSMT4">
                  <p:embed/>
                </p:oleObj>
              </mc:Choice>
              <mc:Fallback>
                <p:oleObj name="Equation" r:id="rId3" imgW="2247900" imgH="2717800" progId="Equation.DSMT4">
                  <p:embed/>
                  <p:pic>
                    <p:nvPicPr>
                      <p:cNvPr id="5123" name="Object 4">
                        <a:extLst>
                          <a:ext uri="{FF2B5EF4-FFF2-40B4-BE49-F238E27FC236}">
                            <a16:creationId xmlns:a16="http://schemas.microsoft.com/office/drawing/2014/main" id="{E8D33BA0-E4D6-49F2-BBB7-91FD22F92F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82563"/>
                        <a:ext cx="5356225" cy="647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>
            <a:extLst>
              <a:ext uri="{FF2B5EF4-FFF2-40B4-BE49-F238E27FC236}">
                <a16:creationId xmlns:a16="http://schemas.microsoft.com/office/drawing/2014/main" id="{97267FAC-24FC-4A8D-9633-7C5A925416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088" y="1473200"/>
          <a:ext cx="1960562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3" name="Equation" r:id="rId5" imgW="774364" imgH="1091726" progId="Equation.DSMT4">
                  <p:embed/>
                </p:oleObj>
              </mc:Choice>
              <mc:Fallback>
                <p:oleObj name="Equation" r:id="rId5" imgW="774364" imgH="1091726" progId="Equation.DSMT4">
                  <p:embed/>
                  <p:pic>
                    <p:nvPicPr>
                      <p:cNvPr id="5124" name="Object 4">
                        <a:extLst>
                          <a:ext uri="{FF2B5EF4-FFF2-40B4-BE49-F238E27FC236}">
                            <a16:creationId xmlns:a16="http://schemas.microsoft.com/office/drawing/2014/main" id="{97267FAC-24FC-4A8D-9633-7C5A925416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1473200"/>
                        <a:ext cx="1960562" cy="275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4">
            <a:extLst>
              <a:ext uri="{FF2B5EF4-FFF2-40B4-BE49-F238E27FC236}">
                <a16:creationId xmlns:a16="http://schemas.microsoft.com/office/drawing/2014/main" id="{CA8ACAE2-B61A-400D-B36C-F6F9E4AF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22788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Q4b)</a:t>
            </a:r>
          </a:p>
        </p:txBody>
      </p:sp>
      <p:sp>
        <p:nvSpPr>
          <p:cNvPr id="6" name="Text Box 2">
            <a:hlinkClick r:id="rId7" action="ppaction://hlinksldjump"/>
            <a:extLst>
              <a:ext uri="{FF2B5EF4-FFF2-40B4-BE49-F238E27FC236}">
                <a16:creationId xmlns:a16="http://schemas.microsoft.com/office/drawing/2014/main" id="{635A7FB2-1CC3-4212-94AB-46F1F0757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C97AF5-9E09-4987-B165-DD78D3748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2"/>
            <a:ext cx="9144000" cy="9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27300"/>
      </p:ext>
    </p:extLst>
  </p:cSld>
  <p:clrMapOvr>
    <a:masterClrMapping/>
  </p:clrMapOvr>
  <p:transition advClick="0"/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619BE708-2C48-4261-8F0A-EB124F204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Q5a</a:t>
            </a:r>
          </a:p>
        </p:txBody>
      </p:sp>
      <p:sp>
        <p:nvSpPr>
          <p:cNvPr id="6147" name="Text Box 4">
            <a:extLst>
              <a:ext uri="{FF2B5EF4-FFF2-40B4-BE49-F238E27FC236}">
                <a16:creationId xmlns:a16="http://schemas.microsoft.com/office/drawing/2014/main" id="{14B9ED85-6C2C-49A1-AC81-0B973E345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62338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Q5b</a:t>
            </a:r>
          </a:p>
        </p:txBody>
      </p:sp>
      <p:graphicFrame>
        <p:nvGraphicFramePr>
          <p:cNvPr id="6148" name="Object 1">
            <a:extLst>
              <a:ext uri="{FF2B5EF4-FFF2-40B4-BE49-F238E27FC236}">
                <a16:creationId xmlns:a16="http://schemas.microsoft.com/office/drawing/2014/main" id="{EA4F222C-0557-49CD-B0B5-4316A6884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8863" y="3644900"/>
          <a:ext cx="482282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6" name="Equation" r:id="rId3" imgW="2032000" imgH="939800" progId="Equation.DSMT4">
                  <p:embed/>
                </p:oleObj>
              </mc:Choice>
              <mc:Fallback>
                <p:oleObj name="Equation" r:id="rId3" imgW="2032000" imgH="939800" progId="Equation.DSMT4">
                  <p:embed/>
                  <p:pic>
                    <p:nvPicPr>
                      <p:cNvPr id="6148" name="Object 1">
                        <a:extLst>
                          <a:ext uri="{FF2B5EF4-FFF2-40B4-BE49-F238E27FC236}">
                            <a16:creationId xmlns:a16="http://schemas.microsoft.com/office/drawing/2014/main" id="{EA4F222C-0557-49CD-B0B5-4316A6884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3644900"/>
                        <a:ext cx="482282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">
            <a:extLst>
              <a:ext uri="{FF2B5EF4-FFF2-40B4-BE49-F238E27FC236}">
                <a16:creationId xmlns:a16="http://schemas.microsoft.com/office/drawing/2014/main" id="{1E09D734-F372-44FB-BAFA-ACB1DA8AB1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913" y="182563"/>
          <a:ext cx="835342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7" name="Equation" r:id="rId5" imgW="4241800" imgH="1320800" progId="Equation.DSMT4">
                  <p:embed/>
                </p:oleObj>
              </mc:Choice>
              <mc:Fallback>
                <p:oleObj name="Equation" r:id="rId5" imgW="4241800" imgH="1320800" progId="Equation.DSMT4">
                  <p:embed/>
                  <p:pic>
                    <p:nvPicPr>
                      <p:cNvPr id="6149" name="Object 1">
                        <a:extLst>
                          <a:ext uri="{FF2B5EF4-FFF2-40B4-BE49-F238E27FC236}">
                            <a16:creationId xmlns:a16="http://schemas.microsoft.com/office/drawing/2014/main" id="{1E09D734-F372-44FB-BAFA-ACB1DA8AB1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182563"/>
                        <a:ext cx="8353425" cy="260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>
            <a:hlinkClick r:id="rId7" action="ppaction://hlinksldjump"/>
            <a:extLst>
              <a:ext uri="{FF2B5EF4-FFF2-40B4-BE49-F238E27FC236}">
                <a16:creationId xmlns:a16="http://schemas.microsoft.com/office/drawing/2014/main" id="{D649B2EA-5845-442D-9FB8-2B00DF081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E1F2BA-3F3B-4BEA-B40E-4D79F88A7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491"/>
            <a:ext cx="9144000" cy="10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03507"/>
      </p:ext>
    </p:extLst>
  </p:cSld>
  <p:clrMapOvr>
    <a:masterClrMapping/>
  </p:clrMapOvr>
  <p:transition advClick="0"/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1FE0AD5C-CC0C-4720-A847-9DEE5F69D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Q6</a:t>
            </a:r>
          </a:p>
        </p:txBody>
      </p:sp>
      <p:graphicFrame>
        <p:nvGraphicFramePr>
          <p:cNvPr id="7171" name="Object 1">
            <a:extLst>
              <a:ext uri="{FF2B5EF4-FFF2-40B4-BE49-F238E27FC236}">
                <a16:creationId xmlns:a16="http://schemas.microsoft.com/office/drawing/2014/main" id="{45390B86-A9E7-495A-BBC4-11B5F3B00A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3750" y="179388"/>
          <a:ext cx="5643563" cy="635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7" name="Equation" r:id="rId3" imgW="1511300" imgH="1701800" progId="Equation.DSMT4">
                  <p:embed/>
                </p:oleObj>
              </mc:Choice>
              <mc:Fallback>
                <p:oleObj name="Equation" r:id="rId3" imgW="1511300" imgH="1701800" progId="Equation.DSMT4">
                  <p:embed/>
                  <p:pic>
                    <p:nvPicPr>
                      <p:cNvPr id="7171" name="Object 1">
                        <a:extLst>
                          <a:ext uri="{FF2B5EF4-FFF2-40B4-BE49-F238E27FC236}">
                            <a16:creationId xmlns:a16="http://schemas.microsoft.com/office/drawing/2014/main" id="{45390B86-A9E7-495A-BBC4-11B5F3B00A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179388"/>
                        <a:ext cx="5643563" cy="635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357D4070-5011-46F3-B8E2-DF97A638A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264725-56B3-4092-94B8-D3C03FA9F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4842"/>
            <a:ext cx="9144000" cy="8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40951"/>
      </p:ext>
    </p:extLst>
  </p:cSld>
  <p:clrMapOvr>
    <a:masterClrMapping/>
  </p:clrMapOvr>
  <p:transition advClick="0"/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8DDAE6C3-D52F-4F6C-97DE-8A5A9A55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318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</a:t>
            </a:r>
          </a:p>
        </p:txBody>
      </p:sp>
      <p:graphicFrame>
        <p:nvGraphicFramePr>
          <p:cNvPr id="8195" name="Object 1">
            <a:extLst>
              <a:ext uri="{FF2B5EF4-FFF2-40B4-BE49-F238E27FC236}">
                <a16:creationId xmlns:a16="http://schemas.microsoft.com/office/drawing/2014/main" id="{70AE27A3-9589-4F9B-AA7C-1F9F564892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838" y="185738"/>
          <a:ext cx="7102475" cy="50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1" name="Equation" r:id="rId3" imgW="2095500" imgH="1498600" progId="Equation.DSMT4">
                  <p:embed/>
                </p:oleObj>
              </mc:Choice>
              <mc:Fallback>
                <p:oleObj name="Equation" r:id="rId3" imgW="2095500" imgH="1498600" progId="Equation.DSMT4">
                  <p:embed/>
                  <p:pic>
                    <p:nvPicPr>
                      <p:cNvPr id="8195" name="Object 1">
                        <a:extLst>
                          <a:ext uri="{FF2B5EF4-FFF2-40B4-BE49-F238E27FC236}">
                            <a16:creationId xmlns:a16="http://schemas.microsoft.com/office/drawing/2014/main" id="{70AE27A3-9589-4F9B-AA7C-1F9F564892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85738"/>
                        <a:ext cx="7102475" cy="508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73D88F00-2AFB-4E69-8787-F8DF5DD2C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7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11b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379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66"/>
          <a:stretch>
            <a:fillRect/>
          </a:stretch>
        </p:blipFill>
        <p:spPr bwMode="auto">
          <a:xfrm>
            <a:off x="0" y="0"/>
            <a:ext cx="9113838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7990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27450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11a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8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9" name="Text 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D432C1-9B5F-43AA-BF40-09F33B0C2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70" y="0"/>
            <a:ext cx="7271785" cy="59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65443"/>
      </p:ext>
    </p:extLst>
  </p:cSld>
  <p:clrMapOvr>
    <a:masterClrMapping/>
  </p:clrMapOvr>
  <p:transition advClick="0"/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1AC7E253-1F4E-4775-A26C-74431D4B4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667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Q8a</a:t>
            </a:r>
          </a:p>
        </p:txBody>
      </p:sp>
      <p:graphicFrame>
        <p:nvGraphicFramePr>
          <p:cNvPr id="9219" name="Object 1">
            <a:extLst>
              <a:ext uri="{FF2B5EF4-FFF2-40B4-BE49-F238E27FC236}">
                <a16:creationId xmlns:a16="http://schemas.microsoft.com/office/drawing/2014/main" id="{AF4A4E27-551A-4A58-8312-C17AC03834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750" y="184150"/>
          <a:ext cx="8250238" cy="568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5" name="Equation" r:id="rId3" imgW="3873500" imgH="2667000" progId="Equation.DSMT4">
                  <p:embed/>
                </p:oleObj>
              </mc:Choice>
              <mc:Fallback>
                <p:oleObj name="Equation" r:id="rId3" imgW="3873500" imgH="2667000" progId="Equation.DSMT4">
                  <p:embed/>
                  <p:pic>
                    <p:nvPicPr>
                      <p:cNvPr id="9219" name="Object 1">
                        <a:extLst>
                          <a:ext uri="{FF2B5EF4-FFF2-40B4-BE49-F238E27FC236}">
                            <a16:creationId xmlns:a16="http://schemas.microsoft.com/office/drawing/2014/main" id="{AF4A4E27-551A-4A58-8312-C17AC03834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84150"/>
                        <a:ext cx="8250238" cy="568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>
            <a:extLst>
              <a:ext uri="{FF2B5EF4-FFF2-40B4-BE49-F238E27FC236}">
                <a16:creationId xmlns:a16="http://schemas.microsoft.com/office/drawing/2014/main" id="{19ECB465-AEC9-4E51-9027-F3E6C0629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66950"/>
            <a:ext cx="6667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Q8b</a:t>
            </a: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4FEACDE1-FF96-4483-8664-5F7887039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B229C-2F07-45EA-9CFD-FEBC6213F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9049"/>
            <a:ext cx="9144000" cy="2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4865"/>
      </p:ext>
    </p:extLst>
  </p:cSld>
  <p:clrMapOvr>
    <a:masterClrMapping/>
  </p:clrMapOvr>
  <p:transition advClick="0"/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EDF0831F-EDA0-4E8F-9F0E-CC939178E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Q9ai)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BDEA9127-815E-4BC3-B823-E8A6AEF49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9100"/>
            <a:ext cx="7143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Q9b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0B7741B2-B2BA-4BD9-9ACE-1261929875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6338" y="0"/>
          <a:ext cx="4070350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9" name="Equation" r:id="rId3" imgW="2311400" imgH="3886200" progId="Equation.DSMT4">
                  <p:embed/>
                </p:oleObj>
              </mc:Choice>
              <mc:Fallback>
                <p:oleObj name="Equation" r:id="rId3" imgW="2311400" imgH="3886200" progId="Equation.DSMT4">
                  <p:embed/>
                  <p:pic>
                    <p:nvPicPr>
                      <p:cNvPr id="10244" name="Object 4">
                        <a:extLst>
                          <a:ext uri="{FF2B5EF4-FFF2-40B4-BE49-F238E27FC236}">
                            <a16:creationId xmlns:a16="http://schemas.microsoft.com/office/drawing/2014/main" id="{0B7741B2-B2BA-4BD9-9ACE-1261929875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0"/>
                        <a:ext cx="4070350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4">
            <a:extLst>
              <a:ext uri="{FF2B5EF4-FFF2-40B4-BE49-F238E27FC236}">
                <a16:creationId xmlns:a16="http://schemas.microsoft.com/office/drawing/2014/main" id="{3247B83A-0C7A-4CF6-B80D-0707A0C43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8113"/>
            <a:ext cx="8683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Q9aii)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E05A247D-FD31-475D-A9B1-75521B62A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47707F-4F33-4EAE-A29D-8315F5323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0"/>
            <a:ext cx="8783782" cy="59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29485"/>
      </p:ext>
    </p:extLst>
  </p:cSld>
  <p:clrMapOvr>
    <a:masterClrMapping/>
  </p:clrMapOvr>
  <p:transition advClick="0"/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11853E90-1476-45E1-8D0C-89A5704C8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-9525"/>
            <a:ext cx="8921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Q10</a:t>
            </a:r>
          </a:p>
        </p:txBody>
      </p:sp>
      <p:graphicFrame>
        <p:nvGraphicFramePr>
          <p:cNvPr id="11267" name="Object 1">
            <a:extLst>
              <a:ext uri="{FF2B5EF4-FFF2-40B4-BE49-F238E27FC236}">
                <a16:creationId xmlns:a16="http://schemas.microsoft.com/office/drawing/2014/main" id="{C23678FF-74EE-49B4-840E-5C0E4DE4C0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675" y="360363"/>
          <a:ext cx="8520113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Equation" r:id="rId3" imgW="4013200" imgH="1854200" progId="Equation.DSMT4">
                  <p:embed/>
                </p:oleObj>
              </mc:Choice>
              <mc:Fallback>
                <p:oleObj name="Equation" r:id="rId3" imgW="4013200" imgH="1854200" progId="Equation.DSMT4">
                  <p:embed/>
                  <p:pic>
                    <p:nvPicPr>
                      <p:cNvPr id="11267" name="Object 1">
                        <a:extLst>
                          <a:ext uri="{FF2B5EF4-FFF2-40B4-BE49-F238E27FC236}">
                            <a16:creationId xmlns:a16="http://schemas.microsoft.com/office/drawing/2014/main" id="{C23678FF-74EE-49B4-840E-5C0E4DE4C0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60363"/>
                        <a:ext cx="8520113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850FD4D3-A66E-4CA1-9F62-4C1C31FD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A5A23A-3A06-4EB2-827B-AA504CF11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2"/>
            <a:ext cx="9144000" cy="11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23774"/>
      </p:ext>
    </p:extLst>
  </p:cSld>
  <p:clrMapOvr>
    <a:masterClrMapping/>
  </p:clrMapOvr>
  <p:transition advClick="0"/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89E418E2-5892-4BC7-B7DD-9740C96B1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-9525"/>
            <a:ext cx="9509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Q11</a:t>
            </a:r>
          </a:p>
        </p:txBody>
      </p:sp>
      <p:graphicFrame>
        <p:nvGraphicFramePr>
          <p:cNvPr id="12291" name="Object 1">
            <a:extLst>
              <a:ext uri="{FF2B5EF4-FFF2-40B4-BE49-F238E27FC236}">
                <a16:creationId xmlns:a16="http://schemas.microsoft.com/office/drawing/2014/main" id="{1FC6BA2A-0C1C-4688-9EEB-C4BE85A1E8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325" y="0"/>
          <a:ext cx="4892675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7" name="Equation" r:id="rId3" imgW="2654300" imgH="3594100" progId="Equation.DSMT4">
                  <p:embed/>
                </p:oleObj>
              </mc:Choice>
              <mc:Fallback>
                <p:oleObj name="Equation" r:id="rId3" imgW="2654300" imgH="3594100" progId="Equation.DSMT4">
                  <p:embed/>
                  <p:pic>
                    <p:nvPicPr>
                      <p:cNvPr id="12291" name="Object 1">
                        <a:extLst>
                          <a:ext uri="{FF2B5EF4-FFF2-40B4-BE49-F238E27FC236}">
                            <a16:creationId xmlns:a16="http://schemas.microsoft.com/office/drawing/2014/main" id="{1FC6BA2A-0C1C-4688-9EEB-C4BE85A1E8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0"/>
                        <a:ext cx="4892675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2C48CE5B-1488-4F06-8038-2781D0F68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7AE7B2-94BD-481E-8F74-B3F762AA4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2"/>
            <a:ext cx="9144000" cy="30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74572"/>
      </p:ext>
    </p:extLst>
  </p:cSld>
  <p:clrMapOvr>
    <a:masterClrMapping/>
  </p:clrMapOvr>
  <p:transition advClick="0"/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D74088DC-FE62-458B-B2E7-C533240BE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54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Q12a)</a:t>
            </a:r>
          </a:p>
        </p:txBody>
      </p:sp>
      <p:graphicFrame>
        <p:nvGraphicFramePr>
          <p:cNvPr id="13315" name="Object 1">
            <a:extLst>
              <a:ext uri="{FF2B5EF4-FFF2-40B4-BE49-F238E27FC236}">
                <a16:creationId xmlns:a16="http://schemas.microsoft.com/office/drawing/2014/main" id="{94BBFE7F-0927-4252-8834-412A5E1E58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4075" y="-68263"/>
          <a:ext cx="6269038" cy="681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1" name="Equation" r:id="rId3" imgW="2324100" imgH="2540000" progId="Equation.DSMT4">
                  <p:embed/>
                </p:oleObj>
              </mc:Choice>
              <mc:Fallback>
                <p:oleObj name="Equation" r:id="rId3" imgW="2324100" imgH="2540000" progId="Equation.DSMT4">
                  <p:embed/>
                  <p:pic>
                    <p:nvPicPr>
                      <p:cNvPr id="13315" name="Object 1">
                        <a:extLst>
                          <a:ext uri="{FF2B5EF4-FFF2-40B4-BE49-F238E27FC236}">
                            <a16:creationId xmlns:a16="http://schemas.microsoft.com/office/drawing/2014/main" id="{94BBFE7F-0927-4252-8834-412A5E1E58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-68263"/>
                        <a:ext cx="6269038" cy="681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2">
            <a:extLst>
              <a:ext uri="{FF2B5EF4-FFF2-40B4-BE49-F238E27FC236}">
                <a16:creationId xmlns:a16="http://schemas.microsoft.com/office/drawing/2014/main" id="{8CD5E49E-BF9B-438F-8168-20648E7C5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95700"/>
            <a:ext cx="854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Q12b)</a:t>
            </a: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A981C36F-9662-4D32-A821-837FA3072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Text Box 2"/>
          <p:cNvSpPr txBox="1">
            <a:spLocks noChangeArrowheads="1"/>
          </p:cNvSpPr>
          <p:nvPr/>
        </p:nvSpPr>
        <p:spPr bwMode="auto">
          <a:xfrm>
            <a:off x="0" y="0"/>
            <a:ext cx="854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Q11a</a:t>
            </a:r>
          </a:p>
        </p:txBody>
      </p:sp>
      <p:graphicFrame>
        <p:nvGraphicFramePr>
          <p:cNvPr id="939011" name="Object 1"/>
          <p:cNvGraphicFramePr>
            <a:graphicFrameLocks noChangeAspect="1"/>
          </p:cNvGraphicFramePr>
          <p:nvPr/>
        </p:nvGraphicFramePr>
        <p:xfrm>
          <a:off x="76200" y="571500"/>
          <a:ext cx="8570913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3" imgW="3213100" imgH="1701800" progId="Equation.DSMT4">
                  <p:embed/>
                </p:oleObj>
              </mc:Choice>
              <mc:Fallback>
                <p:oleObj name="Equation" r:id="rId3" imgW="3213100" imgH="1701800" progId="Equation.DSMT4">
                  <p:embed/>
                  <p:pic>
                    <p:nvPicPr>
                      <p:cNvPr id="93901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71500"/>
                        <a:ext cx="8570913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9013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11b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05B5A-7864-4739-AB18-9353773D8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060873" cy="60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13556"/>
      </p:ext>
    </p:extLst>
  </p:cSld>
  <p:clrMapOvr>
    <a:masterClrMapping/>
  </p:clrMapOvr>
  <p:transition advClick="0"/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915081B8-1F7D-44EA-ABDB-2BE9171A5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493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Q13</a:t>
            </a:r>
          </a:p>
        </p:txBody>
      </p:sp>
      <p:graphicFrame>
        <p:nvGraphicFramePr>
          <p:cNvPr id="14339" name="Object 1">
            <a:extLst>
              <a:ext uri="{FF2B5EF4-FFF2-40B4-BE49-F238E27FC236}">
                <a16:creationId xmlns:a16="http://schemas.microsoft.com/office/drawing/2014/main" id="{C23B1998-4973-4959-9743-F2BDBAA24E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3963" y="2459038"/>
          <a:ext cx="6565900" cy="434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7" name="Equation" r:id="rId3" imgW="3454400" imgH="2286000" progId="Equation.DSMT4">
                  <p:embed/>
                </p:oleObj>
              </mc:Choice>
              <mc:Fallback>
                <p:oleObj name="Equation" r:id="rId3" imgW="3454400" imgH="2286000" progId="Equation.DSMT4">
                  <p:embed/>
                  <p:pic>
                    <p:nvPicPr>
                      <p:cNvPr id="14339" name="Object 1">
                        <a:extLst>
                          <a:ext uri="{FF2B5EF4-FFF2-40B4-BE49-F238E27FC236}">
                            <a16:creationId xmlns:a16="http://schemas.microsoft.com/office/drawing/2014/main" id="{C23B1998-4973-4959-9743-F2BDBAA24E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2459038"/>
                        <a:ext cx="6565900" cy="434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2">
            <a:extLst>
              <a:ext uri="{FF2B5EF4-FFF2-40B4-BE49-F238E27FC236}">
                <a16:creationId xmlns:a16="http://schemas.microsoft.com/office/drawing/2014/main" id="{C8C17491-EE23-4B63-8404-47DE940E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0788"/>
            <a:ext cx="10366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Q13a(i)</a:t>
            </a:r>
          </a:p>
        </p:txBody>
      </p:sp>
      <p:sp>
        <p:nvSpPr>
          <p:cNvPr id="14341" name="Text Box 2">
            <a:extLst>
              <a:ext uri="{FF2B5EF4-FFF2-40B4-BE49-F238E27FC236}">
                <a16:creationId xmlns:a16="http://schemas.microsoft.com/office/drawing/2014/main" id="{39106E25-4146-4891-BA8D-4C520822D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65425"/>
            <a:ext cx="10366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Q13a(ii)</a:t>
            </a:r>
          </a:p>
        </p:txBody>
      </p:sp>
      <p:sp>
        <p:nvSpPr>
          <p:cNvPr id="14342" name="Text Box 2">
            <a:extLst>
              <a:ext uri="{FF2B5EF4-FFF2-40B4-BE49-F238E27FC236}">
                <a16:creationId xmlns:a16="http://schemas.microsoft.com/office/drawing/2014/main" id="{10117B4C-BDFC-4922-ABE9-9AA5B9F83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3525838"/>
            <a:ext cx="1038226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Q13b)</a:t>
            </a:r>
          </a:p>
        </p:txBody>
      </p:sp>
      <p:graphicFrame>
        <p:nvGraphicFramePr>
          <p:cNvPr id="14343" name="Object 1">
            <a:extLst>
              <a:ext uri="{FF2B5EF4-FFF2-40B4-BE49-F238E27FC236}">
                <a16:creationId xmlns:a16="http://schemas.microsoft.com/office/drawing/2014/main" id="{59E2BAF2-037A-4986-90E2-A6E18846E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988" y="50800"/>
          <a:ext cx="53832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8" name="Equation" r:id="rId5" imgW="2768600" imgH="304800" progId="Equation.DSMT4">
                  <p:embed/>
                </p:oleObj>
              </mc:Choice>
              <mc:Fallback>
                <p:oleObj name="Equation" r:id="rId5" imgW="2768600" imgH="304800" progId="Equation.DSMT4">
                  <p:embed/>
                  <p:pic>
                    <p:nvPicPr>
                      <p:cNvPr id="14343" name="Object 1">
                        <a:extLst>
                          <a:ext uri="{FF2B5EF4-FFF2-40B4-BE49-F238E27FC236}">
                            <a16:creationId xmlns:a16="http://schemas.microsoft.com/office/drawing/2014/main" id="{59E2BAF2-037A-4986-90E2-A6E18846E0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50800"/>
                        <a:ext cx="538321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4" name="Group 4">
            <a:extLst>
              <a:ext uri="{FF2B5EF4-FFF2-40B4-BE49-F238E27FC236}">
                <a16:creationId xmlns:a16="http://schemas.microsoft.com/office/drawing/2014/main" id="{D6E014EB-772A-421C-978B-4DF781B1B507}"/>
              </a:ext>
            </a:extLst>
          </p:cNvPr>
          <p:cNvGrpSpPr>
            <a:grpSpLocks/>
          </p:cNvGrpSpPr>
          <p:nvPr/>
        </p:nvGrpSpPr>
        <p:grpSpPr bwMode="auto">
          <a:xfrm>
            <a:off x="5418138" y="938213"/>
            <a:ext cx="3316287" cy="1612900"/>
            <a:chOff x="978351" y="1067349"/>
            <a:chExt cx="3316413" cy="1612596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709BD507-FDEC-40EC-9543-3D0F0E1438A9}"/>
                </a:ext>
              </a:extLst>
            </p:cNvPr>
            <p:cNvSpPr/>
            <p:nvPr/>
          </p:nvSpPr>
          <p:spPr>
            <a:xfrm>
              <a:off x="1219200" y="1209963"/>
              <a:ext cx="2826327" cy="1191491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aphicFrame>
          <p:nvGraphicFramePr>
            <p:cNvPr id="14355" name="Object 1">
              <a:extLst>
                <a:ext uri="{FF2B5EF4-FFF2-40B4-BE49-F238E27FC236}">
                  <a16:creationId xmlns:a16="http://schemas.microsoft.com/office/drawing/2014/main" id="{4E480BA8-FFE1-4717-9D82-28C1A466DF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69272" y="1430769"/>
            <a:ext cx="373604" cy="3749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9" name="Equation" r:id="rId7" imgW="228600" imgH="228600" progId="Equation.DSMT4">
                    <p:embed/>
                  </p:oleObj>
                </mc:Choice>
                <mc:Fallback>
                  <p:oleObj name="Equation" r:id="rId7" imgW="228600" imgH="228600" progId="Equation.DSMT4">
                    <p:embed/>
                    <p:pic>
                      <p:nvPicPr>
                        <p:cNvPr id="14355" name="Object 1">
                          <a:extLst>
                            <a:ext uri="{FF2B5EF4-FFF2-40B4-BE49-F238E27FC236}">
                              <a16:creationId xmlns:a16="http://schemas.microsoft.com/office/drawing/2014/main" id="{4E480BA8-FFE1-4717-9D82-28C1A466DF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9272" y="1430769"/>
                          <a:ext cx="373604" cy="3749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6" name="Object 1">
              <a:extLst>
                <a:ext uri="{FF2B5EF4-FFF2-40B4-BE49-F238E27FC236}">
                  <a16:creationId xmlns:a16="http://schemas.microsoft.com/office/drawing/2014/main" id="{8388E847-D9F5-45DB-9ADF-8A7E44CD19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74546" y="2410070"/>
            <a:ext cx="207962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0" name="Equation" r:id="rId9" imgW="126780" imgH="164814" progId="Equation.DSMT4">
                    <p:embed/>
                  </p:oleObj>
                </mc:Choice>
                <mc:Fallback>
                  <p:oleObj name="Equation" r:id="rId9" imgW="126780" imgH="164814" progId="Equation.DSMT4">
                    <p:embed/>
                    <p:pic>
                      <p:nvPicPr>
                        <p:cNvPr id="14356" name="Object 1">
                          <a:extLst>
                            <a:ext uri="{FF2B5EF4-FFF2-40B4-BE49-F238E27FC236}">
                              <a16:creationId xmlns:a16="http://schemas.microsoft.com/office/drawing/2014/main" id="{8388E847-D9F5-45DB-9ADF-8A7E44CD19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4546" y="2410070"/>
                          <a:ext cx="207962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7" name="Object 1">
              <a:extLst>
                <a:ext uri="{FF2B5EF4-FFF2-40B4-BE49-F238E27FC236}">
                  <a16:creationId xmlns:a16="http://schemas.microsoft.com/office/drawing/2014/main" id="{667D7FCC-BAA1-4AC1-A893-4A3E1A12895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70170" y="1753059"/>
            <a:ext cx="14605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1" name="Equation" r:id="rId11" imgW="88707" imgH="164742" progId="Equation.DSMT4">
                    <p:embed/>
                  </p:oleObj>
                </mc:Choice>
                <mc:Fallback>
                  <p:oleObj name="Equation" r:id="rId11" imgW="88707" imgH="164742" progId="Equation.DSMT4">
                    <p:embed/>
                    <p:pic>
                      <p:nvPicPr>
                        <p:cNvPr id="14357" name="Object 1">
                          <a:extLst>
                            <a:ext uri="{FF2B5EF4-FFF2-40B4-BE49-F238E27FC236}">
                              <a16:creationId xmlns:a16="http://schemas.microsoft.com/office/drawing/2014/main" id="{667D7FCC-BAA1-4AC1-A893-4A3E1A12895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0170" y="1753059"/>
                          <a:ext cx="146050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8" name="Object 1">
              <a:extLst>
                <a:ext uri="{FF2B5EF4-FFF2-40B4-BE49-F238E27FC236}">
                  <a16:creationId xmlns:a16="http://schemas.microsoft.com/office/drawing/2014/main" id="{B1D46F78-5911-4D55-A471-0188E3A1BE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45527" y="2247970"/>
            <a:ext cx="249237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2" name="Equation" r:id="rId13" imgW="152202" imgH="177569" progId="Equation.DSMT4">
                    <p:embed/>
                  </p:oleObj>
                </mc:Choice>
                <mc:Fallback>
                  <p:oleObj name="Equation" r:id="rId13" imgW="152202" imgH="177569" progId="Equation.DSMT4">
                    <p:embed/>
                    <p:pic>
                      <p:nvPicPr>
                        <p:cNvPr id="14358" name="Object 1">
                          <a:extLst>
                            <a:ext uri="{FF2B5EF4-FFF2-40B4-BE49-F238E27FC236}">
                              <a16:creationId xmlns:a16="http://schemas.microsoft.com/office/drawing/2014/main" id="{B1D46F78-5911-4D55-A471-0188E3A1BE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5527" y="2247970"/>
                          <a:ext cx="249237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9" name="Object 1">
              <a:extLst>
                <a:ext uri="{FF2B5EF4-FFF2-40B4-BE49-F238E27FC236}">
                  <a16:creationId xmlns:a16="http://schemas.microsoft.com/office/drawing/2014/main" id="{6A8881A2-044D-4F20-816D-853D447FDB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45527" y="1067349"/>
            <a:ext cx="249237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3" name="Equation" r:id="rId15" imgW="152268" imgH="164957" progId="Equation.DSMT4">
                    <p:embed/>
                  </p:oleObj>
                </mc:Choice>
                <mc:Fallback>
                  <p:oleObj name="Equation" r:id="rId15" imgW="152268" imgH="164957" progId="Equation.DSMT4">
                    <p:embed/>
                    <p:pic>
                      <p:nvPicPr>
                        <p:cNvPr id="14359" name="Object 1">
                          <a:extLst>
                            <a:ext uri="{FF2B5EF4-FFF2-40B4-BE49-F238E27FC236}">
                              <a16:creationId xmlns:a16="http://schemas.microsoft.com/office/drawing/2014/main" id="{6A8881A2-044D-4F20-816D-853D447FDB3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5527" y="1067349"/>
                          <a:ext cx="249237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0" name="Object 1">
              <a:extLst>
                <a:ext uri="{FF2B5EF4-FFF2-40B4-BE49-F238E27FC236}">
                  <a16:creationId xmlns:a16="http://schemas.microsoft.com/office/drawing/2014/main" id="{5EE2F12B-0D91-46ED-BA7E-E794B5EDB0B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8351" y="2258289"/>
            <a:ext cx="269875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4" name="Equation" r:id="rId17" imgW="164885" imgH="164885" progId="Equation.DSMT4">
                    <p:embed/>
                  </p:oleObj>
                </mc:Choice>
                <mc:Fallback>
                  <p:oleObj name="Equation" r:id="rId17" imgW="164885" imgH="164885" progId="Equation.DSMT4">
                    <p:embed/>
                    <p:pic>
                      <p:nvPicPr>
                        <p:cNvPr id="14360" name="Object 1">
                          <a:extLst>
                            <a:ext uri="{FF2B5EF4-FFF2-40B4-BE49-F238E27FC236}">
                              <a16:creationId xmlns:a16="http://schemas.microsoft.com/office/drawing/2014/main" id="{5EE2F12B-0D91-46ED-BA7E-E794B5EDB0B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8351" y="2258289"/>
                          <a:ext cx="269875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1" name="Object 1">
              <a:extLst>
                <a:ext uri="{FF2B5EF4-FFF2-40B4-BE49-F238E27FC236}">
                  <a16:creationId xmlns:a16="http://schemas.microsoft.com/office/drawing/2014/main" id="{0669E90B-06E9-40C1-AAC4-FCCBEE357A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09088" y="2134299"/>
            <a:ext cx="250825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5" name="Equation" r:id="rId19" imgW="152268" imgH="164957" progId="Equation.DSMT4">
                    <p:embed/>
                  </p:oleObj>
                </mc:Choice>
                <mc:Fallback>
                  <p:oleObj name="Equation" r:id="rId19" imgW="152268" imgH="164957" progId="Equation.DSMT4">
                    <p:embed/>
                    <p:pic>
                      <p:nvPicPr>
                        <p:cNvPr id="14361" name="Object 1">
                          <a:extLst>
                            <a:ext uri="{FF2B5EF4-FFF2-40B4-BE49-F238E27FC236}">
                              <a16:creationId xmlns:a16="http://schemas.microsoft.com/office/drawing/2014/main" id="{0669E90B-06E9-40C1-AAC4-FCCBEE357AD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9088" y="2134299"/>
                          <a:ext cx="250825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5" name="Group 7">
            <a:extLst>
              <a:ext uri="{FF2B5EF4-FFF2-40B4-BE49-F238E27FC236}">
                <a16:creationId xmlns:a16="http://schemas.microsoft.com/office/drawing/2014/main" id="{64FFBC65-2A3D-4036-BCD6-D82AA654A0CE}"/>
              </a:ext>
            </a:extLst>
          </p:cNvPr>
          <p:cNvGrpSpPr>
            <a:grpSpLocks/>
          </p:cNvGrpSpPr>
          <p:nvPr/>
        </p:nvGrpSpPr>
        <p:grpSpPr bwMode="auto">
          <a:xfrm>
            <a:off x="514350" y="682625"/>
            <a:ext cx="4494213" cy="1800225"/>
            <a:chOff x="514933" y="682913"/>
            <a:chExt cx="4494350" cy="1799937"/>
          </a:xfrm>
        </p:grpSpPr>
        <p:graphicFrame>
          <p:nvGraphicFramePr>
            <p:cNvPr id="14346" name="Object 1">
              <a:extLst>
                <a:ext uri="{FF2B5EF4-FFF2-40B4-BE49-F238E27FC236}">
                  <a16:creationId xmlns:a16="http://schemas.microsoft.com/office/drawing/2014/main" id="{A562EB73-D11F-4BF6-899B-8124B941C0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21148" y="1735918"/>
            <a:ext cx="477837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6" name="Equation" r:id="rId21" imgW="291973" imgH="228501" progId="Equation.DSMT4">
                    <p:embed/>
                  </p:oleObj>
                </mc:Choice>
                <mc:Fallback>
                  <p:oleObj name="Equation" r:id="rId21" imgW="291973" imgH="228501" progId="Equation.DSMT4">
                    <p:embed/>
                    <p:pic>
                      <p:nvPicPr>
                        <p:cNvPr id="14346" name="Object 1">
                          <a:extLst>
                            <a:ext uri="{FF2B5EF4-FFF2-40B4-BE49-F238E27FC236}">
                              <a16:creationId xmlns:a16="http://schemas.microsoft.com/office/drawing/2014/main" id="{A562EB73-D11F-4BF6-899B-8124B941C0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1148" y="1735918"/>
                          <a:ext cx="477837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7" name="Object 1">
              <a:extLst>
                <a:ext uri="{FF2B5EF4-FFF2-40B4-BE49-F238E27FC236}">
                  <a16:creationId xmlns:a16="http://schemas.microsoft.com/office/drawing/2014/main" id="{71AA2DD6-221C-4FBE-A432-18E9E88101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64088" y="1473200"/>
            <a:ext cx="14605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7" name="Equation" r:id="rId23" imgW="88707" imgH="164742" progId="Equation.DSMT4">
                    <p:embed/>
                  </p:oleObj>
                </mc:Choice>
                <mc:Fallback>
                  <p:oleObj name="Equation" r:id="rId23" imgW="88707" imgH="164742" progId="Equation.DSMT4">
                    <p:embed/>
                    <p:pic>
                      <p:nvPicPr>
                        <p:cNvPr id="14347" name="Object 1">
                          <a:extLst>
                            <a:ext uri="{FF2B5EF4-FFF2-40B4-BE49-F238E27FC236}">
                              <a16:creationId xmlns:a16="http://schemas.microsoft.com/office/drawing/2014/main" id="{71AA2DD6-221C-4FBE-A432-18E9E88101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4088" y="1473200"/>
                          <a:ext cx="146050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">
              <a:extLst>
                <a:ext uri="{FF2B5EF4-FFF2-40B4-BE49-F238E27FC236}">
                  <a16:creationId xmlns:a16="http://schemas.microsoft.com/office/drawing/2014/main" id="{DBF3C6EB-17F9-42CB-BEA2-34C505F32F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8688" y="2192338"/>
            <a:ext cx="249237" cy="290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8" name="Equation" r:id="rId25" imgW="152202" imgH="177569" progId="Equation.DSMT4">
                    <p:embed/>
                  </p:oleObj>
                </mc:Choice>
                <mc:Fallback>
                  <p:oleObj name="Equation" r:id="rId25" imgW="152202" imgH="177569" progId="Equation.DSMT4">
                    <p:embed/>
                    <p:pic>
                      <p:nvPicPr>
                        <p:cNvPr id="14348" name="Object 1">
                          <a:extLst>
                            <a:ext uri="{FF2B5EF4-FFF2-40B4-BE49-F238E27FC236}">
                              <a16:creationId xmlns:a16="http://schemas.microsoft.com/office/drawing/2014/main" id="{DBF3C6EB-17F9-42CB-BEA2-34C505F32F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8688" y="2192338"/>
                          <a:ext cx="249237" cy="290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9" name="Object 1">
              <a:extLst>
                <a:ext uri="{FF2B5EF4-FFF2-40B4-BE49-F238E27FC236}">
                  <a16:creationId xmlns:a16="http://schemas.microsoft.com/office/drawing/2014/main" id="{9B597FB1-7DB1-4BDE-A0FC-281C0AC195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9408" y="949903"/>
            <a:ext cx="269875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9" name="Equation" r:id="rId27" imgW="164885" imgH="164885" progId="Equation.DSMT4">
                    <p:embed/>
                  </p:oleObj>
                </mc:Choice>
                <mc:Fallback>
                  <p:oleObj name="Equation" r:id="rId27" imgW="164885" imgH="164885" progId="Equation.DSMT4">
                    <p:embed/>
                    <p:pic>
                      <p:nvPicPr>
                        <p:cNvPr id="14349" name="Object 1">
                          <a:extLst>
                            <a:ext uri="{FF2B5EF4-FFF2-40B4-BE49-F238E27FC236}">
                              <a16:creationId xmlns:a16="http://schemas.microsoft.com/office/drawing/2014/main" id="{9B597FB1-7DB1-4BDE-A0FC-281C0AC1955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9408" y="949903"/>
                          <a:ext cx="269875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0" name="Object 1">
              <a:extLst>
                <a:ext uri="{FF2B5EF4-FFF2-40B4-BE49-F238E27FC236}">
                  <a16:creationId xmlns:a16="http://schemas.microsoft.com/office/drawing/2014/main" id="{E18CAF8A-3502-4B88-9FB8-1AB0328A5A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4933" y="919120"/>
            <a:ext cx="269875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0" name="Equation" r:id="rId29" imgW="164885" imgH="164885" progId="Equation.DSMT4">
                    <p:embed/>
                  </p:oleObj>
                </mc:Choice>
                <mc:Fallback>
                  <p:oleObj name="Equation" r:id="rId29" imgW="164885" imgH="164885" progId="Equation.DSMT4">
                    <p:embed/>
                    <p:pic>
                      <p:nvPicPr>
                        <p:cNvPr id="14350" name="Object 1">
                          <a:extLst>
                            <a:ext uri="{FF2B5EF4-FFF2-40B4-BE49-F238E27FC236}">
                              <a16:creationId xmlns:a16="http://schemas.microsoft.com/office/drawing/2014/main" id="{E18CAF8A-3502-4B88-9FB8-1AB0328A5AE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933" y="919120"/>
                          <a:ext cx="269875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1" name="Object 1">
              <a:extLst>
                <a:ext uri="{FF2B5EF4-FFF2-40B4-BE49-F238E27FC236}">
                  <a16:creationId xmlns:a16="http://schemas.microsoft.com/office/drawing/2014/main" id="{DA454A1F-2E4B-4FCC-9D50-D515A2386D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57740" y="1090447"/>
            <a:ext cx="20955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1" name="Equation" r:id="rId31" imgW="126780" imgH="164814" progId="Equation.DSMT4">
                    <p:embed/>
                  </p:oleObj>
                </mc:Choice>
                <mc:Fallback>
                  <p:oleObj name="Equation" r:id="rId31" imgW="126780" imgH="164814" progId="Equation.DSMT4">
                    <p:embed/>
                    <p:pic>
                      <p:nvPicPr>
                        <p:cNvPr id="14351" name="Object 1">
                          <a:extLst>
                            <a:ext uri="{FF2B5EF4-FFF2-40B4-BE49-F238E27FC236}">
                              <a16:creationId xmlns:a16="http://schemas.microsoft.com/office/drawing/2014/main" id="{DA454A1F-2E4B-4FCC-9D50-D515A2386D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7740" y="1090447"/>
                          <a:ext cx="209550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05B4D855-8EFF-4EBB-83BC-6061B6D31D5F}"/>
                </a:ext>
              </a:extLst>
            </p:cNvPr>
            <p:cNvSpPr/>
            <p:nvPr/>
          </p:nvSpPr>
          <p:spPr>
            <a:xfrm rot="10800000">
              <a:off x="743540" y="1090836"/>
              <a:ext cx="3995860" cy="1192021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353" name="TextBox 6">
              <a:extLst>
                <a:ext uri="{FF2B5EF4-FFF2-40B4-BE49-F238E27FC236}">
                  <a16:creationId xmlns:a16="http://schemas.microsoft.com/office/drawing/2014/main" id="{112FC304-49CF-4DE3-BC0C-17604A323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6914" y="682913"/>
              <a:ext cx="3509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6" name="Text Box 2">
            <a:hlinkClick r:id="rId33" action="ppaction://hlinksldjump"/>
            <a:extLst>
              <a:ext uri="{FF2B5EF4-FFF2-40B4-BE49-F238E27FC236}">
                <a16:creationId xmlns:a16="http://schemas.microsoft.com/office/drawing/2014/main" id="{B1892D4F-66EA-49CB-98D9-20C541765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973" y="506567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B3C3E3-1730-421F-A7C2-991E9FF1A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1557"/>
            <a:ext cx="9144000" cy="12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59218"/>
      </p:ext>
    </p:extLst>
  </p:cSld>
  <p:clrMapOvr>
    <a:masterClrMapping/>
  </p:clrMapOvr>
  <p:transition advClick="0"/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D8B006D2-E0C8-4B90-AC9F-34D01563E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Q14a)</a:t>
            </a:r>
          </a:p>
        </p:txBody>
      </p:sp>
      <p:graphicFrame>
        <p:nvGraphicFramePr>
          <p:cNvPr id="15363" name="Object 5">
            <a:extLst>
              <a:ext uri="{FF2B5EF4-FFF2-40B4-BE49-F238E27FC236}">
                <a16:creationId xmlns:a16="http://schemas.microsoft.com/office/drawing/2014/main" id="{CE16959D-001B-4F8A-817A-B639A212AA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175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15363" name="Object 5">
                        <a:extLst>
                          <a:ext uri="{FF2B5EF4-FFF2-40B4-BE49-F238E27FC236}">
                            <a16:creationId xmlns:a16="http://schemas.microsoft.com/office/drawing/2014/main" id="{CE16959D-001B-4F8A-817A-B639A212AA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75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2">
            <a:extLst>
              <a:ext uri="{FF2B5EF4-FFF2-40B4-BE49-F238E27FC236}">
                <a16:creationId xmlns:a16="http://schemas.microsoft.com/office/drawing/2014/main" id="{11FDCA8F-D200-4D52-A103-5BF863ED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60738"/>
            <a:ext cx="914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Q14b)</a:t>
            </a:r>
          </a:p>
        </p:txBody>
      </p:sp>
      <p:graphicFrame>
        <p:nvGraphicFramePr>
          <p:cNvPr id="15365" name="Object 1">
            <a:extLst>
              <a:ext uri="{FF2B5EF4-FFF2-40B4-BE49-F238E27FC236}">
                <a16:creationId xmlns:a16="http://schemas.microsoft.com/office/drawing/2014/main" id="{46C5F151-896D-41F5-B5F9-FFB716C553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2038" y="0"/>
          <a:ext cx="625633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3" name="Equation" r:id="rId5" imgW="3225800" imgH="3556000" progId="Equation.DSMT4">
                  <p:embed/>
                </p:oleObj>
              </mc:Choice>
              <mc:Fallback>
                <p:oleObj name="Equation" r:id="rId5" imgW="3225800" imgH="3556000" progId="Equation.DSMT4">
                  <p:embed/>
                  <p:pic>
                    <p:nvPicPr>
                      <p:cNvPr id="15365" name="Object 1">
                        <a:extLst>
                          <a:ext uri="{FF2B5EF4-FFF2-40B4-BE49-F238E27FC236}">
                            <a16:creationId xmlns:a16="http://schemas.microsoft.com/office/drawing/2014/main" id="{46C5F151-896D-41F5-B5F9-FFB716C553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0"/>
                        <a:ext cx="625633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>
            <a:hlinkClick r:id="rId7" action="ppaction://hlinksldjump"/>
            <a:extLst>
              <a:ext uri="{FF2B5EF4-FFF2-40B4-BE49-F238E27FC236}">
                <a16:creationId xmlns:a16="http://schemas.microsoft.com/office/drawing/2014/main" id="{5739C93D-931D-4141-B86E-283975BBC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294669-3930-4C58-8AD2-8C9AA9C5F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085"/>
            <a:ext cx="9144000" cy="9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99912"/>
      </p:ext>
    </p:extLst>
  </p:cSld>
  <p:clrMapOvr>
    <a:masterClrMapping/>
  </p:clrMapOvr>
  <p:transition advClick="0"/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CA4513FE-C08C-40C1-BA66-1246E2680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Q15a)</a:t>
            </a:r>
          </a:p>
        </p:txBody>
      </p:sp>
      <p:graphicFrame>
        <p:nvGraphicFramePr>
          <p:cNvPr id="16387" name="Object 1">
            <a:extLst>
              <a:ext uri="{FF2B5EF4-FFF2-40B4-BE49-F238E27FC236}">
                <a16:creationId xmlns:a16="http://schemas.microsoft.com/office/drawing/2014/main" id="{2C28E4EC-0E7E-4A01-BB80-1E22E97AD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4413" y="0"/>
          <a:ext cx="8156575" cy="664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3" name="Equation" r:id="rId3" imgW="2552700" imgH="2082800" progId="Equation.DSMT4">
                  <p:embed/>
                </p:oleObj>
              </mc:Choice>
              <mc:Fallback>
                <p:oleObj name="Equation" r:id="rId3" imgW="2552700" imgH="2082800" progId="Equation.DSMT4">
                  <p:embed/>
                  <p:pic>
                    <p:nvPicPr>
                      <p:cNvPr id="16387" name="Object 1">
                        <a:extLst>
                          <a:ext uri="{FF2B5EF4-FFF2-40B4-BE49-F238E27FC236}">
                            <a16:creationId xmlns:a16="http://schemas.microsoft.com/office/drawing/2014/main" id="{2C28E4EC-0E7E-4A01-BB80-1E22E97AD2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0"/>
                        <a:ext cx="8156575" cy="664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2">
            <a:extLst>
              <a:ext uri="{FF2B5EF4-FFF2-40B4-BE49-F238E27FC236}">
                <a16:creationId xmlns:a16="http://schemas.microsoft.com/office/drawing/2014/main" id="{3B06B098-676B-4FFE-953F-5820FDBD4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5189538"/>
            <a:ext cx="8683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Q15b)</a:t>
            </a: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E04CEDC4-A270-4410-AB09-C8D79EB27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DB6E6F-FB96-4598-9D69-B6A2D36E6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2"/>
            <a:ext cx="9144000" cy="22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24444"/>
      </p:ext>
    </p:extLst>
  </p:cSld>
  <p:clrMapOvr>
    <a:masterClrMapping/>
  </p:clrMapOvr>
  <p:transition advClick="0"/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EE78ABB8-94DA-479F-8A0F-A75A7ED99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Q16a)</a:t>
            </a:r>
          </a:p>
        </p:txBody>
      </p:sp>
      <p:graphicFrame>
        <p:nvGraphicFramePr>
          <p:cNvPr id="17411" name="Object 1">
            <a:extLst>
              <a:ext uri="{FF2B5EF4-FFF2-40B4-BE49-F238E27FC236}">
                <a16:creationId xmlns:a16="http://schemas.microsoft.com/office/drawing/2014/main" id="{F26899B2-EE0A-4A18-B503-A76BDF0009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8863" y="0"/>
          <a:ext cx="5864225" cy="681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0" name="Equation" r:id="rId3" imgW="2247840" imgH="2616120" progId="Equation.DSMT4">
                  <p:embed/>
                </p:oleObj>
              </mc:Choice>
              <mc:Fallback>
                <p:oleObj name="Equation" r:id="rId3" imgW="2247840" imgH="2616120" progId="Equation.DSMT4">
                  <p:embed/>
                  <p:pic>
                    <p:nvPicPr>
                      <p:cNvPr id="17411" name="Object 1">
                        <a:extLst>
                          <a:ext uri="{FF2B5EF4-FFF2-40B4-BE49-F238E27FC236}">
                            <a16:creationId xmlns:a16="http://schemas.microsoft.com/office/drawing/2014/main" id="{F26899B2-EE0A-4A18-B503-A76BDF0009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0"/>
                        <a:ext cx="5864225" cy="681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2">
            <a:extLst>
              <a:ext uri="{FF2B5EF4-FFF2-40B4-BE49-F238E27FC236}">
                <a16:creationId xmlns:a16="http://schemas.microsoft.com/office/drawing/2014/main" id="{20B94B7C-A976-47E1-88A7-50E0B6031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24213"/>
            <a:ext cx="8683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Q16b)</a:t>
            </a:r>
          </a:p>
        </p:txBody>
      </p:sp>
      <p:grpSp>
        <p:nvGrpSpPr>
          <p:cNvPr id="17413" name="Group 5">
            <a:extLst>
              <a:ext uri="{FF2B5EF4-FFF2-40B4-BE49-F238E27FC236}">
                <a16:creationId xmlns:a16="http://schemas.microsoft.com/office/drawing/2014/main" id="{BC4151F8-E16F-46A6-81B9-EE8762D94BC1}"/>
              </a:ext>
            </a:extLst>
          </p:cNvPr>
          <p:cNvGrpSpPr>
            <a:grpSpLocks/>
          </p:cNvGrpSpPr>
          <p:nvPr/>
        </p:nvGrpSpPr>
        <p:grpSpPr bwMode="auto">
          <a:xfrm>
            <a:off x="4322763" y="3605213"/>
            <a:ext cx="4821237" cy="2901950"/>
            <a:chOff x="4323312" y="3604631"/>
            <a:chExt cx="4820688" cy="2902505"/>
          </a:xfrm>
        </p:grpSpPr>
        <p:pic>
          <p:nvPicPr>
            <p:cNvPr id="17415" name="Picture 4">
              <a:extLst>
                <a:ext uri="{FF2B5EF4-FFF2-40B4-BE49-F238E27FC236}">
                  <a16:creationId xmlns:a16="http://schemas.microsoft.com/office/drawing/2014/main" id="{E5EEC8D2-2C9D-4C32-8070-AB60C2840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12" y="3604631"/>
              <a:ext cx="4820688" cy="290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AD8CDD0-9E9D-4209-93A4-75C0A9FBDB79}"/>
                </a:ext>
              </a:extLst>
            </p:cNvPr>
            <p:cNvCxnSpPr/>
            <p:nvPr/>
          </p:nvCxnSpPr>
          <p:spPr>
            <a:xfrm>
              <a:off x="8285261" y="4674811"/>
              <a:ext cx="71905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140F77C-C367-4C3D-8258-DA325729E6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8234" y="4674811"/>
              <a:ext cx="71905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414" name="Object 1">
            <a:extLst>
              <a:ext uri="{FF2B5EF4-FFF2-40B4-BE49-F238E27FC236}">
                <a16:creationId xmlns:a16="http://schemas.microsoft.com/office/drawing/2014/main" id="{ED894554-DE54-421A-8C5C-A202878A33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8313" y="6270625"/>
          <a:ext cx="24860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1" name="Equation" r:id="rId6" imgW="952200" imgH="241200" progId="Equation.DSMT4">
                  <p:embed/>
                </p:oleObj>
              </mc:Choice>
              <mc:Fallback>
                <p:oleObj name="Equation" r:id="rId6" imgW="952200" imgH="241200" progId="Equation.DSMT4">
                  <p:embed/>
                  <p:pic>
                    <p:nvPicPr>
                      <p:cNvPr id="17414" name="Object 1">
                        <a:extLst>
                          <a:ext uri="{FF2B5EF4-FFF2-40B4-BE49-F238E27FC236}">
                            <a16:creationId xmlns:a16="http://schemas.microsoft.com/office/drawing/2014/main" id="{ED894554-DE54-421A-8C5C-A202878A33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6270625"/>
                        <a:ext cx="24860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>
            <a:hlinkClick r:id="rId8" action="ppaction://hlinksldjump"/>
            <a:extLst>
              <a:ext uri="{FF2B5EF4-FFF2-40B4-BE49-F238E27FC236}">
                <a16:creationId xmlns:a16="http://schemas.microsoft.com/office/drawing/2014/main" id="{322B6064-3491-4D79-AAC5-A8F90F310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662" y="2506664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AFCB16-DE7D-469D-94FA-8BEEAFDD3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2321"/>
            <a:ext cx="9144000" cy="10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52400"/>
      </p:ext>
    </p:extLst>
  </p:cSld>
  <p:clrMapOvr>
    <a:masterClrMapping/>
  </p:clrMapOvr>
  <p:transition advClick="0"/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>
            <a:extLst>
              <a:ext uri="{FF2B5EF4-FFF2-40B4-BE49-F238E27FC236}">
                <a16:creationId xmlns:a16="http://schemas.microsoft.com/office/drawing/2014/main" id="{D1849961-4DDD-41BC-90DA-5A18C3679E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7125" y="0"/>
          <a:ext cx="6986588" cy="686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1" name="Equation" r:id="rId3" imgW="2476440" imgH="2438280" progId="Equation.DSMT4">
                  <p:embed/>
                </p:oleObj>
              </mc:Choice>
              <mc:Fallback>
                <p:oleObj name="Equation" r:id="rId3" imgW="2476440" imgH="2438280" progId="Equation.DSMT4">
                  <p:embed/>
                  <p:pic>
                    <p:nvPicPr>
                      <p:cNvPr id="18434" name="Object 1">
                        <a:extLst>
                          <a:ext uri="{FF2B5EF4-FFF2-40B4-BE49-F238E27FC236}">
                            <a16:creationId xmlns:a16="http://schemas.microsoft.com/office/drawing/2014/main" id="{D1849961-4DDD-41BC-90DA-5A18C3679E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0"/>
                        <a:ext cx="6986588" cy="686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2">
            <a:extLst>
              <a:ext uri="{FF2B5EF4-FFF2-40B4-BE49-F238E27FC236}">
                <a16:creationId xmlns:a16="http://schemas.microsoft.com/office/drawing/2014/main" id="{7BFA8847-D2FF-4B9E-B5D4-EB07BA59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Q17a)</a:t>
            </a:r>
          </a:p>
        </p:txBody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67848B51-AEC6-4620-AE99-0F4BCAFE0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89475"/>
            <a:ext cx="868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Q17b)</a:t>
            </a: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B5DC764E-548C-47AD-B2C7-0F3AD8D34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627" y="37639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Text Box 2"/>
          <p:cNvSpPr txBox="1">
            <a:spLocks noChangeArrowheads="1"/>
          </p:cNvSpPr>
          <p:nvPr/>
        </p:nvSpPr>
        <p:spPr bwMode="auto">
          <a:xfrm>
            <a:off x="0" y="0"/>
            <a:ext cx="7953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Q11b</a:t>
            </a:r>
          </a:p>
        </p:txBody>
      </p:sp>
      <p:grpSp>
        <p:nvGrpSpPr>
          <p:cNvPr id="940035" name="Group 4"/>
          <p:cNvGrpSpPr>
            <a:grpSpLocks/>
          </p:cNvGrpSpPr>
          <p:nvPr/>
        </p:nvGrpSpPr>
        <p:grpSpPr bwMode="auto">
          <a:xfrm>
            <a:off x="795338" y="69850"/>
            <a:ext cx="7961312" cy="6243638"/>
            <a:chOff x="795338" y="69850"/>
            <a:chExt cx="7961312" cy="6243638"/>
          </a:xfrm>
        </p:grpSpPr>
        <p:graphicFrame>
          <p:nvGraphicFramePr>
            <p:cNvPr id="940037" name="Object 1"/>
            <p:cNvGraphicFramePr>
              <a:graphicFrameLocks noChangeAspect="1"/>
            </p:cNvGraphicFramePr>
            <p:nvPr/>
          </p:nvGraphicFramePr>
          <p:xfrm>
            <a:off x="795338" y="69850"/>
            <a:ext cx="7961312" cy="6243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Equation" r:id="rId3" imgW="3238500" imgH="2540000" progId="Equation.DSMT4">
                    <p:embed/>
                  </p:oleObj>
                </mc:Choice>
                <mc:Fallback>
                  <p:oleObj name="Equation" r:id="rId3" imgW="3238500" imgH="2540000" progId="Equation.DSMT4">
                    <p:embed/>
                    <p:pic>
                      <p:nvPicPr>
                        <p:cNvPr id="940037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338" y="69850"/>
                          <a:ext cx="7961312" cy="6243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Connector 3"/>
            <p:cNvCxnSpPr/>
            <p:nvPr/>
          </p:nvCxnSpPr>
          <p:spPr>
            <a:xfrm flipV="1">
              <a:off x="2136775" y="5665788"/>
              <a:ext cx="804863" cy="5857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183E4-A51E-47F9-96B3-B60315B3A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9858"/>
            <a:ext cx="8728364" cy="5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47077"/>
      </p:ext>
    </p:extLst>
  </p:cSld>
  <p:clrMapOvr>
    <a:masterClrMapping/>
  </p:clrMapOvr>
  <p:transition advClick="0"/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>
            <a:extLst>
              <a:ext uri="{FF2B5EF4-FFF2-40B4-BE49-F238E27FC236}">
                <a16:creationId xmlns:a16="http://schemas.microsoft.com/office/drawing/2014/main" id="{9C9360E2-AFAC-455E-A982-72B2A35C9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Q1a)</a:t>
            </a:r>
          </a:p>
        </p:txBody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ED19A026-23AB-4BC6-BE06-339380DD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83178"/>
            <a:ext cx="868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Q1b)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5C6BB02-CCFD-487A-B7F5-55A4A27B2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777" y="4008566"/>
            <a:ext cx="868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Q1c)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8723862B-4987-4FFE-B28C-5A4BD33DC4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752" y="55416"/>
          <a:ext cx="4582643" cy="356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1" name="Equation" r:id="rId3" imgW="3085920" imgH="2400120" progId="Equation.DSMT4">
                  <p:embed/>
                </p:oleObj>
              </mc:Choice>
              <mc:Fallback>
                <p:oleObj name="Equation" r:id="rId3" imgW="3085920" imgH="2400120" progId="Equation.DSMT4">
                  <p:embed/>
                  <p:pic>
                    <p:nvPicPr>
                      <p:cNvPr id="6" name="Object 1">
                        <a:extLst>
                          <a:ext uri="{FF2B5EF4-FFF2-40B4-BE49-F238E27FC236}">
                            <a16:creationId xmlns:a16="http://schemas.microsoft.com/office/drawing/2014/main" id="{8723862B-4987-4FFE-B28C-5A4BD33DC4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752" y="55416"/>
                        <a:ext cx="4582643" cy="3565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2677F4C8-1229-4F14-8A9C-8B083CA4BC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753" y="4057069"/>
          <a:ext cx="4931383" cy="256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2" name="Equation" r:id="rId5" imgW="3174840" imgH="1650960" progId="Equation.DSMT4">
                  <p:embed/>
                </p:oleObj>
              </mc:Choice>
              <mc:Fallback>
                <p:oleObj name="Equation" r:id="rId5" imgW="3174840" imgH="1650960" progId="Equation.DSMT4">
                  <p:embed/>
                  <p:pic>
                    <p:nvPicPr>
                      <p:cNvPr id="7" name="Object 1">
                        <a:extLst>
                          <a:ext uri="{FF2B5EF4-FFF2-40B4-BE49-F238E27FC236}">
                            <a16:creationId xmlns:a16="http://schemas.microsoft.com/office/drawing/2014/main" id="{2677F4C8-1229-4F14-8A9C-8B083CA4BC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753" y="4057069"/>
                        <a:ext cx="4931383" cy="2565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">
            <a:extLst>
              <a:ext uri="{FF2B5EF4-FFF2-40B4-BE49-F238E27FC236}">
                <a16:creationId xmlns:a16="http://schemas.microsoft.com/office/drawing/2014/main" id="{277DD324-066A-4D62-B176-ADC1918BA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6777" y="4008566"/>
          <a:ext cx="2787223" cy="286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3" name="Equation" r:id="rId7" imgW="1879560" imgH="1930320" progId="Equation.DSMT4">
                  <p:embed/>
                </p:oleObj>
              </mc:Choice>
              <mc:Fallback>
                <p:oleObj name="Equation" r:id="rId7" imgW="1879560" imgH="1930320" progId="Equation.DSMT4">
                  <p:embed/>
                  <p:pic>
                    <p:nvPicPr>
                      <p:cNvPr id="8" name="Object 1">
                        <a:extLst>
                          <a:ext uri="{FF2B5EF4-FFF2-40B4-BE49-F238E27FC236}">
                            <a16:creationId xmlns:a16="http://schemas.microsoft.com/office/drawing/2014/main" id="{277DD324-066A-4D62-B176-ADC1918BAC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777" y="4008566"/>
                        <a:ext cx="2787223" cy="2860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">
            <a:hlinkClick r:id="rId9" action="ppaction://hlinksldjump"/>
            <a:extLst>
              <a:ext uri="{FF2B5EF4-FFF2-40B4-BE49-F238E27FC236}">
                <a16:creationId xmlns:a16="http://schemas.microsoft.com/office/drawing/2014/main" id="{41883D79-A553-4B95-AE2F-2A11DFDB9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211" y="2009054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1003B-9477-4980-96EE-5029F6257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1557"/>
            <a:ext cx="9144000" cy="5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65445"/>
      </p:ext>
    </p:extLst>
  </p:cSld>
  <p:clrMapOvr>
    <a:masterClrMapping/>
  </p:clrMapOvr>
  <p:transition advClick="0"/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9785CCE8-31CF-4D69-999B-4287762B4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Q2</a:t>
            </a:r>
          </a:p>
        </p:txBody>
      </p:sp>
      <p:graphicFrame>
        <p:nvGraphicFramePr>
          <p:cNvPr id="20484" name="Object 1">
            <a:extLst>
              <a:ext uri="{FF2B5EF4-FFF2-40B4-BE49-F238E27FC236}">
                <a16:creationId xmlns:a16="http://schemas.microsoft.com/office/drawing/2014/main" id="{E2735659-7035-496D-A929-D32B8990FA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9788" y="73740"/>
          <a:ext cx="4012431" cy="671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9" name="Equation" r:id="rId3" imgW="1434960" imgH="2400120" progId="Equation.DSMT4">
                  <p:embed/>
                </p:oleObj>
              </mc:Choice>
              <mc:Fallback>
                <p:oleObj name="Equation" r:id="rId3" imgW="1434960" imgH="2400120" progId="Equation.DSMT4">
                  <p:embed/>
                  <p:pic>
                    <p:nvPicPr>
                      <p:cNvPr id="20484" name="Object 1">
                        <a:extLst>
                          <a:ext uri="{FF2B5EF4-FFF2-40B4-BE49-F238E27FC236}">
                            <a16:creationId xmlns:a16="http://schemas.microsoft.com/office/drawing/2014/main" id="{E2735659-7035-496D-A929-D32B8990F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73740"/>
                        <a:ext cx="4012431" cy="671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DC1C6CC3-1DBF-4EB9-B7CF-4CAED54D9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788227-245A-4729-8816-5151A0410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8566410" cy="596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1690"/>
      </p:ext>
    </p:extLst>
  </p:cSld>
  <p:clrMapOvr>
    <a:masterClrMapping/>
  </p:clrMapOvr>
  <p:transition advClick="0"/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2B09AB78-28CA-4B5B-9806-A2B77641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69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Q3a)</a:t>
            </a:r>
          </a:p>
        </p:txBody>
      </p:sp>
      <p:graphicFrame>
        <p:nvGraphicFramePr>
          <p:cNvPr id="21507" name="Object 1">
            <a:extLst>
              <a:ext uri="{FF2B5EF4-FFF2-40B4-BE49-F238E27FC236}">
                <a16:creationId xmlns:a16="http://schemas.microsoft.com/office/drawing/2014/main" id="{8D7BC5A3-A860-459D-8FCA-FFD4AEBC24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113" y="0"/>
          <a:ext cx="4486626" cy="626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3" name="Equation" r:id="rId3" imgW="1384200" imgH="1930320" progId="Equation.DSMT4">
                  <p:embed/>
                </p:oleObj>
              </mc:Choice>
              <mc:Fallback>
                <p:oleObj name="Equation" r:id="rId3" imgW="1384200" imgH="1930320" progId="Equation.DSMT4">
                  <p:embed/>
                  <p:pic>
                    <p:nvPicPr>
                      <p:cNvPr id="21507" name="Object 1">
                        <a:extLst>
                          <a:ext uri="{FF2B5EF4-FFF2-40B4-BE49-F238E27FC236}">
                            <a16:creationId xmlns:a16="http://schemas.microsoft.com/office/drawing/2014/main" id="{8D7BC5A3-A860-459D-8FCA-FFD4AEBC24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113" y="0"/>
                        <a:ext cx="4486626" cy="6260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8D445787-636B-4A90-B98B-F3EEB0708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2" y="2760162"/>
            <a:ext cx="969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Q3b)</a:t>
            </a: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BAB5E776-1A61-4F8D-9B6E-BF98B7FD2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3F5E2-B76D-4981-A17C-2A7C74D34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2"/>
            <a:ext cx="9144000" cy="40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79773"/>
      </p:ext>
    </p:extLst>
  </p:cSld>
  <p:clrMapOvr>
    <a:masterClrMapping/>
  </p:clrMapOvr>
  <p:transition advClick="0"/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B2B8FB36-4221-414B-BACD-B348AFB01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Q4a)</a:t>
            </a:r>
          </a:p>
        </p:txBody>
      </p:sp>
      <p:graphicFrame>
        <p:nvGraphicFramePr>
          <p:cNvPr id="4" name="Object 67">
            <a:extLst>
              <a:ext uri="{FF2B5EF4-FFF2-40B4-BE49-F238E27FC236}">
                <a16:creationId xmlns:a16="http://schemas.microsoft.com/office/drawing/2014/main" id="{45DA17E1-35B0-4592-92B5-FEB73431EC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7575" y="0"/>
          <a:ext cx="7661275" cy="665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7" name="Equation" r:id="rId3" imgW="2336760" imgH="2031840" progId="Equation.DSMT4">
                  <p:embed/>
                </p:oleObj>
              </mc:Choice>
              <mc:Fallback>
                <p:oleObj name="Equation" r:id="rId3" imgW="2336760" imgH="2031840" progId="Equation.DSMT4">
                  <p:embed/>
                  <p:pic>
                    <p:nvPicPr>
                      <p:cNvPr id="4" name="Object 67">
                        <a:extLst>
                          <a:ext uri="{FF2B5EF4-FFF2-40B4-BE49-F238E27FC236}">
                            <a16:creationId xmlns:a16="http://schemas.microsoft.com/office/drawing/2014/main" id="{45DA17E1-35B0-4592-92B5-FEB73431EC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0"/>
                        <a:ext cx="7661275" cy="665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extLst>
              <a:ext uri="{FF2B5EF4-FFF2-40B4-BE49-F238E27FC236}">
                <a16:creationId xmlns:a16="http://schemas.microsoft.com/office/drawing/2014/main" id="{86540ACC-C689-469D-8EED-42CC8978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2517775"/>
            <a:ext cx="8259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Q4b(</a:t>
            </a:r>
            <a:r>
              <a:rPr lang="en-GB" altLang="en-US" sz="1800" b="1" dirty="0" err="1">
                <a:latin typeface="Times New Roman" panose="02020603050405020304" pitchFamily="18" charset="0"/>
              </a:rPr>
              <a:t>i</a:t>
            </a:r>
            <a:r>
              <a:rPr lang="en-GB" altLang="en-US" sz="18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5CE0EF8-9CF7-40EC-A259-20D02A77E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759065"/>
            <a:ext cx="917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Q4b(ii)</a:t>
            </a:r>
          </a:p>
        </p:txBody>
      </p:sp>
      <p:sp>
        <p:nvSpPr>
          <p:cNvPr id="7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437022C0-E69E-4EC5-89BA-D5A7ED386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606" y="6483350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3658D2-E884-44F4-81F4-66E8BDEE2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2"/>
            <a:ext cx="9144000" cy="553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3097"/>
      </p:ext>
    </p:extLst>
  </p:cSld>
  <p:clrMapOvr>
    <a:masterClrMapping/>
  </p:clrMapOvr>
  <p:transition advClick="0"/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B1130A1E-063E-40BA-9666-93A3774AC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889"/>
            <a:ext cx="9144000" cy="6148898"/>
          </a:xfrm>
          <a:prstGeom prst="rect">
            <a:avLst/>
          </a:prstGeom>
        </p:spPr>
      </p:pic>
      <p:graphicFrame>
        <p:nvGraphicFramePr>
          <p:cNvPr id="5" name="Object 67">
            <a:extLst>
              <a:ext uri="{FF2B5EF4-FFF2-40B4-BE49-F238E27FC236}">
                <a16:creationId xmlns:a16="http://schemas.microsoft.com/office/drawing/2014/main" id="{5F3A4444-5849-483B-9E48-063DBADDF6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5342" y="369888"/>
          <a:ext cx="1764839" cy="703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1" name="Equation" r:id="rId4" imgW="634680" imgH="253800" progId="Equation.DSMT4">
                  <p:embed/>
                </p:oleObj>
              </mc:Choice>
              <mc:Fallback>
                <p:oleObj name="Equation" r:id="rId4" imgW="634680" imgH="253800" progId="Equation.DSMT4">
                  <p:embed/>
                  <p:pic>
                    <p:nvPicPr>
                      <p:cNvPr id="5" name="Object 67">
                        <a:extLst>
                          <a:ext uri="{FF2B5EF4-FFF2-40B4-BE49-F238E27FC236}">
                            <a16:creationId xmlns:a16="http://schemas.microsoft.com/office/drawing/2014/main" id="{5F3A4444-5849-483B-9E48-063DBADDF6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342" y="369888"/>
                        <a:ext cx="1764839" cy="703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>
            <a:hlinkClick r:id="rId6" action="ppaction://hlinksldjump"/>
            <a:extLst>
              <a:ext uri="{FF2B5EF4-FFF2-40B4-BE49-F238E27FC236}">
                <a16:creationId xmlns:a16="http://schemas.microsoft.com/office/drawing/2014/main" id="{E11C52CC-4CD5-40A9-8F43-FD717C06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410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54"/>
          <a:stretch>
            <a:fillRect/>
          </a:stretch>
        </p:blipFill>
        <p:spPr bwMode="auto">
          <a:xfrm>
            <a:off x="0" y="69850"/>
            <a:ext cx="911701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736181" y="6202363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 6a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DFEC5E-C1D0-42E9-9DFB-D01C11A36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6633"/>
            <a:ext cx="9144000" cy="884443"/>
          </a:xfrm>
          <a:prstGeom prst="rect">
            <a:avLst/>
          </a:prstGeom>
        </p:spPr>
      </p:pic>
      <p:sp>
        <p:nvSpPr>
          <p:cNvPr id="8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7EE7043A-2648-4991-9B1F-EDB58B2D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340" y="6201931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 6b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97092"/>
      </p:ext>
    </p:extLst>
  </p:cSld>
  <p:clrMapOvr>
    <a:masterClrMapping/>
  </p:clrMapOvr>
  <p:transition advClick="0"/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43666720-32AE-444B-BF1F-A3DE3F97C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Q6a)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A95D9630-EE20-4D88-AB92-5BAB0D0BAA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254" y="0"/>
          <a:ext cx="68443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5" name="Equation" r:id="rId3" imgW="3365280" imgH="3429000" progId="Equation.DSMT4">
                  <p:embed/>
                </p:oleObj>
              </mc:Choice>
              <mc:Fallback>
                <p:oleObj name="Equation" r:id="rId3" imgW="3365280" imgH="342900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A95D9630-EE20-4D88-AB92-5BAB0D0BAA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54" y="0"/>
                        <a:ext cx="6844359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BAF834D0-1CD1-451E-98CC-33F136003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5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5259BF20-8720-4D62-AFBF-F54778AD1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578629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 6b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>
            <a:extLst>
              <a:ext uri="{FF2B5EF4-FFF2-40B4-BE49-F238E27FC236}">
                <a16:creationId xmlns:a16="http://schemas.microsoft.com/office/drawing/2014/main" id="{D35648E1-F5A6-4F9E-8489-A9F5328A9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Q6b)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A95D9630-EE20-4D88-AB92-5BAB0D0BAA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69888"/>
          <a:ext cx="6811349" cy="6119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9" name="Equation" r:id="rId3" imgW="2641320" imgH="2412720" progId="Equation.DSMT4">
                  <p:embed/>
                </p:oleObj>
              </mc:Choice>
              <mc:Fallback>
                <p:oleObj name="Equation" r:id="rId3" imgW="2641320" imgH="241272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A95D9630-EE20-4D88-AB92-5BAB0D0BAA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9888"/>
                        <a:ext cx="6811349" cy="6119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A3F91315-0B78-475C-9FA1-F1BF3BF64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4150341583"/>
      </p:ext>
    </p:extLst>
  </p:cSld>
  <p:clrMapOvr>
    <a:masterClrMapping/>
  </p:clrMapOvr>
  <p:transition advClick="0"/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2D5BA9-9194-472A-A3A7-49598EC1C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2"/>
            <a:ext cx="9144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95794"/>
      </p:ext>
    </p:extLst>
  </p:cSld>
  <p:clrMapOvr>
    <a:masterClrMapping/>
  </p:clrMapOvr>
  <p:transition advClick="0"/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CF8CF758-E693-4A83-AF9D-AC3AF7413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429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Q7a)</a:t>
            </a:r>
          </a:p>
        </p:txBody>
      </p:sp>
      <p:sp>
        <p:nvSpPr>
          <p:cNvPr id="26650" name="Text Box 2">
            <a:extLst>
              <a:ext uri="{FF2B5EF4-FFF2-40B4-BE49-F238E27FC236}">
                <a16:creationId xmlns:a16="http://schemas.microsoft.com/office/drawing/2014/main" id="{274C6A4C-4FDF-49E8-80DF-03473B0D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13944"/>
            <a:ext cx="9429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Q7b)</a:t>
            </a:r>
          </a:p>
        </p:txBody>
      </p:sp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BEA23553-70ED-425E-BA24-E459E2864B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8820" y="0"/>
          <a:ext cx="7770458" cy="6695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3" name="Equation" r:id="rId3" imgW="3860640" imgH="3327120" progId="Equation.DSMT4">
                  <p:embed/>
                </p:oleObj>
              </mc:Choice>
              <mc:Fallback>
                <p:oleObj name="Equation" r:id="rId3" imgW="3860640" imgH="3327120" progId="Equation.DSMT4">
                  <p:embed/>
                  <p:pic>
                    <p:nvPicPr>
                      <p:cNvPr id="7" name="Object 1">
                        <a:extLst>
                          <a:ext uri="{FF2B5EF4-FFF2-40B4-BE49-F238E27FC236}">
                            <a16:creationId xmlns:a16="http://schemas.microsoft.com/office/drawing/2014/main" id="{BEA23553-70ED-425E-BA24-E459E2864B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820" y="0"/>
                        <a:ext cx="7770458" cy="6695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98438956-04A5-49C9-8E08-B11CC542F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F508F7-9FA5-4B9E-A961-A311B61C9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2"/>
            <a:ext cx="9144000" cy="22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32978"/>
      </p:ext>
    </p:extLst>
  </p:cSld>
  <p:clrMapOvr>
    <a:masterClrMapping/>
  </p:clrMapOvr>
  <p:transition advClick="0"/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C922915F-ABEE-4A29-9430-4DA22D3C7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Q8a)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8BE68696-19A8-48EB-999A-7CCACC03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7166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Q8b)</a:t>
            </a:r>
          </a:p>
        </p:txBody>
      </p:sp>
      <p:graphicFrame>
        <p:nvGraphicFramePr>
          <p:cNvPr id="28676" name="Object 3">
            <a:extLst>
              <a:ext uri="{FF2B5EF4-FFF2-40B4-BE49-F238E27FC236}">
                <a16:creationId xmlns:a16="http://schemas.microsoft.com/office/drawing/2014/main" id="{6B907F85-14B6-4BA2-90EB-6F31B33017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247" y="0"/>
          <a:ext cx="73624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7" name="Equation" r:id="rId3" imgW="2666880" imgH="2527200" progId="Equation.DSMT4">
                  <p:embed/>
                </p:oleObj>
              </mc:Choice>
              <mc:Fallback>
                <p:oleObj name="Equation" r:id="rId3" imgW="2666880" imgH="2527200" progId="Equation.DSMT4">
                  <p:embed/>
                  <p:pic>
                    <p:nvPicPr>
                      <p:cNvPr id="28676" name="Object 3">
                        <a:extLst>
                          <a:ext uri="{FF2B5EF4-FFF2-40B4-BE49-F238E27FC236}">
                            <a16:creationId xmlns:a16="http://schemas.microsoft.com/office/drawing/2014/main" id="{6B907F85-14B6-4BA2-90EB-6F31B33017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247" y="0"/>
                        <a:ext cx="736240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7E682290-D313-4392-94B5-70089F584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934" y="5232545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F66364-1FE1-4B60-B8E8-8E9E91E17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2"/>
            <a:ext cx="9144000" cy="31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55055"/>
      </p:ext>
    </p:extLst>
  </p:cSld>
  <p:clrMapOvr>
    <a:masterClrMapping/>
  </p:clrMapOvr>
  <p:transition advClick="0"/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98F1FCDB-1A9E-4828-B8E7-AEAAE7DBA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47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Q9a)</a:t>
            </a: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0FBFECEE-F3F6-41FA-AFB4-5D1E11876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92555"/>
            <a:ext cx="947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Q9b)</a:t>
            </a:r>
          </a:p>
        </p:txBody>
      </p:sp>
      <p:graphicFrame>
        <p:nvGraphicFramePr>
          <p:cNvPr id="29700" name="Object 4">
            <a:extLst>
              <a:ext uri="{FF2B5EF4-FFF2-40B4-BE49-F238E27FC236}">
                <a16:creationId xmlns:a16="http://schemas.microsoft.com/office/drawing/2014/main" id="{E223383E-16BF-4E57-AFD7-25559B68FA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7611" y="0"/>
          <a:ext cx="3667124" cy="6836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1" name="Equation" r:id="rId3" imgW="1600200" imgH="2984400" progId="Equation.DSMT4">
                  <p:embed/>
                </p:oleObj>
              </mc:Choice>
              <mc:Fallback>
                <p:oleObj name="Equation" r:id="rId3" imgW="1600200" imgH="2984400" progId="Equation.DSMT4">
                  <p:embed/>
                  <p:pic>
                    <p:nvPicPr>
                      <p:cNvPr id="29700" name="Object 4">
                        <a:extLst>
                          <a:ext uri="{FF2B5EF4-FFF2-40B4-BE49-F238E27FC236}">
                            <a16:creationId xmlns:a16="http://schemas.microsoft.com/office/drawing/2014/main" id="{E223383E-16BF-4E57-AFD7-25559B68FA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611" y="0"/>
                        <a:ext cx="3667124" cy="6836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D8B55537-332A-46D8-97E9-AE3CA1F2B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CA258-F1D5-48BB-993E-1F271E639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2321"/>
            <a:ext cx="9144000" cy="100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4390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Q12</a:t>
            </a:r>
          </a:p>
        </p:txBody>
      </p:sp>
      <p:graphicFrame>
        <p:nvGraphicFramePr>
          <p:cNvPr id="942083" name="Object 1"/>
          <p:cNvGraphicFramePr>
            <a:graphicFrameLocks noChangeAspect="1"/>
          </p:cNvGraphicFramePr>
          <p:nvPr/>
        </p:nvGraphicFramePr>
        <p:xfrm>
          <a:off x="166688" y="541338"/>
          <a:ext cx="85471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3" imgW="3124200" imgH="1371600" progId="Equation.DSMT4">
                  <p:embed/>
                </p:oleObj>
              </mc:Choice>
              <mc:Fallback>
                <p:oleObj name="Equation" r:id="rId3" imgW="3124200" imgH="1371600" progId="Equation.DSMT4">
                  <p:embed/>
                  <p:pic>
                    <p:nvPicPr>
                      <p:cNvPr id="94208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41338"/>
                        <a:ext cx="854710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C922915F-ABEE-4A29-9430-4DA22D3C7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96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Q10a)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8BE68696-19A8-48EB-999A-7CCACC03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514716"/>
            <a:ext cx="796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Q10b)</a:t>
            </a:r>
          </a:p>
        </p:txBody>
      </p:sp>
      <p:graphicFrame>
        <p:nvGraphicFramePr>
          <p:cNvPr id="5" name="Group 20">
            <a:extLst>
              <a:ext uri="{FF2B5EF4-FFF2-40B4-BE49-F238E27FC236}">
                <a16:creationId xmlns:a16="http://schemas.microsoft.com/office/drawing/2014/main" id="{6A36CC0B-27E6-4A20-B692-766E57C143EA}"/>
              </a:ext>
            </a:extLst>
          </p:cNvPr>
          <p:cNvGraphicFramePr>
            <a:graphicFrameLocks noGrp="1"/>
          </p:cNvGraphicFramePr>
          <p:nvPr/>
        </p:nvGraphicFramePr>
        <p:xfrm>
          <a:off x="287139" y="8604"/>
          <a:ext cx="7262157" cy="3048000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616">
                  <a:extLst>
                    <a:ext uri="{9D8B030D-6E8A-4147-A177-3AD203B41FA5}">
                      <a16:colId xmlns:a16="http://schemas.microsoft.com/office/drawing/2014/main" val="3673624146"/>
                    </a:ext>
                  </a:extLst>
                </a:gridCol>
                <a:gridCol w="890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3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–3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97519DC1-F085-493B-B5C3-47605D7EB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596" y="1965325"/>
            <a:ext cx="2822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imes New Roman" panose="02020603050405020304" pitchFamily="18" charset="0"/>
              </a:rPr>
              <a:t>Since remainder = 0, (</a:t>
            </a:r>
            <a:r>
              <a:rPr lang="en-GB" altLang="en-US" sz="2400" i="1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>
                <a:latin typeface="Times New Roman" panose="02020603050405020304" pitchFamily="18" charset="0"/>
              </a:rPr>
              <a:t> + 3) is a factor.</a:t>
            </a:r>
          </a:p>
        </p:txBody>
      </p:sp>
      <p:graphicFrame>
        <p:nvGraphicFramePr>
          <p:cNvPr id="8" name="Group 20">
            <a:extLst>
              <a:ext uri="{FF2B5EF4-FFF2-40B4-BE49-F238E27FC236}">
                <a16:creationId xmlns:a16="http://schemas.microsoft.com/office/drawing/2014/main" id="{30FEAF74-F632-454A-8C6A-EE9A53F7E9C9}"/>
              </a:ext>
            </a:extLst>
          </p:cNvPr>
          <p:cNvGraphicFramePr>
            <a:graphicFrameLocks noGrp="1"/>
          </p:cNvGraphicFramePr>
          <p:nvPr/>
        </p:nvGraphicFramePr>
        <p:xfrm>
          <a:off x="187895" y="3362165"/>
          <a:ext cx="6868775" cy="30480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6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83320DBD-9C52-420E-857F-E3F97146B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509" y="5305231"/>
            <a:ext cx="2822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imes New Roman" panose="02020603050405020304" pitchFamily="18" charset="0"/>
              </a:rPr>
              <a:t>Since remainder = 0, (</a:t>
            </a:r>
            <a:r>
              <a:rPr lang="en-GB" altLang="en-US" sz="2400" i="1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>
                <a:latin typeface="Times New Roman" panose="02020603050405020304" pitchFamily="18" charset="0"/>
              </a:rPr>
              <a:t> – 1) is a factor.</a:t>
            </a:r>
          </a:p>
        </p:txBody>
      </p:sp>
      <p:sp>
        <p:nvSpPr>
          <p:cNvPr id="10" name="Text Box 2">
            <a:hlinkClick r:id="rId2" action="ppaction://hlinksldjump"/>
            <a:extLst>
              <a:ext uri="{FF2B5EF4-FFF2-40B4-BE49-F238E27FC236}">
                <a16:creationId xmlns:a16="http://schemas.microsoft.com/office/drawing/2014/main" id="{A0A673BC-AA09-4039-8BDC-E70EB55AA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38708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11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06A1636D-D6A0-4720-BB2E-502A4168D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947" y="6387083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 </a:t>
            </a:r>
            <a:r>
              <a:rPr lang="en-GB" altLang="en-US" sz="1600" b="1" dirty="0" err="1">
                <a:latin typeface="Times New Roman" panose="02020603050405020304" pitchFamily="18" charset="0"/>
              </a:rPr>
              <a:t>Cont</a:t>
            </a:r>
            <a:r>
              <a:rPr lang="en-GB" altLang="en-US" sz="1600" b="1" baseline="30000" dirty="0" err="1">
                <a:latin typeface="Times New Roman" panose="02020603050405020304" pitchFamily="18" charset="0"/>
              </a:rPr>
              <a:t>d</a:t>
            </a:r>
            <a:endParaRPr lang="en-GB" altLang="en-US" sz="1200" baseline="30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35006"/>
      </p:ext>
    </p:extLst>
  </p:cSld>
  <p:clrMapOvr>
    <a:masterClrMapping/>
  </p:clrMapOvr>
  <p:transition advClick="0"/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>
            <a:extLst>
              <a:ext uri="{FF2B5EF4-FFF2-40B4-BE49-F238E27FC236}">
                <a16:creationId xmlns:a16="http://schemas.microsoft.com/office/drawing/2014/main" id="{8BE68696-19A8-48EB-999A-7CCACC03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211"/>
            <a:ext cx="7964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Q10b) contd.</a:t>
            </a:r>
          </a:p>
        </p:txBody>
      </p:sp>
      <p:graphicFrame>
        <p:nvGraphicFramePr>
          <p:cNvPr id="6" name="Object 67">
            <a:extLst>
              <a:ext uri="{FF2B5EF4-FFF2-40B4-BE49-F238E27FC236}">
                <a16:creationId xmlns:a16="http://schemas.microsoft.com/office/drawing/2014/main" id="{D566244B-9DC8-44C8-BA33-E822E09896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2225" y="457200"/>
          <a:ext cx="48990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5" name="Equation" r:id="rId3" imgW="1841400" imgH="1117440" progId="Equation.DSMT4">
                  <p:embed/>
                </p:oleObj>
              </mc:Choice>
              <mc:Fallback>
                <p:oleObj name="Equation" r:id="rId3" imgW="1841400" imgH="1117440" progId="Equation.DSMT4">
                  <p:embed/>
                  <p:pic>
                    <p:nvPicPr>
                      <p:cNvPr id="6" name="Object 67">
                        <a:extLst>
                          <a:ext uri="{FF2B5EF4-FFF2-40B4-BE49-F238E27FC236}">
                            <a16:creationId xmlns:a16="http://schemas.microsoft.com/office/drawing/2014/main" id="{D566244B-9DC8-44C8-BA33-E822E09896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457200"/>
                        <a:ext cx="48990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4B715846-D2D8-4EB5-9AFF-9D7E6961D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025870518"/>
      </p:ext>
    </p:extLst>
  </p:cSld>
  <p:clrMapOvr>
    <a:masterClrMapping/>
  </p:clrMapOvr>
  <p:transition advClick="0"/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736181" y="6201931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 11a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510EB-2A9C-4FEA-9512-DF0399F35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446" y="0"/>
            <a:ext cx="5215626" cy="6038850"/>
          </a:xfrm>
          <a:prstGeom prst="rect">
            <a:avLst/>
          </a:prstGeom>
        </p:spPr>
      </p:pic>
      <p:sp>
        <p:nvSpPr>
          <p:cNvPr id="8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5132CDA1-998D-49AD-9407-828259B6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340" y="6201931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 11b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01306"/>
      </p:ext>
    </p:extLst>
  </p:cSld>
  <p:clrMapOvr>
    <a:masterClrMapping/>
  </p:clrMapOvr>
  <p:transition advClick="0"/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>
            <a:extLst>
              <a:ext uri="{FF2B5EF4-FFF2-40B4-BE49-F238E27FC236}">
                <a16:creationId xmlns:a16="http://schemas.microsoft.com/office/drawing/2014/main" id="{8BE68696-19A8-48EB-999A-7CCACC03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8"/>
            <a:ext cx="796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Q11a)</a:t>
            </a:r>
          </a:p>
        </p:txBody>
      </p:sp>
      <p:graphicFrame>
        <p:nvGraphicFramePr>
          <p:cNvPr id="6" name="Object 67">
            <a:extLst>
              <a:ext uri="{FF2B5EF4-FFF2-40B4-BE49-F238E27FC236}">
                <a16:creationId xmlns:a16="http://schemas.microsoft.com/office/drawing/2014/main" id="{D566244B-9DC8-44C8-BA33-E822E09896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895" y="0"/>
          <a:ext cx="5378763" cy="6856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9" name="Equation" r:id="rId3" imgW="2286000" imgH="2920680" progId="Equation.DSMT4">
                  <p:embed/>
                </p:oleObj>
              </mc:Choice>
              <mc:Fallback>
                <p:oleObj name="Equation" r:id="rId3" imgW="2286000" imgH="2920680" progId="Equation.DSMT4">
                  <p:embed/>
                  <p:pic>
                    <p:nvPicPr>
                      <p:cNvPr id="6" name="Object 67">
                        <a:extLst>
                          <a:ext uri="{FF2B5EF4-FFF2-40B4-BE49-F238E27FC236}">
                            <a16:creationId xmlns:a16="http://schemas.microsoft.com/office/drawing/2014/main" id="{D566244B-9DC8-44C8-BA33-E822E09896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895" y="0"/>
                        <a:ext cx="5378763" cy="6856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7B64C653-8713-42C2-BE05-7BC36036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5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ED3C7EF0-3014-48C6-88AC-008624FBA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340" y="6201931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 11b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2008"/>
      </p:ext>
    </p:extLst>
  </p:cSld>
  <p:clrMapOvr>
    <a:masterClrMapping/>
  </p:clrMapOvr>
  <p:transition advClick="0"/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634F71C0-B070-4369-84F0-71C41CD2F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8111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Q11b)</a:t>
            </a:r>
          </a:p>
        </p:txBody>
      </p:sp>
      <p:graphicFrame>
        <p:nvGraphicFramePr>
          <p:cNvPr id="5" name="Group 50">
            <a:extLst>
              <a:ext uri="{FF2B5EF4-FFF2-40B4-BE49-F238E27FC236}">
                <a16:creationId xmlns:a16="http://schemas.microsoft.com/office/drawing/2014/main" id="{D6D7D98F-BE03-469B-9F46-B7F692A16CC8}"/>
              </a:ext>
            </a:extLst>
          </p:cNvPr>
          <p:cNvGraphicFramePr>
            <a:graphicFrameLocks noGrp="1"/>
          </p:cNvGraphicFramePr>
          <p:nvPr/>
        </p:nvGraphicFramePr>
        <p:xfrm>
          <a:off x="5688013" y="369888"/>
          <a:ext cx="2984500" cy="3055938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Shape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Min at </a:t>
                      </a:r>
                      <a:r>
                        <a:rPr kumimoji="0" lang="en-GB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= 5</a:t>
                      </a:r>
                      <a:endParaRPr kumimoji="0" lang="en-GB" alt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748" name="Object 1">
            <a:extLst>
              <a:ext uri="{FF2B5EF4-FFF2-40B4-BE49-F238E27FC236}">
                <a16:creationId xmlns:a16="http://schemas.microsoft.com/office/drawing/2014/main" id="{C34DBB51-55C8-4DBF-9168-AFD2ED4AC4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286" y="30020"/>
          <a:ext cx="3678237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9" name="Equation" r:id="rId3" imgW="1790640" imgH="3301920" progId="Equation.DSMT4">
                  <p:embed/>
                </p:oleObj>
              </mc:Choice>
              <mc:Fallback>
                <p:oleObj name="Equation" r:id="rId3" imgW="1790640" imgH="3301920" progId="Equation.DSMT4">
                  <p:embed/>
                  <p:pic>
                    <p:nvPicPr>
                      <p:cNvPr id="30748" name="Object 1">
                        <a:extLst>
                          <a:ext uri="{FF2B5EF4-FFF2-40B4-BE49-F238E27FC236}">
                            <a16:creationId xmlns:a16="http://schemas.microsoft.com/office/drawing/2014/main" id="{C34DBB51-55C8-4DBF-9168-AFD2ED4AC4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286" y="30020"/>
                        <a:ext cx="3678237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9" name="Object 1">
            <a:extLst>
              <a:ext uri="{FF2B5EF4-FFF2-40B4-BE49-F238E27FC236}">
                <a16:creationId xmlns:a16="http://schemas.microsoft.com/office/drawing/2014/main" id="{C6313D50-8223-46F4-A64C-7731FB2567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4225" y="1208088"/>
          <a:ext cx="3794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0" name="Equation" r:id="rId5" imgW="241200" imgH="393480" progId="Equation.DSMT4">
                  <p:embed/>
                </p:oleObj>
              </mc:Choice>
              <mc:Fallback>
                <p:oleObj name="Equation" r:id="rId5" imgW="241200" imgH="393480" progId="Equation.DSMT4">
                  <p:embed/>
                  <p:pic>
                    <p:nvPicPr>
                      <p:cNvPr id="30749" name="Object 1">
                        <a:extLst>
                          <a:ext uri="{FF2B5EF4-FFF2-40B4-BE49-F238E27FC236}">
                            <a16:creationId xmlns:a16="http://schemas.microsoft.com/office/drawing/2014/main" id="{C6313D50-8223-46F4-A64C-7731FB2567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1208088"/>
                        <a:ext cx="3794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0" name="Line 51">
            <a:extLst>
              <a:ext uri="{FF2B5EF4-FFF2-40B4-BE49-F238E27FC236}">
                <a16:creationId xmlns:a16="http://schemas.microsoft.com/office/drawing/2014/main" id="{AC34CCCC-FD88-4C50-9E18-F9812B1751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48625" y="2057400"/>
            <a:ext cx="442913" cy="430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1" name="Line 52">
            <a:extLst>
              <a:ext uri="{FF2B5EF4-FFF2-40B4-BE49-F238E27FC236}">
                <a16:creationId xmlns:a16="http://schemas.microsoft.com/office/drawing/2014/main" id="{EB8E2373-032B-4891-AEC7-A18ACF619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2175" y="2474913"/>
            <a:ext cx="56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2" name="Line 53">
            <a:extLst>
              <a:ext uri="{FF2B5EF4-FFF2-40B4-BE49-F238E27FC236}">
                <a16:creationId xmlns:a16="http://schemas.microsoft.com/office/drawing/2014/main" id="{F3965F22-15C7-44EC-8522-E8E269B3F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2888" y="2058988"/>
            <a:ext cx="44450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30754" name="Object 1">
            <a:extLst>
              <a:ext uri="{FF2B5EF4-FFF2-40B4-BE49-F238E27FC236}">
                <a16:creationId xmlns:a16="http://schemas.microsoft.com/office/drawing/2014/main" id="{A4426D86-E92D-49B7-9451-6720C4253F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3413" y="4027488"/>
          <a:ext cx="3059112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1" name="Equation" r:id="rId7" imgW="1269720" imgH="901440" progId="Equation.DSMT4">
                  <p:embed/>
                </p:oleObj>
              </mc:Choice>
              <mc:Fallback>
                <p:oleObj name="Equation" r:id="rId7" imgW="1269720" imgH="901440" progId="Equation.DSMT4">
                  <p:embed/>
                  <p:pic>
                    <p:nvPicPr>
                      <p:cNvPr id="30754" name="Object 1">
                        <a:extLst>
                          <a:ext uri="{FF2B5EF4-FFF2-40B4-BE49-F238E27FC236}">
                            <a16:creationId xmlns:a16="http://schemas.microsoft.com/office/drawing/2014/main" id="{A4426D86-E92D-49B7-9451-6720C4253F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4027488"/>
                        <a:ext cx="3059112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>
            <a:hlinkClick r:id="rId9" action="ppaction://hlinksldjump"/>
            <a:extLst>
              <a:ext uri="{FF2B5EF4-FFF2-40B4-BE49-F238E27FC236}">
                <a16:creationId xmlns:a16="http://schemas.microsoft.com/office/drawing/2014/main" id="{D756B7A9-4D90-4C5A-B837-471DC793B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359380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62079E-9025-48D3-A5EC-32FFDC0E7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0" y="0"/>
            <a:ext cx="8424285" cy="59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3237"/>
      </p:ext>
    </p:extLst>
  </p:cSld>
  <p:clrMapOvr>
    <a:masterClrMapping/>
  </p:clrMapOvr>
  <p:transition advClick="0"/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E61C6767-AC6B-4C51-B8BE-E96C1050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Q12</a:t>
            </a:r>
            <a:endParaRPr lang="en-GB" altLang="en-US" sz="1800" b="1" baseline="30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2771" name="Object 1">
            <a:extLst>
              <a:ext uri="{FF2B5EF4-FFF2-40B4-BE49-F238E27FC236}">
                <a16:creationId xmlns:a16="http://schemas.microsoft.com/office/drawing/2014/main" id="{00A60694-F705-48C7-BC21-4580B04DF7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7275" y="44244"/>
          <a:ext cx="3757625" cy="669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7" name="Equation" r:id="rId3" imgW="1574640" imgH="2857320" progId="Equation.DSMT4">
                  <p:embed/>
                </p:oleObj>
              </mc:Choice>
              <mc:Fallback>
                <p:oleObj name="Equation" r:id="rId3" imgW="1574640" imgH="2857320" progId="Equation.DSMT4">
                  <p:embed/>
                  <p:pic>
                    <p:nvPicPr>
                      <p:cNvPr id="32771" name="Object 1">
                        <a:extLst>
                          <a:ext uri="{FF2B5EF4-FFF2-40B4-BE49-F238E27FC236}">
                            <a16:creationId xmlns:a16="http://schemas.microsoft.com/office/drawing/2014/main" id="{00A60694-F705-48C7-BC21-4580B04DF7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44244"/>
                        <a:ext cx="3757625" cy="6693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1913EB50-7370-4C3E-ACED-40A909EF1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84D379-C6AD-4790-BEED-13B193E45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012"/>
            <a:ext cx="9144000" cy="1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54701"/>
      </p:ext>
    </p:extLst>
  </p:cSld>
  <p:clrMapOvr>
    <a:masterClrMapping/>
  </p:clrMapOvr>
  <p:transition advClick="0"/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E61C6767-AC6B-4C51-B8BE-E96C1050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Q13</a:t>
            </a:r>
            <a:endParaRPr lang="en-GB" altLang="en-US" sz="1800" b="1" baseline="30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CB630A82-3800-4983-A54C-C2D4B3DEF3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7275" y="138112"/>
          <a:ext cx="4163654" cy="653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1" name="Equation" r:id="rId3" imgW="1777680" imgH="2844720" progId="Equation.DSMT4">
                  <p:embed/>
                </p:oleObj>
              </mc:Choice>
              <mc:Fallback>
                <p:oleObj name="Equation" r:id="rId3" imgW="1777680" imgH="2844720" progId="Equation.DSMT4">
                  <p:embed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id="{CB630A82-3800-4983-A54C-C2D4B3DEF3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38112"/>
                        <a:ext cx="4163654" cy="6538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930C3A90-1557-422C-8491-B48F3A693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605838500"/>
      </p:ext>
    </p:extLst>
  </p:cSld>
  <p:clrMapOvr>
    <a:masterClrMapping/>
  </p:clrMapOvr>
  <p:transition advClick="0"/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DD0971-E28F-493C-882D-E1F9F1C35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2321"/>
            <a:ext cx="9144000" cy="220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83729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7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4310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7"/>
          <a:stretch>
            <a:fillRect/>
          </a:stretch>
        </p:blipFill>
        <p:spPr bwMode="auto">
          <a:xfrm>
            <a:off x="239713" y="0"/>
            <a:ext cx="6146800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E61C6767-AC6B-4C51-B8BE-E96C1050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Q14</a:t>
            </a:r>
            <a:endParaRPr lang="en-GB" altLang="en-US" sz="1800" b="1" baseline="30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CB630A82-3800-4983-A54C-C2D4B3DEF3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9225" y="95865"/>
          <a:ext cx="3639472" cy="66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5" name="Equation" r:id="rId3" imgW="1346040" imgH="2514600" progId="Equation.DSMT4">
                  <p:embed/>
                </p:oleObj>
              </mc:Choice>
              <mc:Fallback>
                <p:oleObj name="Equation" r:id="rId3" imgW="1346040" imgH="2514600" progId="Equation.DSMT4">
                  <p:embed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id="{CB630A82-3800-4983-A54C-C2D4B3DEF3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95865"/>
                        <a:ext cx="3639472" cy="66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812B7D1B-1542-4720-B061-8761B7B60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610883918"/>
      </p:ext>
    </p:extLst>
  </p:cSld>
  <p:clrMapOvr>
    <a:masterClrMapping/>
  </p:clrMapOvr>
  <p:transition advClick="0"/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C0789F-9A68-4AF2-9F84-207AD558B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46" y="0"/>
            <a:ext cx="6826010" cy="597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14290"/>
      </p:ext>
    </p:extLst>
  </p:cSld>
  <p:clrMapOvr>
    <a:masterClrMapping/>
  </p:clrMapOvr>
  <p:transition advClick="0"/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B38C4CE5-2BC1-4041-9247-720F9742C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" y="184943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Q15a)</a:t>
            </a:r>
            <a:endParaRPr lang="en-GB" altLang="en-US" sz="1800" b="1" baseline="30000" dirty="0">
              <a:latin typeface="Times New Roman" panose="02020603050405020304" pitchFamily="18" charset="0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FC60A3ED-CED7-46B3-988C-804889B2F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0757"/>
            <a:ext cx="1057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Q15b(</a:t>
            </a:r>
            <a:r>
              <a:rPr lang="en-GB" altLang="en-US" sz="1800" b="1" dirty="0" err="1">
                <a:latin typeface="Times New Roman" panose="02020603050405020304" pitchFamily="18" charset="0"/>
              </a:rPr>
              <a:t>i</a:t>
            </a:r>
            <a:r>
              <a:rPr lang="en-GB" altLang="en-US" sz="1800" b="1" dirty="0">
                <a:latin typeface="Times New Roman" panose="02020603050405020304" pitchFamily="18" charset="0"/>
              </a:rPr>
              <a:t>)</a:t>
            </a:r>
            <a:endParaRPr lang="en-GB" altLang="en-US" sz="1800" b="1" baseline="30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5" name="Object 1">
            <a:extLst>
              <a:ext uri="{FF2B5EF4-FFF2-40B4-BE49-F238E27FC236}">
                <a16:creationId xmlns:a16="http://schemas.microsoft.com/office/drawing/2014/main" id="{0AB38D53-6EC8-4ECE-AF8F-69A8716066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8587" y="184943"/>
          <a:ext cx="7388366" cy="509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9" name="Equation" r:id="rId3" imgW="2869920" imgH="1981080" progId="Equation.DSMT4">
                  <p:embed/>
                </p:oleObj>
              </mc:Choice>
              <mc:Fallback>
                <p:oleObj name="Equation" r:id="rId3" imgW="2869920" imgH="1981080" progId="Equation.DSMT4">
                  <p:embed/>
                  <p:pic>
                    <p:nvPicPr>
                      <p:cNvPr id="15" name="Object 1">
                        <a:extLst>
                          <a:ext uri="{FF2B5EF4-FFF2-40B4-BE49-F238E27FC236}">
                            <a16:creationId xmlns:a16="http://schemas.microsoft.com/office/drawing/2014/main" id="{0AB38D53-6EC8-4ECE-AF8F-69A8716066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7" y="184943"/>
                        <a:ext cx="7388366" cy="5094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24E64588-739A-455E-8123-9004ACB2D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6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B53EC68B-48D1-4247-B1BB-DE865691F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 </a:t>
            </a:r>
            <a:r>
              <a:rPr lang="en-GB" altLang="en-US" sz="1600" b="1" dirty="0" err="1">
                <a:latin typeface="Times New Roman" panose="02020603050405020304" pitchFamily="18" charset="0"/>
              </a:rPr>
              <a:t>Cont</a:t>
            </a:r>
            <a:r>
              <a:rPr lang="en-GB" altLang="en-US" sz="1600" b="1" baseline="30000" dirty="0" err="1">
                <a:latin typeface="Times New Roman" panose="02020603050405020304" pitchFamily="18" charset="0"/>
              </a:rPr>
              <a:t>d</a:t>
            </a:r>
            <a:endParaRPr lang="en-GB" altLang="en-US" sz="1200" baseline="30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EE4BC262-D974-475D-9355-B76B7143D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082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Q15b(ii)</a:t>
            </a:r>
            <a:endParaRPr lang="en-GB" altLang="en-US" sz="1800" b="1" baseline="30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8E9FF777-3CCD-4EAF-9BC1-B64F5B367D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2793" y="105082"/>
          <a:ext cx="6077155" cy="666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3" name="Equation" r:id="rId3" imgW="2869920" imgH="3149280" progId="Equation.DSMT4">
                  <p:embed/>
                </p:oleObj>
              </mc:Choice>
              <mc:Fallback>
                <p:oleObj name="Equation" r:id="rId3" imgW="2869920" imgH="3149280" progId="Equation.DSMT4">
                  <p:embed/>
                  <p:pic>
                    <p:nvPicPr>
                      <p:cNvPr id="6" name="Object 1">
                        <a:extLst>
                          <a:ext uri="{FF2B5EF4-FFF2-40B4-BE49-F238E27FC236}">
                            <a16:creationId xmlns:a16="http://schemas.microsoft.com/office/drawing/2014/main" id="{8E9FF777-3CCD-4EAF-9BC1-B64F5B367D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793" y="105082"/>
                        <a:ext cx="6077155" cy="6665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3DB3147B-02D7-4A48-BC80-2E13AD4D3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Times New Roman" panose="02020603050405020304" pitchFamily="18" charset="0"/>
              </a:rPr>
              <a:t>Solution</a:t>
            </a:r>
            <a:endParaRPr lang="en-GB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80272211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6328D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5557" r="5731" b="17860"/>
          <a:stretch>
            <a:fillRect/>
          </a:stretch>
        </p:blipFill>
        <p:spPr bwMode="auto">
          <a:xfrm>
            <a:off x="1541463" y="0"/>
            <a:ext cx="551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>
            <a:hlinkClick r:id="" action="ppaction://hlinkshowjump?jump=lastslideviewed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Return to Question</a:t>
            </a:r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Text Box 2"/>
          <p:cNvSpPr txBox="1">
            <a:spLocks noChangeArrowheads="1"/>
          </p:cNvSpPr>
          <p:nvPr/>
        </p:nvSpPr>
        <p:spPr bwMode="auto">
          <a:xfrm>
            <a:off x="0" y="0"/>
            <a:ext cx="914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Q13a</a:t>
            </a:r>
          </a:p>
        </p:txBody>
      </p:sp>
      <p:graphicFrame>
        <p:nvGraphicFramePr>
          <p:cNvPr id="944131" name="Object 1"/>
          <p:cNvGraphicFramePr>
            <a:graphicFrameLocks noChangeAspect="1"/>
          </p:cNvGraphicFramePr>
          <p:nvPr/>
        </p:nvGraphicFramePr>
        <p:xfrm>
          <a:off x="736600" y="65088"/>
          <a:ext cx="4878388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3" imgW="2463800" imgH="762000" progId="Equation.DSMT4">
                  <p:embed/>
                </p:oleObj>
              </mc:Choice>
              <mc:Fallback>
                <p:oleObj name="Equation" r:id="rId3" imgW="2463800" imgH="762000" progId="Equation.DSMT4">
                  <p:embed/>
                  <p:pic>
                    <p:nvPicPr>
                      <p:cNvPr id="94413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65088"/>
                        <a:ext cx="4878388" cy="150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32" name="Text Box 2"/>
          <p:cNvSpPr txBox="1">
            <a:spLocks noChangeArrowheads="1"/>
          </p:cNvSpPr>
          <p:nvPr/>
        </p:nvSpPr>
        <p:spPr bwMode="auto">
          <a:xfrm>
            <a:off x="0" y="1595438"/>
            <a:ext cx="914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Q13b</a:t>
            </a:r>
          </a:p>
        </p:txBody>
      </p:sp>
      <p:grpSp>
        <p:nvGrpSpPr>
          <p:cNvPr id="944133" name="Group 3"/>
          <p:cNvGrpSpPr>
            <a:grpSpLocks/>
          </p:cNvGrpSpPr>
          <p:nvPr/>
        </p:nvGrpSpPr>
        <p:grpSpPr bwMode="auto">
          <a:xfrm>
            <a:off x="828675" y="1751013"/>
            <a:ext cx="3497263" cy="3252787"/>
            <a:chOff x="828264" y="1750564"/>
            <a:chExt cx="3497957" cy="3253614"/>
          </a:xfrm>
        </p:grpSpPr>
        <p:pic>
          <p:nvPicPr>
            <p:cNvPr id="94413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58"/>
            <a:stretch>
              <a:fillRect/>
            </a:stretch>
          </p:blipFill>
          <p:spPr bwMode="auto">
            <a:xfrm>
              <a:off x="828264" y="1750564"/>
              <a:ext cx="3497957" cy="3253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4139" name="TextBox 1"/>
            <p:cNvSpPr txBox="1">
              <a:spLocks noChangeArrowheads="1"/>
            </p:cNvSpPr>
            <p:nvPr/>
          </p:nvSpPr>
          <p:spPr bwMode="auto">
            <a:xfrm>
              <a:off x="2835660" y="4552121"/>
              <a:ext cx="7921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latin typeface="Times New Roman" panose="02020603050405020304" pitchFamily="18" charset="0"/>
                </a:rPr>
                <a:t>Q’(4,0)</a:t>
              </a:r>
            </a:p>
          </p:txBody>
        </p:sp>
        <p:sp>
          <p:nvSpPr>
            <p:cNvPr id="944140" name="TextBox 6"/>
            <p:cNvSpPr txBox="1">
              <a:spLocks noChangeArrowheads="1"/>
            </p:cNvSpPr>
            <p:nvPr/>
          </p:nvSpPr>
          <p:spPr bwMode="auto">
            <a:xfrm>
              <a:off x="3409121" y="3970693"/>
              <a:ext cx="7589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>
                  <a:latin typeface="Times New Roman" panose="02020603050405020304" pitchFamily="18" charset="0"/>
                </a:rPr>
                <a:t>P’(5,1)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3368768" y="4035557"/>
              <a:ext cx="73039" cy="793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graphicFrame>
        <p:nvGraphicFramePr>
          <p:cNvPr id="944134" name="Object 4"/>
          <p:cNvGraphicFramePr>
            <a:graphicFrameLocks noChangeAspect="1"/>
          </p:cNvGraphicFramePr>
          <p:nvPr/>
        </p:nvGraphicFramePr>
        <p:xfrm>
          <a:off x="1217613" y="5146675"/>
          <a:ext cx="2719387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6" imgW="1905000" imgH="1066800" progId="Equation.DSMT4">
                  <p:embed/>
                </p:oleObj>
              </mc:Choice>
              <mc:Fallback>
                <p:oleObj name="Equation" r:id="rId6" imgW="1905000" imgH="1066800" progId="Equation.DSMT4">
                  <p:embed/>
                  <p:pic>
                    <p:nvPicPr>
                      <p:cNvPr id="9441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5146675"/>
                        <a:ext cx="2719387" cy="15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4135" name="Object 5"/>
          <p:cNvGraphicFramePr>
            <a:graphicFrameLocks noChangeAspect="1"/>
          </p:cNvGraphicFramePr>
          <p:nvPr/>
        </p:nvGraphicFramePr>
        <p:xfrm>
          <a:off x="4114800" y="3175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8" imgW="435285" imgH="677109" progId="Equation.DSMT4">
                  <p:embed/>
                </p:oleObj>
              </mc:Choice>
              <mc:Fallback>
                <p:oleObj name="Equation" r:id="rId8" imgW="435285" imgH="677109" progId="Equation.DSMT4">
                  <p:embed/>
                  <p:pic>
                    <p:nvPicPr>
                      <p:cNvPr id="9441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75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36" name="Text Box 2"/>
          <p:cNvSpPr txBox="1">
            <a:spLocks noChangeArrowheads="1"/>
          </p:cNvSpPr>
          <p:nvPr/>
        </p:nvSpPr>
        <p:spPr bwMode="auto">
          <a:xfrm>
            <a:off x="0" y="5106988"/>
            <a:ext cx="914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Q13c</a:t>
            </a:r>
          </a:p>
        </p:txBody>
      </p:sp>
      <p:sp>
        <p:nvSpPr>
          <p:cNvPr id="14" name="Text Box 2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451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08"/>
          <a:stretch>
            <a:fillRect/>
          </a:stretch>
        </p:blipFill>
        <p:spPr bwMode="auto">
          <a:xfrm>
            <a:off x="-3175" y="153988"/>
            <a:ext cx="91328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Q14</a:t>
            </a:r>
          </a:p>
        </p:txBody>
      </p:sp>
      <p:graphicFrame>
        <p:nvGraphicFramePr>
          <p:cNvPr id="946179" name="Object 1"/>
          <p:cNvGraphicFramePr>
            <a:graphicFrameLocks noChangeAspect="1"/>
          </p:cNvGraphicFramePr>
          <p:nvPr/>
        </p:nvGraphicFramePr>
        <p:xfrm>
          <a:off x="342900" y="523875"/>
          <a:ext cx="4224338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3" imgW="1765300" imgH="2260600" progId="Equation.DSMT4">
                  <p:embed/>
                </p:oleObj>
              </mc:Choice>
              <mc:Fallback>
                <p:oleObj name="Equation" r:id="rId3" imgW="1765300" imgH="2260600" progId="Equation.DSMT4">
                  <p:embed/>
                  <p:pic>
                    <p:nvPicPr>
                      <p:cNvPr id="94617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523875"/>
                        <a:ext cx="4224338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6180" name="Group 20"/>
          <p:cNvGrpSpPr>
            <a:grpSpLocks/>
          </p:cNvGrpSpPr>
          <p:nvPr/>
        </p:nvGrpSpPr>
        <p:grpSpPr bwMode="auto">
          <a:xfrm>
            <a:off x="5114925" y="185738"/>
            <a:ext cx="2498725" cy="2497137"/>
            <a:chOff x="5115047" y="184944"/>
            <a:chExt cx="2498621" cy="2498621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5397610" y="184944"/>
              <a:ext cx="0" cy="24986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6364358" y="1062558"/>
              <a:ext cx="0" cy="24986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5218231" y="1017288"/>
              <a:ext cx="1579496" cy="15805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5972261" y="1771798"/>
              <a:ext cx="36511" cy="349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9" name="Straight Connector 8"/>
            <p:cNvCxnSpPr>
              <a:endCxn id="8" idx="3"/>
            </p:cNvCxnSpPr>
            <p:nvPr/>
          </p:nvCxnSpPr>
          <p:spPr>
            <a:xfrm flipV="1">
              <a:off x="5397610" y="1801979"/>
              <a:ext cx="579414" cy="5098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6187" name="TextBox 19"/>
            <p:cNvSpPr txBox="1">
              <a:spLocks noChangeArrowheads="1"/>
            </p:cNvSpPr>
            <p:nvPr/>
          </p:nvSpPr>
          <p:spPr bwMode="auto">
            <a:xfrm flipH="1">
              <a:off x="5538353" y="1746870"/>
              <a:ext cx="2902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946188" name="TextBox 21"/>
            <p:cNvSpPr txBox="1">
              <a:spLocks noChangeArrowheads="1"/>
            </p:cNvSpPr>
            <p:nvPr/>
          </p:nvSpPr>
          <p:spPr bwMode="auto">
            <a:xfrm flipH="1">
              <a:off x="5715787" y="1425980"/>
              <a:ext cx="8319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Times New Roman" panose="02020603050405020304" pitchFamily="18" charset="0"/>
                </a:rPr>
                <a:t>(6, 5)</a:t>
              </a:r>
            </a:p>
          </p:txBody>
        </p:sp>
      </p:grpSp>
      <p:sp>
        <p:nvSpPr>
          <p:cNvPr id="13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4720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9"/>
          <a:stretch>
            <a:fillRect/>
          </a:stretch>
        </p:blipFill>
        <p:spPr bwMode="auto">
          <a:xfrm>
            <a:off x="-3175" y="14288"/>
            <a:ext cx="91249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Q15</a:t>
            </a:r>
          </a:p>
        </p:txBody>
      </p:sp>
      <p:graphicFrame>
        <p:nvGraphicFramePr>
          <p:cNvPr id="948227" name="Object 1"/>
          <p:cNvGraphicFramePr>
            <a:graphicFrameLocks noChangeAspect="1"/>
          </p:cNvGraphicFramePr>
          <p:nvPr/>
        </p:nvGraphicFramePr>
        <p:xfrm>
          <a:off x="939800" y="74613"/>
          <a:ext cx="3803650" cy="666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3" imgW="2197100" imgH="3848100" progId="Equation.DSMT4">
                  <p:embed/>
                </p:oleObj>
              </mc:Choice>
              <mc:Fallback>
                <p:oleObj name="Equation" r:id="rId3" imgW="2197100" imgH="3848100" progId="Equation.DSMT4">
                  <p:embed/>
                  <p:pic>
                    <p:nvPicPr>
                      <p:cNvPr id="94822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74613"/>
                        <a:ext cx="3803650" cy="666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1c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492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0"/>
            <a:ext cx="7696200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9254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27450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949255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39925" y="6207164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1a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9" name="Text 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10" name="Text Box 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Q1a</a:t>
            </a:r>
          </a:p>
        </p:txBody>
      </p:sp>
      <p:graphicFrame>
        <p:nvGraphicFramePr>
          <p:cNvPr id="950275" name="Object 1"/>
          <p:cNvGraphicFramePr>
            <a:graphicFrameLocks noChangeAspect="1"/>
          </p:cNvGraphicFramePr>
          <p:nvPr/>
        </p:nvGraphicFramePr>
        <p:xfrm>
          <a:off x="138113" y="539750"/>
          <a:ext cx="8851900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3" imgW="3035300" imgH="1981200" progId="Equation.DSMT4">
                  <p:embed/>
                </p:oleObj>
              </mc:Choice>
              <mc:Fallback>
                <p:oleObj name="Equation" r:id="rId3" imgW="3035300" imgH="1981200" progId="Equation.DSMT4">
                  <p:embed/>
                  <p:pic>
                    <p:nvPicPr>
                      <p:cNvPr id="95027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539750"/>
                        <a:ext cx="8851900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277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1c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950278" name="Text Box 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727450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7" name="Text Box 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Q1b</a:t>
            </a:r>
          </a:p>
        </p:txBody>
      </p:sp>
      <p:graphicFrame>
        <p:nvGraphicFramePr>
          <p:cNvPr id="951299" name="Object 1"/>
          <p:cNvGraphicFramePr>
            <a:graphicFrameLocks noChangeAspect="1"/>
          </p:cNvGraphicFramePr>
          <p:nvPr/>
        </p:nvGraphicFramePr>
        <p:xfrm>
          <a:off x="149225" y="447675"/>
          <a:ext cx="8074025" cy="611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3" imgW="2768600" imgH="2095500" progId="Equation.DSMT4">
                  <p:embed/>
                </p:oleObj>
              </mc:Choice>
              <mc:Fallback>
                <p:oleObj name="Equation" r:id="rId3" imgW="2768600" imgH="2095500" progId="Equation.DSMT4">
                  <p:embed/>
                  <p:pic>
                    <p:nvPicPr>
                      <p:cNvPr id="95129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447675"/>
                        <a:ext cx="8074025" cy="611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1301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1c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Q1c</a:t>
            </a:r>
          </a:p>
        </p:txBody>
      </p:sp>
      <p:graphicFrame>
        <p:nvGraphicFramePr>
          <p:cNvPr id="952323" name="Object 1"/>
          <p:cNvGraphicFramePr>
            <a:graphicFrameLocks noChangeAspect="1"/>
          </p:cNvGraphicFramePr>
          <p:nvPr/>
        </p:nvGraphicFramePr>
        <p:xfrm>
          <a:off x="858838" y="185738"/>
          <a:ext cx="5102225" cy="615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3" imgW="1841500" imgH="2222500" progId="Equation.DSMT4">
                  <p:embed/>
                </p:oleObj>
              </mc:Choice>
              <mc:Fallback>
                <p:oleObj name="Equation" r:id="rId3" imgW="1841500" imgH="2222500" progId="Equation.DSMT4">
                  <p:embed/>
                  <p:pic>
                    <p:nvPicPr>
                      <p:cNvPr id="95232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85738"/>
                        <a:ext cx="5102225" cy="615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7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2c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533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208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3350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27450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2ab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8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9" name="Text 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91750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91750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91750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81"/>
          <a:stretch>
            <a:fillRect/>
          </a:stretch>
        </p:blipFill>
        <p:spPr bwMode="auto">
          <a:xfrm>
            <a:off x="0" y="196850"/>
            <a:ext cx="892016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Q2a</a:t>
            </a:r>
          </a:p>
        </p:txBody>
      </p:sp>
      <p:graphicFrame>
        <p:nvGraphicFramePr>
          <p:cNvPr id="954371" name="Object 1"/>
          <p:cNvGraphicFramePr>
            <a:graphicFrameLocks noChangeAspect="1"/>
          </p:cNvGraphicFramePr>
          <p:nvPr/>
        </p:nvGraphicFramePr>
        <p:xfrm>
          <a:off x="795338" y="74613"/>
          <a:ext cx="5521325" cy="667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3" imgW="2603500" imgH="3149600" progId="Equation.DSMT4">
                  <p:embed/>
                </p:oleObj>
              </mc:Choice>
              <mc:Fallback>
                <p:oleObj name="Equation" r:id="rId3" imgW="2603500" imgH="3149600" progId="Equation.DSMT4">
                  <p:embed/>
                  <p:pic>
                    <p:nvPicPr>
                      <p:cNvPr id="95437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74613"/>
                        <a:ext cx="5521325" cy="667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4372" name="Text Box 2"/>
          <p:cNvSpPr txBox="1">
            <a:spLocks noChangeArrowheads="1"/>
          </p:cNvSpPr>
          <p:nvPr/>
        </p:nvSpPr>
        <p:spPr bwMode="auto">
          <a:xfrm>
            <a:off x="0" y="3116263"/>
            <a:ext cx="685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Q2b</a:t>
            </a:r>
          </a:p>
        </p:txBody>
      </p:sp>
      <p:sp>
        <p:nvSpPr>
          <p:cNvPr id="954374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2c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7" name="Text 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Q2c</a:t>
            </a:r>
          </a:p>
        </p:txBody>
      </p:sp>
      <p:graphicFrame>
        <p:nvGraphicFramePr>
          <p:cNvPr id="955395" name="Object 1"/>
          <p:cNvGraphicFramePr>
            <a:graphicFrameLocks noChangeAspect="1"/>
          </p:cNvGraphicFramePr>
          <p:nvPr/>
        </p:nvGraphicFramePr>
        <p:xfrm>
          <a:off x="685800" y="263525"/>
          <a:ext cx="5297488" cy="483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3" imgW="1905000" imgH="1739900" progId="Equation.DSMT4">
                  <p:embed/>
                </p:oleObj>
              </mc:Choice>
              <mc:Fallback>
                <p:oleObj name="Equation" r:id="rId3" imgW="1905000" imgH="1739900" progId="Equation.DSMT4">
                  <p:embed/>
                  <p:pic>
                    <p:nvPicPr>
                      <p:cNvPr id="95539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3525"/>
                        <a:ext cx="5297488" cy="483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564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0"/>
            <a:ext cx="815975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Q3a</a:t>
            </a:r>
          </a:p>
        </p:txBody>
      </p:sp>
      <p:sp>
        <p:nvSpPr>
          <p:cNvPr id="957443" name="Text Box 2"/>
          <p:cNvSpPr txBox="1">
            <a:spLocks noChangeArrowheads="1"/>
          </p:cNvSpPr>
          <p:nvPr/>
        </p:nvSpPr>
        <p:spPr bwMode="auto">
          <a:xfrm>
            <a:off x="3175" y="1550988"/>
            <a:ext cx="685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Q3b</a:t>
            </a:r>
          </a:p>
        </p:txBody>
      </p:sp>
      <p:graphicFrame>
        <p:nvGraphicFramePr>
          <p:cNvPr id="957444" name="Object 1"/>
          <p:cNvGraphicFramePr>
            <a:graphicFrameLocks noChangeAspect="1"/>
          </p:cNvGraphicFramePr>
          <p:nvPr/>
        </p:nvGraphicFramePr>
        <p:xfrm>
          <a:off x="671513" y="0"/>
          <a:ext cx="7758112" cy="669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3" imgW="3530600" imgH="3048000" progId="Equation.DSMT4">
                  <p:embed/>
                </p:oleObj>
              </mc:Choice>
              <mc:Fallback>
                <p:oleObj name="Equation" r:id="rId3" imgW="3530600" imgH="3048000" progId="Equation.DSMT4">
                  <p:embed/>
                  <p:pic>
                    <p:nvPicPr>
                      <p:cNvPr id="95744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0"/>
                        <a:ext cx="7758112" cy="669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52879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584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0"/>
            <a:ext cx="5386387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Q4a</a:t>
            </a:r>
          </a:p>
        </p:txBody>
      </p:sp>
      <p:sp>
        <p:nvSpPr>
          <p:cNvPr id="959491" name="Text Box 2"/>
          <p:cNvSpPr txBox="1">
            <a:spLocks noChangeArrowheads="1"/>
          </p:cNvSpPr>
          <p:nvPr/>
        </p:nvSpPr>
        <p:spPr bwMode="auto">
          <a:xfrm>
            <a:off x="0" y="2344738"/>
            <a:ext cx="685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Q4b</a:t>
            </a:r>
          </a:p>
        </p:txBody>
      </p:sp>
      <p:graphicFrame>
        <p:nvGraphicFramePr>
          <p:cNvPr id="959492" name="Object 1"/>
          <p:cNvGraphicFramePr>
            <a:graphicFrameLocks noChangeAspect="1"/>
          </p:cNvGraphicFramePr>
          <p:nvPr/>
        </p:nvGraphicFramePr>
        <p:xfrm>
          <a:off x="1157288" y="0"/>
          <a:ext cx="5218112" cy="676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3" imgW="2743200" imgH="3555720" progId="Equation.DSMT4">
                  <p:embed/>
                </p:oleObj>
              </mc:Choice>
              <mc:Fallback>
                <p:oleObj name="Equation" r:id="rId3" imgW="2743200" imgH="3555720" progId="Equation.DSMT4">
                  <p:embed/>
                  <p:pic>
                    <p:nvPicPr>
                      <p:cNvPr id="95949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0"/>
                        <a:ext cx="5218112" cy="676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605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2863"/>
            <a:ext cx="6110287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Q5a</a:t>
            </a:r>
          </a:p>
        </p:txBody>
      </p:sp>
      <p:sp>
        <p:nvSpPr>
          <p:cNvPr id="961539" name="Text Box 2"/>
          <p:cNvSpPr txBox="1">
            <a:spLocks noChangeArrowheads="1"/>
          </p:cNvSpPr>
          <p:nvPr/>
        </p:nvSpPr>
        <p:spPr bwMode="auto">
          <a:xfrm>
            <a:off x="0" y="2884488"/>
            <a:ext cx="685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Q5b</a:t>
            </a:r>
          </a:p>
        </p:txBody>
      </p:sp>
      <p:graphicFrame>
        <p:nvGraphicFramePr>
          <p:cNvPr id="961540" name="Object 1"/>
          <p:cNvGraphicFramePr>
            <a:graphicFrameLocks noChangeAspect="1"/>
          </p:cNvGraphicFramePr>
          <p:nvPr/>
        </p:nvGraphicFramePr>
        <p:xfrm>
          <a:off x="823913" y="79375"/>
          <a:ext cx="7669212" cy="668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3" imgW="4279900" imgH="3733800" progId="Equation.DSMT4">
                  <p:embed/>
                </p:oleObj>
              </mc:Choice>
              <mc:Fallback>
                <p:oleObj name="Equation" r:id="rId3" imgW="4279900" imgH="3733800" progId="Equation.DSMT4">
                  <p:embed/>
                  <p:pic>
                    <p:nvPicPr>
                      <p:cNvPr id="96154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79375"/>
                        <a:ext cx="7669212" cy="668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625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5563"/>
            <a:ext cx="60833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Q6a</a:t>
            </a:r>
          </a:p>
        </p:txBody>
      </p:sp>
      <p:sp>
        <p:nvSpPr>
          <p:cNvPr id="963587" name="Text Box 2"/>
          <p:cNvSpPr txBox="1">
            <a:spLocks noChangeArrowheads="1"/>
          </p:cNvSpPr>
          <p:nvPr/>
        </p:nvSpPr>
        <p:spPr bwMode="auto">
          <a:xfrm>
            <a:off x="0" y="163195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Q6b</a:t>
            </a:r>
          </a:p>
        </p:txBody>
      </p:sp>
      <p:sp>
        <p:nvSpPr>
          <p:cNvPr id="963588" name="Text Box 2"/>
          <p:cNvSpPr txBox="1">
            <a:spLocks noChangeArrowheads="1"/>
          </p:cNvSpPr>
          <p:nvPr/>
        </p:nvSpPr>
        <p:spPr bwMode="auto">
          <a:xfrm>
            <a:off x="0" y="2695575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Q6c</a:t>
            </a:r>
          </a:p>
        </p:txBody>
      </p:sp>
      <p:graphicFrame>
        <p:nvGraphicFramePr>
          <p:cNvPr id="963589" name="Object 5"/>
          <p:cNvGraphicFramePr>
            <a:graphicFrameLocks noChangeAspect="1"/>
          </p:cNvGraphicFramePr>
          <p:nvPr/>
        </p:nvGraphicFramePr>
        <p:xfrm>
          <a:off x="1152525" y="0"/>
          <a:ext cx="5799138" cy="680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3" imgW="3530600" imgH="4140200" progId="Equation.DSMT4">
                  <p:embed/>
                </p:oleObj>
              </mc:Choice>
              <mc:Fallback>
                <p:oleObj name="Equation" r:id="rId3" imgW="3530600" imgH="4140200" progId="Equation.DSMT4">
                  <p:embed/>
                  <p:pic>
                    <p:nvPicPr>
                      <p:cNvPr id="963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0"/>
                        <a:ext cx="5799138" cy="680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</a:t>
            </a:r>
          </a:p>
        </p:txBody>
      </p:sp>
      <p:graphicFrame>
        <p:nvGraphicFramePr>
          <p:cNvPr id="918531" name="Object 1"/>
          <p:cNvGraphicFramePr>
            <a:graphicFrameLocks noChangeAspect="1"/>
          </p:cNvGraphicFramePr>
          <p:nvPr/>
        </p:nvGraphicFramePr>
        <p:xfrm>
          <a:off x="838200" y="366713"/>
          <a:ext cx="7313613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2311400" imgH="1625600" progId="Equation.DSMT4">
                  <p:embed/>
                </p:oleObj>
              </mc:Choice>
              <mc:Fallback>
                <p:oleObj name="Equation" r:id="rId3" imgW="2311400" imgH="1625600" progId="Equation.DSMT4">
                  <p:embed/>
                  <p:pic>
                    <p:nvPicPr>
                      <p:cNvPr id="91853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6713"/>
                        <a:ext cx="7313613" cy="514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6461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440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Q7a</a:t>
            </a:r>
          </a:p>
        </p:txBody>
      </p:sp>
      <p:sp>
        <p:nvSpPr>
          <p:cNvPr id="965635" name="Text Box 2"/>
          <p:cNvSpPr txBox="1">
            <a:spLocks noChangeArrowheads="1"/>
          </p:cNvSpPr>
          <p:nvPr/>
        </p:nvSpPr>
        <p:spPr bwMode="auto">
          <a:xfrm>
            <a:off x="0" y="1262063"/>
            <a:ext cx="685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Q7b</a:t>
            </a:r>
          </a:p>
        </p:txBody>
      </p:sp>
      <p:sp>
        <p:nvSpPr>
          <p:cNvPr id="965636" name="Text Box 2"/>
          <p:cNvSpPr txBox="1">
            <a:spLocks noChangeArrowheads="1"/>
          </p:cNvSpPr>
          <p:nvPr/>
        </p:nvSpPr>
        <p:spPr bwMode="auto">
          <a:xfrm>
            <a:off x="0" y="3201988"/>
            <a:ext cx="685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Q7c</a:t>
            </a:r>
          </a:p>
        </p:txBody>
      </p:sp>
      <p:graphicFrame>
        <p:nvGraphicFramePr>
          <p:cNvPr id="965637" name="Object 1"/>
          <p:cNvGraphicFramePr>
            <a:graphicFrameLocks noChangeAspect="1"/>
          </p:cNvGraphicFramePr>
          <p:nvPr/>
        </p:nvGraphicFramePr>
        <p:xfrm>
          <a:off x="798513" y="0"/>
          <a:ext cx="553878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3" imgW="2984500" imgH="3695700" progId="Equation.DSMT4">
                  <p:embed/>
                </p:oleObj>
              </mc:Choice>
              <mc:Fallback>
                <p:oleObj name="Equation" r:id="rId3" imgW="2984500" imgH="3695700" progId="Equation.DSMT4">
                  <p:embed/>
                  <p:pic>
                    <p:nvPicPr>
                      <p:cNvPr id="9656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0"/>
                        <a:ext cx="553878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666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55563"/>
            <a:ext cx="7005638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Text Box 2"/>
          <p:cNvSpPr txBox="1">
            <a:spLocks noChangeArrowheads="1"/>
          </p:cNvSpPr>
          <p:nvPr/>
        </p:nvSpPr>
        <p:spPr bwMode="auto">
          <a:xfrm>
            <a:off x="0" y="0"/>
            <a:ext cx="947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Q8a(i)</a:t>
            </a:r>
          </a:p>
        </p:txBody>
      </p:sp>
      <p:sp>
        <p:nvSpPr>
          <p:cNvPr id="967683" name="Text Box 2"/>
          <p:cNvSpPr txBox="1">
            <a:spLocks noChangeArrowheads="1"/>
          </p:cNvSpPr>
          <p:nvPr/>
        </p:nvSpPr>
        <p:spPr bwMode="auto">
          <a:xfrm>
            <a:off x="0" y="527050"/>
            <a:ext cx="947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Q8a(ii)</a:t>
            </a:r>
          </a:p>
        </p:txBody>
      </p:sp>
      <p:sp>
        <p:nvSpPr>
          <p:cNvPr id="967684" name="Text Box 2"/>
          <p:cNvSpPr txBox="1">
            <a:spLocks noChangeArrowheads="1"/>
          </p:cNvSpPr>
          <p:nvPr/>
        </p:nvSpPr>
        <p:spPr bwMode="auto">
          <a:xfrm>
            <a:off x="0" y="1287463"/>
            <a:ext cx="9477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Q8b</a:t>
            </a:r>
          </a:p>
        </p:txBody>
      </p:sp>
      <p:graphicFrame>
        <p:nvGraphicFramePr>
          <p:cNvPr id="967685" name="Object 1"/>
          <p:cNvGraphicFramePr>
            <a:graphicFrameLocks noChangeAspect="1"/>
          </p:cNvGraphicFramePr>
          <p:nvPr/>
        </p:nvGraphicFramePr>
        <p:xfrm>
          <a:off x="804863" y="-11113"/>
          <a:ext cx="7446962" cy="686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3" imgW="4737100" imgH="4368800" progId="Equation.DSMT4">
                  <p:embed/>
                </p:oleObj>
              </mc:Choice>
              <mc:Fallback>
                <p:oleObj name="Equation" r:id="rId3" imgW="4737100" imgH="4368800" progId="Equation.DSMT4">
                  <p:embed/>
                  <p:pic>
                    <p:nvPicPr>
                      <p:cNvPr id="9676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-11113"/>
                        <a:ext cx="7446962" cy="686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50"/>
          <p:cNvGraphicFramePr>
            <a:graphicFrameLocks noGrp="1"/>
          </p:cNvGraphicFramePr>
          <p:nvPr/>
        </p:nvGraphicFramePr>
        <p:xfrm>
          <a:off x="5694363" y="3136900"/>
          <a:ext cx="2984500" cy="3055939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T’(x)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Shape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Min at </a:t>
                      </a:r>
                      <a:r>
                        <a:rPr kumimoji="0" lang="en-GB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=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7711" name="Line 51"/>
          <p:cNvSpPr>
            <a:spLocks noChangeShapeType="1"/>
          </p:cNvSpPr>
          <p:nvPr/>
        </p:nvSpPr>
        <p:spPr bwMode="auto">
          <a:xfrm flipV="1">
            <a:off x="8039100" y="4762500"/>
            <a:ext cx="442913" cy="430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7712" name="Line 52"/>
          <p:cNvSpPr>
            <a:spLocks noChangeShapeType="1"/>
          </p:cNvSpPr>
          <p:nvPr/>
        </p:nvSpPr>
        <p:spPr bwMode="auto">
          <a:xfrm>
            <a:off x="7232650" y="5180013"/>
            <a:ext cx="56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7713" name="Line 53"/>
          <p:cNvSpPr>
            <a:spLocks noChangeShapeType="1"/>
          </p:cNvSpPr>
          <p:nvPr/>
        </p:nvSpPr>
        <p:spPr bwMode="auto">
          <a:xfrm>
            <a:off x="6583363" y="4764088"/>
            <a:ext cx="44450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85050" y="6356352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7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687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44000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</a:t>
            </a:r>
          </a:p>
        </p:txBody>
      </p:sp>
      <p:graphicFrame>
        <p:nvGraphicFramePr>
          <p:cNvPr id="969731" name="Object 1"/>
          <p:cNvGraphicFramePr>
            <a:graphicFrameLocks noChangeAspect="1"/>
          </p:cNvGraphicFramePr>
          <p:nvPr/>
        </p:nvGraphicFramePr>
        <p:xfrm>
          <a:off x="536575" y="242888"/>
          <a:ext cx="7134225" cy="619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3" imgW="3797300" imgH="3352800" progId="Equation.DSMT4">
                  <p:embed/>
                </p:oleObj>
              </mc:Choice>
              <mc:Fallback>
                <p:oleObj name="Equation" r:id="rId3" imgW="3797300" imgH="3352800" progId="Equation.DSMT4">
                  <p:embed/>
                  <p:pic>
                    <p:nvPicPr>
                      <p:cNvPr id="96973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42888"/>
                        <a:ext cx="7134225" cy="619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3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57054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More 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Text Box 2"/>
          <p:cNvSpPr txBox="1">
            <a:spLocks noChangeArrowheads="1"/>
          </p:cNvSpPr>
          <p:nvPr/>
        </p:nvSpPr>
        <p:spPr bwMode="auto">
          <a:xfrm>
            <a:off x="0" y="0"/>
            <a:ext cx="1057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Q9cont</a:t>
            </a:r>
            <a:r>
              <a:rPr lang="en-GB" altLang="en-US" sz="1800" b="1" baseline="30000">
                <a:latin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970755" name="Object 1"/>
          <p:cNvGraphicFramePr>
            <a:graphicFrameLocks noChangeAspect="1"/>
          </p:cNvGraphicFramePr>
          <p:nvPr/>
        </p:nvGraphicFramePr>
        <p:xfrm>
          <a:off x="1500188" y="184150"/>
          <a:ext cx="6191250" cy="547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3" imgW="2171700" imgH="1955800" progId="Equation.DSMT4">
                  <p:embed/>
                </p:oleObj>
              </mc:Choice>
              <mc:Fallback>
                <p:oleObj name="Equation" r:id="rId3" imgW="2171700" imgH="1955800" progId="Equation.DSMT4">
                  <p:embed/>
                  <p:pic>
                    <p:nvPicPr>
                      <p:cNvPr id="97075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84150"/>
                        <a:ext cx="6191250" cy="547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98511A-F0DA-4D9F-9B2C-7C5025BB2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1307"/>
            <a:ext cx="9144000" cy="884621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D9F4E7DB-D52C-4481-96E5-39C085B76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</a:t>
            </a:r>
          </a:p>
        </p:txBody>
      </p:sp>
      <p:graphicFrame>
        <p:nvGraphicFramePr>
          <p:cNvPr id="2051" name="Object 1">
            <a:extLst>
              <a:ext uri="{FF2B5EF4-FFF2-40B4-BE49-F238E27FC236}">
                <a16:creationId xmlns:a16="http://schemas.microsoft.com/office/drawing/2014/main" id="{FB6164BF-8ED0-4FBA-BDAA-CA7C88F57B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888" y="134938"/>
          <a:ext cx="7997825" cy="603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3" imgW="2527300" imgH="1905000" progId="Equation.DSMT4">
                  <p:embed/>
                </p:oleObj>
              </mc:Choice>
              <mc:Fallback>
                <p:oleObj name="Equation" r:id="rId3" imgW="2527300" imgH="1905000" progId="Equation.DSMT4">
                  <p:embed/>
                  <p:pic>
                    <p:nvPicPr>
                      <p:cNvPr id="2051" name="Object 1">
                        <a:extLst>
                          <a:ext uri="{FF2B5EF4-FFF2-40B4-BE49-F238E27FC236}">
                            <a16:creationId xmlns:a16="http://schemas.microsoft.com/office/drawing/2014/main" id="{FB6164BF-8ED0-4FBA-BDAA-CA7C88F57B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134938"/>
                        <a:ext cx="7997825" cy="603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2FEA51D4-5ABB-49AC-B8CB-87284CA42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252979686"/>
      </p:ext>
    </p:extLst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B7299-64B0-48C1-9302-3F9A48475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584"/>
            <a:ext cx="9144000" cy="74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58098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1955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7" b="85091"/>
          <a:stretch>
            <a:fillRect/>
          </a:stretch>
        </p:blipFill>
        <p:spPr bwMode="auto">
          <a:xfrm>
            <a:off x="0" y="323850"/>
            <a:ext cx="9147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1A2C1D2C-F4B9-4E27-BEF8-CB5C2508E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Q2</a:t>
            </a:r>
          </a:p>
        </p:txBody>
      </p:sp>
      <p:graphicFrame>
        <p:nvGraphicFramePr>
          <p:cNvPr id="3075" name="Object 2">
            <a:extLst>
              <a:ext uri="{FF2B5EF4-FFF2-40B4-BE49-F238E27FC236}">
                <a16:creationId xmlns:a16="http://schemas.microsoft.com/office/drawing/2014/main" id="{2E61C2A9-9565-4795-8961-78D41F4EE7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9025" y="185738"/>
          <a:ext cx="4330700" cy="604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Equation" r:id="rId3" imgW="1092200" imgH="1524000" progId="Equation.DSMT4">
                  <p:embed/>
                </p:oleObj>
              </mc:Choice>
              <mc:Fallback>
                <p:oleObj name="Equation" r:id="rId3" imgW="1092200" imgH="1524000" progId="Equation.DSMT4">
                  <p:embed/>
                  <p:pic>
                    <p:nvPicPr>
                      <p:cNvPr id="3075" name="Object 2">
                        <a:extLst>
                          <a:ext uri="{FF2B5EF4-FFF2-40B4-BE49-F238E27FC236}">
                            <a16:creationId xmlns:a16="http://schemas.microsoft.com/office/drawing/2014/main" id="{2E61C2A9-9565-4795-8961-78D41F4EE7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185738"/>
                        <a:ext cx="4330700" cy="604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A0505CB6-A1F8-4A21-899D-5B9A0E5EA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445449330"/>
      </p:ext>
    </p:extLst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3A4A08-CF79-43B5-A6A9-900D8E8D1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5887"/>
            <a:ext cx="9144000" cy="210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88510"/>
      </p:ext>
    </p:extLst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A64E850F-05FE-4C93-B8AF-BF19583E1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Q3</a:t>
            </a:r>
          </a:p>
        </p:txBody>
      </p:sp>
      <p:graphicFrame>
        <p:nvGraphicFramePr>
          <p:cNvPr id="4099" name="Object 67">
            <a:extLst>
              <a:ext uri="{FF2B5EF4-FFF2-40B4-BE49-F238E27FC236}">
                <a16:creationId xmlns:a16="http://schemas.microsoft.com/office/drawing/2014/main" id="{2AF7E422-34C6-43DE-9F29-798DEECD87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139700"/>
          <a:ext cx="8248650" cy="653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3" imgW="3124200" imgH="2476500" progId="Equation.DSMT4">
                  <p:embed/>
                </p:oleObj>
              </mc:Choice>
              <mc:Fallback>
                <p:oleObj name="Equation" r:id="rId3" imgW="3124200" imgH="2476500" progId="Equation.DSMT4">
                  <p:embed/>
                  <p:pic>
                    <p:nvPicPr>
                      <p:cNvPr id="4099" name="Object 67">
                        <a:extLst>
                          <a:ext uri="{FF2B5EF4-FFF2-40B4-BE49-F238E27FC236}">
                            <a16:creationId xmlns:a16="http://schemas.microsoft.com/office/drawing/2014/main" id="{2AF7E422-34C6-43DE-9F29-798DEECD87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39700"/>
                        <a:ext cx="8248650" cy="653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B7184408-E17D-4EFA-A058-6DFC7F5C3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491948328"/>
      </p:ext>
    </p:extLst>
  </p:cSld>
  <p:clrMapOvr>
    <a:masterClrMapping/>
  </p:clrMapOvr>
  <p:transition advClick="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B964F9-2FF0-4CBD-996C-3EDEAA358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50"/>
            <a:ext cx="9144000" cy="532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35137"/>
      </p:ext>
    </p:extLst>
  </p:cSld>
  <p:clrMapOvr>
    <a:masterClrMapping/>
  </p:clrMapOvr>
  <p:transition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4">
            <a:extLst>
              <a:ext uri="{FF2B5EF4-FFF2-40B4-BE49-F238E27FC236}">
                <a16:creationId xmlns:a16="http://schemas.microsoft.com/office/drawing/2014/main" id="{52DC37E4-3155-4FD6-9594-68D192F8B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Q4</a:t>
            </a:r>
          </a:p>
        </p:txBody>
      </p:sp>
      <p:graphicFrame>
        <p:nvGraphicFramePr>
          <p:cNvPr id="5123" name="Object 2">
            <a:extLst>
              <a:ext uri="{FF2B5EF4-FFF2-40B4-BE49-F238E27FC236}">
                <a16:creationId xmlns:a16="http://schemas.microsoft.com/office/drawing/2014/main" id="{DFD36222-FD51-4455-91AD-F751D102CB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488" y="0"/>
          <a:ext cx="6618287" cy="674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Equation" r:id="rId3" imgW="2552700" imgH="2603500" progId="Equation.DSMT4">
                  <p:embed/>
                </p:oleObj>
              </mc:Choice>
              <mc:Fallback>
                <p:oleObj name="Equation" r:id="rId3" imgW="2552700" imgH="2603500" progId="Equation.DSMT4">
                  <p:embed/>
                  <p:pic>
                    <p:nvPicPr>
                      <p:cNvPr id="5123" name="Object 2">
                        <a:extLst>
                          <a:ext uri="{FF2B5EF4-FFF2-40B4-BE49-F238E27FC236}">
                            <a16:creationId xmlns:a16="http://schemas.microsoft.com/office/drawing/2014/main" id="{DFD36222-FD51-4455-91AD-F751D102CB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0"/>
                        <a:ext cx="6618287" cy="674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EE73DFD9-78F9-49AD-BFA9-362A2F034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476311315"/>
      </p:ext>
    </p:extLst>
  </p:cSld>
  <p:clrMapOvr>
    <a:masterClrMapping/>
  </p:clrMapOvr>
  <p:transition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B40F41-9C03-45CB-821C-4D4B8AD74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9672"/>
            <a:ext cx="9144000" cy="6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3960"/>
      </p:ext>
    </p:extLst>
  </p:cSld>
  <p:clrMapOvr>
    <a:masterClrMapping/>
  </p:clrMapOvr>
  <p:transition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87A3763B-3D99-4818-BF54-1B078EE36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</a:t>
            </a:r>
          </a:p>
        </p:txBody>
      </p:sp>
      <p:graphicFrame>
        <p:nvGraphicFramePr>
          <p:cNvPr id="6147" name="Object 1">
            <a:extLst>
              <a:ext uri="{FF2B5EF4-FFF2-40B4-BE49-F238E27FC236}">
                <a16:creationId xmlns:a16="http://schemas.microsoft.com/office/drawing/2014/main" id="{DC7B1A98-2F8A-42F9-8C5D-8C63A79F96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450" y="366713"/>
          <a:ext cx="4668838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Equation" r:id="rId3" imgW="1180588" imgH="1040948" progId="Equation.DSMT4">
                  <p:embed/>
                </p:oleObj>
              </mc:Choice>
              <mc:Fallback>
                <p:oleObj name="Equation" r:id="rId3" imgW="1180588" imgH="1040948" progId="Equation.DSMT4">
                  <p:embed/>
                  <p:pic>
                    <p:nvPicPr>
                      <p:cNvPr id="6147" name="Object 1">
                        <a:extLst>
                          <a:ext uri="{FF2B5EF4-FFF2-40B4-BE49-F238E27FC236}">
                            <a16:creationId xmlns:a16="http://schemas.microsoft.com/office/drawing/2014/main" id="{DC7B1A98-2F8A-42F9-8C5D-8C63A79F96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66713"/>
                        <a:ext cx="4668838" cy="411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824F01DE-78BF-453D-9302-90BDC5141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862603369"/>
      </p:ext>
    </p:extLst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ADC69B-3BCA-4D37-9157-9CCAE3CAD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8431"/>
            <a:ext cx="9144000" cy="23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42051"/>
      </p:ext>
    </p:extLst>
  </p:cSld>
  <p:clrMapOvr>
    <a:masterClrMapping/>
  </p:clrMapOvr>
  <p:transition advClick="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25B7FBD1-8AFA-4657-802A-8DB25B976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Q6</a:t>
            </a:r>
          </a:p>
        </p:txBody>
      </p:sp>
      <p:graphicFrame>
        <p:nvGraphicFramePr>
          <p:cNvPr id="7171" name="Object 1">
            <a:extLst>
              <a:ext uri="{FF2B5EF4-FFF2-40B4-BE49-F238E27FC236}">
                <a16:creationId xmlns:a16="http://schemas.microsoft.com/office/drawing/2014/main" id="{3AD0AD73-038C-4631-B3BA-E16BD43B03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66713"/>
          <a:ext cx="4310063" cy="58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Equation" r:id="rId3" imgW="1397000" imgH="1905000" progId="Equation.DSMT4">
                  <p:embed/>
                </p:oleObj>
              </mc:Choice>
              <mc:Fallback>
                <p:oleObj name="Equation" r:id="rId3" imgW="1397000" imgH="1905000" progId="Equation.DSMT4">
                  <p:embed/>
                  <p:pic>
                    <p:nvPicPr>
                      <p:cNvPr id="7171" name="Object 1">
                        <a:extLst>
                          <a:ext uri="{FF2B5EF4-FFF2-40B4-BE49-F238E27FC236}">
                            <a16:creationId xmlns:a16="http://schemas.microsoft.com/office/drawing/2014/main" id="{3AD0AD73-038C-4631-B3BA-E16BD43B03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6713"/>
                        <a:ext cx="4310063" cy="588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0F07215A-5D0C-4884-8B59-3DFA34104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4066033199"/>
      </p:ext>
    </p:extLst>
  </p:cSld>
  <p:clrMapOvr>
    <a:masterClrMapping/>
  </p:clrMapOvr>
  <p:transition advClick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CA5B4F-83C0-49E9-87A7-8E0148671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7820"/>
            <a:ext cx="9144000" cy="37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95804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Text Box 2"/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Q2</a:t>
            </a:r>
          </a:p>
        </p:txBody>
      </p:sp>
      <p:graphicFrame>
        <p:nvGraphicFramePr>
          <p:cNvPr id="920579" name="Object 1"/>
          <p:cNvGraphicFramePr>
            <a:graphicFrameLocks noChangeAspect="1"/>
          </p:cNvGraphicFramePr>
          <p:nvPr/>
        </p:nvGraphicFramePr>
        <p:xfrm>
          <a:off x="265113" y="4610100"/>
          <a:ext cx="5745162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2768600" imgH="1016000" progId="Equation.DSMT4">
                  <p:embed/>
                </p:oleObj>
              </mc:Choice>
              <mc:Fallback>
                <p:oleObj name="Equation" r:id="rId3" imgW="2768600" imgH="1016000" progId="Equation.DSMT4">
                  <p:embed/>
                  <p:pic>
                    <p:nvPicPr>
                      <p:cNvPr id="92057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4610100"/>
                        <a:ext cx="5745162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0580" name="Object 2"/>
          <p:cNvGraphicFramePr>
            <a:graphicFrameLocks noChangeAspect="1"/>
          </p:cNvGraphicFramePr>
          <p:nvPr/>
        </p:nvGraphicFramePr>
        <p:xfrm>
          <a:off x="874713" y="187325"/>
          <a:ext cx="3600450" cy="413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1701800" imgH="1955800" progId="Equation.DSMT4">
                  <p:embed/>
                </p:oleObj>
              </mc:Choice>
              <mc:Fallback>
                <p:oleObj name="Equation" r:id="rId5" imgW="1701800" imgH="1955800" progId="Equation.DSMT4">
                  <p:embed/>
                  <p:pic>
                    <p:nvPicPr>
                      <p:cNvPr id="92058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187325"/>
                        <a:ext cx="3600450" cy="413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954DE294-2F4B-42CE-A7A2-25C1D5A89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Q7</a:t>
            </a:r>
          </a:p>
        </p:txBody>
      </p:sp>
      <p:graphicFrame>
        <p:nvGraphicFramePr>
          <p:cNvPr id="8195" name="Object 1">
            <a:extLst>
              <a:ext uri="{FF2B5EF4-FFF2-40B4-BE49-F238E27FC236}">
                <a16:creationId xmlns:a16="http://schemas.microsoft.com/office/drawing/2014/main" id="{756C910A-4052-4599-B485-8B25E483A1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63" y="77788"/>
          <a:ext cx="8042275" cy="661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3" imgW="2794000" imgH="2298700" progId="Equation.DSMT4">
                  <p:embed/>
                </p:oleObj>
              </mc:Choice>
              <mc:Fallback>
                <p:oleObj name="Equation" r:id="rId3" imgW="2794000" imgH="2298700" progId="Equation.DSMT4">
                  <p:embed/>
                  <p:pic>
                    <p:nvPicPr>
                      <p:cNvPr id="8195" name="Object 1">
                        <a:extLst>
                          <a:ext uri="{FF2B5EF4-FFF2-40B4-BE49-F238E27FC236}">
                            <a16:creationId xmlns:a16="http://schemas.microsoft.com/office/drawing/2014/main" id="{756C910A-4052-4599-B485-8B25E483A1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77788"/>
                        <a:ext cx="8042275" cy="661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D2615E49-3B34-4A1F-B8E7-80E047F1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070977396"/>
      </p:ext>
    </p:extLst>
  </p:cSld>
  <p:clrMapOvr>
    <a:masterClrMapping/>
  </p:clrMapOvr>
  <p:transition advClick="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28B48A-996F-4BC3-9251-BAF1B429C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0484"/>
            <a:ext cx="9144000" cy="7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609"/>
      </p:ext>
    </p:extLst>
  </p:cSld>
  <p:clrMapOvr>
    <a:masterClrMapping/>
  </p:clrMapOvr>
  <p:transition advClick="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A94142E0-3976-4CB5-9304-7F693BA97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57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Q8</a:t>
            </a:r>
          </a:p>
        </p:txBody>
      </p:sp>
      <p:graphicFrame>
        <p:nvGraphicFramePr>
          <p:cNvPr id="9219" name="Object 4">
            <a:extLst>
              <a:ext uri="{FF2B5EF4-FFF2-40B4-BE49-F238E27FC236}">
                <a16:creationId xmlns:a16="http://schemas.microsoft.com/office/drawing/2014/main" id="{72C70553-ACCD-417B-B3F3-5D7989BB0E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0588" y="46038"/>
          <a:ext cx="7642225" cy="672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Equation" r:id="rId3" imgW="2743200" imgH="2413000" progId="Equation.3">
                  <p:embed/>
                </p:oleObj>
              </mc:Choice>
              <mc:Fallback>
                <p:oleObj name="Equation" r:id="rId3" imgW="2743200" imgH="2413000" progId="Equation.3">
                  <p:embed/>
                  <p:pic>
                    <p:nvPicPr>
                      <p:cNvPr id="9219" name="Object 4">
                        <a:extLst>
                          <a:ext uri="{FF2B5EF4-FFF2-40B4-BE49-F238E27FC236}">
                            <a16:creationId xmlns:a16="http://schemas.microsoft.com/office/drawing/2014/main" id="{72C70553-ACCD-417B-B3F3-5D7989BB0E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46038"/>
                        <a:ext cx="7642225" cy="672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5">
            <a:extLst>
              <a:ext uri="{FF2B5EF4-FFF2-40B4-BE49-F238E27FC236}">
                <a16:creationId xmlns:a16="http://schemas.microsoft.com/office/drawing/2014/main" id="{55970A94-9807-4F47-9EE3-134F05E6E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2771775"/>
            <a:ext cx="5414962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Times New Roman" panose="02020603050405020304" pitchFamily="18" charset="0"/>
              </a:rPr>
              <a:t>At this point you could use </a:t>
            </a:r>
            <a:r>
              <a:rPr lang="en-GB" altLang="en-US" sz="1600" i="1">
                <a:latin typeface="Times New Roman" panose="02020603050405020304" pitchFamily="18" charset="0"/>
              </a:rPr>
              <a:t>b</a:t>
            </a:r>
            <a:r>
              <a:rPr lang="en-GB" altLang="en-US" sz="1600" baseline="30000">
                <a:latin typeface="Times New Roman" panose="02020603050405020304" pitchFamily="18" charset="0"/>
              </a:rPr>
              <a:t>2</a:t>
            </a:r>
            <a:r>
              <a:rPr lang="en-GB" altLang="en-US" sz="1600">
                <a:latin typeface="Times New Roman" panose="02020603050405020304" pitchFamily="18" charset="0"/>
              </a:rPr>
              <a:t> – 4</a:t>
            </a:r>
            <a:r>
              <a:rPr lang="en-GB" altLang="en-US" sz="1600" i="1">
                <a:latin typeface="Times New Roman" panose="02020603050405020304" pitchFamily="18" charset="0"/>
              </a:rPr>
              <a:t>ac</a:t>
            </a:r>
            <a:r>
              <a:rPr lang="en-GB" altLang="en-US" sz="1600">
                <a:latin typeface="Times New Roman" panose="02020603050405020304" pitchFamily="18" charset="0"/>
              </a:rPr>
              <a:t> = 0, but because you are asked to find the point of contact you have to factorise anyway.</a:t>
            </a: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23801012-B8D0-475F-9A06-8CA9B9FAC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829842097"/>
      </p:ext>
    </p:extLst>
  </p:cSld>
  <p:clrMapOvr>
    <a:masterClrMapping/>
  </p:clrMapOvr>
  <p:transition advClick="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CAF956-7382-4CDE-90C4-2989BCB5B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9285"/>
            <a:ext cx="9144000" cy="15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0441"/>
      </p:ext>
    </p:extLst>
  </p:cSld>
  <p:clrMapOvr>
    <a:masterClrMapping/>
  </p:clrMapOvr>
  <p:transition advClick="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A085DA96-4297-4069-B904-8ECA501BD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14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Q9a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graphicFrame>
        <p:nvGraphicFramePr>
          <p:cNvPr id="10243" name="Object 3">
            <a:extLst>
              <a:ext uri="{FF2B5EF4-FFF2-40B4-BE49-F238E27FC236}">
                <a16:creationId xmlns:a16="http://schemas.microsoft.com/office/drawing/2014/main" id="{7C2BA9F4-8448-46EA-B945-1B00E6F985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6038"/>
          <a:ext cx="8675688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Equation" r:id="rId3" imgW="3416300" imgH="1193800" progId="Equation.DSMT4">
                  <p:embed/>
                </p:oleObj>
              </mc:Choice>
              <mc:Fallback>
                <p:oleObj name="Equation" r:id="rId3" imgW="3416300" imgH="1193800" progId="Equation.DSMT4">
                  <p:embed/>
                  <p:pic>
                    <p:nvPicPr>
                      <p:cNvPr id="10243" name="Object 3">
                        <a:extLst>
                          <a:ext uri="{FF2B5EF4-FFF2-40B4-BE49-F238E27FC236}">
                            <a16:creationId xmlns:a16="http://schemas.microsoft.com/office/drawing/2014/main" id="{7C2BA9F4-8448-46EA-B945-1B00E6F985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038"/>
                        <a:ext cx="8675688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4">
            <a:extLst>
              <a:ext uri="{FF2B5EF4-FFF2-40B4-BE49-F238E27FC236}">
                <a16:creationId xmlns:a16="http://schemas.microsoft.com/office/drawing/2014/main" id="{AEA2E539-D4BC-4F89-A1D5-53AF7FC57D87}"/>
              </a:ext>
            </a:extLst>
          </p:cNvPr>
          <p:cNvGraphicFramePr>
            <a:graphicFrameLocks noGrp="1"/>
          </p:cNvGraphicFramePr>
          <p:nvPr/>
        </p:nvGraphicFramePr>
        <p:xfrm>
          <a:off x="153988" y="2908300"/>
          <a:ext cx="5222876" cy="2292350"/>
        </p:xfrm>
        <a:graphic>
          <a:graphicData uri="http://schemas.openxmlformats.org/drawingml/2006/table">
            <a:tbl>
              <a:tblPr/>
              <a:tblGrid>
                <a:gridCol w="74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1468" marR="9146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dy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dx</a:t>
                      </a:r>
                    </a:p>
                  </a:txBody>
                  <a:tcPr marL="91468" marR="9146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Shape</a:t>
                      </a:r>
                    </a:p>
                  </a:txBody>
                  <a:tcPr marL="91468" marR="9146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68" marR="9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78" name="Line 42">
            <a:extLst>
              <a:ext uri="{FF2B5EF4-FFF2-40B4-BE49-F238E27FC236}">
                <a16:creationId xmlns:a16="http://schemas.microsoft.com/office/drawing/2014/main" id="{A4DBFF02-D2A9-4418-B16A-93D45DDC21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3938" y="4635500"/>
            <a:ext cx="444500" cy="430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9" name="Line 43">
            <a:extLst>
              <a:ext uri="{FF2B5EF4-FFF2-40B4-BE49-F238E27FC236}">
                <a16:creationId xmlns:a16="http://schemas.microsoft.com/office/drawing/2014/main" id="{8A8B1F9C-CC6B-46C3-9AB9-F37DEF8749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2663" y="4613275"/>
            <a:ext cx="444500" cy="430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0" name="Line 44">
            <a:extLst>
              <a:ext uri="{FF2B5EF4-FFF2-40B4-BE49-F238E27FC236}">
                <a16:creationId xmlns:a16="http://schemas.microsoft.com/office/drawing/2014/main" id="{6A74142C-5725-42EE-934F-659CEE18B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1013" y="4635500"/>
            <a:ext cx="56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1" name="Line 45">
            <a:extLst>
              <a:ext uri="{FF2B5EF4-FFF2-40B4-BE49-F238E27FC236}">
                <a16:creationId xmlns:a16="http://schemas.microsoft.com/office/drawing/2014/main" id="{9B86F96B-521F-4170-BDC7-417EA000C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6213" y="5030788"/>
            <a:ext cx="56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2" name="Line 46">
            <a:extLst>
              <a:ext uri="{FF2B5EF4-FFF2-40B4-BE49-F238E27FC236}">
                <a16:creationId xmlns:a16="http://schemas.microsoft.com/office/drawing/2014/main" id="{8EE3B84D-5EE1-46EF-96DC-468EA1B15C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0313" y="4635500"/>
            <a:ext cx="44450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3" name="Line 47">
            <a:extLst>
              <a:ext uri="{FF2B5EF4-FFF2-40B4-BE49-F238E27FC236}">
                <a16:creationId xmlns:a16="http://schemas.microsoft.com/office/drawing/2014/main" id="{E3190B0D-0975-4DD6-8838-16452E3A4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3113" y="4614863"/>
            <a:ext cx="44450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0284" name="Object 3">
            <a:extLst>
              <a:ext uri="{FF2B5EF4-FFF2-40B4-BE49-F238E27FC236}">
                <a16:creationId xmlns:a16="http://schemas.microsoft.com/office/drawing/2014/main" id="{0455895B-BE49-42B4-A69A-337191934A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813" y="5603875"/>
          <a:ext cx="419258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Equation" r:id="rId5" imgW="1651000" imgH="266700" progId="Equation.DSMT4">
                  <p:embed/>
                </p:oleObj>
              </mc:Choice>
              <mc:Fallback>
                <p:oleObj name="Equation" r:id="rId5" imgW="1651000" imgH="266700" progId="Equation.DSMT4">
                  <p:embed/>
                  <p:pic>
                    <p:nvPicPr>
                      <p:cNvPr id="10284" name="Object 3">
                        <a:extLst>
                          <a:ext uri="{FF2B5EF4-FFF2-40B4-BE49-F238E27FC236}">
                            <a16:creationId xmlns:a16="http://schemas.microsoft.com/office/drawing/2014/main" id="{0455895B-BE49-42B4-A69A-337191934A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5603875"/>
                        <a:ext cx="4192587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5" name="Text Box 4">
            <a:extLst>
              <a:ext uri="{FF2B5EF4-FFF2-40B4-BE49-F238E27FC236}">
                <a16:creationId xmlns:a16="http://schemas.microsoft.com/office/drawing/2014/main" id="{19A3BF89-4F9B-48F9-96B7-BAD0F1FBB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3488"/>
            <a:ext cx="614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Q9b</a:t>
            </a:r>
            <a:endParaRPr lang="en-GB" altLang="en-US" sz="1800" b="1" baseline="30000">
              <a:latin typeface="Times New Roman" panose="02020603050405020304" pitchFamily="18" charset="0"/>
            </a:endParaRPr>
          </a:p>
        </p:txBody>
      </p:sp>
      <p:sp>
        <p:nvSpPr>
          <p:cNvPr id="13" name="Text Box 2">
            <a:hlinkClick r:id="rId7" action="ppaction://hlinksldjump"/>
            <a:extLst>
              <a:ext uri="{FF2B5EF4-FFF2-40B4-BE49-F238E27FC236}">
                <a16:creationId xmlns:a16="http://schemas.microsoft.com/office/drawing/2014/main" id="{ADAB10DF-9778-424D-AAD5-99C108277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473DC-2B12-4849-82D2-B24316839779}"/>
              </a:ext>
            </a:extLst>
          </p:cNvPr>
          <p:cNvSpPr txBox="1"/>
          <p:nvPr/>
        </p:nvSpPr>
        <p:spPr>
          <a:xfrm>
            <a:off x="5851128" y="3985200"/>
            <a:ext cx="29027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/>
              <a:t>Note: This could also be done by the method of  quadratic inequalities with a quick sketch of the parabola.</a:t>
            </a:r>
          </a:p>
        </p:txBody>
      </p:sp>
    </p:spTree>
    <p:extLst>
      <p:ext uri="{BB962C8B-B14F-4D97-AF65-F5344CB8AC3E}">
        <p14:creationId xmlns:p14="http://schemas.microsoft.com/office/powerpoint/2010/main" val="1805894791"/>
      </p:ext>
    </p:extLst>
  </p:cSld>
  <p:clrMapOvr>
    <a:masterClrMapping/>
  </p:clrMapOvr>
  <p:transition advClick="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FD27F4-FB72-4D32-AFDF-7EA1AF578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6358"/>
            <a:ext cx="9144000" cy="415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55656"/>
      </p:ext>
    </p:extLst>
  </p:cSld>
  <p:clrMapOvr>
    <a:masterClrMapping/>
  </p:clrMapOvr>
  <p:transition advClick="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55B1BECD-7D4F-4CC7-B574-6A0F35CE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-9525"/>
            <a:ext cx="8921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Q10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CE2E236D-49E2-4595-880D-FA37518A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r="30669"/>
          <a:stretch>
            <a:fillRect/>
          </a:stretch>
        </p:blipFill>
        <p:spPr bwMode="auto">
          <a:xfrm>
            <a:off x="1192213" y="765175"/>
            <a:ext cx="50800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268" name="Object 1">
            <a:extLst>
              <a:ext uri="{FF2B5EF4-FFF2-40B4-BE49-F238E27FC236}">
                <a16:creationId xmlns:a16="http://schemas.microsoft.com/office/drawing/2014/main" id="{0D51C1EB-53EB-4494-BF4F-ACD169EE41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5650" y="1238250"/>
          <a:ext cx="12763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4" imgW="736280" imgH="253890" progId="Equation.DSMT4">
                  <p:embed/>
                </p:oleObj>
              </mc:Choice>
              <mc:Fallback>
                <p:oleObj name="Equation" r:id="rId4" imgW="736280" imgH="253890" progId="Equation.DSMT4">
                  <p:embed/>
                  <p:pic>
                    <p:nvPicPr>
                      <p:cNvPr id="11268" name="Object 1">
                        <a:extLst>
                          <a:ext uri="{FF2B5EF4-FFF2-40B4-BE49-F238E27FC236}">
                            <a16:creationId xmlns:a16="http://schemas.microsoft.com/office/drawing/2014/main" id="{0D51C1EB-53EB-4494-BF4F-ACD169EE41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1238250"/>
                        <a:ext cx="12763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2">
            <a:extLst>
              <a:ext uri="{FF2B5EF4-FFF2-40B4-BE49-F238E27FC236}">
                <a16:creationId xmlns:a16="http://schemas.microsoft.com/office/drawing/2014/main" id="{EAD87310-D246-4117-8FAE-0A49237AA9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2213" y="4041775"/>
          <a:ext cx="15192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Equation" r:id="rId6" imgW="875920" imgH="253890" progId="Equation.DSMT4">
                  <p:embed/>
                </p:oleObj>
              </mc:Choice>
              <mc:Fallback>
                <p:oleObj name="Equation" r:id="rId6" imgW="875920" imgH="253890" progId="Equation.DSMT4">
                  <p:embed/>
                  <p:pic>
                    <p:nvPicPr>
                      <p:cNvPr id="11269" name="Object 2">
                        <a:extLst>
                          <a:ext uri="{FF2B5EF4-FFF2-40B4-BE49-F238E27FC236}">
                            <a16:creationId xmlns:a16="http://schemas.microsoft.com/office/drawing/2014/main" id="{EAD87310-D246-4117-8FAE-0A49237AA9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4041775"/>
                        <a:ext cx="151923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3">
            <a:extLst>
              <a:ext uri="{FF2B5EF4-FFF2-40B4-BE49-F238E27FC236}">
                <a16:creationId xmlns:a16="http://schemas.microsoft.com/office/drawing/2014/main" id="{9570866F-3893-46C1-805A-CF3244B6D1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75" y="1243013"/>
          <a:ext cx="638175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Equation" r:id="rId8" imgW="368140" imgH="165028" progId="Equation.DSMT4">
                  <p:embed/>
                </p:oleObj>
              </mc:Choice>
              <mc:Fallback>
                <p:oleObj name="Equation" r:id="rId8" imgW="368140" imgH="165028" progId="Equation.DSMT4">
                  <p:embed/>
                  <p:pic>
                    <p:nvPicPr>
                      <p:cNvPr id="11270" name="Object 3">
                        <a:extLst>
                          <a:ext uri="{FF2B5EF4-FFF2-40B4-BE49-F238E27FC236}">
                            <a16:creationId xmlns:a16="http://schemas.microsoft.com/office/drawing/2014/main" id="{9570866F-3893-46C1-805A-CF3244B6D1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1243013"/>
                        <a:ext cx="638175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4">
            <a:extLst>
              <a:ext uri="{FF2B5EF4-FFF2-40B4-BE49-F238E27FC236}">
                <a16:creationId xmlns:a16="http://schemas.microsoft.com/office/drawing/2014/main" id="{BEF2EB24-FA49-48CF-8F5C-5EA348AE44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3763" y="188913"/>
          <a:ext cx="43815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Equation" r:id="rId10" imgW="1497950" imgH="203112" progId="Equation.DSMT4">
                  <p:embed/>
                </p:oleObj>
              </mc:Choice>
              <mc:Fallback>
                <p:oleObj name="Equation" r:id="rId10" imgW="1497950" imgH="203112" progId="Equation.DSMT4">
                  <p:embed/>
                  <p:pic>
                    <p:nvPicPr>
                      <p:cNvPr id="11271" name="Object 4">
                        <a:extLst>
                          <a:ext uri="{FF2B5EF4-FFF2-40B4-BE49-F238E27FC236}">
                            <a16:creationId xmlns:a16="http://schemas.microsoft.com/office/drawing/2014/main" id="{BEF2EB24-FA49-48CF-8F5C-5EA348AE44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188913"/>
                        <a:ext cx="43815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2">
            <a:extLst>
              <a:ext uri="{FF2B5EF4-FFF2-40B4-BE49-F238E27FC236}">
                <a16:creationId xmlns:a16="http://schemas.microsoft.com/office/drawing/2014/main" id="{8D4ACD83-2E34-4CB8-AC06-55DB2E26E7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1963" y="3829050"/>
          <a:ext cx="5937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Equation" r:id="rId12" imgW="342751" imgH="253890" progId="Equation.DSMT4">
                  <p:embed/>
                </p:oleObj>
              </mc:Choice>
              <mc:Fallback>
                <p:oleObj name="Equation" r:id="rId12" imgW="342751" imgH="253890" progId="Equation.DSMT4">
                  <p:embed/>
                  <p:pic>
                    <p:nvPicPr>
                      <p:cNvPr id="11272" name="Object 2">
                        <a:extLst>
                          <a:ext uri="{FF2B5EF4-FFF2-40B4-BE49-F238E27FC236}">
                            <a16:creationId xmlns:a16="http://schemas.microsoft.com/office/drawing/2014/main" id="{8D4ACD83-2E34-4CB8-AC06-55DB2E26E7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3829050"/>
                        <a:ext cx="59372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2">
            <a:extLst>
              <a:ext uri="{FF2B5EF4-FFF2-40B4-BE49-F238E27FC236}">
                <a16:creationId xmlns:a16="http://schemas.microsoft.com/office/drawing/2014/main" id="{91134FB7-335F-4B90-9E41-4FD9A857A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7225" y="2070100"/>
          <a:ext cx="5937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Equation" r:id="rId14" imgW="342751" imgH="253890" progId="Equation.DSMT4">
                  <p:embed/>
                </p:oleObj>
              </mc:Choice>
              <mc:Fallback>
                <p:oleObj name="Equation" r:id="rId14" imgW="342751" imgH="253890" progId="Equation.DSMT4">
                  <p:embed/>
                  <p:pic>
                    <p:nvPicPr>
                      <p:cNvPr id="11273" name="Object 2">
                        <a:extLst>
                          <a:ext uri="{FF2B5EF4-FFF2-40B4-BE49-F238E27FC236}">
                            <a16:creationId xmlns:a16="http://schemas.microsoft.com/office/drawing/2014/main" id="{91134FB7-335F-4B90-9E41-4FD9A857A5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2070100"/>
                        <a:ext cx="59372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>
            <a:hlinkClick r:id="rId16" action="ppaction://hlinksldjump"/>
            <a:extLst>
              <a:ext uri="{FF2B5EF4-FFF2-40B4-BE49-F238E27FC236}">
                <a16:creationId xmlns:a16="http://schemas.microsoft.com/office/drawing/2014/main" id="{82AA2946-CEDE-406F-8F64-53ECBE6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456238040"/>
      </p:ext>
    </p:extLst>
  </p:cSld>
  <p:clrMapOvr>
    <a:masterClrMapping/>
  </p:clrMapOvr>
  <p:transition advClick="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11b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C4B55B-C21D-458C-B018-E098811BD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2741001"/>
          </a:xfrm>
          <a:prstGeom prst="rect">
            <a:avLst/>
          </a:prstGeom>
        </p:spPr>
      </p:pic>
      <p:sp>
        <p:nvSpPr>
          <p:cNvPr id="8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AC9A1E8B-629B-4A90-92BD-0E6B12C73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11a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63625"/>
      </p:ext>
    </p:extLst>
  </p:cSld>
  <p:clrMapOvr>
    <a:masterClrMapping/>
  </p:clrMapOvr>
  <p:transition advClick="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E7675263-B20E-4D72-9F9C-AB13C115F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54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Q11a</a:t>
            </a:r>
          </a:p>
        </p:txBody>
      </p:sp>
      <p:graphicFrame>
        <p:nvGraphicFramePr>
          <p:cNvPr id="12291" name="Object 1">
            <a:extLst>
              <a:ext uri="{FF2B5EF4-FFF2-40B4-BE49-F238E27FC236}">
                <a16:creationId xmlns:a16="http://schemas.microsoft.com/office/drawing/2014/main" id="{9BFEA354-2AED-44AA-949C-878E611EBE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5350" y="155575"/>
          <a:ext cx="7088188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quation" r:id="rId3" imgW="2590800" imgH="1790700" progId="Equation.DSMT4">
                  <p:embed/>
                </p:oleObj>
              </mc:Choice>
              <mc:Fallback>
                <p:oleObj name="Equation" r:id="rId3" imgW="2590800" imgH="1790700" progId="Equation.DSMT4">
                  <p:embed/>
                  <p:pic>
                    <p:nvPicPr>
                      <p:cNvPr id="12291" name="Object 1">
                        <a:extLst>
                          <a:ext uri="{FF2B5EF4-FFF2-40B4-BE49-F238E27FC236}">
                            <a16:creationId xmlns:a16="http://schemas.microsoft.com/office/drawing/2014/main" id="{9BFEA354-2AED-44AA-949C-878E611EBE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155575"/>
                        <a:ext cx="7088188" cy="489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9A9C4B27-A790-4263-8488-6ED20398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5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DE748087-503D-4734-9DB2-93EDE5054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11b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98260"/>
      </p:ext>
    </p:extLst>
  </p:cSld>
  <p:clrMapOvr>
    <a:masterClrMapping/>
  </p:clrMapOvr>
  <p:transition advClick="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8423A097-6E2F-459F-B6B0-D886A383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953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Q11b</a:t>
            </a:r>
          </a:p>
        </p:txBody>
      </p:sp>
      <p:graphicFrame>
        <p:nvGraphicFramePr>
          <p:cNvPr id="13315" name="Object 1">
            <a:extLst>
              <a:ext uri="{FF2B5EF4-FFF2-40B4-BE49-F238E27FC236}">
                <a16:creationId xmlns:a16="http://schemas.microsoft.com/office/drawing/2014/main" id="{74702478-2484-4496-BF0B-E3AD1673DA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638" y="185738"/>
          <a:ext cx="7088187" cy="566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Equation" r:id="rId3" imgW="2590800" imgH="2070100" progId="Equation.DSMT4">
                  <p:embed/>
                </p:oleObj>
              </mc:Choice>
              <mc:Fallback>
                <p:oleObj name="Equation" r:id="rId3" imgW="2590800" imgH="2070100" progId="Equation.DSMT4">
                  <p:embed/>
                  <p:pic>
                    <p:nvPicPr>
                      <p:cNvPr id="13315" name="Object 1">
                        <a:extLst>
                          <a:ext uri="{FF2B5EF4-FFF2-40B4-BE49-F238E27FC236}">
                            <a16:creationId xmlns:a16="http://schemas.microsoft.com/office/drawing/2014/main" id="{74702478-2484-4496-BF0B-E3AD1673D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185738"/>
                        <a:ext cx="7088187" cy="566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C32DBDE1-0D20-48F2-8B10-16D950BAE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223336741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pic>
        <p:nvPicPr>
          <p:cNvPr id="92160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2" b="76006"/>
          <a:stretch>
            <a:fillRect/>
          </a:stretch>
        </p:blipFill>
        <p:spPr bwMode="auto">
          <a:xfrm>
            <a:off x="0" y="182563"/>
            <a:ext cx="90598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 advClick="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3DE93-A33E-4DC1-909F-BEB8290D3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712"/>
            <a:ext cx="9144000" cy="236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96972"/>
      </p:ext>
    </p:extLst>
  </p:cSld>
  <p:clrMapOvr>
    <a:masterClrMapping/>
  </p:clrMapOvr>
  <p:transition advClick="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EB8339A0-24BE-4CDB-8858-2FB05B83D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493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Q12a</a:t>
            </a:r>
          </a:p>
        </p:txBody>
      </p:sp>
      <p:graphicFrame>
        <p:nvGraphicFramePr>
          <p:cNvPr id="14339" name="Object 1">
            <a:extLst>
              <a:ext uri="{FF2B5EF4-FFF2-40B4-BE49-F238E27FC236}">
                <a16:creationId xmlns:a16="http://schemas.microsoft.com/office/drawing/2014/main" id="{E60E1336-6D64-4751-8241-A346C2D97D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990338"/>
              </p:ext>
            </p:extLst>
          </p:nvPr>
        </p:nvGraphicFramePr>
        <p:xfrm>
          <a:off x="849312" y="-112542"/>
          <a:ext cx="5575923" cy="6970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Equation" r:id="rId3" imgW="2133360" imgH="2666880" progId="Equation.DSMT4">
                  <p:embed/>
                </p:oleObj>
              </mc:Choice>
              <mc:Fallback>
                <p:oleObj name="Equation" r:id="rId3" imgW="2133360" imgH="2666880" progId="Equation.DSMT4">
                  <p:embed/>
                  <p:pic>
                    <p:nvPicPr>
                      <p:cNvPr id="14339" name="Object 1">
                        <a:extLst>
                          <a:ext uri="{FF2B5EF4-FFF2-40B4-BE49-F238E27FC236}">
                            <a16:creationId xmlns:a16="http://schemas.microsoft.com/office/drawing/2014/main" id="{E60E1336-6D64-4751-8241-A346C2D97D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2" y="-112542"/>
                        <a:ext cx="5575923" cy="6970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2">
            <a:extLst>
              <a:ext uri="{FF2B5EF4-FFF2-40B4-BE49-F238E27FC236}">
                <a16:creationId xmlns:a16="http://schemas.microsoft.com/office/drawing/2014/main" id="{59027B88-D075-4094-92BF-4642954C6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" y="3681267"/>
            <a:ext cx="8493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latin typeface="Times New Roman" panose="02020603050405020304" pitchFamily="18" charset="0"/>
              </a:rPr>
              <a:t>Q12b</a:t>
            </a: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0D180D07-A743-4383-8285-852B1324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249383218"/>
      </p:ext>
    </p:extLst>
  </p:cSld>
  <p:clrMapOvr>
    <a:masterClrMapping/>
  </p:clrMapOvr>
  <p:transition advClick="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C6631-E521-4EEE-88D7-1576BF384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039"/>
            <a:ext cx="9144000" cy="56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30608"/>
      </p:ext>
    </p:extLst>
  </p:cSld>
  <p:clrMapOvr>
    <a:masterClrMapping/>
  </p:clrMapOvr>
  <p:transition advClick="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E2CAF8D0-9006-400E-ADD4-5994E7FA8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Q13</a:t>
            </a:r>
          </a:p>
        </p:txBody>
      </p:sp>
      <p:graphicFrame>
        <p:nvGraphicFramePr>
          <p:cNvPr id="15363" name="Object 1">
            <a:extLst>
              <a:ext uri="{FF2B5EF4-FFF2-40B4-BE49-F238E27FC236}">
                <a16:creationId xmlns:a16="http://schemas.microsoft.com/office/drawing/2014/main" id="{AF0221E9-BED3-4BA1-B37F-3250F99A61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92075"/>
          <a:ext cx="7000875" cy="664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3" imgW="3175000" imgH="3009900" progId="Equation.DSMT4">
                  <p:embed/>
                </p:oleObj>
              </mc:Choice>
              <mc:Fallback>
                <p:oleObj name="Equation" r:id="rId3" imgW="3175000" imgH="3009900" progId="Equation.DSMT4">
                  <p:embed/>
                  <p:pic>
                    <p:nvPicPr>
                      <p:cNvPr id="15363" name="Object 1">
                        <a:extLst>
                          <a:ext uri="{FF2B5EF4-FFF2-40B4-BE49-F238E27FC236}">
                            <a16:creationId xmlns:a16="http://schemas.microsoft.com/office/drawing/2014/main" id="{AF0221E9-BED3-4BA1-B37F-3250F99A6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2075"/>
                        <a:ext cx="7000875" cy="664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5">
            <a:extLst>
              <a:ext uri="{FF2B5EF4-FFF2-40B4-BE49-F238E27FC236}">
                <a16:creationId xmlns:a16="http://schemas.microsoft.com/office/drawing/2014/main" id="{79902115-2173-4806-811A-5B8C311B19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175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15364" name="Object 5">
                        <a:extLst>
                          <a:ext uri="{FF2B5EF4-FFF2-40B4-BE49-F238E27FC236}">
                            <a16:creationId xmlns:a16="http://schemas.microsoft.com/office/drawing/2014/main" id="{79902115-2173-4806-811A-5B8C311B19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75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7" action="ppaction://hlinksldjump"/>
            <a:extLst>
              <a:ext uri="{FF2B5EF4-FFF2-40B4-BE49-F238E27FC236}">
                <a16:creationId xmlns:a16="http://schemas.microsoft.com/office/drawing/2014/main" id="{3B63D7FA-FBC8-4B44-92FE-1B38CD873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" y="6243926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072448862"/>
      </p:ext>
    </p:extLst>
  </p:cSld>
  <p:clrMapOvr>
    <a:masterClrMapping/>
  </p:clrMapOvr>
  <p:transition advClick="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940374-F05C-47DB-969E-6310CEACA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2889"/>
            <a:ext cx="9144000" cy="11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46408"/>
      </p:ext>
    </p:extLst>
  </p:cSld>
  <p:clrMapOvr>
    <a:masterClrMapping/>
  </p:clrMapOvr>
  <p:transition advClick="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1BBCEFA0-2DBD-47AA-B419-343B9AEB5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Q14a</a:t>
            </a:r>
          </a:p>
        </p:txBody>
      </p:sp>
      <p:graphicFrame>
        <p:nvGraphicFramePr>
          <p:cNvPr id="16387" name="Object 1">
            <a:extLst>
              <a:ext uri="{FF2B5EF4-FFF2-40B4-BE49-F238E27FC236}">
                <a16:creationId xmlns:a16="http://schemas.microsoft.com/office/drawing/2014/main" id="{0F096814-43F6-4169-84AA-D3AAE33F33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363" y="66675"/>
          <a:ext cx="7631112" cy="584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Equation" r:id="rId3" imgW="3314700" imgH="2540000" progId="Equation.DSMT4">
                  <p:embed/>
                </p:oleObj>
              </mc:Choice>
              <mc:Fallback>
                <p:oleObj name="Equation" r:id="rId3" imgW="3314700" imgH="2540000" progId="Equation.DSMT4">
                  <p:embed/>
                  <p:pic>
                    <p:nvPicPr>
                      <p:cNvPr id="16387" name="Object 1">
                        <a:extLst>
                          <a:ext uri="{FF2B5EF4-FFF2-40B4-BE49-F238E27FC236}">
                            <a16:creationId xmlns:a16="http://schemas.microsoft.com/office/drawing/2014/main" id="{0F096814-43F6-4169-84AA-D3AAE33F33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66675"/>
                        <a:ext cx="7631112" cy="584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2">
            <a:extLst>
              <a:ext uri="{FF2B5EF4-FFF2-40B4-BE49-F238E27FC236}">
                <a16:creationId xmlns:a16="http://schemas.microsoft.com/office/drawing/2014/main" id="{25D29A48-CE4A-46C9-A739-21C3C9D83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5088"/>
            <a:ext cx="8683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Q14b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ED6208-D6EA-49B1-B7CE-40661119ECAA}"/>
              </a:ext>
            </a:extLst>
          </p:cNvPr>
          <p:cNvCxnSpPr/>
          <p:nvPr/>
        </p:nvCxnSpPr>
        <p:spPr>
          <a:xfrm flipV="1">
            <a:off x="1985963" y="5375275"/>
            <a:ext cx="822325" cy="4984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597C435E-78D4-492F-B4DA-021BC73F4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744487026"/>
      </p:ext>
    </p:extLst>
  </p:cSld>
  <p:clrMapOvr>
    <a:masterClrMapping/>
  </p:clrMapOvr>
  <p:transition advClick="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283E36-6D42-43D7-BFFA-3D7C8109C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13" y="0"/>
            <a:ext cx="6112899" cy="60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81115"/>
      </p:ext>
    </p:extLst>
  </p:cSld>
  <p:clrMapOvr>
    <a:masterClrMapping/>
  </p:clrMapOvr>
  <p:transition advClick="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0C5DFFB2-84C5-4D70-A458-78780F04C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97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Q15a</a:t>
            </a:r>
          </a:p>
        </p:txBody>
      </p:sp>
      <p:graphicFrame>
        <p:nvGraphicFramePr>
          <p:cNvPr id="17411" name="Object 1">
            <a:extLst>
              <a:ext uri="{FF2B5EF4-FFF2-40B4-BE49-F238E27FC236}">
                <a16:creationId xmlns:a16="http://schemas.microsoft.com/office/drawing/2014/main" id="{70012063-44AA-43D1-AD89-E360276695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73025"/>
          <a:ext cx="7918450" cy="531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Equation" r:id="rId3" imgW="4279900" imgH="2870200" progId="Equation.DSMT4">
                  <p:embed/>
                </p:oleObj>
              </mc:Choice>
              <mc:Fallback>
                <p:oleObj name="Equation" r:id="rId3" imgW="4279900" imgH="2870200" progId="Equation.DSMT4">
                  <p:embed/>
                  <p:pic>
                    <p:nvPicPr>
                      <p:cNvPr id="17411" name="Object 1">
                        <a:extLst>
                          <a:ext uri="{FF2B5EF4-FFF2-40B4-BE49-F238E27FC236}">
                            <a16:creationId xmlns:a16="http://schemas.microsoft.com/office/drawing/2014/main" id="{70012063-44AA-43D1-AD89-E360276695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73025"/>
                        <a:ext cx="7918450" cy="531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2">
            <a:extLst>
              <a:ext uri="{FF2B5EF4-FFF2-40B4-BE49-F238E27FC236}">
                <a16:creationId xmlns:a16="http://schemas.microsoft.com/office/drawing/2014/main" id="{B07872B1-F657-43F6-A4C7-BD28D65DE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64113"/>
            <a:ext cx="8397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Q15b</a:t>
            </a: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4B9CFB3B-B91B-430A-B577-068431A7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609202001"/>
      </p:ext>
    </p:extLst>
  </p:cSld>
  <p:clrMapOvr>
    <a:masterClrMapping/>
  </p:clrMapOvr>
  <p:transition advClick="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1bc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3F008-B79D-45C1-95EC-2002986F8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9" y="14765"/>
            <a:ext cx="8312727" cy="5904408"/>
          </a:xfrm>
          <a:prstGeom prst="rect">
            <a:avLst/>
          </a:prstGeom>
        </p:spPr>
      </p:pic>
      <p:sp>
        <p:nvSpPr>
          <p:cNvPr id="8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95AAFE00-66CE-4809-97AB-ED70655AE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1a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76105"/>
      </p:ext>
    </p:extLst>
  </p:cSld>
  <p:clrMapOvr>
    <a:masterClrMapping/>
  </p:clrMapOvr>
  <p:transition advClick="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831650F0-094C-4E06-997D-2D1FA59A0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69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Q1a(i)</a:t>
            </a:r>
          </a:p>
        </p:txBody>
      </p:sp>
      <p:graphicFrame>
        <p:nvGraphicFramePr>
          <p:cNvPr id="18435" name="Object 1">
            <a:extLst>
              <a:ext uri="{FF2B5EF4-FFF2-40B4-BE49-F238E27FC236}">
                <a16:creationId xmlns:a16="http://schemas.microsoft.com/office/drawing/2014/main" id="{CFE45B2C-0428-45F8-9EDC-1E302C65C9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7438" y="184150"/>
          <a:ext cx="7512050" cy="584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Equation" r:id="rId3" imgW="2692400" imgH="2095500" progId="Equation.DSMT4">
                  <p:embed/>
                </p:oleObj>
              </mc:Choice>
              <mc:Fallback>
                <p:oleObj name="Equation" r:id="rId3" imgW="2692400" imgH="2095500" progId="Equation.DSMT4">
                  <p:embed/>
                  <p:pic>
                    <p:nvPicPr>
                      <p:cNvPr id="18435" name="Object 1">
                        <a:extLst>
                          <a:ext uri="{FF2B5EF4-FFF2-40B4-BE49-F238E27FC236}">
                            <a16:creationId xmlns:a16="http://schemas.microsoft.com/office/drawing/2014/main" id="{CFE45B2C-0428-45F8-9EDC-1E302C65C9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184150"/>
                        <a:ext cx="7512050" cy="584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2">
            <a:extLst>
              <a:ext uri="{FF2B5EF4-FFF2-40B4-BE49-F238E27FC236}">
                <a16:creationId xmlns:a16="http://schemas.microsoft.com/office/drawing/2014/main" id="{3B1F8699-9C1D-4A27-9442-79E44F364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70150"/>
            <a:ext cx="969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Q1a(ii)</a:t>
            </a: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0778C508-1999-427E-8BDD-4795BACA5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6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32D032ED-E33F-4D45-B2E1-3D83A5029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1bc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87470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Text Box 2"/>
          <p:cNvSpPr txBox="1">
            <a:spLocks noChangeArrowheads="1"/>
          </p:cNvSpPr>
          <p:nvPr/>
        </p:nvSpPr>
        <p:spPr bwMode="auto">
          <a:xfrm>
            <a:off x="0" y="0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Q3</a:t>
            </a:r>
          </a:p>
        </p:txBody>
      </p:sp>
      <p:graphicFrame>
        <p:nvGraphicFramePr>
          <p:cNvPr id="5" name="Group 20"/>
          <p:cNvGraphicFramePr>
            <a:graphicFrameLocks noGrp="1"/>
          </p:cNvGraphicFramePr>
          <p:nvPr/>
        </p:nvGraphicFramePr>
        <p:xfrm>
          <a:off x="1069975" y="182563"/>
          <a:ext cx="7216775" cy="3567111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6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62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–3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–3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–10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2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–3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–24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2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1" marB="4573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–6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22654" name="Object 67"/>
          <p:cNvGraphicFramePr>
            <a:graphicFrameLocks noChangeAspect="1"/>
          </p:cNvGraphicFramePr>
          <p:nvPr/>
        </p:nvGraphicFramePr>
        <p:xfrm>
          <a:off x="1952625" y="3879850"/>
          <a:ext cx="3725863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1295400" imgH="584200" progId="Equation.DSMT4">
                  <p:embed/>
                </p:oleObj>
              </mc:Choice>
              <mc:Fallback>
                <p:oleObj name="Equation" r:id="rId3" imgW="1295400" imgH="584200" progId="Equation.DSMT4">
                  <p:embed/>
                  <p:pic>
                    <p:nvPicPr>
                      <p:cNvPr id="922654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3879850"/>
                        <a:ext cx="3725863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55" name="TextBox 1"/>
          <p:cNvSpPr txBox="1">
            <a:spLocks noChangeArrowheads="1"/>
          </p:cNvSpPr>
          <p:nvPr/>
        </p:nvSpPr>
        <p:spPr bwMode="auto">
          <a:xfrm>
            <a:off x="6321425" y="2832100"/>
            <a:ext cx="2822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Since remainder = 0, (</a:t>
            </a:r>
            <a:r>
              <a:rPr lang="en-GB" altLang="en-US" sz="24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+ 3) is a factor.</a:t>
            </a:r>
          </a:p>
        </p:txBody>
      </p:sp>
      <p:sp>
        <p:nvSpPr>
          <p:cNvPr id="7" name="Text 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</p:cSld>
  <p:clrMapOvr>
    <a:masterClrMapping/>
  </p:clrMapOvr>
  <p:transition advClick="0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92B395C5-3050-4ADA-820E-E5EDC2083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Q1b</a:t>
            </a:r>
          </a:p>
        </p:txBody>
      </p:sp>
      <p:graphicFrame>
        <p:nvGraphicFramePr>
          <p:cNvPr id="19459" name="Object 1">
            <a:extLst>
              <a:ext uri="{FF2B5EF4-FFF2-40B4-BE49-F238E27FC236}">
                <a16:creationId xmlns:a16="http://schemas.microsoft.com/office/drawing/2014/main" id="{0E4D37FF-020C-4AFD-A590-D70CEBE152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0"/>
          <a:ext cx="7192963" cy="678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3" imgW="2933700" imgH="2768600" progId="Equation.DSMT4">
                  <p:embed/>
                </p:oleObj>
              </mc:Choice>
              <mc:Fallback>
                <p:oleObj name="Equation" r:id="rId3" imgW="2933700" imgH="2768600" progId="Equation.DSMT4">
                  <p:embed/>
                  <p:pic>
                    <p:nvPicPr>
                      <p:cNvPr id="19459" name="Object 1">
                        <a:extLst>
                          <a:ext uri="{FF2B5EF4-FFF2-40B4-BE49-F238E27FC236}">
                            <a16:creationId xmlns:a16="http://schemas.microsoft.com/office/drawing/2014/main" id="{0E4D37FF-020C-4AFD-A590-D70CEBE152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0"/>
                        <a:ext cx="7192963" cy="678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2">
            <a:extLst>
              <a:ext uri="{FF2B5EF4-FFF2-40B4-BE49-F238E27FC236}">
                <a16:creationId xmlns:a16="http://schemas.microsoft.com/office/drawing/2014/main" id="{76B837A5-27B8-4AEA-AED2-5598B37CE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2600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Q1c</a:t>
            </a: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139DA3CE-D21F-4F94-B1AE-E22E4615F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7918" y="5523490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2513773174"/>
      </p:ext>
    </p:extLst>
  </p:cSld>
  <p:clrMapOvr>
    <a:masterClrMapping/>
  </p:clrMapOvr>
  <p:transition advClick="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DECEF9-43AA-48FF-886D-C150F739B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9920"/>
            <a:ext cx="9144000" cy="7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8417"/>
      </p:ext>
    </p:extLst>
  </p:cSld>
  <p:clrMapOvr>
    <a:masterClrMapping/>
  </p:clrMapOvr>
  <p:transition advClick="0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2B4EA188-C259-4251-A389-6C521863C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Q2</a:t>
            </a:r>
          </a:p>
        </p:txBody>
      </p:sp>
      <p:graphicFrame>
        <p:nvGraphicFramePr>
          <p:cNvPr id="20483" name="Object 1">
            <a:extLst>
              <a:ext uri="{FF2B5EF4-FFF2-40B4-BE49-F238E27FC236}">
                <a16:creationId xmlns:a16="http://schemas.microsoft.com/office/drawing/2014/main" id="{52CC77FE-53FE-4F9E-A923-864BA9DAF5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3763" y="185738"/>
          <a:ext cx="6251575" cy="620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3" imgW="1778000" imgH="1765300" progId="Equation.DSMT4">
                  <p:embed/>
                </p:oleObj>
              </mc:Choice>
              <mc:Fallback>
                <p:oleObj name="Equation" r:id="rId3" imgW="1778000" imgH="1765300" progId="Equation.DSMT4">
                  <p:embed/>
                  <p:pic>
                    <p:nvPicPr>
                      <p:cNvPr id="20483" name="Object 1">
                        <a:extLst>
                          <a:ext uri="{FF2B5EF4-FFF2-40B4-BE49-F238E27FC236}">
                            <a16:creationId xmlns:a16="http://schemas.microsoft.com/office/drawing/2014/main" id="{52CC77FE-53FE-4F9E-A923-864BA9DAF5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185738"/>
                        <a:ext cx="6251575" cy="620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02A76F73-E2A0-4C5C-9C5D-2D081117C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619637750"/>
      </p:ext>
    </p:extLst>
  </p:cSld>
  <p:clrMapOvr>
    <a:masterClrMapping/>
  </p:clrMapOvr>
  <p:transition advClick="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3b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4E1AA5-21FE-498A-9FEC-166047059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95" y="22114"/>
            <a:ext cx="8548255" cy="5955371"/>
          </a:xfrm>
          <a:prstGeom prst="rect">
            <a:avLst/>
          </a:prstGeom>
        </p:spPr>
      </p:pic>
      <p:sp>
        <p:nvSpPr>
          <p:cNvPr id="8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4B50E001-AFBB-4BE0-B382-7CD6714F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3a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80000"/>
      </p:ext>
    </p:extLst>
  </p:cSld>
  <p:clrMapOvr>
    <a:masterClrMapping/>
  </p:clrMapOvr>
  <p:transition advClick="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8DD2EA7A-D135-450E-9957-3648AC7EF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48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Q3a(i)</a:t>
            </a: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88D95193-528E-4634-BBD7-1A3A659890CC}"/>
              </a:ext>
            </a:extLst>
          </p:cNvPr>
          <p:cNvGraphicFramePr>
            <a:graphicFrameLocks noGrp="1"/>
          </p:cNvGraphicFramePr>
          <p:nvPr/>
        </p:nvGraphicFramePr>
        <p:xfrm>
          <a:off x="1244600" y="104775"/>
          <a:ext cx="7216775" cy="3040063"/>
        </p:xfrm>
        <a:graphic>
          <a:graphicData uri="http://schemas.openxmlformats.org/drawingml/2006/table">
            <a:tbl>
              <a:tblPr/>
              <a:tblGrid>
                <a:gridCol w="10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6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–1 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–9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–2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–14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–11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Remainder = 0, Therefore (</a:t>
                      </a: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+ 1)         is a factor.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528" name="Object 43">
            <a:extLst>
              <a:ext uri="{FF2B5EF4-FFF2-40B4-BE49-F238E27FC236}">
                <a16:creationId xmlns:a16="http://schemas.microsoft.com/office/drawing/2014/main" id="{126D6AD2-A5F7-4230-922A-13C1FCADAB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7563" y="3136900"/>
          <a:ext cx="4013200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Equation" r:id="rId3" imgW="1574800" imgH="1193800" progId="Equation.DSMT4">
                  <p:embed/>
                </p:oleObj>
              </mc:Choice>
              <mc:Fallback>
                <p:oleObj name="Equation" r:id="rId3" imgW="1574800" imgH="1193800" progId="Equation.DSMT4">
                  <p:embed/>
                  <p:pic>
                    <p:nvPicPr>
                      <p:cNvPr id="21528" name="Object 43">
                        <a:extLst>
                          <a:ext uri="{FF2B5EF4-FFF2-40B4-BE49-F238E27FC236}">
                            <a16:creationId xmlns:a16="http://schemas.microsoft.com/office/drawing/2014/main" id="{126D6AD2-A5F7-4230-922A-13C1FCADAB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3136900"/>
                        <a:ext cx="4013200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9" name="Text Box 2">
            <a:extLst>
              <a:ext uri="{FF2B5EF4-FFF2-40B4-BE49-F238E27FC236}">
                <a16:creationId xmlns:a16="http://schemas.microsoft.com/office/drawing/2014/main" id="{581F8950-7207-409E-B620-41207559E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44838"/>
            <a:ext cx="9048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Q3a(ii)</a:t>
            </a:r>
          </a:p>
        </p:txBody>
      </p:sp>
      <p:sp>
        <p:nvSpPr>
          <p:cNvPr id="6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CD05BB0A-B93A-41D0-B37A-58AF6A85A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3">
            <a:hlinkClick r:id="rId6" action="ppaction://hlinksldjump"/>
            <a:extLst>
              <a:ext uri="{FF2B5EF4-FFF2-40B4-BE49-F238E27FC236}">
                <a16:creationId xmlns:a16="http://schemas.microsoft.com/office/drawing/2014/main" id="{1014A019-81BB-4ABE-9DED-5FADCBB4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 3b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31061"/>
      </p:ext>
    </p:extLst>
  </p:cSld>
  <p:clrMapOvr>
    <a:masterClrMapping/>
  </p:clrMapOvr>
  <p:transition advClick="0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70FCB12B-2D21-45F5-8B81-A6325A05D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3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Q3b(i)</a:t>
            </a:r>
          </a:p>
        </p:txBody>
      </p:sp>
      <p:graphicFrame>
        <p:nvGraphicFramePr>
          <p:cNvPr id="22531" name="Object 1">
            <a:extLst>
              <a:ext uri="{FF2B5EF4-FFF2-40B4-BE49-F238E27FC236}">
                <a16:creationId xmlns:a16="http://schemas.microsoft.com/office/drawing/2014/main" id="{3523C7A0-CE33-424D-88AB-01D46E5E29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2963" y="185738"/>
          <a:ext cx="8170862" cy="479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Equation" r:id="rId3" imgW="4711700" imgH="2768600" progId="Equation.DSMT4">
                  <p:embed/>
                </p:oleObj>
              </mc:Choice>
              <mc:Fallback>
                <p:oleObj name="Equation" r:id="rId3" imgW="4711700" imgH="2768600" progId="Equation.DSMT4">
                  <p:embed/>
                  <p:pic>
                    <p:nvPicPr>
                      <p:cNvPr id="22531" name="Object 1">
                        <a:extLst>
                          <a:ext uri="{FF2B5EF4-FFF2-40B4-BE49-F238E27FC236}">
                            <a16:creationId xmlns:a16="http://schemas.microsoft.com/office/drawing/2014/main" id="{3523C7A0-CE33-424D-88AB-01D46E5E29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185738"/>
                        <a:ext cx="8170862" cy="479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2">
            <a:extLst>
              <a:ext uri="{FF2B5EF4-FFF2-40B4-BE49-F238E27FC236}">
                <a16:creationId xmlns:a16="http://schemas.microsoft.com/office/drawing/2014/main" id="{5AC68969-C00B-47CC-8185-53E2C9427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9525"/>
            <a:ext cx="933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Q3b(ii)</a:t>
            </a:r>
          </a:p>
        </p:txBody>
      </p:sp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97BCC913-C880-4A14-8CA3-79FA6C96E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1924318854"/>
      </p:ext>
    </p:extLst>
  </p:cSld>
  <p:clrMapOvr>
    <a:masterClrMapping/>
  </p:clrMapOvr>
  <p:transition advClick="0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D7071F-7883-4B6B-8CAD-4B8A6BC1F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3256"/>
            <a:ext cx="9144000" cy="18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19366"/>
      </p:ext>
    </p:extLst>
  </p:cSld>
  <p:clrMapOvr>
    <a:masterClrMapping/>
  </p:clrMapOvr>
  <p:transition advClick="0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F1F87876-8715-4BF1-876E-08C558D1D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Q4a</a:t>
            </a: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D056C52E-EC4B-4F6C-A2C1-286044415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2788"/>
            <a:ext cx="685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Q4b</a:t>
            </a:r>
          </a:p>
        </p:txBody>
      </p:sp>
      <p:graphicFrame>
        <p:nvGraphicFramePr>
          <p:cNvPr id="23556" name="Object 1">
            <a:extLst>
              <a:ext uri="{FF2B5EF4-FFF2-40B4-BE49-F238E27FC236}">
                <a16:creationId xmlns:a16="http://schemas.microsoft.com/office/drawing/2014/main" id="{5A494EAA-596B-4812-92BE-B55F1889FA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588" y="101600"/>
          <a:ext cx="8026400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Equation" r:id="rId3" imgW="3429000" imgH="2032000" progId="Equation.DSMT4">
                  <p:embed/>
                </p:oleObj>
              </mc:Choice>
              <mc:Fallback>
                <p:oleObj name="Equation" r:id="rId3" imgW="3429000" imgH="2032000" progId="Equation.DSMT4">
                  <p:embed/>
                  <p:pic>
                    <p:nvPicPr>
                      <p:cNvPr id="23556" name="Object 1">
                        <a:extLst>
                          <a:ext uri="{FF2B5EF4-FFF2-40B4-BE49-F238E27FC236}">
                            <a16:creationId xmlns:a16="http://schemas.microsoft.com/office/drawing/2014/main" id="{5A494EAA-596B-4812-92BE-B55F1889FA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01600"/>
                        <a:ext cx="8026400" cy="475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6CFAE8C5-D4C1-4708-BC74-9D1EECB5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3262809342"/>
      </p:ext>
    </p:extLst>
  </p:cSld>
  <p:clrMapOvr>
    <a:masterClrMapping/>
  </p:clrMapOvr>
  <p:transition advClick="0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514975" y="6200775"/>
            <a:ext cx="1671638" cy="336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Solution</a:t>
            </a:r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6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  <p:sp>
        <p:nvSpPr>
          <p:cNvPr id="7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" y="6038850"/>
            <a:ext cx="719138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169D67-7194-4A31-9D44-E94F87EB8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40" y="27710"/>
            <a:ext cx="7811540" cy="59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25989"/>
      </p:ext>
    </p:extLst>
  </p:cSld>
  <p:clrMapOvr>
    <a:masterClrMapping/>
  </p:clrMapOvr>
  <p:transition advClick="0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6EDAB618-57B2-4B41-A96F-281F8754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Q5a</a:t>
            </a: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B811E859-82A9-446F-BC0E-A65DAACC3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95613"/>
            <a:ext cx="685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</a:rPr>
              <a:t>Q5b</a:t>
            </a:r>
          </a:p>
        </p:txBody>
      </p:sp>
      <p:graphicFrame>
        <p:nvGraphicFramePr>
          <p:cNvPr id="24580" name="Object 1">
            <a:extLst>
              <a:ext uri="{FF2B5EF4-FFF2-40B4-BE49-F238E27FC236}">
                <a16:creationId xmlns:a16="http://schemas.microsoft.com/office/drawing/2014/main" id="{9F8CE2A3-16DD-4A06-B365-BF846EBC39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6288" y="9525"/>
          <a:ext cx="7496175" cy="676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Equation" r:id="rId3" imgW="3606800" imgH="3251200" progId="Equation.DSMT4">
                  <p:embed/>
                </p:oleObj>
              </mc:Choice>
              <mc:Fallback>
                <p:oleObj name="Equation" r:id="rId3" imgW="3606800" imgH="3251200" progId="Equation.DSMT4">
                  <p:embed/>
                  <p:pic>
                    <p:nvPicPr>
                      <p:cNvPr id="24580" name="Object 1">
                        <a:extLst>
                          <a:ext uri="{FF2B5EF4-FFF2-40B4-BE49-F238E27FC236}">
                            <a16:creationId xmlns:a16="http://schemas.microsoft.com/office/drawing/2014/main" id="{9F8CE2A3-16DD-4A06-B365-BF846EBC39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9525"/>
                        <a:ext cx="7496175" cy="676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hlinkClick r:id="rId5" action="ppaction://hlinksldjump"/>
            <a:extLst>
              <a:ext uri="{FF2B5EF4-FFF2-40B4-BE49-F238E27FC236}">
                <a16:creationId xmlns:a16="http://schemas.microsoft.com/office/drawing/2014/main" id="{54CA30DC-A59D-4BCA-A721-AD241A32D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202363"/>
            <a:ext cx="1671638" cy="3365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Times New Roman" panose="02020603050405020304" pitchFamily="18" charset="0"/>
              </a:rPr>
              <a:t>Main Grid</a:t>
            </a:r>
          </a:p>
        </p:txBody>
      </p:sp>
    </p:spTree>
    <p:extLst>
      <p:ext uri="{BB962C8B-B14F-4D97-AF65-F5344CB8AC3E}">
        <p14:creationId xmlns:p14="http://schemas.microsoft.com/office/powerpoint/2010/main" val="907674634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0" ma:contentTypeDescription="Create a new document." ma:contentTypeScope="" ma:versionID="601f78a70f9678e1257b52afe596302f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56d87b2d47a1447a83dbcf5cc04ffa3e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510B2C-3000-45D1-9082-038FCEFA82D7}"/>
</file>

<file path=customXml/itemProps2.xml><?xml version="1.0" encoding="utf-8"?>
<ds:datastoreItem xmlns:ds="http://schemas.openxmlformats.org/officeDocument/2006/customXml" ds:itemID="{154E84B2-944B-455C-B199-29607C063CD2}"/>
</file>

<file path=customXml/itemProps3.xml><?xml version="1.0" encoding="utf-8"?>
<ds:datastoreItem xmlns:ds="http://schemas.openxmlformats.org/officeDocument/2006/customXml" ds:itemID="{ACD7AA68-940D-4959-8A01-B977E81FC372}"/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1932</Words>
  <Application>Microsoft Office PowerPoint</Application>
  <PresentationFormat>On-screen Show (4:3)</PresentationFormat>
  <Paragraphs>1134</Paragraphs>
  <Slides>294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294</vt:i4>
      </vt:variant>
    </vt:vector>
  </HeadingPairs>
  <TitlesOfParts>
    <vt:vector size="299" baseType="lpstr">
      <vt:lpstr>Arial</vt:lpstr>
      <vt:lpstr>Times New Roman</vt:lpstr>
      <vt:lpstr>Default Design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Malcolm Gray</dc:creator>
  <cp:lastModifiedBy>Malcolm</cp:lastModifiedBy>
  <cp:revision>5</cp:revision>
  <dcterms:created xsi:type="dcterms:W3CDTF">2005-04-16T12:18:09Z</dcterms:created>
  <dcterms:modified xsi:type="dcterms:W3CDTF">2020-11-21T11:33:48Z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0x01010035A15973182C454CBD017EAD4899623C</vt:lpwstr>
  </property>
</Properties>
</file>