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4" r:id="rId2"/>
    <p:sldId id="298" r:id="rId3"/>
    <p:sldId id="309" r:id="rId4"/>
    <p:sldId id="311" r:id="rId5"/>
    <p:sldId id="312" r:id="rId6"/>
    <p:sldId id="313" r:id="rId7"/>
    <p:sldId id="321" r:id="rId8"/>
    <p:sldId id="323" r:id="rId9"/>
    <p:sldId id="330" r:id="rId10"/>
    <p:sldId id="333" r:id="rId11"/>
    <p:sldId id="336" r:id="rId12"/>
    <p:sldId id="34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13105-2531-4D75-867B-022A11C1EF47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1C2E-D443-48C1-B6E5-C137AD58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2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CDD93-E745-4421-A3A8-5C455643C6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328D37-AFF6-4E0C-8278-C1B5BB4A41F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6E000-FE44-4470-ADA4-B2EBADD70D0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20B70-7D15-49FF-B35D-EE1827DE4B1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5221B9-9230-418A-BD92-30EFF7DB761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04CFB-506E-47C8-8A34-4D2E5C464E52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587990-7A37-42CD-AEA0-827871ED1F9D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D5F50-9169-473D-B878-6877267B5A3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24B05F-4930-4EC5-A3F7-EB3F40F3D94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30088-0AD8-4551-B4F9-2D7EB863BFD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2D1A49-5FC6-466D-A30A-7897623B235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1429" r="21329" b="1443"/>
          <a:stretch/>
        </p:blipFill>
        <p:spPr bwMode="auto">
          <a:xfrm>
            <a:off x="323528" y="1165742"/>
            <a:ext cx="8496944" cy="54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2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2907" r="16028" b="546"/>
          <a:stretch/>
        </p:blipFill>
        <p:spPr bwMode="auto">
          <a:xfrm>
            <a:off x="240240" y="980728"/>
            <a:ext cx="8508224" cy="572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3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561" r="15487" b="3763"/>
          <a:stretch/>
        </p:blipFill>
        <p:spPr bwMode="auto">
          <a:xfrm>
            <a:off x="323850" y="980728"/>
            <a:ext cx="8424614" cy="567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30.11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1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771" y="1124744"/>
            <a:ext cx="8748464" cy="4824536"/>
            <a:chOff x="179512" y="332656"/>
            <a:chExt cx="8748464" cy="3812502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2656"/>
              <a:ext cx="8748464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01" y="1681805"/>
              <a:ext cx="4925304" cy="206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745108"/>
              <a:ext cx="540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30.12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2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13265" r="36223" b="1004"/>
          <a:stretch/>
        </p:blipFill>
        <p:spPr bwMode="auto">
          <a:xfrm>
            <a:off x="236403" y="1268760"/>
            <a:ext cx="858406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2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39877"/>
          <a:stretch/>
        </p:blipFill>
        <p:spPr bwMode="auto">
          <a:xfrm>
            <a:off x="236758" y="1052736"/>
            <a:ext cx="858371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4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2726" r="30730" b="486"/>
          <a:stretch/>
        </p:blipFill>
        <p:spPr bwMode="auto">
          <a:xfrm>
            <a:off x="395536" y="1025625"/>
            <a:ext cx="8352928" cy="564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9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859"/>
          <a:stretch/>
        </p:blipFill>
        <p:spPr bwMode="auto">
          <a:xfrm>
            <a:off x="236403" y="1124744"/>
            <a:ext cx="8584069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37"/>
          <a:stretch/>
        </p:blipFill>
        <p:spPr bwMode="auto">
          <a:xfrm>
            <a:off x="234202" y="980728"/>
            <a:ext cx="873028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5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070961"/>
            <a:ext cx="691127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5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1492" r="8846" b="755"/>
          <a:stretch/>
        </p:blipFill>
        <p:spPr bwMode="auto">
          <a:xfrm>
            <a:off x="236403" y="953617"/>
            <a:ext cx="8800093" cy="557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1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400" r="22969" b="3412"/>
          <a:stretch/>
        </p:blipFill>
        <p:spPr bwMode="auto">
          <a:xfrm>
            <a:off x="323527" y="852558"/>
            <a:ext cx="8568953" cy="567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403" y="2344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Trigonometry (Area)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05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179</Words>
  <Application>Microsoft Office PowerPoint</Application>
  <PresentationFormat>On-screen Show (4:3)</PresentationFormat>
  <Paragraphs>47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22</cp:revision>
  <dcterms:created xsi:type="dcterms:W3CDTF">2014-10-14T11:17:36Z</dcterms:created>
  <dcterms:modified xsi:type="dcterms:W3CDTF">2015-10-21T17:32:06Z</dcterms:modified>
</cp:coreProperties>
</file>